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42" r:id="rId2"/>
    <p:sldId id="344" r:id="rId3"/>
    <p:sldId id="345" r:id="rId4"/>
    <p:sldId id="346" r:id="rId5"/>
    <p:sldId id="351" r:id="rId6"/>
    <p:sldId id="352" r:id="rId7"/>
    <p:sldId id="353" r:id="rId8"/>
    <p:sldId id="357" r:id="rId9"/>
    <p:sldId id="354" r:id="rId10"/>
    <p:sldId id="360" r:id="rId11"/>
    <p:sldId id="359" r:id="rId12"/>
    <p:sldId id="358" r:id="rId13"/>
    <p:sldId id="362" r:id="rId14"/>
    <p:sldId id="361" r:id="rId15"/>
    <p:sldId id="363" r:id="rId16"/>
    <p:sldId id="365" r:id="rId17"/>
    <p:sldId id="366" r:id="rId18"/>
    <p:sldId id="368" r:id="rId19"/>
    <p:sldId id="367" r:id="rId20"/>
    <p:sldId id="369" r:id="rId21"/>
    <p:sldId id="370" r:id="rId22"/>
    <p:sldId id="371" r:id="rId23"/>
    <p:sldId id="372" r:id="rId24"/>
    <p:sldId id="200757850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29" userDrawn="1">
          <p15:clr>
            <a:srgbClr val="A4A3A4"/>
          </p15:clr>
        </p15:guide>
        <p15:guide id="4" pos="71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FBEF"/>
    <a:srgbClr val="186D50"/>
    <a:srgbClr val="1FAD85"/>
    <a:srgbClr val="8DC6A5"/>
    <a:srgbClr val="97CA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897" autoAdjust="0"/>
  </p:normalViewPr>
  <p:slideViewPr>
    <p:cSldViewPr snapToGrid="0" showGuides="1">
      <p:cViewPr varScale="1">
        <p:scale>
          <a:sx n="99" d="100"/>
          <a:sy n="99" d="100"/>
        </p:scale>
        <p:origin x="102" y="810"/>
      </p:cViewPr>
      <p:guideLst>
        <p:guide orient="horz" pos="2160"/>
        <p:guide pos="3840"/>
        <p:guide pos="529"/>
        <p:guide pos="715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150D7A-F73F-471A-8738-35DB0DB0A665}" type="datetimeFigureOut">
              <a:rPr lang="zh-CN" altLang="en-US" smtClean="0"/>
              <a:t>2024/2/22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0C381D-8FAE-4C73-A73C-00CA2C46C2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282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0C381D-8FAE-4C73-A73C-00CA2C46C24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092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0C381D-8FAE-4C73-A73C-00CA2C46C24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016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0C381D-8FAE-4C73-A73C-00CA2C46C24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9897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FCE47A7-0C30-FBE2-0B45-707BB0428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023CC-F43F-429E-87A7-10A85BE26950}" type="datetimeFigureOut">
              <a:rPr lang="zh-CN" altLang="en-US" smtClean="0"/>
              <a:t>2024/2/22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C00CC3E-CB0C-244F-63BE-8E8290BF5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C1343BE-435E-0E7A-FB3B-B9417D917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A00D9-6D15-4B93-87D4-7D64236AF5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36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9" name="图片 3708">
            <a:extLst>
              <a:ext uri="{FF2B5EF4-FFF2-40B4-BE49-F238E27FC236}">
                <a16:creationId xmlns:a16="http://schemas.microsoft.com/office/drawing/2014/main" id="{8164AF54-3373-9C87-B9F4-36A0645E24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8165" b="10195"/>
          <a:stretch/>
        </p:blipFill>
        <p:spPr>
          <a:xfrm>
            <a:off x="0" y="1"/>
            <a:ext cx="12192000" cy="6858001"/>
          </a:xfrm>
          <a:custGeom>
            <a:avLst/>
            <a:gdLst>
              <a:gd name="connsiteX0" fmla="*/ 0 w 12192000"/>
              <a:gd name="connsiteY0" fmla="*/ 0 h 6858001"/>
              <a:gd name="connsiteX1" fmla="*/ 12192000 w 12192000"/>
              <a:gd name="connsiteY1" fmla="*/ 0 h 6858001"/>
              <a:gd name="connsiteX2" fmla="*/ 12192000 w 12192000"/>
              <a:gd name="connsiteY2" fmla="*/ 6858001 h 6858001"/>
              <a:gd name="connsiteX3" fmla="*/ 0 w 12192000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1">
                <a:moveTo>
                  <a:pt x="0" y="0"/>
                </a:moveTo>
                <a:lnTo>
                  <a:pt x="12192000" y="0"/>
                </a:lnTo>
                <a:lnTo>
                  <a:pt x="12192000" y="6858001"/>
                </a:lnTo>
                <a:lnTo>
                  <a:pt x="0" y="6858001"/>
                </a:lnTo>
                <a:close/>
              </a:path>
            </a:pathLst>
          </a:custGeom>
        </p:spPr>
      </p:pic>
      <p:sp>
        <p:nvSpPr>
          <p:cNvPr id="4747" name="任意多边形: 形状 4746">
            <a:extLst>
              <a:ext uri="{FF2B5EF4-FFF2-40B4-BE49-F238E27FC236}">
                <a16:creationId xmlns:a16="http://schemas.microsoft.com/office/drawing/2014/main" id="{3F098BD0-DF3D-7350-FC27-F341EC5090FD}"/>
              </a:ext>
            </a:extLst>
          </p:cNvPr>
          <p:cNvSpPr/>
          <p:nvPr userDrawn="1"/>
        </p:nvSpPr>
        <p:spPr>
          <a:xfrm>
            <a:off x="0" y="0"/>
            <a:ext cx="12192000" cy="6397872"/>
          </a:xfrm>
          <a:custGeom>
            <a:avLst/>
            <a:gdLst>
              <a:gd name="connsiteX0" fmla="*/ 0 w 12192000"/>
              <a:gd name="connsiteY0" fmla="*/ 0 h 6397872"/>
              <a:gd name="connsiteX1" fmla="*/ 12192000 w 12192000"/>
              <a:gd name="connsiteY1" fmla="*/ 0 h 6397872"/>
              <a:gd name="connsiteX2" fmla="*/ 12192000 w 12192000"/>
              <a:gd name="connsiteY2" fmla="*/ 4114444 h 6397872"/>
              <a:gd name="connsiteX3" fmla="*/ 12182200 w 12192000"/>
              <a:gd name="connsiteY3" fmla="*/ 4145773 h 6397872"/>
              <a:gd name="connsiteX4" fmla="*/ 11339159 w 12192000"/>
              <a:gd name="connsiteY4" fmla="*/ 4700281 h 6397872"/>
              <a:gd name="connsiteX5" fmla="*/ 10983022 w 12192000"/>
              <a:gd name="connsiteY5" fmla="*/ 4628933 h 6397872"/>
              <a:gd name="connsiteX6" fmla="*/ 10931665 w 12192000"/>
              <a:gd name="connsiteY6" fmla="*/ 4601272 h 6397872"/>
              <a:gd name="connsiteX7" fmla="*/ 10877019 w 12192000"/>
              <a:gd name="connsiteY7" fmla="*/ 4713839 h 6397872"/>
              <a:gd name="connsiteX8" fmla="*/ 9383408 w 12192000"/>
              <a:gd name="connsiteY8" fmla="*/ 5595963 h 6397872"/>
              <a:gd name="connsiteX9" fmla="*/ 8302925 w 12192000"/>
              <a:gd name="connsiteY9" fmla="*/ 5211063 h 6397872"/>
              <a:gd name="connsiteX10" fmla="*/ 8188871 w 12192000"/>
              <a:gd name="connsiteY10" fmla="*/ 5108200 h 6397872"/>
              <a:gd name="connsiteX11" fmla="*/ 8167645 w 12192000"/>
              <a:gd name="connsiteY11" fmla="*/ 5151923 h 6397872"/>
              <a:gd name="connsiteX12" fmla="*/ 6225194 w 12192000"/>
              <a:gd name="connsiteY12" fmla="*/ 6393418 h 6397872"/>
              <a:gd name="connsiteX13" fmla="*/ 6096000 w 12192000"/>
              <a:gd name="connsiteY13" fmla="*/ 6397872 h 6397872"/>
              <a:gd name="connsiteX14" fmla="*/ 5966808 w 12192000"/>
              <a:gd name="connsiteY14" fmla="*/ 6393418 h 6397872"/>
              <a:gd name="connsiteX15" fmla="*/ 4024355 w 12192000"/>
              <a:gd name="connsiteY15" fmla="*/ 5151923 h 6397872"/>
              <a:gd name="connsiteX16" fmla="*/ 4003129 w 12192000"/>
              <a:gd name="connsiteY16" fmla="*/ 5108200 h 6397872"/>
              <a:gd name="connsiteX17" fmla="*/ 3889076 w 12192000"/>
              <a:gd name="connsiteY17" fmla="*/ 5211063 h 6397872"/>
              <a:gd name="connsiteX18" fmla="*/ 2808592 w 12192000"/>
              <a:gd name="connsiteY18" fmla="*/ 5595963 h 6397872"/>
              <a:gd name="connsiteX19" fmla="*/ 1314981 w 12192000"/>
              <a:gd name="connsiteY19" fmla="*/ 4713839 h 6397872"/>
              <a:gd name="connsiteX20" fmla="*/ 1260335 w 12192000"/>
              <a:gd name="connsiteY20" fmla="*/ 4601272 h 6397872"/>
              <a:gd name="connsiteX21" fmla="*/ 1208978 w 12192000"/>
              <a:gd name="connsiteY21" fmla="*/ 4628933 h 6397872"/>
              <a:gd name="connsiteX22" fmla="*/ 852841 w 12192000"/>
              <a:gd name="connsiteY22" fmla="*/ 4700281 h 6397872"/>
              <a:gd name="connsiteX23" fmla="*/ 9801 w 12192000"/>
              <a:gd name="connsiteY23" fmla="*/ 4145773 h 6397872"/>
              <a:gd name="connsiteX24" fmla="*/ 0 w 12192000"/>
              <a:gd name="connsiteY24" fmla="*/ 4114444 h 6397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92000" h="6397872">
                <a:moveTo>
                  <a:pt x="0" y="0"/>
                </a:moveTo>
                <a:lnTo>
                  <a:pt x="12192000" y="0"/>
                </a:lnTo>
                <a:lnTo>
                  <a:pt x="12192000" y="4114444"/>
                </a:lnTo>
                <a:lnTo>
                  <a:pt x="12182200" y="4145773"/>
                </a:lnTo>
                <a:cubicBezTo>
                  <a:pt x="12043304" y="4471634"/>
                  <a:pt x="11718141" y="4700281"/>
                  <a:pt x="11339159" y="4700281"/>
                </a:cubicBezTo>
                <a:cubicBezTo>
                  <a:pt x="11212831" y="4700281"/>
                  <a:pt x="11092485" y="4674876"/>
                  <a:pt x="10983022" y="4628933"/>
                </a:cubicBezTo>
                <a:lnTo>
                  <a:pt x="10931665" y="4601272"/>
                </a:lnTo>
                <a:lnTo>
                  <a:pt x="10877019" y="4713839"/>
                </a:lnTo>
                <a:cubicBezTo>
                  <a:pt x="10589374" y="5239272"/>
                  <a:pt x="10028370" y="5595963"/>
                  <a:pt x="9383408" y="5595963"/>
                </a:cubicBezTo>
                <a:cubicBezTo>
                  <a:pt x="8972979" y="5595963"/>
                  <a:pt x="8596547" y="5451518"/>
                  <a:pt x="8302925" y="5211063"/>
                </a:cubicBezTo>
                <a:lnTo>
                  <a:pt x="8188871" y="5108200"/>
                </a:lnTo>
                <a:lnTo>
                  <a:pt x="8167645" y="5151923"/>
                </a:lnTo>
                <a:cubicBezTo>
                  <a:pt x="7786332" y="5848460"/>
                  <a:pt x="7065290" y="6335285"/>
                  <a:pt x="6225194" y="6393418"/>
                </a:cubicBezTo>
                <a:lnTo>
                  <a:pt x="6096000" y="6397872"/>
                </a:lnTo>
                <a:lnTo>
                  <a:pt x="5966808" y="6393418"/>
                </a:lnTo>
                <a:cubicBezTo>
                  <a:pt x="5126711" y="6335285"/>
                  <a:pt x="4405668" y="5848460"/>
                  <a:pt x="4024355" y="5151923"/>
                </a:cubicBezTo>
                <a:lnTo>
                  <a:pt x="4003129" y="5108200"/>
                </a:lnTo>
                <a:lnTo>
                  <a:pt x="3889076" y="5211063"/>
                </a:lnTo>
                <a:cubicBezTo>
                  <a:pt x="3595453" y="5451518"/>
                  <a:pt x="3219021" y="5595963"/>
                  <a:pt x="2808592" y="5595963"/>
                </a:cubicBezTo>
                <a:cubicBezTo>
                  <a:pt x="2163631" y="5595963"/>
                  <a:pt x="1602626" y="5239272"/>
                  <a:pt x="1314981" y="4713839"/>
                </a:cubicBezTo>
                <a:lnTo>
                  <a:pt x="1260335" y="4601272"/>
                </a:lnTo>
                <a:lnTo>
                  <a:pt x="1208978" y="4628933"/>
                </a:lnTo>
                <a:cubicBezTo>
                  <a:pt x="1099515" y="4674876"/>
                  <a:pt x="979169" y="4700281"/>
                  <a:pt x="852841" y="4700281"/>
                </a:cubicBezTo>
                <a:cubicBezTo>
                  <a:pt x="473860" y="4700281"/>
                  <a:pt x="148696" y="4471634"/>
                  <a:pt x="9801" y="4145773"/>
                </a:cubicBezTo>
                <a:lnTo>
                  <a:pt x="0" y="4114444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>
            <a:outerShdw blurRad="114300" dist="12700" sx="101000" sy="101000" algn="ctr" rotWithShape="0">
              <a:srgbClr val="1FAD85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2B95FDD-8458-81A8-28DA-ABE4B22343E3}"/>
              </a:ext>
            </a:extLst>
          </p:cNvPr>
          <p:cNvSpPr/>
          <p:nvPr userDrawn="1"/>
        </p:nvSpPr>
        <p:spPr>
          <a:xfrm>
            <a:off x="-101600" y="-50334"/>
            <a:ext cx="12395200" cy="6141004"/>
          </a:xfrm>
          <a:custGeom>
            <a:avLst/>
            <a:gdLst>
              <a:gd name="connsiteX0" fmla="*/ 0 w 12192000"/>
              <a:gd name="connsiteY0" fmla="*/ 0 h 6040333"/>
              <a:gd name="connsiteX1" fmla="*/ 12192000 w 12192000"/>
              <a:gd name="connsiteY1" fmla="*/ 0 h 6040333"/>
              <a:gd name="connsiteX2" fmla="*/ 12192000 w 12192000"/>
              <a:gd name="connsiteY2" fmla="*/ 3135812 h 6040333"/>
              <a:gd name="connsiteX3" fmla="*/ 12107121 w 12192000"/>
              <a:gd name="connsiteY3" fmla="*/ 3176348 h 6040333"/>
              <a:gd name="connsiteX4" fmla="*/ 11649921 w 12192000"/>
              <a:gd name="connsiteY4" fmla="*/ 3633548 h 6040333"/>
              <a:gd name="connsiteX5" fmla="*/ 11628078 w 12192000"/>
              <a:gd name="connsiteY5" fmla="*/ 3631346 h 6040333"/>
              <a:gd name="connsiteX6" fmla="*/ 11632932 w 12192000"/>
              <a:gd name="connsiteY6" fmla="*/ 3679499 h 6040333"/>
              <a:gd name="connsiteX7" fmla="*/ 10810281 w 12192000"/>
              <a:gd name="connsiteY7" fmla="*/ 4502150 h 6040333"/>
              <a:gd name="connsiteX8" fmla="*/ 10490068 w 12192000"/>
              <a:gd name="connsiteY8" fmla="*/ 4437502 h 6040333"/>
              <a:gd name="connsiteX9" fmla="*/ 10443891 w 12192000"/>
              <a:gd name="connsiteY9" fmla="*/ 4412438 h 6040333"/>
              <a:gd name="connsiteX10" fmla="*/ 10394757 w 12192000"/>
              <a:gd name="connsiteY10" fmla="*/ 4514435 h 6040333"/>
              <a:gd name="connsiteX11" fmla="*/ 9051807 w 12192000"/>
              <a:gd name="connsiteY11" fmla="*/ 5313725 h 6040333"/>
              <a:gd name="connsiteX12" fmla="*/ 8080312 w 12192000"/>
              <a:gd name="connsiteY12" fmla="*/ 4964968 h 6040333"/>
              <a:gd name="connsiteX13" fmla="*/ 7977763 w 12192000"/>
              <a:gd name="connsiteY13" fmla="*/ 4871764 h 6040333"/>
              <a:gd name="connsiteX14" fmla="*/ 7958678 w 12192000"/>
              <a:gd name="connsiteY14" fmla="*/ 4911382 h 6040333"/>
              <a:gd name="connsiteX15" fmla="*/ 6212162 w 12192000"/>
              <a:gd name="connsiteY15" fmla="*/ 6036297 h 6040333"/>
              <a:gd name="connsiteX16" fmla="*/ 6096000 w 12192000"/>
              <a:gd name="connsiteY16" fmla="*/ 6040333 h 6040333"/>
              <a:gd name="connsiteX17" fmla="*/ 5979839 w 12192000"/>
              <a:gd name="connsiteY17" fmla="*/ 6036297 h 6040333"/>
              <a:gd name="connsiteX18" fmla="*/ 4233322 w 12192000"/>
              <a:gd name="connsiteY18" fmla="*/ 4911382 h 6040333"/>
              <a:gd name="connsiteX19" fmla="*/ 4214237 w 12192000"/>
              <a:gd name="connsiteY19" fmla="*/ 4871764 h 6040333"/>
              <a:gd name="connsiteX20" fmla="*/ 4111688 w 12192000"/>
              <a:gd name="connsiteY20" fmla="*/ 4964968 h 6040333"/>
              <a:gd name="connsiteX21" fmla="*/ 3140193 w 12192000"/>
              <a:gd name="connsiteY21" fmla="*/ 5313725 h 6040333"/>
              <a:gd name="connsiteX22" fmla="*/ 1797243 w 12192000"/>
              <a:gd name="connsiteY22" fmla="*/ 4514435 h 6040333"/>
              <a:gd name="connsiteX23" fmla="*/ 1748109 w 12192000"/>
              <a:gd name="connsiteY23" fmla="*/ 4412438 h 6040333"/>
              <a:gd name="connsiteX24" fmla="*/ 1701932 w 12192000"/>
              <a:gd name="connsiteY24" fmla="*/ 4437502 h 6040333"/>
              <a:gd name="connsiteX25" fmla="*/ 1381719 w 12192000"/>
              <a:gd name="connsiteY25" fmla="*/ 4502150 h 6040333"/>
              <a:gd name="connsiteX26" fmla="*/ 559068 w 12192000"/>
              <a:gd name="connsiteY26" fmla="*/ 3679499 h 6040333"/>
              <a:gd name="connsiteX27" fmla="*/ 563922 w 12192000"/>
              <a:gd name="connsiteY27" fmla="*/ 3631346 h 6040333"/>
              <a:gd name="connsiteX28" fmla="*/ 542079 w 12192000"/>
              <a:gd name="connsiteY28" fmla="*/ 3633548 h 6040333"/>
              <a:gd name="connsiteX29" fmla="*/ 84879 w 12192000"/>
              <a:gd name="connsiteY29" fmla="*/ 3176348 h 6040333"/>
              <a:gd name="connsiteX30" fmla="*/ 0 w 12192000"/>
              <a:gd name="connsiteY30" fmla="*/ 3135812 h 6040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192000" h="6040333">
                <a:moveTo>
                  <a:pt x="0" y="0"/>
                </a:moveTo>
                <a:lnTo>
                  <a:pt x="12192000" y="0"/>
                </a:lnTo>
                <a:lnTo>
                  <a:pt x="12192000" y="3135812"/>
                </a:lnTo>
                <a:lnTo>
                  <a:pt x="12107121" y="3176348"/>
                </a:lnTo>
                <a:cubicBezTo>
                  <a:pt x="11853121" y="3336005"/>
                  <a:pt x="11902426" y="3633548"/>
                  <a:pt x="11649921" y="3633548"/>
                </a:cubicBezTo>
                <a:lnTo>
                  <a:pt x="11628078" y="3631346"/>
                </a:lnTo>
                <a:lnTo>
                  <a:pt x="11632932" y="3679499"/>
                </a:lnTo>
                <a:cubicBezTo>
                  <a:pt x="11632932" y="4133837"/>
                  <a:pt x="11264619" y="4502150"/>
                  <a:pt x="10810281" y="4502150"/>
                </a:cubicBezTo>
                <a:cubicBezTo>
                  <a:pt x="10696696" y="4502150"/>
                  <a:pt x="10588489" y="4479131"/>
                  <a:pt x="10490068" y="4437502"/>
                </a:cubicBezTo>
                <a:lnTo>
                  <a:pt x="10443891" y="4412438"/>
                </a:lnTo>
                <a:lnTo>
                  <a:pt x="10394757" y="4514435"/>
                </a:lnTo>
                <a:cubicBezTo>
                  <a:pt x="10136127" y="4990528"/>
                  <a:pt x="9631711" y="5313725"/>
                  <a:pt x="9051807" y="5313725"/>
                </a:cubicBezTo>
                <a:cubicBezTo>
                  <a:pt x="8682778" y="5313725"/>
                  <a:pt x="8344317" y="5182844"/>
                  <a:pt x="8080312" y="4964968"/>
                </a:cubicBezTo>
                <a:lnTo>
                  <a:pt x="7977763" y="4871764"/>
                </a:lnTo>
                <a:lnTo>
                  <a:pt x="7958678" y="4911382"/>
                </a:lnTo>
                <a:cubicBezTo>
                  <a:pt x="7615828" y="5542512"/>
                  <a:pt x="6967517" y="5983623"/>
                  <a:pt x="6212162" y="6036297"/>
                </a:cubicBezTo>
                <a:lnTo>
                  <a:pt x="6096000" y="6040333"/>
                </a:lnTo>
                <a:lnTo>
                  <a:pt x="5979839" y="6036297"/>
                </a:lnTo>
                <a:cubicBezTo>
                  <a:pt x="5224483" y="5983623"/>
                  <a:pt x="4576172" y="5542512"/>
                  <a:pt x="4233322" y="4911382"/>
                </a:cubicBezTo>
                <a:lnTo>
                  <a:pt x="4214237" y="4871764"/>
                </a:lnTo>
                <a:lnTo>
                  <a:pt x="4111688" y="4964968"/>
                </a:lnTo>
                <a:cubicBezTo>
                  <a:pt x="3847683" y="5182844"/>
                  <a:pt x="3509222" y="5313725"/>
                  <a:pt x="3140193" y="5313725"/>
                </a:cubicBezTo>
                <a:cubicBezTo>
                  <a:pt x="2560289" y="5313725"/>
                  <a:pt x="2055873" y="4990528"/>
                  <a:pt x="1797243" y="4514435"/>
                </a:cubicBezTo>
                <a:lnTo>
                  <a:pt x="1748109" y="4412438"/>
                </a:lnTo>
                <a:lnTo>
                  <a:pt x="1701932" y="4437502"/>
                </a:lnTo>
                <a:cubicBezTo>
                  <a:pt x="1603511" y="4479131"/>
                  <a:pt x="1495304" y="4502150"/>
                  <a:pt x="1381719" y="4502150"/>
                </a:cubicBezTo>
                <a:cubicBezTo>
                  <a:pt x="927381" y="4502150"/>
                  <a:pt x="559068" y="4133837"/>
                  <a:pt x="559068" y="3679499"/>
                </a:cubicBezTo>
                <a:lnTo>
                  <a:pt x="563922" y="3631346"/>
                </a:lnTo>
                <a:lnTo>
                  <a:pt x="542079" y="3633548"/>
                </a:lnTo>
                <a:cubicBezTo>
                  <a:pt x="289574" y="3633548"/>
                  <a:pt x="338879" y="3336005"/>
                  <a:pt x="84879" y="3176348"/>
                </a:cubicBezTo>
                <a:lnTo>
                  <a:pt x="0" y="3135812"/>
                </a:lnTo>
                <a:close/>
              </a:path>
            </a:pathLst>
          </a:custGeom>
          <a:blipFill dpi="0"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tile tx="0" ty="0" sx="100000" sy="100000" flip="none" algn="tl"/>
          </a:blipFill>
          <a:ln w="12700">
            <a:solidFill>
              <a:srgbClr val="1FAD85"/>
            </a:solidFill>
          </a:ln>
          <a:effectLst>
            <a:innerShdw blurRad="444500">
              <a:srgbClr val="1FAD85">
                <a:alpha val="38000"/>
              </a:s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图形 291">
            <a:extLst>
              <a:ext uri="{FF2B5EF4-FFF2-40B4-BE49-F238E27FC236}">
                <a16:creationId xmlns:a16="http://schemas.microsoft.com/office/drawing/2014/main" id="{61B9DAF6-3534-2D74-BC41-BB7981232774}"/>
              </a:ext>
            </a:extLst>
          </p:cNvPr>
          <p:cNvGrpSpPr/>
          <p:nvPr userDrawn="1"/>
        </p:nvGrpSpPr>
        <p:grpSpPr>
          <a:xfrm>
            <a:off x="8795362" y="5898226"/>
            <a:ext cx="1812298" cy="1941343"/>
            <a:chOff x="6044424" y="6273831"/>
            <a:chExt cx="1170310" cy="1253642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FFECE6F-0287-AFD8-C912-272C6EB931CC}"/>
                </a:ext>
              </a:extLst>
            </p:cNvPr>
            <p:cNvSpPr/>
            <p:nvPr/>
          </p:nvSpPr>
          <p:spPr>
            <a:xfrm>
              <a:off x="6059813" y="6312291"/>
              <a:ext cx="1154921" cy="1215182"/>
            </a:xfrm>
            <a:custGeom>
              <a:avLst/>
              <a:gdLst>
                <a:gd name="connsiteX0" fmla="*/ 560084 w 1154921"/>
                <a:gd name="connsiteY0" fmla="*/ 1215183 h 1215182"/>
                <a:gd name="connsiteX1" fmla="*/ 551662 w 1154921"/>
                <a:gd name="connsiteY1" fmla="*/ 1214250 h 1215182"/>
                <a:gd name="connsiteX2" fmla="*/ 544064 w 1154921"/>
                <a:gd name="connsiteY2" fmla="*/ 1211946 h 1215182"/>
                <a:gd name="connsiteX3" fmla="*/ 537782 w 1154921"/>
                <a:gd name="connsiteY3" fmla="*/ 1208873 h 1215182"/>
                <a:gd name="connsiteX4" fmla="*/ 530594 w 1154921"/>
                <a:gd name="connsiteY4" fmla="*/ 1203607 h 1215182"/>
                <a:gd name="connsiteX5" fmla="*/ 529634 w 1154921"/>
                <a:gd name="connsiteY5" fmla="*/ 1203031 h 1215182"/>
                <a:gd name="connsiteX6" fmla="*/ 522804 w 1154921"/>
                <a:gd name="connsiteY6" fmla="*/ 1197983 h 1215182"/>
                <a:gd name="connsiteX7" fmla="*/ 512901 w 1154921"/>
                <a:gd name="connsiteY7" fmla="*/ 1185062 h 1215182"/>
                <a:gd name="connsiteX8" fmla="*/ 478830 w 1154921"/>
                <a:gd name="connsiteY8" fmla="*/ 1124575 h 1215182"/>
                <a:gd name="connsiteX9" fmla="*/ 432278 w 1154921"/>
                <a:gd name="connsiteY9" fmla="*/ 1050563 h 1215182"/>
                <a:gd name="connsiteX10" fmla="*/ 388524 w 1154921"/>
                <a:gd name="connsiteY10" fmla="*/ 981188 h 1215182"/>
                <a:gd name="connsiteX11" fmla="*/ 305789 w 1154921"/>
                <a:gd name="connsiteY11" fmla="*/ 843589 h 1215182"/>
                <a:gd name="connsiteX12" fmla="*/ 247195 w 1154921"/>
                <a:gd name="connsiteY12" fmla="*/ 744779 h 1215182"/>
                <a:gd name="connsiteX13" fmla="*/ 183278 w 1154921"/>
                <a:gd name="connsiteY13" fmla="*/ 637026 h 1215182"/>
                <a:gd name="connsiteX14" fmla="*/ 146793 w 1154921"/>
                <a:gd name="connsiteY14" fmla="*/ 576703 h 1215182"/>
                <a:gd name="connsiteX15" fmla="*/ 106990 w 1154921"/>
                <a:gd name="connsiteY15" fmla="*/ 510756 h 1215182"/>
                <a:gd name="connsiteX16" fmla="*/ 59642 w 1154921"/>
                <a:gd name="connsiteY16" fmla="*/ 425635 h 1215182"/>
                <a:gd name="connsiteX17" fmla="*/ 57146 w 1154921"/>
                <a:gd name="connsiteY17" fmla="*/ 420862 h 1215182"/>
                <a:gd name="connsiteX18" fmla="*/ 55884 w 1154921"/>
                <a:gd name="connsiteY18" fmla="*/ 417899 h 1215182"/>
                <a:gd name="connsiteX19" fmla="*/ 53058 w 1154921"/>
                <a:gd name="connsiteY19" fmla="*/ 404814 h 1215182"/>
                <a:gd name="connsiteX20" fmla="*/ 53031 w 1154921"/>
                <a:gd name="connsiteY20" fmla="*/ 404293 h 1215182"/>
                <a:gd name="connsiteX21" fmla="*/ 53058 w 1154921"/>
                <a:gd name="connsiteY21" fmla="*/ 396913 h 1215182"/>
                <a:gd name="connsiteX22" fmla="*/ 526 w 1154921"/>
                <a:gd name="connsiteY22" fmla="*/ 273744 h 1215182"/>
                <a:gd name="connsiteX23" fmla="*/ 718 w 1154921"/>
                <a:gd name="connsiteY23" fmla="*/ 271796 h 1215182"/>
                <a:gd name="connsiteX24" fmla="*/ 2227 w 1154921"/>
                <a:gd name="connsiteY24" fmla="*/ 259562 h 1215182"/>
                <a:gd name="connsiteX25" fmla="*/ 2858 w 1154921"/>
                <a:gd name="connsiteY25" fmla="*/ 256352 h 1215182"/>
                <a:gd name="connsiteX26" fmla="*/ 5107 w 1154921"/>
                <a:gd name="connsiteY26" fmla="*/ 245571 h 1215182"/>
                <a:gd name="connsiteX27" fmla="*/ 6232 w 1154921"/>
                <a:gd name="connsiteY27" fmla="*/ 241511 h 1215182"/>
                <a:gd name="connsiteX28" fmla="*/ 6808 w 1154921"/>
                <a:gd name="connsiteY28" fmla="*/ 239454 h 1215182"/>
                <a:gd name="connsiteX29" fmla="*/ 9030 w 1154921"/>
                <a:gd name="connsiteY29" fmla="*/ 231910 h 1215182"/>
                <a:gd name="connsiteX30" fmla="*/ 11197 w 1154921"/>
                <a:gd name="connsiteY30" fmla="*/ 225985 h 1215182"/>
                <a:gd name="connsiteX31" fmla="*/ 12157 w 1154921"/>
                <a:gd name="connsiteY31" fmla="*/ 223461 h 1215182"/>
                <a:gd name="connsiteX32" fmla="*/ 14023 w 1154921"/>
                <a:gd name="connsiteY32" fmla="*/ 218578 h 1215182"/>
                <a:gd name="connsiteX33" fmla="*/ 20030 w 1154921"/>
                <a:gd name="connsiteY33" fmla="*/ 205520 h 1215182"/>
                <a:gd name="connsiteX34" fmla="*/ 25187 w 1154921"/>
                <a:gd name="connsiteY34" fmla="*/ 196056 h 1215182"/>
                <a:gd name="connsiteX35" fmla="*/ 26339 w 1154921"/>
                <a:gd name="connsiteY35" fmla="*/ 194054 h 1215182"/>
                <a:gd name="connsiteX36" fmla="*/ 31853 w 1154921"/>
                <a:gd name="connsiteY36" fmla="*/ 185358 h 1215182"/>
                <a:gd name="connsiteX37" fmla="*/ 32759 w 1154921"/>
                <a:gd name="connsiteY37" fmla="*/ 184069 h 1215182"/>
                <a:gd name="connsiteX38" fmla="*/ 38876 w 1154921"/>
                <a:gd name="connsiteY38" fmla="*/ 175647 h 1215182"/>
                <a:gd name="connsiteX39" fmla="*/ 39562 w 1154921"/>
                <a:gd name="connsiteY39" fmla="*/ 174742 h 1215182"/>
                <a:gd name="connsiteX40" fmla="*/ 46283 w 1154921"/>
                <a:gd name="connsiteY40" fmla="*/ 166677 h 1215182"/>
                <a:gd name="connsiteX41" fmla="*/ 47627 w 1154921"/>
                <a:gd name="connsiteY41" fmla="*/ 165168 h 1215182"/>
                <a:gd name="connsiteX42" fmla="*/ 55033 w 1154921"/>
                <a:gd name="connsiteY42" fmla="*/ 157432 h 1215182"/>
                <a:gd name="connsiteX43" fmla="*/ 56185 w 1154921"/>
                <a:gd name="connsiteY43" fmla="*/ 156362 h 1215182"/>
                <a:gd name="connsiteX44" fmla="*/ 63702 w 1154921"/>
                <a:gd name="connsiteY44" fmla="*/ 149614 h 1215182"/>
                <a:gd name="connsiteX45" fmla="*/ 64388 w 1154921"/>
                <a:gd name="connsiteY45" fmla="*/ 149010 h 1215182"/>
                <a:gd name="connsiteX46" fmla="*/ 73193 w 1154921"/>
                <a:gd name="connsiteY46" fmla="*/ 142180 h 1215182"/>
                <a:gd name="connsiteX47" fmla="*/ 74016 w 1154921"/>
                <a:gd name="connsiteY47" fmla="*/ 141604 h 1215182"/>
                <a:gd name="connsiteX48" fmla="*/ 94206 w 1154921"/>
                <a:gd name="connsiteY48" fmla="*/ 129534 h 1215182"/>
                <a:gd name="connsiteX49" fmla="*/ 95578 w 1154921"/>
                <a:gd name="connsiteY49" fmla="*/ 128875 h 1215182"/>
                <a:gd name="connsiteX50" fmla="*/ 105783 w 1154921"/>
                <a:gd name="connsiteY50" fmla="*/ 124514 h 1215182"/>
                <a:gd name="connsiteX51" fmla="*/ 106962 w 1154921"/>
                <a:gd name="connsiteY51" fmla="*/ 124075 h 1215182"/>
                <a:gd name="connsiteX52" fmla="*/ 130005 w 1154921"/>
                <a:gd name="connsiteY52" fmla="*/ 117875 h 1215182"/>
                <a:gd name="connsiteX53" fmla="*/ 130801 w 1154921"/>
                <a:gd name="connsiteY53" fmla="*/ 117738 h 1215182"/>
                <a:gd name="connsiteX54" fmla="*/ 143227 w 1154921"/>
                <a:gd name="connsiteY54" fmla="*/ 116312 h 1215182"/>
                <a:gd name="connsiteX55" fmla="*/ 144242 w 1154921"/>
                <a:gd name="connsiteY55" fmla="*/ 116257 h 1215182"/>
                <a:gd name="connsiteX56" fmla="*/ 150963 w 1154921"/>
                <a:gd name="connsiteY56" fmla="*/ 116065 h 1215182"/>
                <a:gd name="connsiteX57" fmla="*/ 155544 w 1154921"/>
                <a:gd name="connsiteY57" fmla="*/ 116147 h 1215182"/>
                <a:gd name="connsiteX58" fmla="*/ 160235 w 1154921"/>
                <a:gd name="connsiteY58" fmla="*/ 110798 h 1215182"/>
                <a:gd name="connsiteX59" fmla="*/ 162402 w 1154921"/>
                <a:gd name="connsiteY59" fmla="*/ 108439 h 1215182"/>
                <a:gd name="connsiteX60" fmla="*/ 170385 w 1154921"/>
                <a:gd name="connsiteY60" fmla="*/ 100620 h 1215182"/>
                <a:gd name="connsiteX61" fmla="*/ 177929 w 1154921"/>
                <a:gd name="connsiteY61" fmla="*/ 94229 h 1215182"/>
                <a:gd name="connsiteX62" fmla="*/ 180837 w 1154921"/>
                <a:gd name="connsiteY62" fmla="*/ 92034 h 1215182"/>
                <a:gd name="connsiteX63" fmla="*/ 182016 w 1154921"/>
                <a:gd name="connsiteY63" fmla="*/ 91156 h 1215182"/>
                <a:gd name="connsiteX64" fmla="*/ 185802 w 1154921"/>
                <a:gd name="connsiteY64" fmla="*/ 88386 h 1215182"/>
                <a:gd name="connsiteX65" fmla="*/ 189971 w 1154921"/>
                <a:gd name="connsiteY65" fmla="*/ 85643 h 1215182"/>
                <a:gd name="connsiteX66" fmla="*/ 190685 w 1154921"/>
                <a:gd name="connsiteY66" fmla="*/ 85176 h 1215182"/>
                <a:gd name="connsiteX67" fmla="*/ 194031 w 1154921"/>
                <a:gd name="connsiteY67" fmla="*/ 83037 h 1215182"/>
                <a:gd name="connsiteX68" fmla="*/ 199819 w 1154921"/>
                <a:gd name="connsiteY68" fmla="*/ 79745 h 1215182"/>
                <a:gd name="connsiteX69" fmla="*/ 202480 w 1154921"/>
                <a:gd name="connsiteY69" fmla="*/ 78264 h 1215182"/>
                <a:gd name="connsiteX70" fmla="*/ 209695 w 1154921"/>
                <a:gd name="connsiteY70" fmla="*/ 74752 h 1215182"/>
                <a:gd name="connsiteX71" fmla="*/ 211478 w 1154921"/>
                <a:gd name="connsiteY71" fmla="*/ 73902 h 1215182"/>
                <a:gd name="connsiteX72" fmla="*/ 219132 w 1154921"/>
                <a:gd name="connsiteY72" fmla="*/ 70774 h 1215182"/>
                <a:gd name="connsiteX73" fmla="*/ 220229 w 1154921"/>
                <a:gd name="connsiteY73" fmla="*/ 70336 h 1215182"/>
                <a:gd name="connsiteX74" fmla="*/ 229035 w 1154921"/>
                <a:gd name="connsiteY74" fmla="*/ 67345 h 1215182"/>
                <a:gd name="connsiteX75" fmla="*/ 229830 w 1154921"/>
                <a:gd name="connsiteY75" fmla="*/ 67099 h 1215182"/>
                <a:gd name="connsiteX76" fmla="*/ 273063 w 1154921"/>
                <a:gd name="connsiteY76" fmla="*/ 60734 h 1215182"/>
                <a:gd name="connsiteX77" fmla="*/ 293774 w 1154921"/>
                <a:gd name="connsiteY77" fmla="*/ 62188 h 1215182"/>
                <a:gd name="connsiteX78" fmla="*/ 300550 w 1154921"/>
                <a:gd name="connsiteY78" fmla="*/ 55248 h 1215182"/>
                <a:gd name="connsiteX79" fmla="*/ 301537 w 1154921"/>
                <a:gd name="connsiteY79" fmla="*/ 54315 h 1215182"/>
                <a:gd name="connsiteX80" fmla="*/ 310096 w 1154921"/>
                <a:gd name="connsiteY80" fmla="*/ 46799 h 1215182"/>
                <a:gd name="connsiteX81" fmla="*/ 312208 w 1154921"/>
                <a:gd name="connsiteY81" fmla="*/ 45180 h 1215182"/>
                <a:gd name="connsiteX82" fmla="*/ 320465 w 1154921"/>
                <a:gd name="connsiteY82" fmla="*/ 39146 h 1215182"/>
                <a:gd name="connsiteX83" fmla="*/ 323785 w 1154921"/>
                <a:gd name="connsiteY83" fmla="*/ 37061 h 1215182"/>
                <a:gd name="connsiteX84" fmla="*/ 344386 w 1154921"/>
                <a:gd name="connsiteY84" fmla="*/ 69540 h 1215182"/>
                <a:gd name="connsiteX85" fmla="*/ 324525 w 1154921"/>
                <a:gd name="connsiteY85" fmla="*/ 36594 h 1215182"/>
                <a:gd name="connsiteX86" fmla="*/ 331685 w 1154921"/>
                <a:gd name="connsiteY86" fmla="*/ 32315 h 1215182"/>
                <a:gd name="connsiteX87" fmla="*/ 336760 w 1154921"/>
                <a:gd name="connsiteY87" fmla="*/ 29791 h 1215182"/>
                <a:gd name="connsiteX88" fmla="*/ 338516 w 1154921"/>
                <a:gd name="connsiteY88" fmla="*/ 28941 h 1215182"/>
                <a:gd name="connsiteX89" fmla="*/ 343810 w 1154921"/>
                <a:gd name="connsiteY89" fmla="*/ 26472 h 1215182"/>
                <a:gd name="connsiteX90" fmla="*/ 356538 w 1154921"/>
                <a:gd name="connsiteY90" fmla="*/ 21808 h 1215182"/>
                <a:gd name="connsiteX91" fmla="*/ 385562 w 1154921"/>
                <a:gd name="connsiteY91" fmla="*/ 17447 h 1215182"/>
                <a:gd name="connsiteX92" fmla="*/ 432662 w 1154921"/>
                <a:gd name="connsiteY92" fmla="*/ 28420 h 1215182"/>
                <a:gd name="connsiteX93" fmla="*/ 508484 w 1154921"/>
                <a:gd name="connsiteY93" fmla="*/ 0 h 1215182"/>
                <a:gd name="connsiteX94" fmla="*/ 578299 w 1154921"/>
                <a:gd name="connsiteY94" fmla="*/ 21177 h 1215182"/>
                <a:gd name="connsiteX95" fmla="*/ 624467 w 1154921"/>
                <a:gd name="connsiteY95" fmla="*/ 65837 h 1215182"/>
                <a:gd name="connsiteX96" fmla="*/ 641091 w 1154921"/>
                <a:gd name="connsiteY96" fmla="*/ 61502 h 1215182"/>
                <a:gd name="connsiteX97" fmla="*/ 670223 w 1154921"/>
                <a:gd name="connsiteY97" fmla="*/ 54178 h 1215182"/>
                <a:gd name="connsiteX98" fmla="*/ 685997 w 1154921"/>
                <a:gd name="connsiteY98" fmla="*/ 51051 h 1215182"/>
                <a:gd name="connsiteX99" fmla="*/ 694391 w 1154921"/>
                <a:gd name="connsiteY99" fmla="*/ 47622 h 1215182"/>
                <a:gd name="connsiteX100" fmla="*/ 707449 w 1154921"/>
                <a:gd name="connsiteY100" fmla="*/ 45729 h 1215182"/>
                <a:gd name="connsiteX101" fmla="*/ 751669 w 1154921"/>
                <a:gd name="connsiteY101" fmla="*/ 78730 h 1215182"/>
                <a:gd name="connsiteX102" fmla="*/ 771009 w 1154921"/>
                <a:gd name="connsiteY102" fmla="*/ 128958 h 1215182"/>
                <a:gd name="connsiteX103" fmla="*/ 792104 w 1154921"/>
                <a:gd name="connsiteY103" fmla="*/ 172959 h 1215182"/>
                <a:gd name="connsiteX104" fmla="*/ 809880 w 1154921"/>
                <a:gd name="connsiteY104" fmla="*/ 209663 h 1215182"/>
                <a:gd name="connsiteX105" fmla="*/ 836434 w 1154921"/>
                <a:gd name="connsiteY105" fmla="*/ 264664 h 1215182"/>
                <a:gd name="connsiteX106" fmla="*/ 892176 w 1154921"/>
                <a:gd name="connsiteY106" fmla="*/ 364187 h 1215182"/>
                <a:gd name="connsiteX107" fmla="*/ 907867 w 1154921"/>
                <a:gd name="connsiteY107" fmla="*/ 388273 h 1215182"/>
                <a:gd name="connsiteX108" fmla="*/ 959082 w 1154921"/>
                <a:gd name="connsiteY108" fmla="*/ 455014 h 1215182"/>
                <a:gd name="connsiteX109" fmla="*/ 1089851 w 1154921"/>
                <a:gd name="connsiteY109" fmla="*/ 542523 h 1215182"/>
                <a:gd name="connsiteX110" fmla="*/ 1090482 w 1154921"/>
                <a:gd name="connsiteY110" fmla="*/ 542660 h 1215182"/>
                <a:gd name="connsiteX111" fmla="*/ 1105405 w 1154921"/>
                <a:gd name="connsiteY111" fmla="*/ 538545 h 1215182"/>
                <a:gd name="connsiteX112" fmla="*/ 1109794 w 1154921"/>
                <a:gd name="connsiteY112" fmla="*/ 538326 h 1215182"/>
                <a:gd name="connsiteX113" fmla="*/ 1138351 w 1154921"/>
                <a:gd name="connsiteY113" fmla="*/ 548530 h 1215182"/>
                <a:gd name="connsiteX114" fmla="*/ 1149735 w 1154921"/>
                <a:gd name="connsiteY114" fmla="*/ 562493 h 1215182"/>
                <a:gd name="connsiteX115" fmla="*/ 1144715 w 1154921"/>
                <a:gd name="connsiteY115" fmla="*/ 612008 h 1215182"/>
                <a:gd name="connsiteX116" fmla="*/ 1129380 w 1154921"/>
                <a:gd name="connsiteY116" fmla="*/ 631265 h 1215182"/>
                <a:gd name="connsiteX117" fmla="*/ 1091195 w 1154921"/>
                <a:gd name="connsiteY117" fmla="*/ 677488 h 1215182"/>
                <a:gd name="connsiteX118" fmla="*/ 1089960 w 1154921"/>
                <a:gd name="connsiteY118" fmla="*/ 678832 h 1215182"/>
                <a:gd name="connsiteX119" fmla="*/ 1096791 w 1154921"/>
                <a:gd name="connsiteY119" fmla="*/ 687610 h 1215182"/>
                <a:gd name="connsiteX120" fmla="*/ 1101948 w 1154921"/>
                <a:gd name="connsiteY120" fmla="*/ 735589 h 1215182"/>
                <a:gd name="connsiteX121" fmla="*/ 1098986 w 1154921"/>
                <a:gd name="connsiteY121" fmla="*/ 740746 h 1215182"/>
                <a:gd name="connsiteX122" fmla="*/ 1097888 w 1154921"/>
                <a:gd name="connsiteY122" fmla="*/ 745684 h 1215182"/>
                <a:gd name="connsiteX123" fmla="*/ 1093691 w 1154921"/>
                <a:gd name="connsiteY123" fmla="*/ 767355 h 1215182"/>
                <a:gd name="connsiteX124" fmla="*/ 1090591 w 1154921"/>
                <a:gd name="connsiteY124" fmla="*/ 783705 h 1215182"/>
                <a:gd name="connsiteX125" fmla="*/ 1087629 w 1154921"/>
                <a:gd name="connsiteY125" fmla="*/ 797531 h 1215182"/>
                <a:gd name="connsiteX126" fmla="*/ 1087409 w 1154921"/>
                <a:gd name="connsiteY126" fmla="*/ 798463 h 1215182"/>
                <a:gd name="connsiteX127" fmla="*/ 1080167 w 1154921"/>
                <a:gd name="connsiteY127" fmla="*/ 824085 h 1215182"/>
                <a:gd name="connsiteX128" fmla="*/ 1073638 w 1154921"/>
                <a:gd name="connsiteY128" fmla="*/ 847155 h 1215182"/>
                <a:gd name="connsiteX129" fmla="*/ 1073227 w 1154921"/>
                <a:gd name="connsiteY129" fmla="*/ 848746 h 1215182"/>
                <a:gd name="connsiteX130" fmla="*/ 1066918 w 1154921"/>
                <a:gd name="connsiteY130" fmla="*/ 880375 h 1215182"/>
                <a:gd name="connsiteX131" fmla="*/ 1054436 w 1154921"/>
                <a:gd name="connsiteY131" fmla="*/ 893707 h 1215182"/>
                <a:gd name="connsiteX132" fmla="*/ 1039924 w 1154921"/>
                <a:gd name="connsiteY132" fmla="*/ 904049 h 1215182"/>
                <a:gd name="connsiteX133" fmla="*/ 923887 w 1154921"/>
                <a:gd name="connsiteY133" fmla="*/ 985632 h 1215182"/>
                <a:gd name="connsiteX134" fmla="*/ 833910 w 1154921"/>
                <a:gd name="connsiteY134" fmla="*/ 1044693 h 1215182"/>
                <a:gd name="connsiteX135" fmla="*/ 786947 w 1154921"/>
                <a:gd name="connsiteY135" fmla="*/ 1071494 h 1215182"/>
                <a:gd name="connsiteX136" fmla="*/ 762230 w 1154921"/>
                <a:gd name="connsiteY136" fmla="*/ 1085128 h 1215182"/>
                <a:gd name="connsiteX137" fmla="*/ 735649 w 1154921"/>
                <a:gd name="connsiteY137" fmla="*/ 1101312 h 1215182"/>
                <a:gd name="connsiteX138" fmla="*/ 646138 w 1154921"/>
                <a:gd name="connsiteY138" fmla="*/ 1162651 h 1215182"/>
                <a:gd name="connsiteX139" fmla="*/ 593743 w 1154921"/>
                <a:gd name="connsiteY139" fmla="*/ 1201796 h 1215182"/>
                <a:gd name="connsiteX140" fmla="*/ 572950 w 1154921"/>
                <a:gd name="connsiteY140" fmla="*/ 1213482 h 1215182"/>
                <a:gd name="connsiteX141" fmla="*/ 565735 w 1154921"/>
                <a:gd name="connsiteY141" fmla="*/ 1214799 h 1215182"/>
                <a:gd name="connsiteX142" fmla="*/ 560962 w 1154921"/>
                <a:gd name="connsiteY142" fmla="*/ 1215073 h 1215182"/>
                <a:gd name="connsiteX143" fmla="*/ 560084 w 1154921"/>
                <a:gd name="connsiteY143" fmla="*/ 1215183 h 1215182"/>
                <a:gd name="connsiteX144" fmla="*/ 251666 w 1154921"/>
                <a:gd name="connsiteY144" fmla="*/ 159901 h 1215182"/>
                <a:gd name="connsiteX145" fmla="*/ 251831 w 1154921"/>
                <a:gd name="connsiteY145" fmla="*/ 157707 h 1215182"/>
                <a:gd name="connsiteX146" fmla="*/ 250047 w 1154921"/>
                <a:gd name="connsiteY146" fmla="*/ 158420 h 1215182"/>
                <a:gd name="connsiteX147" fmla="*/ 251666 w 1154921"/>
                <a:gd name="connsiteY147" fmla="*/ 159901 h 1215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1154921" h="1215182">
                  <a:moveTo>
                    <a:pt x="560084" y="1215183"/>
                  </a:moveTo>
                  <a:cubicBezTo>
                    <a:pt x="557231" y="1215128"/>
                    <a:pt x="554406" y="1214826"/>
                    <a:pt x="551662" y="1214250"/>
                  </a:cubicBezTo>
                  <a:cubicBezTo>
                    <a:pt x="549550" y="1213839"/>
                    <a:pt x="546834" y="1213043"/>
                    <a:pt x="544064" y="1211946"/>
                  </a:cubicBezTo>
                  <a:cubicBezTo>
                    <a:pt x="542500" y="1211315"/>
                    <a:pt x="540333" y="1210410"/>
                    <a:pt x="537782" y="1208873"/>
                  </a:cubicBezTo>
                  <a:cubicBezTo>
                    <a:pt x="535313" y="1207447"/>
                    <a:pt x="532871" y="1205664"/>
                    <a:pt x="530594" y="1203607"/>
                  </a:cubicBezTo>
                  <a:cubicBezTo>
                    <a:pt x="530238" y="1203387"/>
                    <a:pt x="529936" y="1203195"/>
                    <a:pt x="529634" y="1203031"/>
                  </a:cubicBezTo>
                  <a:cubicBezTo>
                    <a:pt x="528071" y="1202098"/>
                    <a:pt x="525574" y="1200506"/>
                    <a:pt x="522804" y="1197983"/>
                  </a:cubicBezTo>
                  <a:cubicBezTo>
                    <a:pt x="518963" y="1194609"/>
                    <a:pt x="515452" y="1190110"/>
                    <a:pt x="512901" y="1185062"/>
                  </a:cubicBezTo>
                  <a:cubicBezTo>
                    <a:pt x="503437" y="1166683"/>
                    <a:pt x="492245" y="1146822"/>
                    <a:pt x="478830" y="1124575"/>
                  </a:cubicBezTo>
                  <a:cubicBezTo>
                    <a:pt x="463907" y="1099804"/>
                    <a:pt x="447832" y="1074758"/>
                    <a:pt x="432278" y="1050563"/>
                  </a:cubicBezTo>
                  <a:cubicBezTo>
                    <a:pt x="417767" y="1027932"/>
                    <a:pt x="402734" y="1004560"/>
                    <a:pt x="388524" y="981188"/>
                  </a:cubicBezTo>
                  <a:cubicBezTo>
                    <a:pt x="358952" y="932441"/>
                    <a:pt x="331877" y="887425"/>
                    <a:pt x="305789" y="843589"/>
                  </a:cubicBezTo>
                  <a:cubicBezTo>
                    <a:pt x="286203" y="810671"/>
                    <a:pt x="266699" y="777725"/>
                    <a:pt x="247195" y="744779"/>
                  </a:cubicBezTo>
                  <a:cubicBezTo>
                    <a:pt x="225907" y="708815"/>
                    <a:pt x="204647" y="672880"/>
                    <a:pt x="183278" y="637026"/>
                  </a:cubicBezTo>
                  <a:cubicBezTo>
                    <a:pt x="171235" y="616726"/>
                    <a:pt x="159001" y="596701"/>
                    <a:pt x="146793" y="576703"/>
                  </a:cubicBezTo>
                  <a:cubicBezTo>
                    <a:pt x="133653" y="555196"/>
                    <a:pt x="120102" y="532949"/>
                    <a:pt x="106990" y="510756"/>
                  </a:cubicBezTo>
                  <a:cubicBezTo>
                    <a:pt x="88254" y="479017"/>
                    <a:pt x="73166" y="451915"/>
                    <a:pt x="59642" y="425635"/>
                  </a:cubicBezTo>
                  <a:cubicBezTo>
                    <a:pt x="58572" y="423824"/>
                    <a:pt x="57749" y="422206"/>
                    <a:pt x="57146" y="420862"/>
                  </a:cubicBezTo>
                  <a:cubicBezTo>
                    <a:pt x="56679" y="419874"/>
                    <a:pt x="56240" y="418832"/>
                    <a:pt x="55884" y="417899"/>
                  </a:cubicBezTo>
                  <a:cubicBezTo>
                    <a:pt x="54293" y="413675"/>
                    <a:pt x="53360" y="409313"/>
                    <a:pt x="53058" y="404814"/>
                  </a:cubicBezTo>
                  <a:cubicBezTo>
                    <a:pt x="53058" y="404649"/>
                    <a:pt x="53031" y="404485"/>
                    <a:pt x="53031" y="404293"/>
                  </a:cubicBezTo>
                  <a:cubicBezTo>
                    <a:pt x="52894" y="402729"/>
                    <a:pt x="52756" y="400095"/>
                    <a:pt x="53058" y="396913"/>
                  </a:cubicBezTo>
                  <a:cubicBezTo>
                    <a:pt x="15806" y="368686"/>
                    <a:pt x="-3507" y="324493"/>
                    <a:pt x="526" y="273744"/>
                  </a:cubicBezTo>
                  <a:cubicBezTo>
                    <a:pt x="553" y="273223"/>
                    <a:pt x="663" y="272454"/>
                    <a:pt x="718" y="271796"/>
                  </a:cubicBezTo>
                  <a:cubicBezTo>
                    <a:pt x="1075" y="267791"/>
                    <a:pt x="1568" y="263676"/>
                    <a:pt x="2227" y="259562"/>
                  </a:cubicBezTo>
                  <a:cubicBezTo>
                    <a:pt x="2391" y="258574"/>
                    <a:pt x="2611" y="257449"/>
                    <a:pt x="2858" y="256352"/>
                  </a:cubicBezTo>
                  <a:cubicBezTo>
                    <a:pt x="3461" y="253033"/>
                    <a:pt x="4174" y="249275"/>
                    <a:pt x="5107" y="245571"/>
                  </a:cubicBezTo>
                  <a:cubicBezTo>
                    <a:pt x="5436" y="244227"/>
                    <a:pt x="5820" y="242856"/>
                    <a:pt x="6232" y="241511"/>
                  </a:cubicBezTo>
                  <a:cubicBezTo>
                    <a:pt x="6232" y="241484"/>
                    <a:pt x="6808" y="239454"/>
                    <a:pt x="6808" y="239454"/>
                  </a:cubicBezTo>
                  <a:cubicBezTo>
                    <a:pt x="7494" y="236930"/>
                    <a:pt x="8207" y="234406"/>
                    <a:pt x="9030" y="231910"/>
                  </a:cubicBezTo>
                  <a:cubicBezTo>
                    <a:pt x="9688" y="229907"/>
                    <a:pt x="10429" y="227932"/>
                    <a:pt x="11197" y="225985"/>
                  </a:cubicBezTo>
                  <a:lnTo>
                    <a:pt x="12157" y="223461"/>
                  </a:lnTo>
                  <a:cubicBezTo>
                    <a:pt x="12733" y="221815"/>
                    <a:pt x="13337" y="220197"/>
                    <a:pt x="14023" y="218578"/>
                  </a:cubicBezTo>
                  <a:cubicBezTo>
                    <a:pt x="15860" y="214107"/>
                    <a:pt x="17890" y="209745"/>
                    <a:pt x="20030" y="205520"/>
                  </a:cubicBezTo>
                  <a:cubicBezTo>
                    <a:pt x="21676" y="202284"/>
                    <a:pt x="23404" y="199156"/>
                    <a:pt x="25187" y="196056"/>
                  </a:cubicBezTo>
                  <a:lnTo>
                    <a:pt x="26339" y="194054"/>
                  </a:lnTo>
                  <a:cubicBezTo>
                    <a:pt x="28040" y="191201"/>
                    <a:pt x="29906" y="188238"/>
                    <a:pt x="31853" y="185358"/>
                  </a:cubicBezTo>
                  <a:lnTo>
                    <a:pt x="32759" y="184069"/>
                  </a:lnTo>
                  <a:cubicBezTo>
                    <a:pt x="34843" y="181051"/>
                    <a:pt x="36819" y="178308"/>
                    <a:pt x="38876" y="175647"/>
                  </a:cubicBezTo>
                  <a:cubicBezTo>
                    <a:pt x="38958" y="175537"/>
                    <a:pt x="39479" y="174852"/>
                    <a:pt x="39562" y="174742"/>
                  </a:cubicBezTo>
                  <a:cubicBezTo>
                    <a:pt x="41619" y="172108"/>
                    <a:pt x="43923" y="169365"/>
                    <a:pt x="46283" y="166677"/>
                  </a:cubicBezTo>
                  <a:lnTo>
                    <a:pt x="47627" y="165168"/>
                  </a:lnTo>
                  <a:cubicBezTo>
                    <a:pt x="50041" y="162507"/>
                    <a:pt x="52510" y="159928"/>
                    <a:pt x="55033" y="157432"/>
                  </a:cubicBezTo>
                  <a:cubicBezTo>
                    <a:pt x="55280" y="157185"/>
                    <a:pt x="55911" y="156582"/>
                    <a:pt x="56185" y="156362"/>
                  </a:cubicBezTo>
                  <a:cubicBezTo>
                    <a:pt x="58407" y="154223"/>
                    <a:pt x="61014" y="151864"/>
                    <a:pt x="63702" y="149614"/>
                  </a:cubicBezTo>
                  <a:lnTo>
                    <a:pt x="64388" y="149010"/>
                  </a:lnTo>
                  <a:cubicBezTo>
                    <a:pt x="67323" y="146542"/>
                    <a:pt x="70231" y="144320"/>
                    <a:pt x="73193" y="142180"/>
                  </a:cubicBezTo>
                  <a:cubicBezTo>
                    <a:pt x="73303" y="142098"/>
                    <a:pt x="73907" y="141659"/>
                    <a:pt x="74016" y="141604"/>
                  </a:cubicBezTo>
                  <a:cubicBezTo>
                    <a:pt x="80847" y="136776"/>
                    <a:pt x="87458" y="132853"/>
                    <a:pt x="94206" y="129534"/>
                  </a:cubicBezTo>
                  <a:lnTo>
                    <a:pt x="95578" y="128875"/>
                  </a:lnTo>
                  <a:cubicBezTo>
                    <a:pt x="98650" y="127394"/>
                    <a:pt x="102189" y="125858"/>
                    <a:pt x="105783" y="124514"/>
                  </a:cubicBezTo>
                  <a:cubicBezTo>
                    <a:pt x="106029" y="124432"/>
                    <a:pt x="106715" y="124157"/>
                    <a:pt x="106962" y="124075"/>
                  </a:cubicBezTo>
                  <a:cubicBezTo>
                    <a:pt x="114424" y="121304"/>
                    <a:pt x="122214" y="119219"/>
                    <a:pt x="130005" y="117875"/>
                  </a:cubicBezTo>
                  <a:cubicBezTo>
                    <a:pt x="130032" y="117875"/>
                    <a:pt x="130773" y="117738"/>
                    <a:pt x="130801" y="117738"/>
                  </a:cubicBezTo>
                  <a:cubicBezTo>
                    <a:pt x="135135" y="117025"/>
                    <a:pt x="139222" y="116586"/>
                    <a:pt x="143227" y="116312"/>
                  </a:cubicBezTo>
                  <a:cubicBezTo>
                    <a:pt x="143529" y="116284"/>
                    <a:pt x="143886" y="116284"/>
                    <a:pt x="144242" y="116257"/>
                  </a:cubicBezTo>
                  <a:cubicBezTo>
                    <a:pt x="146437" y="116147"/>
                    <a:pt x="148686" y="116065"/>
                    <a:pt x="150963" y="116065"/>
                  </a:cubicBezTo>
                  <a:cubicBezTo>
                    <a:pt x="152472" y="116065"/>
                    <a:pt x="154008" y="116092"/>
                    <a:pt x="155544" y="116147"/>
                  </a:cubicBezTo>
                  <a:cubicBezTo>
                    <a:pt x="157026" y="114364"/>
                    <a:pt x="158617" y="112581"/>
                    <a:pt x="160235" y="110798"/>
                  </a:cubicBezTo>
                  <a:cubicBezTo>
                    <a:pt x="161140" y="109810"/>
                    <a:pt x="161744" y="109125"/>
                    <a:pt x="162402" y="108439"/>
                  </a:cubicBezTo>
                  <a:cubicBezTo>
                    <a:pt x="164926" y="105805"/>
                    <a:pt x="167587" y="103172"/>
                    <a:pt x="170385" y="100620"/>
                  </a:cubicBezTo>
                  <a:cubicBezTo>
                    <a:pt x="172854" y="98399"/>
                    <a:pt x="175350" y="96286"/>
                    <a:pt x="177929" y="94229"/>
                  </a:cubicBezTo>
                  <a:cubicBezTo>
                    <a:pt x="178834" y="93488"/>
                    <a:pt x="179849" y="92747"/>
                    <a:pt x="180837" y="92034"/>
                  </a:cubicBezTo>
                  <a:lnTo>
                    <a:pt x="182016" y="91156"/>
                  </a:lnTo>
                  <a:cubicBezTo>
                    <a:pt x="183251" y="90224"/>
                    <a:pt x="184512" y="89264"/>
                    <a:pt x="185802" y="88386"/>
                  </a:cubicBezTo>
                  <a:cubicBezTo>
                    <a:pt x="187173" y="87426"/>
                    <a:pt x="188572" y="86548"/>
                    <a:pt x="189971" y="85643"/>
                  </a:cubicBezTo>
                  <a:lnTo>
                    <a:pt x="190685" y="85176"/>
                  </a:lnTo>
                  <a:cubicBezTo>
                    <a:pt x="192001" y="84298"/>
                    <a:pt x="193016" y="83640"/>
                    <a:pt x="194031" y="83037"/>
                  </a:cubicBezTo>
                  <a:cubicBezTo>
                    <a:pt x="195924" y="81884"/>
                    <a:pt x="197872" y="80815"/>
                    <a:pt x="199819" y="79745"/>
                  </a:cubicBezTo>
                  <a:cubicBezTo>
                    <a:pt x="200889" y="79114"/>
                    <a:pt x="201685" y="78675"/>
                    <a:pt x="202480" y="78264"/>
                  </a:cubicBezTo>
                  <a:cubicBezTo>
                    <a:pt x="204894" y="77001"/>
                    <a:pt x="207281" y="75850"/>
                    <a:pt x="209695" y="74752"/>
                  </a:cubicBezTo>
                  <a:cubicBezTo>
                    <a:pt x="210079" y="74560"/>
                    <a:pt x="210765" y="74231"/>
                    <a:pt x="211478" y="73902"/>
                  </a:cubicBezTo>
                  <a:cubicBezTo>
                    <a:pt x="213947" y="72804"/>
                    <a:pt x="216526" y="71762"/>
                    <a:pt x="219132" y="70774"/>
                  </a:cubicBezTo>
                  <a:cubicBezTo>
                    <a:pt x="219516" y="70610"/>
                    <a:pt x="219955" y="70445"/>
                    <a:pt x="220229" y="70336"/>
                  </a:cubicBezTo>
                  <a:cubicBezTo>
                    <a:pt x="223301" y="69183"/>
                    <a:pt x="226182" y="68223"/>
                    <a:pt x="229035" y="67345"/>
                  </a:cubicBezTo>
                  <a:cubicBezTo>
                    <a:pt x="229309" y="67263"/>
                    <a:pt x="229830" y="67099"/>
                    <a:pt x="229830" y="67099"/>
                  </a:cubicBezTo>
                  <a:cubicBezTo>
                    <a:pt x="243930" y="62874"/>
                    <a:pt x="258469" y="60734"/>
                    <a:pt x="273063" y="60734"/>
                  </a:cubicBezTo>
                  <a:cubicBezTo>
                    <a:pt x="280003" y="60734"/>
                    <a:pt x="286916" y="61228"/>
                    <a:pt x="293774" y="62188"/>
                  </a:cubicBezTo>
                  <a:cubicBezTo>
                    <a:pt x="295969" y="59802"/>
                    <a:pt x="298218" y="57470"/>
                    <a:pt x="300550" y="55248"/>
                  </a:cubicBezTo>
                  <a:cubicBezTo>
                    <a:pt x="300824" y="54974"/>
                    <a:pt x="301181" y="54644"/>
                    <a:pt x="301537" y="54315"/>
                  </a:cubicBezTo>
                  <a:cubicBezTo>
                    <a:pt x="304281" y="51737"/>
                    <a:pt x="307133" y="49185"/>
                    <a:pt x="310096" y="46799"/>
                  </a:cubicBezTo>
                  <a:cubicBezTo>
                    <a:pt x="310727" y="46278"/>
                    <a:pt x="311468" y="45729"/>
                    <a:pt x="312208" y="45180"/>
                  </a:cubicBezTo>
                  <a:cubicBezTo>
                    <a:pt x="314897" y="43068"/>
                    <a:pt x="317640" y="41038"/>
                    <a:pt x="320465" y="39146"/>
                  </a:cubicBezTo>
                  <a:cubicBezTo>
                    <a:pt x="321535" y="38432"/>
                    <a:pt x="322660" y="37746"/>
                    <a:pt x="323785" y="37061"/>
                  </a:cubicBezTo>
                  <a:lnTo>
                    <a:pt x="344386" y="69540"/>
                  </a:lnTo>
                  <a:lnTo>
                    <a:pt x="324525" y="36594"/>
                  </a:lnTo>
                  <a:cubicBezTo>
                    <a:pt x="326884" y="35113"/>
                    <a:pt x="329244" y="33659"/>
                    <a:pt x="331685" y="32315"/>
                  </a:cubicBezTo>
                  <a:cubicBezTo>
                    <a:pt x="333358" y="31410"/>
                    <a:pt x="335059" y="30587"/>
                    <a:pt x="336760" y="29791"/>
                  </a:cubicBezTo>
                  <a:lnTo>
                    <a:pt x="338516" y="28941"/>
                  </a:lnTo>
                  <a:cubicBezTo>
                    <a:pt x="340271" y="28063"/>
                    <a:pt x="342000" y="27212"/>
                    <a:pt x="343810" y="26472"/>
                  </a:cubicBezTo>
                  <a:cubicBezTo>
                    <a:pt x="347897" y="24744"/>
                    <a:pt x="352204" y="23152"/>
                    <a:pt x="356538" y="21808"/>
                  </a:cubicBezTo>
                  <a:cubicBezTo>
                    <a:pt x="366085" y="18901"/>
                    <a:pt x="375796" y="17447"/>
                    <a:pt x="385562" y="17447"/>
                  </a:cubicBezTo>
                  <a:cubicBezTo>
                    <a:pt x="401362" y="17447"/>
                    <a:pt x="417163" y="21150"/>
                    <a:pt x="432662" y="28420"/>
                  </a:cubicBezTo>
                  <a:cubicBezTo>
                    <a:pt x="454855" y="9793"/>
                    <a:pt x="480833" y="0"/>
                    <a:pt x="508484" y="0"/>
                  </a:cubicBezTo>
                  <a:cubicBezTo>
                    <a:pt x="531966" y="0"/>
                    <a:pt x="555475" y="7132"/>
                    <a:pt x="578299" y="21177"/>
                  </a:cubicBezTo>
                  <a:cubicBezTo>
                    <a:pt x="596623" y="32671"/>
                    <a:pt x="612068" y="47622"/>
                    <a:pt x="624467" y="65837"/>
                  </a:cubicBezTo>
                  <a:cubicBezTo>
                    <a:pt x="629871" y="64493"/>
                    <a:pt x="635385" y="63039"/>
                    <a:pt x="641091" y="61502"/>
                  </a:cubicBezTo>
                  <a:cubicBezTo>
                    <a:pt x="650500" y="59006"/>
                    <a:pt x="660211" y="56427"/>
                    <a:pt x="670223" y="54178"/>
                  </a:cubicBezTo>
                  <a:cubicBezTo>
                    <a:pt x="675545" y="52971"/>
                    <a:pt x="680840" y="51956"/>
                    <a:pt x="685997" y="51051"/>
                  </a:cubicBezTo>
                  <a:cubicBezTo>
                    <a:pt x="688658" y="49624"/>
                    <a:pt x="691483" y="48500"/>
                    <a:pt x="694391" y="47622"/>
                  </a:cubicBezTo>
                  <a:cubicBezTo>
                    <a:pt x="698561" y="46387"/>
                    <a:pt x="703005" y="45729"/>
                    <a:pt x="707449" y="45729"/>
                  </a:cubicBezTo>
                  <a:cubicBezTo>
                    <a:pt x="727721" y="45729"/>
                    <a:pt x="745908" y="59308"/>
                    <a:pt x="751669" y="78730"/>
                  </a:cubicBezTo>
                  <a:cubicBezTo>
                    <a:pt x="756168" y="93735"/>
                    <a:pt x="762313" y="109728"/>
                    <a:pt x="771009" y="128958"/>
                  </a:cubicBezTo>
                  <a:cubicBezTo>
                    <a:pt x="777592" y="143552"/>
                    <a:pt x="784971" y="158502"/>
                    <a:pt x="792104" y="172959"/>
                  </a:cubicBezTo>
                  <a:cubicBezTo>
                    <a:pt x="798139" y="185193"/>
                    <a:pt x="804146" y="197428"/>
                    <a:pt x="809880" y="209663"/>
                  </a:cubicBezTo>
                  <a:cubicBezTo>
                    <a:pt x="819015" y="229359"/>
                    <a:pt x="827683" y="247327"/>
                    <a:pt x="836434" y="264664"/>
                  </a:cubicBezTo>
                  <a:cubicBezTo>
                    <a:pt x="854896" y="301231"/>
                    <a:pt x="873632" y="334725"/>
                    <a:pt x="892176" y="364187"/>
                  </a:cubicBezTo>
                  <a:cubicBezTo>
                    <a:pt x="897251" y="372280"/>
                    <a:pt x="902490" y="380317"/>
                    <a:pt x="907867" y="388273"/>
                  </a:cubicBezTo>
                  <a:cubicBezTo>
                    <a:pt x="924902" y="413510"/>
                    <a:pt x="942129" y="435977"/>
                    <a:pt x="959082" y="455014"/>
                  </a:cubicBezTo>
                  <a:cubicBezTo>
                    <a:pt x="1002727" y="504036"/>
                    <a:pt x="1046728" y="533470"/>
                    <a:pt x="1089851" y="542523"/>
                  </a:cubicBezTo>
                  <a:cubicBezTo>
                    <a:pt x="1090070" y="542578"/>
                    <a:pt x="1090262" y="542605"/>
                    <a:pt x="1090482" y="542660"/>
                  </a:cubicBezTo>
                  <a:cubicBezTo>
                    <a:pt x="1095200" y="540438"/>
                    <a:pt x="1100193" y="539039"/>
                    <a:pt x="1105405" y="538545"/>
                  </a:cubicBezTo>
                  <a:cubicBezTo>
                    <a:pt x="1106639" y="538435"/>
                    <a:pt x="1108559" y="538326"/>
                    <a:pt x="1109794" y="538326"/>
                  </a:cubicBezTo>
                  <a:cubicBezTo>
                    <a:pt x="1120163" y="538326"/>
                    <a:pt x="1130313" y="541947"/>
                    <a:pt x="1138351" y="548530"/>
                  </a:cubicBezTo>
                  <a:cubicBezTo>
                    <a:pt x="1143096" y="552425"/>
                    <a:pt x="1146909" y="557117"/>
                    <a:pt x="1149735" y="562493"/>
                  </a:cubicBezTo>
                  <a:cubicBezTo>
                    <a:pt x="1158156" y="578513"/>
                    <a:pt x="1156209" y="597963"/>
                    <a:pt x="1144715" y="612008"/>
                  </a:cubicBezTo>
                  <a:cubicBezTo>
                    <a:pt x="1139612" y="618290"/>
                    <a:pt x="1134510" y="624764"/>
                    <a:pt x="1129380" y="631265"/>
                  </a:cubicBezTo>
                  <a:cubicBezTo>
                    <a:pt x="1117310" y="646545"/>
                    <a:pt x="1104829" y="662346"/>
                    <a:pt x="1091195" y="677488"/>
                  </a:cubicBezTo>
                  <a:cubicBezTo>
                    <a:pt x="1090783" y="677927"/>
                    <a:pt x="1090372" y="678394"/>
                    <a:pt x="1089960" y="678832"/>
                  </a:cubicBezTo>
                  <a:cubicBezTo>
                    <a:pt x="1092210" y="681630"/>
                    <a:pt x="1094487" y="684538"/>
                    <a:pt x="1096791" y="687610"/>
                  </a:cubicBezTo>
                  <a:cubicBezTo>
                    <a:pt x="1107627" y="701244"/>
                    <a:pt x="1109684" y="719843"/>
                    <a:pt x="1101948" y="735589"/>
                  </a:cubicBezTo>
                  <a:cubicBezTo>
                    <a:pt x="1101070" y="737372"/>
                    <a:pt x="1100083" y="739100"/>
                    <a:pt x="1098986" y="740746"/>
                  </a:cubicBezTo>
                  <a:cubicBezTo>
                    <a:pt x="1098602" y="742392"/>
                    <a:pt x="1098245" y="744038"/>
                    <a:pt x="1097888" y="745684"/>
                  </a:cubicBezTo>
                  <a:cubicBezTo>
                    <a:pt x="1096352" y="752899"/>
                    <a:pt x="1095008" y="760140"/>
                    <a:pt x="1093691" y="767355"/>
                  </a:cubicBezTo>
                  <a:cubicBezTo>
                    <a:pt x="1092676" y="772814"/>
                    <a:pt x="1091661" y="778273"/>
                    <a:pt x="1090591" y="783705"/>
                  </a:cubicBezTo>
                  <a:cubicBezTo>
                    <a:pt x="1089659" y="788368"/>
                    <a:pt x="1088699" y="792977"/>
                    <a:pt x="1087629" y="797531"/>
                  </a:cubicBezTo>
                  <a:cubicBezTo>
                    <a:pt x="1087546" y="797833"/>
                    <a:pt x="1087492" y="798161"/>
                    <a:pt x="1087409" y="798463"/>
                  </a:cubicBezTo>
                  <a:cubicBezTo>
                    <a:pt x="1085187" y="807022"/>
                    <a:pt x="1082691" y="815554"/>
                    <a:pt x="1080167" y="824085"/>
                  </a:cubicBezTo>
                  <a:cubicBezTo>
                    <a:pt x="1077890" y="831766"/>
                    <a:pt x="1075614" y="839419"/>
                    <a:pt x="1073638" y="847155"/>
                  </a:cubicBezTo>
                  <a:cubicBezTo>
                    <a:pt x="1073501" y="847676"/>
                    <a:pt x="1073364" y="848225"/>
                    <a:pt x="1073227" y="848746"/>
                  </a:cubicBezTo>
                  <a:cubicBezTo>
                    <a:pt x="1074955" y="859472"/>
                    <a:pt x="1072898" y="870691"/>
                    <a:pt x="1066918" y="880375"/>
                  </a:cubicBezTo>
                  <a:cubicBezTo>
                    <a:pt x="1063653" y="885669"/>
                    <a:pt x="1059456" y="890114"/>
                    <a:pt x="1054436" y="893707"/>
                  </a:cubicBezTo>
                  <a:lnTo>
                    <a:pt x="1039924" y="904049"/>
                  </a:lnTo>
                  <a:cubicBezTo>
                    <a:pt x="1002151" y="931014"/>
                    <a:pt x="963087" y="958886"/>
                    <a:pt x="923887" y="985632"/>
                  </a:cubicBezTo>
                  <a:cubicBezTo>
                    <a:pt x="892313" y="1007193"/>
                    <a:pt x="862878" y="1026533"/>
                    <a:pt x="833910" y="1044693"/>
                  </a:cubicBezTo>
                  <a:cubicBezTo>
                    <a:pt x="818246" y="1054431"/>
                    <a:pt x="802336" y="1063100"/>
                    <a:pt x="786947" y="1071494"/>
                  </a:cubicBezTo>
                  <a:cubicBezTo>
                    <a:pt x="778690" y="1075993"/>
                    <a:pt x="770405" y="1080491"/>
                    <a:pt x="762230" y="1085128"/>
                  </a:cubicBezTo>
                  <a:cubicBezTo>
                    <a:pt x="751614" y="1091163"/>
                    <a:pt x="743165" y="1096320"/>
                    <a:pt x="735649" y="1101312"/>
                  </a:cubicBezTo>
                  <a:cubicBezTo>
                    <a:pt x="699000" y="1125645"/>
                    <a:pt x="671403" y="1144545"/>
                    <a:pt x="646138" y="1162651"/>
                  </a:cubicBezTo>
                  <a:cubicBezTo>
                    <a:pt x="627430" y="1176065"/>
                    <a:pt x="610285" y="1188875"/>
                    <a:pt x="593743" y="1201796"/>
                  </a:cubicBezTo>
                  <a:cubicBezTo>
                    <a:pt x="588010" y="1207447"/>
                    <a:pt x="580795" y="1211507"/>
                    <a:pt x="572950" y="1213482"/>
                  </a:cubicBezTo>
                  <a:cubicBezTo>
                    <a:pt x="569987" y="1214277"/>
                    <a:pt x="567491" y="1214607"/>
                    <a:pt x="565735" y="1214799"/>
                  </a:cubicBezTo>
                  <a:cubicBezTo>
                    <a:pt x="564336" y="1214963"/>
                    <a:pt x="562663" y="1215073"/>
                    <a:pt x="560962" y="1215073"/>
                  </a:cubicBezTo>
                  <a:cubicBezTo>
                    <a:pt x="560550" y="1215183"/>
                    <a:pt x="560331" y="1215183"/>
                    <a:pt x="560084" y="1215183"/>
                  </a:cubicBezTo>
                  <a:close/>
                  <a:moveTo>
                    <a:pt x="251666" y="159901"/>
                  </a:moveTo>
                  <a:cubicBezTo>
                    <a:pt x="251721" y="159188"/>
                    <a:pt x="251776" y="158447"/>
                    <a:pt x="251831" y="157707"/>
                  </a:cubicBezTo>
                  <a:cubicBezTo>
                    <a:pt x="251803" y="157707"/>
                    <a:pt x="250267" y="158337"/>
                    <a:pt x="250047" y="158420"/>
                  </a:cubicBezTo>
                  <a:cubicBezTo>
                    <a:pt x="250624" y="158913"/>
                    <a:pt x="251145" y="159407"/>
                    <a:pt x="251666" y="159901"/>
                  </a:cubicBezTo>
                  <a:close/>
                </a:path>
              </a:pathLst>
            </a:custGeom>
            <a:solidFill>
              <a:srgbClr val="055A74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03594C8E-9033-9F51-9534-8C50BAFCF97C}"/>
                </a:ext>
              </a:extLst>
            </p:cNvPr>
            <p:cNvSpPr/>
            <p:nvPr/>
          </p:nvSpPr>
          <p:spPr>
            <a:xfrm>
              <a:off x="6044424" y="6273831"/>
              <a:ext cx="1154921" cy="1215182"/>
            </a:xfrm>
            <a:custGeom>
              <a:avLst/>
              <a:gdLst>
                <a:gd name="connsiteX0" fmla="*/ 560111 w 1154921"/>
                <a:gd name="connsiteY0" fmla="*/ 1215183 h 1215182"/>
                <a:gd name="connsiteX1" fmla="*/ 551662 w 1154921"/>
                <a:gd name="connsiteY1" fmla="*/ 1214250 h 1215182"/>
                <a:gd name="connsiteX2" fmla="*/ 544064 w 1154921"/>
                <a:gd name="connsiteY2" fmla="*/ 1211946 h 1215182"/>
                <a:gd name="connsiteX3" fmla="*/ 537782 w 1154921"/>
                <a:gd name="connsiteY3" fmla="*/ 1208873 h 1215182"/>
                <a:gd name="connsiteX4" fmla="*/ 530595 w 1154921"/>
                <a:gd name="connsiteY4" fmla="*/ 1203607 h 1215182"/>
                <a:gd name="connsiteX5" fmla="*/ 529634 w 1154921"/>
                <a:gd name="connsiteY5" fmla="*/ 1203031 h 1215182"/>
                <a:gd name="connsiteX6" fmla="*/ 522804 w 1154921"/>
                <a:gd name="connsiteY6" fmla="*/ 1197983 h 1215182"/>
                <a:gd name="connsiteX7" fmla="*/ 512901 w 1154921"/>
                <a:gd name="connsiteY7" fmla="*/ 1185062 h 1215182"/>
                <a:gd name="connsiteX8" fmla="*/ 478830 w 1154921"/>
                <a:gd name="connsiteY8" fmla="*/ 1124575 h 1215182"/>
                <a:gd name="connsiteX9" fmla="*/ 432278 w 1154921"/>
                <a:gd name="connsiteY9" fmla="*/ 1050563 h 1215182"/>
                <a:gd name="connsiteX10" fmla="*/ 388524 w 1154921"/>
                <a:gd name="connsiteY10" fmla="*/ 981188 h 1215182"/>
                <a:gd name="connsiteX11" fmla="*/ 305789 w 1154921"/>
                <a:gd name="connsiteY11" fmla="*/ 843589 h 1215182"/>
                <a:gd name="connsiteX12" fmla="*/ 247195 w 1154921"/>
                <a:gd name="connsiteY12" fmla="*/ 744779 h 1215182"/>
                <a:gd name="connsiteX13" fmla="*/ 183278 w 1154921"/>
                <a:gd name="connsiteY13" fmla="*/ 637026 h 1215182"/>
                <a:gd name="connsiteX14" fmla="*/ 146793 w 1154921"/>
                <a:gd name="connsiteY14" fmla="*/ 576703 h 1215182"/>
                <a:gd name="connsiteX15" fmla="*/ 106990 w 1154921"/>
                <a:gd name="connsiteY15" fmla="*/ 510756 h 1215182"/>
                <a:gd name="connsiteX16" fmla="*/ 59642 w 1154921"/>
                <a:gd name="connsiteY16" fmla="*/ 425635 h 1215182"/>
                <a:gd name="connsiteX17" fmla="*/ 57146 w 1154921"/>
                <a:gd name="connsiteY17" fmla="*/ 420862 h 1215182"/>
                <a:gd name="connsiteX18" fmla="*/ 55884 w 1154921"/>
                <a:gd name="connsiteY18" fmla="*/ 417899 h 1215182"/>
                <a:gd name="connsiteX19" fmla="*/ 53058 w 1154921"/>
                <a:gd name="connsiteY19" fmla="*/ 404814 h 1215182"/>
                <a:gd name="connsiteX20" fmla="*/ 53031 w 1154921"/>
                <a:gd name="connsiteY20" fmla="*/ 404293 h 1215182"/>
                <a:gd name="connsiteX21" fmla="*/ 53058 w 1154921"/>
                <a:gd name="connsiteY21" fmla="*/ 396913 h 1215182"/>
                <a:gd name="connsiteX22" fmla="*/ 526 w 1154921"/>
                <a:gd name="connsiteY22" fmla="*/ 273744 h 1215182"/>
                <a:gd name="connsiteX23" fmla="*/ 718 w 1154921"/>
                <a:gd name="connsiteY23" fmla="*/ 271796 h 1215182"/>
                <a:gd name="connsiteX24" fmla="*/ 2227 w 1154921"/>
                <a:gd name="connsiteY24" fmla="*/ 259562 h 1215182"/>
                <a:gd name="connsiteX25" fmla="*/ 2858 w 1154921"/>
                <a:gd name="connsiteY25" fmla="*/ 256352 h 1215182"/>
                <a:gd name="connsiteX26" fmla="*/ 5107 w 1154921"/>
                <a:gd name="connsiteY26" fmla="*/ 245571 h 1215182"/>
                <a:gd name="connsiteX27" fmla="*/ 6232 w 1154921"/>
                <a:gd name="connsiteY27" fmla="*/ 241511 h 1215182"/>
                <a:gd name="connsiteX28" fmla="*/ 6808 w 1154921"/>
                <a:gd name="connsiteY28" fmla="*/ 239454 h 1215182"/>
                <a:gd name="connsiteX29" fmla="*/ 9030 w 1154921"/>
                <a:gd name="connsiteY29" fmla="*/ 231910 h 1215182"/>
                <a:gd name="connsiteX30" fmla="*/ 11197 w 1154921"/>
                <a:gd name="connsiteY30" fmla="*/ 225985 h 1215182"/>
                <a:gd name="connsiteX31" fmla="*/ 12157 w 1154921"/>
                <a:gd name="connsiteY31" fmla="*/ 223461 h 1215182"/>
                <a:gd name="connsiteX32" fmla="*/ 14023 w 1154921"/>
                <a:gd name="connsiteY32" fmla="*/ 218578 h 1215182"/>
                <a:gd name="connsiteX33" fmla="*/ 20030 w 1154921"/>
                <a:gd name="connsiteY33" fmla="*/ 205521 h 1215182"/>
                <a:gd name="connsiteX34" fmla="*/ 25187 w 1154921"/>
                <a:gd name="connsiteY34" fmla="*/ 196056 h 1215182"/>
                <a:gd name="connsiteX35" fmla="*/ 26339 w 1154921"/>
                <a:gd name="connsiteY35" fmla="*/ 194054 h 1215182"/>
                <a:gd name="connsiteX36" fmla="*/ 31853 w 1154921"/>
                <a:gd name="connsiteY36" fmla="*/ 185358 h 1215182"/>
                <a:gd name="connsiteX37" fmla="*/ 32759 w 1154921"/>
                <a:gd name="connsiteY37" fmla="*/ 184069 h 1215182"/>
                <a:gd name="connsiteX38" fmla="*/ 38876 w 1154921"/>
                <a:gd name="connsiteY38" fmla="*/ 175647 h 1215182"/>
                <a:gd name="connsiteX39" fmla="*/ 39562 w 1154921"/>
                <a:gd name="connsiteY39" fmla="*/ 174742 h 1215182"/>
                <a:gd name="connsiteX40" fmla="*/ 46283 w 1154921"/>
                <a:gd name="connsiteY40" fmla="*/ 166677 h 1215182"/>
                <a:gd name="connsiteX41" fmla="*/ 47627 w 1154921"/>
                <a:gd name="connsiteY41" fmla="*/ 165168 h 1215182"/>
                <a:gd name="connsiteX42" fmla="*/ 55033 w 1154921"/>
                <a:gd name="connsiteY42" fmla="*/ 157432 h 1215182"/>
                <a:gd name="connsiteX43" fmla="*/ 56185 w 1154921"/>
                <a:gd name="connsiteY43" fmla="*/ 156362 h 1215182"/>
                <a:gd name="connsiteX44" fmla="*/ 63702 w 1154921"/>
                <a:gd name="connsiteY44" fmla="*/ 149614 h 1215182"/>
                <a:gd name="connsiteX45" fmla="*/ 64388 w 1154921"/>
                <a:gd name="connsiteY45" fmla="*/ 149010 h 1215182"/>
                <a:gd name="connsiteX46" fmla="*/ 73193 w 1154921"/>
                <a:gd name="connsiteY46" fmla="*/ 142180 h 1215182"/>
                <a:gd name="connsiteX47" fmla="*/ 74016 w 1154921"/>
                <a:gd name="connsiteY47" fmla="*/ 141604 h 1215182"/>
                <a:gd name="connsiteX48" fmla="*/ 94206 w 1154921"/>
                <a:gd name="connsiteY48" fmla="*/ 129534 h 1215182"/>
                <a:gd name="connsiteX49" fmla="*/ 95578 w 1154921"/>
                <a:gd name="connsiteY49" fmla="*/ 128875 h 1215182"/>
                <a:gd name="connsiteX50" fmla="*/ 105783 w 1154921"/>
                <a:gd name="connsiteY50" fmla="*/ 124514 h 1215182"/>
                <a:gd name="connsiteX51" fmla="*/ 106962 w 1154921"/>
                <a:gd name="connsiteY51" fmla="*/ 124075 h 1215182"/>
                <a:gd name="connsiteX52" fmla="*/ 130005 w 1154921"/>
                <a:gd name="connsiteY52" fmla="*/ 117875 h 1215182"/>
                <a:gd name="connsiteX53" fmla="*/ 130801 w 1154921"/>
                <a:gd name="connsiteY53" fmla="*/ 117738 h 1215182"/>
                <a:gd name="connsiteX54" fmla="*/ 143227 w 1154921"/>
                <a:gd name="connsiteY54" fmla="*/ 116312 h 1215182"/>
                <a:gd name="connsiteX55" fmla="*/ 144242 w 1154921"/>
                <a:gd name="connsiteY55" fmla="*/ 116257 h 1215182"/>
                <a:gd name="connsiteX56" fmla="*/ 150963 w 1154921"/>
                <a:gd name="connsiteY56" fmla="*/ 116065 h 1215182"/>
                <a:gd name="connsiteX57" fmla="*/ 155544 w 1154921"/>
                <a:gd name="connsiteY57" fmla="*/ 116147 h 1215182"/>
                <a:gd name="connsiteX58" fmla="*/ 160235 w 1154921"/>
                <a:gd name="connsiteY58" fmla="*/ 110798 h 1215182"/>
                <a:gd name="connsiteX59" fmla="*/ 162402 w 1154921"/>
                <a:gd name="connsiteY59" fmla="*/ 108439 h 1215182"/>
                <a:gd name="connsiteX60" fmla="*/ 170385 w 1154921"/>
                <a:gd name="connsiteY60" fmla="*/ 100620 h 1215182"/>
                <a:gd name="connsiteX61" fmla="*/ 177929 w 1154921"/>
                <a:gd name="connsiteY61" fmla="*/ 94229 h 1215182"/>
                <a:gd name="connsiteX62" fmla="*/ 180837 w 1154921"/>
                <a:gd name="connsiteY62" fmla="*/ 92034 h 1215182"/>
                <a:gd name="connsiteX63" fmla="*/ 182016 w 1154921"/>
                <a:gd name="connsiteY63" fmla="*/ 91156 h 1215182"/>
                <a:gd name="connsiteX64" fmla="*/ 185802 w 1154921"/>
                <a:gd name="connsiteY64" fmla="*/ 88386 h 1215182"/>
                <a:gd name="connsiteX65" fmla="*/ 189971 w 1154921"/>
                <a:gd name="connsiteY65" fmla="*/ 85643 h 1215182"/>
                <a:gd name="connsiteX66" fmla="*/ 190685 w 1154921"/>
                <a:gd name="connsiteY66" fmla="*/ 85176 h 1215182"/>
                <a:gd name="connsiteX67" fmla="*/ 194031 w 1154921"/>
                <a:gd name="connsiteY67" fmla="*/ 83037 h 1215182"/>
                <a:gd name="connsiteX68" fmla="*/ 199819 w 1154921"/>
                <a:gd name="connsiteY68" fmla="*/ 79745 h 1215182"/>
                <a:gd name="connsiteX69" fmla="*/ 202480 w 1154921"/>
                <a:gd name="connsiteY69" fmla="*/ 78264 h 1215182"/>
                <a:gd name="connsiteX70" fmla="*/ 209695 w 1154921"/>
                <a:gd name="connsiteY70" fmla="*/ 74752 h 1215182"/>
                <a:gd name="connsiteX71" fmla="*/ 211478 w 1154921"/>
                <a:gd name="connsiteY71" fmla="*/ 73902 h 1215182"/>
                <a:gd name="connsiteX72" fmla="*/ 219132 w 1154921"/>
                <a:gd name="connsiteY72" fmla="*/ 70775 h 1215182"/>
                <a:gd name="connsiteX73" fmla="*/ 220229 w 1154921"/>
                <a:gd name="connsiteY73" fmla="*/ 70336 h 1215182"/>
                <a:gd name="connsiteX74" fmla="*/ 229035 w 1154921"/>
                <a:gd name="connsiteY74" fmla="*/ 67346 h 1215182"/>
                <a:gd name="connsiteX75" fmla="*/ 229830 w 1154921"/>
                <a:gd name="connsiteY75" fmla="*/ 67099 h 1215182"/>
                <a:gd name="connsiteX76" fmla="*/ 273063 w 1154921"/>
                <a:gd name="connsiteY76" fmla="*/ 60734 h 1215182"/>
                <a:gd name="connsiteX77" fmla="*/ 293774 w 1154921"/>
                <a:gd name="connsiteY77" fmla="*/ 62188 h 1215182"/>
                <a:gd name="connsiteX78" fmla="*/ 300550 w 1154921"/>
                <a:gd name="connsiteY78" fmla="*/ 55248 h 1215182"/>
                <a:gd name="connsiteX79" fmla="*/ 301537 w 1154921"/>
                <a:gd name="connsiteY79" fmla="*/ 54315 h 1215182"/>
                <a:gd name="connsiteX80" fmla="*/ 310096 w 1154921"/>
                <a:gd name="connsiteY80" fmla="*/ 46799 h 1215182"/>
                <a:gd name="connsiteX81" fmla="*/ 312208 w 1154921"/>
                <a:gd name="connsiteY81" fmla="*/ 45180 h 1215182"/>
                <a:gd name="connsiteX82" fmla="*/ 320465 w 1154921"/>
                <a:gd name="connsiteY82" fmla="*/ 39146 h 1215182"/>
                <a:gd name="connsiteX83" fmla="*/ 323785 w 1154921"/>
                <a:gd name="connsiteY83" fmla="*/ 37061 h 1215182"/>
                <a:gd name="connsiteX84" fmla="*/ 344386 w 1154921"/>
                <a:gd name="connsiteY84" fmla="*/ 69540 h 1215182"/>
                <a:gd name="connsiteX85" fmla="*/ 324525 w 1154921"/>
                <a:gd name="connsiteY85" fmla="*/ 36594 h 1215182"/>
                <a:gd name="connsiteX86" fmla="*/ 331685 w 1154921"/>
                <a:gd name="connsiteY86" fmla="*/ 32315 h 1215182"/>
                <a:gd name="connsiteX87" fmla="*/ 336760 w 1154921"/>
                <a:gd name="connsiteY87" fmla="*/ 29791 h 1215182"/>
                <a:gd name="connsiteX88" fmla="*/ 338516 w 1154921"/>
                <a:gd name="connsiteY88" fmla="*/ 28941 h 1215182"/>
                <a:gd name="connsiteX89" fmla="*/ 343810 w 1154921"/>
                <a:gd name="connsiteY89" fmla="*/ 26472 h 1215182"/>
                <a:gd name="connsiteX90" fmla="*/ 356538 w 1154921"/>
                <a:gd name="connsiteY90" fmla="*/ 21808 h 1215182"/>
                <a:gd name="connsiteX91" fmla="*/ 385562 w 1154921"/>
                <a:gd name="connsiteY91" fmla="*/ 17447 h 1215182"/>
                <a:gd name="connsiteX92" fmla="*/ 432662 w 1154921"/>
                <a:gd name="connsiteY92" fmla="*/ 28420 h 1215182"/>
                <a:gd name="connsiteX93" fmla="*/ 508484 w 1154921"/>
                <a:gd name="connsiteY93" fmla="*/ 0 h 1215182"/>
                <a:gd name="connsiteX94" fmla="*/ 578299 w 1154921"/>
                <a:gd name="connsiteY94" fmla="*/ 21177 h 1215182"/>
                <a:gd name="connsiteX95" fmla="*/ 624467 w 1154921"/>
                <a:gd name="connsiteY95" fmla="*/ 65837 h 1215182"/>
                <a:gd name="connsiteX96" fmla="*/ 641091 w 1154921"/>
                <a:gd name="connsiteY96" fmla="*/ 61503 h 1215182"/>
                <a:gd name="connsiteX97" fmla="*/ 670223 w 1154921"/>
                <a:gd name="connsiteY97" fmla="*/ 54178 h 1215182"/>
                <a:gd name="connsiteX98" fmla="*/ 685997 w 1154921"/>
                <a:gd name="connsiteY98" fmla="*/ 51051 h 1215182"/>
                <a:gd name="connsiteX99" fmla="*/ 694391 w 1154921"/>
                <a:gd name="connsiteY99" fmla="*/ 47622 h 1215182"/>
                <a:gd name="connsiteX100" fmla="*/ 707449 w 1154921"/>
                <a:gd name="connsiteY100" fmla="*/ 45729 h 1215182"/>
                <a:gd name="connsiteX101" fmla="*/ 751669 w 1154921"/>
                <a:gd name="connsiteY101" fmla="*/ 78730 h 1215182"/>
                <a:gd name="connsiteX102" fmla="*/ 771009 w 1154921"/>
                <a:gd name="connsiteY102" fmla="*/ 128958 h 1215182"/>
                <a:gd name="connsiteX103" fmla="*/ 792104 w 1154921"/>
                <a:gd name="connsiteY103" fmla="*/ 172959 h 1215182"/>
                <a:gd name="connsiteX104" fmla="*/ 809880 w 1154921"/>
                <a:gd name="connsiteY104" fmla="*/ 209663 h 1215182"/>
                <a:gd name="connsiteX105" fmla="*/ 836434 w 1154921"/>
                <a:gd name="connsiteY105" fmla="*/ 264664 h 1215182"/>
                <a:gd name="connsiteX106" fmla="*/ 892176 w 1154921"/>
                <a:gd name="connsiteY106" fmla="*/ 364187 h 1215182"/>
                <a:gd name="connsiteX107" fmla="*/ 907867 w 1154921"/>
                <a:gd name="connsiteY107" fmla="*/ 388273 h 1215182"/>
                <a:gd name="connsiteX108" fmla="*/ 959082 w 1154921"/>
                <a:gd name="connsiteY108" fmla="*/ 455014 h 1215182"/>
                <a:gd name="connsiteX109" fmla="*/ 1089851 w 1154921"/>
                <a:gd name="connsiteY109" fmla="*/ 542523 h 1215182"/>
                <a:gd name="connsiteX110" fmla="*/ 1090482 w 1154921"/>
                <a:gd name="connsiteY110" fmla="*/ 542660 h 1215182"/>
                <a:gd name="connsiteX111" fmla="*/ 1105405 w 1154921"/>
                <a:gd name="connsiteY111" fmla="*/ 538545 h 1215182"/>
                <a:gd name="connsiteX112" fmla="*/ 1109794 w 1154921"/>
                <a:gd name="connsiteY112" fmla="*/ 538326 h 1215182"/>
                <a:gd name="connsiteX113" fmla="*/ 1138350 w 1154921"/>
                <a:gd name="connsiteY113" fmla="*/ 548530 h 1215182"/>
                <a:gd name="connsiteX114" fmla="*/ 1149735 w 1154921"/>
                <a:gd name="connsiteY114" fmla="*/ 562493 h 1215182"/>
                <a:gd name="connsiteX115" fmla="*/ 1144715 w 1154921"/>
                <a:gd name="connsiteY115" fmla="*/ 612008 h 1215182"/>
                <a:gd name="connsiteX116" fmla="*/ 1129380 w 1154921"/>
                <a:gd name="connsiteY116" fmla="*/ 631265 h 1215182"/>
                <a:gd name="connsiteX117" fmla="*/ 1091195 w 1154921"/>
                <a:gd name="connsiteY117" fmla="*/ 677488 h 1215182"/>
                <a:gd name="connsiteX118" fmla="*/ 1089960 w 1154921"/>
                <a:gd name="connsiteY118" fmla="*/ 678832 h 1215182"/>
                <a:gd name="connsiteX119" fmla="*/ 1096791 w 1154921"/>
                <a:gd name="connsiteY119" fmla="*/ 687610 h 1215182"/>
                <a:gd name="connsiteX120" fmla="*/ 1101948 w 1154921"/>
                <a:gd name="connsiteY120" fmla="*/ 735589 h 1215182"/>
                <a:gd name="connsiteX121" fmla="*/ 1098986 w 1154921"/>
                <a:gd name="connsiteY121" fmla="*/ 740746 h 1215182"/>
                <a:gd name="connsiteX122" fmla="*/ 1097888 w 1154921"/>
                <a:gd name="connsiteY122" fmla="*/ 745684 h 1215182"/>
                <a:gd name="connsiteX123" fmla="*/ 1093691 w 1154921"/>
                <a:gd name="connsiteY123" fmla="*/ 767355 h 1215182"/>
                <a:gd name="connsiteX124" fmla="*/ 1090591 w 1154921"/>
                <a:gd name="connsiteY124" fmla="*/ 783705 h 1215182"/>
                <a:gd name="connsiteX125" fmla="*/ 1087629 w 1154921"/>
                <a:gd name="connsiteY125" fmla="*/ 797531 h 1215182"/>
                <a:gd name="connsiteX126" fmla="*/ 1087409 w 1154921"/>
                <a:gd name="connsiteY126" fmla="*/ 798463 h 1215182"/>
                <a:gd name="connsiteX127" fmla="*/ 1080167 w 1154921"/>
                <a:gd name="connsiteY127" fmla="*/ 824085 h 1215182"/>
                <a:gd name="connsiteX128" fmla="*/ 1073611 w 1154921"/>
                <a:gd name="connsiteY128" fmla="*/ 847155 h 1215182"/>
                <a:gd name="connsiteX129" fmla="*/ 1073199 w 1154921"/>
                <a:gd name="connsiteY129" fmla="*/ 848746 h 1215182"/>
                <a:gd name="connsiteX130" fmla="*/ 1066890 w 1154921"/>
                <a:gd name="connsiteY130" fmla="*/ 880375 h 1215182"/>
                <a:gd name="connsiteX131" fmla="*/ 1054409 w 1154921"/>
                <a:gd name="connsiteY131" fmla="*/ 893707 h 1215182"/>
                <a:gd name="connsiteX132" fmla="*/ 1039897 w 1154921"/>
                <a:gd name="connsiteY132" fmla="*/ 904049 h 1215182"/>
                <a:gd name="connsiteX133" fmla="*/ 923860 w 1154921"/>
                <a:gd name="connsiteY133" fmla="*/ 985632 h 1215182"/>
                <a:gd name="connsiteX134" fmla="*/ 833883 w 1154921"/>
                <a:gd name="connsiteY134" fmla="*/ 1044693 h 1215182"/>
                <a:gd name="connsiteX135" fmla="*/ 786919 w 1154921"/>
                <a:gd name="connsiteY135" fmla="*/ 1071494 h 1215182"/>
                <a:gd name="connsiteX136" fmla="*/ 762203 w 1154921"/>
                <a:gd name="connsiteY136" fmla="*/ 1085128 h 1215182"/>
                <a:gd name="connsiteX137" fmla="*/ 735621 w 1154921"/>
                <a:gd name="connsiteY137" fmla="*/ 1101312 h 1215182"/>
                <a:gd name="connsiteX138" fmla="*/ 646111 w 1154921"/>
                <a:gd name="connsiteY138" fmla="*/ 1162651 h 1215182"/>
                <a:gd name="connsiteX139" fmla="*/ 593716 w 1154921"/>
                <a:gd name="connsiteY139" fmla="*/ 1201796 h 1215182"/>
                <a:gd name="connsiteX140" fmla="*/ 572922 w 1154921"/>
                <a:gd name="connsiteY140" fmla="*/ 1213482 h 1215182"/>
                <a:gd name="connsiteX141" fmla="*/ 565707 w 1154921"/>
                <a:gd name="connsiteY141" fmla="*/ 1214799 h 1215182"/>
                <a:gd name="connsiteX142" fmla="*/ 560934 w 1154921"/>
                <a:gd name="connsiteY142" fmla="*/ 1215073 h 1215182"/>
                <a:gd name="connsiteX143" fmla="*/ 560111 w 1154921"/>
                <a:gd name="connsiteY143" fmla="*/ 1215183 h 1215182"/>
                <a:gd name="connsiteX144" fmla="*/ 251693 w 1154921"/>
                <a:gd name="connsiteY144" fmla="*/ 159901 h 1215182"/>
                <a:gd name="connsiteX145" fmla="*/ 251858 w 1154921"/>
                <a:gd name="connsiteY145" fmla="*/ 157707 h 1215182"/>
                <a:gd name="connsiteX146" fmla="*/ 250075 w 1154921"/>
                <a:gd name="connsiteY146" fmla="*/ 158420 h 1215182"/>
                <a:gd name="connsiteX147" fmla="*/ 251693 w 1154921"/>
                <a:gd name="connsiteY147" fmla="*/ 159901 h 1215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1154921" h="1215182">
                  <a:moveTo>
                    <a:pt x="560111" y="1215183"/>
                  </a:moveTo>
                  <a:cubicBezTo>
                    <a:pt x="557258" y="1215128"/>
                    <a:pt x="554433" y="1214826"/>
                    <a:pt x="551662" y="1214250"/>
                  </a:cubicBezTo>
                  <a:cubicBezTo>
                    <a:pt x="549550" y="1213839"/>
                    <a:pt x="546834" y="1213043"/>
                    <a:pt x="544064" y="1211946"/>
                  </a:cubicBezTo>
                  <a:cubicBezTo>
                    <a:pt x="542500" y="1211315"/>
                    <a:pt x="540333" y="1210410"/>
                    <a:pt x="537782" y="1208873"/>
                  </a:cubicBezTo>
                  <a:cubicBezTo>
                    <a:pt x="535313" y="1207447"/>
                    <a:pt x="532871" y="1205664"/>
                    <a:pt x="530595" y="1203607"/>
                  </a:cubicBezTo>
                  <a:cubicBezTo>
                    <a:pt x="530238" y="1203387"/>
                    <a:pt x="529936" y="1203195"/>
                    <a:pt x="529634" y="1203031"/>
                  </a:cubicBezTo>
                  <a:cubicBezTo>
                    <a:pt x="528071" y="1202098"/>
                    <a:pt x="525575" y="1200506"/>
                    <a:pt x="522804" y="1197983"/>
                  </a:cubicBezTo>
                  <a:cubicBezTo>
                    <a:pt x="518963" y="1194609"/>
                    <a:pt x="515452" y="1190110"/>
                    <a:pt x="512901" y="1185062"/>
                  </a:cubicBezTo>
                  <a:cubicBezTo>
                    <a:pt x="503437" y="1166683"/>
                    <a:pt x="492245" y="1146822"/>
                    <a:pt x="478830" y="1124575"/>
                  </a:cubicBezTo>
                  <a:cubicBezTo>
                    <a:pt x="463907" y="1099804"/>
                    <a:pt x="447832" y="1074758"/>
                    <a:pt x="432278" y="1050563"/>
                  </a:cubicBezTo>
                  <a:cubicBezTo>
                    <a:pt x="417767" y="1027932"/>
                    <a:pt x="402734" y="1004560"/>
                    <a:pt x="388524" y="981188"/>
                  </a:cubicBezTo>
                  <a:cubicBezTo>
                    <a:pt x="358952" y="932441"/>
                    <a:pt x="331877" y="887425"/>
                    <a:pt x="305789" y="843589"/>
                  </a:cubicBezTo>
                  <a:cubicBezTo>
                    <a:pt x="286203" y="810671"/>
                    <a:pt x="266699" y="777725"/>
                    <a:pt x="247195" y="744779"/>
                  </a:cubicBezTo>
                  <a:cubicBezTo>
                    <a:pt x="225907" y="708815"/>
                    <a:pt x="204647" y="672880"/>
                    <a:pt x="183278" y="637026"/>
                  </a:cubicBezTo>
                  <a:cubicBezTo>
                    <a:pt x="171235" y="616726"/>
                    <a:pt x="159001" y="596701"/>
                    <a:pt x="146793" y="576703"/>
                  </a:cubicBezTo>
                  <a:cubicBezTo>
                    <a:pt x="133653" y="555196"/>
                    <a:pt x="120102" y="532949"/>
                    <a:pt x="106990" y="510756"/>
                  </a:cubicBezTo>
                  <a:cubicBezTo>
                    <a:pt x="88254" y="479017"/>
                    <a:pt x="73166" y="451915"/>
                    <a:pt x="59642" y="425635"/>
                  </a:cubicBezTo>
                  <a:cubicBezTo>
                    <a:pt x="58572" y="423824"/>
                    <a:pt x="57749" y="422206"/>
                    <a:pt x="57146" y="420862"/>
                  </a:cubicBezTo>
                  <a:cubicBezTo>
                    <a:pt x="56679" y="419874"/>
                    <a:pt x="56240" y="418832"/>
                    <a:pt x="55884" y="417899"/>
                  </a:cubicBezTo>
                  <a:cubicBezTo>
                    <a:pt x="54293" y="413675"/>
                    <a:pt x="53360" y="409313"/>
                    <a:pt x="53058" y="404814"/>
                  </a:cubicBezTo>
                  <a:cubicBezTo>
                    <a:pt x="53058" y="404649"/>
                    <a:pt x="53031" y="404485"/>
                    <a:pt x="53031" y="404293"/>
                  </a:cubicBezTo>
                  <a:cubicBezTo>
                    <a:pt x="52894" y="402729"/>
                    <a:pt x="52756" y="400096"/>
                    <a:pt x="53058" y="396913"/>
                  </a:cubicBezTo>
                  <a:cubicBezTo>
                    <a:pt x="15806" y="368686"/>
                    <a:pt x="-3507" y="324493"/>
                    <a:pt x="526" y="273744"/>
                  </a:cubicBezTo>
                  <a:cubicBezTo>
                    <a:pt x="581" y="273223"/>
                    <a:pt x="663" y="272454"/>
                    <a:pt x="718" y="271796"/>
                  </a:cubicBezTo>
                  <a:cubicBezTo>
                    <a:pt x="1075" y="267791"/>
                    <a:pt x="1568" y="263676"/>
                    <a:pt x="2227" y="259562"/>
                  </a:cubicBezTo>
                  <a:cubicBezTo>
                    <a:pt x="2391" y="258574"/>
                    <a:pt x="2611" y="257449"/>
                    <a:pt x="2858" y="256352"/>
                  </a:cubicBezTo>
                  <a:cubicBezTo>
                    <a:pt x="3461" y="253033"/>
                    <a:pt x="4174" y="249275"/>
                    <a:pt x="5107" y="245571"/>
                  </a:cubicBezTo>
                  <a:cubicBezTo>
                    <a:pt x="5436" y="244227"/>
                    <a:pt x="5820" y="242856"/>
                    <a:pt x="6232" y="241511"/>
                  </a:cubicBezTo>
                  <a:cubicBezTo>
                    <a:pt x="6232" y="241484"/>
                    <a:pt x="6808" y="239454"/>
                    <a:pt x="6808" y="239454"/>
                  </a:cubicBezTo>
                  <a:cubicBezTo>
                    <a:pt x="7494" y="236930"/>
                    <a:pt x="8207" y="234406"/>
                    <a:pt x="9030" y="231910"/>
                  </a:cubicBezTo>
                  <a:cubicBezTo>
                    <a:pt x="9688" y="229907"/>
                    <a:pt x="10429" y="227932"/>
                    <a:pt x="11197" y="225985"/>
                  </a:cubicBezTo>
                  <a:lnTo>
                    <a:pt x="12157" y="223461"/>
                  </a:lnTo>
                  <a:cubicBezTo>
                    <a:pt x="12733" y="221815"/>
                    <a:pt x="13337" y="220197"/>
                    <a:pt x="14023" y="218578"/>
                  </a:cubicBezTo>
                  <a:cubicBezTo>
                    <a:pt x="15888" y="214134"/>
                    <a:pt x="17890" y="209745"/>
                    <a:pt x="20030" y="205521"/>
                  </a:cubicBezTo>
                  <a:cubicBezTo>
                    <a:pt x="21676" y="202284"/>
                    <a:pt x="23404" y="199156"/>
                    <a:pt x="25187" y="196056"/>
                  </a:cubicBezTo>
                  <a:lnTo>
                    <a:pt x="26339" y="194054"/>
                  </a:lnTo>
                  <a:cubicBezTo>
                    <a:pt x="28040" y="191201"/>
                    <a:pt x="29906" y="188238"/>
                    <a:pt x="31853" y="185358"/>
                  </a:cubicBezTo>
                  <a:lnTo>
                    <a:pt x="32759" y="184069"/>
                  </a:lnTo>
                  <a:cubicBezTo>
                    <a:pt x="34843" y="181051"/>
                    <a:pt x="36819" y="178308"/>
                    <a:pt x="38876" y="175647"/>
                  </a:cubicBezTo>
                  <a:cubicBezTo>
                    <a:pt x="38958" y="175537"/>
                    <a:pt x="39479" y="174852"/>
                    <a:pt x="39562" y="174742"/>
                  </a:cubicBezTo>
                  <a:cubicBezTo>
                    <a:pt x="41619" y="172108"/>
                    <a:pt x="43923" y="169365"/>
                    <a:pt x="46283" y="166677"/>
                  </a:cubicBezTo>
                  <a:lnTo>
                    <a:pt x="47627" y="165168"/>
                  </a:lnTo>
                  <a:cubicBezTo>
                    <a:pt x="50041" y="162507"/>
                    <a:pt x="52510" y="159929"/>
                    <a:pt x="55033" y="157432"/>
                  </a:cubicBezTo>
                  <a:cubicBezTo>
                    <a:pt x="55280" y="157186"/>
                    <a:pt x="55911" y="156582"/>
                    <a:pt x="56185" y="156362"/>
                  </a:cubicBezTo>
                  <a:cubicBezTo>
                    <a:pt x="58407" y="154223"/>
                    <a:pt x="61014" y="151864"/>
                    <a:pt x="63702" y="149614"/>
                  </a:cubicBezTo>
                  <a:lnTo>
                    <a:pt x="64388" y="149010"/>
                  </a:lnTo>
                  <a:cubicBezTo>
                    <a:pt x="67323" y="146542"/>
                    <a:pt x="70231" y="144320"/>
                    <a:pt x="73193" y="142180"/>
                  </a:cubicBezTo>
                  <a:cubicBezTo>
                    <a:pt x="73303" y="142098"/>
                    <a:pt x="73907" y="141659"/>
                    <a:pt x="74016" y="141604"/>
                  </a:cubicBezTo>
                  <a:cubicBezTo>
                    <a:pt x="80847" y="136776"/>
                    <a:pt x="87458" y="132853"/>
                    <a:pt x="94206" y="129534"/>
                  </a:cubicBezTo>
                  <a:lnTo>
                    <a:pt x="95578" y="128875"/>
                  </a:lnTo>
                  <a:cubicBezTo>
                    <a:pt x="98650" y="127394"/>
                    <a:pt x="102189" y="125858"/>
                    <a:pt x="105783" y="124514"/>
                  </a:cubicBezTo>
                  <a:cubicBezTo>
                    <a:pt x="106029" y="124432"/>
                    <a:pt x="106715" y="124157"/>
                    <a:pt x="106962" y="124075"/>
                  </a:cubicBezTo>
                  <a:cubicBezTo>
                    <a:pt x="114424" y="121304"/>
                    <a:pt x="122214" y="119219"/>
                    <a:pt x="130005" y="117875"/>
                  </a:cubicBezTo>
                  <a:cubicBezTo>
                    <a:pt x="130032" y="117875"/>
                    <a:pt x="130773" y="117738"/>
                    <a:pt x="130801" y="117738"/>
                  </a:cubicBezTo>
                  <a:cubicBezTo>
                    <a:pt x="135135" y="117025"/>
                    <a:pt x="139222" y="116586"/>
                    <a:pt x="143227" y="116312"/>
                  </a:cubicBezTo>
                  <a:cubicBezTo>
                    <a:pt x="143529" y="116284"/>
                    <a:pt x="143886" y="116284"/>
                    <a:pt x="144242" y="116257"/>
                  </a:cubicBezTo>
                  <a:cubicBezTo>
                    <a:pt x="146437" y="116147"/>
                    <a:pt x="148686" y="116065"/>
                    <a:pt x="150963" y="116065"/>
                  </a:cubicBezTo>
                  <a:cubicBezTo>
                    <a:pt x="152472" y="116065"/>
                    <a:pt x="154008" y="116092"/>
                    <a:pt x="155544" y="116147"/>
                  </a:cubicBezTo>
                  <a:cubicBezTo>
                    <a:pt x="157026" y="114364"/>
                    <a:pt x="158617" y="112581"/>
                    <a:pt x="160235" y="110798"/>
                  </a:cubicBezTo>
                  <a:cubicBezTo>
                    <a:pt x="161140" y="109810"/>
                    <a:pt x="161744" y="109125"/>
                    <a:pt x="162402" y="108439"/>
                  </a:cubicBezTo>
                  <a:cubicBezTo>
                    <a:pt x="164926" y="105805"/>
                    <a:pt x="167587" y="103172"/>
                    <a:pt x="170385" y="100620"/>
                  </a:cubicBezTo>
                  <a:cubicBezTo>
                    <a:pt x="172854" y="98399"/>
                    <a:pt x="175350" y="96286"/>
                    <a:pt x="177929" y="94229"/>
                  </a:cubicBezTo>
                  <a:cubicBezTo>
                    <a:pt x="178834" y="93488"/>
                    <a:pt x="179849" y="92747"/>
                    <a:pt x="180837" y="92034"/>
                  </a:cubicBezTo>
                  <a:lnTo>
                    <a:pt x="182016" y="91156"/>
                  </a:lnTo>
                  <a:cubicBezTo>
                    <a:pt x="183251" y="90224"/>
                    <a:pt x="184512" y="89264"/>
                    <a:pt x="185802" y="88386"/>
                  </a:cubicBezTo>
                  <a:cubicBezTo>
                    <a:pt x="187173" y="87426"/>
                    <a:pt x="188572" y="86548"/>
                    <a:pt x="189971" y="85643"/>
                  </a:cubicBezTo>
                  <a:lnTo>
                    <a:pt x="190685" y="85176"/>
                  </a:lnTo>
                  <a:cubicBezTo>
                    <a:pt x="192001" y="84298"/>
                    <a:pt x="193016" y="83640"/>
                    <a:pt x="194031" y="83037"/>
                  </a:cubicBezTo>
                  <a:cubicBezTo>
                    <a:pt x="195924" y="81884"/>
                    <a:pt x="197872" y="80815"/>
                    <a:pt x="199819" y="79745"/>
                  </a:cubicBezTo>
                  <a:cubicBezTo>
                    <a:pt x="200889" y="79114"/>
                    <a:pt x="201685" y="78675"/>
                    <a:pt x="202480" y="78264"/>
                  </a:cubicBezTo>
                  <a:cubicBezTo>
                    <a:pt x="204894" y="77001"/>
                    <a:pt x="207281" y="75850"/>
                    <a:pt x="209695" y="74752"/>
                  </a:cubicBezTo>
                  <a:cubicBezTo>
                    <a:pt x="210079" y="74560"/>
                    <a:pt x="210765" y="74231"/>
                    <a:pt x="211478" y="73902"/>
                  </a:cubicBezTo>
                  <a:cubicBezTo>
                    <a:pt x="213947" y="72805"/>
                    <a:pt x="216526" y="71762"/>
                    <a:pt x="219132" y="70775"/>
                  </a:cubicBezTo>
                  <a:cubicBezTo>
                    <a:pt x="219516" y="70610"/>
                    <a:pt x="219955" y="70445"/>
                    <a:pt x="220229" y="70336"/>
                  </a:cubicBezTo>
                  <a:cubicBezTo>
                    <a:pt x="223301" y="69183"/>
                    <a:pt x="226182" y="68223"/>
                    <a:pt x="229035" y="67346"/>
                  </a:cubicBezTo>
                  <a:cubicBezTo>
                    <a:pt x="229309" y="67263"/>
                    <a:pt x="229830" y="67099"/>
                    <a:pt x="229830" y="67099"/>
                  </a:cubicBezTo>
                  <a:cubicBezTo>
                    <a:pt x="243930" y="62874"/>
                    <a:pt x="258469" y="60734"/>
                    <a:pt x="273063" y="60734"/>
                  </a:cubicBezTo>
                  <a:cubicBezTo>
                    <a:pt x="280003" y="60734"/>
                    <a:pt x="286916" y="61228"/>
                    <a:pt x="293774" y="62188"/>
                  </a:cubicBezTo>
                  <a:cubicBezTo>
                    <a:pt x="295969" y="59802"/>
                    <a:pt x="298218" y="57470"/>
                    <a:pt x="300550" y="55248"/>
                  </a:cubicBezTo>
                  <a:cubicBezTo>
                    <a:pt x="300824" y="54974"/>
                    <a:pt x="301181" y="54645"/>
                    <a:pt x="301537" y="54315"/>
                  </a:cubicBezTo>
                  <a:cubicBezTo>
                    <a:pt x="304281" y="51737"/>
                    <a:pt x="307133" y="49185"/>
                    <a:pt x="310096" y="46799"/>
                  </a:cubicBezTo>
                  <a:cubicBezTo>
                    <a:pt x="310727" y="46278"/>
                    <a:pt x="311468" y="45729"/>
                    <a:pt x="312208" y="45180"/>
                  </a:cubicBezTo>
                  <a:cubicBezTo>
                    <a:pt x="314897" y="43068"/>
                    <a:pt x="317640" y="41038"/>
                    <a:pt x="320465" y="39146"/>
                  </a:cubicBezTo>
                  <a:cubicBezTo>
                    <a:pt x="321535" y="38432"/>
                    <a:pt x="322660" y="37746"/>
                    <a:pt x="323785" y="37061"/>
                  </a:cubicBezTo>
                  <a:lnTo>
                    <a:pt x="344386" y="69540"/>
                  </a:lnTo>
                  <a:lnTo>
                    <a:pt x="324525" y="36594"/>
                  </a:lnTo>
                  <a:cubicBezTo>
                    <a:pt x="326884" y="35113"/>
                    <a:pt x="329244" y="33659"/>
                    <a:pt x="331685" y="32315"/>
                  </a:cubicBezTo>
                  <a:cubicBezTo>
                    <a:pt x="333358" y="31410"/>
                    <a:pt x="335059" y="30587"/>
                    <a:pt x="336760" y="29791"/>
                  </a:cubicBezTo>
                  <a:lnTo>
                    <a:pt x="338516" y="28941"/>
                  </a:lnTo>
                  <a:cubicBezTo>
                    <a:pt x="340271" y="28063"/>
                    <a:pt x="342000" y="27213"/>
                    <a:pt x="343810" y="26472"/>
                  </a:cubicBezTo>
                  <a:cubicBezTo>
                    <a:pt x="347897" y="24744"/>
                    <a:pt x="352204" y="23152"/>
                    <a:pt x="356538" y="21808"/>
                  </a:cubicBezTo>
                  <a:cubicBezTo>
                    <a:pt x="366085" y="18901"/>
                    <a:pt x="375796" y="17447"/>
                    <a:pt x="385562" y="17447"/>
                  </a:cubicBezTo>
                  <a:cubicBezTo>
                    <a:pt x="401362" y="17447"/>
                    <a:pt x="417163" y="21150"/>
                    <a:pt x="432662" y="28420"/>
                  </a:cubicBezTo>
                  <a:cubicBezTo>
                    <a:pt x="454855" y="9793"/>
                    <a:pt x="480833" y="0"/>
                    <a:pt x="508484" y="0"/>
                  </a:cubicBezTo>
                  <a:cubicBezTo>
                    <a:pt x="531994" y="0"/>
                    <a:pt x="555475" y="7132"/>
                    <a:pt x="578299" y="21177"/>
                  </a:cubicBezTo>
                  <a:cubicBezTo>
                    <a:pt x="596623" y="32672"/>
                    <a:pt x="612068" y="47622"/>
                    <a:pt x="624467" y="65837"/>
                  </a:cubicBezTo>
                  <a:cubicBezTo>
                    <a:pt x="629871" y="64493"/>
                    <a:pt x="635385" y="63039"/>
                    <a:pt x="641091" y="61503"/>
                  </a:cubicBezTo>
                  <a:cubicBezTo>
                    <a:pt x="650500" y="59006"/>
                    <a:pt x="660211" y="56427"/>
                    <a:pt x="670223" y="54178"/>
                  </a:cubicBezTo>
                  <a:cubicBezTo>
                    <a:pt x="675545" y="52971"/>
                    <a:pt x="680840" y="51956"/>
                    <a:pt x="685997" y="51051"/>
                  </a:cubicBezTo>
                  <a:cubicBezTo>
                    <a:pt x="688658" y="49624"/>
                    <a:pt x="691483" y="48500"/>
                    <a:pt x="694391" y="47622"/>
                  </a:cubicBezTo>
                  <a:cubicBezTo>
                    <a:pt x="698561" y="46388"/>
                    <a:pt x="703005" y="45729"/>
                    <a:pt x="707449" y="45729"/>
                  </a:cubicBezTo>
                  <a:cubicBezTo>
                    <a:pt x="727721" y="45729"/>
                    <a:pt x="745908" y="59308"/>
                    <a:pt x="751669" y="78730"/>
                  </a:cubicBezTo>
                  <a:cubicBezTo>
                    <a:pt x="756168" y="93735"/>
                    <a:pt x="762313" y="109728"/>
                    <a:pt x="771009" y="128958"/>
                  </a:cubicBezTo>
                  <a:cubicBezTo>
                    <a:pt x="777592" y="143552"/>
                    <a:pt x="784971" y="158502"/>
                    <a:pt x="792104" y="172959"/>
                  </a:cubicBezTo>
                  <a:cubicBezTo>
                    <a:pt x="798139" y="185193"/>
                    <a:pt x="804146" y="197428"/>
                    <a:pt x="809880" y="209663"/>
                  </a:cubicBezTo>
                  <a:cubicBezTo>
                    <a:pt x="819015" y="229359"/>
                    <a:pt x="827683" y="247327"/>
                    <a:pt x="836434" y="264664"/>
                  </a:cubicBezTo>
                  <a:cubicBezTo>
                    <a:pt x="854896" y="301231"/>
                    <a:pt x="873632" y="334725"/>
                    <a:pt x="892176" y="364187"/>
                  </a:cubicBezTo>
                  <a:cubicBezTo>
                    <a:pt x="897251" y="372280"/>
                    <a:pt x="902490" y="380317"/>
                    <a:pt x="907867" y="388273"/>
                  </a:cubicBezTo>
                  <a:cubicBezTo>
                    <a:pt x="924902" y="413510"/>
                    <a:pt x="942129" y="435977"/>
                    <a:pt x="959082" y="455014"/>
                  </a:cubicBezTo>
                  <a:cubicBezTo>
                    <a:pt x="1002727" y="504036"/>
                    <a:pt x="1046728" y="533470"/>
                    <a:pt x="1089851" y="542523"/>
                  </a:cubicBezTo>
                  <a:cubicBezTo>
                    <a:pt x="1090070" y="542578"/>
                    <a:pt x="1090262" y="542605"/>
                    <a:pt x="1090482" y="542660"/>
                  </a:cubicBezTo>
                  <a:cubicBezTo>
                    <a:pt x="1095200" y="540438"/>
                    <a:pt x="1100193" y="539039"/>
                    <a:pt x="1105405" y="538545"/>
                  </a:cubicBezTo>
                  <a:cubicBezTo>
                    <a:pt x="1106639" y="538435"/>
                    <a:pt x="1108559" y="538326"/>
                    <a:pt x="1109794" y="538326"/>
                  </a:cubicBezTo>
                  <a:cubicBezTo>
                    <a:pt x="1120163" y="538326"/>
                    <a:pt x="1130313" y="541947"/>
                    <a:pt x="1138350" y="548530"/>
                  </a:cubicBezTo>
                  <a:cubicBezTo>
                    <a:pt x="1143096" y="552425"/>
                    <a:pt x="1146909" y="557117"/>
                    <a:pt x="1149735" y="562493"/>
                  </a:cubicBezTo>
                  <a:cubicBezTo>
                    <a:pt x="1158156" y="578513"/>
                    <a:pt x="1156209" y="597963"/>
                    <a:pt x="1144715" y="612008"/>
                  </a:cubicBezTo>
                  <a:cubicBezTo>
                    <a:pt x="1139612" y="618290"/>
                    <a:pt x="1134510" y="624764"/>
                    <a:pt x="1129380" y="631265"/>
                  </a:cubicBezTo>
                  <a:cubicBezTo>
                    <a:pt x="1117310" y="646545"/>
                    <a:pt x="1104829" y="662346"/>
                    <a:pt x="1091195" y="677488"/>
                  </a:cubicBezTo>
                  <a:cubicBezTo>
                    <a:pt x="1090783" y="677927"/>
                    <a:pt x="1090372" y="678394"/>
                    <a:pt x="1089960" y="678832"/>
                  </a:cubicBezTo>
                  <a:cubicBezTo>
                    <a:pt x="1092210" y="681630"/>
                    <a:pt x="1094487" y="684538"/>
                    <a:pt x="1096791" y="687610"/>
                  </a:cubicBezTo>
                  <a:cubicBezTo>
                    <a:pt x="1107627" y="701244"/>
                    <a:pt x="1109684" y="719843"/>
                    <a:pt x="1101948" y="735589"/>
                  </a:cubicBezTo>
                  <a:cubicBezTo>
                    <a:pt x="1101070" y="737372"/>
                    <a:pt x="1100083" y="739100"/>
                    <a:pt x="1098986" y="740746"/>
                  </a:cubicBezTo>
                  <a:cubicBezTo>
                    <a:pt x="1098602" y="742392"/>
                    <a:pt x="1098245" y="744038"/>
                    <a:pt x="1097888" y="745684"/>
                  </a:cubicBezTo>
                  <a:cubicBezTo>
                    <a:pt x="1096352" y="752899"/>
                    <a:pt x="1095008" y="760141"/>
                    <a:pt x="1093691" y="767355"/>
                  </a:cubicBezTo>
                  <a:cubicBezTo>
                    <a:pt x="1092676" y="772814"/>
                    <a:pt x="1091661" y="778273"/>
                    <a:pt x="1090591" y="783705"/>
                  </a:cubicBezTo>
                  <a:cubicBezTo>
                    <a:pt x="1089659" y="788368"/>
                    <a:pt x="1088699" y="792977"/>
                    <a:pt x="1087629" y="797531"/>
                  </a:cubicBezTo>
                  <a:cubicBezTo>
                    <a:pt x="1087546" y="797833"/>
                    <a:pt x="1087492" y="798161"/>
                    <a:pt x="1087409" y="798463"/>
                  </a:cubicBezTo>
                  <a:cubicBezTo>
                    <a:pt x="1085187" y="807022"/>
                    <a:pt x="1082691" y="815554"/>
                    <a:pt x="1080167" y="824085"/>
                  </a:cubicBezTo>
                  <a:cubicBezTo>
                    <a:pt x="1077890" y="831766"/>
                    <a:pt x="1075614" y="839419"/>
                    <a:pt x="1073611" y="847155"/>
                  </a:cubicBezTo>
                  <a:cubicBezTo>
                    <a:pt x="1073474" y="847676"/>
                    <a:pt x="1073337" y="848225"/>
                    <a:pt x="1073199" y="848746"/>
                  </a:cubicBezTo>
                  <a:cubicBezTo>
                    <a:pt x="1074928" y="859472"/>
                    <a:pt x="1072870" y="870691"/>
                    <a:pt x="1066890" y="880375"/>
                  </a:cubicBezTo>
                  <a:cubicBezTo>
                    <a:pt x="1063626" y="885670"/>
                    <a:pt x="1059429" y="890114"/>
                    <a:pt x="1054409" y="893707"/>
                  </a:cubicBezTo>
                  <a:lnTo>
                    <a:pt x="1039897" y="904049"/>
                  </a:lnTo>
                  <a:cubicBezTo>
                    <a:pt x="1002123" y="931014"/>
                    <a:pt x="963060" y="958886"/>
                    <a:pt x="923860" y="985632"/>
                  </a:cubicBezTo>
                  <a:cubicBezTo>
                    <a:pt x="892285" y="1007193"/>
                    <a:pt x="862851" y="1026533"/>
                    <a:pt x="833883" y="1044693"/>
                  </a:cubicBezTo>
                  <a:cubicBezTo>
                    <a:pt x="818219" y="1054431"/>
                    <a:pt x="802308" y="1063100"/>
                    <a:pt x="786919" y="1071494"/>
                  </a:cubicBezTo>
                  <a:cubicBezTo>
                    <a:pt x="778662" y="1075993"/>
                    <a:pt x="770378" y="1080491"/>
                    <a:pt x="762203" y="1085128"/>
                  </a:cubicBezTo>
                  <a:cubicBezTo>
                    <a:pt x="751587" y="1091163"/>
                    <a:pt x="743138" y="1096320"/>
                    <a:pt x="735621" y="1101312"/>
                  </a:cubicBezTo>
                  <a:cubicBezTo>
                    <a:pt x="698972" y="1125645"/>
                    <a:pt x="671376" y="1144545"/>
                    <a:pt x="646111" y="1162651"/>
                  </a:cubicBezTo>
                  <a:cubicBezTo>
                    <a:pt x="627402" y="1176065"/>
                    <a:pt x="610257" y="1188875"/>
                    <a:pt x="593716" y="1201796"/>
                  </a:cubicBezTo>
                  <a:cubicBezTo>
                    <a:pt x="587982" y="1207447"/>
                    <a:pt x="580768" y="1211507"/>
                    <a:pt x="572922" y="1213482"/>
                  </a:cubicBezTo>
                  <a:cubicBezTo>
                    <a:pt x="569959" y="1214277"/>
                    <a:pt x="567463" y="1214607"/>
                    <a:pt x="565707" y="1214799"/>
                  </a:cubicBezTo>
                  <a:cubicBezTo>
                    <a:pt x="564308" y="1214963"/>
                    <a:pt x="562635" y="1215073"/>
                    <a:pt x="560934" y="1215073"/>
                  </a:cubicBezTo>
                  <a:cubicBezTo>
                    <a:pt x="560550" y="1215183"/>
                    <a:pt x="560331" y="1215183"/>
                    <a:pt x="560111" y="1215183"/>
                  </a:cubicBezTo>
                  <a:close/>
                  <a:moveTo>
                    <a:pt x="251693" y="159901"/>
                  </a:moveTo>
                  <a:cubicBezTo>
                    <a:pt x="251748" y="159188"/>
                    <a:pt x="251803" y="158447"/>
                    <a:pt x="251858" y="157707"/>
                  </a:cubicBezTo>
                  <a:cubicBezTo>
                    <a:pt x="251831" y="157707"/>
                    <a:pt x="250294" y="158337"/>
                    <a:pt x="250075" y="158420"/>
                  </a:cubicBezTo>
                  <a:cubicBezTo>
                    <a:pt x="250624" y="158913"/>
                    <a:pt x="251145" y="159407"/>
                    <a:pt x="251693" y="159901"/>
                  </a:cubicBez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" name="图形 291">
              <a:extLst>
                <a:ext uri="{FF2B5EF4-FFF2-40B4-BE49-F238E27FC236}">
                  <a16:creationId xmlns:a16="http://schemas.microsoft.com/office/drawing/2014/main" id="{D2EA020E-F17D-F51F-7A02-E1E8B5011DD1}"/>
                </a:ext>
              </a:extLst>
            </p:cNvPr>
            <p:cNvGrpSpPr/>
            <p:nvPr/>
          </p:nvGrpSpPr>
          <p:grpSpPr>
            <a:xfrm>
              <a:off x="6082855" y="6312313"/>
              <a:ext cx="1077865" cy="1138333"/>
              <a:chOff x="6082855" y="6312313"/>
              <a:chExt cx="1077865" cy="1138333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B283137-F895-6510-57F3-B9BB998005F4}"/>
                  </a:ext>
                </a:extLst>
              </p:cNvPr>
              <p:cNvSpPr/>
              <p:nvPr/>
            </p:nvSpPr>
            <p:spPr>
              <a:xfrm>
                <a:off x="7063445" y="6995649"/>
                <a:ext cx="45015" cy="131042"/>
              </a:xfrm>
              <a:custGeom>
                <a:avLst/>
                <a:gdLst>
                  <a:gd name="connsiteX0" fmla="*/ 39667 w 45015"/>
                  <a:gd name="connsiteY0" fmla="*/ 0 h 131042"/>
                  <a:gd name="connsiteX1" fmla="*/ 26390 w 45015"/>
                  <a:gd name="connsiteY1" fmla="*/ 9217 h 131042"/>
                  <a:gd name="connsiteX2" fmla="*/ 25539 w 45015"/>
                  <a:gd name="connsiteY2" fmla="*/ 12537 h 131042"/>
                  <a:gd name="connsiteX3" fmla="*/ 14923 w 45015"/>
                  <a:gd name="connsiteY3" fmla="*/ 63341 h 131042"/>
                  <a:gd name="connsiteX4" fmla="*/ 7078 w 45015"/>
                  <a:gd name="connsiteY4" fmla="*/ 95518 h 131042"/>
                  <a:gd name="connsiteX5" fmla="*/ 11110 w 45015"/>
                  <a:gd name="connsiteY5" fmla="*/ 98646 h 131042"/>
                  <a:gd name="connsiteX6" fmla="*/ 8614 w 45015"/>
                  <a:gd name="connsiteY6" fmla="*/ 107726 h 131042"/>
                  <a:gd name="connsiteX7" fmla="*/ 3484 w 45015"/>
                  <a:gd name="connsiteY7" fmla="*/ 110908 h 131042"/>
                  <a:gd name="connsiteX8" fmla="*/ 3100 w 45015"/>
                  <a:gd name="connsiteY8" fmla="*/ 112554 h 131042"/>
                  <a:gd name="connsiteX9" fmla="*/ 0 w 45015"/>
                  <a:gd name="connsiteY9" fmla="*/ 131043 h 131042"/>
                  <a:gd name="connsiteX10" fmla="*/ 4033 w 45015"/>
                  <a:gd name="connsiteY10" fmla="*/ 128217 h 131042"/>
                  <a:gd name="connsiteX11" fmla="*/ 14073 w 45015"/>
                  <a:gd name="connsiteY11" fmla="*/ 129425 h 131042"/>
                  <a:gd name="connsiteX12" fmla="*/ 17200 w 45015"/>
                  <a:gd name="connsiteY12" fmla="*/ 115873 h 131042"/>
                  <a:gd name="connsiteX13" fmla="*/ 30998 w 45015"/>
                  <a:gd name="connsiteY13" fmla="*/ 67181 h 131042"/>
                  <a:gd name="connsiteX14" fmla="*/ 41121 w 45015"/>
                  <a:gd name="connsiteY14" fmla="*/ 16048 h 131042"/>
                  <a:gd name="connsiteX15" fmla="*/ 45016 w 45015"/>
                  <a:gd name="connsiteY15" fmla="*/ 0 h 131042"/>
                  <a:gd name="connsiteX16" fmla="*/ 39667 w 45015"/>
                  <a:gd name="connsiteY16" fmla="*/ 0 h 131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5015" h="131042">
                    <a:moveTo>
                      <a:pt x="39667" y="0"/>
                    </a:moveTo>
                    <a:cubicBezTo>
                      <a:pt x="35278" y="3100"/>
                      <a:pt x="30834" y="6172"/>
                      <a:pt x="26390" y="9217"/>
                    </a:cubicBezTo>
                    <a:cubicBezTo>
                      <a:pt x="26115" y="10314"/>
                      <a:pt x="25814" y="11412"/>
                      <a:pt x="25539" y="12537"/>
                    </a:cubicBezTo>
                    <a:cubicBezTo>
                      <a:pt x="21616" y="29380"/>
                      <a:pt x="18956" y="46744"/>
                      <a:pt x="14923" y="63341"/>
                    </a:cubicBezTo>
                    <a:cubicBezTo>
                      <a:pt x="12591" y="74094"/>
                      <a:pt x="9738" y="84793"/>
                      <a:pt x="7078" y="95518"/>
                    </a:cubicBezTo>
                    <a:cubicBezTo>
                      <a:pt x="8723" y="95958"/>
                      <a:pt x="10177" y="97055"/>
                      <a:pt x="11110" y="98646"/>
                    </a:cubicBezTo>
                    <a:cubicBezTo>
                      <a:pt x="12921" y="101855"/>
                      <a:pt x="11823" y="105915"/>
                      <a:pt x="8614" y="107726"/>
                    </a:cubicBezTo>
                    <a:cubicBezTo>
                      <a:pt x="6885" y="108741"/>
                      <a:pt x="5185" y="109838"/>
                      <a:pt x="3484" y="110908"/>
                    </a:cubicBezTo>
                    <a:cubicBezTo>
                      <a:pt x="3374" y="111457"/>
                      <a:pt x="3237" y="112005"/>
                      <a:pt x="3100" y="112554"/>
                    </a:cubicBezTo>
                    <a:cubicBezTo>
                      <a:pt x="1811" y="118671"/>
                      <a:pt x="796" y="124843"/>
                      <a:pt x="0" y="131043"/>
                    </a:cubicBezTo>
                    <a:cubicBezTo>
                      <a:pt x="1344" y="130110"/>
                      <a:pt x="2688" y="129150"/>
                      <a:pt x="4033" y="128217"/>
                    </a:cubicBezTo>
                    <a:cubicBezTo>
                      <a:pt x="7242" y="125941"/>
                      <a:pt x="11494" y="126599"/>
                      <a:pt x="14073" y="129425"/>
                    </a:cubicBezTo>
                    <a:cubicBezTo>
                      <a:pt x="15005" y="124871"/>
                      <a:pt x="16048" y="120372"/>
                      <a:pt x="17200" y="115873"/>
                    </a:cubicBezTo>
                    <a:cubicBezTo>
                      <a:pt x="21424" y="99551"/>
                      <a:pt x="26774" y="83449"/>
                      <a:pt x="30998" y="67181"/>
                    </a:cubicBezTo>
                    <a:cubicBezTo>
                      <a:pt x="34866" y="50448"/>
                      <a:pt x="37500" y="33028"/>
                      <a:pt x="41121" y="16048"/>
                    </a:cubicBezTo>
                    <a:cubicBezTo>
                      <a:pt x="42273" y="10617"/>
                      <a:pt x="43562" y="5267"/>
                      <a:pt x="45016" y="0"/>
                    </a:cubicBezTo>
                    <a:cubicBezTo>
                      <a:pt x="43288" y="713"/>
                      <a:pt x="41368" y="741"/>
                      <a:pt x="39667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4F667E53-17FE-B428-EC6B-65DC40CF816F}"/>
                  </a:ext>
                </a:extLst>
              </p:cNvPr>
              <p:cNvSpPr/>
              <p:nvPr/>
            </p:nvSpPr>
            <p:spPr>
              <a:xfrm>
                <a:off x="7069535" y="6951182"/>
                <a:ext cx="42875" cy="44385"/>
              </a:xfrm>
              <a:custGeom>
                <a:avLst/>
                <a:gdLst>
                  <a:gd name="connsiteX0" fmla="*/ 9793 w 42875"/>
                  <a:gd name="connsiteY0" fmla="*/ 22193 h 44385"/>
                  <a:gd name="connsiteX1" fmla="*/ 18325 w 42875"/>
                  <a:gd name="connsiteY1" fmla="*/ 30751 h 44385"/>
                  <a:gd name="connsiteX2" fmla="*/ 21781 w 42875"/>
                  <a:gd name="connsiteY2" fmla="*/ 33934 h 44385"/>
                  <a:gd name="connsiteX3" fmla="*/ 27075 w 42875"/>
                  <a:gd name="connsiteY3" fmla="*/ 30312 h 44385"/>
                  <a:gd name="connsiteX4" fmla="*/ 34976 w 42875"/>
                  <a:gd name="connsiteY4" fmla="*/ 29846 h 44385"/>
                  <a:gd name="connsiteX5" fmla="*/ 35278 w 42875"/>
                  <a:gd name="connsiteY5" fmla="*/ 29874 h 44385"/>
                  <a:gd name="connsiteX6" fmla="*/ 40243 w 42875"/>
                  <a:gd name="connsiteY6" fmla="*/ 39502 h 44385"/>
                  <a:gd name="connsiteX7" fmla="*/ 38899 w 42875"/>
                  <a:gd name="connsiteY7" fmla="*/ 44385 h 44385"/>
                  <a:gd name="connsiteX8" fmla="*/ 40572 w 42875"/>
                  <a:gd name="connsiteY8" fmla="*/ 43453 h 44385"/>
                  <a:gd name="connsiteX9" fmla="*/ 41258 w 42875"/>
                  <a:gd name="connsiteY9" fmla="*/ 34071 h 44385"/>
                  <a:gd name="connsiteX10" fmla="*/ 28502 w 42875"/>
                  <a:gd name="connsiteY10" fmla="*/ 18243 h 44385"/>
                  <a:gd name="connsiteX11" fmla="*/ 20601 w 42875"/>
                  <a:gd name="connsiteY11" fmla="*/ 9519 h 44385"/>
                  <a:gd name="connsiteX12" fmla="*/ 11960 w 42875"/>
                  <a:gd name="connsiteY12" fmla="*/ 0 h 44385"/>
                  <a:gd name="connsiteX13" fmla="*/ 0 w 42875"/>
                  <a:gd name="connsiteY13" fmla="*/ 10150 h 44385"/>
                  <a:gd name="connsiteX14" fmla="*/ 9793 w 42875"/>
                  <a:gd name="connsiteY14" fmla="*/ 22193 h 44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2875" h="44385">
                    <a:moveTo>
                      <a:pt x="9793" y="22193"/>
                    </a:moveTo>
                    <a:cubicBezTo>
                      <a:pt x="12536" y="25156"/>
                      <a:pt x="15389" y="27981"/>
                      <a:pt x="18325" y="30751"/>
                    </a:cubicBezTo>
                    <a:cubicBezTo>
                      <a:pt x="19449" y="31821"/>
                      <a:pt x="20629" y="32863"/>
                      <a:pt x="21781" y="33934"/>
                    </a:cubicBezTo>
                    <a:cubicBezTo>
                      <a:pt x="23537" y="32727"/>
                      <a:pt x="25320" y="31547"/>
                      <a:pt x="27075" y="30312"/>
                    </a:cubicBezTo>
                    <a:cubicBezTo>
                      <a:pt x="29489" y="28612"/>
                      <a:pt x="32534" y="28585"/>
                      <a:pt x="34976" y="29846"/>
                    </a:cubicBezTo>
                    <a:cubicBezTo>
                      <a:pt x="35086" y="29874"/>
                      <a:pt x="35168" y="29846"/>
                      <a:pt x="35278" y="29874"/>
                    </a:cubicBezTo>
                    <a:cubicBezTo>
                      <a:pt x="39310" y="31163"/>
                      <a:pt x="41532" y="35470"/>
                      <a:pt x="40243" y="39502"/>
                    </a:cubicBezTo>
                    <a:cubicBezTo>
                      <a:pt x="39749" y="41121"/>
                      <a:pt x="39365" y="42767"/>
                      <a:pt x="38899" y="44385"/>
                    </a:cubicBezTo>
                    <a:cubicBezTo>
                      <a:pt x="39475" y="44138"/>
                      <a:pt x="40078" y="43864"/>
                      <a:pt x="40572" y="43453"/>
                    </a:cubicBezTo>
                    <a:cubicBezTo>
                      <a:pt x="43370" y="41038"/>
                      <a:pt x="43644" y="36842"/>
                      <a:pt x="41258" y="34071"/>
                    </a:cubicBezTo>
                    <a:cubicBezTo>
                      <a:pt x="37198" y="28640"/>
                      <a:pt x="32973" y="23372"/>
                      <a:pt x="28502" y="18243"/>
                    </a:cubicBezTo>
                    <a:cubicBezTo>
                      <a:pt x="25923" y="15280"/>
                      <a:pt x="23262" y="12399"/>
                      <a:pt x="20601" y="9519"/>
                    </a:cubicBezTo>
                    <a:cubicBezTo>
                      <a:pt x="17666" y="6364"/>
                      <a:pt x="14758" y="3237"/>
                      <a:pt x="11960" y="0"/>
                    </a:cubicBezTo>
                    <a:cubicBezTo>
                      <a:pt x="8092" y="3484"/>
                      <a:pt x="4087" y="6885"/>
                      <a:pt x="0" y="10150"/>
                    </a:cubicBezTo>
                    <a:cubicBezTo>
                      <a:pt x="3072" y="14347"/>
                      <a:pt x="6282" y="18407"/>
                      <a:pt x="9793" y="2219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F6F47527-F440-DAA2-8F72-59C7865E7D01}"/>
                  </a:ext>
                </a:extLst>
              </p:cNvPr>
              <p:cNvSpPr/>
              <p:nvPr/>
            </p:nvSpPr>
            <p:spPr>
              <a:xfrm>
                <a:off x="7062890" y="7122439"/>
                <a:ext cx="14627" cy="15314"/>
              </a:xfrm>
              <a:custGeom>
                <a:avLst/>
                <a:gdLst>
                  <a:gd name="connsiteX0" fmla="*/ 4587 w 14627"/>
                  <a:gd name="connsiteY0" fmla="*/ 1373 h 15314"/>
                  <a:gd name="connsiteX1" fmla="*/ 555 w 14627"/>
                  <a:gd name="connsiteY1" fmla="*/ 4198 h 15314"/>
                  <a:gd name="connsiteX2" fmla="*/ 61 w 14627"/>
                  <a:gd name="connsiteY2" fmla="*/ 7737 h 15314"/>
                  <a:gd name="connsiteX3" fmla="*/ 5740 w 14627"/>
                  <a:gd name="connsiteY3" fmla="*/ 15253 h 15314"/>
                  <a:gd name="connsiteX4" fmla="*/ 13256 w 14627"/>
                  <a:gd name="connsiteY4" fmla="*/ 9576 h 15314"/>
                  <a:gd name="connsiteX5" fmla="*/ 14628 w 14627"/>
                  <a:gd name="connsiteY5" fmla="*/ 2580 h 15314"/>
                  <a:gd name="connsiteX6" fmla="*/ 4587 w 14627"/>
                  <a:gd name="connsiteY6" fmla="*/ 1373 h 15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627" h="15314">
                    <a:moveTo>
                      <a:pt x="4587" y="1373"/>
                    </a:moveTo>
                    <a:cubicBezTo>
                      <a:pt x="3243" y="2306"/>
                      <a:pt x="1899" y="3266"/>
                      <a:pt x="555" y="4198"/>
                    </a:cubicBezTo>
                    <a:cubicBezTo>
                      <a:pt x="390" y="5378"/>
                      <a:pt x="198" y="6558"/>
                      <a:pt x="61" y="7737"/>
                    </a:cubicBezTo>
                    <a:cubicBezTo>
                      <a:pt x="-433" y="11386"/>
                      <a:pt x="2119" y="14732"/>
                      <a:pt x="5740" y="15253"/>
                    </a:cubicBezTo>
                    <a:cubicBezTo>
                      <a:pt x="9388" y="15748"/>
                      <a:pt x="12735" y="13196"/>
                      <a:pt x="13256" y="9576"/>
                    </a:cubicBezTo>
                    <a:cubicBezTo>
                      <a:pt x="13640" y="7216"/>
                      <a:pt x="14134" y="4912"/>
                      <a:pt x="14628" y="2580"/>
                    </a:cubicBezTo>
                    <a:cubicBezTo>
                      <a:pt x="12076" y="-245"/>
                      <a:pt x="7797" y="-904"/>
                      <a:pt x="4587" y="137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DAF996DE-FAFE-AF5B-F803-43E2380C271A}"/>
                  </a:ext>
                </a:extLst>
              </p:cNvPr>
              <p:cNvSpPr/>
              <p:nvPr/>
            </p:nvSpPr>
            <p:spPr>
              <a:xfrm>
                <a:off x="7066929" y="7091140"/>
                <a:ext cx="8497" cy="15389"/>
              </a:xfrm>
              <a:custGeom>
                <a:avLst/>
                <a:gdLst>
                  <a:gd name="connsiteX0" fmla="*/ 5130 w 8497"/>
                  <a:gd name="connsiteY0" fmla="*/ 12207 h 15389"/>
                  <a:gd name="connsiteX1" fmla="*/ 7626 w 8497"/>
                  <a:gd name="connsiteY1" fmla="*/ 3128 h 15389"/>
                  <a:gd name="connsiteX2" fmla="*/ 3594 w 8497"/>
                  <a:gd name="connsiteY2" fmla="*/ 0 h 15389"/>
                  <a:gd name="connsiteX3" fmla="*/ 0 w 8497"/>
                  <a:gd name="connsiteY3" fmla="*/ 15390 h 15389"/>
                  <a:gd name="connsiteX4" fmla="*/ 5130 w 8497"/>
                  <a:gd name="connsiteY4" fmla="*/ 12207 h 15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97" h="15389">
                    <a:moveTo>
                      <a:pt x="5130" y="12207"/>
                    </a:moveTo>
                    <a:cubicBezTo>
                      <a:pt x="8339" y="10397"/>
                      <a:pt x="9437" y="6309"/>
                      <a:pt x="7626" y="3128"/>
                    </a:cubicBezTo>
                    <a:cubicBezTo>
                      <a:pt x="6721" y="1536"/>
                      <a:pt x="5240" y="467"/>
                      <a:pt x="3594" y="0"/>
                    </a:cubicBezTo>
                    <a:cubicBezTo>
                      <a:pt x="2332" y="5103"/>
                      <a:pt x="1097" y="10232"/>
                      <a:pt x="0" y="15390"/>
                    </a:cubicBezTo>
                    <a:cubicBezTo>
                      <a:pt x="1701" y="14319"/>
                      <a:pt x="3402" y="13222"/>
                      <a:pt x="5130" y="12207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799060BE-3BC4-A3A9-C110-969B6D0CA34A}"/>
                  </a:ext>
                </a:extLst>
              </p:cNvPr>
              <p:cNvSpPr/>
              <p:nvPr/>
            </p:nvSpPr>
            <p:spPr>
              <a:xfrm>
                <a:off x="7064880" y="6944867"/>
                <a:ext cx="16615" cy="16491"/>
              </a:xfrm>
              <a:custGeom>
                <a:avLst/>
                <a:gdLst>
                  <a:gd name="connsiteX0" fmla="*/ 3119 w 16615"/>
                  <a:gd name="connsiteY0" fmla="*/ 1486 h 16491"/>
                  <a:gd name="connsiteX1" fmla="*/ 1500 w 16615"/>
                  <a:gd name="connsiteY1" fmla="*/ 12213 h 16491"/>
                  <a:gd name="connsiteX2" fmla="*/ 4655 w 16615"/>
                  <a:gd name="connsiteY2" fmla="*/ 16492 h 16491"/>
                  <a:gd name="connsiteX3" fmla="*/ 16615 w 16615"/>
                  <a:gd name="connsiteY3" fmla="*/ 6342 h 16491"/>
                  <a:gd name="connsiteX4" fmla="*/ 13845 w 16615"/>
                  <a:gd name="connsiteY4" fmla="*/ 3133 h 16491"/>
                  <a:gd name="connsiteX5" fmla="*/ 3119 w 16615"/>
                  <a:gd name="connsiteY5" fmla="*/ 1486 h 16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15" h="16491">
                    <a:moveTo>
                      <a:pt x="3119" y="1486"/>
                    </a:moveTo>
                    <a:cubicBezTo>
                      <a:pt x="-283" y="4011"/>
                      <a:pt x="-1024" y="8811"/>
                      <a:pt x="1500" y="12213"/>
                    </a:cubicBezTo>
                    <a:cubicBezTo>
                      <a:pt x="2515" y="13667"/>
                      <a:pt x="3613" y="15066"/>
                      <a:pt x="4655" y="16492"/>
                    </a:cubicBezTo>
                    <a:cubicBezTo>
                      <a:pt x="8742" y="13227"/>
                      <a:pt x="12747" y="9826"/>
                      <a:pt x="16615" y="6342"/>
                    </a:cubicBezTo>
                    <a:cubicBezTo>
                      <a:pt x="15683" y="5272"/>
                      <a:pt x="14722" y="4230"/>
                      <a:pt x="13845" y="3133"/>
                    </a:cubicBezTo>
                    <a:cubicBezTo>
                      <a:pt x="11348" y="-296"/>
                      <a:pt x="6548" y="-1010"/>
                      <a:pt x="3119" y="1486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" name="图形 291">
                <a:extLst>
                  <a:ext uri="{FF2B5EF4-FFF2-40B4-BE49-F238E27FC236}">
                    <a16:creationId xmlns:a16="http://schemas.microsoft.com/office/drawing/2014/main" id="{3CB639DE-4C9A-EE33-B5C7-A4DD4E5C811E}"/>
                  </a:ext>
                </a:extLst>
              </p:cNvPr>
              <p:cNvGrpSpPr/>
              <p:nvPr/>
            </p:nvGrpSpPr>
            <p:grpSpPr>
              <a:xfrm>
                <a:off x="6082899" y="6312313"/>
                <a:ext cx="1077821" cy="1138270"/>
                <a:chOff x="6082899" y="6312313"/>
                <a:chExt cx="1077821" cy="1138270"/>
              </a:xfrm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A979DDB1-C400-3346-9D55-15509F702D9C}"/>
                    </a:ext>
                  </a:extLst>
                </p:cNvPr>
                <p:cNvSpPr/>
                <p:nvPr/>
              </p:nvSpPr>
              <p:spPr>
                <a:xfrm>
                  <a:off x="6190504" y="6374945"/>
                  <a:ext cx="914637" cy="644926"/>
                </a:xfrm>
                <a:custGeom>
                  <a:avLst/>
                  <a:gdLst>
                    <a:gd name="connsiteX0" fmla="*/ 385310 w 914637"/>
                    <a:gd name="connsiteY0" fmla="*/ 39639 h 644926"/>
                    <a:gd name="connsiteX1" fmla="*/ 369098 w 914637"/>
                    <a:gd name="connsiteY1" fmla="*/ 44495 h 644926"/>
                    <a:gd name="connsiteX2" fmla="*/ 345204 w 914637"/>
                    <a:gd name="connsiteY2" fmla="*/ 52286 h 644926"/>
                    <a:gd name="connsiteX3" fmla="*/ 347097 w 914637"/>
                    <a:gd name="connsiteY3" fmla="*/ 56894 h 644926"/>
                    <a:gd name="connsiteX4" fmla="*/ 357384 w 914637"/>
                    <a:gd name="connsiteY4" fmla="*/ 91403 h 644926"/>
                    <a:gd name="connsiteX5" fmla="*/ 382622 w 914637"/>
                    <a:gd name="connsiteY5" fmla="*/ 113431 h 644926"/>
                    <a:gd name="connsiteX6" fmla="*/ 367671 w 914637"/>
                    <a:gd name="connsiteY6" fmla="*/ 155457 h 644926"/>
                    <a:gd name="connsiteX7" fmla="*/ 323780 w 914637"/>
                    <a:gd name="connsiteY7" fmla="*/ 135048 h 644926"/>
                    <a:gd name="connsiteX8" fmla="*/ 341336 w 914637"/>
                    <a:gd name="connsiteY8" fmla="*/ 90416 h 644926"/>
                    <a:gd name="connsiteX9" fmla="*/ 332394 w 914637"/>
                    <a:gd name="connsiteY9" fmla="*/ 62682 h 644926"/>
                    <a:gd name="connsiteX10" fmla="*/ 330089 w 914637"/>
                    <a:gd name="connsiteY10" fmla="*/ 57278 h 644926"/>
                    <a:gd name="connsiteX11" fmla="*/ 303727 w 914637"/>
                    <a:gd name="connsiteY11" fmla="*/ 65700 h 644926"/>
                    <a:gd name="connsiteX12" fmla="*/ 235504 w 914637"/>
                    <a:gd name="connsiteY12" fmla="*/ 85615 h 644926"/>
                    <a:gd name="connsiteX13" fmla="*/ 243322 w 914637"/>
                    <a:gd name="connsiteY13" fmla="*/ 121442 h 644926"/>
                    <a:gd name="connsiteX14" fmla="*/ 277475 w 914637"/>
                    <a:gd name="connsiteY14" fmla="*/ 147420 h 644926"/>
                    <a:gd name="connsiteX15" fmla="*/ 260028 w 914637"/>
                    <a:gd name="connsiteY15" fmla="*/ 195206 h 644926"/>
                    <a:gd name="connsiteX16" fmla="*/ 212269 w 914637"/>
                    <a:gd name="connsiteY16" fmla="*/ 169777 h 644926"/>
                    <a:gd name="connsiteX17" fmla="*/ 228289 w 914637"/>
                    <a:gd name="connsiteY17" fmla="*/ 126023 h 644926"/>
                    <a:gd name="connsiteX18" fmla="*/ 220306 w 914637"/>
                    <a:gd name="connsiteY18" fmla="*/ 90059 h 644926"/>
                    <a:gd name="connsiteX19" fmla="*/ 164455 w 914637"/>
                    <a:gd name="connsiteY19" fmla="*/ 106381 h 644926"/>
                    <a:gd name="connsiteX20" fmla="*/ 162096 w 914637"/>
                    <a:gd name="connsiteY20" fmla="*/ 110880 h 644926"/>
                    <a:gd name="connsiteX21" fmla="*/ 152714 w 914637"/>
                    <a:gd name="connsiteY21" fmla="*/ 110057 h 644926"/>
                    <a:gd name="connsiteX22" fmla="*/ 152577 w 914637"/>
                    <a:gd name="connsiteY22" fmla="*/ 109865 h 644926"/>
                    <a:gd name="connsiteX23" fmla="*/ 105887 w 914637"/>
                    <a:gd name="connsiteY23" fmla="*/ 123773 h 644926"/>
                    <a:gd name="connsiteX24" fmla="*/ 114309 w 914637"/>
                    <a:gd name="connsiteY24" fmla="*/ 142701 h 644926"/>
                    <a:gd name="connsiteX25" fmla="*/ 122045 w 914637"/>
                    <a:gd name="connsiteY25" fmla="*/ 170819 h 644926"/>
                    <a:gd name="connsiteX26" fmla="*/ 145609 w 914637"/>
                    <a:gd name="connsiteY26" fmla="*/ 194246 h 644926"/>
                    <a:gd name="connsiteX27" fmla="*/ 131070 w 914637"/>
                    <a:gd name="connsiteY27" fmla="*/ 239838 h 644926"/>
                    <a:gd name="connsiteX28" fmla="*/ 88112 w 914637"/>
                    <a:gd name="connsiteY28" fmla="*/ 213037 h 644926"/>
                    <a:gd name="connsiteX29" fmla="*/ 106107 w 914637"/>
                    <a:gd name="connsiteY29" fmla="*/ 170517 h 644926"/>
                    <a:gd name="connsiteX30" fmla="*/ 99688 w 914637"/>
                    <a:gd name="connsiteY30" fmla="*/ 148215 h 644926"/>
                    <a:gd name="connsiteX31" fmla="*/ 90416 w 914637"/>
                    <a:gd name="connsiteY31" fmla="*/ 128464 h 644926"/>
                    <a:gd name="connsiteX32" fmla="*/ 84107 w 914637"/>
                    <a:gd name="connsiteY32" fmla="*/ 130357 h 644926"/>
                    <a:gd name="connsiteX33" fmla="*/ 0 w 914637"/>
                    <a:gd name="connsiteY33" fmla="*/ 156801 h 644926"/>
                    <a:gd name="connsiteX34" fmla="*/ 23564 w 914637"/>
                    <a:gd name="connsiteY34" fmla="*/ 192463 h 644926"/>
                    <a:gd name="connsiteX35" fmla="*/ 74862 w 914637"/>
                    <a:gd name="connsiteY35" fmla="*/ 278572 h 644926"/>
                    <a:gd name="connsiteX36" fmla="*/ 218853 w 914637"/>
                    <a:gd name="connsiteY36" fmla="*/ 494846 h 644926"/>
                    <a:gd name="connsiteX37" fmla="*/ 295580 w 914637"/>
                    <a:gd name="connsiteY37" fmla="*/ 614203 h 644926"/>
                    <a:gd name="connsiteX38" fmla="*/ 319144 w 914637"/>
                    <a:gd name="connsiteY38" fmla="*/ 624709 h 644926"/>
                    <a:gd name="connsiteX39" fmla="*/ 323067 w 914637"/>
                    <a:gd name="connsiteY39" fmla="*/ 625559 h 644926"/>
                    <a:gd name="connsiteX40" fmla="*/ 331296 w 914637"/>
                    <a:gd name="connsiteY40" fmla="*/ 630086 h 644926"/>
                    <a:gd name="connsiteX41" fmla="*/ 341720 w 914637"/>
                    <a:gd name="connsiteY41" fmla="*/ 634310 h 644926"/>
                    <a:gd name="connsiteX42" fmla="*/ 374995 w 914637"/>
                    <a:gd name="connsiteY42" fmla="*/ 642896 h 644926"/>
                    <a:gd name="connsiteX43" fmla="*/ 506888 w 914637"/>
                    <a:gd name="connsiteY43" fmla="*/ 620923 h 644926"/>
                    <a:gd name="connsiteX44" fmla="*/ 601940 w 914637"/>
                    <a:gd name="connsiteY44" fmla="*/ 527381 h 644926"/>
                    <a:gd name="connsiteX45" fmla="*/ 604958 w 914637"/>
                    <a:gd name="connsiteY45" fmla="*/ 524445 h 644926"/>
                    <a:gd name="connsiteX46" fmla="*/ 611843 w 914637"/>
                    <a:gd name="connsiteY46" fmla="*/ 519342 h 644926"/>
                    <a:gd name="connsiteX47" fmla="*/ 737208 w 914637"/>
                    <a:gd name="connsiteY47" fmla="*/ 510812 h 644926"/>
                    <a:gd name="connsiteX48" fmla="*/ 820409 w 914637"/>
                    <a:gd name="connsiteY48" fmla="*/ 502033 h 644926"/>
                    <a:gd name="connsiteX49" fmla="*/ 914638 w 914637"/>
                    <a:gd name="connsiteY49" fmla="*/ 487823 h 644926"/>
                    <a:gd name="connsiteX50" fmla="*/ 772458 w 914637"/>
                    <a:gd name="connsiteY50" fmla="*/ 390111 h 644926"/>
                    <a:gd name="connsiteX51" fmla="*/ 699351 w 914637"/>
                    <a:gd name="connsiteY51" fmla="*/ 292535 h 644926"/>
                    <a:gd name="connsiteX52" fmla="*/ 613983 w 914637"/>
                    <a:gd name="connsiteY52" fmla="*/ 131783 h 644926"/>
                    <a:gd name="connsiteX53" fmla="*/ 575359 w 914637"/>
                    <a:gd name="connsiteY53" fmla="*/ 50255 h 644926"/>
                    <a:gd name="connsiteX54" fmla="*/ 556019 w 914637"/>
                    <a:gd name="connsiteY54" fmla="*/ 0 h 644926"/>
                    <a:gd name="connsiteX55" fmla="*/ 535418 w 914637"/>
                    <a:gd name="connsiteY55" fmla="*/ 4005 h 644926"/>
                    <a:gd name="connsiteX56" fmla="*/ 480170 w 914637"/>
                    <a:gd name="connsiteY56" fmla="*/ 18736 h 644926"/>
                    <a:gd name="connsiteX57" fmla="*/ 463985 w 914637"/>
                    <a:gd name="connsiteY57" fmla="*/ 22357 h 644926"/>
                    <a:gd name="connsiteX58" fmla="*/ 472955 w 914637"/>
                    <a:gd name="connsiteY58" fmla="*/ 59144 h 644926"/>
                    <a:gd name="connsiteX59" fmla="*/ 495998 w 914637"/>
                    <a:gd name="connsiteY59" fmla="*/ 78757 h 644926"/>
                    <a:gd name="connsiteX60" fmla="*/ 487796 w 914637"/>
                    <a:gd name="connsiteY60" fmla="*/ 123499 h 644926"/>
                    <a:gd name="connsiteX61" fmla="*/ 440969 w 914637"/>
                    <a:gd name="connsiteY61" fmla="*/ 107726 h 644926"/>
                    <a:gd name="connsiteX62" fmla="*/ 452710 w 914637"/>
                    <a:gd name="connsiteY62" fmla="*/ 59500 h 644926"/>
                    <a:gd name="connsiteX63" fmla="*/ 456935 w 914637"/>
                    <a:gd name="connsiteY63" fmla="*/ 58019 h 644926"/>
                    <a:gd name="connsiteX64" fmla="*/ 448074 w 914637"/>
                    <a:gd name="connsiteY64" fmla="*/ 25676 h 644926"/>
                    <a:gd name="connsiteX65" fmla="*/ 413208 w 914637"/>
                    <a:gd name="connsiteY65" fmla="*/ 32863 h 644926"/>
                    <a:gd name="connsiteX66" fmla="*/ 385310 w 914637"/>
                    <a:gd name="connsiteY66" fmla="*/ 39639 h 644926"/>
                    <a:gd name="connsiteX67" fmla="*/ 590748 w 914637"/>
                    <a:gd name="connsiteY67" fmla="*/ 127120 h 644926"/>
                    <a:gd name="connsiteX68" fmla="*/ 601035 w 914637"/>
                    <a:gd name="connsiteY68" fmla="*/ 130549 h 644926"/>
                    <a:gd name="connsiteX69" fmla="*/ 610088 w 914637"/>
                    <a:gd name="connsiteY69" fmla="*/ 147200 h 644926"/>
                    <a:gd name="connsiteX70" fmla="*/ 617439 w 914637"/>
                    <a:gd name="connsiteY70" fmla="*/ 164619 h 644926"/>
                    <a:gd name="connsiteX71" fmla="*/ 614779 w 914637"/>
                    <a:gd name="connsiteY71" fmla="*/ 173645 h 644926"/>
                    <a:gd name="connsiteX72" fmla="*/ 605753 w 914637"/>
                    <a:gd name="connsiteY72" fmla="*/ 170984 h 644926"/>
                    <a:gd name="connsiteX73" fmla="*/ 595384 w 914637"/>
                    <a:gd name="connsiteY73" fmla="*/ 154744 h 644926"/>
                    <a:gd name="connsiteX74" fmla="*/ 587319 w 914637"/>
                    <a:gd name="connsiteY74" fmla="*/ 137434 h 644926"/>
                    <a:gd name="connsiteX75" fmla="*/ 590748 w 914637"/>
                    <a:gd name="connsiteY75" fmla="*/ 127120 h 644926"/>
                    <a:gd name="connsiteX76" fmla="*/ 541837 w 914637"/>
                    <a:gd name="connsiteY76" fmla="*/ 19916 h 644926"/>
                    <a:gd name="connsiteX77" fmla="*/ 551383 w 914637"/>
                    <a:gd name="connsiteY77" fmla="*/ 25045 h 644926"/>
                    <a:gd name="connsiteX78" fmla="*/ 561670 w 914637"/>
                    <a:gd name="connsiteY78" fmla="*/ 55221 h 644926"/>
                    <a:gd name="connsiteX79" fmla="*/ 568912 w 914637"/>
                    <a:gd name="connsiteY79" fmla="*/ 74917 h 644926"/>
                    <a:gd name="connsiteX80" fmla="*/ 583287 w 914637"/>
                    <a:gd name="connsiteY80" fmla="*/ 106436 h 644926"/>
                    <a:gd name="connsiteX81" fmla="*/ 581120 w 914637"/>
                    <a:gd name="connsiteY81" fmla="*/ 115598 h 644926"/>
                    <a:gd name="connsiteX82" fmla="*/ 571957 w 914637"/>
                    <a:gd name="connsiteY82" fmla="*/ 113431 h 644926"/>
                    <a:gd name="connsiteX83" fmla="*/ 550423 w 914637"/>
                    <a:gd name="connsiteY83" fmla="*/ 72667 h 644926"/>
                    <a:gd name="connsiteX84" fmla="*/ 536652 w 914637"/>
                    <a:gd name="connsiteY84" fmla="*/ 29462 h 644926"/>
                    <a:gd name="connsiteX85" fmla="*/ 541837 w 914637"/>
                    <a:gd name="connsiteY85" fmla="*/ 19916 h 644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914637" h="644926">
                      <a:moveTo>
                        <a:pt x="385310" y="39639"/>
                      </a:moveTo>
                      <a:cubicBezTo>
                        <a:pt x="379878" y="41175"/>
                        <a:pt x="374474" y="42794"/>
                        <a:pt x="369098" y="44495"/>
                      </a:cubicBezTo>
                      <a:cubicBezTo>
                        <a:pt x="361115" y="46991"/>
                        <a:pt x="353160" y="49624"/>
                        <a:pt x="345204" y="52286"/>
                      </a:cubicBezTo>
                      <a:cubicBezTo>
                        <a:pt x="345835" y="53822"/>
                        <a:pt x="346521" y="55330"/>
                        <a:pt x="347097" y="56894"/>
                      </a:cubicBezTo>
                      <a:cubicBezTo>
                        <a:pt x="351486" y="68168"/>
                        <a:pt x="354943" y="79745"/>
                        <a:pt x="357384" y="91403"/>
                      </a:cubicBezTo>
                      <a:cubicBezTo>
                        <a:pt x="368851" y="92089"/>
                        <a:pt x="378260" y="101471"/>
                        <a:pt x="382622" y="113431"/>
                      </a:cubicBezTo>
                      <a:cubicBezTo>
                        <a:pt x="388410" y="129232"/>
                        <a:pt x="384432" y="148270"/>
                        <a:pt x="367671" y="155457"/>
                      </a:cubicBezTo>
                      <a:cubicBezTo>
                        <a:pt x="347509" y="163632"/>
                        <a:pt x="330172" y="151754"/>
                        <a:pt x="323780" y="135048"/>
                      </a:cubicBezTo>
                      <a:cubicBezTo>
                        <a:pt x="317745" y="119274"/>
                        <a:pt x="321503" y="99578"/>
                        <a:pt x="341336" y="90416"/>
                      </a:cubicBezTo>
                      <a:cubicBezTo>
                        <a:pt x="339032" y="81034"/>
                        <a:pt x="336042" y="71735"/>
                        <a:pt x="332394" y="62682"/>
                      </a:cubicBezTo>
                      <a:cubicBezTo>
                        <a:pt x="331680" y="60872"/>
                        <a:pt x="330857" y="59089"/>
                        <a:pt x="330089" y="57278"/>
                      </a:cubicBezTo>
                      <a:cubicBezTo>
                        <a:pt x="321311" y="60186"/>
                        <a:pt x="312560" y="63039"/>
                        <a:pt x="303727" y="65700"/>
                      </a:cubicBezTo>
                      <a:cubicBezTo>
                        <a:pt x="281041" y="72393"/>
                        <a:pt x="258272" y="79004"/>
                        <a:pt x="235504" y="85615"/>
                      </a:cubicBezTo>
                      <a:cubicBezTo>
                        <a:pt x="239317" y="97384"/>
                        <a:pt x="241923" y="109481"/>
                        <a:pt x="243322" y="121442"/>
                      </a:cubicBezTo>
                      <a:cubicBezTo>
                        <a:pt x="258163" y="121469"/>
                        <a:pt x="271220" y="133045"/>
                        <a:pt x="277475" y="147420"/>
                      </a:cubicBezTo>
                      <a:cubicBezTo>
                        <a:pt x="285567" y="166073"/>
                        <a:pt x="281754" y="187964"/>
                        <a:pt x="260028" y="195206"/>
                      </a:cubicBezTo>
                      <a:cubicBezTo>
                        <a:pt x="236519" y="202613"/>
                        <a:pt x="218249" y="188156"/>
                        <a:pt x="212269" y="169777"/>
                      </a:cubicBezTo>
                      <a:cubicBezTo>
                        <a:pt x="207057" y="153784"/>
                        <a:pt x="211144" y="135185"/>
                        <a:pt x="228289" y="126023"/>
                      </a:cubicBezTo>
                      <a:cubicBezTo>
                        <a:pt x="226945" y="114062"/>
                        <a:pt x="224339" y="101855"/>
                        <a:pt x="220306" y="90059"/>
                      </a:cubicBezTo>
                      <a:cubicBezTo>
                        <a:pt x="201680" y="95463"/>
                        <a:pt x="183081" y="100922"/>
                        <a:pt x="164455" y="106381"/>
                      </a:cubicBezTo>
                      <a:cubicBezTo>
                        <a:pt x="164290" y="108082"/>
                        <a:pt x="163522" y="109701"/>
                        <a:pt x="162096" y="110880"/>
                      </a:cubicBezTo>
                      <a:cubicBezTo>
                        <a:pt x="159270" y="113239"/>
                        <a:pt x="155073" y="112883"/>
                        <a:pt x="152714" y="110057"/>
                      </a:cubicBezTo>
                      <a:cubicBezTo>
                        <a:pt x="152659" y="110002"/>
                        <a:pt x="152632" y="109920"/>
                        <a:pt x="152577" y="109865"/>
                      </a:cubicBezTo>
                      <a:cubicBezTo>
                        <a:pt x="136995" y="114446"/>
                        <a:pt x="121441" y="119110"/>
                        <a:pt x="105887" y="123773"/>
                      </a:cubicBezTo>
                      <a:cubicBezTo>
                        <a:pt x="109042" y="129973"/>
                        <a:pt x="111923" y="136255"/>
                        <a:pt x="114309" y="142701"/>
                      </a:cubicBezTo>
                      <a:cubicBezTo>
                        <a:pt x="117656" y="151754"/>
                        <a:pt x="120207" y="161108"/>
                        <a:pt x="122045" y="170819"/>
                      </a:cubicBezTo>
                      <a:cubicBezTo>
                        <a:pt x="131975" y="173919"/>
                        <a:pt x="140754" y="183054"/>
                        <a:pt x="145609" y="194246"/>
                      </a:cubicBezTo>
                      <a:cubicBezTo>
                        <a:pt x="153263" y="211940"/>
                        <a:pt x="150190" y="232706"/>
                        <a:pt x="131070" y="239838"/>
                      </a:cubicBezTo>
                      <a:cubicBezTo>
                        <a:pt x="109426" y="247492"/>
                        <a:pt x="92802" y="232294"/>
                        <a:pt x="88112" y="213037"/>
                      </a:cubicBezTo>
                      <a:cubicBezTo>
                        <a:pt x="84079" y="196413"/>
                        <a:pt x="89291" y="177814"/>
                        <a:pt x="106107" y="170517"/>
                      </a:cubicBezTo>
                      <a:cubicBezTo>
                        <a:pt x="104434" y="162864"/>
                        <a:pt x="102431" y="155375"/>
                        <a:pt x="99688" y="148215"/>
                      </a:cubicBezTo>
                      <a:cubicBezTo>
                        <a:pt x="97109" y="141467"/>
                        <a:pt x="93927" y="134911"/>
                        <a:pt x="90416" y="128464"/>
                      </a:cubicBezTo>
                      <a:cubicBezTo>
                        <a:pt x="88331" y="129095"/>
                        <a:pt x="86219" y="129726"/>
                        <a:pt x="84107" y="130357"/>
                      </a:cubicBezTo>
                      <a:cubicBezTo>
                        <a:pt x="55961" y="138916"/>
                        <a:pt x="27926" y="147694"/>
                        <a:pt x="0" y="156801"/>
                      </a:cubicBezTo>
                      <a:cubicBezTo>
                        <a:pt x="8449" y="168268"/>
                        <a:pt x="16185" y="180228"/>
                        <a:pt x="23564" y="192463"/>
                      </a:cubicBezTo>
                      <a:cubicBezTo>
                        <a:pt x="40846" y="221074"/>
                        <a:pt x="56208" y="251003"/>
                        <a:pt x="74862" y="278572"/>
                      </a:cubicBezTo>
                      <a:cubicBezTo>
                        <a:pt x="123389" y="350498"/>
                        <a:pt x="171560" y="422371"/>
                        <a:pt x="218853" y="494846"/>
                      </a:cubicBezTo>
                      <a:cubicBezTo>
                        <a:pt x="244693" y="534430"/>
                        <a:pt x="270233" y="574234"/>
                        <a:pt x="295580" y="614203"/>
                      </a:cubicBezTo>
                      <a:cubicBezTo>
                        <a:pt x="303727" y="617659"/>
                        <a:pt x="311518" y="621253"/>
                        <a:pt x="319144" y="624709"/>
                      </a:cubicBezTo>
                      <a:cubicBezTo>
                        <a:pt x="320488" y="624682"/>
                        <a:pt x="321832" y="624846"/>
                        <a:pt x="323067" y="625559"/>
                      </a:cubicBezTo>
                      <a:cubicBezTo>
                        <a:pt x="325728" y="627041"/>
                        <a:pt x="328553" y="628577"/>
                        <a:pt x="331296" y="630086"/>
                      </a:cubicBezTo>
                      <a:cubicBezTo>
                        <a:pt x="334753" y="631540"/>
                        <a:pt x="338182" y="632994"/>
                        <a:pt x="341720" y="634310"/>
                      </a:cubicBezTo>
                      <a:cubicBezTo>
                        <a:pt x="352062" y="638206"/>
                        <a:pt x="362870" y="641305"/>
                        <a:pt x="374995" y="642896"/>
                      </a:cubicBezTo>
                      <a:cubicBezTo>
                        <a:pt x="420697" y="649123"/>
                        <a:pt x="466893" y="640811"/>
                        <a:pt x="506888" y="620923"/>
                      </a:cubicBezTo>
                      <a:cubicBezTo>
                        <a:pt x="547214" y="600870"/>
                        <a:pt x="581394" y="569050"/>
                        <a:pt x="601940" y="527381"/>
                      </a:cubicBezTo>
                      <a:cubicBezTo>
                        <a:pt x="602599" y="526009"/>
                        <a:pt x="603696" y="525076"/>
                        <a:pt x="604958" y="524445"/>
                      </a:cubicBezTo>
                      <a:cubicBezTo>
                        <a:pt x="605973" y="521592"/>
                        <a:pt x="608634" y="519480"/>
                        <a:pt x="611843" y="519342"/>
                      </a:cubicBezTo>
                      <a:cubicBezTo>
                        <a:pt x="653650" y="517367"/>
                        <a:pt x="695483" y="514514"/>
                        <a:pt x="737208" y="510812"/>
                      </a:cubicBezTo>
                      <a:cubicBezTo>
                        <a:pt x="764996" y="508342"/>
                        <a:pt x="792730" y="505462"/>
                        <a:pt x="820409" y="502033"/>
                      </a:cubicBezTo>
                      <a:cubicBezTo>
                        <a:pt x="851928" y="498110"/>
                        <a:pt x="883365" y="493447"/>
                        <a:pt x="914638" y="487823"/>
                      </a:cubicBezTo>
                      <a:cubicBezTo>
                        <a:pt x="861749" y="472215"/>
                        <a:pt x="814154" y="436032"/>
                        <a:pt x="772458" y="390111"/>
                      </a:cubicBezTo>
                      <a:cubicBezTo>
                        <a:pt x="745629" y="360539"/>
                        <a:pt x="721187" y="326990"/>
                        <a:pt x="699351" y="292535"/>
                      </a:cubicBezTo>
                      <a:cubicBezTo>
                        <a:pt x="664129" y="236875"/>
                        <a:pt x="635682" y="178802"/>
                        <a:pt x="613983" y="131783"/>
                      </a:cubicBezTo>
                      <a:cubicBezTo>
                        <a:pt x="601556" y="104681"/>
                        <a:pt x="587593" y="77770"/>
                        <a:pt x="575359" y="50255"/>
                      </a:cubicBezTo>
                      <a:cubicBezTo>
                        <a:pt x="568062" y="33796"/>
                        <a:pt x="561423" y="17090"/>
                        <a:pt x="556019" y="0"/>
                      </a:cubicBezTo>
                      <a:cubicBezTo>
                        <a:pt x="549106" y="1042"/>
                        <a:pt x="542248" y="2387"/>
                        <a:pt x="535418" y="4005"/>
                      </a:cubicBezTo>
                      <a:cubicBezTo>
                        <a:pt x="516874" y="8421"/>
                        <a:pt x="498549" y="14347"/>
                        <a:pt x="480170" y="18736"/>
                      </a:cubicBezTo>
                      <a:cubicBezTo>
                        <a:pt x="474793" y="19998"/>
                        <a:pt x="469389" y="21205"/>
                        <a:pt x="463985" y="22357"/>
                      </a:cubicBezTo>
                      <a:cubicBezTo>
                        <a:pt x="468100" y="34263"/>
                        <a:pt x="470980" y="46689"/>
                        <a:pt x="472955" y="59144"/>
                      </a:cubicBezTo>
                      <a:cubicBezTo>
                        <a:pt x="482584" y="61283"/>
                        <a:pt x="490950" y="68937"/>
                        <a:pt x="495998" y="78757"/>
                      </a:cubicBezTo>
                      <a:cubicBezTo>
                        <a:pt x="504036" y="94339"/>
                        <a:pt x="502554" y="114172"/>
                        <a:pt x="487796" y="123499"/>
                      </a:cubicBezTo>
                      <a:cubicBezTo>
                        <a:pt x="466262" y="136612"/>
                        <a:pt x="448376" y="125446"/>
                        <a:pt x="440969" y="107726"/>
                      </a:cubicBezTo>
                      <a:cubicBezTo>
                        <a:pt x="434386" y="91952"/>
                        <a:pt x="436882" y="70994"/>
                        <a:pt x="452710" y="59500"/>
                      </a:cubicBezTo>
                      <a:cubicBezTo>
                        <a:pt x="453972" y="58540"/>
                        <a:pt x="455453" y="58074"/>
                        <a:pt x="456935" y="58019"/>
                      </a:cubicBezTo>
                      <a:cubicBezTo>
                        <a:pt x="454877" y="47018"/>
                        <a:pt x="451970" y="36128"/>
                        <a:pt x="448074" y="25676"/>
                      </a:cubicBezTo>
                      <a:cubicBezTo>
                        <a:pt x="436443" y="28008"/>
                        <a:pt x="424785" y="30312"/>
                        <a:pt x="413208" y="32863"/>
                      </a:cubicBezTo>
                      <a:cubicBezTo>
                        <a:pt x="403909" y="34784"/>
                        <a:pt x="394582" y="37033"/>
                        <a:pt x="385310" y="39639"/>
                      </a:cubicBezTo>
                      <a:close/>
                      <a:moveTo>
                        <a:pt x="590748" y="127120"/>
                      </a:moveTo>
                      <a:cubicBezTo>
                        <a:pt x="594534" y="125227"/>
                        <a:pt x="599142" y="126763"/>
                        <a:pt x="601035" y="130549"/>
                      </a:cubicBezTo>
                      <a:cubicBezTo>
                        <a:pt x="604025" y="136118"/>
                        <a:pt x="607372" y="141494"/>
                        <a:pt x="610088" y="147200"/>
                      </a:cubicBezTo>
                      <a:cubicBezTo>
                        <a:pt x="612803" y="152906"/>
                        <a:pt x="614888" y="158831"/>
                        <a:pt x="617439" y="164619"/>
                      </a:cubicBezTo>
                      <a:cubicBezTo>
                        <a:pt x="619195" y="167857"/>
                        <a:pt x="617988" y="171889"/>
                        <a:pt x="614779" y="173645"/>
                      </a:cubicBezTo>
                      <a:cubicBezTo>
                        <a:pt x="611542" y="175400"/>
                        <a:pt x="607509" y="174193"/>
                        <a:pt x="605753" y="170984"/>
                      </a:cubicBezTo>
                      <a:cubicBezTo>
                        <a:pt x="602215" y="165607"/>
                        <a:pt x="598484" y="160395"/>
                        <a:pt x="595384" y="154744"/>
                      </a:cubicBezTo>
                      <a:cubicBezTo>
                        <a:pt x="592339" y="149148"/>
                        <a:pt x="589980" y="143222"/>
                        <a:pt x="587319" y="137434"/>
                      </a:cubicBezTo>
                      <a:cubicBezTo>
                        <a:pt x="585426" y="133621"/>
                        <a:pt x="586962" y="129013"/>
                        <a:pt x="590748" y="127120"/>
                      </a:cubicBezTo>
                      <a:close/>
                      <a:moveTo>
                        <a:pt x="541837" y="19916"/>
                      </a:moveTo>
                      <a:cubicBezTo>
                        <a:pt x="545897" y="18681"/>
                        <a:pt x="550176" y="20986"/>
                        <a:pt x="551383" y="25045"/>
                      </a:cubicBezTo>
                      <a:cubicBezTo>
                        <a:pt x="554620" y="35058"/>
                        <a:pt x="558104" y="45153"/>
                        <a:pt x="561670" y="55221"/>
                      </a:cubicBezTo>
                      <a:cubicBezTo>
                        <a:pt x="564002" y="61832"/>
                        <a:pt x="566388" y="68416"/>
                        <a:pt x="568912" y="74917"/>
                      </a:cubicBezTo>
                      <a:cubicBezTo>
                        <a:pt x="573137" y="85752"/>
                        <a:pt x="577608" y="96396"/>
                        <a:pt x="583287" y="106436"/>
                      </a:cubicBezTo>
                      <a:cubicBezTo>
                        <a:pt x="585207" y="109564"/>
                        <a:pt x="584247" y="113678"/>
                        <a:pt x="581120" y="115598"/>
                      </a:cubicBezTo>
                      <a:cubicBezTo>
                        <a:pt x="577992" y="117519"/>
                        <a:pt x="573877" y="116559"/>
                        <a:pt x="571957" y="113431"/>
                      </a:cubicBezTo>
                      <a:cubicBezTo>
                        <a:pt x="563426" y="100703"/>
                        <a:pt x="556156" y="87042"/>
                        <a:pt x="550423" y="72667"/>
                      </a:cubicBezTo>
                      <a:cubicBezTo>
                        <a:pt x="544827" y="58567"/>
                        <a:pt x="540794" y="43836"/>
                        <a:pt x="536652" y="29462"/>
                      </a:cubicBezTo>
                      <a:cubicBezTo>
                        <a:pt x="535500" y="25430"/>
                        <a:pt x="537777" y="21150"/>
                        <a:pt x="541837" y="19916"/>
                      </a:cubicBezTo>
                      <a:close/>
                    </a:path>
                  </a:pathLst>
                </a:custGeom>
                <a:solidFill>
                  <a:srgbClr val="F9CE19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BA9A3941-1B7A-4499-A2E3-11AC23E2CB92}"/>
                    </a:ext>
                  </a:extLst>
                </p:cNvPr>
                <p:cNvSpPr/>
                <p:nvPr/>
              </p:nvSpPr>
              <p:spPr>
                <a:xfrm>
                  <a:off x="6416923" y="6510103"/>
                  <a:ext cx="39326" cy="45449"/>
                </a:xfrm>
                <a:custGeom>
                  <a:avLst/>
                  <a:gdLst>
                    <a:gd name="connsiteX0" fmla="*/ 1348 w 39326"/>
                    <a:gd name="connsiteY0" fmla="*/ 29434 h 45449"/>
                    <a:gd name="connsiteX1" fmla="*/ 28671 w 39326"/>
                    <a:gd name="connsiteY1" fmla="*/ 44330 h 45449"/>
                    <a:gd name="connsiteX2" fmla="*/ 37065 w 39326"/>
                    <a:gd name="connsiteY2" fmla="*/ 18050 h 45449"/>
                    <a:gd name="connsiteX3" fmla="*/ 18192 w 39326"/>
                    <a:gd name="connsiteY3" fmla="*/ 0 h 45449"/>
                    <a:gd name="connsiteX4" fmla="*/ 14927 w 39326"/>
                    <a:gd name="connsiteY4" fmla="*/ 1920 h 45449"/>
                    <a:gd name="connsiteX5" fmla="*/ 14351 w 39326"/>
                    <a:gd name="connsiteY5" fmla="*/ 2140 h 45449"/>
                    <a:gd name="connsiteX6" fmla="*/ 11553 w 39326"/>
                    <a:gd name="connsiteY6" fmla="*/ 3292 h 45449"/>
                    <a:gd name="connsiteX7" fmla="*/ 1348 w 39326"/>
                    <a:gd name="connsiteY7" fmla="*/ 29434 h 45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326" h="45449">
                      <a:moveTo>
                        <a:pt x="1348" y="29434"/>
                      </a:moveTo>
                      <a:cubicBezTo>
                        <a:pt x="4915" y="39968"/>
                        <a:pt x="15174" y="48609"/>
                        <a:pt x="28671" y="44330"/>
                      </a:cubicBezTo>
                      <a:cubicBezTo>
                        <a:pt x="40549" y="40764"/>
                        <a:pt x="41097" y="28310"/>
                        <a:pt x="37065" y="18050"/>
                      </a:cubicBezTo>
                      <a:cubicBezTo>
                        <a:pt x="33608" y="9299"/>
                        <a:pt x="26778" y="1152"/>
                        <a:pt x="18192" y="0"/>
                      </a:cubicBezTo>
                      <a:cubicBezTo>
                        <a:pt x="17314" y="878"/>
                        <a:pt x="16189" y="1536"/>
                        <a:pt x="14927" y="1920"/>
                      </a:cubicBezTo>
                      <a:cubicBezTo>
                        <a:pt x="14708" y="1975"/>
                        <a:pt x="14571" y="2085"/>
                        <a:pt x="14351" y="2140"/>
                      </a:cubicBezTo>
                      <a:cubicBezTo>
                        <a:pt x="13528" y="2716"/>
                        <a:pt x="12596" y="3100"/>
                        <a:pt x="11553" y="3292"/>
                      </a:cubicBezTo>
                      <a:cubicBezTo>
                        <a:pt x="471" y="8449"/>
                        <a:pt x="-1916" y="19833"/>
                        <a:pt x="1348" y="2943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CD4217B-13FD-17DB-30BB-60BA53F17243}"/>
                    </a:ext>
                  </a:extLst>
                </p:cNvPr>
                <p:cNvSpPr/>
                <p:nvPr/>
              </p:nvSpPr>
              <p:spPr>
                <a:xfrm>
                  <a:off x="6527890" y="6480531"/>
                  <a:ext cx="32262" cy="35951"/>
                </a:xfrm>
                <a:custGeom>
                  <a:avLst/>
                  <a:gdLst>
                    <a:gd name="connsiteX0" fmla="*/ 1618 w 32262"/>
                    <a:gd name="connsiteY0" fmla="*/ 23537 h 35951"/>
                    <a:gd name="connsiteX1" fmla="*/ 24085 w 32262"/>
                    <a:gd name="connsiteY1" fmla="*/ 34647 h 35951"/>
                    <a:gd name="connsiteX2" fmla="*/ 30916 w 32262"/>
                    <a:gd name="connsiteY2" fmla="*/ 12756 h 35951"/>
                    <a:gd name="connsiteX3" fmla="*/ 19943 w 32262"/>
                    <a:gd name="connsiteY3" fmla="*/ 0 h 35951"/>
                    <a:gd name="connsiteX4" fmla="*/ 15280 w 32262"/>
                    <a:gd name="connsiteY4" fmla="*/ 2826 h 35951"/>
                    <a:gd name="connsiteX5" fmla="*/ 9519 w 32262"/>
                    <a:gd name="connsiteY5" fmla="*/ 1481 h 35951"/>
                    <a:gd name="connsiteX6" fmla="*/ 6885 w 32262"/>
                    <a:gd name="connsiteY6" fmla="*/ 988 h 35951"/>
                    <a:gd name="connsiteX7" fmla="*/ 1618 w 32262"/>
                    <a:gd name="connsiteY7" fmla="*/ 23537 h 35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262" h="35951">
                      <a:moveTo>
                        <a:pt x="1618" y="23537"/>
                      </a:moveTo>
                      <a:cubicBezTo>
                        <a:pt x="5047" y="32123"/>
                        <a:pt x="13661" y="38899"/>
                        <a:pt x="24085" y="34647"/>
                      </a:cubicBezTo>
                      <a:cubicBezTo>
                        <a:pt x="32836" y="31245"/>
                        <a:pt x="33549" y="20986"/>
                        <a:pt x="30916" y="12756"/>
                      </a:cubicBezTo>
                      <a:cubicBezTo>
                        <a:pt x="29023" y="6831"/>
                        <a:pt x="25182" y="1372"/>
                        <a:pt x="19943" y="0"/>
                      </a:cubicBezTo>
                      <a:cubicBezTo>
                        <a:pt x="18818" y="1427"/>
                        <a:pt x="17227" y="2496"/>
                        <a:pt x="15280" y="2826"/>
                      </a:cubicBezTo>
                      <a:cubicBezTo>
                        <a:pt x="13167" y="3182"/>
                        <a:pt x="11137" y="2633"/>
                        <a:pt x="9519" y="1481"/>
                      </a:cubicBezTo>
                      <a:cubicBezTo>
                        <a:pt x="8614" y="1481"/>
                        <a:pt x="7708" y="1317"/>
                        <a:pt x="6885" y="988"/>
                      </a:cubicBezTo>
                      <a:cubicBezTo>
                        <a:pt x="-549" y="6721"/>
                        <a:pt x="-1372" y="15993"/>
                        <a:pt x="1618" y="2353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1E9137B5-0DD7-9916-0D45-8A1A56C02257}"/>
                    </a:ext>
                  </a:extLst>
                </p:cNvPr>
                <p:cNvSpPr/>
                <p:nvPr/>
              </p:nvSpPr>
              <p:spPr>
                <a:xfrm>
                  <a:off x="6293494" y="6560084"/>
                  <a:ext cx="30996" cy="40140"/>
                </a:xfrm>
                <a:custGeom>
                  <a:avLst/>
                  <a:gdLst>
                    <a:gd name="connsiteX0" fmla="*/ 977 w 30996"/>
                    <a:gd name="connsiteY0" fmla="*/ 23921 h 40140"/>
                    <a:gd name="connsiteX1" fmla="*/ 22594 w 30996"/>
                    <a:gd name="connsiteY1" fmla="*/ 39173 h 40140"/>
                    <a:gd name="connsiteX2" fmla="*/ 28629 w 30996"/>
                    <a:gd name="connsiteY2" fmla="*/ 14868 h 40140"/>
                    <a:gd name="connsiteX3" fmla="*/ 19274 w 30996"/>
                    <a:gd name="connsiteY3" fmla="*/ 1372 h 40140"/>
                    <a:gd name="connsiteX4" fmla="*/ 17080 w 30996"/>
                    <a:gd name="connsiteY4" fmla="*/ 27 h 40140"/>
                    <a:gd name="connsiteX5" fmla="*/ 13870 w 30996"/>
                    <a:gd name="connsiteY5" fmla="*/ 1399 h 40140"/>
                    <a:gd name="connsiteX6" fmla="*/ 8192 w 30996"/>
                    <a:gd name="connsiteY6" fmla="*/ 0 h 40140"/>
                    <a:gd name="connsiteX7" fmla="*/ 977 w 30996"/>
                    <a:gd name="connsiteY7" fmla="*/ 23921 h 40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996" h="40140">
                      <a:moveTo>
                        <a:pt x="977" y="23921"/>
                      </a:moveTo>
                      <a:cubicBezTo>
                        <a:pt x="3556" y="33961"/>
                        <a:pt x="11319" y="43205"/>
                        <a:pt x="22594" y="39173"/>
                      </a:cubicBezTo>
                      <a:cubicBezTo>
                        <a:pt x="32716" y="35771"/>
                        <a:pt x="32277" y="24277"/>
                        <a:pt x="28629" y="14868"/>
                      </a:cubicBezTo>
                      <a:cubicBezTo>
                        <a:pt x="26571" y="9519"/>
                        <a:pt x="23362" y="4554"/>
                        <a:pt x="19274" y="1372"/>
                      </a:cubicBezTo>
                      <a:cubicBezTo>
                        <a:pt x="18589" y="823"/>
                        <a:pt x="17820" y="439"/>
                        <a:pt x="17080" y="27"/>
                      </a:cubicBezTo>
                      <a:cubicBezTo>
                        <a:pt x="16147" y="686"/>
                        <a:pt x="15077" y="1207"/>
                        <a:pt x="13870" y="1399"/>
                      </a:cubicBezTo>
                      <a:cubicBezTo>
                        <a:pt x="11785" y="1728"/>
                        <a:pt x="9755" y="1152"/>
                        <a:pt x="8192" y="0"/>
                      </a:cubicBezTo>
                      <a:cubicBezTo>
                        <a:pt x="127" y="4691"/>
                        <a:pt x="-1300" y="15060"/>
                        <a:pt x="977" y="2392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3AD21B1D-C149-0A39-C613-1378D281E75C}"/>
                    </a:ext>
                  </a:extLst>
                </p:cNvPr>
                <p:cNvSpPr/>
                <p:nvPr/>
              </p:nvSpPr>
              <p:spPr>
                <a:xfrm>
                  <a:off x="6644184" y="6449012"/>
                  <a:ext cx="31810" cy="38095"/>
                </a:xfrm>
                <a:custGeom>
                  <a:avLst/>
                  <a:gdLst>
                    <a:gd name="connsiteX0" fmla="*/ 2432 w 31810"/>
                    <a:gd name="connsiteY0" fmla="*/ 27158 h 38095"/>
                    <a:gd name="connsiteX1" fmla="*/ 25694 w 31810"/>
                    <a:gd name="connsiteY1" fmla="*/ 35305 h 38095"/>
                    <a:gd name="connsiteX2" fmla="*/ 28876 w 31810"/>
                    <a:gd name="connsiteY2" fmla="*/ 11247 h 38095"/>
                    <a:gd name="connsiteX3" fmla="*/ 21579 w 31810"/>
                    <a:gd name="connsiteY3" fmla="*/ 1509 h 38095"/>
                    <a:gd name="connsiteX4" fmla="*/ 21607 w 31810"/>
                    <a:gd name="connsiteY4" fmla="*/ 1728 h 38095"/>
                    <a:gd name="connsiteX5" fmla="*/ 14749 w 31810"/>
                    <a:gd name="connsiteY5" fmla="*/ 10150 h 38095"/>
                    <a:gd name="connsiteX6" fmla="*/ 6327 w 31810"/>
                    <a:gd name="connsiteY6" fmla="*/ 3292 h 38095"/>
                    <a:gd name="connsiteX7" fmla="*/ 5861 w 31810"/>
                    <a:gd name="connsiteY7" fmla="*/ 0 h 38095"/>
                    <a:gd name="connsiteX8" fmla="*/ 5641 w 31810"/>
                    <a:gd name="connsiteY8" fmla="*/ 82 h 38095"/>
                    <a:gd name="connsiteX9" fmla="*/ 2432 w 31810"/>
                    <a:gd name="connsiteY9" fmla="*/ 27158 h 38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1810" h="38095">
                      <a:moveTo>
                        <a:pt x="2432" y="27158"/>
                      </a:moveTo>
                      <a:cubicBezTo>
                        <a:pt x="6245" y="35936"/>
                        <a:pt x="14941" y="41861"/>
                        <a:pt x="25694" y="35305"/>
                      </a:cubicBezTo>
                      <a:cubicBezTo>
                        <a:pt x="33732" y="30587"/>
                        <a:pt x="32799" y="19724"/>
                        <a:pt x="28876" y="11247"/>
                      </a:cubicBezTo>
                      <a:cubicBezTo>
                        <a:pt x="27121" y="7461"/>
                        <a:pt x="24597" y="3950"/>
                        <a:pt x="21579" y="1509"/>
                      </a:cubicBezTo>
                      <a:cubicBezTo>
                        <a:pt x="21579" y="1591"/>
                        <a:pt x="21607" y="1646"/>
                        <a:pt x="21607" y="1728"/>
                      </a:cubicBezTo>
                      <a:cubicBezTo>
                        <a:pt x="22046" y="5953"/>
                        <a:pt x="18973" y="9711"/>
                        <a:pt x="14749" y="10150"/>
                      </a:cubicBezTo>
                      <a:cubicBezTo>
                        <a:pt x="10524" y="10589"/>
                        <a:pt x="6766" y="7516"/>
                        <a:pt x="6327" y="3292"/>
                      </a:cubicBezTo>
                      <a:cubicBezTo>
                        <a:pt x="6217" y="2195"/>
                        <a:pt x="5998" y="1097"/>
                        <a:pt x="5861" y="0"/>
                      </a:cubicBezTo>
                      <a:cubicBezTo>
                        <a:pt x="5778" y="27"/>
                        <a:pt x="5696" y="55"/>
                        <a:pt x="5641" y="82"/>
                      </a:cubicBezTo>
                      <a:cubicBezTo>
                        <a:pt x="-1189" y="7461"/>
                        <a:pt x="-1244" y="18626"/>
                        <a:pt x="2432" y="2715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31CED20E-ABCF-90E6-EBCE-3B37D73B80F0}"/>
                    </a:ext>
                  </a:extLst>
                </p:cNvPr>
                <p:cNvSpPr/>
                <p:nvPr/>
              </p:nvSpPr>
              <p:spPr>
                <a:xfrm>
                  <a:off x="6151551" y="6544612"/>
                  <a:ext cx="490511" cy="887727"/>
                </a:xfrm>
                <a:custGeom>
                  <a:avLst/>
                  <a:gdLst>
                    <a:gd name="connsiteX0" fmla="*/ 474272 w 490511"/>
                    <a:gd name="connsiteY0" fmla="*/ 788204 h 887727"/>
                    <a:gd name="connsiteX1" fmla="*/ 490155 w 490511"/>
                    <a:gd name="connsiteY1" fmla="*/ 727469 h 887727"/>
                    <a:gd name="connsiteX2" fmla="*/ 490512 w 490511"/>
                    <a:gd name="connsiteY2" fmla="*/ 726701 h 887727"/>
                    <a:gd name="connsiteX3" fmla="*/ 459294 w 490511"/>
                    <a:gd name="connsiteY3" fmla="*/ 679820 h 887727"/>
                    <a:gd name="connsiteX4" fmla="*/ 384597 w 490511"/>
                    <a:gd name="connsiteY4" fmla="*/ 552426 h 887727"/>
                    <a:gd name="connsiteX5" fmla="*/ 322820 w 490511"/>
                    <a:gd name="connsiteY5" fmla="*/ 455481 h 887727"/>
                    <a:gd name="connsiteX6" fmla="*/ 321009 w 490511"/>
                    <a:gd name="connsiteY6" fmla="*/ 452628 h 887727"/>
                    <a:gd name="connsiteX7" fmla="*/ 244090 w 490511"/>
                    <a:gd name="connsiteY7" fmla="*/ 334177 h 887727"/>
                    <a:gd name="connsiteX8" fmla="*/ 100675 w 490511"/>
                    <a:gd name="connsiteY8" fmla="*/ 117765 h 887727"/>
                    <a:gd name="connsiteX9" fmla="*/ 49323 w 490511"/>
                    <a:gd name="connsiteY9" fmla="*/ 30724 h 887727"/>
                    <a:gd name="connsiteX10" fmla="*/ 29352 w 490511"/>
                    <a:gd name="connsiteY10" fmla="*/ 0 h 887727"/>
                    <a:gd name="connsiteX11" fmla="*/ 27322 w 490511"/>
                    <a:gd name="connsiteY11" fmla="*/ 8860 h 887727"/>
                    <a:gd name="connsiteX12" fmla="*/ 16487 w 490511"/>
                    <a:gd name="connsiteY12" fmla="*/ 64657 h 887727"/>
                    <a:gd name="connsiteX13" fmla="*/ 3813 w 490511"/>
                    <a:gd name="connsiteY13" fmla="*/ 112060 h 887727"/>
                    <a:gd name="connsiteX14" fmla="*/ 0 w 490511"/>
                    <a:gd name="connsiteY14" fmla="*/ 129287 h 887727"/>
                    <a:gd name="connsiteX15" fmla="*/ 46634 w 490511"/>
                    <a:gd name="connsiteY15" fmla="*/ 212324 h 887727"/>
                    <a:gd name="connsiteX16" fmla="*/ 123307 w 490511"/>
                    <a:gd name="connsiteY16" fmla="*/ 338127 h 887727"/>
                    <a:gd name="connsiteX17" fmla="*/ 327456 w 490511"/>
                    <a:gd name="connsiteY17" fmla="*/ 682453 h 887727"/>
                    <a:gd name="connsiteX18" fmla="*/ 416637 w 490511"/>
                    <a:gd name="connsiteY18" fmla="*/ 826773 h 887727"/>
                    <a:gd name="connsiteX19" fmla="*/ 450324 w 490511"/>
                    <a:gd name="connsiteY19" fmla="*/ 887727 h 887727"/>
                    <a:gd name="connsiteX20" fmla="*/ 463573 w 490511"/>
                    <a:gd name="connsiteY20" fmla="*/ 828913 h 887727"/>
                    <a:gd name="connsiteX21" fmla="*/ 474272 w 490511"/>
                    <a:gd name="connsiteY21" fmla="*/ 788204 h 887727"/>
                    <a:gd name="connsiteX22" fmla="*/ 43370 w 490511"/>
                    <a:gd name="connsiteY22" fmla="*/ 90005 h 887727"/>
                    <a:gd name="connsiteX23" fmla="*/ 47567 w 490511"/>
                    <a:gd name="connsiteY23" fmla="*/ 79991 h 887727"/>
                    <a:gd name="connsiteX24" fmla="*/ 57580 w 490511"/>
                    <a:gd name="connsiteY24" fmla="*/ 84161 h 887727"/>
                    <a:gd name="connsiteX25" fmla="*/ 95875 w 490511"/>
                    <a:gd name="connsiteY25" fmla="*/ 158310 h 887727"/>
                    <a:gd name="connsiteX26" fmla="*/ 164235 w 490511"/>
                    <a:gd name="connsiteY26" fmla="*/ 265212 h 887727"/>
                    <a:gd name="connsiteX27" fmla="*/ 273524 w 490511"/>
                    <a:gd name="connsiteY27" fmla="*/ 447142 h 887727"/>
                    <a:gd name="connsiteX28" fmla="*/ 322408 w 490511"/>
                    <a:gd name="connsiteY28" fmla="*/ 523513 h 887727"/>
                    <a:gd name="connsiteX29" fmla="*/ 320680 w 490511"/>
                    <a:gd name="connsiteY29" fmla="*/ 532757 h 887727"/>
                    <a:gd name="connsiteX30" fmla="*/ 311436 w 490511"/>
                    <a:gd name="connsiteY30" fmla="*/ 531029 h 887727"/>
                    <a:gd name="connsiteX31" fmla="*/ 244885 w 490511"/>
                    <a:gd name="connsiteY31" fmla="*/ 429201 h 887727"/>
                    <a:gd name="connsiteX32" fmla="*/ 150163 w 490511"/>
                    <a:gd name="connsiteY32" fmla="*/ 273909 h 887727"/>
                    <a:gd name="connsiteX33" fmla="*/ 82159 w 490511"/>
                    <a:gd name="connsiteY33" fmla="*/ 166485 h 887727"/>
                    <a:gd name="connsiteX34" fmla="*/ 43370 w 490511"/>
                    <a:gd name="connsiteY34" fmla="*/ 90005 h 887727"/>
                    <a:gd name="connsiteX35" fmla="*/ 344875 w 490511"/>
                    <a:gd name="connsiteY35" fmla="*/ 654061 h 887727"/>
                    <a:gd name="connsiteX36" fmla="*/ 335740 w 490511"/>
                    <a:gd name="connsiteY36" fmla="*/ 651785 h 887727"/>
                    <a:gd name="connsiteX37" fmla="*/ 253856 w 490511"/>
                    <a:gd name="connsiteY37" fmla="*/ 523704 h 887727"/>
                    <a:gd name="connsiteX38" fmla="*/ 172328 w 490511"/>
                    <a:gd name="connsiteY38" fmla="*/ 394911 h 887727"/>
                    <a:gd name="connsiteX39" fmla="*/ 108302 w 490511"/>
                    <a:gd name="connsiteY39" fmla="*/ 280630 h 887727"/>
                    <a:gd name="connsiteX40" fmla="*/ 111593 w 490511"/>
                    <a:gd name="connsiteY40" fmla="*/ 270288 h 887727"/>
                    <a:gd name="connsiteX41" fmla="*/ 121935 w 490511"/>
                    <a:gd name="connsiteY41" fmla="*/ 273579 h 887727"/>
                    <a:gd name="connsiteX42" fmla="*/ 186373 w 490511"/>
                    <a:gd name="connsiteY42" fmla="*/ 386407 h 887727"/>
                    <a:gd name="connsiteX43" fmla="*/ 267243 w 490511"/>
                    <a:gd name="connsiteY43" fmla="*/ 515118 h 887727"/>
                    <a:gd name="connsiteX44" fmla="*/ 347179 w 490511"/>
                    <a:gd name="connsiteY44" fmla="*/ 644927 h 887727"/>
                    <a:gd name="connsiteX45" fmla="*/ 344875 w 490511"/>
                    <a:gd name="connsiteY45" fmla="*/ 654061 h 887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490511" h="887727">
                      <a:moveTo>
                        <a:pt x="474272" y="788204"/>
                      </a:moveTo>
                      <a:cubicBezTo>
                        <a:pt x="479731" y="767986"/>
                        <a:pt x="485354" y="747824"/>
                        <a:pt x="490155" y="727469"/>
                      </a:cubicBezTo>
                      <a:cubicBezTo>
                        <a:pt x="490210" y="727195"/>
                        <a:pt x="490402" y="726975"/>
                        <a:pt x="490512" y="726701"/>
                      </a:cubicBezTo>
                      <a:cubicBezTo>
                        <a:pt x="479539" y="711587"/>
                        <a:pt x="469170" y="695922"/>
                        <a:pt x="459294" y="679820"/>
                      </a:cubicBezTo>
                      <a:cubicBezTo>
                        <a:pt x="433535" y="637821"/>
                        <a:pt x="410465" y="593409"/>
                        <a:pt x="384597" y="552426"/>
                      </a:cubicBezTo>
                      <a:cubicBezTo>
                        <a:pt x="364160" y="519946"/>
                        <a:pt x="343531" y="487686"/>
                        <a:pt x="322820" y="455481"/>
                      </a:cubicBezTo>
                      <a:cubicBezTo>
                        <a:pt x="321997" y="454685"/>
                        <a:pt x="321393" y="453698"/>
                        <a:pt x="321009" y="452628"/>
                      </a:cubicBezTo>
                      <a:cubicBezTo>
                        <a:pt x="295525" y="413016"/>
                        <a:pt x="269876" y="373541"/>
                        <a:pt x="244090" y="334177"/>
                      </a:cubicBezTo>
                      <a:cubicBezTo>
                        <a:pt x="196715" y="261838"/>
                        <a:pt x="149011" y="189747"/>
                        <a:pt x="100675" y="117765"/>
                      </a:cubicBezTo>
                      <a:cubicBezTo>
                        <a:pt x="81994" y="89895"/>
                        <a:pt x="66605" y="59637"/>
                        <a:pt x="49323" y="30724"/>
                      </a:cubicBezTo>
                      <a:cubicBezTo>
                        <a:pt x="43041" y="20217"/>
                        <a:pt x="36402" y="9958"/>
                        <a:pt x="29352" y="0"/>
                      </a:cubicBezTo>
                      <a:cubicBezTo>
                        <a:pt x="28639" y="2963"/>
                        <a:pt x="27953" y="5898"/>
                        <a:pt x="27322" y="8860"/>
                      </a:cubicBezTo>
                      <a:cubicBezTo>
                        <a:pt x="23345" y="27377"/>
                        <a:pt x="20519" y="46250"/>
                        <a:pt x="16487" y="64657"/>
                      </a:cubicBezTo>
                      <a:cubicBezTo>
                        <a:pt x="12646" y="80431"/>
                        <a:pt x="7791" y="96204"/>
                        <a:pt x="3813" y="112060"/>
                      </a:cubicBezTo>
                      <a:cubicBezTo>
                        <a:pt x="2387" y="117793"/>
                        <a:pt x="1097" y="123526"/>
                        <a:pt x="0" y="129287"/>
                      </a:cubicBezTo>
                      <a:cubicBezTo>
                        <a:pt x="14704" y="157569"/>
                        <a:pt x="30422" y="185111"/>
                        <a:pt x="46634" y="212324"/>
                      </a:cubicBezTo>
                      <a:cubicBezTo>
                        <a:pt x="71735" y="254459"/>
                        <a:pt x="97987" y="295827"/>
                        <a:pt x="123307" y="338127"/>
                      </a:cubicBezTo>
                      <a:lnTo>
                        <a:pt x="327456" y="682453"/>
                      </a:lnTo>
                      <a:cubicBezTo>
                        <a:pt x="356205" y="730624"/>
                        <a:pt x="387834" y="778082"/>
                        <a:pt x="416637" y="826773"/>
                      </a:cubicBezTo>
                      <a:cubicBezTo>
                        <a:pt x="428488" y="846826"/>
                        <a:pt x="439817" y="867098"/>
                        <a:pt x="450324" y="887727"/>
                      </a:cubicBezTo>
                      <a:cubicBezTo>
                        <a:pt x="454247" y="868031"/>
                        <a:pt x="458636" y="848417"/>
                        <a:pt x="463573" y="828913"/>
                      </a:cubicBezTo>
                      <a:cubicBezTo>
                        <a:pt x="467002" y="815306"/>
                        <a:pt x="470623" y="801755"/>
                        <a:pt x="474272" y="788204"/>
                      </a:cubicBezTo>
                      <a:close/>
                      <a:moveTo>
                        <a:pt x="43370" y="90005"/>
                      </a:moveTo>
                      <a:cubicBezTo>
                        <a:pt x="41752" y="86082"/>
                        <a:pt x="43644" y="81610"/>
                        <a:pt x="47567" y="79991"/>
                      </a:cubicBezTo>
                      <a:cubicBezTo>
                        <a:pt x="51490" y="78373"/>
                        <a:pt x="55961" y="80266"/>
                        <a:pt x="57580" y="84161"/>
                      </a:cubicBezTo>
                      <a:cubicBezTo>
                        <a:pt x="68333" y="110085"/>
                        <a:pt x="81583" y="134499"/>
                        <a:pt x="95875" y="158310"/>
                      </a:cubicBezTo>
                      <a:cubicBezTo>
                        <a:pt x="117628" y="194493"/>
                        <a:pt x="141906" y="229222"/>
                        <a:pt x="164235" y="265212"/>
                      </a:cubicBezTo>
                      <a:cubicBezTo>
                        <a:pt x="201159" y="325618"/>
                        <a:pt x="236382" y="386929"/>
                        <a:pt x="273524" y="447142"/>
                      </a:cubicBezTo>
                      <a:cubicBezTo>
                        <a:pt x="289380" y="472846"/>
                        <a:pt x="305538" y="498384"/>
                        <a:pt x="322408" y="523513"/>
                      </a:cubicBezTo>
                      <a:cubicBezTo>
                        <a:pt x="324493" y="526530"/>
                        <a:pt x="323698" y="530699"/>
                        <a:pt x="320680" y="532757"/>
                      </a:cubicBezTo>
                      <a:cubicBezTo>
                        <a:pt x="317663" y="534842"/>
                        <a:pt x="313493" y="534046"/>
                        <a:pt x="311436" y="531029"/>
                      </a:cubicBezTo>
                      <a:cubicBezTo>
                        <a:pt x="288255" y="497671"/>
                        <a:pt x="266255" y="463628"/>
                        <a:pt x="244885" y="429201"/>
                      </a:cubicBezTo>
                      <a:cubicBezTo>
                        <a:pt x="212900" y="377711"/>
                        <a:pt x="182231" y="325399"/>
                        <a:pt x="150163" y="273909"/>
                      </a:cubicBezTo>
                      <a:cubicBezTo>
                        <a:pt x="127943" y="237725"/>
                        <a:pt x="103748" y="202887"/>
                        <a:pt x="82159" y="166485"/>
                      </a:cubicBezTo>
                      <a:cubicBezTo>
                        <a:pt x="67592" y="141988"/>
                        <a:pt x="54233" y="116751"/>
                        <a:pt x="43370" y="90005"/>
                      </a:cubicBezTo>
                      <a:close/>
                      <a:moveTo>
                        <a:pt x="344875" y="654061"/>
                      </a:moveTo>
                      <a:cubicBezTo>
                        <a:pt x="341720" y="655954"/>
                        <a:pt x="337633" y="654939"/>
                        <a:pt x="335740" y="651785"/>
                      </a:cubicBezTo>
                      <a:cubicBezTo>
                        <a:pt x="309433" y="608743"/>
                        <a:pt x="281535" y="566334"/>
                        <a:pt x="253856" y="523704"/>
                      </a:cubicBezTo>
                      <a:cubicBezTo>
                        <a:pt x="226177" y="481075"/>
                        <a:pt x="198580" y="438309"/>
                        <a:pt x="172328" y="394911"/>
                      </a:cubicBezTo>
                      <a:cubicBezTo>
                        <a:pt x="149669" y="357439"/>
                        <a:pt x="128135" y="319391"/>
                        <a:pt x="108302" y="280630"/>
                      </a:cubicBezTo>
                      <a:cubicBezTo>
                        <a:pt x="106354" y="276871"/>
                        <a:pt x="107835" y="272235"/>
                        <a:pt x="111593" y="270288"/>
                      </a:cubicBezTo>
                      <a:cubicBezTo>
                        <a:pt x="115352" y="268340"/>
                        <a:pt x="119988" y="269821"/>
                        <a:pt x="121935" y="273579"/>
                      </a:cubicBezTo>
                      <a:cubicBezTo>
                        <a:pt x="141933" y="311874"/>
                        <a:pt x="163796" y="349292"/>
                        <a:pt x="186373" y="386407"/>
                      </a:cubicBezTo>
                      <a:cubicBezTo>
                        <a:pt x="212653" y="429640"/>
                        <a:pt x="240085" y="472351"/>
                        <a:pt x="267243" y="515118"/>
                      </a:cubicBezTo>
                      <a:cubicBezTo>
                        <a:pt x="294565" y="558159"/>
                        <a:pt x="321503" y="601309"/>
                        <a:pt x="347179" y="644927"/>
                      </a:cubicBezTo>
                      <a:cubicBezTo>
                        <a:pt x="349072" y="648081"/>
                        <a:pt x="348030" y="652168"/>
                        <a:pt x="344875" y="654061"/>
                      </a:cubicBezTo>
                      <a:close/>
                    </a:path>
                  </a:pathLst>
                </a:custGeom>
                <a:solidFill>
                  <a:srgbClr val="F9CE19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443A4CEC-0FBD-8C87-BB68-28C2DA8243A9}"/>
                    </a:ext>
                  </a:extLst>
                </p:cNvPr>
                <p:cNvSpPr/>
                <p:nvPr/>
              </p:nvSpPr>
              <p:spPr>
                <a:xfrm>
                  <a:off x="6617702" y="7004812"/>
                  <a:ext cx="472214" cy="420998"/>
                </a:xfrm>
                <a:custGeom>
                  <a:avLst/>
                  <a:gdLst>
                    <a:gd name="connsiteX0" fmla="*/ 332010 w 472214"/>
                    <a:gd name="connsiteY0" fmla="*/ 89922 h 420998"/>
                    <a:gd name="connsiteX1" fmla="*/ 246970 w 472214"/>
                    <a:gd name="connsiteY1" fmla="*/ 147968 h 420998"/>
                    <a:gd name="connsiteX2" fmla="*/ 209635 w 472214"/>
                    <a:gd name="connsiteY2" fmla="*/ 172246 h 420998"/>
                    <a:gd name="connsiteX3" fmla="*/ 189281 w 472214"/>
                    <a:gd name="connsiteY3" fmla="*/ 184233 h 420998"/>
                    <a:gd name="connsiteX4" fmla="*/ 107506 w 472214"/>
                    <a:gd name="connsiteY4" fmla="*/ 228646 h 420998"/>
                    <a:gd name="connsiteX5" fmla="*/ 77770 w 472214"/>
                    <a:gd name="connsiteY5" fmla="*/ 247766 h 420998"/>
                    <a:gd name="connsiteX6" fmla="*/ 37637 w 472214"/>
                    <a:gd name="connsiteY6" fmla="*/ 276515 h 420998"/>
                    <a:gd name="connsiteX7" fmla="*/ 32397 w 472214"/>
                    <a:gd name="connsiteY7" fmla="*/ 299420 h 420998"/>
                    <a:gd name="connsiteX8" fmla="*/ 160560 w 472214"/>
                    <a:gd name="connsiteY8" fmla="*/ 222556 h 420998"/>
                    <a:gd name="connsiteX9" fmla="*/ 216027 w 472214"/>
                    <a:gd name="connsiteY9" fmla="*/ 187608 h 420998"/>
                    <a:gd name="connsiteX10" fmla="*/ 311792 w 472214"/>
                    <a:gd name="connsiteY10" fmla="*/ 126077 h 420998"/>
                    <a:gd name="connsiteX11" fmla="*/ 378808 w 472214"/>
                    <a:gd name="connsiteY11" fmla="*/ 89538 h 420998"/>
                    <a:gd name="connsiteX12" fmla="*/ 387724 w 472214"/>
                    <a:gd name="connsiteY12" fmla="*/ 92556 h 420998"/>
                    <a:gd name="connsiteX13" fmla="*/ 384706 w 472214"/>
                    <a:gd name="connsiteY13" fmla="*/ 101471 h 420998"/>
                    <a:gd name="connsiteX14" fmla="*/ 319528 w 472214"/>
                    <a:gd name="connsiteY14" fmla="*/ 138641 h 420998"/>
                    <a:gd name="connsiteX15" fmla="*/ 225107 w 472214"/>
                    <a:gd name="connsiteY15" fmla="*/ 201214 h 420998"/>
                    <a:gd name="connsiteX16" fmla="*/ 169146 w 472214"/>
                    <a:gd name="connsiteY16" fmla="*/ 236683 h 420998"/>
                    <a:gd name="connsiteX17" fmla="*/ 36704 w 472214"/>
                    <a:gd name="connsiteY17" fmla="*/ 314755 h 420998"/>
                    <a:gd name="connsiteX18" fmla="*/ 28612 w 472214"/>
                    <a:gd name="connsiteY18" fmla="*/ 314645 h 420998"/>
                    <a:gd name="connsiteX19" fmla="*/ 26774 w 472214"/>
                    <a:gd name="connsiteY19" fmla="*/ 322051 h 420998"/>
                    <a:gd name="connsiteX20" fmla="*/ 10671 w 472214"/>
                    <a:gd name="connsiteY20" fmla="*/ 381222 h 420998"/>
                    <a:gd name="connsiteX21" fmla="*/ 0 w 472214"/>
                    <a:gd name="connsiteY21" fmla="*/ 420999 h 420998"/>
                    <a:gd name="connsiteX22" fmla="*/ 56757 w 472214"/>
                    <a:gd name="connsiteY22" fmla="*/ 378041 h 420998"/>
                    <a:gd name="connsiteX23" fmla="*/ 132140 w 472214"/>
                    <a:gd name="connsiteY23" fmla="*/ 325371 h 420998"/>
                    <a:gd name="connsiteX24" fmla="*/ 161849 w 472214"/>
                    <a:gd name="connsiteY24" fmla="*/ 306910 h 420998"/>
                    <a:gd name="connsiteX25" fmla="*/ 231279 w 472214"/>
                    <a:gd name="connsiteY25" fmla="*/ 267242 h 420998"/>
                    <a:gd name="connsiteX26" fmla="*/ 319583 w 472214"/>
                    <a:gd name="connsiteY26" fmla="*/ 209499 h 420998"/>
                    <a:gd name="connsiteX27" fmla="*/ 445797 w 472214"/>
                    <a:gd name="connsiteY27" fmla="*/ 121853 h 420998"/>
                    <a:gd name="connsiteX28" fmla="*/ 448897 w 472214"/>
                    <a:gd name="connsiteY28" fmla="*/ 103364 h 420998"/>
                    <a:gd name="connsiteX29" fmla="*/ 449281 w 472214"/>
                    <a:gd name="connsiteY29" fmla="*/ 101718 h 420998"/>
                    <a:gd name="connsiteX30" fmla="*/ 433535 w 472214"/>
                    <a:gd name="connsiteY30" fmla="*/ 111923 h 420998"/>
                    <a:gd name="connsiteX31" fmla="*/ 350938 w 472214"/>
                    <a:gd name="connsiteY31" fmla="*/ 170682 h 420998"/>
                    <a:gd name="connsiteX32" fmla="*/ 273195 w 472214"/>
                    <a:gd name="connsiteY32" fmla="*/ 212680 h 420998"/>
                    <a:gd name="connsiteX33" fmla="*/ 242718 w 472214"/>
                    <a:gd name="connsiteY33" fmla="*/ 233035 h 420998"/>
                    <a:gd name="connsiteX34" fmla="*/ 231938 w 472214"/>
                    <a:gd name="connsiteY34" fmla="*/ 231883 h 420998"/>
                    <a:gd name="connsiteX35" fmla="*/ 233090 w 472214"/>
                    <a:gd name="connsiteY35" fmla="*/ 221102 h 420998"/>
                    <a:gd name="connsiteX36" fmla="*/ 265103 w 472214"/>
                    <a:gd name="connsiteY36" fmla="*/ 198937 h 420998"/>
                    <a:gd name="connsiteX37" fmla="*/ 342379 w 472214"/>
                    <a:gd name="connsiteY37" fmla="*/ 156527 h 420998"/>
                    <a:gd name="connsiteX38" fmla="*/ 415074 w 472214"/>
                    <a:gd name="connsiteY38" fmla="*/ 107150 h 420998"/>
                    <a:gd name="connsiteX39" fmla="*/ 447855 w 472214"/>
                    <a:gd name="connsiteY39" fmla="*/ 86932 h 420998"/>
                    <a:gd name="connsiteX40" fmla="*/ 452902 w 472214"/>
                    <a:gd name="connsiteY40" fmla="*/ 86301 h 420998"/>
                    <a:gd name="connsiteX41" fmla="*/ 460748 w 472214"/>
                    <a:gd name="connsiteY41" fmla="*/ 54123 h 420998"/>
                    <a:gd name="connsiteX42" fmla="*/ 471364 w 472214"/>
                    <a:gd name="connsiteY42" fmla="*/ 3319 h 420998"/>
                    <a:gd name="connsiteX43" fmla="*/ 472215 w 472214"/>
                    <a:gd name="connsiteY43" fmla="*/ 0 h 420998"/>
                    <a:gd name="connsiteX44" fmla="*/ 441600 w 472214"/>
                    <a:gd name="connsiteY44" fmla="*/ 20519 h 420998"/>
                    <a:gd name="connsiteX45" fmla="*/ 332010 w 472214"/>
                    <a:gd name="connsiteY45" fmla="*/ 89922 h 420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472214" h="420998">
                      <a:moveTo>
                        <a:pt x="332010" y="89922"/>
                      </a:moveTo>
                      <a:cubicBezTo>
                        <a:pt x="303206" y="108494"/>
                        <a:pt x="275390" y="128711"/>
                        <a:pt x="246970" y="147968"/>
                      </a:cubicBezTo>
                      <a:cubicBezTo>
                        <a:pt x="234681" y="156307"/>
                        <a:pt x="222254" y="164455"/>
                        <a:pt x="209635" y="172246"/>
                      </a:cubicBezTo>
                      <a:cubicBezTo>
                        <a:pt x="202915" y="176388"/>
                        <a:pt x="196139" y="180365"/>
                        <a:pt x="189281" y="184233"/>
                      </a:cubicBezTo>
                      <a:cubicBezTo>
                        <a:pt x="162233" y="199403"/>
                        <a:pt x="134197" y="212873"/>
                        <a:pt x="107506" y="228646"/>
                      </a:cubicBezTo>
                      <a:cubicBezTo>
                        <a:pt x="97438" y="234571"/>
                        <a:pt x="87536" y="241045"/>
                        <a:pt x="77770" y="247766"/>
                      </a:cubicBezTo>
                      <a:cubicBezTo>
                        <a:pt x="64191" y="257120"/>
                        <a:pt x="50886" y="266941"/>
                        <a:pt x="37637" y="276515"/>
                      </a:cubicBezTo>
                      <a:cubicBezTo>
                        <a:pt x="35963" y="284168"/>
                        <a:pt x="34208" y="291795"/>
                        <a:pt x="32397" y="299420"/>
                      </a:cubicBezTo>
                      <a:cubicBezTo>
                        <a:pt x="74697" y="273223"/>
                        <a:pt x="117985" y="248452"/>
                        <a:pt x="160560" y="222556"/>
                      </a:cubicBezTo>
                      <a:cubicBezTo>
                        <a:pt x="179241" y="211199"/>
                        <a:pt x="197812" y="199678"/>
                        <a:pt x="216027" y="187608"/>
                      </a:cubicBezTo>
                      <a:cubicBezTo>
                        <a:pt x="247245" y="167170"/>
                        <a:pt x="279121" y="145747"/>
                        <a:pt x="311792" y="126077"/>
                      </a:cubicBezTo>
                      <a:cubicBezTo>
                        <a:pt x="333793" y="112856"/>
                        <a:pt x="356150" y="100429"/>
                        <a:pt x="378808" y="89538"/>
                      </a:cubicBezTo>
                      <a:cubicBezTo>
                        <a:pt x="382100" y="87920"/>
                        <a:pt x="386105" y="89264"/>
                        <a:pt x="387724" y="92556"/>
                      </a:cubicBezTo>
                      <a:cubicBezTo>
                        <a:pt x="389342" y="95847"/>
                        <a:pt x="387998" y="99852"/>
                        <a:pt x="384706" y="101471"/>
                      </a:cubicBezTo>
                      <a:cubicBezTo>
                        <a:pt x="362624" y="112608"/>
                        <a:pt x="340925" y="125282"/>
                        <a:pt x="319528" y="138641"/>
                      </a:cubicBezTo>
                      <a:cubicBezTo>
                        <a:pt x="287350" y="158749"/>
                        <a:pt x="255858" y="180420"/>
                        <a:pt x="225107" y="201214"/>
                      </a:cubicBezTo>
                      <a:cubicBezTo>
                        <a:pt x="206728" y="213476"/>
                        <a:pt x="188074" y="225244"/>
                        <a:pt x="169146" y="236683"/>
                      </a:cubicBezTo>
                      <a:cubicBezTo>
                        <a:pt x="125282" y="263210"/>
                        <a:pt x="80376" y="288063"/>
                        <a:pt x="36704" y="314755"/>
                      </a:cubicBezTo>
                      <a:cubicBezTo>
                        <a:pt x="34125" y="316346"/>
                        <a:pt x="31026" y="316154"/>
                        <a:pt x="28612" y="314645"/>
                      </a:cubicBezTo>
                      <a:cubicBezTo>
                        <a:pt x="27981" y="317114"/>
                        <a:pt x="27405" y="319583"/>
                        <a:pt x="26774" y="322051"/>
                      </a:cubicBezTo>
                      <a:cubicBezTo>
                        <a:pt x="21616" y="341830"/>
                        <a:pt x="16103" y="361526"/>
                        <a:pt x="10671" y="381222"/>
                      </a:cubicBezTo>
                      <a:cubicBezTo>
                        <a:pt x="7023" y="394472"/>
                        <a:pt x="3429" y="407722"/>
                        <a:pt x="0" y="420999"/>
                      </a:cubicBezTo>
                      <a:cubicBezTo>
                        <a:pt x="18681" y="406296"/>
                        <a:pt x="37554" y="391921"/>
                        <a:pt x="56757" y="378041"/>
                      </a:cubicBezTo>
                      <a:cubicBezTo>
                        <a:pt x="81528" y="360100"/>
                        <a:pt x="106683" y="342708"/>
                        <a:pt x="132140" y="325371"/>
                      </a:cubicBezTo>
                      <a:cubicBezTo>
                        <a:pt x="141769" y="318815"/>
                        <a:pt x="151726" y="312752"/>
                        <a:pt x="161849" y="306910"/>
                      </a:cubicBezTo>
                      <a:cubicBezTo>
                        <a:pt x="184919" y="293550"/>
                        <a:pt x="208812" y="281425"/>
                        <a:pt x="231279" y="267242"/>
                      </a:cubicBezTo>
                      <a:cubicBezTo>
                        <a:pt x="261015" y="248671"/>
                        <a:pt x="290395" y="229249"/>
                        <a:pt x="319583" y="209499"/>
                      </a:cubicBezTo>
                      <a:cubicBezTo>
                        <a:pt x="362048" y="180750"/>
                        <a:pt x="404073" y="151206"/>
                        <a:pt x="445797" y="121853"/>
                      </a:cubicBezTo>
                      <a:cubicBezTo>
                        <a:pt x="446593" y="115653"/>
                        <a:pt x="447608" y="109508"/>
                        <a:pt x="448897" y="103364"/>
                      </a:cubicBezTo>
                      <a:cubicBezTo>
                        <a:pt x="449007" y="102815"/>
                        <a:pt x="449144" y="102267"/>
                        <a:pt x="449281" y="101718"/>
                      </a:cubicBezTo>
                      <a:cubicBezTo>
                        <a:pt x="443959" y="105010"/>
                        <a:pt x="438693" y="108411"/>
                        <a:pt x="433535" y="111923"/>
                      </a:cubicBezTo>
                      <a:cubicBezTo>
                        <a:pt x="405527" y="131015"/>
                        <a:pt x="379632" y="152824"/>
                        <a:pt x="350938" y="170682"/>
                      </a:cubicBezTo>
                      <a:cubicBezTo>
                        <a:pt x="326057" y="185660"/>
                        <a:pt x="298597" y="197895"/>
                        <a:pt x="273195" y="212680"/>
                      </a:cubicBezTo>
                      <a:cubicBezTo>
                        <a:pt x="262552" y="218880"/>
                        <a:pt x="252265" y="225491"/>
                        <a:pt x="242718" y="233035"/>
                      </a:cubicBezTo>
                      <a:cubicBezTo>
                        <a:pt x="239427" y="235696"/>
                        <a:pt x="234598" y="235174"/>
                        <a:pt x="231938" y="231883"/>
                      </a:cubicBezTo>
                      <a:cubicBezTo>
                        <a:pt x="229277" y="228591"/>
                        <a:pt x="229798" y="223763"/>
                        <a:pt x="233090" y="221102"/>
                      </a:cubicBezTo>
                      <a:cubicBezTo>
                        <a:pt x="243075" y="212900"/>
                        <a:pt x="253883" y="205658"/>
                        <a:pt x="265103" y="198937"/>
                      </a:cubicBezTo>
                      <a:cubicBezTo>
                        <a:pt x="290285" y="183932"/>
                        <a:pt x="317635" y="171642"/>
                        <a:pt x="342379" y="156527"/>
                      </a:cubicBezTo>
                      <a:cubicBezTo>
                        <a:pt x="367616" y="141604"/>
                        <a:pt x="390741" y="123581"/>
                        <a:pt x="415074" y="107150"/>
                      </a:cubicBezTo>
                      <a:cubicBezTo>
                        <a:pt x="425690" y="99990"/>
                        <a:pt x="436525" y="93132"/>
                        <a:pt x="447855" y="86932"/>
                      </a:cubicBezTo>
                      <a:cubicBezTo>
                        <a:pt x="449446" y="86027"/>
                        <a:pt x="451284" y="85835"/>
                        <a:pt x="452902" y="86301"/>
                      </a:cubicBezTo>
                      <a:cubicBezTo>
                        <a:pt x="455563" y="75575"/>
                        <a:pt x="458416" y="64876"/>
                        <a:pt x="460748" y="54123"/>
                      </a:cubicBezTo>
                      <a:cubicBezTo>
                        <a:pt x="464780" y="37527"/>
                        <a:pt x="467441" y="20163"/>
                        <a:pt x="471364" y="3319"/>
                      </a:cubicBezTo>
                      <a:cubicBezTo>
                        <a:pt x="471611" y="2195"/>
                        <a:pt x="471940" y="1124"/>
                        <a:pt x="472215" y="0"/>
                      </a:cubicBezTo>
                      <a:cubicBezTo>
                        <a:pt x="462092" y="6940"/>
                        <a:pt x="451915" y="13826"/>
                        <a:pt x="441600" y="20519"/>
                      </a:cubicBezTo>
                      <a:cubicBezTo>
                        <a:pt x="405280" y="44111"/>
                        <a:pt x="368137" y="66440"/>
                        <a:pt x="332010" y="89922"/>
                      </a:cubicBezTo>
                      <a:close/>
                    </a:path>
                  </a:pathLst>
                </a:custGeom>
                <a:solidFill>
                  <a:srgbClr val="F9CE19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426C7A28-2F90-1123-38BB-C585A0DE50AA}"/>
                    </a:ext>
                  </a:extLst>
                </p:cNvPr>
                <p:cNvSpPr/>
                <p:nvPr/>
              </p:nvSpPr>
              <p:spPr>
                <a:xfrm>
                  <a:off x="6501089" y="6961332"/>
                  <a:ext cx="590172" cy="304083"/>
                </a:xfrm>
                <a:custGeom>
                  <a:avLst/>
                  <a:gdLst>
                    <a:gd name="connsiteX0" fmla="*/ 47896 w 590172"/>
                    <a:gd name="connsiteY0" fmla="*/ 127641 h 304083"/>
                    <a:gd name="connsiteX1" fmla="*/ 121579 w 590172"/>
                    <a:gd name="connsiteY1" fmla="*/ 255886 h 304083"/>
                    <a:gd name="connsiteX2" fmla="*/ 153153 w 590172"/>
                    <a:gd name="connsiteY2" fmla="*/ 304084 h 304083"/>
                    <a:gd name="connsiteX3" fmla="*/ 186263 w 590172"/>
                    <a:gd name="connsiteY3" fmla="*/ 279670 h 304083"/>
                    <a:gd name="connsiteX4" fmla="*/ 216548 w 590172"/>
                    <a:gd name="connsiteY4" fmla="*/ 259562 h 304083"/>
                    <a:gd name="connsiteX5" fmla="*/ 288009 w 590172"/>
                    <a:gd name="connsiteY5" fmla="*/ 219648 h 304083"/>
                    <a:gd name="connsiteX6" fmla="*/ 317745 w 590172"/>
                    <a:gd name="connsiteY6" fmla="*/ 202119 h 304083"/>
                    <a:gd name="connsiteX7" fmla="*/ 342214 w 590172"/>
                    <a:gd name="connsiteY7" fmla="*/ 186154 h 304083"/>
                    <a:gd name="connsiteX8" fmla="*/ 439625 w 590172"/>
                    <a:gd name="connsiteY8" fmla="*/ 119521 h 304083"/>
                    <a:gd name="connsiteX9" fmla="*/ 549545 w 590172"/>
                    <a:gd name="connsiteY9" fmla="*/ 50804 h 304083"/>
                    <a:gd name="connsiteX10" fmla="*/ 590172 w 590172"/>
                    <a:gd name="connsiteY10" fmla="*/ 23757 h 304083"/>
                    <a:gd name="connsiteX11" fmla="*/ 586716 w 590172"/>
                    <a:gd name="connsiteY11" fmla="*/ 20574 h 304083"/>
                    <a:gd name="connsiteX12" fmla="*/ 578184 w 590172"/>
                    <a:gd name="connsiteY12" fmla="*/ 12016 h 304083"/>
                    <a:gd name="connsiteX13" fmla="*/ 568391 w 590172"/>
                    <a:gd name="connsiteY13" fmla="*/ 0 h 304083"/>
                    <a:gd name="connsiteX14" fmla="*/ 564935 w 590172"/>
                    <a:gd name="connsiteY14" fmla="*/ 2826 h 304083"/>
                    <a:gd name="connsiteX15" fmla="*/ 359880 w 590172"/>
                    <a:gd name="connsiteY15" fmla="*/ 96204 h 304083"/>
                    <a:gd name="connsiteX16" fmla="*/ 134636 w 590172"/>
                    <a:gd name="connsiteY16" fmla="*/ 105477 h 304083"/>
                    <a:gd name="connsiteX17" fmla="*/ 79964 w 590172"/>
                    <a:gd name="connsiteY17" fmla="*/ 89840 h 304083"/>
                    <a:gd name="connsiteX18" fmla="*/ 17227 w 590172"/>
                    <a:gd name="connsiteY18" fmla="*/ 59253 h 304083"/>
                    <a:gd name="connsiteX19" fmla="*/ 0 w 590172"/>
                    <a:gd name="connsiteY19" fmla="*/ 51490 h 304083"/>
                    <a:gd name="connsiteX20" fmla="*/ 47896 w 590172"/>
                    <a:gd name="connsiteY20" fmla="*/ 127641 h 3040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90172" h="304083">
                      <a:moveTo>
                        <a:pt x="47896" y="127641"/>
                      </a:moveTo>
                      <a:cubicBezTo>
                        <a:pt x="73463" y="168926"/>
                        <a:pt x="96177" y="213586"/>
                        <a:pt x="121579" y="255886"/>
                      </a:cubicBezTo>
                      <a:cubicBezTo>
                        <a:pt x="131536" y="272482"/>
                        <a:pt x="142015" y="288613"/>
                        <a:pt x="153153" y="304084"/>
                      </a:cubicBezTo>
                      <a:cubicBezTo>
                        <a:pt x="164098" y="295882"/>
                        <a:pt x="175071" y="287625"/>
                        <a:pt x="186263" y="279670"/>
                      </a:cubicBezTo>
                      <a:cubicBezTo>
                        <a:pt x="196194" y="272620"/>
                        <a:pt x="206289" y="265816"/>
                        <a:pt x="216548" y="259562"/>
                      </a:cubicBezTo>
                      <a:cubicBezTo>
                        <a:pt x="239838" y="245380"/>
                        <a:pt x="264170" y="232953"/>
                        <a:pt x="288009" y="219648"/>
                      </a:cubicBezTo>
                      <a:cubicBezTo>
                        <a:pt x="298049" y="214025"/>
                        <a:pt x="308006" y="208264"/>
                        <a:pt x="317745" y="202119"/>
                      </a:cubicBezTo>
                      <a:cubicBezTo>
                        <a:pt x="325974" y="196934"/>
                        <a:pt x="334122" y="191558"/>
                        <a:pt x="342214" y="186154"/>
                      </a:cubicBezTo>
                      <a:cubicBezTo>
                        <a:pt x="374886" y="164236"/>
                        <a:pt x="406652" y="140864"/>
                        <a:pt x="439625" y="119521"/>
                      </a:cubicBezTo>
                      <a:cubicBezTo>
                        <a:pt x="475890" y="96259"/>
                        <a:pt x="513170" y="74121"/>
                        <a:pt x="549545" y="50804"/>
                      </a:cubicBezTo>
                      <a:cubicBezTo>
                        <a:pt x="563261" y="42026"/>
                        <a:pt x="576813" y="33028"/>
                        <a:pt x="590172" y="23757"/>
                      </a:cubicBezTo>
                      <a:cubicBezTo>
                        <a:pt x="589020" y="22714"/>
                        <a:pt x="587868" y="21672"/>
                        <a:pt x="586716" y="20574"/>
                      </a:cubicBezTo>
                      <a:cubicBezTo>
                        <a:pt x="583780" y="17804"/>
                        <a:pt x="580900" y="14978"/>
                        <a:pt x="578184" y="12016"/>
                      </a:cubicBezTo>
                      <a:cubicBezTo>
                        <a:pt x="574673" y="8203"/>
                        <a:pt x="571463" y="4142"/>
                        <a:pt x="568391" y="0"/>
                      </a:cubicBezTo>
                      <a:cubicBezTo>
                        <a:pt x="567212" y="933"/>
                        <a:pt x="566114" y="1921"/>
                        <a:pt x="564935" y="2826"/>
                      </a:cubicBezTo>
                      <a:cubicBezTo>
                        <a:pt x="506395" y="47677"/>
                        <a:pt x="434934" y="79059"/>
                        <a:pt x="359880" y="96204"/>
                      </a:cubicBezTo>
                      <a:cubicBezTo>
                        <a:pt x="285046" y="113322"/>
                        <a:pt x="206782" y="116257"/>
                        <a:pt x="134636" y="105477"/>
                      </a:cubicBezTo>
                      <a:cubicBezTo>
                        <a:pt x="116559" y="102733"/>
                        <a:pt x="98097" y="97082"/>
                        <a:pt x="79964" y="89840"/>
                      </a:cubicBezTo>
                      <a:cubicBezTo>
                        <a:pt x="58156" y="81117"/>
                        <a:pt x="36896" y="70116"/>
                        <a:pt x="17227" y="59253"/>
                      </a:cubicBezTo>
                      <a:cubicBezTo>
                        <a:pt x="11467" y="56785"/>
                        <a:pt x="5761" y="54206"/>
                        <a:pt x="0" y="51490"/>
                      </a:cubicBezTo>
                      <a:cubicBezTo>
                        <a:pt x="16020" y="76837"/>
                        <a:pt x="32041" y="102157"/>
                        <a:pt x="47896" y="127641"/>
                      </a:cubicBezTo>
                      <a:close/>
                    </a:path>
                  </a:pathLst>
                </a:custGeom>
                <a:solidFill>
                  <a:srgbClr val="BA9B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F39CA495-4FE2-3EC7-A1FE-849316FBEA74}"/>
                    </a:ext>
                  </a:extLst>
                </p:cNvPr>
                <p:cNvSpPr/>
                <p:nvPr/>
              </p:nvSpPr>
              <p:spPr>
                <a:xfrm>
                  <a:off x="6585141" y="6871026"/>
                  <a:ext cx="549270" cy="185767"/>
                </a:xfrm>
                <a:custGeom>
                  <a:avLst/>
                  <a:gdLst>
                    <a:gd name="connsiteX0" fmla="*/ 218578 w 549270"/>
                    <a:gd name="connsiteY0" fmla="*/ 38515 h 185767"/>
                    <a:gd name="connsiteX1" fmla="*/ 119521 w 549270"/>
                    <a:gd name="connsiteY1" fmla="*/ 139080 h 185767"/>
                    <a:gd name="connsiteX2" fmla="*/ 0 w 549270"/>
                    <a:gd name="connsiteY2" fmla="*/ 164702 h 185767"/>
                    <a:gd name="connsiteX3" fmla="*/ 1783 w 549270"/>
                    <a:gd name="connsiteY3" fmla="*/ 165470 h 185767"/>
                    <a:gd name="connsiteX4" fmla="*/ 52999 w 549270"/>
                    <a:gd name="connsiteY4" fmla="*/ 179872 h 185767"/>
                    <a:gd name="connsiteX5" fmla="*/ 272208 w 549270"/>
                    <a:gd name="connsiteY5" fmla="*/ 170408 h 185767"/>
                    <a:gd name="connsiteX6" fmla="*/ 471940 w 549270"/>
                    <a:gd name="connsiteY6" fmla="*/ 81364 h 185767"/>
                    <a:gd name="connsiteX7" fmla="*/ 511278 w 549270"/>
                    <a:gd name="connsiteY7" fmla="*/ 45098 h 185767"/>
                    <a:gd name="connsiteX8" fmla="*/ 549271 w 549270"/>
                    <a:gd name="connsiteY8" fmla="*/ 0 h 185767"/>
                    <a:gd name="connsiteX9" fmla="*/ 393046 w 549270"/>
                    <a:gd name="connsiteY9" fmla="*/ 26308 h 185767"/>
                    <a:gd name="connsiteX10" fmla="*/ 218578 w 549270"/>
                    <a:gd name="connsiteY10" fmla="*/ 38515 h 185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9270" h="185767">
                      <a:moveTo>
                        <a:pt x="218578" y="38515"/>
                      </a:moveTo>
                      <a:cubicBezTo>
                        <a:pt x="197346" y="82790"/>
                        <a:pt x="161986" y="117409"/>
                        <a:pt x="119521" y="139080"/>
                      </a:cubicBezTo>
                      <a:cubicBezTo>
                        <a:pt x="83201" y="157597"/>
                        <a:pt x="41779" y="166540"/>
                        <a:pt x="0" y="164702"/>
                      </a:cubicBezTo>
                      <a:cubicBezTo>
                        <a:pt x="604" y="164949"/>
                        <a:pt x="1180" y="165223"/>
                        <a:pt x="1783" y="165470"/>
                      </a:cubicBezTo>
                      <a:cubicBezTo>
                        <a:pt x="18791" y="172163"/>
                        <a:pt x="36101" y="177403"/>
                        <a:pt x="52999" y="179872"/>
                      </a:cubicBezTo>
                      <a:cubicBezTo>
                        <a:pt x="123225" y="190241"/>
                        <a:pt x="199321" y="186840"/>
                        <a:pt x="272208" y="170408"/>
                      </a:cubicBezTo>
                      <a:cubicBezTo>
                        <a:pt x="345095" y="153976"/>
                        <a:pt x="414827" y="124459"/>
                        <a:pt x="471940" y="81364"/>
                      </a:cubicBezTo>
                      <a:cubicBezTo>
                        <a:pt x="486342" y="70528"/>
                        <a:pt x="499208" y="58183"/>
                        <a:pt x="511278" y="45098"/>
                      </a:cubicBezTo>
                      <a:cubicBezTo>
                        <a:pt x="524555" y="30641"/>
                        <a:pt x="536899" y="15307"/>
                        <a:pt x="549271" y="0"/>
                      </a:cubicBezTo>
                      <a:cubicBezTo>
                        <a:pt x="497644" y="11466"/>
                        <a:pt x="445523" y="20300"/>
                        <a:pt x="393046" y="26308"/>
                      </a:cubicBezTo>
                      <a:cubicBezTo>
                        <a:pt x="335109" y="32918"/>
                        <a:pt x="276789" y="36238"/>
                        <a:pt x="218578" y="38515"/>
                      </a:cubicBezTo>
                      <a:close/>
                    </a:path>
                  </a:pathLst>
                </a:custGeom>
                <a:solidFill>
                  <a:srgbClr val="CCA70D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F3F345F4-F8B3-47BB-F343-1D00BD154939}"/>
                    </a:ext>
                  </a:extLst>
                </p:cNvPr>
                <p:cNvSpPr/>
                <p:nvPr/>
              </p:nvSpPr>
              <p:spPr>
                <a:xfrm>
                  <a:off x="6180848" y="6531692"/>
                  <a:ext cx="305318" cy="465548"/>
                </a:xfrm>
                <a:custGeom>
                  <a:avLst/>
                  <a:gdLst>
                    <a:gd name="connsiteX0" fmla="*/ 71323 w 305318"/>
                    <a:gd name="connsiteY0" fmla="*/ 130686 h 465548"/>
                    <a:gd name="connsiteX1" fmla="*/ 214738 w 305318"/>
                    <a:gd name="connsiteY1" fmla="*/ 347097 h 465548"/>
                    <a:gd name="connsiteX2" fmla="*/ 291657 w 305318"/>
                    <a:gd name="connsiteY2" fmla="*/ 465548 h 465548"/>
                    <a:gd name="connsiteX3" fmla="*/ 291739 w 305318"/>
                    <a:gd name="connsiteY3" fmla="*/ 459980 h 465548"/>
                    <a:gd name="connsiteX4" fmla="*/ 301779 w 305318"/>
                    <a:gd name="connsiteY4" fmla="*/ 455865 h 465548"/>
                    <a:gd name="connsiteX5" fmla="*/ 305318 w 305318"/>
                    <a:gd name="connsiteY5" fmla="*/ 457401 h 465548"/>
                    <a:gd name="connsiteX6" fmla="*/ 228591 w 305318"/>
                    <a:gd name="connsiteY6" fmla="*/ 338044 h 465548"/>
                    <a:gd name="connsiteX7" fmla="*/ 84600 w 305318"/>
                    <a:gd name="connsiteY7" fmla="*/ 121770 h 465548"/>
                    <a:gd name="connsiteX8" fmla="*/ 33302 w 305318"/>
                    <a:gd name="connsiteY8" fmla="*/ 35662 h 465548"/>
                    <a:gd name="connsiteX9" fmla="*/ 9738 w 305318"/>
                    <a:gd name="connsiteY9" fmla="*/ 0 h 465548"/>
                    <a:gd name="connsiteX10" fmla="*/ 2825 w 305318"/>
                    <a:gd name="connsiteY10" fmla="*/ 2222 h 465548"/>
                    <a:gd name="connsiteX11" fmla="*/ 0 w 305318"/>
                    <a:gd name="connsiteY11" fmla="*/ 12920 h 465548"/>
                    <a:gd name="connsiteX12" fmla="*/ 19970 w 305318"/>
                    <a:gd name="connsiteY12" fmla="*/ 43644 h 465548"/>
                    <a:gd name="connsiteX13" fmla="*/ 71323 w 305318"/>
                    <a:gd name="connsiteY13" fmla="*/ 130686 h 465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05318" h="465548">
                      <a:moveTo>
                        <a:pt x="71323" y="130686"/>
                      </a:moveTo>
                      <a:cubicBezTo>
                        <a:pt x="119658" y="202640"/>
                        <a:pt x="167390" y="274759"/>
                        <a:pt x="214738" y="347097"/>
                      </a:cubicBezTo>
                      <a:cubicBezTo>
                        <a:pt x="240524" y="386462"/>
                        <a:pt x="266173" y="425937"/>
                        <a:pt x="291657" y="465548"/>
                      </a:cubicBezTo>
                      <a:cubicBezTo>
                        <a:pt x="291026" y="463793"/>
                        <a:pt x="290971" y="461818"/>
                        <a:pt x="291739" y="459980"/>
                      </a:cubicBezTo>
                      <a:cubicBezTo>
                        <a:pt x="293385" y="456084"/>
                        <a:pt x="297884" y="454219"/>
                        <a:pt x="301779" y="455865"/>
                      </a:cubicBezTo>
                      <a:cubicBezTo>
                        <a:pt x="302986" y="456359"/>
                        <a:pt x="304111" y="456880"/>
                        <a:pt x="305318" y="457401"/>
                      </a:cubicBezTo>
                      <a:cubicBezTo>
                        <a:pt x="279971" y="417460"/>
                        <a:pt x="254432" y="377656"/>
                        <a:pt x="228591" y="338044"/>
                      </a:cubicBezTo>
                      <a:cubicBezTo>
                        <a:pt x="181298" y="265569"/>
                        <a:pt x="133100" y="193698"/>
                        <a:pt x="84600" y="121770"/>
                      </a:cubicBezTo>
                      <a:cubicBezTo>
                        <a:pt x="65947" y="94202"/>
                        <a:pt x="50585" y="64273"/>
                        <a:pt x="33302" y="35662"/>
                      </a:cubicBezTo>
                      <a:cubicBezTo>
                        <a:pt x="25923" y="23427"/>
                        <a:pt x="18187" y="11466"/>
                        <a:pt x="9738" y="0"/>
                      </a:cubicBezTo>
                      <a:cubicBezTo>
                        <a:pt x="7434" y="741"/>
                        <a:pt x="5130" y="1454"/>
                        <a:pt x="2825" y="2222"/>
                      </a:cubicBezTo>
                      <a:cubicBezTo>
                        <a:pt x="1811" y="5761"/>
                        <a:pt x="878" y="9327"/>
                        <a:pt x="0" y="12920"/>
                      </a:cubicBezTo>
                      <a:cubicBezTo>
                        <a:pt x="7050" y="22878"/>
                        <a:pt x="13689" y="33138"/>
                        <a:pt x="19970" y="43644"/>
                      </a:cubicBezTo>
                      <a:cubicBezTo>
                        <a:pt x="37253" y="72585"/>
                        <a:pt x="52642" y="102843"/>
                        <a:pt x="71323" y="13068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EF12F013-18D0-82B9-544B-27746C710E5D}"/>
                    </a:ext>
                  </a:extLst>
                </p:cNvPr>
                <p:cNvSpPr/>
                <p:nvPr/>
              </p:nvSpPr>
              <p:spPr>
                <a:xfrm>
                  <a:off x="6474343" y="7000093"/>
                  <a:ext cx="179926" cy="271219"/>
                </a:xfrm>
                <a:custGeom>
                  <a:avLst/>
                  <a:gdLst>
                    <a:gd name="connsiteX0" fmla="*/ 0 w 179926"/>
                    <a:gd name="connsiteY0" fmla="*/ 0 h 271219"/>
                    <a:gd name="connsiteX1" fmla="*/ 61777 w 179926"/>
                    <a:gd name="connsiteY1" fmla="*/ 96945 h 271219"/>
                    <a:gd name="connsiteX2" fmla="*/ 136474 w 179926"/>
                    <a:gd name="connsiteY2" fmla="*/ 224339 h 271219"/>
                    <a:gd name="connsiteX3" fmla="*/ 167692 w 179926"/>
                    <a:gd name="connsiteY3" fmla="*/ 271220 h 271219"/>
                    <a:gd name="connsiteX4" fmla="*/ 176525 w 179926"/>
                    <a:gd name="connsiteY4" fmla="*/ 266200 h 271219"/>
                    <a:gd name="connsiteX5" fmla="*/ 177924 w 179926"/>
                    <a:gd name="connsiteY5" fmla="*/ 266831 h 271219"/>
                    <a:gd name="connsiteX6" fmla="*/ 179927 w 179926"/>
                    <a:gd name="connsiteY6" fmla="*/ 265350 h 271219"/>
                    <a:gd name="connsiteX7" fmla="*/ 148352 w 179926"/>
                    <a:gd name="connsiteY7" fmla="*/ 217151 h 271219"/>
                    <a:gd name="connsiteX8" fmla="*/ 74670 w 179926"/>
                    <a:gd name="connsiteY8" fmla="*/ 88907 h 271219"/>
                    <a:gd name="connsiteX9" fmla="*/ 26801 w 179926"/>
                    <a:gd name="connsiteY9" fmla="*/ 12756 h 271219"/>
                    <a:gd name="connsiteX10" fmla="*/ 2387 w 179926"/>
                    <a:gd name="connsiteY10" fmla="*/ 1619 h 271219"/>
                    <a:gd name="connsiteX11" fmla="*/ 0 w 179926"/>
                    <a:gd name="connsiteY11" fmla="*/ 0 h 271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9926" h="271219">
                      <a:moveTo>
                        <a:pt x="0" y="0"/>
                      </a:moveTo>
                      <a:cubicBezTo>
                        <a:pt x="20711" y="32205"/>
                        <a:pt x="41367" y="64465"/>
                        <a:pt x="61777" y="96945"/>
                      </a:cubicBezTo>
                      <a:cubicBezTo>
                        <a:pt x="87645" y="137928"/>
                        <a:pt x="110716" y="182340"/>
                        <a:pt x="136474" y="224339"/>
                      </a:cubicBezTo>
                      <a:cubicBezTo>
                        <a:pt x="146350" y="240469"/>
                        <a:pt x="156746" y="256132"/>
                        <a:pt x="167692" y="271220"/>
                      </a:cubicBezTo>
                      <a:cubicBezTo>
                        <a:pt x="168954" y="267572"/>
                        <a:pt x="172657" y="265322"/>
                        <a:pt x="176525" y="266200"/>
                      </a:cubicBezTo>
                      <a:cubicBezTo>
                        <a:pt x="177046" y="266310"/>
                        <a:pt x="177458" y="266611"/>
                        <a:pt x="177924" y="266831"/>
                      </a:cubicBezTo>
                      <a:cubicBezTo>
                        <a:pt x="178582" y="266338"/>
                        <a:pt x="179241" y="265843"/>
                        <a:pt x="179927" y="265350"/>
                      </a:cubicBezTo>
                      <a:cubicBezTo>
                        <a:pt x="168789" y="249851"/>
                        <a:pt x="158310" y="233721"/>
                        <a:pt x="148352" y="217151"/>
                      </a:cubicBezTo>
                      <a:cubicBezTo>
                        <a:pt x="122950" y="174852"/>
                        <a:pt x="100209" y="130192"/>
                        <a:pt x="74670" y="88907"/>
                      </a:cubicBezTo>
                      <a:cubicBezTo>
                        <a:pt x="58814" y="63422"/>
                        <a:pt x="42794" y="38103"/>
                        <a:pt x="26801" y="12756"/>
                      </a:cubicBezTo>
                      <a:cubicBezTo>
                        <a:pt x="18928" y="9053"/>
                        <a:pt x="10918" y="5239"/>
                        <a:pt x="2387" y="1619"/>
                      </a:cubicBezTo>
                      <a:cubicBezTo>
                        <a:pt x="1454" y="1234"/>
                        <a:pt x="658" y="658"/>
                        <a:pt x="0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47EC8928-FC74-A4AE-ED6D-BF49AFF1F284}"/>
                    </a:ext>
                  </a:extLst>
                </p:cNvPr>
                <p:cNvSpPr/>
                <p:nvPr/>
              </p:nvSpPr>
              <p:spPr>
                <a:xfrm>
                  <a:off x="6135832" y="6675545"/>
                  <a:ext cx="27" cy="384"/>
                </a:xfrm>
                <a:custGeom>
                  <a:avLst/>
                  <a:gdLst>
                    <a:gd name="connsiteX0" fmla="*/ 27 w 27"/>
                    <a:gd name="connsiteY0" fmla="*/ 384 h 384"/>
                    <a:gd name="connsiteX1" fmla="*/ 0 w 27"/>
                    <a:gd name="connsiteY1" fmla="*/ 0 h 384"/>
                    <a:gd name="connsiteX2" fmla="*/ 27 w 27"/>
                    <a:gd name="connsiteY2" fmla="*/ 384 h 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" h="384">
                      <a:moveTo>
                        <a:pt x="27" y="384"/>
                      </a:moveTo>
                      <a:cubicBezTo>
                        <a:pt x="27" y="247"/>
                        <a:pt x="27" y="137"/>
                        <a:pt x="0" y="0"/>
                      </a:cubicBezTo>
                      <a:cubicBezTo>
                        <a:pt x="27" y="137"/>
                        <a:pt x="27" y="247"/>
                        <a:pt x="27" y="38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6859FE46-924F-CB31-9A67-17813EC05C26}"/>
                    </a:ext>
                  </a:extLst>
                </p:cNvPr>
                <p:cNvSpPr/>
                <p:nvPr/>
              </p:nvSpPr>
              <p:spPr>
                <a:xfrm>
                  <a:off x="6137423" y="6673872"/>
                  <a:ext cx="464423" cy="771103"/>
                </a:xfrm>
                <a:custGeom>
                  <a:avLst/>
                  <a:gdLst>
                    <a:gd name="connsiteX0" fmla="*/ 462888 w 464423"/>
                    <a:gd name="connsiteY0" fmla="*/ 765929 h 771103"/>
                    <a:gd name="connsiteX1" fmla="*/ 464424 w 464423"/>
                    <a:gd name="connsiteY1" fmla="*/ 758440 h 771103"/>
                    <a:gd name="connsiteX2" fmla="*/ 430737 w 464423"/>
                    <a:gd name="connsiteY2" fmla="*/ 697486 h 771103"/>
                    <a:gd name="connsiteX3" fmla="*/ 341556 w 464423"/>
                    <a:gd name="connsiteY3" fmla="*/ 553166 h 771103"/>
                    <a:gd name="connsiteX4" fmla="*/ 137352 w 464423"/>
                    <a:gd name="connsiteY4" fmla="*/ 208840 h 771103"/>
                    <a:gd name="connsiteX5" fmla="*/ 60680 w 464423"/>
                    <a:gd name="connsiteY5" fmla="*/ 83037 h 771103"/>
                    <a:gd name="connsiteX6" fmla="*/ 14045 w 464423"/>
                    <a:gd name="connsiteY6" fmla="*/ 0 h 771103"/>
                    <a:gd name="connsiteX7" fmla="*/ 13497 w 464423"/>
                    <a:gd name="connsiteY7" fmla="*/ 2743 h 771103"/>
                    <a:gd name="connsiteX8" fmla="*/ 4691 w 464423"/>
                    <a:gd name="connsiteY8" fmla="*/ 9079 h 771103"/>
                    <a:gd name="connsiteX9" fmla="*/ 0 w 464423"/>
                    <a:gd name="connsiteY9" fmla="*/ 6255 h 771103"/>
                    <a:gd name="connsiteX10" fmla="*/ 47128 w 464423"/>
                    <a:gd name="connsiteY10" fmla="*/ 91074 h 771103"/>
                    <a:gd name="connsiteX11" fmla="*/ 123334 w 464423"/>
                    <a:gd name="connsiteY11" fmla="*/ 217206 h 771103"/>
                    <a:gd name="connsiteX12" fmla="*/ 245873 w 464423"/>
                    <a:gd name="connsiteY12" fmla="*/ 423797 h 771103"/>
                    <a:gd name="connsiteX13" fmla="*/ 328416 w 464423"/>
                    <a:gd name="connsiteY13" fmla="*/ 561094 h 771103"/>
                    <a:gd name="connsiteX14" fmla="*/ 418804 w 464423"/>
                    <a:gd name="connsiteY14" fmla="*/ 704618 h 771103"/>
                    <a:gd name="connsiteX15" fmla="*/ 454219 w 464423"/>
                    <a:gd name="connsiteY15" fmla="*/ 767574 h 771103"/>
                    <a:gd name="connsiteX16" fmla="*/ 461434 w 464423"/>
                    <a:gd name="connsiteY16" fmla="*/ 770976 h 771103"/>
                    <a:gd name="connsiteX17" fmla="*/ 462888 w 464423"/>
                    <a:gd name="connsiteY17" fmla="*/ 765929 h 77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64423" h="771103">
                      <a:moveTo>
                        <a:pt x="462888" y="765929"/>
                      </a:moveTo>
                      <a:cubicBezTo>
                        <a:pt x="463381" y="763432"/>
                        <a:pt x="463930" y="760936"/>
                        <a:pt x="464424" y="758440"/>
                      </a:cubicBezTo>
                      <a:cubicBezTo>
                        <a:pt x="453917" y="737838"/>
                        <a:pt x="442615" y="717538"/>
                        <a:pt x="430737" y="697486"/>
                      </a:cubicBezTo>
                      <a:cubicBezTo>
                        <a:pt x="401961" y="648794"/>
                        <a:pt x="370305" y="601337"/>
                        <a:pt x="341556" y="553166"/>
                      </a:cubicBezTo>
                      <a:lnTo>
                        <a:pt x="137352" y="208840"/>
                      </a:lnTo>
                      <a:cubicBezTo>
                        <a:pt x="112032" y="166540"/>
                        <a:pt x="85780" y="125172"/>
                        <a:pt x="60680" y="83037"/>
                      </a:cubicBezTo>
                      <a:cubicBezTo>
                        <a:pt x="44467" y="55824"/>
                        <a:pt x="28749" y="28282"/>
                        <a:pt x="14045" y="0"/>
                      </a:cubicBezTo>
                      <a:cubicBezTo>
                        <a:pt x="13881" y="905"/>
                        <a:pt x="13661" y="1838"/>
                        <a:pt x="13497" y="2743"/>
                      </a:cubicBezTo>
                      <a:cubicBezTo>
                        <a:pt x="12811" y="6940"/>
                        <a:pt x="8861" y="9765"/>
                        <a:pt x="4691" y="9079"/>
                      </a:cubicBezTo>
                      <a:cubicBezTo>
                        <a:pt x="2743" y="8778"/>
                        <a:pt x="1125" y="7680"/>
                        <a:pt x="0" y="6255"/>
                      </a:cubicBezTo>
                      <a:cubicBezTo>
                        <a:pt x="14841" y="35167"/>
                        <a:pt x="30724" y="63285"/>
                        <a:pt x="47128" y="91074"/>
                      </a:cubicBezTo>
                      <a:cubicBezTo>
                        <a:pt x="72064" y="133319"/>
                        <a:pt x="98152" y="174797"/>
                        <a:pt x="123334" y="217206"/>
                      </a:cubicBezTo>
                      <a:cubicBezTo>
                        <a:pt x="164318" y="285951"/>
                        <a:pt x="204890" y="354997"/>
                        <a:pt x="245873" y="423797"/>
                      </a:cubicBezTo>
                      <a:cubicBezTo>
                        <a:pt x="273195" y="469691"/>
                        <a:pt x="300737" y="515447"/>
                        <a:pt x="328416" y="561094"/>
                      </a:cubicBezTo>
                      <a:cubicBezTo>
                        <a:pt x="357549" y="608990"/>
                        <a:pt x="389589" y="656173"/>
                        <a:pt x="418804" y="704618"/>
                      </a:cubicBezTo>
                      <a:cubicBezTo>
                        <a:pt x="431286" y="725329"/>
                        <a:pt x="443246" y="746233"/>
                        <a:pt x="454219" y="767574"/>
                      </a:cubicBezTo>
                      <a:cubicBezTo>
                        <a:pt x="455591" y="770290"/>
                        <a:pt x="458581" y="771525"/>
                        <a:pt x="461434" y="770976"/>
                      </a:cubicBezTo>
                      <a:cubicBezTo>
                        <a:pt x="461187" y="769193"/>
                        <a:pt x="461708" y="767383"/>
                        <a:pt x="462888" y="76592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6D38D196-F2F0-EFF9-5968-44C88948F137}"/>
                    </a:ext>
                  </a:extLst>
                </p:cNvPr>
                <p:cNvSpPr/>
                <p:nvPr/>
              </p:nvSpPr>
              <p:spPr>
                <a:xfrm>
                  <a:off x="6601819" y="7271313"/>
                  <a:ext cx="53492" cy="165332"/>
                </a:xfrm>
                <a:custGeom>
                  <a:avLst/>
                  <a:gdLst>
                    <a:gd name="connsiteX0" fmla="*/ 42629 w 53492"/>
                    <a:gd name="connsiteY0" fmla="*/ 55577 h 165332"/>
                    <a:gd name="connsiteX1" fmla="*/ 44467 w 53492"/>
                    <a:gd name="connsiteY1" fmla="*/ 48171 h 165332"/>
                    <a:gd name="connsiteX2" fmla="*/ 41998 w 53492"/>
                    <a:gd name="connsiteY2" fmla="*/ 45785 h 165332"/>
                    <a:gd name="connsiteX3" fmla="*/ 44495 w 53492"/>
                    <a:gd name="connsiteY3" fmla="*/ 35223 h 165332"/>
                    <a:gd name="connsiteX4" fmla="*/ 48253 w 53492"/>
                    <a:gd name="connsiteY4" fmla="*/ 32918 h 165332"/>
                    <a:gd name="connsiteX5" fmla="*/ 53492 w 53492"/>
                    <a:gd name="connsiteY5" fmla="*/ 10013 h 165332"/>
                    <a:gd name="connsiteX6" fmla="*/ 50036 w 53492"/>
                    <a:gd name="connsiteY6" fmla="*/ 12537 h 165332"/>
                    <a:gd name="connsiteX7" fmla="*/ 40737 w 53492"/>
                    <a:gd name="connsiteY7" fmla="*/ 11110 h 165332"/>
                    <a:gd name="connsiteX8" fmla="*/ 41779 w 53492"/>
                    <a:gd name="connsiteY8" fmla="*/ 2222 h 165332"/>
                    <a:gd name="connsiteX9" fmla="*/ 40215 w 53492"/>
                    <a:gd name="connsiteY9" fmla="*/ 0 h 165332"/>
                    <a:gd name="connsiteX10" fmla="*/ 39859 w 53492"/>
                    <a:gd name="connsiteY10" fmla="*/ 768 h 165332"/>
                    <a:gd name="connsiteX11" fmla="*/ 23976 w 53492"/>
                    <a:gd name="connsiteY11" fmla="*/ 61503 h 165332"/>
                    <a:gd name="connsiteX12" fmla="*/ 13250 w 53492"/>
                    <a:gd name="connsiteY12" fmla="*/ 102184 h 165332"/>
                    <a:gd name="connsiteX13" fmla="*/ 0 w 53492"/>
                    <a:gd name="connsiteY13" fmla="*/ 160999 h 165332"/>
                    <a:gd name="connsiteX14" fmla="*/ 1646 w 53492"/>
                    <a:gd name="connsiteY14" fmla="*/ 164098 h 165332"/>
                    <a:gd name="connsiteX15" fmla="*/ 2003 w 53492"/>
                    <a:gd name="connsiteY15" fmla="*/ 165333 h 165332"/>
                    <a:gd name="connsiteX16" fmla="*/ 15828 w 53492"/>
                    <a:gd name="connsiteY16" fmla="*/ 154497 h 165332"/>
                    <a:gd name="connsiteX17" fmla="*/ 26499 w 53492"/>
                    <a:gd name="connsiteY17" fmla="*/ 114721 h 165332"/>
                    <a:gd name="connsiteX18" fmla="*/ 42629 w 53492"/>
                    <a:gd name="connsiteY18" fmla="*/ 55577 h 165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3492" h="165332">
                      <a:moveTo>
                        <a:pt x="42629" y="55577"/>
                      </a:moveTo>
                      <a:cubicBezTo>
                        <a:pt x="43260" y="53109"/>
                        <a:pt x="43836" y="50640"/>
                        <a:pt x="44467" y="48171"/>
                      </a:cubicBezTo>
                      <a:cubicBezTo>
                        <a:pt x="43507" y="47567"/>
                        <a:pt x="42629" y="46799"/>
                        <a:pt x="41998" y="45785"/>
                      </a:cubicBezTo>
                      <a:cubicBezTo>
                        <a:pt x="39776" y="42191"/>
                        <a:pt x="40901" y="37445"/>
                        <a:pt x="44495" y="35223"/>
                      </a:cubicBezTo>
                      <a:cubicBezTo>
                        <a:pt x="45729" y="34455"/>
                        <a:pt x="46991" y="33714"/>
                        <a:pt x="48253" y="32918"/>
                      </a:cubicBezTo>
                      <a:cubicBezTo>
                        <a:pt x="50091" y="25293"/>
                        <a:pt x="51819" y="17667"/>
                        <a:pt x="53492" y="10013"/>
                      </a:cubicBezTo>
                      <a:cubicBezTo>
                        <a:pt x="52340" y="10836"/>
                        <a:pt x="51188" y="11686"/>
                        <a:pt x="50036" y="12537"/>
                      </a:cubicBezTo>
                      <a:cubicBezTo>
                        <a:pt x="47073" y="14704"/>
                        <a:pt x="42904" y="14073"/>
                        <a:pt x="40737" y="11110"/>
                      </a:cubicBezTo>
                      <a:cubicBezTo>
                        <a:pt x="38679" y="8312"/>
                        <a:pt x="39228" y="4472"/>
                        <a:pt x="41779" y="2222"/>
                      </a:cubicBezTo>
                      <a:cubicBezTo>
                        <a:pt x="41258" y="1509"/>
                        <a:pt x="40737" y="741"/>
                        <a:pt x="40215" y="0"/>
                      </a:cubicBezTo>
                      <a:cubicBezTo>
                        <a:pt x="40133" y="275"/>
                        <a:pt x="39941" y="494"/>
                        <a:pt x="39859" y="768"/>
                      </a:cubicBezTo>
                      <a:cubicBezTo>
                        <a:pt x="35058" y="21123"/>
                        <a:pt x="29435" y="41285"/>
                        <a:pt x="23976" y="61503"/>
                      </a:cubicBezTo>
                      <a:cubicBezTo>
                        <a:pt x="20327" y="75054"/>
                        <a:pt x="16679" y="88605"/>
                        <a:pt x="13250" y="102184"/>
                      </a:cubicBezTo>
                      <a:cubicBezTo>
                        <a:pt x="8312" y="121689"/>
                        <a:pt x="3923" y="141302"/>
                        <a:pt x="0" y="160999"/>
                      </a:cubicBezTo>
                      <a:cubicBezTo>
                        <a:pt x="521" y="162041"/>
                        <a:pt x="1125" y="163056"/>
                        <a:pt x="1646" y="164098"/>
                      </a:cubicBezTo>
                      <a:cubicBezTo>
                        <a:pt x="1838" y="164510"/>
                        <a:pt x="1865" y="164922"/>
                        <a:pt x="2003" y="165333"/>
                      </a:cubicBezTo>
                      <a:cubicBezTo>
                        <a:pt x="6584" y="161657"/>
                        <a:pt x="11220" y="158118"/>
                        <a:pt x="15828" y="154497"/>
                      </a:cubicBezTo>
                      <a:cubicBezTo>
                        <a:pt x="19257" y="141221"/>
                        <a:pt x="22823" y="127971"/>
                        <a:pt x="26499" y="114721"/>
                      </a:cubicBezTo>
                      <a:cubicBezTo>
                        <a:pt x="31958" y="95052"/>
                        <a:pt x="37472" y="75356"/>
                        <a:pt x="42629" y="5557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E8572A37-057A-C9D7-B2BF-1D8BFDB48894}"/>
                    </a:ext>
                  </a:extLst>
                </p:cNvPr>
                <p:cNvSpPr/>
                <p:nvPr/>
              </p:nvSpPr>
              <p:spPr>
                <a:xfrm>
                  <a:off x="6607525" y="7447400"/>
                  <a:ext cx="4306" cy="2798"/>
                </a:xfrm>
                <a:custGeom>
                  <a:avLst/>
                  <a:gdLst>
                    <a:gd name="connsiteX0" fmla="*/ 0 w 4306"/>
                    <a:gd name="connsiteY0" fmla="*/ 2798 h 2798"/>
                    <a:gd name="connsiteX1" fmla="*/ 4307 w 4306"/>
                    <a:gd name="connsiteY1" fmla="*/ 0 h 2798"/>
                    <a:gd name="connsiteX2" fmla="*/ 1975 w 4306"/>
                    <a:gd name="connsiteY2" fmla="*/ 1783 h 2798"/>
                    <a:gd name="connsiteX3" fmla="*/ 0 w 4306"/>
                    <a:gd name="connsiteY3" fmla="*/ 2798 h 2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06" h="2798">
                      <a:moveTo>
                        <a:pt x="0" y="2798"/>
                      </a:moveTo>
                      <a:cubicBezTo>
                        <a:pt x="1756" y="2469"/>
                        <a:pt x="3292" y="1454"/>
                        <a:pt x="4307" y="0"/>
                      </a:cubicBezTo>
                      <a:cubicBezTo>
                        <a:pt x="3539" y="603"/>
                        <a:pt x="2743" y="1179"/>
                        <a:pt x="1975" y="1783"/>
                      </a:cubicBezTo>
                      <a:cubicBezTo>
                        <a:pt x="1372" y="2276"/>
                        <a:pt x="686" y="2551"/>
                        <a:pt x="0" y="279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4D8CA8FA-C437-F115-D361-F3B7BB09FD3A}"/>
                    </a:ext>
                  </a:extLst>
                </p:cNvPr>
                <p:cNvSpPr/>
                <p:nvPr/>
              </p:nvSpPr>
              <p:spPr>
                <a:xfrm>
                  <a:off x="6642035" y="7266104"/>
                  <a:ext cx="10232" cy="7431"/>
                </a:xfrm>
                <a:custGeom>
                  <a:avLst/>
                  <a:gdLst>
                    <a:gd name="connsiteX0" fmla="*/ 10232 w 10232"/>
                    <a:gd name="connsiteY0" fmla="*/ 821 h 7431"/>
                    <a:gd name="connsiteX1" fmla="*/ 8833 w 10232"/>
                    <a:gd name="connsiteY1" fmla="*/ 190 h 7431"/>
                    <a:gd name="connsiteX2" fmla="*/ 0 w 10232"/>
                    <a:gd name="connsiteY2" fmla="*/ 5210 h 7431"/>
                    <a:gd name="connsiteX3" fmla="*/ 1564 w 10232"/>
                    <a:gd name="connsiteY3" fmla="*/ 7432 h 7431"/>
                    <a:gd name="connsiteX4" fmla="*/ 1948 w 10232"/>
                    <a:gd name="connsiteY4" fmla="*/ 6993 h 7431"/>
                    <a:gd name="connsiteX5" fmla="*/ 10232 w 10232"/>
                    <a:gd name="connsiteY5" fmla="*/ 821 h 74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232" h="7431">
                      <a:moveTo>
                        <a:pt x="10232" y="821"/>
                      </a:moveTo>
                      <a:cubicBezTo>
                        <a:pt x="9766" y="601"/>
                        <a:pt x="9354" y="300"/>
                        <a:pt x="8833" y="190"/>
                      </a:cubicBezTo>
                      <a:cubicBezTo>
                        <a:pt x="4993" y="-688"/>
                        <a:pt x="1262" y="1562"/>
                        <a:pt x="0" y="5210"/>
                      </a:cubicBezTo>
                      <a:cubicBezTo>
                        <a:pt x="521" y="5950"/>
                        <a:pt x="1042" y="6691"/>
                        <a:pt x="1564" y="7432"/>
                      </a:cubicBezTo>
                      <a:cubicBezTo>
                        <a:pt x="1701" y="7294"/>
                        <a:pt x="1783" y="7130"/>
                        <a:pt x="1948" y="6993"/>
                      </a:cubicBezTo>
                      <a:cubicBezTo>
                        <a:pt x="4718" y="4963"/>
                        <a:pt x="7489" y="2878"/>
                        <a:pt x="10232" y="82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C578532-F0ED-BFAC-E985-501CBF9BE0D6}"/>
                    </a:ext>
                  </a:extLst>
                </p:cNvPr>
                <p:cNvSpPr/>
                <p:nvPr/>
              </p:nvSpPr>
              <p:spPr>
                <a:xfrm>
                  <a:off x="6600338" y="7432340"/>
                  <a:ext cx="3538" cy="7488"/>
                </a:xfrm>
                <a:custGeom>
                  <a:avLst/>
                  <a:gdLst>
                    <a:gd name="connsiteX0" fmla="*/ 1536 w 3538"/>
                    <a:gd name="connsiteY0" fmla="*/ 0 h 7488"/>
                    <a:gd name="connsiteX1" fmla="*/ 0 w 3538"/>
                    <a:gd name="connsiteY1" fmla="*/ 7489 h 7488"/>
                    <a:gd name="connsiteX2" fmla="*/ 850 w 3538"/>
                    <a:gd name="connsiteY2" fmla="*/ 6446 h 7488"/>
                    <a:gd name="connsiteX3" fmla="*/ 3539 w 3538"/>
                    <a:gd name="connsiteY3" fmla="*/ 4334 h 7488"/>
                    <a:gd name="connsiteX4" fmla="*/ 3182 w 3538"/>
                    <a:gd name="connsiteY4" fmla="*/ 3099 h 7488"/>
                    <a:gd name="connsiteX5" fmla="*/ 1536 w 3538"/>
                    <a:gd name="connsiteY5" fmla="*/ 0 h 7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538" h="7488">
                      <a:moveTo>
                        <a:pt x="1536" y="0"/>
                      </a:moveTo>
                      <a:cubicBezTo>
                        <a:pt x="1042" y="2496"/>
                        <a:pt x="466" y="4992"/>
                        <a:pt x="0" y="7489"/>
                      </a:cubicBezTo>
                      <a:cubicBezTo>
                        <a:pt x="274" y="7132"/>
                        <a:pt x="494" y="6748"/>
                        <a:pt x="850" y="6446"/>
                      </a:cubicBezTo>
                      <a:cubicBezTo>
                        <a:pt x="1728" y="5733"/>
                        <a:pt x="2633" y="5047"/>
                        <a:pt x="3539" y="4334"/>
                      </a:cubicBezTo>
                      <a:cubicBezTo>
                        <a:pt x="3429" y="3923"/>
                        <a:pt x="3402" y="3484"/>
                        <a:pt x="3182" y="3099"/>
                      </a:cubicBezTo>
                      <a:cubicBezTo>
                        <a:pt x="2661" y="2057"/>
                        <a:pt x="2057" y="1042"/>
                        <a:pt x="1536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36D179DC-2F78-54E8-2866-487AC1F46CF3}"/>
                    </a:ext>
                  </a:extLst>
                </p:cNvPr>
                <p:cNvSpPr/>
                <p:nvPr/>
              </p:nvSpPr>
              <p:spPr>
                <a:xfrm>
                  <a:off x="6598857" y="7444629"/>
                  <a:ext cx="8668" cy="5954"/>
                </a:xfrm>
                <a:custGeom>
                  <a:avLst/>
                  <a:gdLst>
                    <a:gd name="connsiteX0" fmla="*/ 933 w 8668"/>
                    <a:gd name="connsiteY0" fmla="*/ 0 h 5954"/>
                    <a:gd name="connsiteX1" fmla="*/ 0 w 8668"/>
                    <a:gd name="connsiteY1" fmla="*/ 246 h 5954"/>
                    <a:gd name="connsiteX2" fmla="*/ 1289 w 8668"/>
                    <a:gd name="connsiteY2" fmla="*/ 3511 h 5954"/>
                    <a:gd name="connsiteX3" fmla="*/ 8669 w 8668"/>
                    <a:gd name="connsiteY3" fmla="*/ 5569 h 5954"/>
                    <a:gd name="connsiteX4" fmla="*/ 6090 w 8668"/>
                    <a:gd name="connsiteY4" fmla="*/ 5541 h 5954"/>
                    <a:gd name="connsiteX5" fmla="*/ 933 w 8668"/>
                    <a:gd name="connsiteY5" fmla="*/ 0 h 5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668" h="5954">
                      <a:moveTo>
                        <a:pt x="933" y="0"/>
                      </a:moveTo>
                      <a:cubicBezTo>
                        <a:pt x="631" y="110"/>
                        <a:pt x="302" y="192"/>
                        <a:pt x="0" y="246"/>
                      </a:cubicBezTo>
                      <a:cubicBezTo>
                        <a:pt x="165" y="1399"/>
                        <a:pt x="494" y="2524"/>
                        <a:pt x="1289" y="3511"/>
                      </a:cubicBezTo>
                      <a:cubicBezTo>
                        <a:pt x="3100" y="5788"/>
                        <a:pt x="6090" y="6474"/>
                        <a:pt x="8669" y="5569"/>
                      </a:cubicBezTo>
                      <a:cubicBezTo>
                        <a:pt x="7846" y="5733"/>
                        <a:pt x="6968" y="5733"/>
                        <a:pt x="6090" y="5541"/>
                      </a:cubicBezTo>
                      <a:cubicBezTo>
                        <a:pt x="3292" y="4965"/>
                        <a:pt x="1317" y="2661"/>
                        <a:pt x="933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2" name="任意多边形: 形状 4031">
                  <a:extLst>
                    <a:ext uri="{FF2B5EF4-FFF2-40B4-BE49-F238E27FC236}">
                      <a16:creationId xmlns:a16="http://schemas.microsoft.com/office/drawing/2014/main" id="{9B708C7F-F8DD-8392-9690-B8573E878623}"/>
                    </a:ext>
                  </a:extLst>
                </p:cNvPr>
                <p:cNvSpPr/>
                <p:nvPr/>
              </p:nvSpPr>
              <p:spPr>
                <a:xfrm>
                  <a:off x="6611832" y="7124991"/>
                  <a:ext cx="467769" cy="322380"/>
                </a:xfrm>
                <a:custGeom>
                  <a:avLst/>
                  <a:gdLst>
                    <a:gd name="connsiteX0" fmla="*/ 456825 w 467769"/>
                    <a:gd name="connsiteY0" fmla="*/ 12728 h 322380"/>
                    <a:gd name="connsiteX1" fmla="*/ 451147 w 467769"/>
                    <a:gd name="connsiteY1" fmla="*/ 5212 h 322380"/>
                    <a:gd name="connsiteX2" fmla="*/ 451640 w 467769"/>
                    <a:gd name="connsiteY2" fmla="*/ 1673 h 322380"/>
                    <a:gd name="connsiteX3" fmla="*/ 325426 w 467769"/>
                    <a:gd name="connsiteY3" fmla="*/ 89319 h 322380"/>
                    <a:gd name="connsiteX4" fmla="*/ 237122 w 467769"/>
                    <a:gd name="connsiteY4" fmla="*/ 147063 h 322380"/>
                    <a:gd name="connsiteX5" fmla="*/ 167692 w 467769"/>
                    <a:gd name="connsiteY5" fmla="*/ 186730 h 322380"/>
                    <a:gd name="connsiteX6" fmla="*/ 137983 w 467769"/>
                    <a:gd name="connsiteY6" fmla="*/ 205192 h 322380"/>
                    <a:gd name="connsiteX7" fmla="*/ 62600 w 467769"/>
                    <a:gd name="connsiteY7" fmla="*/ 257861 h 322380"/>
                    <a:gd name="connsiteX8" fmla="*/ 5843 w 467769"/>
                    <a:gd name="connsiteY8" fmla="*/ 300819 h 322380"/>
                    <a:gd name="connsiteX9" fmla="*/ 1015 w 467769"/>
                    <a:gd name="connsiteY9" fmla="*/ 320021 h 322380"/>
                    <a:gd name="connsiteX10" fmla="*/ 0 w 467769"/>
                    <a:gd name="connsiteY10" fmla="*/ 322381 h 322380"/>
                    <a:gd name="connsiteX11" fmla="*/ 56181 w 467769"/>
                    <a:gd name="connsiteY11" fmla="*/ 280327 h 322380"/>
                    <a:gd name="connsiteX12" fmla="*/ 146789 w 467769"/>
                    <a:gd name="connsiteY12" fmla="*/ 218222 h 322380"/>
                    <a:gd name="connsiteX13" fmla="*/ 175674 w 467769"/>
                    <a:gd name="connsiteY13" fmla="*/ 200610 h 322380"/>
                    <a:gd name="connsiteX14" fmla="*/ 245900 w 467769"/>
                    <a:gd name="connsiteY14" fmla="*/ 161026 h 322380"/>
                    <a:gd name="connsiteX15" fmla="*/ 334615 w 467769"/>
                    <a:gd name="connsiteY15" fmla="*/ 102788 h 322380"/>
                    <a:gd name="connsiteX16" fmla="*/ 464533 w 467769"/>
                    <a:gd name="connsiteY16" fmla="*/ 11302 h 322380"/>
                    <a:gd name="connsiteX17" fmla="*/ 466344 w 467769"/>
                    <a:gd name="connsiteY17" fmla="*/ 603 h 322380"/>
                    <a:gd name="connsiteX18" fmla="*/ 465686 w 467769"/>
                    <a:gd name="connsiteY18" fmla="*/ 0 h 322380"/>
                    <a:gd name="connsiteX19" fmla="*/ 464314 w 467769"/>
                    <a:gd name="connsiteY19" fmla="*/ 6995 h 322380"/>
                    <a:gd name="connsiteX20" fmla="*/ 456825 w 467769"/>
                    <a:gd name="connsiteY20" fmla="*/ 12728 h 322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467769" h="322380">
                      <a:moveTo>
                        <a:pt x="456825" y="12728"/>
                      </a:moveTo>
                      <a:cubicBezTo>
                        <a:pt x="453177" y="12235"/>
                        <a:pt x="450625" y="8860"/>
                        <a:pt x="451147" y="5212"/>
                      </a:cubicBezTo>
                      <a:cubicBezTo>
                        <a:pt x="451284" y="4032"/>
                        <a:pt x="451476" y="2853"/>
                        <a:pt x="451640" y="1673"/>
                      </a:cubicBezTo>
                      <a:cubicBezTo>
                        <a:pt x="409916" y="31026"/>
                        <a:pt x="367918" y="60570"/>
                        <a:pt x="325426" y="89319"/>
                      </a:cubicBezTo>
                      <a:cubicBezTo>
                        <a:pt x="296238" y="109070"/>
                        <a:pt x="266859" y="128491"/>
                        <a:pt x="237122" y="147063"/>
                      </a:cubicBezTo>
                      <a:cubicBezTo>
                        <a:pt x="214628" y="161245"/>
                        <a:pt x="190762" y="173370"/>
                        <a:pt x="167692" y="186730"/>
                      </a:cubicBezTo>
                      <a:cubicBezTo>
                        <a:pt x="157597" y="192573"/>
                        <a:pt x="147639" y="198662"/>
                        <a:pt x="137983" y="205192"/>
                      </a:cubicBezTo>
                      <a:cubicBezTo>
                        <a:pt x="112526" y="222556"/>
                        <a:pt x="87343" y="239948"/>
                        <a:pt x="62600" y="257861"/>
                      </a:cubicBezTo>
                      <a:cubicBezTo>
                        <a:pt x="43425" y="271742"/>
                        <a:pt x="24552" y="286116"/>
                        <a:pt x="5843" y="300819"/>
                      </a:cubicBezTo>
                      <a:cubicBezTo>
                        <a:pt x="4197" y="307211"/>
                        <a:pt x="2496" y="313603"/>
                        <a:pt x="1015" y="320021"/>
                      </a:cubicBezTo>
                      <a:cubicBezTo>
                        <a:pt x="823" y="320899"/>
                        <a:pt x="466" y="321695"/>
                        <a:pt x="0" y="322381"/>
                      </a:cubicBezTo>
                      <a:cubicBezTo>
                        <a:pt x="18489" y="307897"/>
                        <a:pt x="37225" y="293934"/>
                        <a:pt x="56181" y="280327"/>
                      </a:cubicBezTo>
                      <a:cubicBezTo>
                        <a:pt x="85890" y="259040"/>
                        <a:pt x="116092" y="238603"/>
                        <a:pt x="146789" y="218222"/>
                      </a:cubicBezTo>
                      <a:cubicBezTo>
                        <a:pt x="156170" y="211967"/>
                        <a:pt x="165854" y="206206"/>
                        <a:pt x="175674" y="200610"/>
                      </a:cubicBezTo>
                      <a:cubicBezTo>
                        <a:pt x="199047" y="187333"/>
                        <a:pt x="223159" y="175180"/>
                        <a:pt x="245900" y="161026"/>
                      </a:cubicBezTo>
                      <a:cubicBezTo>
                        <a:pt x="275774" y="142289"/>
                        <a:pt x="305346" y="122786"/>
                        <a:pt x="334615" y="102788"/>
                      </a:cubicBezTo>
                      <a:cubicBezTo>
                        <a:pt x="378424" y="72887"/>
                        <a:pt x="421602" y="41889"/>
                        <a:pt x="464533" y="11302"/>
                      </a:cubicBezTo>
                      <a:cubicBezTo>
                        <a:pt x="467990" y="8860"/>
                        <a:pt x="468813" y="4060"/>
                        <a:pt x="466344" y="603"/>
                      </a:cubicBezTo>
                      <a:cubicBezTo>
                        <a:pt x="466152" y="356"/>
                        <a:pt x="465905" y="220"/>
                        <a:pt x="465686" y="0"/>
                      </a:cubicBezTo>
                      <a:cubicBezTo>
                        <a:pt x="465192" y="2331"/>
                        <a:pt x="464698" y="4636"/>
                        <a:pt x="464314" y="6995"/>
                      </a:cubicBezTo>
                      <a:cubicBezTo>
                        <a:pt x="463820" y="10671"/>
                        <a:pt x="460474" y="13222"/>
                        <a:pt x="456825" y="1272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3" name="任意多边形: 形状 4032">
                  <a:extLst>
                    <a:ext uri="{FF2B5EF4-FFF2-40B4-BE49-F238E27FC236}">
                      <a16:creationId xmlns:a16="http://schemas.microsoft.com/office/drawing/2014/main" id="{A9ACA1D6-4670-D0B4-FFA7-AB0031984E3E}"/>
                    </a:ext>
                  </a:extLst>
                </p:cNvPr>
                <p:cNvSpPr/>
                <p:nvPr/>
              </p:nvSpPr>
              <p:spPr>
                <a:xfrm>
                  <a:off x="6598822" y="7439828"/>
                  <a:ext cx="1515" cy="5074"/>
                </a:xfrm>
                <a:custGeom>
                  <a:avLst/>
                  <a:gdLst>
                    <a:gd name="connsiteX0" fmla="*/ 995 w 1515"/>
                    <a:gd name="connsiteY0" fmla="*/ 2469 h 5074"/>
                    <a:gd name="connsiteX1" fmla="*/ 1516 w 1515"/>
                    <a:gd name="connsiteY1" fmla="*/ 0 h 5074"/>
                    <a:gd name="connsiteX2" fmla="*/ 62 w 1515"/>
                    <a:gd name="connsiteY2" fmla="*/ 5075 h 5074"/>
                    <a:gd name="connsiteX3" fmla="*/ 995 w 1515"/>
                    <a:gd name="connsiteY3" fmla="*/ 4828 h 5074"/>
                    <a:gd name="connsiteX4" fmla="*/ 995 w 1515"/>
                    <a:gd name="connsiteY4" fmla="*/ 2469 h 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15" h="5074">
                      <a:moveTo>
                        <a:pt x="995" y="2469"/>
                      </a:moveTo>
                      <a:cubicBezTo>
                        <a:pt x="1159" y="1646"/>
                        <a:pt x="1351" y="823"/>
                        <a:pt x="1516" y="0"/>
                      </a:cubicBezTo>
                      <a:cubicBezTo>
                        <a:pt x="309" y="1454"/>
                        <a:pt x="-185" y="3264"/>
                        <a:pt x="62" y="5075"/>
                      </a:cubicBezTo>
                      <a:cubicBezTo>
                        <a:pt x="364" y="5020"/>
                        <a:pt x="693" y="4938"/>
                        <a:pt x="995" y="4828"/>
                      </a:cubicBezTo>
                      <a:cubicBezTo>
                        <a:pt x="857" y="4032"/>
                        <a:pt x="830" y="3264"/>
                        <a:pt x="995" y="246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4" name="任意多边形: 形状 4033">
                  <a:extLst>
                    <a:ext uri="{FF2B5EF4-FFF2-40B4-BE49-F238E27FC236}">
                      <a16:creationId xmlns:a16="http://schemas.microsoft.com/office/drawing/2014/main" id="{5442DAA3-75BA-A7BB-02C5-792EAEED35A2}"/>
                    </a:ext>
                  </a:extLst>
                </p:cNvPr>
                <p:cNvSpPr/>
                <p:nvPr/>
              </p:nvSpPr>
              <p:spPr>
                <a:xfrm>
                  <a:off x="6599762" y="7425838"/>
                  <a:ext cx="17913" cy="24469"/>
                </a:xfrm>
                <a:custGeom>
                  <a:avLst/>
                  <a:gdLst>
                    <a:gd name="connsiteX0" fmla="*/ 17913 w 17913"/>
                    <a:gd name="connsiteY0" fmla="*/ 0 h 24469"/>
                    <a:gd name="connsiteX1" fmla="*/ 4087 w 17913"/>
                    <a:gd name="connsiteY1" fmla="*/ 10836 h 24469"/>
                    <a:gd name="connsiteX2" fmla="*/ 823 w 17913"/>
                    <a:gd name="connsiteY2" fmla="*/ 18544 h 24469"/>
                    <a:gd name="connsiteX3" fmla="*/ 0 w 17913"/>
                    <a:gd name="connsiteY3" fmla="*/ 18764 h 24469"/>
                    <a:gd name="connsiteX4" fmla="*/ 5157 w 17913"/>
                    <a:gd name="connsiteY4" fmla="*/ 24333 h 24469"/>
                    <a:gd name="connsiteX5" fmla="*/ 7736 w 17913"/>
                    <a:gd name="connsiteY5" fmla="*/ 24360 h 24469"/>
                    <a:gd name="connsiteX6" fmla="*/ 9711 w 17913"/>
                    <a:gd name="connsiteY6" fmla="*/ 23345 h 24469"/>
                    <a:gd name="connsiteX7" fmla="*/ 12043 w 17913"/>
                    <a:gd name="connsiteY7" fmla="*/ 21562 h 24469"/>
                    <a:gd name="connsiteX8" fmla="*/ 13058 w 17913"/>
                    <a:gd name="connsiteY8" fmla="*/ 19202 h 24469"/>
                    <a:gd name="connsiteX9" fmla="*/ 17913 w 17913"/>
                    <a:gd name="connsiteY9" fmla="*/ 0 h 244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913" h="24469">
                      <a:moveTo>
                        <a:pt x="17913" y="0"/>
                      </a:moveTo>
                      <a:cubicBezTo>
                        <a:pt x="13305" y="3621"/>
                        <a:pt x="8669" y="7160"/>
                        <a:pt x="4087" y="10836"/>
                      </a:cubicBezTo>
                      <a:cubicBezTo>
                        <a:pt x="4938" y="13826"/>
                        <a:pt x="3703" y="17090"/>
                        <a:pt x="823" y="18544"/>
                      </a:cubicBezTo>
                      <a:cubicBezTo>
                        <a:pt x="549" y="18681"/>
                        <a:pt x="274" y="18681"/>
                        <a:pt x="0" y="18764"/>
                      </a:cubicBezTo>
                      <a:cubicBezTo>
                        <a:pt x="384" y="21452"/>
                        <a:pt x="2359" y="23729"/>
                        <a:pt x="5157" y="24333"/>
                      </a:cubicBezTo>
                      <a:cubicBezTo>
                        <a:pt x="6035" y="24524"/>
                        <a:pt x="6913" y="24497"/>
                        <a:pt x="7736" y="24360"/>
                      </a:cubicBezTo>
                      <a:cubicBezTo>
                        <a:pt x="8422" y="24113"/>
                        <a:pt x="9107" y="23838"/>
                        <a:pt x="9711" y="23345"/>
                      </a:cubicBezTo>
                      <a:cubicBezTo>
                        <a:pt x="10479" y="22741"/>
                        <a:pt x="11275" y="22165"/>
                        <a:pt x="12043" y="21562"/>
                      </a:cubicBezTo>
                      <a:cubicBezTo>
                        <a:pt x="12509" y="20876"/>
                        <a:pt x="12866" y="20080"/>
                        <a:pt x="13058" y="19202"/>
                      </a:cubicBezTo>
                      <a:cubicBezTo>
                        <a:pt x="14566" y="12756"/>
                        <a:pt x="16267" y="6392"/>
                        <a:pt x="17913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5" name="任意多边形: 形状 4034">
                  <a:extLst>
                    <a:ext uri="{FF2B5EF4-FFF2-40B4-BE49-F238E27FC236}">
                      <a16:creationId xmlns:a16="http://schemas.microsoft.com/office/drawing/2014/main" id="{EAE4ECF8-C4A9-2AB8-617B-593D5D53EDA9}"/>
                    </a:ext>
                  </a:extLst>
                </p:cNvPr>
                <p:cNvSpPr/>
                <p:nvPr/>
              </p:nvSpPr>
              <p:spPr>
                <a:xfrm>
                  <a:off x="6599673" y="7436673"/>
                  <a:ext cx="4429" cy="7928"/>
                </a:xfrm>
                <a:custGeom>
                  <a:avLst/>
                  <a:gdLst>
                    <a:gd name="connsiteX0" fmla="*/ 638 w 4429"/>
                    <a:gd name="connsiteY0" fmla="*/ 3128 h 7928"/>
                    <a:gd name="connsiteX1" fmla="*/ 117 w 4429"/>
                    <a:gd name="connsiteY1" fmla="*/ 5596 h 7928"/>
                    <a:gd name="connsiteX2" fmla="*/ 89 w 4429"/>
                    <a:gd name="connsiteY2" fmla="*/ 7928 h 7928"/>
                    <a:gd name="connsiteX3" fmla="*/ 912 w 4429"/>
                    <a:gd name="connsiteY3" fmla="*/ 7709 h 7928"/>
                    <a:gd name="connsiteX4" fmla="*/ 4177 w 4429"/>
                    <a:gd name="connsiteY4" fmla="*/ 0 h 7928"/>
                    <a:gd name="connsiteX5" fmla="*/ 1488 w 4429"/>
                    <a:gd name="connsiteY5" fmla="*/ 2112 h 7928"/>
                    <a:gd name="connsiteX6" fmla="*/ 638 w 4429"/>
                    <a:gd name="connsiteY6" fmla="*/ 3128 h 7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29" h="7928">
                      <a:moveTo>
                        <a:pt x="638" y="3128"/>
                      </a:moveTo>
                      <a:cubicBezTo>
                        <a:pt x="473" y="3951"/>
                        <a:pt x="281" y="4773"/>
                        <a:pt x="117" y="5596"/>
                      </a:cubicBezTo>
                      <a:cubicBezTo>
                        <a:pt x="-48" y="6392"/>
                        <a:pt x="-21" y="7160"/>
                        <a:pt x="89" y="7928"/>
                      </a:cubicBezTo>
                      <a:cubicBezTo>
                        <a:pt x="363" y="7818"/>
                        <a:pt x="638" y="7846"/>
                        <a:pt x="912" y="7709"/>
                      </a:cubicBezTo>
                      <a:cubicBezTo>
                        <a:pt x="3792" y="6255"/>
                        <a:pt x="4999" y="2990"/>
                        <a:pt x="4177" y="0"/>
                      </a:cubicBezTo>
                      <a:cubicBezTo>
                        <a:pt x="3299" y="713"/>
                        <a:pt x="2393" y="1372"/>
                        <a:pt x="1488" y="2112"/>
                      </a:cubicBezTo>
                      <a:cubicBezTo>
                        <a:pt x="1159" y="2414"/>
                        <a:pt x="940" y="2798"/>
                        <a:pt x="638" y="312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6" name="任意多边形: 形状 4035">
                  <a:extLst>
                    <a:ext uri="{FF2B5EF4-FFF2-40B4-BE49-F238E27FC236}">
                      <a16:creationId xmlns:a16="http://schemas.microsoft.com/office/drawing/2014/main" id="{2D8D0BC6-797B-D8CD-E28F-1A05320FD497}"/>
                    </a:ext>
                  </a:extLst>
                </p:cNvPr>
                <p:cNvSpPr/>
                <p:nvPr/>
              </p:nvSpPr>
              <p:spPr>
                <a:xfrm>
                  <a:off x="6654269" y="6985116"/>
                  <a:ext cx="440310" cy="296238"/>
                </a:xfrm>
                <a:custGeom>
                  <a:avLst/>
                  <a:gdLst>
                    <a:gd name="connsiteX0" fmla="*/ 286472 w 440310"/>
                    <a:gd name="connsiteY0" fmla="*/ 95765 h 296238"/>
                    <a:gd name="connsiteX1" fmla="*/ 189061 w 440310"/>
                    <a:gd name="connsiteY1" fmla="*/ 162397 h 296238"/>
                    <a:gd name="connsiteX2" fmla="*/ 164592 w 440310"/>
                    <a:gd name="connsiteY2" fmla="*/ 178363 h 296238"/>
                    <a:gd name="connsiteX3" fmla="*/ 134856 w 440310"/>
                    <a:gd name="connsiteY3" fmla="*/ 195892 h 296238"/>
                    <a:gd name="connsiteX4" fmla="*/ 63395 w 440310"/>
                    <a:gd name="connsiteY4" fmla="*/ 235805 h 296238"/>
                    <a:gd name="connsiteX5" fmla="*/ 33110 w 440310"/>
                    <a:gd name="connsiteY5" fmla="*/ 255913 h 296238"/>
                    <a:gd name="connsiteX6" fmla="*/ 0 w 440310"/>
                    <a:gd name="connsiteY6" fmla="*/ 280327 h 296238"/>
                    <a:gd name="connsiteX7" fmla="*/ 2880 w 440310"/>
                    <a:gd name="connsiteY7" fmla="*/ 284497 h 296238"/>
                    <a:gd name="connsiteX8" fmla="*/ 1673 w 440310"/>
                    <a:gd name="connsiteY8" fmla="*/ 293632 h 296238"/>
                    <a:gd name="connsiteX9" fmla="*/ 1097 w 440310"/>
                    <a:gd name="connsiteY9" fmla="*/ 296238 h 296238"/>
                    <a:gd name="connsiteX10" fmla="*/ 41230 w 440310"/>
                    <a:gd name="connsiteY10" fmla="*/ 267489 h 296238"/>
                    <a:gd name="connsiteX11" fmla="*/ 70967 w 440310"/>
                    <a:gd name="connsiteY11" fmla="*/ 248369 h 296238"/>
                    <a:gd name="connsiteX12" fmla="*/ 152741 w 440310"/>
                    <a:gd name="connsiteY12" fmla="*/ 203957 h 296238"/>
                    <a:gd name="connsiteX13" fmla="*/ 173096 w 440310"/>
                    <a:gd name="connsiteY13" fmla="*/ 191969 h 296238"/>
                    <a:gd name="connsiteX14" fmla="*/ 210431 w 440310"/>
                    <a:gd name="connsiteY14" fmla="*/ 167692 h 296238"/>
                    <a:gd name="connsiteX15" fmla="*/ 295470 w 440310"/>
                    <a:gd name="connsiteY15" fmla="*/ 109646 h 296238"/>
                    <a:gd name="connsiteX16" fmla="*/ 404979 w 440310"/>
                    <a:gd name="connsiteY16" fmla="*/ 40270 h 296238"/>
                    <a:gd name="connsiteX17" fmla="*/ 435593 w 440310"/>
                    <a:gd name="connsiteY17" fmla="*/ 19751 h 296238"/>
                    <a:gd name="connsiteX18" fmla="*/ 440311 w 440310"/>
                    <a:gd name="connsiteY18" fmla="*/ 2990 h 296238"/>
                    <a:gd name="connsiteX19" fmla="*/ 437074 w 440310"/>
                    <a:gd name="connsiteY19" fmla="*/ 0 h 296238"/>
                    <a:gd name="connsiteX20" fmla="*/ 396447 w 440310"/>
                    <a:gd name="connsiteY20" fmla="*/ 27048 h 296238"/>
                    <a:gd name="connsiteX21" fmla="*/ 286472 w 440310"/>
                    <a:gd name="connsiteY21" fmla="*/ 95765 h 2962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40310" h="296238">
                      <a:moveTo>
                        <a:pt x="286472" y="95765"/>
                      </a:moveTo>
                      <a:cubicBezTo>
                        <a:pt x="253499" y="117107"/>
                        <a:pt x="221733" y="140479"/>
                        <a:pt x="189061" y="162397"/>
                      </a:cubicBezTo>
                      <a:cubicBezTo>
                        <a:pt x="180969" y="167829"/>
                        <a:pt x="172822" y="173178"/>
                        <a:pt x="164592" y="178363"/>
                      </a:cubicBezTo>
                      <a:cubicBezTo>
                        <a:pt x="154854" y="184508"/>
                        <a:pt x="144896" y="190268"/>
                        <a:pt x="134856" y="195892"/>
                      </a:cubicBezTo>
                      <a:cubicBezTo>
                        <a:pt x="111045" y="209196"/>
                        <a:pt x="86713" y="221623"/>
                        <a:pt x="63395" y="235805"/>
                      </a:cubicBezTo>
                      <a:cubicBezTo>
                        <a:pt x="53136" y="242060"/>
                        <a:pt x="43041" y="248863"/>
                        <a:pt x="33110" y="255913"/>
                      </a:cubicBezTo>
                      <a:cubicBezTo>
                        <a:pt x="21918" y="263868"/>
                        <a:pt x="10918" y="272125"/>
                        <a:pt x="0" y="280327"/>
                      </a:cubicBezTo>
                      <a:cubicBezTo>
                        <a:pt x="988" y="281699"/>
                        <a:pt x="1893" y="283153"/>
                        <a:pt x="2880" y="284497"/>
                      </a:cubicBezTo>
                      <a:cubicBezTo>
                        <a:pt x="5020" y="287378"/>
                        <a:pt x="4444" y="291410"/>
                        <a:pt x="1673" y="293632"/>
                      </a:cubicBezTo>
                      <a:cubicBezTo>
                        <a:pt x="1481" y="294510"/>
                        <a:pt x="1289" y="295360"/>
                        <a:pt x="1097" y="296238"/>
                      </a:cubicBezTo>
                      <a:cubicBezTo>
                        <a:pt x="14319" y="286637"/>
                        <a:pt x="27651" y="276844"/>
                        <a:pt x="41230" y="267489"/>
                      </a:cubicBezTo>
                      <a:cubicBezTo>
                        <a:pt x="50996" y="260769"/>
                        <a:pt x="60872" y="254295"/>
                        <a:pt x="70967" y="248369"/>
                      </a:cubicBezTo>
                      <a:cubicBezTo>
                        <a:pt x="97658" y="232596"/>
                        <a:pt x="125721" y="219154"/>
                        <a:pt x="152741" y="203957"/>
                      </a:cubicBezTo>
                      <a:cubicBezTo>
                        <a:pt x="159599" y="200089"/>
                        <a:pt x="166402" y="196111"/>
                        <a:pt x="173096" y="191969"/>
                      </a:cubicBezTo>
                      <a:cubicBezTo>
                        <a:pt x="185715" y="184151"/>
                        <a:pt x="198141" y="176031"/>
                        <a:pt x="210431" y="167692"/>
                      </a:cubicBezTo>
                      <a:cubicBezTo>
                        <a:pt x="238850" y="148434"/>
                        <a:pt x="266666" y="128217"/>
                        <a:pt x="295470" y="109646"/>
                      </a:cubicBezTo>
                      <a:cubicBezTo>
                        <a:pt x="331598" y="86164"/>
                        <a:pt x="368768" y="63834"/>
                        <a:pt x="404979" y="40270"/>
                      </a:cubicBezTo>
                      <a:cubicBezTo>
                        <a:pt x="415293" y="33577"/>
                        <a:pt x="425470" y="26691"/>
                        <a:pt x="435593" y="19751"/>
                      </a:cubicBezTo>
                      <a:cubicBezTo>
                        <a:pt x="436992" y="14072"/>
                        <a:pt x="438528" y="8476"/>
                        <a:pt x="440311" y="2990"/>
                      </a:cubicBezTo>
                      <a:cubicBezTo>
                        <a:pt x="439241" y="2002"/>
                        <a:pt x="438144" y="987"/>
                        <a:pt x="437074" y="0"/>
                      </a:cubicBezTo>
                      <a:cubicBezTo>
                        <a:pt x="423715" y="9244"/>
                        <a:pt x="410163" y="18242"/>
                        <a:pt x="396447" y="27048"/>
                      </a:cubicBezTo>
                      <a:cubicBezTo>
                        <a:pt x="360018" y="50337"/>
                        <a:pt x="322765" y="72503"/>
                        <a:pt x="286472" y="9576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7" name="任意多边形: 形状 4036">
                  <a:extLst>
                    <a:ext uri="{FF2B5EF4-FFF2-40B4-BE49-F238E27FC236}">
                      <a16:creationId xmlns:a16="http://schemas.microsoft.com/office/drawing/2014/main" id="{0A4ADDE1-6748-7D55-638E-E3490FA77A20}"/>
                    </a:ext>
                  </a:extLst>
                </p:cNvPr>
                <p:cNvSpPr/>
                <p:nvPr/>
              </p:nvSpPr>
              <p:spPr>
                <a:xfrm>
                  <a:off x="6652239" y="7265443"/>
                  <a:ext cx="6181" cy="13304"/>
                </a:xfrm>
                <a:custGeom>
                  <a:avLst/>
                  <a:gdLst>
                    <a:gd name="connsiteX0" fmla="*/ 4417 w 6181"/>
                    <a:gd name="connsiteY0" fmla="*/ 10040 h 13304"/>
                    <a:gd name="connsiteX1" fmla="*/ 3676 w 6181"/>
                    <a:gd name="connsiteY1" fmla="*/ 13305 h 13304"/>
                    <a:gd name="connsiteX2" fmla="*/ 4883 w 6181"/>
                    <a:gd name="connsiteY2" fmla="*/ 4170 h 13304"/>
                    <a:gd name="connsiteX3" fmla="*/ 2003 w 6181"/>
                    <a:gd name="connsiteY3" fmla="*/ 0 h 13304"/>
                    <a:gd name="connsiteX4" fmla="*/ 0 w 6181"/>
                    <a:gd name="connsiteY4" fmla="*/ 1481 h 13304"/>
                    <a:gd name="connsiteX5" fmla="*/ 4417 w 6181"/>
                    <a:gd name="connsiteY5" fmla="*/ 10040 h 13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181" h="13304">
                      <a:moveTo>
                        <a:pt x="4417" y="10040"/>
                      </a:moveTo>
                      <a:cubicBezTo>
                        <a:pt x="4170" y="11138"/>
                        <a:pt x="3923" y="12207"/>
                        <a:pt x="3676" y="13305"/>
                      </a:cubicBezTo>
                      <a:cubicBezTo>
                        <a:pt x="6447" y="11083"/>
                        <a:pt x="7023" y="7050"/>
                        <a:pt x="4883" y="4170"/>
                      </a:cubicBezTo>
                      <a:cubicBezTo>
                        <a:pt x="3895" y="2826"/>
                        <a:pt x="2990" y="1372"/>
                        <a:pt x="2003" y="0"/>
                      </a:cubicBezTo>
                      <a:cubicBezTo>
                        <a:pt x="1344" y="494"/>
                        <a:pt x="686" y="988"/>
                        <a:pt x="0" y="1481"/>
                      </a:cubicBezTo>
                      <a:cubicBezTo>
                        <a:pt x="3264" y="2963"/>
                        <a:pt x="5240" y="6419"/>
                        <a:pt x="4417" y="1004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8" name="任意多边形: 形状 4037">
                  <a:extLst>
                    <a:ext uri="{FF2B5EF4-FFF2-40B4-BE49-F238E27FC236}">
                      <a16:creationId xmlns:a16="http://schemas.microsoft.com/office/drawing/2014/main" id="{60DDAE1D-7D5E-0F4F-9A2E-CC637040572D}"/>
                    </a:ext>
                  </a:extLst>
                </p:cNvPr>
                <p:cNvSpPr/>
                <p:nvPr/>
              </p:nvSpPr>
              <p:spPr>
                <a:xfrm>
                  <a:off x="6641298" y="7273535"/>
                  <a:ext cx="14590" cy="11601"/>
                </a:xfrm>
                <a:custGeom>
                  <a:avLst/>
                  <a:gdLst>
                    <a:gd name="connsiteX0" fmla="*/ 5126 w 14590"/>
                    <a:gd name="connsiteY0" fmla="*/ 4005 h 11601"/>
                    <a:gd name="connsiteX1" fmla="*/ 2301 w 14590"/>
                    <a:gd name="connsiteY1" fmla="*/ 0 h 11601"/>
                    <a:gd name="connsiteX2" fmla="*/ 1258 w 14590"/>
                    <a:gd name="connsiteY2" fmla="*/ 8888 h 11601"/>
                    <a:gd name="connsiteX3" fmla="*/ 10558 w 14590"/>
                    <a:gd name="connsiteY3" fmla="*/ 10314 h 11601"/>
                    <a:gd name="connsiteX4" fmla="*/ 14014 w 14590"/>
                    <a:gd name="connsiteY4" fmla="*/ 7791 h 11601"/>
                    <a:gd name="connsiteX5" fmla="*/ 14590 w 14590"/>
                    <a:gd name="connsiteY5" fmla="*/ 5185 h 11601"/>
                    <a:gd name="connsiteX6" fmla="*/ 14426 w 14590"/>
                    <a:gd name="connsiteY6" fmla="*/ 5377 h 11601"/>
                    <a:gd name="connsiteX7" fmla="*/ 5126 w 14590"/>
                    <a:gd name="connsiteY7" fmla="*/ 4005 h 11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590" h="11601">
                      <a:moveTo>
                        <a:pt x="5126" y="4005"/>
                      </a:moveTo>
                      <a:cubicBezTo>
                        <a:pt x="4139" y="2688"/>
                        <a:pt x="3261" y="1317"/>
                        <a:pt x="2301" y="0"/>
                      </a:cubicBezTo>
                      <a:cubicBezTo>
                        <a:pt x="-251" y="2250"/>
                        <a:pt x="-799" y="6090"/>
                        <a:pt x="1258" y="8888"/>
                      </a:cubicBezTo>
                      <a:cubicBezTo>
                        <a:pt x="3425" y="11851"/>
                        <a:pt x="7595" y="12482"/>
                        <a:pt x="10558" y="10314"/>
                      </a:cubicBezTo>
                      <a:cubicBezTo>
                        <a:pt x="11710" y="9491"/>
                        <a:pt x="12862" y="8641"/>
                        <a:pt x="14014" y="7791"/>
                      </a:cubicBezTo>
                      <a:cubicBezTo>
                        <a:pt x="14206" y="6913"/>
                        <a:pt x="14398" y="6062"/>
                        <a:pt x="14590" y="5185"/>
                      </a:cubicBezTo>
                      <a:cubicBezTo>
                        <a:pt x="14535" y="5240"/>
                        <a:pt x="14480" y="5322"/>
                        <a:pt x="14426" y="5377"/>
                      </a:cubicBezTo>
                      <a:cubicBezTo>
                        <a:pt x="11518" y="7571"/>
                        <a:pt x="7321" y="6968"/>
                        <a:pt x="5126" y="400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9" name="任意多边形: 形状 4038">
                  <a:extLst>
                    <a:ext uri="{FF2B5EF4-FFF2-40B4-BE49-F238E27FC236}">
                      <a16:creationId xmlns:a16="http://schemas.microsoft.com/office/drawing/2014/main" id="{E4767965-08B1-BC4A-9533-77D4F384F45C}"/>
                    </a:ext>
                  </a:extLst>
                </p:cNvPr>
                <p:cNvSpPr/>
                <p:nvPr/>
              </p:nvSpPr>
              <p:spPr>
                <a:xfrm>
                  <a:off x="6643626" y="7266924"/>
                  <a:ext cx="13233" cy="13306"/>
                </a:xfrm>
                <a:custGeom>
                  <a:avLst/>
                  <a:gdLst>
                    <a:gd name="connsiteX0" fmla="*/ 8641 w 13233"/>
                    <a:gd name="connsiteY0" fmla="*/ 0 h 13306"/>
                    <a:gd name="connsiteX1" fmla="*/ 384 w 13233"/>
                    <a:gd name="connsiteY1" fmla="*/ 6172 h 13306"/>
                    <a:gd name="connsiteX2" fmla="*/ 0 w 13233"/>
                    <a:gd name="connsiteY2" fmla="*/ 6611 h 13306"/>
                    <a:gd name="connsiteX3" fmla="*/ 2825 w 13233"/>
                    <a:gd name="connsiteY3" fmla="*/ 10616 h 13306"/>
                    <a:gd name="connsiteX4" fmla="*/ 12152 w 13233"/>
                    <a:gd name="connsiteY4" fmla="*/ 11987 h 13306"/>
                    <a:gd name="connsiteX5" fmla="*/ 12317 w 13233"/>
                    <a:gd name="connsiteY5" fmla="*/ 11796 h 13306"/>
                    <a:gd name="connsiteX6" fmla="*/ 13058 w 13233"/>
                    <a:gd name="connsiteY6" fmla="*/ 8531 h 13306"/>
                    <a:gd name="connsiteX7" fmla="*/ 8641 w 13233"/>
                    <a:gd name="connsiteY7" fmla="*/ 0 h 13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233" h="13306">
                      <a:moveTo>
                        <a:pt x="8641" y="0"/>
                      </a:moveTo>
                      <a:cubicBezTo>
                        <a:pt x="5898" y="2057"/>
                        <a:pt x="3127" y="4142"/>
                        <a:pt x="384" y="6172"/>
                      </a:cubicBezTo>
                      <a:cubicBezTo>
                        <a:pt x="219" y="6282"/>
                        <a:pt x="137" y="6474"/>
                        <a:pt x="0" y="6611"/>
                      </a:cubicBezTo>
                      <a:cubicBezTo>
                        <a:pt x="960" y="7928"/>
                        <a:pt x="1838" y="9327"/>
                        <a:pt x="2825" y="10616"/>
                      </a:cubicBezTo>
                      <a:cubicBezTo>
                        <a:pt x="5020" y="13579"/>
                        <a:pt x="9190" y="14182"/>
                        <a:pt x="12152" y="11987"/>
                      </a:cubicBezTo>
                      <a:cubicBezTo>
                        <a:pt x="12235" y="11933"/>
                        <a:pt x="12262" y="11851"/>
                        <a:pt x="12317" y="11796"/>
                      </a:cubicBezTo>
                      <a:cubicBezTo>
                        <a:pt x="12564" y="10698"/>
                        <a:pt x="12811" y="9629"/>
                        <a:pt x="13058" y="8531"/>
                      </a:cubicBezTo>
                      <a:cubicBezTo>
                        <a:pt x="13853" y="4938"/>
                        <a:pt x="11878" y="1481"/>
                        <a:pt x="8641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0" name="任意多边形: 形状 4039">
                  <a:extLst>
                    <a:ext uri="{FF2B5EF4-FFF2-40B4-BE49-F238E27FC236}">
                      <a16:creationId xmlns:a16="http://schemas.microsoft.com/office/drawing/2014/main" id="{98176F1A-2219-8D6B-D86C-AB6DD4102F23}"/>
                    </a:ext>
                  </a:extLst>
                </p:cNvPr>
                <p:cNvSpPr/>
                <p:nvPr/>
              </p:nvSpPr>
              <p:spPr>
                <a:xfrm>
                  <a:off x="6646287" y="7093680"/>
                  <a:ext cx="359809" cy="227027"/>
                </a:xfrm>
                <a:custGeom>
                  <a:avLst/>
                  <a:gdLst>
                    <a:gd name="connsiteX0" fmla="*/ 8092 w 359809"/>
                    <a:gd name="connsiteY0" fmla="*/ 225914 h 227027"/>
                    <a:gd name="connsiteX1" fmla="*/ 140534 w 359809"/>
                    <a:gd name="connsiteY1" fmla="*/ 147843 h 227027"/>
                    <a:gd name="connsiteX2" fmla="*/ 196495 w 359809"/>
                    <a:gd name="connsiteY2" fmla="*/ 112373 h 227027"/>
                    <a:gd name="connsiteX3" fmla="*/ 290916 w 359809"/>
                    <a:gd name="connsiteY3" fmla="*/ 49801 h 227027"/>
                    <a:gd name="connsiteX4" fmla="*/ 356095 w 359809"/>
                    <a:gd name="connsiteY4" fmla="*/ 12630 h 227027"/>
                    <a:gd name="connsiteX5" fmla="*/ 359112 w 359809"/>
                    <a:gd name="connsiteY5" fmla="*/ 3715 h 227027"/>
                    <a:gd name="connsiteX6" fmla="*/ 350197 w 359809"/>
                    <a:gd name="connsiteY6" fmla="*/ 697 h 227027"/>
                    <a:gd name="connsiteX7" fmla="*/ 283180 w 359809"/>
                    <a:gd name="connsiteY7" fmla="*/ 37237 h 227027"/>
                    <a:gd name="connsiteX8" fmla="*/ 187415 w 359809"/>
                    <a:gd name="connsiteY8" fmla="*/ 98767 h 227027"/>
                    <a:gd name="connsiteX9" fmla="*/ 131948 w 359809"/>
                    <a:gd name="connsiteY9" fmla="*/ 133716 h 227027"/>
                    <a:gd name="connsiteX10" fmla="*/ 3786 w 359809"/>
                    <a:gd name="connsiteY10" fmla="*/ 210579 h 227027"/>
                    <a:gd name="connsiteX11" fmla="*/ 0 w 359809"/>
                    <a:gd name="connsiteY11" fmla="*/ 225832 h 227027"/>
                    <a:gd name="connsiteX12" fmla="*/ 8092 w 359809"/>
                    <a:gd name="connsiteY12" fmla="*/ 225914 h 227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59809" h="227027">
                      <a:moveTo>
                        <a:pt x="8092" y="225914"/>
                      </a:moveTo>
                      <a:cubicBezTo>
                        <a:pt x="51764" y="199223"/>
                        <a:pt x="96670" y="174369"/>
                        <a:pt x="140534" y="147843"/>
                      </a:cubicBezTo>
                      <a:cubicBezTo>
                        <a:pt x="159435" y="136404"/>
                        <a:pt x="178116" y="124608"/>
                        <a:pt x="196495" y="112373"/>
                      </a:cubicBezTo>
                      <a:cubicBezTo>
                        <a:pt x="227274" y="91607"/>
                        <a:pt x="258739" y="69909"/>
                        <a:pt x="290916" y="49801"/>
                      </a:cubicBezTo>
                      <a:cubicBezTo>
                        <a:pt x="312313" y="36441"/>
                        <a:pt x="334012" y="23740"/>
                        <a:pt x="356095" y="12630"/>
                      </a:cubicBezTo>
                      <a:cubicBezTo>
                        <a:pt x="359387" y="11012"/>
                        <a:pt x="360758" y="7007"/>
                        <a:pt x="359112" y="3715"/>
                      </a:cubicBezTo>
                      <a:cubicBezTo>
                        <a:pt x="357494" y="423"/>
                        <a:pt x="353489" y="-948"/>
                        <a:pt x="350197" y="697"/>
                      </a:cubicBezTo>
                      <a:cubicBezTo>
                        <a:pt x="327511" y="11588"/>
                        <a:pt x="305181" y="23988"/>
                        <a:pt x="283180" y="37237"/>
                      </a:cubicBezTo>
                      <a:cubicBezTo>
                        <a:pt x="250509" y="56906"/>
                        <a:pt x="218606" y="78330"/>
                        <a:pt x="187415" y="98767"/>
                      </a:cubicBezTo>
                      <a:cubicBezTo>
                        <a:pt x="169201" y="110837"/>
                        <a:pt x="150629" y="122358"/>
                        <a:pt x="131948" y="133716"/>
                      </a:cubicBezTo>
                      <a:cubicBezTo>
                        <a:pt x="89373" y="159611"/>
                        <a:pt x="46086" y="184410"/>
                        <a:pt x="3786" y="210579"/>
                      </a:cubicBezTo>
                      <a:cubicBezTo>
                        <a:pt x="2579" y="215682"/>
                        <a:pt x="1289" y="220757"/>
                        <a:pt x="0" y="225832"/>
                      </a:cubicBezTo>
                      <a:cubicBezTo>
                        <a:pt x="2414" y="227313"/>
                        <a:pt x="5541" y="227505"/>
                        <a:pt x="8092" y="22591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1" name="任意多边形: 形状 4040">
                  <a:extLst>
                    <a:ext uri="{FF2B5EF4-FFF2-40B4-BE49-F238E27FC236}">
                      <a16:creationId xmlns:a16="http://schemas.microsoft.com/office/drawing/2014/main" id="{24B2C9ED-0178-D16C-5574-E0A9212C1F0F}"/>
                    </a:ext>
                  </a:extLst>
                </p:cNvPr>
                <p:cNvSpPr/>
                <p:nvPr/>
              </p:nvSpPr>
              <p:spPr>
                <a:xfrm>
                  <a:off x="6642704" y="7304232"/>
                  <a:ext cx="7395" cy="15252"/>
                </a:xfrm>
                <a:custGeom>
                  <a:avLst/>
                  <a:gdLst>
                    <a:gd name="connsiteX0" fmla="*/ 1141 w 7395"/>
                    <a:gd name="connsiteY0" fmla="*/ 12866 h 15252"/>
                    <a:gd name="connsiteX1" fmla="*/ 3610 w 7395"/>
                    <a:gd name="connsiteY1" fmla="*/ 15252 h 15252"/>
                    <a:gd name="connsiteX2" fmla="*/ 7395 w 7395"/>
                    <a:gd name="connsiteY2" fmla="*/ 0 h 15252"/>
                    <a:gd name="connsiteX3" fmla="*/ 3637 w 7395"/>
                    <a:gd name="connsiteY3" fmla="*/ 2305 h 15252"/>
                    <a:gd name="connsiteX4" fmla="*/ 1141 w 7395"/>
                    <a:gd name="connsiteY4" fmla="*/ 12866 h 15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95" h="15252">
                      <a:moveTo>
                        <a:pt x="1141" y="12866"/>
                      </a:moveTo>
                      <a:cubicBezTo>
                        <a:pt x="1772" y="13881"/>
                        <a:pt x="2650" y="14649"/>
                        <a:pt x="3610" y="15252"/>
                      </a:cubicBezTo>
                      <a:cubicBezTo>
                        <a:pt x="4899" y="10178"/>
                        <a:pt x="6188" y="5103"/>
                        <a:pt x="7395" y="0"/>
                      </a:cubicBezTo>
                      <a:cubicBezTo>
                        <a:pt x="6161" y="768"/>
                        <a:pt x="4899" y="1509"/>
                        <a:pt x="3637" y="2305"/>
                      </a:cubicBezTo>
                      <a:cubicBezTo>
                        <a:pt x="44" y="4527"/>
                        <a:pt x="-1081" y="9245"/>
                        <a:pt x="1141" y="1286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2" name="任意多边形: 形状 4041">
                  <a:extLst>
                    <a:ext uri="{FF2B5EF4-FFF2-40B4-BE49-F238E27FC236}">
                      <a16:creationId xmlns:a16="http://schemas.microsoft.com/office/drawing/2014/main" id="{1E0E5B4A-879B-77E3-6342-CB503BCA4758}"/>
                    </a:ext>
                  </a:extLst>
                </p:cNvPr>
                <p:cNvSpPr/>
                <p:nvPr/>
              </p:nvSpPr>
              <p:spPr>
                <a:xfrm>
                  <a:off x="6847858" y="7090902"/>
                  <a:ext cx="222637" cy="148671"/>
                </a:xfrm>
                <a:custGeom>
                  <a:avLst/>
                  <a:gdLst>
                    <a:gd name="connsiteX0" fmla="*/ 217618 w 222637"/>
                    <a:gd name="connsiteY0" fmla="*/ 869 h 148671"/>
                    <a:gd name="connsiteX1" fmla="*/ 184836 w 222637"/>
                    <a:gd name="connsiteY1" fmla="*/ 21086 h 148671"/>
                    <a:gd name="connsiteX2" fmla="*/ 112141 w 222637"/>
                    <a:gd name="connsiteY2" fmla="*/ 70464 h 148671"/>
                    <a:gd name="connsiteX3" fmla="*/ 34866 w 222637"/>
                    <a:gd name="connsiteY3" fmla="*/ 112874 h 148671"/>
                    <a:gd name="connsiteX4" fmla="*/ 2852 w 222637"/>
                    <a:gd name="connsiteY4" fmla="*/ 135039 h 148671"/>
                    <a:gd name="connsiteX5" fmla="*/ 1700 w 222637"/>
                    <a:gd name="connsiteY5" fmla="*/ 145820 h 148671"/>
                    <a:gd name="connsiteX6" fmla="*/ 12481 w 222637"/>
                    <a:gd name="connsiteY6" fmla="*/ 146971 h 148671"/>
                    <a:gd name="connsiteX7" fmla="*/ 42958 w 222637"/>
                    <a:gd name="connsiteY7" fmla="*/ 126617 h 148671"/>
                    <a:gd name="connsiteX8" fmla="*/ 120700 w 222637"/>
                    <a:gd name="connsiteY8" fmla="*/ 84619 h 148671"/>
                    <a:gd name="connsiteX9" fmla="*/ 203298 w 222637"/>
                    <a:gd name="connsiteY9" fmla="*/ 25859 h 148671"/>
                    <a:gd name="connsiteX10" fmla="*/ 219044 w 222637"/>
                    <a:gd name="connsiteY10" fmla="*/ 15655 h 148671"/>
                    <a:gd name="connsiteX11" fmla="*/ 222638 w 222637"/>
                    <a:gd name="connsiteY11" fmla="*/ 265 h 148671"/>
                    <a:gd name="connsiteX12" fmla="*/ 217618 w 222637"/>
                    <a:gd name="connsiteY12" fmla="*/ 869 h 148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2637" h="148671">
                      <a:moveTo>
                        <a:pt x="217618" y="869"/>
                      </a:moveTo>
                      <a:cubicBezTo>
                        <a:pt x="206316" y="7068"/>
                        <a:pt x="195452" y="13926"/>
                        <a:pt x="184836" y="21086"/>
                      </a:cubicBezTo>
                      <a:cubicBezTo>
                        <a:pt x="160504" y="37518"/>
                        <a:pt x="137379" y="55541"/>
                        <a:pt x="112141" y="70464"/>
                      </a:cubicBezTo>
                      <a:cubicBezTo>
                        <a:pt x="87425" y="85579"/>
                        <a:pt x="60048" y="97841"/>
                        <a:pt x="34866" y="112874"/>
                      </a:cubicBezTo>
                      <a:cubicBezTo>
                        <a:pt x="23646" y="119567"/>
                        <a:pt x="12838" y="126837"/>
                        <a:pt x="2852" y="135039"/>
                      </a:cubicBezTo>
                      <a:cubicBezTo>
                        <a:pt x="-440" y="137700"/>
                        <a:pt x="-961" y="142528"/>
                        <a:pt x="1700" y="145820"/>
                      </a:cubicBezTo>
                      <a:cubicBezTo>
                        <a:pt x="4361" y="149111"/>
                        <a:pt x="9189" y="149632"/>
                        <a:pt x="12481" y="146971"/>
                      </a:cubicBezTo>
                      <a:cubicBezTo>
                        <a:pt x="22000" y="139400"/>
                        <a:pt x="32314" y="132789"/>
                        <a:pt x="42958" y="126617"/>
                      </a:cubicBezTo>
                      <a:cubicBezTo>
                        <a:pt x="68360" y="111858"/>
                        <a:pt x="95819" y="99596"/>
                        <a:pt x="120700" y="84619"/>
                      </a:cubicBezTo>
                      <a:cubicBezTo>
                        <a:pt x="149394" y="66733"/>
                        <a:pt x="175290" y="44952"/>
                        <a:pt x="203298" y="25859"/>
                      </a:cubicBezTo>
                      <a:cubicBezTo>
                        <a:pt x="208455" y="22348"/>
                        <a:pt x="213722" y="18947"/>
                        <a:pt x="219044" y="15655"/>
                      </a:cubicBezTo>
                      <a:cubicBezTo>
                        <a:pt x="220141" y="10497"/>
                        <a:pt x="221376" y="5395"/>
                        <a:pt x="222638" y="265"/>
                      </a:cubicBezTo>
                      <a:cubicBezTo>
                        <a:pt x="221019" y="-228"/>
                        <a:pt x="219209" y="-36"/>
                        <a:pt x="217618" y="86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3" name="任意多边形: 形状 4042">
                  <a:extLst>
                    <a:ext uri="{FF2B5EF4-FFF2-40B4-BE49-F238E27FC236}">
                      <a16:creationId xmlns:a16="http://schemas.microsoft.com/office/drawing/2014/main" id="{F830527A-5F6D-98F4-60B3-647DF0C4F668}"/>
                    </a:ext>
                  </a:extLst>
                </p:cNvPr>
                <p:cNvSpPr/>
                <p:nvPr/>
              </p:nvSpPr>
              <p:spPr>
                <a:xfrm>
                  <a:off x="6258966" y="6814042"/>
                  <a:ext cx="240661" cy="385584"/>
                </a:xfrm>
                <a:custGeom>
                  <a:avLst/>
                  <a:gdLst>
                    <a:gd name="connsiteX0" fmla="*/ 159799 w 240661"/>
                    <a:gd name="connsiteY0" fmla="*/ 245689 h 385584"/>
                    <a:gd name="connsiteX1" fmla="*/ 78930 w 240661"/>
                    <a:gd name="connsiteY1" fmla="*/ 116978 h 385584"/>
                    <a:gd name="connsiteX2" fmla="*/ 14492 w 240661"/>
                    <a:gd name="connsiteY2" fmla="*/ 4150 h 385584"/>
                    <a:gd name="connsiteX3" fmla="*/ 4150 w 240661"/>
                    <a:gd name="connsiteY3" fmla="*/ 858 h 385584"/>
                    <a:gd name="connsiteX4" fmla="*/ 858 w 240661"/>
                    <a:gd name="connsiteY4" fmla="*/ 11200 h 385584"/>
                    <a:gd name="connsiteX5" fmla="*/ 64884 w 240661"/>
                    <a:gd name="connsiteY5" fmla="*/ 125481 h 385584"/>
                    <a:gd name="connsiteX6" fmla="*/ 146412 w 240661"/>
                    <a:gd name="connsiteY6" fmla="*/ 254275 h 385584"/>
                    <a:gd name="connsiteX7" fmla="*/ 228297 w 240661"/>
                    <a:gd name="connsiteY7" fmla="*/ 382355 h 385584"/>
                    <a:gd name="connsiteX8" fmla="*/ 237432 w 240661"/>
                    <a:gd name="connsiteY8" fmla="*/ 384632 h 385584"/>
                    <a:gd name="connsiteX9" fmla="*/ 239709 w 240661"/>
                    <a:gd name="connsiteY9" fmla="*/ 375497 h 385584"/>
                    <a:gd name="connsiteX10" fmla="*/ 159799 w 240661"/>
                    <a:gd name="connsiteY10" fmla="*/ 245689 h 385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40661" h="385584">
                      <a:moveTo>
                        <a:pt x="159799" y="245689"/>
                      </a:moveTo>
                      <a:cubicBezTo>
                        <a:pt x="132642" y="202895"/>
                        <a:pt x="105210" y="160211"/>
                        <a:pt x="78930" y="116978"/>
                      </a:cubicBezTo>
                      <a:cubicBezTo>
                        <a:pt x="56381" y="79862"/>
                        <a:pt x="34490" y="42445"/>
                        <a:pt x="14492" y="4150"/>
                      </a:cubicBezTo>
                      <a:cubicBezTo>
                        <a:pt x="12544" y="392"/>
                        <a:pt x="7908" y="-1089"/>
                        <a:pt x="4150" y="858"/>
                      </a:cubicBezTo>
                      <a:cubicBezTo>
                        <a:pt x="392" y="2806"/>
                        <a:pt x="-1089" y="7442"/>
                        <a:pt x="858" y="11200"/>
                      </a:cubicBezTo>
                      <a:cubicBezTo>
                        <a:pt x="20692" y="49961"/>
                        <a:pt x="42226" y="88010"/>
                        <a:pt x="64884" y="125481"/>
                      </a:cubicBezTo>
                      <a:cubicBezTo>
                        <a:pt x="91137" y="168907"/>
                        <a:pt x="118734" y="211673"/>
                        <a:pt x="146412" y="254275"/>
                      </a:cubicBezTo>
                      <a:cubicBezTo>
                        <a:pt x="174091" y="296904"/>
                        <a:pt x="201990" y="339314"/>
                        <a:pt x="228297" y="382355"/>
                      </a:cubicBezTo>
                      <a:cubicBezTo>
                        <a:pt x="230190" y="385510"/>
                        <a:pt x="234277" y="386525"/>
                        <a:pt x="237432" y="384632"/>
                      </a:cubicBezTo>
                      <a:cubicBezTo>
                        <a:pt x="240586" y="382739"/>
                        <a:pt x="241601" y="378652"/>
                        <a:pt x="239709" y="375497"/>
                      </a:cubicBezTo>
                      <a:cubicBezTo>
                        <a:pt x="214087" y="331907"/>
                        <a:pt x="187149" y="288729"/>
                        <a:pt x="159799" y="24568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4" name="任意多边形: 形状 4043">
                  <a:extLst>
                    <a:ext uri="{FF2B5EF4-FFF2-40B4-BE49-F238E27FC236}">
                      <a16:creationId xmlns:a16="http://schemas.microsoft.com/office/drawing/2014/main" id="{0A46AAB7-B703-66C7-2597-87A671FD812E}"/>
                    </a:ext>
                  </a:extLst>
                </p:cNvPr>
                <p:cNvSpPr/>
                <p:nvPr/>
              </p:nvSpPr>
              <p:spPr>
                <a:xfrm>
                  <a:off x="6194353" y="6624076"/>
                  <a:ext cx="280778" cy="454520"/>
                </a:xfrm>
                <a:custGeom>
                  <a:avLst/>
                  <a:gdLst>
                    <a:gd name="connsiteX0" fmla="*/ 202083 w 280778"/>
                    <a:gd name="connsiteY0" fmla="*/ 349793 h 454520"/>
                    <a:gd name="connsiteX1" fmla="*/ 268633 w 280778"/>
                    <a:gd name="connsiteY1" fmla="*/ 451620 h 454520"/>
                    <a:gd name="connsiteX2" fmla="*/ 277878 w 280778"/>
                    <a:gd name="connsiteY2" fmla="*/ 453348 h 454520"/>
                    <a:gd name="connsiteX3" fmla="*/ 279606 w 280778"/>
                    <a:gd name="connsiteY3" fmla="*/ 444104 h 454520"/>
                    <a:gd name="connsiteX4" fmla="*/ 230722 w 280778"/>
                    <a:gd name="connsiteY4" fmla="*/ 367733 h 454520"/>
                    <a:gd name="connsiteX5" fmla="*/ 121433 w 280778"/>
                    <a:gd name="connsiteY5" fmla="*/ 185804 h 454520"/>
                    <a:gd name="connsiteX6" fmla="*/ 53073 w 280778"/>
                    <a:gd name="connsiteY6" fmla="*/ 78901 h 454520"/>
                    <a:gd name="connsiteX7" fmla="*/ 14777 w 280778"/>
                    <a:gd name="connsiteY7" fmla="*/ 4753 h 454520"/>
                    <a:gd name="connsiteX8" fmla="*/ 4765 w 280778"/>
                    <a:gd name="connsiteY8" fmla="*/ 583 h 454520"/>
                    <a:gd name="connsiteX9" fmla="*/ 568 w 280778"/>
                    <a:gd name="connsiteY9" fmla="*/ 10596 h 454520"/>
                    <a:gd name="connsiteX10" fmla="*/ 39329 w 280778"/>
                    <a:gd name="connsiteY10" fmla="*/ 87104 h 454520"/>
                    <a:gd name="connsiteX11" fmla="*/ 107333 w 280778"/>
                    <a:gd name="connsiteY11" fmla="*/ 194528 h 454520"/>
                    <a:gd name="connsiteX12" fmla="*/ 202083 w 280778"/>
                    <a:gd name="connsiteY12" fmla="*/ 349793 h 454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80778" h="454520">
                      <a:moveTo>
                        <a:pt x="202083" y="349793"/>
                      </a:moveTo>
                      <a:cubicBezTo>
                        <a:pt x="223453" y="384220"/>
                        <a:pt x="245453" y="418263"/>
                        <a:pt x="268633" y="451620"/>
                      </a:cubicBezTo>
                      <a:cubicBezTo>
                        <a:pt x="270691" y="454665"/>
                        <a:pt x="274860" y="455433"/>
                        <a:pt x="277878" y="453348"/>
                      </a:cubicBezTo>
                      <a:cubicBezTo>
                        <a:pt x="280923" y="451291"/>
                        <a:pt x="281691" y="447121"/>
                        <a:pt x="279606" y="444104"/>
                      </a:cubicBezTo>
                      <a:cubicBezTo>
                        <a:pt x="262708" y="418976"/>
                        <a:pt x="246550" y="393437"/>
                        <a:pt x="230722" y="367733"/>
                      </a:cubicBezTo>
                      <a:cubicBezTo>
                        <a:pt x="193579" y="307520"/>
                        <a:pt x="158357" y="246209"/>
                        <a:pt x="121433" y="185804"/>
                      </a:cubicBezTo>
                      <a:cubicBezTo>
                        <a:pt x="99103" y="149786"/>
                        <a:pt x="74826" y="115084"/>
                        <a:pt x="53073" y="78901"/>
                      </a:cubicBezTo>
                      <a:cubicBezTo>
                        <a:pt x="38753" y="55118"/>
                        <a:pt x="25531" y="30703"/>
                        <a:pt x="14777" y="4753"/>
                      </a:cubicBezTo>
                      <a:cubicBezTo>
                        <a:pt x="13159" y="830"/>
                        <a:pt x="8688" y="-1035"/>
                        <a:pt x="4765" y="583"/>
                      </a:cubicBezTo>
                      <a:cubicBezTo>
                        <a:pt x="842" y="2202"/>
                        <a:pt x="-1023" y="6673"/>
                        <a:pt x="568" y="10596"/>
                      </a:cubicBezTo>
                      <a:cubicBezTo>
                        <a:pt x="11431" y="37315"/>
                        <a:pt x="24790" y="62552"/>
                        <a:pt x="39329" y="87104"/>
                      </a:cubicBezTo>
                      <a:cubicBezTo>
                        <a:pt x="60918" y="123478"/>
                        <a:pt x="85113" y="158344"/>
                        <a:pt x="107333" y="194528"/>
                      </a:cubicBezTo>
                      <a:cubicBezTo>
                        <a:pt x="139428" y="245990"/>
                        <a:pt x="170097" y="298275"/>
                        <a:pt x="202083" y="34979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5" name="任意多边形: 形状 4044">
                  <a:extLst>
                    <a:ext uri="{FF2B5EF4-FFF2-40B4-BE49-F238E27FC236}">
                      <a16:creationId xmlns:a16="http://schemas.microsoft.com/office/drawing/2014/main" id="{0905E344-EBD0-EC46-B749-15EB0DEBBFA0}"/>
                    </a:ext>
                  </a:extLst>
                </p:cNvPr>
                <p:cNvSpPr/>
                <p:nvPr/>
              </p:nvSpPr>
              <p:spPr>
                <a:xfrm>
                  <a:off x="6135859" y="6675930"/>
                  <a:ext cx="1563" cy="4223"/>
                </a:xfrm>
                <a:custGeom>
                  <a:avLst/>
                  <a:gdLst>
                    <a:gd name="connsiteX0" fmla="*/ 0 w 1563"/>
                    <a:gd name="connsiteY0" fmla="*/ 0 h 4223"/>
                    <a:gd name="connsiteX1" fmla="*/ 1564 w 1563"/>
                    <a:gd name="connsiteY1" fmla="*/ 4224 h 4223"/>
                    <a:gd name="connsiteX2" fmla="*/ 796 w 1563"/>
                    <a:gd name="connsiteY2" fmla="*/ 2771 h 4223"/>
                    <a:gd name="connsiteX3" fmla="*/ 0 w 1563"/>
                    <a:gd name="connsiteY3" fmla="*/ 0 h 4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63" h="4223">
                      <a:moveTo>
                        <a:pt x="0" y="0"/>
                      </a:moveTo>
                      <a:cubicBezTo>
                        <a:pt x="110" y="1563"/>
                        <a:pt x="603" y="3045"/>
                        <a:pt x="1564" y="4224"/>
                      </a:cubicBezTo>
                      <a:cubicBezTo>
                        <a:pt x="1317" y="3730"/>
                        <a:pt x="1042" y="3264"/>
                        <a:pt x="796" y="2771"/>
                      </a:cubicBezTo>
                      <a:cubicBezTo>
                        <a:pt x="329" y="1893"/>
                        <a:pt x="110" y="960"/>
                        <a:pt x="0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6" name="任意多边形: 形状 4045">
                  <a:extLst>
                    <a:ext uri="{FF2B5EF4-FFF2-40B4-BE49-F238E27FC236}">
                      <a16:creationId xmlns:a16="http://schemas.microsoft.com/office/drawing/2014/main" id="{CF89CA44-10B0-9B9E-C2DD-65FAC960B920}"/>
                    </a:ext>
                  </a:extLst>
                </p:cNvPr>
                <p:cNvSpPr/>
                <p:nvPr/>
              </p:nvSpPr>
              <p:spPr>
                <a:xfrm>
                  <a:off x="6135778" y="6528153"/>
                  <a:ext cx="45097" cy="147392"/>
                </a:xfrm>
                <a:custGeom>
                  <a:avLst/>
                  <a:gdLst>
                    <a:gd name="connsiteX0" fmla="*/ 4196 w 45097"/>
                    <a:gd name="connsiteY0" fmla="*/ 140233 h 147392"/>
                    <a:gd name="connsiteX1" fmla="*/ 14538 w 45097"/>
                    <a:gd name="connsiteY1" fmla="*/ 143552 h 147392"/>
                    <a:gd name="connsiteX2" fmla="*/ 15745 w 45097"/>
                    <a:gd name="connsiteY2" fmla="*/ 145774 h 147392"/>
                    <a:gd name="connsiteX3" fmla="*/ 19558 w 45097"/>
                    <a:gd name="connsiteY3" fmla="*/ 128547 h 147392"/>
                    <a:gd name="connsiteX4" fmla="*/ 32231 w 45097"/>
                    <a:gd name="connsiteY4" fmla="*/ 81144 h 147392"/>
                    <a:gd name="connsiteX5" fmla="*/ 43067 w 45097"/>
                    <a:gd name="connsiteY5" fmla="*/ 25347 h 147392"/>
                    <a:gd name="connsiteX6" fmla="*/ 45097 w 45097"/>
                    <a:gd name="connsiteY6" fmla="*/ 16487 h 147392"/>
                    <a:gd name="connsiteX7" fmla="*/ 41833 w 45097"/>
                    <a:gd name="connsiteY7" fmla="*/ 11768 h 147392"/>
                    <a:gd name="connsiteX8" fmla="*/ 40434 w 45097"/>
                    <a:gd name="connsiteY8" fmla="*/ 6364 h 147392"/>
                    <a:gd name="connsiteX9" fmla="*/ 35798 w 45097"/>
                    <a:gd name="connsiteY9" fmla="*/ 1701 h 147392"/>
                    <a:gd name="connsiteX10" fmla="*/ 35578 w 45097"/>
                    <a:gd name="connsiteY10" fmla="*/ 0 h 147392"/>
                    <a:gd name="connsiteX11" fmla="*/ 28857 w 45097"/>
                    <a:gd name="connsiteY11" fmla="*/ 21973 h 147392"/>
                    <a:gd name="connsiteX12" fmla="*/ 16129 w 45097"/>
                    <a:gd name="connsiteY12" fmla="*/ 77331 h 147392"/>
                    <a:gd name="connsiteX13" fmla="*/ 7790 w 45097"/>
                    <a:gd name="connsiteY13" fmla="*/ 110277 h 147392"/>
                    <a:gd name="connsiteX14" fmla="*/ 12206 w 45097"/>
                    <a:gd name="connsiteY14" fmla="*/ 112636 h 147392"/>
                    <a:gd name="connsiteX15" fmla="*/ 15525 w 45097"/>
                    <a:gd name="connsiteY15" fmla="*/ 121442 h 147392"/>
                    <a:gd name="connsiteX16" fmla="*/ 6720 w 45097"/>
                    <a:gd name="connsiteY16" fmla="*/ 124788 h 147392"/>
                    <a:gd name="connsiteX17" fmla="*/ 4415 w 45097"/>
                    <a:gd name="connsiteY17" fmla="*/ 123609 h 147392"/>
                    <a:gd name="connsiteX18" fmla="*/ 4086 w 45097"/>
                    <a:gd name="connsiteY18" fmla="*/ 124843 h 147392"/>
                    <a:gd name="connsiteX19" fmla="*/ 26 w 45097"/>
                    <a:gd name="connsiteY19" fmla="*/ 146048 h 147392"/>
                    <a:gd name="connsiteX20" fmla="*/ 81 w 45097"/>
                    <a:gd name="connsiteY20" fmla="*/ 147392 h 147392"/>
                    <a:gd name="connsiteX21" fmla="*/ 4196 w 45097"/>
                    <a:gd name="connsiteY21" fmla="*/ 140233 h 147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5097" h="147392">
                      <a:moveTo>
                        <a:pt x="4196" y="140233"/>
                      </a:moveTo>
                      <a:cubicBezTo>
                        <a:pt x="7954" y="138284"/>
                        <a:pt x="12590" y="139766"/>
                        <a:pt x="14538" y="143552"/>
                      </a:cubicBezTo>
                      <a:cubicBezTo>
                        <a:pt x="14922" y="144293"/>
                        <a:pt x="15361" y="145006"/>
                        <a:pt x="15745" y="145774"/>
                      </a:cubicBezTo>
                      <a:cubicBezTo>
                        <a:pt x="16842" y="140013"/>
                        <a:pt x="18131" y="134280"/>
                        <a:pt x="19558" y="128547"/>
                      </a:cubicBezTo>
                      <a:cubicBezTo>
                        <a:pt x="23536" y="112691"/>
                        <a:pt x="28364" y="96917"/>
                        <a:pt x="32231" y="81144"/>
                      </a:cubicBezTo>
                      <a:cubicBezTo>
                        <a:pt x="36264" y="62737"/>
                        <a:pt x="39089" y="43891"/>
                        <a:pt x="43067" y="25347"/>
                      </a:cubicBezTo>
                      <a:cubicBezTo>
                        <a:pt x="43698" y="22385"/>
                        <a:pt x="44384" y="19422"/>
                        <a:pt x="45097" y="16487"/>
                      </a:cubicBezTo>
                      <a:cubicBezTo>
                        <a:pt x="44000" y="14923"/>
                        <a:pt x="42957" y="13304"/>
                        <a:pt x="41833" y="11768"/>
                      </a:cubicBezTo>
                      <a:cubicBezTo>
                        <a:pt x="40626" y="10150"/>
                        <a:pt x="40214" y="8230"/>
                        <a:pt x="40434" y="6364"/>
                      </a:cubicBezTo>
                      <a:cubicBezTo>
                        <a:pt x="38349" y="5569"/>
                        <a:pt x="36566" y="4005"/>
                        <a:pt x="35798" y="1701"/>
                      </a:cubicBezTo>
                      <a:cubicBezTo>
                        <a:pt x="35606" y="1125"/>
                        <a:pt x="35633" y="576"/>
                        <a:pt x="35578" y="0"/>
                      </a:cubicBezTo>
                      <a:cubicBezTo>
                        <a:pt x="33027" y="7215"/>
                        <a:pt x="30778" y="14539"/>
                        <a:pt x="28857" y="21973"/>
                      </a:cubicBezTo>
                      <a:cubicBezTo>
                        <a:pt x="24084" y="40298"/>
                        <a:pt x="20792" y="59089"/>
                        <a:pt x="16129" y="77331"/>
                      </a:cubicBezTo>
                      <a:cubicBezTo>
                        <a:pt x="13605" y="88303"/>
                        <a:pt x="10642" y="99276"/>
                        <a:pt x="7790" y="110277"/>
                      </a:cubicBezTo>
                      <a:cubicBezTo>
                        <a:pt x="9271" y="111045"/>
                        <a:pt x="10642" y="111895"/>
                        <a:pt x="12206" y="112636"/>
                      </a:cubicBezTo>
                      <a:cubicBezTo>
                        <a:pt x="15553" y="114145"/>
                        <a:pt x="17034" y="118095"/>
                        <a:pt x="15525" y="121442"/>
                      </a:cubicBezTo>
                      <a:cubicBezTo>
                        <a:pt x="14017" y="124788"/>
                        <a:pt x="10066" y="126297"/>
                        <a:pt x="6720" y="124788"/>
                      </a:cubicBezTo>
                      <a:cubicBezTo>
                        <a:pt x="5897" y="124432"/>
                        <a:pt x="5211" y="123993"/>
                        <a:pt x="4415" y="123609"/>
                      </a:cubicBezTo>
                      <a:cubicBezTo>
                        <a:pt x="4306" y="124020"/>
                        <a:pt x="4196" y="124432"/>
                        <a:pt x="4086" y="124843"/>
                      </a:cubicBezTo>
                      <a:cubicBezTo>
                        <a:pt x="2468" y="131893"/>
                        <a:pt x="1069" y="138943"/>
                        <a:pt x="26" y="146048"/>
                      </a:cubicBezTo>
                      <a:cubicBezTo>
                        <a:pt x="-56" y="146514"/>
                        <a:pt x="81" y="146953"/>
                        <a:pt x="81" y="147392"/>
                      </a:cubicBezTo>
                      <a:cubicBezTo>
                        <a:pt x="-56" y="144484"/>
                        <a:pt x="1453" y="141632"/>
                        <a:pt x="4196" y="14023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7" name="任意多边形: 形状 4046">
                  <a:extLst>
                    <a:ext uri="{FF2B5EF4-FFF2-40B4-BE49-F238E27FC236}">
                      <a16:creationId xmlns:a16="http://schemas.microsoft.com/office/drawing/2014/main" id="{D1E21A95-40C4-7F42-82C6-9DFDA2CA2A04}"/>
                    </a:ext>
                  </a:extLst>
                </p:cNvPr>
                <p:cNvSpPr/>
                <p:nvPr/>
              </p:nvSpPr>
              <p:spPr>
                <a:xfrm>
                  <a:off x="6176139" y="6533914"/>
                  <a:ext cx="7534" cy="10698"/>
                </a:xfrm>
                <a:custGeom>
                  <a:avLst/>
                  <a:gdLst>
                    <a:gd name="connsiteX0" fmla="*/ 5120 w 7534"/>
                    <a:gd name="connsiteY0" fmla="*/ 768 h 10698"/>
                    <a:gd name="connsiteX1" fmla="*/ 45 w 7534"/>
                    <a:gd name="connsiteY1" fmla="*/ 576 h 10698"/>
                    <a:gd name="connsiteX2" fmla="*/ 1444 w 7534"/>
                    <a:gd name="connsiteY2" fmla="*/ 5980 h 10698"/>
                    <a:gd name="connsiteX3" fmla="*/ 4709 w 7534"/>
                    <a:gd name="connsiteY3" fmla="*/ 10699 h 10698"/>
                    <a:gd name="connsiteX4" fmla="*/ 7534 w 7534"/>
                    <a:gd name="connsiteY4" fmla="*/ 0 h 10698"/>
                    <a:gd name="connsiteX5" fmla="*/ 5120 w 7534"/>
                    <a:gd name="connsiteY5" fmla="*/ 768 h 10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34" h="10698">
                      <a:moveTo>
                        <a:pt x="5120" y="768"/>
                      </a:moveTo>
                      <a:cubicBezTo>
                        <a:pt x="3392" y="1344"/>
                        <a:pt x="1636" y="1180"/>
                        <a:pt x="45" y="576"/>
                      </a:cubicBezTo>
                      <a:cubicBezTo>
                        <a:pt x="-147" y="2441"/>
                        <a:pt x="265" y="4362"/>
                        <a:pt x="1444" y="5980"/>
                      </a:cubicBezTo>
                      <a:cubicBezTo>
                        <a:pt x="2569" y="7517"/>
                        <a:pt x="3611" y="9135"/>
                        <a:pt x="4709" y="10699"/>
                      </a:cubicBezTo>
                      <a:cubicBezTo>
                        <a:pt x="5559" y="7105"/>
                        <a:pt x="6519" y="3539"/>
                        <a:pt x="7534" y="0"/>
                      </a:cubicBezTo>
                      <a:cubicBezTo>
                        <a:pt x="6711" y="275"/>
                        <a:pt x="5916" y="521"/>
                        <a:pt x="5120" y="76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8" name="任意多边形: 形状 4047">
                  <a:extLst>
                    <a:ext uri="{FF2B5EF4-FFF2-40B4-BE49-F238E27FC236}">
                      <a16:creationId xmlns:a16="http://schemas.microsoft.com/office/drawing/2014/main" id="{4FCD7D70-0C4E-B145-FC9B-FCE096372BAC}"/>
                    </a:ext>
                  </a:extLst>
                </p:cNvPr>
                <p:cNvSpPr/>
                <p:nvPr/>
              </p:nvSpPr>
              <p:spPr>
                <a:xfrm>
                  <a:off x="6135823" y="6667506"/>
                  <a:ext cx="15672" cy="15555"/>
                </a:xfrm>
                <a:custGeom>
                  <a:avLst/>
                  <a:gdLst>
                    <a:gd name="connsiteX0" fmla="*/ 15124 w 15672"/>
                    <a:gd name="connsiteY0" fmla="*/ 9137 h 15555"/>
                    <a:gd name="connsiteX1" fmla="*/ 15672 w 15672"/>
                    <a:gd name="connsiteY1" fmla="*/ 6394 h 15555"/>
                    <a:gd name="connsiteX2" fmla="*/ 14465 w 15672"/>
                    <a:gd name="connsiteY2" fmla="*/ 4172 h 15555"/>
                    <a:gd name="connsiteX3" fmla="*/ 4123 w 15672"/>
                    <a:gd name="connsiteY3" fmla="*/ 852 h 15555"/>
                    <a:gd name="connsiteX4" fmla="*/ 9 w 15672"/>
                    <a:gd name="connsiteY4" fmla="*/ 8012 h 15555"/>
                    <a:gd name="connsiteX5" fmla="*/ 36 w 15672"/>
                    <a:gd name="connsiteY5" fmla="*/ 8396 h 15555"/>
                    <a:gd name="connsiteX6" fmla="*/ 832 w 15672"/>
                    <a:gd name="connsiteY6" fmla="*/ 11167 h 15555"/>
                    <a:gd name="connsiteX7" fmla="*/ 1600 w 15672"/>
                    <a:gd name="connsiteY7" fmla="*/ 12621 h 15555"/>
                    <a:gd name="connsiteX8" fmla="*/ 6291 w 15672"/>
                    <a:gd name="connsiteY8" fmla="*/ 15446 h 15555"/>
                    <a:gd name="connsiteX9" fmla="*/ 15124 w 15672"/>
                    <a:gd name="connsiteY9" fmla="*/ 9137 h 15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72" h="15555">
                      <a:moveTo>
                        <a:pt x="15124" y="9137"/>
                      </a:moveTo>
                      <a:cubicBezTo>
                        <a:pt x="15288" y="8231"/>
                        <a:pt x="15508" y="7298"/>
                        <a:pt x="15672" y="6394"/>
                      </a:cubicBezTo>
                      <a:cubicBezTo>
                        <a:pt x="15288" y="5653"/>
                        <a:pt x="14849" y="4940"/>
                        <a:pt x="14465" y="4172"/>
                      </a:cubicBezTo>
                      <a:cubicBezTo>
                        <a:pt x="12518" y="413"/>
                        <a:pt x="7909" y="-1095"/>
                        <a:pt x="4123" y="852"/>
                      </a:cubicBezTo>
                      <a:cubicBezTo>
                        <a:pt x="1380" y="2279"/>
                        <a:pt x="-129" y="5131"/>
                        <a:pt x="9" y="8012"/>
                      </a:cubicBezTo>
                      <a:cubicBezTo>
                        <a:pt x="9" y="8149"/>
                        <a:pt x="9" y="8286"/>
                        <a:pt x="36" y="8396"/>
                      </a:cubicBezTo>
                      <a:cubicBezTo>
                        <a:pt x="118" y="9328"/>
                        <a:pt x="365" y="10289"/>
                        <a:pt x="832" y="11167"/>
                      </a:cubicBezTo>
                      <a:cubicBezTo>
                        <a:pt x="1078" y="11660"/>
                        <a:pt x="1353" y="12127"/>
                        <a:pt x="1600" y="12621"/>
                      </a:cubicBezTo>
                      <a:cubicBezTo>
                        <a:pt x="2752" y="14047"/>
                        <a:pt x="4343" y="15117"/>
                        <a:pt x="6291" y="15446"/>
                      </a:cubicBezTo>
                      <a:cubicBezTo>
                        <a:pt x="10488" y="16159"/>
                        <a:pt x="14438" y="13333"/>
                        <a:pt x="15124" y="913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9" name="任意多边形: 形状 4048">
                  <a:extLst>
                    <a:ext uri="{FF2B5EF4-FFF2-40B4-BE49-F238E27FC236}">
                      <a16:creationId xmlns:a16="http://schemas.microsoft.com/office/drawing/2014/main" id="{815CD3CF-538B-D4BA-C783-C8CFC1F1CD1E}"/>
                    </a:ext>
                  </a:extLst>
                </p:cNvPr>
                <p:cNvSpPr/>
                <p:nvPr/>
              </p:nvSpPr>
              <p:spPr>
                <a:xfrm>
                  <a:off x="6529179" y="6386522"/>
                  <a:ext cx="109481" cy="40709"/>
                </a:xfrm>
                <a:custGeom>
                  <a:avLst/>
                  <a:gdLst>
                    <a:gd name="connsiteX0" fmla="*/ 42520 w 109481"/>
                    <a:gd name="connsiteY0" fmla="*/ 13058 h 40709"/>
                    <a:gd name="connsiteX1" fmla="*/ 17529 w 109481"/>
                    <a:gd name="connsiteY1" fmla="*/ 20382 h 40709"/>
                    <a:gd name="connsiteX2" fmla="*/ 0 w 109481"/>
                    <a:gd name="connsiteY2" fmla="*/ 26033 h 40709"/>
                    <a:gd name="connsiteX3" fmla="*/ 6529 w 109481"/>
                    <a:gd name="connsiteY3" fmla="*/ 40709 h 40709"/>
                    <a:gd name="connsiteX4" fmla="*/ 30422 w 109481"/>
                    <a:gd name="connsiteY4" fmla="*/ 32918 h 40709"/>
                    <a:gd name="connsiteX5" fmla="*/ 46634 w 109481"/>
                    <a:gd name="connsiteY5" fmla="*/ 28063 h 40709"/>
                    <a:gd name="connsiteX6" fmla="*/ 74615 w 109481"/>
                    <a:gd name="connsiteY6" fmla="*/ 21150 h 40709"/>
                    <a:gd name="connsiteX7" fmla="*/ 109481 w 109481"/>
                    <a:gd name="connsiteY7" fmla="*/ 13963 h 40709"/>
                    <a:gd name="connsiteX8" fmla="*/ 104982 w 109481"/>
                    <a:gd name="connsiteY8" fmla="*/ 2743 h 40709"/>
                    <a:gd name="connsiteX9" fmla="*/ 103611 w 109481"/>
                    <a:gd name="connsiteY9" fmla="*/ 0 h 40709"/>
                    <a:gd name="connsiteX10" fmla="*/ 71406 w 109481"/>
                    <a:gd name="connsiteY10" fmla="*/ 6227 h 40709"/>
                    <a:gd name="connsiteX11" fmla="*/ 42520 w 109481"/>
                    <a:gd name="connsiteY11" fmla="*/ 13058 h 40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9481" h="40709">
                      <a:moveTo>
                        <a:pt x="42520" y="13058"/>
                      </a:moveTo>
                      <a:cubicBezTo>
                        <a:pt x="34153" y="15307"/>
                        <a:pt x="25814" y="17776"/>
                        <a:pt x="17529" y="20382"/>
                      </a:cubicBezTo>
                      <a:cubicBezTo>
                        <a:pt x="11659" y="22220"/>
                        <a:pt x="5843" y="24140"/>
                        <a:pt x="0" y="26033"/>
                      </a:cubicBezTo>
                      <a:cubicBezTo>
                        <a:pt x="2332" y="30834"/>
                        <a:pt x="4499" y="35744"/>
                        <a:pt x="6529" y="40709"/>
                      </a:cubicBezTo>
                      <a:cubicBezTo>
                        <a:pt x="14484" y="38048"/>
                        <a:pt x="22439" y="35415"/>
                        <a:pt x="30422" y="32918"/>
                      </a:cubicBezTo>
                      <a:cubicBezTo>
                        <a:pt x="35799" y="31245"/>
                        <a:pt x="41203" y="29599"/>
                        <a:pt x="46634" y="28063"/>
                      </a:cubicBezTo>
                      <a:cubicBezTo>
                        <a:pt x="55879" y="25457"/>
                        <a:pt x="65233" y="23208"/>
                        <a:pt x="74615" y="21150"/>
                      </a:cubicBezTo>
                      <a:cubicBezTo>
                        <a:pt x="86191" y="18599"/>
                        <a:pt x="97850" y="16295"/>
                        <a:pt x="109481" y="13963"/>
                      </a:cubicBezTo>
                      <a:cubicBezTo>
                        <a:pt x="108082" y="10178"/>
                        <a:pt x="106656" y="6392"/>
                        <a:pt x="104982" y="2743"/>
                      </a:cubicBezTo>
                      <a:cubicBezTo>
                        <a:pt x="104543" y="1811"/>
                        <a:pt x="104077" y="933"/>
                        <a:pt x="103611" y="0"/>
                      </a:cubicBezTo>
                      <a:cubicBezTo>
                        <a:pt x="92857" y="2030"/>
                        <a:pt x="82104" y="4005"/>
                        <a:pt x="71406" y="6227"/>
                      </a:cubicBezTo>
                      <a:cubicBezTo>
                        <a:pt x="61749" y="8257"/>
                        <a:pt x="52066" y="10479"/>
                        <a:pt x="42520" y="1305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0" name="任意多边形: 形状 4049">
                  <a:extLst>
                    <a:ext uri="{FF2B5EF4-FFF2-40B4-BE49-F238E27FC236}">
                      <a16:creationId xmlns:a16="http://schemas.microsoft.com/office/drawing/2014/main" id="{EBC99CEE-0AD4-D004-3AB5-66116CBFF8EB}"/>
                    </a:ext>
                  </a:extLst>
                </p:cNvPr>
                <p:cNvSpPr/>
                <p:nvPr/>
              </p:nvSpPr>
              <p:spPr>
                <a:xfrm>
                  <a:off x="6288409" y="6469888"/>
                  <a:ext cx="54726" cy="28803"/>
                </a:xfrm>
                <a:custGeom>
                  <a:avLst/>
                  <a:gdLst>
                    <a:gd name="connsiteX0" fmla="*/ 8038 w 54726"/>
                    <a:gd name="connsiteY0" fmla="*/ 28804 h 28803"/>
                    <a:gd name="connsiteX1" fmla="*/ 54727 w 54726"/>
                    <a:gd name="connsiteY1" fmla="*/ 14896 h 28803"/>
                    <a:gd name="connsiteX2" fmla="*/ 48747 w 54726"/>
                    <a:gd name="connsiteY2" fmla="*/ 2524 h 28803"/>
                    <a:gd name="connsiteX3" fmla="*/ 48198 w 54726"/>
                    <a:gd name="connsiteY3" fmla="*/ 0 h 28803"/>
                    <a:gd name="connsiteX4" fmla="*/ 12866 w 54726"/>
                    <a:gd name="connsiteY4" fmla="*/ 10452 h 28803"/>
                    <a:gd name="connsiteX5" fmla="*/ 0 w 54726"/>
                    <a:gd name="connsiteY5" fmla="*/ 14429 h 28803"/>
                    <a:gd name="connsiteX6" fmla="*/ 576 w 54726"/>
                    <a:gd name="connsiteY6" fmla="*/ 15252 h 28803"/>
                    <a:gd name="connsiteX7" fmla="*/ 8038 w 54726"/>
                    <a:gd name="connsiteY7" fmla="*/ 28804 h 288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726" h="28803">
                      <a:moveTo>
                        <a:pt x="8038" y="28804"/>
                      </a:moveTo>
                      <a:cubicBezTo>
                        <a:pt x="23591" y="24140"/>
                        <a:pt x="39145" y="19477"/>
                        <a:pt x="54727" y="14896"/>
                      </a:cubicBezTo>
                      <a:cubicBezTo>
                        <a:pt x="51874" y="11494"/>
                        <a:pt x="49981" y="7187"/>
                        <a:pt x="48747" y="2524"/>
                      </a:cubicBezTo>
                      <a:cubicBezTo>
                        <a:pt x="48527" y="1701"/>
                        <a:pt x="48390" y="851"/>
                        <a:pt x="48198" y="0"/>
                      </a:cubicBezTo>
                      <a:cubicBezTo>
                        <a:pt x="36430" y="3484"/>
                        <a:pt x="24607" y="6885"/>
                        <a:pt x="12866" y="10452"/>
                      </a:cubicBezTo>
                      <a:cubicBezTo>
                        <a:pt x="8559" y="11741"/>
                        <a:pt x="4307" y="13140"/>
                        <a:pt x="0" y="14429"/>
                      </a:cubicBezTo>
                      <a:cubicBezTo>
                        <a:pt x="192" y="14704"/>
                        <a:pt x="411" y="14978"/>
                        <a:pt x="576" y="15252"/>
                      </a:cubicBezTo>
                      <a:cubicBezTo>
                        <a:pt x="3319" y="19724"/>
                        <a:pt x="5733" y="24250"/>
                        <a:pt x="8038" y="2880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1" name="任意多边形: 形状 4050">
                  <a:extLst>
                    <a:ext uri="{FF2B5EF4-FFF2-40B4-BE49-F238E27FC236}">
                      <a16:creationId xmlns:a16="http://schemas.microsoft.com/office/drawing/2014/main" id="{AB1449F3-A668-8870-8335-6297DCA30422}"/>
                    </a:ext>
                  </a:extLst>
                </p:cNvPr>
                <p:cNvSpPr/>
                <p:nvPr/>
              </p:nvSpPr>
              <p:spPr>
                <a:xfrm>
                  <a:off x="6349829" y="6449780"/>
                  <a:ext cx="61036" cy="31519"/>
                </a:xfrm>
                <a:custGeom>
                  <a:avLst/>
                  <a:gdLst>
                    <a:gd name="connsiteX0" fmla="*/ 3648 w 61036"/>
                    <a:gd name="connsiteY0" fmla="*/ 26636 h 31519"/>
                    <a:gd name="connsiteX1" fmla="*/ 5185 w 61036"/>
                    <a:gd name="connsiteY1" fmla="*/ 31519 h 31519"/>
                    <a:gd name="connsiteX2" fmla="*/ 61036 w 61036"/>
                    <a:gd name="connsiteY2" fmla="*/ 15197 h 31519"/>
                    <a:gd name="connsiteX3" fmla="*/ 54919 w 61036"/>
                    <a:gd name="connsiteY3" fmla="*/ 0 h 31519"/>
                    <a:gd name="connsiteX4" fmla="*/ 0 w 61036"/>
                    <a:gd name="connsiteY4" fmla="*/ 16212 h 31519"/>
                    <a:gd name="connsiteX5" fmla="*/ 494 w 61036"/>
                    <a:gd name="connsiteY5" fmla="*/ 19339 h 31519"/>
                    <a:gd name="connsiteX6" fmla="*/ 3648 w 61036"/>
                    <a:gd name="connsiteY6" fmla="*/ 26636 h 31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1036" h="31519">
                      <a:moveTo>
                        <a:pt x="3648" y="26636"/>
                      </a:moveTo>
                      <a:cubicBezTo>
                        <a:pt x="4828" y="28063"/>
                        <a:pt x="5322" y="29819"/>
                        <a:pt x="5185" y="31519"/>
                      </a:cubicBezTo>
                      <a:cubicBezTo>
                        <a:pt x="23811" y="26060"/>
                        <a:pt x="42410" y="20601"/>
                        <a:pt x="61036" y="15197"/>
                      </a:cubicBezTo>
                      <a:cubicBezTo>
                        <a:pt x="59281" y="10013"/>
                        <a:pt x="57223" y="4938"/>
                        <a:pt x="54919" y="0"/>
                      </a:cubicBezTo>
                      <a:cubicBezTo>
                        <a:pt x="36594" y="5322"/>
                        <a:pt x="18297" y="10808"/>
                        <a:pt x="0" y="16212"/>
                      </a:cubicBezTo>
                      <a:cubicBezTo>
                        <a:pt x="165" y="17255"/>
                        <a:pt x="247" y="18324"/>
                        <a:pt x="494" y="19339"/>
                      </a:cubicBezTo>
                      <a:cubicBezTo>
                        <a:pt x="1097" y="22055"/>
                        <a:pt x="2003" y="24661"/>
                        <a:pt x="3648" y="2663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2" name="任意多边形: 形状 4051">
                  <a:extLst>
                    <a:ext uri="{FF2B5EF4-FFF2-40B4-BE49-F238E27FC236}">
                      <a16:creationId xmlns:a16="http://schemas.microsoft.com/office/drawing/2014/main" id="{46174F55-EFD9-DD1B-0487-5BC11CCA8AAB}"/>
                    </a:ext>
                  </a:extLst>
                </p:cNvPr>
                <p:cNvSpPr/>
                <p:nvPr/>
              </p:nvSpPr>
              <p:spPr>
                <a:xfrm>
                  <a:off x="6171342" y="6489282"/>
                  <a:ext cx="109632" cy="42409"/>
                </a:xfrm>
                <a:custGeom>
                  <a:avLst/>
                  <a:gdLst>
                    <a:gd name="connsiteX0" fmla="*/ 9067 w 109632"/>
                    <a:gd name="connsiteY0" fmla="*/ 32781 h 42409"/>
                    <a:gd name="connsiteX1" fmla="*/ 13566 w 109632"/>
                    <a:gd name="connsiteY1" fmla="*/ 38487 h 42409"/>
                    <a:gd name="connsiteX2" fmla="*/ 18586 w 109632"/>
                    <a:gd name="connsiteY2" fmla="*/ 41505 h 42409"/>
                    <a:gd name="connsiteX3" fmla="*/ 19217 w 109632"/>
                    <a:gd name="connsiteY3" fmla="*/ 42410 h 42409"/>
                    <a:gd name="connsiteX4" fmla="*/ 103323 w 109632"/>
                    <a:gd name="connsiteY4" fmla="*/ 15965 h 42409"/>
                    <a:gd name="connsiteX5" fmla="*/ 109633 w 109632"/>
                    <a:gd name="connsiteY5" fmla="*/ 14073 h 42409"/>
                    <a:gd name="connsiteX6" fmla="*/ 104119 w 109632"/>
                    <a:gd name="connsiteY6" fmla="*/ 4224 h 42409"/>
                    <a:gd name="connsiteX7" fmla="*/ 101074 w 109632"/>
                    <a:gd name="connsiteY7" fmla="*/ 0 h 42409"/>
                    <a:gd name="connsiteX8" fmla="*/ 49831 w 109632"/>
                    <a:gd name="connsiteY8" fmla="*/ 16185 h 42409"/>
                    <a:gd name="connsiteX9" fmla="*/ 51175 w 109632"/>
                    <a:gd name="connsiteY9" fmla="*/ 21150 h 42409"/>
                    <a:gd name="connsiteX10" fmla="*/ 46868 w 109632"/>
                    <a:gd name="connsiteY10" fmla="*/ 29517 h 42409"/>
                    <a:gd name="connsiteX11" fmla="*/ 38501 w 109632"/>
                    <a:gd name="connsiteY11" fmla="*/ 25210 h 42409"/>
                    <a:gd name="connsiteX12" fmla="*/ 37102 w 109632"/>
                    <a:gd name="connsiteY12" fmla="*/ 20354 h 42409"/>
                    <a:gd name="connsiteX13" fmla="*/ 5089 w 109632"/>
                    <a:gd name="connsiteY13" fmla="*/ 30834 h 42409"/>
                    <a:gd name="connsiteX14" fmla="*/ 42 w 109632"/>
                    <a:gd name="connsiteY14" fmla="*/ 38843 h 42409"/>
                    <a:gd name="connsiteX15" fmla="*/ 673 w 109632"/>
                    <a:gd name="connsiteY15" fmla="*/ 36951 h 42409"/>
                    <a:gd name="connsiteX16" fmla="*/ 9067 w 109632"/>
                    <a:gd name="connsiteY16" fmla="*/ 32781 h 42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9632" h="42409">
                      <a:moveTo>
                        <a:pt x="9067" y="32781"/>
                      </a:moveTo>
                      <a:cubicBezTo>
                        <a:pt x="11645" y="33659"/>
                        <a:pt x="13319" y="35936"/>
                        <a:pt x="13566" y="38487"/>
                      </a:cubicBezTo>
                      <a:cubicBezTo>
                        <a:pt x="15513" y="38789"/>
                        <a:pt x="17351" y="39804"/>
                        <a:pt x="18586" y="41505"/>
                      </a:cubicBezTo>
                      <a:cubicBezTo>
                        <a:pt x="18805" y="41806"/>
                        <a:pt x="18997" y="42108"/>
                        <a:pt x="19217" y="42410"/>
                      </a:cubicBezTo>
                      <a:cubicBezTo>
                        <a:pt x="47143" y="33302"/>
                        <a:pt x="75178" y="24524"/>
                        <a:pt x="103323" y="15965"/>
                      </a:cubicBezTo>
                      <a:cubicBezTo>
                        <a:pt x="105408" y="15334"/>
                        <a:pt x="107520" y="14704"/>
                        <a:pt x="109633" y="14073"/>
                      </a:cubicBezTo>
                      <a:cubicBezTo>
                        <a:pt x="107850" y="10781"/>
                        <a:pt x="106121" y="7461"/>
                        <a:pt x="104119" y="4224"/>
                      </a:cubicBezTo>
                      <a:cubicBezTo>
                        <a:pt x="103214" y="2743"/>
                        <a:pt x="102089" y="1426"/>
                        <a:pt x="101074" y="0"/>
                      </a:cubicBezTo>
                      <a:cubicBezTo>
                        <a:pt x="83956" y="5294"/>
                        <a:pt x="66866" y="10698"/>
                        <a:pt x="49831" y="16185"/>
                      </a:cubicBezTo>
                      <a:cubicBezTo>
                        <a:pt x="50242" y="17831"/>
                        <a:pt x="50654" y="19477"/>
                        <a:pt x="51175" y="21150"/>
                      </a:cubicBezTo>
                      <a:cubicBezTo>
                        <a:pt x="52300" y="24661"/>
                        <a:pt x="50380" y="28392"/>
                        <a:pt x="46868" y="29517"/>
                      </a:cubicBezTo>
                      <a:cubicBezTo>
                        <a:pt x="43357" y="30641"/>
                        <a:pt x="39626" y="28721"/>
                        <a:pt x="38501" y="25210"/>
                      </a:cubicBezTo>
                      <a:cubicBezTo>
                        <a:pt x="37953" y="23591"/>
                        <a:pt x="37541" y="21973"/>
                        <a:pt x="37102" y="20354"/>
                      </a:cubicBezTo>
                      <a:cubicBezTo>
                        <a:pt x="26431" y="23838"/>
                        <a:pt x="15733" y="27240"/>
                        <a:pt x="5089" y="30834"/>
                      </a:cubicBezTo>
                      <a:cubicBezTo>
                        <a:pt x="1633" y="31985"/>
                        <a:pt x="-315" y="35360"/>
                        <a:pt x="42" y="38843"/>
                      </a:cubicBezTo>
                      <a:cubicBezTo>
                        <a:pt x="261" y="38213"/>
                        <a:pt x="453" y="37582"/>
                        <a:pt x="673" y="36951"/>
                      </a:cubicBezTo>
                      <a:cubicBezTo>
                        <a:pt x="1797" y="33494"/>
                        <a:pt x="5583" y="31601"/>
                        <a:pt x="9067" y="3278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3" name="任意多边形: 形状 4052">
                  <a:extLst>
                    <a:ext uri="{FF2B5EF4-FFF2-40B4-BE49-F238E27FC236}">
                      <a16:creationId xmlns:a16="http://schemas.microsoft.com/office/drawing/2014/main" id="{D6C3749B-8D17-4A55-863E-D4A05B30E387}"/>
                    </a:ext>
                  </a:extLst>
                </p:cNvPr>
                <p:cNvSpPr/>
                <p:nvPr/>
              </p:nvSpPr>
              <p:spPr>
                <a:xfrm>
                  <a:off x="6420247" y="6417465"/>
                  <a:ext cx="100373" cy="43068"/>
                </a:xfrm>
                <a:custGeom>
                  <a:avLst/>
                  <a:gdLst>
                    <a:gd name="connsiteX0" fmla="*/ 74012 w 100373"/>
                    <a:gd name="connsiteY0" fmla="*/ 23153 h 43068"/>
                    <a:gd name="connsiteX1" fmla="*/ 100374 w 100373"/>
                    <a:gd name="connsiteY1" fmla="*/ 14731 h 43068"/>
                    <a:gd name="connsiteX2" fmla="*/ 93488 w 100373"/>
                    <a:gd name="connsiteY2" fmla="*/ 0 h 43068"/>
                    <a:gd name="connsiteX3" fmla="*/ 69403 w 100373"/>
                    <a:gd name="connsiteY3" fmla="*/ 7489 h 43068"/>
                    <a:gd name="connsiteX4" fmla="*/ 52039 w 100373"/>
                    <a:gd name="connsiteY4" fmla="*/ 12564 h 43068"/>
                    <a:gd name="connsiteX5" fmla="*/ 52148 w 100373"/>
                    <a:gd name="connsiteY5" fmla="*/ 22823 h 43068"/>
                    <a:gd name="connsiteX6" fmla="*/ 46031 w 100373"/>
                    <a:gd name="connsiteY6" fmla="*/ 29983 h 43068"/>
                    <a:gd name="connsiteX7" fmla="*/ 38871 w 100373"/>
                    <a:gd name="connsiteY7" fmla="*/ 23866 h 43068"/>
                    <a:gd name="connsiteX8" fmla="*/ 38652 w 100373"/>
                    <a:gd name="connsiteY8" fmla="*/ 16487 h 43068"/>
                    <a:gd name="connsiteX9" fmla="*/ 0 w 100373"/>
                    <a:gd name="connsiteY9" fmla="*/ 27761 h 43068"/>
                    <a:gd name="connsiteX10" fmla="*/ 5816 w 100373"/>
                    <a:gd name="connsiteY10" fmla="*/ 43068 h 43068"/>
                    <a:gd name="connsiteX11" fmla="*/ 74012 w 100373"/>
                    <a:gd name="connsiteY11" fmla="*/ 23153 h 43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0373" h="43068">
                      <a:moveTo>
                        <a:pt x="74012" y="23153"/>
                      </a:moveTo>
                      <a:cubicBezTo>
                        <a:pt x="82845" y="20519"/>
                        <a:pt x="91623" y="17639"/>
                        <a:pt x="100374" y="14731"/>
                      </a:cubicBezTo>
                      <a:cubicBezTo>
                        <a:pt x="98234" y="9738"/>
                        <a:pt x="95930" y="4801"/>
                        <a:pt x="93488" y="0"/>
                      </a:cubicBezTo>
                      <a:cubicBezTo>
                        <a:pt x="85478" y="2579"/>
                        <a:pt x="77468" y="5157"/>
                        <a:pt x="69403" y="7489"/>
                      </a:cubicBezTo>
                      <a:cubicBezTo>
                        <a:pt x="63615" y="9190"/>
                        <a:pt x="57827" y="10863"/>
                        <a:pt x="52039" y="12564"/>
                      </a:cubicBezTo>
                      <a:cubicBezTo>
                        <a:pt x="51956" y="15993"/>
                        <a:pt x="51901" y="19422"/>
                        <a:pt x="52148" y="22823"/>
                      </a:cubicBezTo>
                      <a:cubicBezTo>
                        <a:pt x="52423" y="26499"/>
                        <a:pt x="49679" y="29709"/>
                        <a:pt x="46031" y="29983"/>
                      </a:cubicBezTo>
                      <a:cubicBezTo>
                        <a:pt x="42382" y="30258"/>
                        <a:pt x="39173" y="27514"/>
                        <a:pt x="38871" y="23866"/>
                      </a:cubicBezTo>
                      <a:cubicBezTo>
                        <a:pt x="38652" y="21425"/>
                        <a:pt x="38707" y="18956"/>
                        <a:pt x="38652" y="16487"/>
                      </a:cubicBezTo>
                      <a:cubicBezTo>
                        <a:pt x="25786" y="20245"/>
                        <a:pt x="12893" y="24030"/>
                        <a:pt x="0" y="27761"/>
                      </a:cubicBezTo>
                      <a:cubicBezTo>
                        <a:pt x="2167" y="32754"/>
                        <a:pt x="4142" y="37856"/>
                        <a:pt x="5816" y="43068"/>
                      </a:cubicBezTo>
                      <a:cubicBezTo>
                        <a:pt x="28557" y="36457"/>
                        <a:pt x="51298" y="29846"/>
                        <a:pt x="74012" y="2315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4" name="任意多边形: 形状 4053">
                  <a:extLst>
                    <a:ext uri="{FF2B5EF4-FFF2-40B4-BE49-F238E27FC236}">
                      <a16:creationId xmlns:a16="http://schemas.microsoft.com/office/drawing/2014/main" id="{1B3EEAB4-85E0-E0AF-188D-DFA639E4BEAD}"/>
                    </a:ext>
                  </a:extLst>
                </p:cNvPr>
                <p:cNvSpPr/>
                <p:nvPr/>
              </p:nvSpPr>
              <p:spPr>
                <a:xfrm>
                  <a:off x="6649140" y="6361531"/>
                  <a:ext cx="97493" cy="35661"/>
                </a:xfrm>
                <a:custGeom>
                  <a:avLst/>
                  <a:gdLst>
                    <a:gd name="connsiteX0" fmla="*/ 21644 w 97493"/>
                    <a:gd name="connsiteY0" fmla="*/ 32068 h 35661"/>
                    <a:gd name="connsiteX1" fmla="*/ 76892 w 97493"/>
                    <a:gd name="connsiteY1" fmla="*/ 17337 h 35661"/>
                    <a:gd name="connsiteX2" fmla="*/ 97493 w 97493"/>
                    <a:gd name="connsiteY2" fmla="*/ 13332 h 35661"/>
                    <a:gd name="connsiteX3" fmla="*/ 95299 w 97493"/>
                    <a:gd name="connsiteY3" fmla="*/ 6419 h 35661"/>
                    <a:gd name="connsiteX4" fmla="*/ 96396 w 97493"/>
                    <a:gd name="connsiteY4" fmla="*/ 0 h 35661"/>
                    <a:gd name="connsiteX5" fmla="*/ 73847 w 97493"/>
                    <a:gd name="connsiteY5" fmla="*/ 4060 h 35661"/>
                    <a:gd name="connsiteX6" fmla="*/ 18434 w 97493"/>
                    <a:gd name="connsiteY6" fmla="*/ 17996 h 35661"/>
                    <a:gd name="connsiteX7" fmla="*/ 0 w 97493"/>
                    <a:gd name="connsiteY7" fmla="*/ 21836 h 35661"/>
                    <a:gd name="connsiteX8" fmla="*/ 5486 w 97493"/>
                    <a:gd name="connsiteY8" fmla="*/ 35662 h 35661"/>
                    <a:gd name="connsiteX9" fmla="*/ 21644 w 97493"/>
                    <a:gd name="connsiteY9" fmla="*/ 32068 h 35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7493" h="35661">
                      <a:moveTo>
                        <a:pt x="21644" y="32068"/>
                      </a:moveTo>
                      <a:cubicBezTo>
                        <a:pt x="40023" y="27706"/>
                        <a:pt x="58348" y="21754"/>
                        <a:pt x="76892" y="17337"/>
                      </a:cubicBezTo>
                      <a:cubicBezTo>
                        <a:pt x="83723" y="15718"/>
                        <a:pt x="90581" y="14374"/>
                        <a:pt x="97493" y="13332"/>
                      </a:cubicBezTo>
                      <a:cubicBezTo>
                        <a:pt x="96753" y="11028"/>
                        <a:pt x="95985" y="8751"/>
                        <a:pt x="95299" y="6419"/>
                      </a:cubicBezTo>
                      <a:cubicBezTo>
                        <a:pt x="94613" y="4115"/>
                        <a:pt x="95162" y="1838"/>
                        <a:pt x="96396" y="0"/>
                      </a:cubicBezTo>
                      <a:cubicBezTo>
                        <a:pt x="88825" y="1015"/>
                        <a:pt x="81308" y="2387"/>
                        <a:pt x="73847" y="4060"/>
                      </a:cubicBezTo>
                      <a:cubicBezTo>
                        <a:pt x="55248" y="8230"/>
                        <a:pt x="36869" y="13908"/>
                        <a:pt x="18434" y="17996"/>
                      </a:cubicBezTo>
                      <a:cubicBezTo>
                        <a:pt x="12317" y="19367"/>
                        <a:pt x="6172" y="20629"/>
                        <a:pt x="0" y="21836"/>
                      </a:cubicBezTo>
                      <a:cubicBezTo>
                        <a:pt x="2003" y="26362"/>
                        <a:pt x="3868" y="30943"/>
                        <a:pt x="5486" y="35662"/>
                      </a:cubicBezTo>
                      <a:cubicBezTo>
                        <a:pt x="10863" y="34537"/>
                        <a:pt x="16267" y="33330"/>
                        <a:pt x="21644" y="3206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5" name="任意多边形: 形状 4054">
                  <a:extLst>
                    <a:ext uri="{FF2B5EF4-FFF2-40B4-BE49-F238E27FC236}">
                      <a16:creationId xmlns:a16="http://schemas.microsoft.com/office/drawing/2014/main" id="{3E2442A6-77B6-45D8-34F6-154129189F8E}"/>
                    </a:ext>
                  </a:extLst>
                </p:cNvPr>
                <p:cNvSpPr/>
                <p:nvPr/>
              </p:nvSpPr>
              <p:spPr>
                <a:xfrm>
                  <a:off x="6183673" y="6527769"/>
                  <a:ext cx="6912" cy="6144"/>
                </a:xfrm>
                <a:custGeom>
                  <a:avLst/>
                  <a:gdLst>
                    <a:gd name="connsiteX0" fmla="*/ 1234 w 6912"/>
                    <a:gd name="connsiteY0" fmla="*/ 0 h 6144"/>
                    <a:gd name="connsiteX1" fmla="*/ 933 w 6912"/>
                    <a:gd name="connsiteY1" fmla="*/ 2716 h 6144"/>
                    <a:gd name="connsiteX2" fmla="*/ 0 w 6912"/>
                    <a:gd name="connsiteY2" fmla="*/ 6145 h 6144"/>
                    <a:gd name="connsiteX3" fmla="*/ 6913 w 6912"/>
                    <a:gd name="connsiteY3" fmla="*/ 3923 h 6144"/>
                    <a:gd name="connsiteX4" fmla="*/ 6282 w 6912"/>
                    <a:gd name="connsiteY4" fmla="*/ 3018 h 6144"/>
                    <a:gd name="connsiteX5" fmla="*/ 1234 w 6912"/>
                    <a:gd name="connsiteY5" fmla="*/ 0 h 6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912" h="6144">
                      <a:moveTo>
                        <a:pt x="1234" y="0"/>
                      </a:moveTo>
                      <a:cubicBezTo>
                        <a:pt x="1317" y="905"/>
                        <a:pt x="1234" y="1811"/>
                        <a:pt x="933" y="2716"/>
                      </a:cubicBezTo>
                      <a:cubicBezTo>
                        <a:pt x="576" y="3841"/>
                        <a:pt x="329" y="5020"/>
                        <a:pt x="0" y="6145"/>
                      </a:cubicBezTo>
                      <a:cubicBezTo>
                        <a:pt x="2304" y="5377"/>
                        <a:pt x="4609" y="4664"/>
                        <a:pt x="6913" y="3923"/>
                      </a:cubicBezTo>
                      <a:cubicBezTo>
                        <a:pt x="6693" y="3621"/>
                        <a:pt x="6501" y="3319"/>
                        <a:pt x="6282" y="3018"/>
                      </a:cubicBezTo>
                      <a:cubicBezTo>
                        <a:pt x="4993" y="1317"/>
                        <a:pt x="3182" y="275"/>
                        <a:pt x="1234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6" name="任意多边形: 形状 4055">
                  <a:extLst>
                    <a:ext uri="{FF2B5EF4-FFF2-40B4-BE49-F238E27FC236}">
                      <a16:creationId xmlns:a16="http://schemas.microsoft.com/office/drawing/2014/main" id="{8A70143A-00EF-32F1-2F32-54F82465D6F1}"/>
                    </a:ext>
                  </a:extLst>
                </p:cNvPr>
                <p:cNvSpPr/>
                <p:nvPr/>
              </p:nvSpPr>
              <p:spPr>
                <a:xfrm>
                  <a:off x="6171356" y="6521695"/>
                  <a:ext cx="13551" cy="12794"/>
                </a:xfrm>
                <a:custGeom>
                  <a:avLst/>
                  <a:gdLst>
                    <a:gd name="connsiteX0" fmla="*/ 7846 w 13551"/>
                    <a:gd name="connsiteY0" fmla="*/ 7473 h 12794"/>
                    <a:gd name="connsiteX1" fmla="*/ 13551 w 13551"/>
                    <a:gd name="connsiteY1" fmla="*/ 6046 h 12794"/>
                    <a:gd name="connsiteX2" fmla="*/ 9053 w 13551"/>
                    <a:gd name="connsiteY2" fmla="*/ 340 h 12794"/>
                    <a:gd name="connsiteX3" fmla="*/ 631 w 13551"/>
                    <a:gd name="connsiteY3" fmla="*/ 4538 h 12794"/>
                    <a:gd name="connsiteX4" fmla="*/ 0 w 13551"/>
                    <a:gd name="connsiteY4" fmla="*/ 6430 h 12794"/>
                    <a:gd name="connsiteX5" fmla="*/ 219 w 13551"/>
                    <a:gd name="connsiteY5" fmla="*/ 8131 h 12794"/>
                    <a:gd name="connsiteX6" fmla="*/ 4855 w 13551"/>
                    <a:gd name="connsiteY6" fmla="*/ 12795 h 12794"/>
                    <a:gd name="connsiteX7" fmla="*/ 7846 w 13551"/>
                    <a:gd name="connsiteY7" fmla="*/ 7473 h 12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551" h="12794">
                      <a:moveTo>
                        <a:pt x="7846" y="7473"/>
                      </a:moveTo>
                      <a:cubicBezTo>
                        <a:pt x="9546" y="6211"/>
                        <a:pt x="11604" y="5772"/>
                        <a:pt x="13551" y="6046"/>
                      </a:cubicBezTo>
                      <a:cubicBezTo>
                        <a:pt x="13305" y="3495"/>
                        <a:pt x="11631" y="1218"/>
                        <a:pt x="9053" y="340"/>
                      </a:cubicBezTo>
                      <a:cubicBezTo>
                        <a:pt x="5569" y="-812"/>
                        <a:pt x="1783" y="1054"/>
                        <a:pt x="631" y="4538"/>
                      </a:cubicBezTo>
                      <a:cubicBezTo>
                        <a:pt x="411" y="5168"/>
                        <a:pt x="219" y="5799"/>
                        <a:pt x="0" y="6430"/>
                      </a:cubicBezTo>
                      <a:cubicBezTo>
                        <a:pt x="55" y="7007"/>
                        <a:pt x="27" y="7555"/>
                        <a:pt x="219" y="8131"/>
                      </a:cubicBezTo>
                      <a:cubicBezTo>
                        <a:pt x="988" y="10408"/>
                        <a:pt x="2771" y="11999"/>
                        <a:pt x="4855" y="12795"/>
                      </a:cubicBezTo>
                      <a:cubicBezTo>
                        <a:pt x="5047" y="10765"/>
                        <a:pt x="6062" y="8789"/>
                        <a:pt x="7846" y="747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7" name="任意多边形: 形状 4056">
                  <a:extLst>
                    <a:ext uri="{FF2B5EF4-FFF2-40B4-BE49-F238E27FC236}">
                      <a16:creationId xmlns:a16="http://schemas.microsoft.com/office/drawing/2014/main" id="{91572726-C327-67AC-5A8E-34BBF847C448}"/>
                    </a:ext>
                  </a:extLst>
                </p:cNvPr>
                <p:cNvSpPr/>
                <p:nvPr/>
              </p:nvSpPr>
              <p:spPr>
                <a:xfrm>
                  <a:off x="6176184" y="6527680"/>
                  <a:ext cx="8753" cy="7371"/>
                </a:xfrm>
                <a:custGeom>
                  <a:avLst/>
                  <a:gdLst>
                    <a:gd name="connsiteX0" fmla="*/ 5075 w 8753"/>
                    <a:gd name="connsiteY0" fmla="*/ 7002 h 7371"/>
                    <a:gd name="connsiteX1" fmla="*/ 7489 w 8753"/>
                    <a:gd name="connsiteY1" fmla="*/ 6233 h 7371"/>
                    <a:gd name="connsiteX2" fmla="*/ 8422 w 8753"/>
                    <a:gd name="connsiteY2" fmla="*/ 2804 h 7371"/>
                    <a:gd name="connsiteX3" fmla="*/ 8723 w 8753"/>
                    <a:gd name="connsiteY3" fmla="*/ 89 h 7371"/>
                    <a:gd name="connsiteX4" fmla="*/ 3018 w 8753"/>
                    <a:gd name="connsiteY4" fmla="*/ 1515 h 7371"/>
                    <a:gd name="connsiteX5" fmla="*/ 0 w 8753"/>
                    <a:gd name="connsiteY5" fmla="*/ 6837 h 7371"/>
                    <a:gd name="connsiteX6" fmla="*/ 5075 w 8753"/>
                    <a:gd name="connsiteY6" fmla="*/ 7002 h 7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753" h="7371">
                      <a:moveTo>
                        <a:pt x="5075" y="7002"/>
                      </a:moveTo>
                      <a:cubicBezTo>
                        <a:pt x="5870" y="6727"/>
                        <a:pt x="6693" y="6481"/>
                        <a:pt x="7489" y="6233"/>
                      </a:cubicBezTo>
                      <a:cubicBezTo>
                        <a:pt x="7818" y="5081"/>
                        <a:pt x="8092" y="3929"/>
                        <a:pt x="8422" y="2804"/>
                      </a:cubicBezTo>
                      <a:cubicBezTo>
                        <a:pt x="8723" y="1899"/>
                        <a:pt x="8806" y="967"/>
                        <a:pt x="8723" y="89"/>
                      </a:cubicBezTo>
                      <a:cubicBezTo>
                        <a:pt x="6776" y="-213"/>
                        <a:pt x="4718" y="253"/>
                        <a:pt x="3018" y="1515"/>
                      </a:cubicBezTo>
                      <a:cubicBezTo>
                        <a:pt x="1234" y="2832"/>
                        <a:pt x="219" y="4780"/>
                        <a:pt x="0" y="6837"/>
                      </a:cubicBezTo>
                      <a:cubicBezTo>
                        <a:pt x="1591" y="7413"/>
                        <a:pt x="3347" y="7605"/>
                        <a:pt x="5075" y="700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8" name="任意多边形: 形状 4057">
                  <a:extLst>
                    <a:ext uri="{FF2B5EF4-FFF2-40B4-BE49-F238E27FC236}">
                      <a16:creationId xmlns:a16="http://schemas.microsoft.com/office/drawing/2014/main" id="{6887F40D-8E20-FDEC-3010-13D46F71822C}"/>
                    </a:ext>
                  </a:extLst>
                </p:cNvPr>
                <p:cNvSpPr/>
                <p:nvPr/>
              </p:nvSpPr>
              <p:spPr>
                <a:xfrm>
                  <a:off x="6745590" y="6358138"/>
                  <a:ext cx="392689" cy="504575"/>
                </a:xfrm>
                <a:custGeom>
                  <a:avLst/>
                  <a:gdLst>
                    <a:gd name="connsiteX0" fmla="*/ 9601 w 392689"/>
                    <a:gd name="connsiteY0" fmla="*/ 8825 h 504575"/>
                    <a:gd name="connsiteX1" fmla="*/ 3840 w 392689"/>
                    <a:gd name="connsiteY1" fmla="*/ 16286 h 504575"/>
                    <a:gd name="connsiteX2" fmla="*/ 1042 w 392689"/>
                    <a:gd name="connsiteY2" fmla="*/ 16752 h 504575"/>
                    <a:gd name="connsiteX3" fmla="*/ 20382 w 392689"/>
                    <a:gd name="connsiteY3" fmla="*/ 67008 h 504575"/>
                    <a:gd name="connsiteX4" fmla="*/ 59006 w 392689"/>
                    <a:gd name="connsiteY4" fmla="*/ 148536 h 504575"/>
                    <a:gd name="connsiteX5" fmla="*/ 144375 w 392689"/>
                    <a:gd name="connsiteY5" fmla="*/ 309287 h 504575"/>
                    <a:gd name="connsiteX6" fmla="*/ 217481 w 392689"/>
                    <a:gd name="connsiteY6" fmla="*/ 406863 h 504575"/>
                    <a:gd name="connsiteX7" fmla="*/ 359661 w 392689"/>
                    <a:gd name="connsiteY7" fmla="*/ 504576 h 504575"/>
                    <a:gd name="connsiteX8" fmla="*/ 392689 w 392689"/>
                    <a:gd name="connsiteY8" fmla="*/ 498212 h 504575"/>
                    <a:gd name="connsiteX9" fmla="*/ 392250 w 392689"/>
                    <a:gd name="connsiteY9" fmla="*/ 498047 h 504575"/>
                    <a:gd name="connsiteX10" fmla="*/ 229112 w 392689"/>
                    <a:gd name="connsiteY10" fmla="*/ 396439 h 504575"/>
                    <a:gd name="connsiteX11" fmla="*/ 158392 w 392689"/>
                    <a:gd name="connsiteY11" fmla="*/ 300482 h 504575"/>
                    <a:gd name="connsiteX12" fmla="*/ 73820 w 392689"/>
                    <a:gd name="connsiteY12" fmla="*/ 141733 h 504575"/>
                    <a:gd name="connsiteX13" fmla="*/ 34784 w 392689"/>
                    <a:gd name="connsiteY13" fmla="*/ 60589 h 504575"/>
                    <a:gd name="connsiteX14" fmla="*/ 13634 w 392689"/>
                    <a:gd name="connsiteY14" fmla="*/ 5478 h 504575"/>
                    <a:gd name="connsiteX15" fmla="*/ 4087 w 392689"/>
                    <a:gd name="connsiteY15" fmla="*/ 321 h 504575"/>
                    <a:gd name="connsiteX16" fmla="*/ 0 w 392689"/>
                    <a:gd name="connsiteY16" fmla="*/ 3420 h 504575"/>
                    <a:gd name="connsiteX17" fmla="*/ 2222 w 392689"/>
                    <a:gd name="connsiteY17" fmla="*/ 3091 h 504575"/>
                    <a:gd name="connsiteX18" fmla="*/ 9601 w 392689"/>
                    <a:gd name="connsiteY18" fmla="*/ 8825 h 504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92689" h="504575">
                      <a:moveTo>
                        <a:pt x="9601" y="8825"/>
                      </a:moveTo>
                      <a:cubicBezTo>
                        <a:pt x="10068" y="12473"/>
                        <a:pt x="7489" y="15820"/>
                        <a:pt x="3840" y="16286"/>
                      </a:cubicBezTo>
                      <a:cubicBezTo>
                        <a:pt x="2908" y="16423"/>
                        <a:pt x="1975" y="16615"/>
                        <a:pt x="1042" y="16752"/>
                      </a:cubicBezTo>
                      <a:cubicBezTo>
                        <a:pt x="6447" y="33842"/>
                        <a:pt x="13058" y="50549"/>
                        <a:pt x="20382" y="67008"/>
                      </a:cubicBezTo>
                      <a:cubicBezTo>
                        <a:pt x="32617" y="94550"/>
                        <a:pt x="46580" y="121433"/>
                        <a:pt x="59006" y="148536"/>
                      </a:cubicBezTo>
                      <a:cubicBezTo>
                        <a:pt x="80705" y="195527"/>
                        <a:pt x="109124" y="253600"/>
                        <a:pt x="144375" y="309287"/>
                      </a:cubicBezTo>
                      <a:cubicBezTo>
                        <a:pt x="166183" y="343770"/>
                        <a:pt x="190625" y="377291"/>
                        <a:pt x="217481" y="406863"/>
                      </a:cubicBezTo>
                      <a:cubicBezTo>
                        <a:pt x="259150" y="452784"/>
                        <a:pt x="306745" y="488967"/>
                        <a:pt x="359661" y="504576"/>
                      </a:cubicBezTo>
                      <a:cubicBezTo>
                        <a:pt x="370689" y="502601"/>
                        <a:pt x="381716" y="500461"/>
                        <a:pt x="392689" y="498212"/>
                      </a:cubicBezTo>
                      <a:cubicBezTo>
                        <a:pt x="392524" y="498184"/>
                        <a:pt x="392415" y="498075"/>
                        <a:pt x="392250" y="498047"/>
                      </a:cubicBezTo>
                      <a:cubicBezTo>
                        <a:pt x="330172" y="489022"/>
                        <a:pt x="275829" y="448888"/>
                        <a:pt x="229112" y="396439"/>
                      </a:cubicBezTo>
                      <a:cubicBezTo>
                        <a:pt x="203161" y="367278"/>
                        <a:pt x="179597" y="334251"/>
                        <a:pt x="158392" y="300482"/>
                      </a:cubicBezTo>
                      <a:cubicBezTo>
                        <a:pt x="123746" y="245343"/>
                        <a:pt x="95326" y="188147"/>
                        <a:pt x="73820" y="141733"/>
                      </a:cubicBezTo>
                      <a:cubicBezTo>
                        <a:pt x="61256" y="114767"/>
                        <a:pt x="47156" y="87993"/>
                        <a:pt x="34784" y="60589"/>
                      </a:cubicBezTo>
                      <a:cubicBezTo>
                        <a:pt x="26664" y="42593"/>
                        <a:pt x="19285" y="24296"/>
                        <a:pt x="13634" y="5478"/>
                      </a:cubicBezTo>
                      <a:cubicBezTo>
                        <a:pt x="12427" y="1418"/>
                        <a:pt x="8147" y="-886"/>
                        <a:pt x="4087" y="321"/>
                      </a:cubicBezTo>
                      <a:cubicBezTo>
                        <a:pt x="2304" y="842"/>
                        <a:pt x="960" y="2021"/>
                        <a:pt x="0" y="3420"/>
                      </a:cubicBezTo>
                      <a:cubicBezTo>
                        <a:pt x="741" y="3311"/>
                        <a:pt x="1481" y="3174"/>
                        <a:pt x="2222" y="3091"/>
                      </a:cubicBezTo>
                      <a:cubicBezTo>
                        <a:pt x="5816" y="2597"/>
                        <a:pt x="9162" y="5176"/>
                        <a:pt x="9601" y="882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9" name="任意多边形: 形状 4058">
                  <a:extLst>
                    <a:ext uri="{FF2B5EF4-FFF2-40B4-BE49-F238E27FC236}">
                      <a16:creationId xmlns:a16="http://schemas.microsoft.com/office/drawing/2014/main" id="{D188C2AA-634C-993F-BA99-418835855B1A}"/>
                    </a:ext>
                  </a:extLst>
                </p:cNvPr>
                <p:cNvSpPr/>
                <p:nvPr/>
              </p:nvSpPr>
              <p:spPr>
                <a:xfrm>
                  <a:off x="6744139" y="6361148"/>
                  <a:ext cx="11107" cy="13743"/>
                </a:xfrm>
                <a:custGeom>
                  <a:avLst/>
                  <a:gdLst>
                    <a:gd name="connsiteX0" fmla="*/ 299 w 11107"/>
                    <a:gd name="connsiteY0" fmla="*/ 6830 h 13743"/>
                    <a:gd name="connsiteX1" fmla="*/ 2494 w 11107"/>
                    <a:gd name="connsiteY1" fmla="*/ 13743 h 13743"/>
                    <a:gd name="connsiteX2" fmla="*/ 5292 w 11107"/>
                    <a:gd name="connsiteY2" fmla="*/ 13277 h 13743"/>
                    <a:gd name="connsiteX3" fmla="*/ 11053 w 11107"/>
                    <a:gd name="connsiteY3" fmla="*/ 5815 h 13743"/>
                    <a:gd name="connsiteX4" fmla="*/ 3591 w 11107"/>
                    <a:gd name="connsiteY4" fmla="*/ 55 h 13743"/>
                    <a:gd name="connsiteX5" fmla="*/ 1369 w 11107"/>
                    <a:gd name="connsiteY5" fmla="*/ 384 h 13743"/>
                    <a:gd name="connsiteX6" fmla="*/ 299 w 11107"/>
                    <a:gd name="connsiteY6" fmla="*/ 6830 h 13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107" h="13743">
                      <a:moveTo>
                        <a:pt x="299" y="6830"/>
                      </a:moveTo>
                      <a:cubicBezTo>
                        <a:pt x="985" y="9162"/>
                        <a:pt x="1753" y="11439"/>
                        <a:pt x="2494" y="13743"/>
                      </a:cubicBezTo>
                      <a:cubicBezTo>
                        <a:pt x="3427" y="13606"/>
                        <a:pt x="4359" y="13414"/>
                        <a:pt x="5292" y="13277"/>
                      </a:cubicBezTo>
                      <a:cubicBezTo>
                        <a:pt x="8941" y="12810"/>
                        <a:pt x="11519" y="9464"/>
                        <a:pt x="11053" y="5815"/>
                      </a:cubicBezTo>
                      <a:cubicBezTo>
                        <a:pt x="10586" y="2167"/>
                        <a:pt x="7267" y="-412"/>
                        <a:pt x="3591" y="55"/>
                      </a:cubicBezTo>
                      <a:cubicBezTo>
                        <a:pt x="2851" y="137"/>
                        <a:pt x="2110" y="301"/>
                        <a:pt x="1369" y="384"/>
                      </a:cubicBezTo>
                      <a:cubicBezTo>
                        <a:pt x="162" y="2222"/>
                        <a:pt x="-386" y="4526"/>
                        <a:pt x="299" y="683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0" name="任意多边形: 形状 4059">
                  <a:extLst>
                    <a:ext uri="{FF2B5EF4-FFF2-40B4-BE49-F238E27FC236}">
                      <a16:creationId xmlns:a16="http://schemas.microsoft.com/office/drawing/2014/main" id="{F20E7EBB-6EF9-A34A-F3A3-F28031DD4D3C}"/>
                    </a:ext>
                  </a:extLst>
                </p:cNvPr>
                <p:cNvSpPr/>
                <p:nvPr/>
              </p:nvSpPr>
              <p:spPr>
                <a:xfrm>
                  <a:off x="6521855" y="6899336"/>
                  <a:ext cx="281836" cy="136642"/>
                </a:xfrm>
                <a:custGeom>
                  <a:avLst/>
                  <a:gdLst>
                    <a:gd name="connsiteX0" fmla="*/ 182779 w 281836"/>
                    <a:gd name="connsiteY0" fmla="*/ 110770 h 136642"/>
                    <a:gd name="connsiteX1" fmla="*/ 281836 w 281836"/>
                    <a:gd name="connsiteY1" fmla="*/ 10205 h 136642"/>
                    <a:gd name="connsiteX2" fmla="*/ 281178 w 281836"/>
                    <a:gd name="connsiteY2" fmla="*/ 10232 h 136642"/>
                    <a:gd name="connsiteX3" fmla="*/ 273195 w 281836"/>
                    <a:gd name="connsiteY3" fmla="*/ 2880 h 136642"/>
                    <a:gd name="connsiteX4" fmla="*/ 273662 w 281836"/>
                    <a:gd name="connsiteY4" fmla="*/ 0 h 136642"/>
                    <a:gd name="connsiteX5" fmla="*/ 270644 w 281836"/>
                    <a:gd name="connsiteY5" fmla="*/ 2935 h 136642"/>
                    <a:gd name="connsiteX6" fmla="*/ 175592 w 281836"/>
                    <a:gd name="connsiteY6" fmla="*/ 96478 h 136642"/>
                    <a:gd name="connsiteX7" fmla="*/ 43699 w 281836"/>
                    <a:gd name="connsiteY7" fmla="*/ 118451 h 136642"/>
                    <a:gd name="connsiteX8" fmla="*/ 10424 w 281836"/>
                    <a:gd name="connsiteY8" fmla="*/ 109865 h 136642"/>
                    <a:gd name="connsiteX9" fmla="*/ 0 w 281836"/>
                    <a:gd name="connsiteY9" fmla="*/ 105641 h 136642"/>
                    <a:gd name="connsiteX10" fmla="*/ 63231 w 281836"/>
                    <a:gd name="connsiteY10" fmla="*/ 136419 h 136642"/>
                    <a:gd name="connsiteX11" fmla="*/ 182779 w 281836"/>
                    <a:gd name="connsiteY11" fmla="*/ 110770 h 136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81836" h="136642">
                      <a:moveTo>
                        <a:pt x="182779" y="110770"/>
                      </a:moveTo>
                      <a:cubicBezTo>
                        <a:pt x="225272" y="89099"/>
                        <a:pt x="260604" y="54480"/>
                        <a:pt x="281836" y="10205"/>
                      </a:cubicBezTo>
                      <a:cubicBezTo>
                        <a:pt x="281617" y="10205"/>
                        <a:pt x="281398" y="10232"/>
                        <a:pt x="281178" y="10232"/>
                      </a:cubicBezTo>
                      <a:cubicBezTo>
                        <a:pt x="276953" y="10397"/>
                        <a:pt x="273360" y="7105"/>
                        <a:pt x="273195" y="2880"/>
                      </a:cubicBezTo>
                      <a:cubicBezTo>
                        <a:pt x="273140" y="1865"/>
                        <a:pt x="273333" y="878"/>
                        <a:pt x="273662" y="0"/>
                      </a:cubicBezTo>
                      <a:cubicBezTo>
                        <a:pt x="272400" y="631"/>
                        <a:pt x="271302" y="1564"/>
                        <a:pt x="270644" y="2935"/>
                      </a:cubicBezTo>
                      <a:cubicBezTo>
                        <a:pt x="250098" y="44604"/>
                        <a:pt x="215945" y="76425"/>
                        <a:pt x="175592" y="96478"/>
                      </a:cubicBezTo>
                      <a:cubicBezTo>
                        <a:pt x="135596" y="116366"/>
                        <a:pt x="89428" y="124678"/>
                        <a:pt x="43699" y="118451"/>
                      </a:cubicBezTo>
                      <a:cubicBezTo>
                        <a:pt x="31574" y="116860"/>
                        <a:pt x="20766" y="113760"/>
                        <a:pt x="10424" y="109865"/>
                      </a:cubicBezTo>
                      <a:cubicBezTo>
                        <a:pt x="6913" y="108549"/>
                        <a:pt x="3456" y="107095"/>
                        <a:pt x="0" y="105641"/>
                      </a:cubicBezTo>
                      <a:cubicBezTo>
                        <a:pt x="19696" y="116476"/>
                        <a:pt x="41148" y="127586"/>
                        <a:pt x="63231" y="136419"/>
                      </a:cubicBezTo>
                      <a:cubicBezTo>
                        <a:pt x="105037" y="138202"/>
                        <a:pt x="146459" y="129287"/>
                        <a:pt x="182779" y="11077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1" name="任意多边形: 形状 4060">
                  <a:extLst>
                    <a:ext uri="{FF2B5EF4-FFF2-40B4-BE49-F238E27FC236}">
                      <a16:creationId xmlns:a16="http://schemas.microsoft.com/office/drawing/2014/main" id="{434C0C01-C36E-27D6-315E-47EB9A9D638D}"/>
                    </a:ext>
                  </a:extLst>
                </p:cNvPr>
                <p:cNvSpPr/>
                <p:nvPr/>
              </p:nvSpPr>
              <p:spPr>
                <a:xfrm>
                  <a:off x="6472532" y="6997240"/>
                  <a:ext cx="1810" cy="2853"/>
                </a:xfrm>
                <a:custGeom>
                  <a:avLst/>
                  <a:gdLst>
                    <a:gd name="connsiteX0" fmla="*/ 1811 w 1810"/>
                    <a:gd name="connsiteY0" fmla="*/ 2853 h 2853"/>
                    <a:gd name="connsiteX1" fmla="*/ 0 w 1810"/>
                    <a:gd name="connsiteY1" fmla="*/ 0 h 2853"/>
                    <a:gd name="connsiteX2" fmla="*/ 1811 w 1810"/>
                    <a:gd name="connsiteY2" fmla="*/ 2853 h 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0" h="2853">
                      <a:moveTo>
                        <a:pt x="1811" y="2853"/>
                      </a:moveTo>
                      <a:cubicBezTo>
                        <a:pt x="1207" y="1920"/>
                        <a:pt x="604" y="960"/>
                        <a:pt x="0" y="0"/>
                      </a:cubicBezTo>
                      <a:cubicBezTo>
                        <a:pt x="384" y="1070"/>
                        <a:pt x="988" y="2030"/>
                        <a:pt x="1811" y="285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2" name="任意多边形: 形状 4061">
                  <a:extLst>
                    <a:ext uri="{FF2B5EF4-FFF2-40B4-BE49-F238E27FC236}">
                      <a16:creationId xmlns:a16="http://schemas.microsoft.com/office/drawing/2014/main" id="{04ABBB25-1F94-CAC9-5335-23BA19AD69D1}"/>
                    </a:ext>
                  </a:extLst>
                </p:cNvPr>
                <p:cNvSpPr/>
                <p:nvPr/>
              </p:nvSpPr>
              <p:spPr>
                <a:xfrm>
                  <a:off x="6486166" y="6989093"/>
                  <a:ext cx="32177" cy="31519"/>
                </a:xfrm>
                <a:custGeom>
                  <a:avLst/>
                  <a:gdLst>
                    <a:gd name="connsiteX0" fmla="*/ 17035 w 32177"/>
                    <a:gd name="connsiteY0" fmla="*/ 14292 h 31519"/>
                    <a:gd name="connsiteX1" fmla="*/ 23564 w 32177"/>
                    <a:gd name="connsiteY1" fmla="*/ 10507 h 31519"/>
                    <a:gd name="connsiteX2" fmla="*/ 0 w 32177"/>
                    <a:gd name="connsiteY2" fmla="*/ 0 h 31519"/>
                    <a:gd name="connsiteX3" fmla="*/ 14950 w 32177"/>
                    <a:gd name="connsiteY3" fmla="*/ 23756 h 31519"/>
                    <a:gd name="connsiteX4" fmla="*/ 32178 w 32177"/>
                    <a:gd name="connsiteY4" fmla="*/ 31519 h 31519"/>
                    <a:gd name="connsiteX5" fmla="*/ 19970 w 32177"/>
                    <a:gd name="connsiteY5" fmla="*/ 24744 h 31519"/>
                    <a:gd name="connsiteX6" fmla="*/ 17035 w 32177"/>
                    <a:gd name="connsiteY6" fmla="*/ 14292 h 31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177" h="31519">
                      <a:moveTo>
                        <a:pt x="17035" y="14292"/>
                      </a:moveTo>
                      <a:cubicBezTo>
                        <a:pt x="18407" y="11851"/>
                        <a:pt x="20931" y="10562"/>
                        <a:pt x="23564" y="10507"/>
                      </a:cubicBezTo>
                      <a:cubicBezTo>
                        <a:pt x="15938" y="7023"/>
                        <a:pt x="8147" y="3456"/>
                        <a:pt x="0" y="0"/>
                      </a:cubicBezTo>
                      <a:cubicBezTo>
                        <a:pt x="5020" y="7900"/>
                        <a:pt x="9958" y="15856"/>
                        <a:pt x="14950" y="23756"/>
                      </a:cubicBezTo>
                      <a:cubicBezTo>
                        <a:pt x="20711" y="26472"/>
                        <a:pt x="26444" y="29051"/>
                        <a:pt x="32178" y="31519"/>
                      </a:cubicBezTo>
                      <a:cubicBezTo>
                        <a:pt x="28063" y="29242"/>
                        <a:pt x="23921" y="26966"/>
                        <a:pt x="19970" y="24744"/>
                      </a:cubicBezTo>
                      <a:cubicBezTo>
                        <a:pt x="16295" y="22659"/>
                        <a:pt x="14978" y="17968"/>
                        <a:pt x="17035" y="1429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3" name="任意多边形: 形状 4062">
                  <a:extLst>
                    <a:ext uri="{FF2B5EF4-FFF2-40B4-BE49-F238E27FC236}">
                      <a16:creationId xmlns:a16="http://schemas.microsoft.com/office/drawing/2014/main" id="{F091DA41-B26B-7C19-3930-7CE37FE039E6}"/>
                    </a:ext>
                  </a:extLst>
                </p:cNvPr>
                <p:cNvSpPr/>
                <p:nvPr/>
              </p:nvSpPr>
              <p:spPr>
                <a:xfrm>
                  <a:off x="6472021" y="6986954"/>
                  <a:ext cx="29095" cy="25895"/>
                </a:xfrm>
                <a:custGeom>
                  <a:avLst/>
                  <a:gdLst>
                    <a:gd name="connsiteX0" fmla="*/ 566 w 29095"/>
                    <a:gd name="connsiteY0" fmla="*/ 4718 h 25895"/>
                    <a:gd name="connsiteX1" fmla="*/ 484 w 29095"/>
                    <a:gd name="connsiteY1" fmla="*/ 10286 h 25895"/>
                    <a:gd name="connsiteX2" fmla="*/ 2294 w 29095"/>
                    <a:gd name="connsiteY2" fmla="*/ 13140 h 25895"/>
                    <a:gd name="connsiteX3" fmla="*/ 4681 w 29095"/>
                    <a:gd name="connsiteY3" fmla="*/ 14758 h 25895"/>
                    <a:gd name="connsiteX4" fmla="*/ 29095 w 29095"/>
                    <a:gd name="connsiteY4" fmla="*/ 25895 h 25895"/>
                    <a:gd name="connsiteX5" fmla="*/ 14145 w 29095"/>
                    <a:gd name="connsiteY5" fmla="*/ 2139 h 25895"/>
                    <a:gd name="connsiteX6" fmla="*/ 10606 w 29095"/>
                    <a:gd name="connsiteY6" fmla="*/ 603 h 25895"/>
                    <a:gd name="connsiteX7" fmla="*/ 566 w 29095"/>
                    <a:gd name="connsiteY7" fmla="*/ 4718 h 25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095" h="25895">
                      <a:moveTo>
                        <a:pt x="566" y="4718"/>
                      </a:moveTo>
                      <a:cubicBezTo>
                        <a:pt x="-202" y="6584"/>
                        <a:pt x="-147" y="8531"/>
                        <a:pt x="484" y="10286"/>
                      </a:cubicBezTo>
                      <a:cubicBezTo>
                        <a:pt x="1087" y="11219"/>
                        <a:pt x="1691" y="12179"/>
                        <a:pt x="2294" y="13140"/>
                      </a:cubicBezTo>
                      <a:cubicBezTo>
                        <a:pt x="2980" y="13798"/>
                        <a:pt x="3748" y="14374"/>
                        <a:pt x="4681" y="14758"/>
                      </a:cubicBezTo>
                      <a:cubicBezTo>
                        <a:pt x="13212" y="18379"/>
                        <a:pt x="21222" y="22192"/>
                        <a:pt x="29095" y="25895"/>
                      </a:cubicBezTo>
                      <a:cubicBezTo>
                        <a:pt x="24103" y="17995"/>
                        <a:pt x="19165" y="10039"/>
                        <a:pt x="14145" y="2139"/>
                      </a:cubicBezTo>
                      <a:cubicBezTo>
                        <a:pt x="12965" y="1646"/>
                        <a:pt x="11813" y="1097"/>
                        <a:pt x="10606" y="603"/>
                      </a:cubicBezTo>
                      <a:cubicBezTo>
                        <a:pt x="6711" y="-1043"/>
                        <a:pt x="2212" y="795"/>
                        <a:pt x="566" y="471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4" name="任意多边形: 形状 4063">
                  <a:extLst>
                    <a:ext uri="{FF2B5EF4-FFF2-40B4-BE49-F238E27FC236}">
                      <a16:creationId xmlns:a16="http://schemas.microsoft.com/office/drawing/2014/main" id="{091147A2-C9D0-B282-1D10-C16DBFFC24AC}"/>
                    </a:ext>
                  </a:extLst>
                </p:cNvPr>
                <p:cNvSpPr/>
                <p:nvPr/>
              </p:nvSpPr>
              <p:spPr>
                <a:xfrm>
                  <a:off x="6795544" y="6862686"/>
                  <a:ext cx="340239" cy="46826"/>
                </a:xfrm>
                <a:custGeom>
                  <a:avLst/>
                  <a:gdLst>
                    <a:gd name="connsiteX0" fmla="*/ 309680 w 340239"/>
                    <a:gd name="connsiteY0" fmla="*/ 0 h 46826"/>
                    <a:gd name="connsiteX1" fmla="*/ 215451 w 340239"/>
                    <a:gd name="connsiteY1" fmla="*/ 14210 h 46826"/>
                    <a:gd name="connsiteX2" fmla="*/ 132250 w 340239"/>
                    <a:gd name="connsiteY2" fmla="*/ 22988 h 46826"/>
                    <a:gd name="connsiteX3" fmla="*/ 6885 w 340239"/>
                    <a:gd name="connsiteY3" fmla="*/ 31519 h 46826"/>
                    <a:gd name="connsiteX4" fmla="*/ 0 w 340239"/>
                    <a:gd name="connsiteY4" fmla="*/ 36622 h 46826"/>
                    <a:gd name="connsiteX5" fmla="*/ 5870 w 340239"/>
                    <a:gd name="connsiteY5" fmla="*/ 36457 h 46826"/>
                    <a:gd name="connsiteX6" fmla="*/ 8970 w 340239"/>
                    <a:gd name="connsiteY6" fmla="*/ 45345 h 46826"/>
                    <a:gd name="connsiteX7" fmla="*/ 8202 w 340239"/>
                    <a:gd name="connsiteY7" fmla="*/ 46827 h 46826"/>
                    <a:gd name="connsiteX8" fmla="*/ 182670 w 340239"/>
                    <a:gd name="connsiteY8" fmla="*/ 34592 h 46826"/>
                    <a:gd name="connsiteX9" fmla="*/ 338895 w 340239"/>
                    <a:gd name="connsiteY9" fmla="*/ 8285 h 46826"/>
                    <a:gd name="connsiteX10" fmla="*/ 340239 w 340239"/>
                    <a:gd name="connsiteY10" fmla="*/ 6612 h 46826"/>
                    <a:gd name="connsiteX11" fmla="*/ 309680 w 340239"/>
                    <a:gd name="connsiteY11" fmla="*/ 0 h 46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39" h="46826">
                      <a:moveTo>
                        <a:pt x="309680" y="0"/>
                      </a:moveTo>
                      <a:cubicBezTo>
                        <a:pt x="278407" y="5624"/>
                        <a:pt x="246970" y="10287"/>
                        <a:pt x="215451" y="14210"/>
                      </a:cubicBezTo>
                      <a:cubicBezTo>
                        <a:pt x="187772" y="17639"/>
                        <a:pt x="160011" y="20519"/>
                        <a:pt x="132250" y="22988"/>
                      </a:cubicBezTo>
                      <a:cubicBezTo>
                        <a:pt x="90498" y="26691"/>
                        <a:pt x="48692" y="29544"/>
                        <a:pt x="6885" y="31519"/>
                      </a:cubicBezTo>
                      <a:cubicBezTo>
                        <a:pt x="3676" y="31657"/>
                        <a:pt x="1015" y="33769"/>
                        <a:pt x="0" y="36622"/>
                      </a:cubicBezTo>
                      <a:cubicBezTo>
                        <a:pt x="1783" y="35717"/>
                        <a:pt x="3923" y="35525"/>
                        <a:pt x="5870" y="36457"/>
                      </a:cubicBezTo>
                      <a:cubicBezTo>
                        <a:pt x="9190" y="38049"/>
                        <a:pt x="10589" y="42026"/>
                        <a:pt x="8970" y="45345"/>
                      </a:cubicBezTo>
                      <a:cubicBezTo>
                        <a:pt x="8723" y="45866"/>
                        <a:pt x="8422" y="46333"/>
                        <a:pt x="8202" y="46827"/>
                      </a:cubicBezTo>
                      <a:cubicBezTo>
                        <a:pt x="66413" y="44550"/>
                        <a:pt x="124733" y="41230"/>
                        <a:pt x="182670" y="34592"/>
                      </a:cubicBezTo>
                      <a:cubicBezTo>
                        <a:pt x="235147" y="28585"/>
                        <a:pt x="287240" y="19752"/>
                        <a:pt x="338895" y="8285"/>
                      </a:cubicBezTo>
                      <a:cubicBezTo>
                        <a:pt x="339334" y="7736"/>
                        <a:pt x="339800" y="7188"/>
                        <a:pt x="340239" y="6612"/>
                      </a:cubicBezTo>
                      <a:cubicBezTo>
                        <a:pt x="329842" y="5240"/>
                        <a:pt x="319665" y="2963"/>
                        <a:pt x="309680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5" name="任意多边形: 形状 4064">
                  <a:extLst>
                    <a:ext uri="{FF2B5EF4-FFF2-40B4-BE49-F238E27FC236}">
                      <a16:creationId xmlns:a16="http://schemas.microsoft.com/office/drawing/2014/main" id="{05664CED-FE1B-A1BC-0D5C-3044A424F9F7}"/>
                    </a:ext>
                  </a:extLst>
                </p:cNvPr>
                <p:cNvSpPr/>
                <p:nvPr/>
              </p:nvSpPr>
              <p:spPr>
                <a:xfrm>
                  <a:off x="6795020" y="6898557"/>
                  <a:ext cx="10096" cy="11016"/>
                </a:xfrm>
                <a:custGeom>
                  <a:avLst/>
                  <a:gdLst>
                    <a:gd name="connsiteX0" fmla="*/ 8013 w 10096"/>
                    <a:gd name="connsiteY0" fmla="*/ 11010 h 11016"/>
                    <a:gd name="connsiteX1" fmla="*/ 8671 w 10096"/>
                    <a:gd name="connsiteY1" fmla="*/ 10983 h 11016"/>
                    <a:gd name="connsiteX2" fmla="*/ 9440 w 10096"/>
                    <a:gd name="connsiteY2" fmla="*/ 9501 h 11016"/>
                    <a:gd name="connsiteX3" fmla="*/ 6340 w 10096"/>
                    <a:gd name="connsiteY3" fmla="*/ 613 h 11016"/>
                    <a:gd name="connsiteX4" fmla="*/ 469 w 10096"/>
                    <a:gd name="connsiteY4" fmla="*/ 778 h 11016"/>
                    <a:gd name="connsiteX5" fmla="*/ 3 w 10096"/>
                    <a:gd name="connsiteY5" fmla="*/ 3659 h 11016"/>
                    <a:gd name="connsiteX6" fmla="*/ 8013 w 10096"/>
                    <a:gd name="connsiteY6" fmla="*/ 11010 h 11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096" h="11016">
                      <a:moveTo>
                        <a:pt x="8013" y="11010"/>
                      </a:moveTo>
                      <a:cubicBezTo>
                        <a:pt x="8233" y="11010"/>
                        <a:pt x="8452" y="10983"/>
                        <a:pt x="8671" y="10983"/>
                      </a:cubicBezTo>
                      <a:cubicBezTo>
                        <a:pt x="8918" y="10489"/>
                        <a:pt x="9220" y="9995"/>
                        <a:pt x="9440" y="9501"/>
                      </a:cubicBezTo>
                      <a:cubicBezTo>
                        <a:pt x="11031" y="6182"/>
                        <a:pt x="9632" y="2205"/>
                        <a:pt x="6340" y="613"/>
                      </a:cubicBezTo>
                      <a:cubicBezTo>
                        <a:pt x="4392" y="-319"/>
                        <a:pt x="2252" y="-127"/>
                        <a:pt x="469" y="778"/>
                      </a:cubicBezTo>
                      <a:cubicBezTo>
                        <a:pt x="140" y="1684"/>
                        <a:pt x="-25" y="2643"/>
                        <a:pt x="3" y="3659"/>
                      </a:cubicBezTo>
                      <a:cubicBezTo>
                        <a:pt x="222" y="7883"/>
                        <a:pt x="3789" y="11175"/>
                        <a:pt x="8013" y="1101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6" name="任意多边形: 形状 4065">
                  <a:extLst>
                    <a:ext uri="{FF2B5EF4-FFF2-40B4-BE49-F238E27FC236}">
                      <a16:creationId xmlns:a16="http://schemas.microsoft.com/office/drawing/2014/main" id="{B86EC310-B007-EB6A-DB2F-D65CA3B6DF79}"/>
                    </a:ext>
                  </a:extLst>
                </p:cNvPr>
                <p:cNvSpPr/>
                <p:nvPr/>
              </p:nvSpPr>
              <p:spPr>
                <a:xfrm>
                  <a:off x="6518344" y="6850714"/>
                  <a:ext cx="642376" cy="222393"/>
                </a:xfrm>
                <a:custGeom>
                  <a:avLst/>
                  <a:gdLst>
                    <a:gd name="connsiteX0" fmla="*/ 630579 w 642376"/>
                    <a:gd name="connsiteY0" fmla="*/ 2453 h 222393"/>
                    <a:gd name="connsiteX1" fmla="*/ 629592 w 642376"/>
                    <a:gd name="connsiteY1" fmla="*/ 3687 h 222393"/>
                    <a:gd name="connsiteX2" fmla="*/ 630113 w 642376"/>
                    <a:gd name="connsiteY2" fmla="*/ 3578 h 222393"/>
                    <a:gd name="connsiteX3" fmla="*/ 638068 w 642376"/>
                    <a:gd name="connsiteY3" fmla="*/ 8625 h 222393"/>
                    <a:gd name="connsiteX4" fmla="*/ 633021 w 642376"/>
                    <a:gd name="connsiteY4" fmla="*/ 16581 h 222393"/>
                    <a:gd name="connsiteX5" fmla="*/ 616040 w 642376"/>
                    <a:gd name="connsiteY5" fmla="*/ 20284 h 222393"/>
                    <a:gd name="connsiteX6" fmla="*/ 578047 w 642376"/>
                    <a:gd name="connsiteY6" fmla="*/ 65382 h 222393"/>
                    <a:gd name="connsiteX7" fmla="*/ 538710 w 642376"/>
                    <a:gd name="connsiteY7" fmla="*/ 101648 h 222393"/>
                    <a:gd name="connsiteX8" fmla="*/ 338977 w 642376"/>
                    <a:gd name="connsiteY8" fmla="*/ 190692 h 222393"/>
                    <a:gd name="connsiteX9" fmla="*/ 119768 w 642376"/>
                    <a:gd name="connsiteY9" fmla="*/ 200156 h 222393"/>
                    <a:gd name="connsiteX10" fmla="*/ 68553 w 642376"/>
                    <a:gd name="connsiteY10" fmla="*/ 185754 h 222393"/>
                    <a:gd name="connsiteX11" fmla="*/ 66769 w 642376"/>
                    <a:gd name="connsiteY11" fmla="*/ 184986 h 222393"/>
                    <a:gd name="connsiteX12" fmla="*/ 45016 w 642376"/>
                    <a:gd name="connsiteY12" fmla="*/ 183148 h 222393"/>
                    <a:gd name="connsiteX13" fmla="*/ 8257 w 642376"/>
                    <a:gd name="connsiteY13" fmla="*/ 173300 h 222393"/>
                    <a:gd name="connsiteX14" fmla="*/ 0 w 642376"/>
                    <a:gd name="connsiteY14" fmla="*/ 169843 h 222393"/>
                    <a:gd name="connsiteX15" fmla="*/ 62737 w 642376"/>
                    <a:gd name="connsiteY15" fmla="*/ 200430 h 222393"/>
                    <a:gd name="connsiteX16" fmla="*/ 117409 w 642376"/>
                    <a:gd name="connsiteY16" fmla="*/ 216066 h 222393"/>
                    <a:gd name="connsiteX17" fmla="*/ 342653 w 642376"/>
                    <a:gd name="connsiteY17" fmla="*/ 206794 h 222393"/>
                    <a:gd name="connsiteX18" fmla="*/ 547707 w 642376"/>
                    <a:gd name="connsiteY18" fmla="*/ 113415 h 222393"/>
                    <a:gd name="connsiteX19" fmla="*/ 551164 w 642376"/>
                    <a:gd name="connsiteY19" fmla="*/ 110590 h 222393"/>
                    <a:gd name="connsiteX20" fmla="*/ 548009 w 642376"/>
                    <a:gd name="connsiteY20" fmla="*/ 106311 h 222393"/>
                    <a:gd name="connsiteX21" fmla="*/ 549628 w 642376"/>
                    <a:gd name="connsiteY21" fmla="*/ 95585 h 222393"/>
                    <a:gd name="connsiteX22" fmla="*/ 560353 w 642376"/>
                    <a:gd name="connsiteY22" fmla="*/ 97203 h 222393"/>
                    <a:gd name="connsiteX23" fmla="*/ 563124 w 642376"/>
                    <a:gd name="connsiteY23" fmla="*/ 100413 h 222393"/>
                    <a:gd name="connsiteX24" fmla="*/ 588554 w 642376"/>
                    <a:gd name="connsiteY24" fmla="*/ 74901 h 222393"/>
                    <a:gd name="connsiteX25" fmla="*/ 640866 w 642376"/>
                    <a:gd name="connsiteY25" fmla="*/ 10847 h 222393"/>
                    <a:gd name="connsiteX26" fmla="*/ 639934 w 642376"/>
                    <a:gd name="connsiteY26" fmla="*/ 1466 h 222393"/>
                    <a:gd name="connsiteX27" fmla="*/ 630579 w 642376"/>
                    <a:gd name="connsiteY27" fmla="*/ 2453 h 222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42376" h="222393">
                      <a:moveTo>
                        <a:pt x="630579" y="2453"/>
                      </a:moveTo>
                      <a:cubicBezTo>
                        <a:pt x="630250" y="2865"/>
                        <a:pt x="629921" y="3276"/>
                        <a:pt x="629592" y="3687"/>
                      </a:cubicBezTo>
                      <a:cubicBezTo>
                        <a:pt x="629756" y="3660"/>
                        <a:pt x="629949" y="3632"/>
                        <a:pt x="630113" y="3578"/>
                      </a:cubicBezTo>
                      <a:cubicBezTo>
                        <a:pt x="633707" y="2783"/>
                        <a:pt x="637273" y="5031"/>
                        <a:pt x="638068" y="8625"/>
                      </a:cubicBezTo>
                      <a:cubicBezTo>
                        <a:pt x="638864" y="12219"/>
                        <a:pt x="636614" y="15785"/>
                        <a:pt x="633021" y="16581"/>
                      </a:cubicBezTo>
                      <a:cubicBezTo>
                        <a:pt x="627370" y="17898"/>
                        <a:pt x="621691" y="19050"/>
                        <a:pt x="616040" y="20284"/>
                      </a:cubicBezTo>
                      <a:cubicBezTo>
                        <a:pt x="603669" y="35591"/>
                        <a:pt x="591352" y="50953"/>
                        <a:pt x="578047" y="65382"/>
                      </a:cubicBezTo>
                      <a:cubicBezTo>
                        <a:pt x="565977" y="78494"/>
                        <a:pt x="553139" y="90839"/>
                        <a:pt x="538710" y="101648"/>
                      </a:cubicBezTo>
                      <a:cubicBezTo>
                        <a:pt x="481569" y="144743"/>
                        <a:pt x="411864" y="174260"/>
                        <a:pt x="338977" y="190692"/>
                      </a:cubicBezTo>
                      <a:cubicBezTo>
                        <a:pt x="266090" y="207123"/>
                        <a:pt x="189994" y="210525"/>
                        <a:pt x="119768" y="200156"/>
                      </a:cubicBezTo>
                      <a:cubicBezTo>
                        <a:pt x="102843" y="197687"/>
                        <a:pt x="85560" y="192447"/>
                        <a:pt x="68553" y="185754"/>
                      </a:cubicBezTo>
                      <a:cubicBezTo>
                        <a:pt x="67949" y="185507"/>
                        <a:pt x="67373" y="185233"/>
                        <a:pt x="66769" y="184986"/>
                      </a:cubicBezTo>
                      <a:cubicBezTo>
                        <a:pt x="59527" y="184684"/>
                        <a:pt x="52258" y="184135"/>
                        <a:pt x="45016" y="183148"/>
                      </a:cubicBezTo>
                      <a:cubicBezTo>
                        <a:pt x="31574" y="181255"/>
                        <a:pt x="19669" y="177716"/>
                        <a:pt x="8257" y="173300"/>
                      </a:cubicBezTo>
                      <a:cubicBezTo>
                        <a:pt x="5459" y="172230"/>
                        <a:pt x="2743" y="171023"/>
                        <a:pt x="0" y="169843"/>
                      </a:cubicBezTo>
                      <a:cubicBezTo>
                        <a:pt x="19641" y="180679"/>
                        <a:pt x="40901" y="191706"/>
                        <a:pt x="62737" y="200430"/>
                      </a:cubicBezTo>
                      <a:cubicBezTo>
                        <a:pt x="80870" y="207672"/>
                        <a:pt x="99359" y="213351"/>
                        <a:pt x="117409" y="216066"/>
                      </a:cubicBezTo>
                      <a:cubicBezTo>
                        <a:pt x="189555" y="226847"/>
                        <a:pt x="267819" y="223912"/>
                        <a:pt x="342653" y="206794"/>
                      </a:cubicBezTo>
                      <a:cubicBezTo>
                        <a:pt x="417707" y="189649"/>
                        <a:pt x="489195" y="158267"/>
                        <a:pt x="547707" y="113415"/>
                      </a:cubicBezTo>
                      <a:cubicBezTo>
                        <a:pt x="548887" y="112511"/>
                        <a:pt x="550012" y="111523"/>
                        <a:pt x="551164" y="110590"/>
                      </a:cubicBezTo>
                      <a:cubicBezTo>
                        <a:pt x="550121" y="109164"/>
                        <a:pt x="549024" y="107765"/>
                        <a:pt x="548009" y="106311"/>
                      </a:cubicBezTo>
                      <a:cubicBezTo>
                        <a:pt x="545513" y="102909"/>
                        <a:pt x="546226" y="98109"/>
                        <a:pt x="549628" y="95585"/>
                      </a:cubicBezTo>
                      <a:cubicBezTo>
                        <a:pt x="553057" y="93088"/>
                        <a:pt x="557857" y="93802"/>
                        <a:pt x="560353" y="97203"/>
                      </a:cubicBezTo>
                      <a:cubicBezTo>
                        <a:pt x="561231" y="98328"/>
                        <a:pt x="562191" y="99343"/>
                        <a:pt x="563124" y="100413"/>
                      </a:cubicBezTo>
                      <a:cubicBezTo>
                        <a:pt x="572067" y="92348"/>
                        <a:pt x="580516" y="83817"/>
                        <a:pt x="588554" y="74901"/>
                      </a:cubicBezTo>
                      <a:cubicBezTo>
                        <a:pt x="606960" y="54437"/>
                        <a:pt x="623529" y="32244"/>
                        <a:pt x="640866" y="10847"/>
                      </a:cubicBezTo>
                      <a:cubicBezTo>
                        <a:pt x="643198" y="7994"/>
                        <a:pt x="642787" y="3797"/>
                        <a:pt x="639934" y="1466"/>
                      </a:cubicBezTo>
                      <a:cubicBezTo>
                        <a:pt x="637108" y="-811"/>
                        <a:pt x="632911" y="-400"/>
                        <a:pt x="630579" y="245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7" name="任意多边形: 形状 4066">
                  <a:extLst>
                    <a:ext uri="{FF2B5EF4-FFF2-40B4-BE49-F238E27FC236}">
                      <a16:creationId xmlns:a16="http://schemas.microsoft.com/office/drawing/2014/main" id="{6DFCA752-D704-63B3-B959-42E20F421801}"/>
                    </a:ext>
                  </a:extLst>
                </p:cNvPr>
                <p:cNvSpPr/>
                <p:nvPr/>
              </p:nvSpPr>
              <p:spPr>
                <a:xfrm>
                  <a:off x="6509730" y="6999591"/>
                  <a:ext cx="12152" cy="5357"/>
                </a:xfrm>
                <a:custGeom>
                  <a:avLst/>
                  <a:gdLst>
                    <a:gd name="connsiteX0" fmla="*/ 0 w 12152"/>
                    <a:gd name="connsiteY0" fmla="*/ 9 h 5357"/>
                    <a:gd name="connsiteX1" fmla="*/ 12152 w 12152"/>
                    <a:gd name="connsiteY1" fmla="*/ 5358 h 5357"/>
                    <a:gd name="connsiteX2" fmla="*/ 3923 w 12152"/>
                    <a:gd name="connsiteY2" fmla="*/ 831 h 5357"/>
                    <a:gd name="connsiteX3" fmla="*/ 0 w 12152"/>
                    <a:gd name="connsiteY3" fmla="*/ 9 h 5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152" h="5357">
                      <a:moveTo>
                        <a:pt x="0" y="9"/>
                      </a:moveTo>
                      <a:cubicBezTo>
                        <a:pt x="4060" y="1847"/>
                        <a:pt x="8092" y="3657"/>
                        <a:pt x="12152" y="5358"/>
                      </a:cubicBezTo>
                      <a:cubicBezTo>
                        <a:pt x="9409" y="3849"/>
                        <a:pt x="6584" y="2340"/>
                        <a:pt x="3923" y="831"/>
                      </a:cubicBezTo>
                      <a:cubicBezTo>
                        <a:pt x="2688" y="145"/>
                        <a:pt x="1344" y="-46"/>
                        <a:pt x="0" y="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8" name="任意多边形: 形状 4067">
                  <a:extLst>
                    <a:ext uri="{FF2B5EF4-FFF2-40B4-BE49-F238E27FC236}">
                      <a16:creationId xmlns:a16="http://schemas.microsoft.com/office/drawing/2014/main" id="{BFC91152-C1F9-2103-53BE-526A9D818B9A}"/>
                    </a:ext>
                  </a:extLst>
                </p:cNvPr>
                <p:cNvSpPr/>
                <p:nvPr/>
              </p:nvSpPr>
              <p:spPr>
                <a:xfrm>
                  <a:off x="6502212" y="6999600"/>
                  <a:ext cx="82901" cy="36155"/>
                </a:xfrm>
                <a:custGeom>
                  <a:avLst/>
                  <a:gdLst>
                    <a:gd name="connsiteX0" fmla="*/ 7519 w 82901"/>
                    <a:gd name="connsiteY0" fmla="*/ 0 h 36155"/>
                    <a:gd name="connsiteX1" fmla="*/ 990 w 82901"/>
                    <a:gd name="connsiteY1" fmla="*/ 3785 h 36155"/>
                    <a:gd name="connsiteX2" fmla="*/ 3925 w 82901"/>
                    <a:gd name="connsiteY2" fmla="*/ 14237 h 36155"/>
                    <a:gd name="connsiteX3" fmla="*/ 16132 w 82901"/>
                    <a:gd name="connsiteY3" fmla="*/ 21013 h 36155"/>
                    <a:gd name="connsiteX4" fmla="*/ 24389 w 82901"/>
                    <a:gd name="connsiteY4" fmla="*/ 24469 h 36155"/>
                    <a:gd name="connsiteX5" fmla="*/ 61148 w 82901"/>
                    <a:gd name="connsiteY5" fmla="*/ 34317 h 36155"/>
                    <a:gd name="connsiteX6" fmla="*/ 82902 w 82901"/>
                    <a:gd name="connsiteY6" fmla="*/ 36155 h 36155"/>
                    <a:gd name="connsiteX7" fmla="*/ 19671 w 82901"/>
                    <a:gd name="connsiteY7" fmla="*/ 5377 h 36155"/>
                    <a:gd name="connsiteX8" fmla="*/ 7519 w 82901"/>
                    <a:gd name="connsiteY8" fmla="*/ 0 h 36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2901" h="36155">
                      <a:moveTo>
                        <a:pt x="7519" y="0"/>
                      </a:moveTo>
                      <a:cubicBezTo>
                        <a:pt x="4913" y="55"/>
                        <a:pt x="2361" y="1344"/>
                        <a:pt x="990" y="3785"/>
                      </a:cubicBezTo>
                      <a:cubicBezTo>
                        <a:pt x="-1095" y="7489"/>
                        <a:pt x="222" y="12152"/>
                        <a:pt x="3925" y="14237"/>
                      </a:cubicBezTo>
                      <a:cubicBezTo>
                        <a:pt x="7875" y="16459"/>
                        <a:pt x="12017" y="18736"/>
                        <a:pt x="16132" y="21013"/>
                      </a:cubicBezTo>
                      <a:cubicBezTo>
                        <a:pt x="18875" y="22192"/>
                        <a:pt x="21591" y="23400"/>
                        <a:pt x="24389" y="24469"/>
                      </a:cubicBezTo>
                      <a:cubicBezTo>
                        <a:pt x="35801" y="28886"/>
                        <a:pt x="47734" y="32424"/>
                        <a:pt x="61148" y="34317"/>
                      </a:cubicBezTo>
                      <a:cubicBezTo>
                        <a:pt x="68390" y="35305"/>
                        <a:pt x="75632" y="35826"/>
                        <a:pt x="82902" y="36155"/>
                      </a:cubicBezTo>
                      <a:cubicBezTo>
                        <a:pt x="60819" y="27322"/>
                        <a:pt x="39340" y="16212"/>
                        <a:pt x="19671" y="5377"/>
                      </a:cubicBezTo>
                      <a:cubicBezTo>
                        <a:pt x="15611" y="3621"/>
                        <a:pt x="11579" y="1838"/>
                        <a:pt x="7519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9" name="任意多边形: 形状 4068">
                  <a:extLst>
                    <a:ext uri="{FF2B5EF4-FFF2-40B4-BE49-F238E27FC236}">
                      <a16:creationId xmlns:a16="http://schemas.microsoft.com/office/drawing/2014/main" id="{AD812157-FAFF-A4A2-F9C9-6166B10ABAFC}"/>
                    </a:ext>
                  </a:extLst>
                </p:cNvPr>
                <p:cNvSpPr/>
                <p:nvPr/>
              </p:nvSpPr>
              <p:spPr>
                <a:xfrm>
                  <a:off x="6224767" y="6436366"/>
                  <a:ext cx="63642" cy="52916"/>
                </a:xfrm>
                <a:custGeom>
                  <a:avLst/>
                  <a:gdLst>
                    <a:gd name="connsiteX0" fmla="*/ 36183 w 63642"/>
                    <a:gd name="connsiteY0" fmla="*/ 39310 h 52916"/>
                    <a:gd name="connsiteX1" fmla="*/ 47622 w 63642"/>
                    <a:gd name="connsiteY1" fmla="*/ 52916 h 52916"/>
                    <a:gd name="connsiteX2" fmla="*/ 63642 w 63642"/>
                    <a:gd name="connsiteY2" fmla="*/ 47951 h 52916"/>
                    <a:gd name="connsiteX3" fmla="*/ 47540 w 63642"/>
                    <a:gd name="connsiteY3" fmla="*/ 27844 h 52916"/>
                    <a:gd name="connsiteX4" fmla="*/ 27295 w 63642"/>
                    <a:gd name="connsiteY4" fmla="*/ 11028 h 52916"/>
                    <a:gd name="connsiteX5" fmla="*/ 7571 w 63642"/>
                    <a:gd name="connsiteY5" fmla="*/ 0 h 52916"/>
                    <a:gd name="connsiteX6" fmla="*/ 0 w 63642"/>
                    <a:gd name="connsiteY6" fmla="*/ 14621 h 52916"/>
                    <a:gd name="connsiteX7" fmla="*/ 17995 w 63642"/>
                    <a:gd name="connsiteY7" fmla="*/ 24442 h 52916"/>
                    <a:gd name="connsiteX8" fmla="*/ 36183 w 63642"/>
                    <a:gd name="connsiteY8" fmla="*/ 39310 h 52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3642" h="52916">
                      <a:moveTo>
                        <a:pt x="36183" y="39310"/>
                      </a:moveTo>
                      <a:cubicBezTo>
                        <a:pt x="40435" y="43507"/>
                        <a:pt x="44193" y="48088"/>
                        <a:pt x="47622" y="52916"/>
                      </a:cubicBezTo>
                      <a:cubicBezTo>
                        <a:pt x="52971" y="51270"/>
                        <a:pt x="58293" y="49569"/>
                        <a:pt x="63642" y="47951"/>
                      </a:cubicBezTo>
                      <a:cubicBezTo>
                        <a:pt x="59116" y="40709"/>
                        <a:pt x="53684" y="33961"/>
                        <a:pt x="47540" y="27844"/>
                      </a:cubicBezTo>
                      <a:cubicBezTo>
                        <a:pt x="41285" y="21589"/>
                        <a:pt x="34400" y="15965"/>
                        <a:pt x="27295" y="11028"/>
                      </a:cubicBezTo>
                      <a:cubicBezTo>
                        <a:pt x="20711" y="6474"/>
                        <a:pt x="14127" y="2853"/>
                        <a:pt x="7571" y="0"/>
                      </a:cubicBezTo>
                      <a:cubicBezTo>
                        <a:pt x="4636" y="4636"/>
                        <a:pt x="2085" y="9519"/>
                        <a:pt x="0" y="14621"/>
                      </a:cubicBezTo>
                      <a:cubicBezTo>
                        <a:pt x="5953" y="17090"/>
                        <a:pt x="11960" y="20272"/>
                        <a:pt x="17995" y="24442"/>
                      </a:cubicBezTo>
                      <a:cubicBezTo>
                        <a:pt x="24414" y="28804"/>
                        <a:pt x="30587" y="33769"/>
                        <a:pt x="36183" y="3931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0" name="任意多边形: 形状 4069">
                  <a:extLst>
                    <a:ext uri="{FF2B5EF4-FFF2-40B4-BE49-F238E27FC236}">
                      <a16:creationId xmlns:a16="http://schemas.microsoft.com/office/drawing/2014/main" id="{DCE08AE4-74F4-2AB3-B3A7-89C984CE983A}"/>
                    </a:ext>
                  </a:extLst>
                </p:cNvPr>
                <p:cNvSpPr/>
                <p:nvPr/>
              </p:nvSpPr>
              <p:spPr>
                <a:xfrm>
                  <a:off x="6301713" y="6558356"/>
                  <a:ext cx="8887" cy="3219"/>
                </a:xfrm>
                <a:custGeom>
                  <a:avLst/>
                  <a:gdLst>
                    <a:gd name="connsiteX0" fmla="*/ 8888 w 8887"/>
                    <a:gd name="connsiteY0" fmla="*/ 1756 h 3219"/>
                    <a:gd name="connsiteX1" fmla="*/ 4060 w 8887"/>
                    <a:gd name="connsiteY1" fmla="*/ 0 h 3219"/>
                    <a:gd name="connsiteX2" fmla="*/ 0 w 8887"/>
                    <a:gd name="connsiteY2" fmla="*/ 1728 h 3219"/>
                    <a:gd name="connsiteX3" fmla="*/ 5678 w 8887"/>
                    <a:gd name="connsiteY3" fmla="*/ 3127 h 3219"/>
                    <a:gd name="connsiteX4" fmla="*/ 8888 w 8887"/>
                    <a:gd name="connsiteY4" fmla="*/ 1756 h 3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87" h="3219">
                      <a:moveTo>
                        <a:pt x="8888" y="1756"/>
                      </a:moveTo>
                      <a:cubicBezTo>
                        <a:pt x="7352" y="878"/>
                        <a:pt x="5761" y="165"/>
                        <a:pt x="4060" y="0"/>
                      </a:cubicBezTo>
                      <a:cubicBezTo>
                        <a:pt x="2551" y="439"/>
                        <a:pt x="1207" y="1015"/>
                        <a:pt x="0" y="1728"/>
                      </a:cubicBezTo>
                      <a:cubicBezTo>
                        <a:pt x="1591" y="2880"/>
                        <a:pt x="3594" y="3456"/>
                        <a:pt x="5678" y="3127"/>
                      </a:cubicBezTo>
                      <a:cubicBezTo>
                        <a:pt x="6885" y="2908"/>
                        <a:pt x="7928" y="2414"/>
                        <a:pt x="8888" y="175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1" name="任意多边形: 形状 4070">
                  <a:extLst>
                    <a:ext uri="{FF2B5EF4-FFF2-40B4-BE49-F238E27FC236}">
                      <a16:creationId xmlns:a16="http://schemas.microsoft.com/office/drawing/2014/main" id="{C08387E0-BEA3-3978-6A72-8B292D1D9707}"/>
                    </a:ext>
                  </a:extLst>
                </p:cNvPr>
                <p:cNvSpPr/>
                <p:nvPr/>
              </p:nvSpPr>
              <p:spPr>
                <a:xfrm>
                  <a:off x="6280947" y="6498691"/>
                  <a:ext cx="31656" cy="47045"/>
                </a:xfrm>
                <a:custGeom>
                  <a:avLst/>
                  <a:gdLst>
                    <a:gd name="connsiteX0" fmla="*/ 15691 w 31656"/>
                    <a:gd name="connsiteY0" fmla="*/ 46744 h 47045"/>
                    <a:gd name="connsiteX1" fmla="*/ 21232 w 31656"/>
                    <a:gd name="connsiteY1" fmla="*/ 44714 h 47045"/>
                    <a:gd name="connsiteX2" fmla="*/ 27953 w 31656"/>
                    <a:gd name="connsiteY2" fmla="*/ 46141 h 47045"/>
                    <a:gd name="connsiteX3" fmla="*/ 31657 w 31656"/>
                    <a:gd name="connsiteY3" fmla="*/ 47046 h 47045"/>
                    <a:gd name="connsiteX4" fmla="*/ 23921 w 31656"/>
                    <a:gd name="connsiteY4" fmla="*/ 18928 h 47045"/>
                    <a:gd name="connsiteX5" fmla="*/ 15499 w 31656"/>
                    <a:gd name="connsiteY5" fmla="*/ 0 h 47045"/>
                    <a:gd name="connsiteX6" fmla="*/ 0 w 31656"/>
                    <a:gd name="connsiteY6" fmla="*/ 4636 h 47045"/>
                    <a:gd name="connsiteX7" fmla="*/ 9272 w 31656"/>
                    <a:gd name="connsiteY7" fmla="*/ 24387 h 47045"/>
                    <a:gd name="connsiteX8" fmla="*/ 15691 w 31656"/>
                    <a:gd name="connsiteY8" fmla="*/ 46744 h 47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656" h="47045">
                      <a:moveTo>
                        <a:pt x="15691" y="46744"/>
                      </a:moveTo>
                      <a:cubicBezTo>
                        <a:pt x="17447" y="45976"/>
                        <a:pt x="19202" y="45208"/>
                        <a:pt x="21232" y="44714"/>
                      </a:cubicBezTo>
                      <a:cubicBezTo>
                        <a:pt x="23674" y="44083"/>
                        <a:pt x="26143" y="44687"/>
                        <a:pt x="27953" y="46141"/>
                      </a:cubicBezTo>
                      <a:cubicBezTo>
                        <a:pt x="29215" y="46333"/>
                        <a:pt x="30449" y="46662"/>
                        <a:pt x="31657" y="47046"/>
                      </a:cubicBezTo>
                      <a:cubicBezTo>
                        <a:pt x="29819" y="37307"/>
                        <a:pt x="27267" y="27981"/>
                        <a:pt x="23921" y="18928"/>
                      </a:cubicBezTo>
                      <a:cubicBezTo>
                        <a:pt x="21534" y="12482"/>
                        <a:pt x="18654" y="6200"/>
                        <a:pt x="15499" y="0"/>
                      </a:cubicBezTo>
                      <a:cubicBezTo>
                        <a:pt x="10342" y="1564"/>
                        <a:pt x="5157" y="3072"/>
                        <a:pt x="0" y="4636"/>
                      </a:cubicBezTo>
                      <a:cubicBezTo>
                        <a:pt x="3484" y="11110"/>
                        <a:pt x="6693" y="17639"/>
                        <a:pt x="9272" y="24387"/>
                      </a:cubicBezTo>
                      <a:cubicBezTo>
                        <a:pt x="12015" y="31602"/>
                        <a:pt x="14018" y="39091"/>
                        <a:pt x="15691" y="4674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2" name="任意多边形: 形状 4071">
                  <a:extLst>
                    <a:ext uri="{FF2B5EF4-FFF2-40B4-BE49-F238E27FC236}">
                      <a16:creationId xmlns:a16="http://schemas.microsoft.com/office/drawing/2014/main" id="{AD4C2415-66FB-0CBA-91F1-515FD6526C75}"/>
                    </a:ext>
                  </a:extLst>
                </p:cNvPr>
                <p:cNvSpPr/>
                <p:nvPr/>
              </p:nvSpPr>
              <p:spPr>
                <a:xfrm>
                  <a:off x="6082899" y="6428322"/>
                  <a:ext cx="134954" cy="223439"/>
                </a:xfrm>
                <a:custGeom>
                  <a:avLst/>
                  <a:gdLst>
                    <a:gd name="connsiteX0" fmla="*/ 30055 w 134954"/>
                    <a:gd name="connsiteY0" fmla="*/ 75636 h 223439"/>
                    <a:gd name="connsiteX1" fmla="*/ 127850 w 134954"/>
                    <a:gd name="connsiteY1" fmla="*/ 18248 h 223439"/>
                    <a:gd name="connsiteX2" fmla="*/ 134955 w 134954"/>
                    <a:gd name="connsiteY2" fmla="*/ 2941 h 223439"/>
                    <a:gd name="connsiteX3" fmla="*/ 15818 w 134954"/>
                    <a:gd name="connsiteY3" fmla="*/ 68366 h 223439"/>
                    <a:gd name="connsiteX4" fmla="*/ 57267 w 134954"/>
                    <a:gd name="connsiteY4" fmla="*/ 223439 h 223439"/>
                    <a:gd name="connsiteX5" fmla="*/ 60641 w 134954"/>
                    <a:gd name="connsiteY5" fmla="*/ 210135 h 223439"/>
                    <a:gd name="connsiteX6" fmla="*/ 30055 w 134954"/>
                    <a:gd name="connsiteY6" fmla="*/ 75636 h 223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4954" h="223439">
                      <a:moveTo>
                        <a:pt x="30055" y="75636"/>
                      </a:moveTo>
                      <a:cubicBezTo>
                        <a:pt x="49586" y="37862"/>
                        <a:pt x="86620" y="9497"/>
                        <a:pt x="127850" y="18248"/>
                      </a:cubicBezTo>
                      <a:cubicBezTo>
                        <a:pt x="129798" y="12954"/>
                        <a:pt x="132184" y="7824"/>
                        <a:pt x="134955" y="2941"/>
                      </a:cubicBezTo>
                      <a:cubicBezTo>
                        <a:pt x="84699" y="-10254"/>
                        <a:pt x="38998" y="22610"/>
                        <a:pt x="15818" y="68366"/>
                      </a:cubicBezTo>
                      <a:cubicBezTo>
                        <a:pt x="-11560" y="122407"/>
                        <a:pt x="-6814" y="193429"/>
                        <a:pt x="57267" y="223439"/>
                      </a:cubicBezTo>
                      <a:cubicBezTo>
                        <a:pt x="58310" y="218995"/>
                        <a:pt x="59489" y="214551"/>
                        <a:pt x="60641" y="210135"/>
                      </a:cubicBezTo>
                      <a:cubicBezTo>
                        <a:pt x="7753" y="182484"/>
                        <a:pt x="6189" y="121776"/>
                        <a:pt x="30055" y="7563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3" name="任意多边形: 形状 4072">
                  <a:extLst>
                    <a:ext uri="{FF2B5EF4-FFF2-40B4-BE49-F238E27FC236}">
                      <a16:creationId xmlns:a16="http://schemas.microsoft.com/office/drawing/2014/main" id="{EB6F5201-7BD6-CD12-FE85-1C6AB33B0292}"/>
                    </a:ext>
                  </a:extLst>
                </p:cNvPr>
                <p:cNvSpPr/>
                <p:nvPr/>
              </p:nvSpPr>
              <p:spPr>
                <a:xfrm>
                  <a:off x="6140194" y="6638402"/>
                  <a:ext cx="11700" cy="15090"/>
                </a:xfrm>
                <a:custGeom>
                  <a:avLst/>
                  <a:gdLst>
                    <a:gd name="connsiteX0" fmla="*/ 11110 w 11700"/>
                    <a:gd name="connsiteY0" fmla="*/ 11165 h 15090"/>
                    <a:gd name="connsiteX1" fmla="*/ 7791 w 11700"/>
                    <a:gd name="connsiteY1" fmla="*/ 2359 h 15090"/>
                    <a:gd name="connsiteX2" fmla="*/ 3374 w 11700"/>
                    <a:gd name="connsiteY2" fmla="*/ 0 h 15090"/>
                    <a:gd name="connsiteX3" fmla="*/ 0 w 11700"/>
                    <a:gd name="connsiteY3" fmla="*/ 13305 h 15090"/>
                    <a:gd name="connsiteX4" fmla="*/ 2304 w 11700"/>
                    <a:gd name="connsiteY4" fmla="*/ 14484 h 15090"/>
                    <a:gd name="connsiteX5" fmla="*/ 11110 w 11700"/>
                    <a:gd name="connsiteY5" fmla="*/ 11165 h 15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700" h="15090">
                      <a:moveTo>
                        <a:pt x="11110" y="11165"/>
                      </a:moveTo>
                      <a:cubicBezTo>
                        <a:pt x="12619" y="7818"/>
                        <a:pt x="11137" y="3868"/>
                        <a:pt x="7791" y="2359"/>
                      </a:cubicBezTo>
                      <a:cubicBezTo>
                        <a:pt x="6227" y="1646"/>
                        <a:pt x="4855" y="796"/>
                        <a:pt x="3374" y="0"/>
                      </a:cubicBezTo>
                      <a:cubicBezTo>
                        <a:pt x="2222" y="4444"/>
                        <a:pt x="1042" y="8860"/>
                        <a:pt x="0" y="13305"/>
                      </a:cubicBezTo>
                      <a:cubicBezTo>
                        <a:pt x="796" y="13689"/>
                        <a:pt x="1481" y="14128"/>
                        <a:pt x="2304" y="14484"/>
                      </a:cubicBezTo>
                      <a:cubicBezTo>
                        <a:pt x="5651" y="16021"/>
                        <a:pt x="9601" y="14539"/>
                        <a:pt x="11110" y="1116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4" name="任意多边形: 形状 4073">
                  <a:extLst>
                    <a:ext uri="{FF2B5EF4-FFF2-40B4-BE49-F238E27FC236}">
                      <a16:creationId xmlns:a16="http://schemas.microsoft.com/office/drawing/2014/main" id="{3C70EA3F-6149-AF74-257B-1383A3D35775}"/>
                    </a:ext>
                  </a:extLst>
                </p:cNvPr>
                <p:cNvSpPr/>
                <p:nvPr/>
              </p:nvSpPr>
              <p:spPr>
                <a:xfrm>
                  <a:off x="6272416" y="6484317"/>
                  <a:ext cx="24057" cy="19037"/>
                </a:xfrm>
                <a:custGeom>
                  <a:avLst/>
                  <a:gdLst>
                    <a:gd name="connsiteX0" fmla="*/ 16596 w 24057"/>
                    <a:gd name="connsiteY0" fmla="*/ 823 h 19037"/>
                    <a:gd name="connsiteX1" fmla="*/ 16020 w 24057"/>
                    <a:gd name="connsiteY1" fmla="*/ 0 h 19037"/>
                    <a:gd name="connsiteX2" fmla="*/ 0 w 24057"/>
                    <a:gd name="connsiteY2" fmla="*/ 4965 h 19037"/>
                    <a:gd name="connsiteX3" fmla="*/ 3045 w 24057"/>
                    <a:gd name="connsiteY3" fmla="*/ 9190 h 19037"/>
                    <a:gd name="connsiteX4" fmla="*/ 8559 w 24057"/>
                    <a:gd name="connsiteY4" fmla="*/ 19038 h 19037"/>
                    <a:gd name="connsiteX5" fmla="*/ 24058 w 24057"/>
                    <a:gd name="connsiteY5" fmla="*/ 14402 h 19037"/>
                    <a:gd name="connsiteX6" fmla="*/ 16596 w 24057"/>
                    <a:gd name="connsiteY6" fmla="*/ 823 h 190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057" h="19037">
                      <a:moveTo>
                        <a:pt x="16596" y="823"/>
                      </a:moveTo>
                      <a:cubicBezTo>
                        <a:pt x="16432" y="521"/>
                        <a:pt x="16185" y="274"/>
                        <a:pt x="16020" y="0"/>
                      </a:cubicBezTo>
                      <a:cubicBezTo>
                        <a:pt x="10671" y="1646"/>
                        <a:pt x="5349" y="3319"/>
                        <a:pt x="0" y="4965"/>
                      </a:cubicBezTo>
                      <a:cubicBezTo>
                        <a:pt x="1015" y="6392"/>
                        <a:pt x="2112" y="7736"/>
                        <a:pt x="3045" y="9190"/>
                      </a:cubicBezTo>
                      <a:cubicBezTo>
                        <a:pt x="5075" y="12427"/>
                        <a:pt x="6776" y="15746"/>
                        <a:pt x="8559" y="19038"/>
                      </a:cubicBezTo>
                      <a:cubicBezTo>
                        <a:pt x="13716" y="17474"/>
                        <a:pt x="18901" y="15938"/>
                        <a:pt x="24058" y="14402"/>
                      </a:cubicBezTo>
                      <a:cubicBezTo>
                        <a:pt x="21726" y="9821"/>
                        <a:pt x="19312" y="5295"/>
                        <a:pt x="16596" y="82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5" name="任意多边形: 形状 4074">
                  <a:extLst>
                    <a:ext uri="{FF2B5EF4-FFF2-40B4-BE49-F238E27FC236}">
                      <a16:creationId xmlns:a16="http://schemas.microsoft.com/office/drawing/2014/main" id="{AA9E5943-5E9A-9985-60A6-B3AF1FBA1A3C}"/>
                    </a:ext>
                  </a:extLst>
                </p:cNvPr>
                <p:cNvSpPr/>
                <p:nvPr/>
              </p:nvSpPr>
              <p:spPr>
                <a:xfrm>
                  <a:off x="6217909" y="6373030"/>
                  <a:ext cx="135623" cy="63335"/>
                </a:xfrm>
                <a:custGeom>
                  <a:avLst/>
                  <a:gdLst>
                    <a:gd name="connsiteX0" fmla="*/ 33028 w 135623"/>
                    <a:gd name="connsiteY0" fmla="*/ 41555 h 63335"/>
                    <a:gd name="connsiteX1" fmla="*/ 127641 w 135623"/>
                    <a:gd name="connsiteY1" fmla="*/ 20816 h 63335"/>
                    <a:gd name="connsiteX2" fmla="*/ 134527 w 135623"/>
                    <a:gd name="connsiteY2" fmla="*/ 7649 h 63335"/>
                    <a:gd name="connsiteX3" fmla="*/ 135624 w 135623"/>
                    <a:gd name="connsiteY3" fmla="*/ 6030 h 63335"/>
                    <a:gd name="connsiteX4" fmla="*/ 22686 w 135623"/>
                    <a:gd name="connsiteY4" fmla="*/ 29951 h 63335"/>
                    <a:gd name="connsiteX5" fmla="*/ 0 w 135623"/>
                    <a:gd name="connsiteY5" fmla="*/ 58233 h 63335"/>
                    <a:gd name="connsiteX6" fmla="*/ 14512 w 135623"/>
                    <a:gd name="connsiteY6" fmla="*/ 63336 h 63335"/>
                    <a:gd name="connsiteX7" fmla="*/ 33028 w 135623"/>
                    <a:gd name="connsiteY7" fmla="*/ 41555 h 63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5623" h="63335">
                      <a:moveTo>
                        <a:pt x="33028" y="41555"/>
                      </a:moveTo>
                      <a:cubicBezTo>
                        <a:pt x="57689" y="19884"/>
                        <a:pt x="93132" y="9734"/>
                        <a:pt x="127641" y="20816"/>
                      </a:cubicBezTo>
                      <a:cubicBezTo>
                        <a:pt x="129698" y="16317"/>
                        <a:pt x="131948" y="11901"/>
                        <a:pt x="134527" y="7649"/>
                      </a:cubicBezTo>
                      <a:cubicBezTo>
                        <a:pt x="134856" y="7100"/>
                        <a:pt x="135267" y="6579"/>
                        <a:pt x="135624" y="6030"/>
                      </a:cubicBezTo>
                      <a:cubicBezTo>
                        <a:pt x="94393" y="-8097"/>
                        <a:pt x="51709" y="3699"/>
                        <a:pt x="22686" y="29951"/>
                      </a:cubicBezTo>
                      <a:cubicBezTo>
                        <a:pt x="13634" y="38126"/>
                        <a:pt x="5953" y="47672"/>
                        <a:pt x="0" y="58233"/>
                      </a:cubicBezTo>
                      <a:cubicBezTo>
                        <a:pt x="4801" y="59495"/>
                        <a:pt x="9656" y="61196"/>
                        <a:pt x="14512" y="63336"/>
                      </a:cubicBezTo>
                      <a:cubicBezTo>
                        <a:pt x="19559" y="55243"/>
                        <a:pt x="25813" y="47892"/>
                        <a:pt x="33028" y="4155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6" name="任意多边形: 形状 4075">
                  <a:extLst>
                    <a:ext uri="{FF2B5EF4-FFF2-40B4-BE49-F238E27FC236}">
                      <a16:creationId xmlns:a16="http://schemas.microsoft.com/office/drawing/2014/main" id="{E24388B9-D92D-0C91-A5BB-4119F7C7D317}"/>
                    </a:ext>
                  </a:extLst>
                </p:cNvPr>
                <p:cNvSpPr/>
                <p:nvPr/>
              </p:nvSpPr>
              <p:spPr>
                <a:xfrm>
                  <a:off x="6410838" y="6460561"/>
                  <a:ext cx="23015" cy="40380"/>
                </a:xfrm>
                <a:custGeom>
                  <a:avLst/>
                  <a:gdLst>
                    <a:gd name="connsiteX0" fmla="*/ 7983 w 23015"/>
                    <a:gd name="connsiteY0" fmla="*/ 40380 h 40380"/>
                    <a:gd name="connsiteX1" fmla="*/ 11055 w 23015"/>
                    <a:gd name="connsiteY1" fmla="*/ 38707 h 40380"/>
                    <a:gd name="connsiteX2" fmla="*/ 13305 w 23015"/>
                    <a:gd name="connsiteY2" fmla="*/ 37445 h 40380"/>
                    <a:gd name="connsiteX3" fmla="*/ 23015 w 23015"/>
                    <a:gd name="connsiteY3" fmla="*/ 35826 h 40380"/>
                    <a:gd name="connsiteX4" fmla="*/ 15197 w 23015"/>
                    <a:gd name="connsiteY4" fmla="*/ 0 h 40380"/>
                    <a:gd name="connsiteX5" fmla="*/ 0 w 23015"/>
                    <a:gd name="connsiteY5" fmla="*/ 4417 h 40380"/>
                    <a:gd name="connsiteX6" fmla="*/ 7983 w 23015"/>
                    <a:gd name="connsiteY6" fmla="*/ 40380 h 40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015" h="40380">
                      <a:moveTo>
                        <a:pt x="7983" y="40380"/>
                      </a:moveTo>
                      <a:cubicBezTo>
                        <a:pt x="9025" y="39831"/>
                        <a:pt x="9930" y="39173"/>
                        <a:pt x="11055" y="38707"/>
                      </a:cubicBezTo>
                      <a:cubicBezTo>
                        <a:pt x="11713" y="38158"/>
                        <a:pt x="12454" y="37719"/>
                        <a:pt x="13305" y="37445"/>
                      </a:cubicBezTo>
                      <a:cubicBezTo>
                        <a:pt x="16596" y="36320"/>
                        <a:pt x="19833" y="35826"/>
                        <a:pt x="23015" y="35826"/>
                      </a:cubicBezTo>
                      <a:cubicBezTo>
                        <a:pt x="21616" y="23894"/>
                        <a:pt x="19010" y="11768"/>
                        <a:pt x="15197" y="0"/>
                      </a:cubicBezTo>
                      <a:cubicBezTo>
                        <a:pt x="10150" y="1481"/>
                        <a:pt x="5075" y="2935"/>
                        <a:pt x="0" y="4417"/>
                      </a:cubicBezTo>
                      <a:cubicBezTo>
                        <a:pt x="4033" y="16185"/>
                        <a:pt x="6639" y="28392"/>
                        <a:pt x="7983" y="4038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7" name="任意多边形: 形状 4076">
                  <a:extLst>
                    <a:ext uri="{FF2B5EF4-FFF2-40B4-BE49-F238E27FC236}">
                      <a16:creationId xmlns:a16="http://schemas.microsoft.com/office/drawing/2014/main" id="{13B51C9A-B8EB-0DCA-2B67-E5800421A0A9}"/>
                    </a:ext>
                  </a:extLst>
                </p:cNvPr>
                <p:cNvSpPr/>
                <p:nvPr/>
              </p:nvSpPr>
              <p:spPr>
                <a:xfrm>
                  <a:off x="6428477" y="6512243"/>
                  <a:ext cx="2798" cy="1151"/>
                </a:xfrm>
                <a:custGeom>
                  <a:avLst/>
                  <a:gdLst>
                    <a:gd name="connsiteX0" fmla="*/ 0 w 2798"/>
                    <a:gd name="connsiteY0" fmla="*/ 1152 h 1151"/>
                    <a:gd name="connsiteX1" fmla="*/ 2798 w 2798"/>
                    <a:gd name="connsiteY1" fmla="*/ 0 h 1151"/>
                    <a:gd name="connsiteX2" fmla="*/ 0 w 2798"/>
                    <a:gd name="connsiteY2" fmla="*/ 1152 h 1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98" h="1151">
                      <a:moveTo>
                        <a:pt x="0" y="1152"/>
                      </a:moveTo>
                      <a:cubicBezTo>
                        <a:pt x="1042" y="960"/>
                        <a:pt x="1975" y="576"/>
                        <a:pt x="2798" y="0"/>
                      </a:cubicBezTo>
                      <a:cubicBezTo>
                        <a:pt x="1783" y="329"/>
                        <a:pt x="905" y="740"/>
                        <a:pt x="0" y="115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8" name="任意多边形: 形状 4077">
                  <a:extLst>
                    <a:ext uri="{FF2B5EF4-FFF2-40B4-BE49-F238E27FC236}">
                      <a16:creationId xmlns:a16="http://schemas.microsoft.com/office/drawing/2014/main" id="{96E90D3F-56DD-43EB-E2DA-F4A077FD8C67}"/>
                    </a:ext>
                  </a:extLst>
                </p:cNvPr>
                <p:cNvSpPr/>
                <p:nvPr/>
              </p:nvSpPr>
              <p:spPr>
                <a:xfrm>
                  <a:off x="6359485" y="6385370"/>
                  <a:ext cx="60734" cy="64410"/>
                </a:xfrm>
                <a:custGeom>
                  <a:avLst/>
                  <a:gdLst>
                    <a:gd name="connsiteX0" fmla="*/ 39996 w 60734"/>
                    <a:gd name="connsiteY0" fmla="*/ 54151 h 64410"/>
                    <a:gd name="connsiteX1" fmla="*/ 45235 w 60734"/>
                    <a:gd name="connsiteY1" fmla="*/ 64410 h 64410"/>
                    <a:gd name="connsiteX2" fmla="*/ 60734 w 60734"/>
                    <a:gd name="connsiteY2" fmla="*/ 59884 h 64410"/>
                    <a:gd name="connsiteX3" fmla="*/ 54014 w 60734"/>
                    <a:gd name="connsiteY3" fmla="*/ 46195 h 64410"/>
                    <a:gd name="connsiteX4" fmla="*/ 8284 w 60734"/>
                    <a:gd name="connsiteY4" fmla="*/ 0 h 64410"/>
                    <a:gd name="connsiteX5" fmla="*/ 5953 w 60734"/>
                    <a:gd name="connsiteY5" fmla="*/ 3402 h 64410"/>
                    <a:gd name="connsiteX6" fmla="*/ 0 w 60734"/>
                    <a:gd name="connsiteY6" fmla="*/ 14237 h 64410"/>
                    <a:gd name="connsiteX7" fmla="*/ 39996 w 60734"/>
                    <a:gd name="connsiteY7" fmla="*/ 54151 h 64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0734" h="64410">
                      <a:moveTo>
                        <a:pt x="39996" y="54151"/>
                      </a:moveTo>
                      <a:cubicBezTo>
                        <a:pt x="41889" y="57470"/>
                        <a:pt x="43617" y="60926"/>
                        <a:pt x="45235" y="64410"/>
                      </a:cubicBezTo>
                      <a:cubicBezTo>
                        <a:pt x="50393" y="62901"/>
                        <a:pt x="55550" y="61393"/>
                        <a:pt x="60734" y="59884"/>
                      </a:cubicBezTo>
                      <a:cubicBezTo>
                        <a:pt x="58705" y="55221"/>
                        <a:pt x="56510" y="50612"/>
                        <a:pt x="54014" y="46195"/>
                      </a:cubicBezTo>
                      <a:cubicBezTo>
                        <a:pt x="43151" y="26856"/>
                        <a:pt x="27953" y="10479"/>
                        <a:pt x="8284" y="0"/>
                      </a:cubicBezTo>
                      <a:cubicBezTo>
                        <a:pt x="7516" y="1124"/>
                        <a:pt x="6693" y="2249"/>
                        <a:pt x="5953" y="3402"/>
                      </a:cubicBezTo>
                      <a:cubicBezTo>
                        <a:pt x="3758" y="6885"/>
                        <a:pt x="1811" y="10534"/>
                        <a:pt x="0" y="14237"/>
                      </a:cubicBezTo>
                      <a:cubicBezTo>
                        <a:pt x="17227" y="23125"/>
                        <a:pt x="30422" y="37417"/>
                        <a:pt x="39996" y="5415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9" name="任意多边形: 形状 4078">
                  <a:extLst>
                    <a:ext uri="{FF2B5EF4-FFF2-40B4-BE49-F238E27FC236}">
                      <a16:creationId xmlns:a16="http://schemas.microsoft.com/office/drawing/2014/main" id="{E6EC3DD9-8587-B004-7EE2-C9E4CF2A4DD4}"/>
                    </a:ext>
                  </a:extLst>
                </p:cNvPr>
                <p:cNvSpPr/>
                <p:nvPr/>
              </p:nvSpPr>
              <p:spPr>
                <a:xfrm>
                  <a:off x="6204465" y="6446598"/>
                  <a:ext cx="20355" cy="63066"/>
                </a:xfrm>
                <a:custGeom>
                  <a:avLst/>
                  <a:gdLst>
                    <a:gd name="connsiteX0" fmla="*/ 3952 w 20355"/>
                    <a:gd name="connsiteY0" fmla="*/ 63066 h 63066"/>
                    <a:gd name="connsiteX1" fmla="*/ 16708 w 20355"/>
                    <a:gd name="connsiteY1" fmla="*/ 58896 h 63066"/>
                    <a:gd name="connsiteX2" fmla="*/ 20356 w 20355"/>
                    <a:gd name="connsiteY2" fmla="*/ 4389 h 63066"/>
                    <a:gd name="connsiteX3" fmla="*/ 6311 w 20355"/>
                    <a:gd name="connsiteY3" fmla="*/ 0 h 63066"/>
                    <a:gd name="connsiteX4" fmla="*/ 3952 w 20355"/>
                    <a:gd name="connsiteY4" fmla="*/ 63066 h 63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355" h="63066">
                      <a:moveTo>
                        <a:pt x="3952" y="63066"/>
                      </a:moveTo>
                      <a:cubicBezTo>
                        <a:pt x="8204" y="61667"/>
                        <a:pt x="12456" y="60268"/>
                        <a:pt x="16708" y="58896"/>
                      </a:cubicBezTo>
                      <a:cubicBezTo>
                        <a:pt x="11852" y="39557"/>
                        <a:pt x="13663" y="20876"/>
                        <a:pt x="20356" y="4389"/>
                      </a:cubicBezTo>
                      <a:cubicBezTo>
                        <a:pt x="15638" y="2414"/>
                        <a:pt x="10947" y="960"/>
                        <a:pt x="6311" y="0"/>
                      </a:cubicBezTo>
                      <a:cubicBezTo>
                        <a:pt x="-849" y="19230"/>
                        <a:pt x="-2303" y="40846"/>
                        <a:pt x="3952" y="6306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0" name="任意多边形: 形状 4079">
                  <a:extLst>
                    <a:ext uri="{FF2B5EF4-FFF2-40B4-BE49-F238E27FC236}">
                      <a16:creationId xmlns:a16="http://schemas.microsoft.com/office/drawing/2014/main" id="{044BB377-E6C7-2FF6-6D0B-CD9F18754FDC}"/>
                    </a:ext>
                  </a:extLst>
                </p:cNvPr>
                <p:cNvSpPr/>
                <p:nvPr/>
              </p:nvSpPr>
              <p:spPr>
                <a:xfrm>
                  <a:off x="6404720" y="6445254"/>
                  <a:ext cx="21314" cy="19723"/>
                </a:xfrm>
                <a:custGeom>
                  <a:avLst/>
                  <a:gdLst>
                    <a:gd name="connsiteX0" fmla="*/ 21315 w 21314"/>
                    <a:gd name="connsiteY0" fmla="*/ 15307 h 19723"/>
                    <a:gd name="connsiteX1" fmla="*/ 15499 w 21314"/>
                    <a:gd name="connsiteY1" fmla="*/ 0 h 19723"/>
                    <a:gd name="connsiteX2" fmla="*/ 0 w 21314"/>
                    <a:gd name="connsiteY2" fmla="*/ 4526 h 19723"/>
                    <a:gd name="connsiteX3" fmla="*/ 6117 w 21314"/>
                    <a:gd name="connsiteY3" fmla="*/ 19723 h 19723"/>
                    <a:gd name="connsiteX4" fmla="*/ 21315 w 21314"/>
                    <a:gd name="connsiteY4" fmla="*/ 15307 h 19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14" h="19723">
                      <a:moveTo>
                        <a:pt x="21315" y="15307"/>
                      </a:moveTo>
                      <a:cubicBezTo>
                        <a:pt x="19614" y="10095"/>
                        <a:pt x="17666" y="4992"/>
                        <a:pt x="15499" y="0"/>
                      </a:cubicBezTo>
                      <a:cubicBezTo>
                        <a:pt x="10342" y="1509"/>
                        <a:pt x="5185" y="3017"/>
                        <a:pt x="0" y="4526"/>
                      </a:cubicBezTo>
                      <a:cubicBezTo>
                        <a:pt x="2304" y="9464"/>
                        <a:pt x="4362" y="14539"/>
                        <a:pt x="6117" y="19723"/>
                      </a:cubicBezTo>
                      <a:cubicBezTo>
                        <a:pt x="11192" y="18242"/>
                        <a:pt x="16267" y="16761"/>
                        <a:pt x="21315" y="1530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1" name="任意多边形: 形状 4080">
                  <a:extLst>
                    <a:ext uri="{FF2B5EF4-FFF2-40B4-BE49-F238E27FC236}">
                      <a16:creationId xmlns:a16="http://schemas.microsoft.com/office/drawing/2014/main" id="{6985BF59-97D8-9CCB-4B45-DADB61E1FC38}"/>
                    </a:ext>
                  </a:extLst>
                </p:cNvPr>
                <p:cNvSpPr/>
                <p:nvPr/>
              </p:nvSpPr>
              <p:spPr>
                <a:xfrm>
                  <a:off x="6208390" y="6505494"/>
                  <a:ext cx="14421" cy="13653"/>
                </a:xfrm>
                <a:custGeom>
                  <a:avLst/>
                  <a:gdLst>
                    <a:gd name="connsiteX0" fmla="*/ 1426 w 14421"/>
                    <a:gd name="connsiteY0" fmla="*/ 9025 h 13653"/>
                    <a:gd name="connsiteX1" fmla="*/ 9793 w 14421"/>
                    <a:gd name="connsiteY1" fmla="*/ 13332 h 13653"/>
                    <a:gd name="connsiteX2" fmla="*/ 14100 w 14421"/>
                    <a:gd name="connsiteY2" fmla="*/ 4965 h 13653"/>
                    <a:gd name="connsiteX3" fmla="*/ 12756 w 14421"/>
                    <a:gd name="connsiteY3" fmla="*/ 0 h 13653"/>
                    <a:gd name="connsiteX4" fmla="*/ 0 w 14421"/>
                    <a:gd name="connsiteY4" fmla="*/ 4170 h 13653"/>
                    <a:gd name="connsiteX5" fmla="*/ 1426 w 14421"/>
                    <a:gd name="connsiteY5" fmla="*/ 9025 h 13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421" h="13653">
                      <a:moveTo>
                        <a:pt x="1426" y="9025"/>
                      </a:moveTo>
                      <a:cubicBezTo>
                        <a:pt x="2551" y="12537"/>
                        <a:pt x="6309" y="14457"/>
                        <a:pt x="9793" y="13332"/>
                      </a:cubicBezTo>
                      <a:cubicBezTo>
                        <a:pt x="13304" y="12207"/>
                        <a:pt x="15225" y="8449"/>
                        <a:pt x="14100" y="4965"/>
                      </a:cubicBezTo>
                      <a:cubicBezTo>
                        <a:pt x="13579" y="3292"/>
                        <a:pt x="13195" y="1646"/>
                        <a:pt x="12756" y="0"/>
                      </a:cubicBezTo>
                      <a:cubicBezTo>
                        <a:pt x="8504" y="1372"/>
                        <a:pt x="4252" y="2798"/>
                        <a:pt x="0" y="4170"/>
                      </a:cubicBezTo>
                      <a:cubicBezTo>
                        <a:pt x="466" y="5788"/>
                        <a:pt x="878" y="7407"/>
                        <a:pt x="1426" y="902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2" name="任意多边形: 形状 4081">
                  <a:extLst>
                    <a:ext uri="{FF2B5EF4-FFF2-40B4-BE49-F238E27FC236}">
                      <a16:creationId xmlns:a16="http://schemas.microsoft.com/office/drawing/2014/main" id="{7862AE6F-DB38-0F3B-14E3-B465F1C26DC7}"/>
                    </a:ext>
                  </a:extLst>
                </p:cNvPr>
                <p:cNvSpPr/>
                <p:nvPr/>
              </p:nvSpPr>
              <p:spPr>
                <a:xfrm>
                  <a:off x="6210776" y="6431236"/>
                  <a:ext cx="21616" cy="19723"/>
                </a:xfrm>
                <a:custGeom>
                  <a:avLst/>
                  <a:gdLst>
                    <a:gd name="connsiteX0" fmla="*/ 14045 w 21616"/>
                    <a:gd name="connsiteY0" fmla="*/ 19723 h 19723"/>
                    <a:gd name="connsiteX1" fmla="*/ 21616 w 21616"/>
                    <a:gd name="connsiteY1" fmla="*/ 5102 h 19723"/>
                    <a:gd name="connsiteX2" fmla="*/ 7105 w 21616"/>
                    <a:gd name="connsiteY2" fmla="*/ 0 h 19723"/>
                    <a:gd name="connsiteX3" fmla="*/ 0 w 21616"/>
                    <a:gd name="connsiteY3" fmla="*/ 15307 h 19723"/>
                    <a:gd name="connsiteX4" fmla="*/ 14045 w 21616"/>
                    <a:gd name="connsiteY4" fmla="*/ 19723 h 19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616" h="19723">
                      <a:moveTo>
                        <a:pt x="14045" y="19723"/>
                      </a:moveTo>
                      <a:cubicBezTo>
                        <a:pt x="16103" y="14621"/>
                        <a:pt x="18681" y="9738"/>
                        <a:pt x="21616" y="5102"/>
                      </a:cubicBezTo>
                      <a:cubicBezTo>
                        <a:pt x="16761" y="2963"/>
                        <a:pt x="11905" y="1262"/>
                        <a:pt x="7105" y="0"/>
                      </a:cubicBezTo>
                      <a:cubicBezTo>
                        <a:pt x="4334" y="4910"/>
                        <a:pt x="1948" y="10013"/>
                        <a:pt x="0" y="15307"/>
                      </a:cubicBezTo>
                      <a:cubicBezTo>
                        <a:pt x="4636" y="16322"/>
                        <a:pt x="9299" y="17776"/>
                        <a:pt x="14045" y="1972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3" name="任意多边形: 形状 4082">
                  <a:extLst>
                    <a:ext uri="{FF2B5EF4-FFF2-40B4-BE49-F238E27FC236}">
                      <a16:creationId xmlns:a16="http://schemas.microsoft.com/office/drawing/2014/main" id="{A608B06F-CB12-6CB3-7B22-37107D882A27}"/>
                    </a:ext>
                  </a:extLst>
                </p:cNvPr>
                <p:cNvSpPr/>
                <p:nvPr/>
              </p:nvSpPr>
              <p:spPr>
                <a:xfrm>
                  <a:off x="6353450" y="6329776"/>
                  <a:ext cx="130055" cy="55593"/>
                </a:xfrm>
                <a:custGeom>
                  <a:avLst/>
                  <a:gdLst>
                    <a:gd name="connsiteX0" fmla="*/ 14347 w 130055"/>
                    <a:gd name="connsiteY0" fmla="*/ 55594 h 55593"/>
                    <a:gd name="connsiteX1" fmla="*/ 63615 w 130055"/>
                    <a:gd name="connsiteY1" fmla="*/ 18286 h 55593"/>
                    <a:gd name="connsiteX2" fmla="*/ 103556 w 130055"/>
                    <a:gd name="connsiteY2" fmla="*/ 23992 h 55593"/>
                    <a:gd name="connsiteX3" fmla="*/ 121359 w 130055"/>
                    <a:gd name="connsiteY3" fmla="*/ 36309 h 55593"/>
                    <a:gd name="connsiteX4" fmla="*/ 130055 w 130055"/>
                    <a:gd name="connsiteY4" fmla="*/ 22126 h 55593"/>
                    <a:gd name="connsiteX5" fmla="*/ 111292 w 130055"/>
                    <a:gd name="connsiteY5" fmla="*/ 9370 h 55593"/>
                    <a:gd name="connsiteX6" fmla="*/ 58842 w 130055"/>
                    <a:gd name="connsiteY6" fmla="*/ 2622 h 55593"/>
                    <a:gd name="connsiteX7" fmla="*/ 0 w 130055"/>
                    <a:gd name="connsiteY7" fmla="*/ 49284 h 55593"/>
                    <a:gd name="connsiteX8" fmla="*/ 1728 w 130055"/>
                    <a:gd name="connsiteY8" fmla="*/ 49833 h 55593"/>
                    <a:gd name="connsiteX9" fmla="*/ 14347 w 130055"/>
                    <a:gd name="connsiteY9" fmla="*/ 55594 h 55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0055" h="55593">
                      <a:moveTo>
                        <a:pt x="14347" y="55594"/>
                      </a:moveTo>
                      <a:cubicBezTo>
                        <a:pt x="26280" y="38201"/>
                        <a:pt x="43151" y="24321"/>
                        <a:pt x="63615" y="18286"/>
                      </a:cubicBezTo>
                      <a:cubicBezTo>
                        <a:pt x="77386" y="14144"/>
                        <a:pt x="91047" y="17353"/>
                        <a:pt x="103556" y="23992"/>
                      </a:cubicBezTo>
                      <a:cubicBezTo>
                        <a:pt x="109838" y="27311"/>
                        <a:pt x="115790" y="31591"/>
                        <a:pt x="121359" y="36309"/>
                      </a:cubicBezTo>
                      <a:cubicBezTo>
                        <a:pt x="123993" y="31343"/>
                        <a:pt x="126873" y="26598"/>
                        <a:pt x="130055" y="22126"/>
                      </a:cubicBezTo>
                      <a:cubicBezTo>
                        <a:pt x="124130" y="17271"/>
                        <a:pt x="117875" y="12854"/>
                        <a:pt x="111292" y="9370"/>
                      </a:cubicBezTo>
                      <a:cubicBezTo>
                        <a:pt x="94887" y="675"/>
                        <a:pt x="76837" y="-2864"/>
                        <a:pt x="58842" y="2622"/>
                      </a:cubicBezTo>
                      <a:cubicBezTo>
                        <a:pt x="34043" y="10303"/>
                        <a:pt x="13716" y="27585"/>
                        <a:pt x="0" y="49284"/>
                      </a:cubicBezTo>
                      <a:cubicBezTo>
                        <a:pt x="576" y="49476"/>
                        <a:pt x="1152" y="49641"/>
                        <a:pt x="1728" y="49833"/>
                      </a:cubicBezTo>
                      <a:cubicBezTo>
                        <a:pt x="6200" y="51451"/>
                        <a:pt x="10314" y="53454"/>
                        <a:pt x="14347" y="5559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4" name="任意多边形: 形状 4083">
                  <a:extLst>
                    <a:ext uri="{FF2B5EF4-FFF2-40B4-BE49-F238E27FC236}">
                      <a16:creationId xmlns:a16="http://schemas.microsoft.com/office/drawing/2014/main" id="{751BD1A5-11D8-E80F-AC0C-80E71F1BB4E8}"/>
                    </a:ext>
                  </a:extLst>
                </p:cNvPr>
                <p:cNvSpPr/>
                <p:nvPr/>
              </p:nvSpPr>
              <p:spPr>
                <a:xfrm>
                  <a:off x="6537436" y="6480150"/>
                  <a:ext cx="10424" cy="3286"/>
                </a:xfrm>
                <a:custGeom>
                  <a:avLst/>
                  <a:gdLst>
                    <a:gd name="connsiteX0" fmla="*/ 5761 w 10424"/>
                    <a:gd name="connsiteY0" fmla="*/ 3179 h 3286"/>
                    <a:gd name="connsiteX1" fmla="*/ 10424 w 10424"/>
                    <a:gd name="connsiteY1" fmla="*/ 353 h 3286"/>
                    <a:gd name="connsiteX2" fmla="*/ 2935 w 10424"/>
                    <a:gd name="connsiteY2" fmla="*/ 1149 h 3286"/>
                    <a:gd name="connsiteX3" fmla="*/ 0 w 10424"/>
                    <a:gd name="connsiteY3" fmla="*/ 1835 h 3286"/>
                    <a:gd name="connsiteX4" fmla="*/ 5761 w 10424"/>
                    <a:gd name="connsiteY4" fmla="*/ 3179 h 3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424" h="3286">
                      <a:moveTo>
                        <a:pt x="5761" y="3179"/>
                      </a:moveTo>
                      <a:cubicBezTo>
                        <a:pt x="7708" y="2850"/>
                        <a:pt x="9299" y="1780"/>
                        <a:pt x="10424" y="353"/>
                      </a:cubicBezTo>
                      <a:cubicBezTo>
                        <a:pt x="8175" y="-250"/>
                        <a:pt x="5678" y="-140"/>
                        <a:pt x="2935" y="1149"/>
                      </a:cubicBezTo>
                      <a:cubicBezTo>
                        <a:pt x="2003" y="1615"/>
                        <a:pt x="988" y="1807"/>
                        <a:pt x="0" y="1835"/>
                      </a:cubicBezTo>
                      <a:cubicBezTo>
                        <a:pt x="1618" y="2987"/>
                        <a:pt x="3648" y="3536"/>
                        <a:pt x="5761" y="317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6" name="任意多边形: 形状 4085">
                  <a:extLst>
                    <a:ext uri="{FF2B5EF4-FFF2-40B4-BE49-F238E27FC236}">
                      <a16:creationId xmlns:a16="http://schemas.microsoft.com/office/drawing/2014/main" id="{903E8089-E620-ECBE-4CF7-A9020BD70FD3}"/>
                    </a:ext>
                  </a:extLst>
                </p:cNvPr>
                <p:cNvSpPr/>
                <p:nvPr/>
              </p:nvSpPr>
              <p:spPr>
                <a:xfrm>
                  <a:off x="6343163" y="6481299"/>
                  <a:ext cx="11850" cy="6056"/>
                </a:xfrm>
                <a:custGeom>
                  <a:avLst/>
                  <a:gdLst>
                    <a:gd name="connsiteX0" fmla="*/ 110 w 11850"/>
                    <a:gd name="connsiteY0" fmla="*/ 3676 h 6056"/>
                    <a:gd name="connsiteX1" fmla="*/ 9491 w 11850"/>
                    <a:gd name="connsiteY1" fmla="*/ 4499 h 6056"/>
                    <a:gd name="connsiteX2" fmla="*/ 11851 w 11850"/>
                    <a:gd name="connsiteY2" fmla="*/ 0 h 6056"/>
                    <a:gd name="connsiteX3" fmla="*/ 0 w 11850"/>
                    <a:gd name="connsiteY3" fmla="*/ 3484 h 6056"/>
                    <a:gd name="connsiteX4" fmla="*/ 110 w 11850"/>
                    <a:gd name="connsiteY4" fmla="*/ 3676 h 6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850" h="6056">
                      <a:moveTo>
                        <a:pt x="110" y="3676"/>
                      </a:moveTo>
                      <a:cubicBezTo>
                        <a:pt x="2469" y="6501"/>
                        <a:pt x="6666" y="6858"/>
                        <a:pt x="9491" y="4499"/>
                      </a:cubicBezTo>
                      <a:cubicBezTo>
                        <a:pt x="10891" y="3319"/>
                        <a:pt x="11686" y="1701"/>
                        <a:pt x="11851" y="0"/>
                      </a:cubicBezTo>
                      <a:cubicBezTo>
                        <a:pt x="7900" y="1152"/>
                        <a:pt x="3950" y="2304"/>
                        <a:pt x="0" y="3484"/>
                      </a:cubicBezTo>
                      <a:cubicBezTo>
                        <a:pt x="27" y="3539"/>
                        <a:pt x="55" y="3621"/>
                        <a:pt x="110" y="367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7" name="任意多边形: 形状 4086">
                  <a:extLst>
                    <a:ext uri="{FF2B5EF4-FFF2-40B4-BE49-F238E27FC236}">
                      <a16:creationId xmlns:a16="http://schemas.microsoft.com/office/drawing/2014/main" id="{ABE08F82-F350-B5F3-891E-283F2F2B73E0}"/>
                    </a:ext>
                  </a:extLst>
                </p:cNvPr>
                <p:cNvSpPr/>
                <p:nvPr/>
              </p:nvSpPr>
              <p:spPr>
                <a:xfrm>
                  <a:off x="6334168" y="6393874"/>
                  <a:ext cx="25289" cy="76013"/>
                </a:xfrm>
                <a:custGeom>
                  <a:avLst/>
                  <a:gdLst>
                    <a:gd name="connsiteX0" fmla="*/ 491 w 25289"/>
                    <a:gd name="connsiteY0" fmla="*/ 61036 h 76013"/>
                    <a:gd name="connsiteX1" fmla="*/ 2438 w 25289"/>
                    <a:gd name="connsiteY1" fmla="*/ 76014 h 76013"/>
                    <a:gd name="connsiteX2" fmla="*/ 15606 w 25289"/>
                    <a:gd name="connsiteY2" fmla="*/ 72119 h 76013"/>
                    <a:gd name="connsiteX3" fmla="*/ 14289 w 25289"/>
                    <a:gd name="connsiteY3" fmla="*/ 59856 h 76013"/>
                    <a:gd name="connsiteX4" fmla="*/ 25289 w 25289"/>
                    <a:gd name="connsiteY4" fmla="*/ 5761 h 76013"/>
                    <a:gd name="connsiteX5" fmla="*/ 15359 w 25289"/>
                    <a:gd name="connsiteY5" fmla="*/ 1317 h 76013"/>
                    <a:gd name="connsiteX6" fmla="*/ 11354 w 25289"/>
                    <a:gd name="connsiteY6" fmla="*/ 0 h 76013"/>
                    <a:gd name="connsiteX7" fmla="*/ 491 w 25289"/>
                    <a:gd name="connsiteY7" fmla="*/ 61036 h 76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289" h="76013">
                      <a:moveTo>
                        <a:pt x="491" y="61036"/>
                      </a:moveTo>
                      <a:cubicBezTo>
                        <a:pt x="930" y="65508"/>
                        <a:pt x="1369" y="70884"/>
                        <a:pt x="2438" y="76014"/>
                      </a:cubicBezTo>
                      <a:cubicBezTo>
                        <a:pt x="6828" y="74725"/>
                        <a:pt x="11217" y="73408"/>
                        <a:pt x="15606" y="72119"/>
                      </a:cubicBezTo>
                      <a:cubicBezTo>
                        <a:pt x="14893" y="67867"/>
                        <a:pt x="14563" y="63505"/>
                        <a:pt x="14289" y="59856"/>
                      </a:cubicBezTo>
                      <a:cubicBezTo>
                        <a:pt x="12890" y="41642"/>
                        <a:pt x="17005" y="22714"/>
                        <a:pt x="25289" y="5761"/>
                      </a:cubicBezTo>
                      <a:cubicBezTo>
                        <a:pt x="22107" y="4115"/>
                        <a:pt x="18815" y="2578"/>
                        <a:pt x="15359" y="1317"/>
                      </a:cubicBezTo>
                      <a:cubicBezTo>
                        <a:pt x="14015" y="823"/>
                        <a:pt x="12698" y="439"/>
                        <a:pt x="11354" y="0"/>
                      </a:cubicBezTo>
                      <a:cubicBezTo>
                        <a:pt x="2576" y="19230"/>
                        <a:pt x="-1484" y="40627"/>
                        <a:pt x="491" y="6103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8" name="任意多边形: 形状 4087">
                  <a:extLst>
                    <a:ext uri="{FF2B5EF4-FFF2-40B4-BE49-F238E27FC236}">
                      <a16:creationId xmlns:a16="http://schemas.microsoft.com/office/drawing/2014/main" id="{5378E35B-49B3-49E9-3886-F78D85408044}"/>
                    </a:ext>
                  </a:extLst>
                </p:cNvPr>
                <p:cNvSpPr/>
                <p:nvPr/>
              </p:nvSpPr>
              <p:spPr>
                <a:xfrm>
                  <a:off x="6520648" y="6427204"/>
                  <a:ext cx="27267" cy="39721"/>
                </a:xfrm>
                <a:custGeom>
                  <a:avLst/>
                  <a:gdLst>
                    <a:gd name="connsiteX0" fmla="*/ 2277 w 27267"/>
                    <a:gd name="connsiteY0" fmla="*/ 10424 h 39721"/>
                    <a:gd name="connsiteX1" fmla="*/ 11220 w 27267"/>
                    <a:gd name="connsiteY1" fmla="*/ 38158 h 39721"/>
                    <a:gd name="connsiteX2" fmla="*/ 11220 w 27267"/>
                    <a:gd name="connsiteY2" fmla="*/ 38158 h 39721"/>
                    <a:gd name="connsiteX3" fmla="*/ 20025 w 27267"/>
                    <a:gd name="connsiteY3" fmla="*/ 39721 h 39721"/>
                    <a:gd name="connsiteX4" fmla="*/ 27267 w 27267"/>
                    <a:gd name="connsiteY4" fmla="*/ 39118 h 39721"/>
                    <a:gd name="connsiteX5" fmla="*/ 16980 w 27267"/>
                    <a:gd name="connsiteY5" fmla="*/ 4608 h 39721"/>
                    <a:gd name="connsiteX6" fmla="*/ 15088 w 27267"/>
                    <a:gd name="connsiteY6" fmla="*/ 0 h 39721"/>
                    <a:gd name="connsiteX7" fmla="*/ 0 w 27267"/>
                    <a:gd name="connsiteY7" fmla="*/ 4992 h 39721"/>
                    <a:gd name="connsiteX8" fmla="*/ 2277 w 27267"/>
                    <a:gd name="connsiteY8" fmla="*/ 10424 h 397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267" h="39721">
                      <a:moveTo>
                        <a:pt x="2277" y="10424"/>
                      </a:moveTo>
                      <a:cubicBezTo>
                        <a:pt x="5898" y="19477"/>
                        <a:pt x="8915" y="28776"/>
                        <a:pt x="11220" y="38158"/>
                      </a:cubicBezTo>
                      <a:cubicBezTo>
                        <a:pt x="11220" y="38158"/>
                        <a:pt x="11220" y="38158"/>
                        <a:pt x="11220" y="38158"/>
                      </a:cubicBezTo>
                      <a:cubicBezTo>
                        <a:pt x="14265" y="36704"/>
                        <a:pt x="17776" y="37444"/>
                        <a:pt x="20025" y="39721"/>
                      </a:cubicBezTo>
                      <a:cubicBezTo>
                        <a:pt x="22522" y="39063"/>
                        <a:pt x="24908" y="38981"/>
                        <a:pt x="27267" y="39118"/>
                      </a:cubicBezTo>
                      <a:cubicBezTo>
                        <a:pt x="24826" y="27459"/>
                        <a:pt x="21370" y="15883"/>
                        <a:pt x="16980" y="4608"/>
                      </a:cubicBezTo>
                      <a:cubicBezTo>
                        <a:pt x="16377" y="3072"/>
                        <a:pt x="15719" y="1536"/>
                        <a:pt x="15088" y="0"/>
                      </a:cubicBezTo>
                      <a:cubicBezTo>
                        <a:pt x="10068" y="1673"/>
                        <a:pt x="5020" y="3347"/>
                        <a:pt x="0" y="4992"/>
                      </a:cubicBezTo>
                      <a:cubicBezTo>
                        <a:pt x="741" y="6803"/>
                        <a:pt x="1564" y="8586"/>
                        <a:pt x="2277" y="1042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9" name="任意多边形: 形状 4088">
                  <a:extLst>
                    <a:ext uri="{FF2B5EF4-FFF2-40B4-BE49-F238E27FC236}">
                      <a16:creationId xmlns:a16="http://schemas.microsoft.com/office/drawing/2014/main" id="{B6EE79F3-7A93-F433-3EC2-62CC8208FEF6}"/>
                    </a:ext>
                  </a:extLst>
                </p:cNvPr>
                <p:cNvSpPr/>
                <p:nvPr/>
              </p:nvSpPr>
              <p:spPr>
                <a:xfrm>
                  <a:off x="6486001" y="6362244"/>
                  <a:ext cx="43177" cy="55248"/>
                </a:xfrm>
                <a:custGeom>
                  <a:avLst/>
                  <a:gdLst>
                    <a:gd name="connsiteX0" fmla="*/ 27734 w 43177"/>
                    <a:gd name="connsiteY0" fmla="*/ 55248 h 55248"/>
                    <a:gd name="connsiteX1" fmla="*/ 43178 w 43177"/>
                    <a:gd name="connsiteY1" fmla="*/ 50310 h 55248"/>
                    <a:gd name="connsiteX2" fmla="*/ 32260 w 43177"/>
                    <a:gd name="connsiteY2" fmla="*/ 30038 h 55248"/>
                    <a:gd name="connsiteX3" fmla="*/ 8888 w 43177"/>
                    <a:gd name="connsiteY3" fmla="*/ 0 h 55248"/>
                    <a:gd name="connsiteX4" fmla="*/ 0 w 43177"/>
                    <a:gd name="connsiteY4" fmla="*/ 14402 h 55248"/>
                    <a:gd name="connsiteX5" fmla="*/ 18352 w 43177"/>
                    <a:gd name="connsiteY5" fmla="*/ 38405 h 55248"/>
                    <a:gd name="connsiteX6" fmla="*/ 27734 w 43177"/>
                    <a:gd name="connsiteY6" fmla="*/ 55248 h 55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3177" h="55248">
                      <a:moveTo>
                        <a:pt x="27734" y="55248"/>
                      </a:moveTo>
                      <a:cubicBezTo>
                        <a:pt x="32864" y="53602"/>
                        <a:pt x="38048" y="51984"/>
                        <a:pt x="43178" y="50310"/>
                      </a:cubicBezTo>
                      <a:cubicBezTo>
                        <a:pt x="39804" y="43343"/>
                        <a:pt x="36155" y="36567"/>
                        <a:pt x="32260" y="30038"/>
                      </a:cubicBezTo>
                      <a:cubicBezTo>
                        <a:pt x="26390" y="20245"/>
                        <a:pt x="18379" y="9656"/>
                        <a:pt x="8888" y="0"/>
                      </a:cubicBezTo>
                      <a:cubicBezTo>
                        <a:pt x="5624" y="4526"/>
                        <a:pt x="2633" y="9327"/>
                        <a:pt x="0" y="14402"/>
                      </a:cubicBezTo>
                      <a:cubicBezTo>
                        <a:pt x="7352" y="22220"/>
                        <a:pt x="13634" y="30587"/>
                        <a:pt x="18352" y="38405"/>
                      </a:cubicBezTo>
                      <a:cubicBezTo>
                        <a:pt x="21644" y="43836"/>
                        <a:pt x="24771" y="49487"/>
                        <a:pt x="27734" y="5524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0" name="任意多边形: 形状 4089">
                  <a:extLst>
                    <a:ext uri="{FF2B5EF4-FFF2-40B4-BE49-F238E27FC236}">
                      <a16:creationId xmlns:a16="http://schemas.microsoft.com/office/drawing/2014/main" id="{8BE61358-3FBA-6086-FCB6-B11F64201871}"/>
                    </a:ext>
                  </a:extLst>
                </p:cNvPr>
                <p:cNvSpPr/>
                <p:nvPr/>
              </p:nvSpPr>
              <p:spPr>
                <a:xfrm>
                  <a:off x="6513735" y="6412555"/>
                  <a:ext cx="21973" cy="19668"/>
                </a:xfrm>
                <a:custGeom>
                  <a:avLst/>
                  <a:gdLst>
                    <a:gd name="connsiteX0" fmla="*/ 21973 w 21973"/>
                    <a:gd name="connsiteY0" fmla="*/ 14676 h 19668"/>
                    <a:gd name="connsiteX1" fmla="*/ 15444 w 21973"/>
                    <a:gd name="connsiteY1" fmla="*/ 0 h 19668"/>
                    <a:gd name="connsiteX2" fmla="*/ 0 w 21973"/>
                    <a:gd name="connsiteY2" fmla="*/ 4938 h 19668"/>
                    <a:gd name="connsiteX3" fmla="*/ 6885 w 21973"/>
                    <a:gd name="connsiteY3" fmla="*/ 19669 h 19668"/>
                    <a:gd name="connsiteX4" fmla="*/ 21973 w 21973"/>
                    <a:gd name="connsiteY4" fmla="*/ 14676 h 19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973" h="19668">
                      <a:moveTo>
                        <a:pt x="21973" y="14676"/>
                      </a:moveTo>
                      <a:cubicBezTo>
                        <a:pt x="19943" y="9711"/>
                        <a:pt x="17776" y="4801"/>
                        <a:pt x="15444" y="0"/>
                      </a:cubicBezTo>
                      <a:cubicBezTo>
                        <a:pt x="10314" y="1673"/>
                        <a:pt x="5157" y="3265"/>
                        <a:pt x="0" y="4938"/>
                      </a:cubicBezTo>
                      <a:cubicBezTo>
                        <a:pt x="2469" y="9766"/>
                        <a:pt x="4746" y="14676"/>
                        <a:pt x="6885" y="19669"/>
                      </a:cubicBezTo>
                      <a:cubicBezTo>
                        <a:pt x="11933" y="17996"/>
                        <a:pt x="16953" y="16350"/>
                        <a:pt x="21973" y="1467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1" name="任意多边形: 形状 4090">
                  <a:extLst>
                    <a:ext uri="{FF2B5EF4-FFF2-40B4-BE49-F238E27FC236}">
                      <a16:creationId xmlns:a16="http://schemas.microsoft.com/office/drawing/2014/main" id="{19D23BE5-CC6A-EAD6-AA1D-C996E603EC20}"/>
                    </a:ext>
                  </a:extLst>
                </p:cNvPr>
                <p:cNvSpPr/>
                <p:nvPr/>
              </p:nvSpPr>
              <p:spPr>
                <a:xfrm>
                  <a:off x="6336607" y="6465965"/>
                  <a:ext cx="18410" cy="18818"/>
                </a:xfrm>
                <a:custGeom>
                  <a:avLst/>
                  <a:gdLst>
                    <a:gd name="connsiteX0" fmla="*/ 6529 w 18410"/>
                    <a:gd name="connsiteY0" fmla="*/ 18818 h 18818"/>
                    <a:gd name="connsiteX1" fmla="*/ 18379 w 18410"/>
                    <a:gd name="connsiteY1" fmla="*/ 15334 h 18818"/>
                    <a:gd name="connsiteX2" fmla="*/ 16843 w 18410"/>
                    <a:gd name="connsiteY2" fmla="*/ 10451 h 18818"/>
                    <a:gd name="connsiteX3" fmla="*/ 13661 w 18410"/>
                    <a:gd name="connsiteY3" fmla="*/ 3127 h 18818"/>
                    <a:gd name="connsiteX4" fmla="*/ 13167 w 18410"/>
                    <a:gd name="connsiteY4" fmla="*/ 0 h 18818"/>
                    <a:gd name="connsiteX5" fmla="*/ 0 w 18410"/>
                    <a:gd name="connsiteY5" fmla="*/ 3895 h 18818"/>
                    <a:gd name="connsiteX6" fmla="*/ 549 w 18410"/>
                    <a:gd name="connsiteY6" fmla="*/ 6419 h 18818"/>
                    <a:gd name="connsiteX7" fmla="*/ 6529 w 18410"/>
                    <a:gd name="connsiteY7" fmla="*/ 18818 h 18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410" h="18818">
                      <a:moveTo>
                        <a:pt x="6529" y="18818"/>
                      </a:moveTo>
                      <a:cubicBezTo>
                        <a:pt x="10479" y="17666"/>
                        <a:pt x="14429" y="16487"/>
                        <a:pt x="18379" y="15334"/>
                      </a:cubicBezTo>
                      <a:cubicBezTo>
                        <a:pt x="18544" y="13634"/>
                        <a:pt x="18050" y="11850"/>
                        <a:pt x="16843" y="10451"/>
                      </a:cubicBezTo>
                      <a:cubicBezTo>
                        <a:pt x="15197" y="8476"/>
                        <a:pt x="14320" y="5870"/>
                        <a:pt x="13661" y="3127"/>
                      </a:cubicBezTo>
                      <a:cubicBezTo>
                        <a:pt x="13414" y="2112"/>
                        <a:pt x="13359" y="1042"/>
                        <a:pt x="13167" y="0"/>
                      </a:cubicBezTo>
                      <a:cubicBezTo>
                        <a:pt x="8778" y="1289"/>
                        <a:pt x="4389" y="2606"/>
                        <a:pt x="0" y="3895"/>
                      </a:cubicBezTo>
                      <a:cubicBezTo>
                        <a:pt x="165" y="4746"/>
                        <a:pt x="329" y="5596"/>
                        <a:pt x="549" y="6419"/>
                      </a:cubicBezTo>
                      <a:cubicBezTo>
                        <a:pt x="1783" y="11110"/>
                        <a:pt x="3703" y="15417"/>
                        <a:pt x="6529" y="1881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2" name="任意多边形: 形状 4091">
                  <a:extLst>
                    <a:ext uri="{FF2B5EF4-FFF2-40B4-BE49-F238E27FC236}">
                      <a16:creationId xmlns:a16="http://schemas.microsoft.com/office/drawing/2014/main" id="{0D5A6FA9-F92F-94CC-20CF-CB027E3F0151}"/>
                    </a:ext>
                  </a:extLst>
                </p:cNvPr>
                <p:cNvSpPr/>
                <p:nvPr/>
              </p:nvSpPr>
              <p:spPr>
                <a:xfrm>
                  <a:off x="6345550" y="6379060"/>
                  <a:ext cx="22219" cy="20546"/>
                </a:xfrm>
                <a:custGeom>
                  <a:avLst/>
                  <a:gdLst>
                    <a:gd name="connsiteX0" fmla="*/ 0 w 22219"/>
                    <a:gd name="connsiteY0" fmla="*/ 14786 h 20546"/>
                    <a:gd name="connsiteX1" fmla="*/ 4005 w 22219"/>
                    <a:gd name="connsiteY1" fmla="*/ 16103 h 20546"/>
                    <a:gd name="connsiteX2" fmla="*/ 13935 w 22219"/>
                    <a:gd name="connsiteY2" fmla="*/ 20547 h 20546"/>
                    <a:gd name="connsiteX3" fmla="*/ 19888 w 22219"/>
                    <a:gd name="connsiteY3" fmla="*/ 9711 h 20546"/>
                    <a:gd name="connsiteX4" fmla="*/ 22220 w 22219"/>
                    <a:gd name="connsiteY4" fmla="*/ 6309 h 20546"/>
                    <a:gd name="connsiteX5" fmla="*/ 9683 w 22219"/>
                    <a:gd name="connsiteY5" fmla="*/ 549 h 20546"/>
                    <a:gd name="connsiteX6" fmla="*/ 7955 w 22219"/>
                    <a:gd name="connsiteY6" fmla="*/ 0 h 20546"/>
                    <a:gd name="connsiteX7" fmla="*/ 6858 w 22219"/>
                    <a:gd name="connsiteY7" fmla="*/ 1618 h 20546"/>
                    <a:gd name="connsiteX8" fmla="*/ 0 w 22219"/>
                    <a:gd name="connsiteY8" fmla="*/ 14786 h 20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219" h="20546">
                      <a:moveTo>
                        <a:pt x="0" y="14786"/>
                      </a:moveTo>
                      <a:cubicBezTo>
                        <a:pt x="1344" y="15225"/>
                        <a:pt x="2688" y="15609"/>
                        <a:pt x="4005" y="16103"/>
                      </a:cubicBezTo>
                      <a:cubicBezTo>
                        <a:pt x="7489" y="17364"/>
                        <a:pt x="10753" y="18901"/>
                        <a:pt x="13935" y="20547"/>
                      </a:cubicBezTo>
                      <a:cubicBezTo>
                        <a:pt x="15746" y="16843"/>
                        <a:pt x="17694" y="13195"/>
                        <a:pt x="19888" y="9711"/>
                      </a:cubicBezTo>
                      <a:cubicBezTo>
                        <a:pt x="20629" y="8559"/>
                        <a:pt x="21452" y="7434"/>
                        <a:pt x="22220" y="6309"/>
                      </a:cubicBezTo>
                      <a:cubicBezTo>
                        <a:pt x="18215" y="4170"/>
                        <a:pt x="14073" y="2167"/>
                        <a:pt x="9683" y="549"/>
                      </a:cubicBezTo>
                      <a:cubicBezTo>
                        <a:pt x="9107" y="329"/>
                        <a:pt x="8531" y="192"/>
                        <a:pt x="7955" y="0"/>
                      </a:cubicBezTo>
                      <a:cubicBezTo>
                        <a:pt x="7599" y="549"/>
                        <a:pt x="7215" y="1070"/>
                        <a:pt x="6858" y="1618"/>
                      </a:cubicBezTo>
                      <a:cubicBezTo>
                        <a:pt x="4307" y="5870"/>
                        <a:pt x="2057" y="10287"/>
                        <a:pt x="0" y="1478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3" name="任意多边形: 形状 4092">
                  <a:extLst>
                    <a:ext uri="{FF2B5EF4-FFF2-40B4-BE49-F238E27FC236}">
                      <a16:creationId xmlns:a16="http://schemas.microsoft.com/office/drawing/2014/main" id="{BEB79319-A135-986A-43DE-1B9AD01B3B5E}"/>
                    </a:ext>
                  </a:extLst>
                </p:cNvPr>
                <p:cNvSpPr/>
                <p:nvPr/>
              </p:nvSpPr>
              <p:spPr>
                <a:xfrm>
                  <a:off x="6638688" y="6397220"/>
                  <a:ext cx="24880" cy="36868"/>
                </a:xfrm>
                <a:custGeom>
                  <a:avLst/>
                  <a:gdLst>
                    <a:gd name="connsiteX0" fmla="*/ 13469 w 24880"/>
                    <a:gd name="connsiteY0" fmla="*/ 36869 h 36868"/>
                    <a:gd name="connsiteX1" fmla="*/ 24881 w 24880"/>
                    <a:gd name="connsiteY1" fmla="*/ 36786 h 36868"/>
                    <a:gd name="connsiteX2" fmla="*/ 15911 w 24880"/>
                    <a:gd name="connsiteY2" fmla="*/ 0 h 36868"/>
                    <a:gd name="connsiteX3" fmla="*/ 0 w 24880"/>
                    <a:gd name="connsiteY3" fmla="*/ 3265 h 36868"/>
                    <a:gd name="connsiteX4" fmla="*/ 8861 w 24880"/>
                    <a:gd name="connsiteY4" fmla="*/ 35607 h 36868"/>
                    <a:gd name="connsiteX5" fmla="*/ 13469 w 24880"/>
                    <a:gd name="connsiteY5" fmla="*/ 36869 h 36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880" h="36868">
                      <a:moveTo>
                        <a:pt x="13469" y="36869"/>
                      </a:moveTo>
                      <a:cubicBezTo>
                        <a:pt x="17392" y="35881"/>
                        <a:pt x="21232" y="35963"/>
                        <a:pt x="24881" y="36786"/>
                      </a:cubicBezTo>
                      <a:cubicBezTo>
                        <a:pt x="22906" y="24332"/>
                        <a:pt x="20025" y="11933"/>
                        <a:pt x="15911" y="0"/>
                      </a:cubicBezTo>
                      <a:cubicBezTo>
                        <a:pt x="10616" y="1125"/>
                        <a:pt x="5294" y="2195"/>
                        <a:pt x="0" y="3265"/>
                      </a:cubicBezTo>
                      <a:cubicBezTo>
                        <a:pt x="3895" y="13716"/>
                        <a:pt x="6803" y="24606"/>
                        <a:pt x="8861" y="35607"/>
                      </a:cubicBezTo>
                      <a:cubicBezTo>
                        <a:pt x="10479" y="35552"/>
                        <a:pt x="12098" y="35963"/>
                        <a:pt x="13469" y="3686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4" name="任意多边形: 形状 4093">
                  <a:extLst>
                    <a:ext uri="{FF2B5EF4-FFF2-40B4-BE49-F238E27FC236}">
                      <a16:creationId xmlns:a16="http://schemas.microsoft.com/office/drawing/2014/main" id="{C0C34FB4-21E0-5659-F656-80282E09AAED}"/>
                    </a:ext>
                  </a:extLst>
                </p:cNvPr>
                <p:cNvSpPr/>
                <p:nvPr/>
              </p:nvSpPr>
              <p:spPr>
                <a:xfrm>
                  <a:off x="6650045" y="6447166"/>
                  <a:ext cx="15760" cy="12009"/>
                </a:xfrm>
                <a:custGeom>
                  <a:avLst/>
                  <a:gdLst>
                    <a:gd name="connsiteX0" fmla="*/ 8860 w 15760"/>
                    <a:gd name="connsiteY0" fmla="*/ 11968 h 12009"/>
                    <a:gd name="connsiteX1" fmla="*/ 15718 w 15760"/>
                    <a:gd name="connsiteY1" fmla="*/ 3546 h 12009"/>
                    <a:gd name="connsiteX2" fmla="*/ 15691 w 15760"/>
                    <a:gd name="connsiteY2" fmla="*/ 3327 h 12009"/>
                    <a:gd name="connsiteX3" fmla="*/ 1811 w 15760"/>
                    <a:gd name="connsiteY3" fmla="*/ 1269 h 12009"/>
                    <a:gd name="connsiteX4" fmla="*/ 0 w 15760"/>
                    <a:gd name="connsiteY4" fmla="*/ 1818 h 12009"/>
                    <a:gd name="connsiteX5" fmla="*/ 466 w 15760"/>
                    <a:gd name="connsiteY5" fmla="*/ 5110 h 12009"/>
                    <a:gd name="connsiteX6" fmla="*/ 8860 w 15760"/>
                    <a:gd name="connsiteY6" fmla="*/ 11968 h 12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60" h="12009">
                      <a:moveTo>
                        <a:pt x="8860" y="11968"/>
                      </a:moveTo>
                      <a:cubicBezTo>
                        <a:pt x="13085" y="11529"/>
                        <a:pt x="16157" y="7771"/>
                        <a:pt x="15718" y="3546"/>
                      </a:cubicBezTo>
                      <a:cubicBezTo>
                        <a:pt x="15718" y="3464"/>
                        <a:pt x="15691" y="3409"/>
                        <a:pt x="15691" y="3327"/>
                      </a:cubicBezTo>
                      <a:cubicBezTo>
                        <a:pt x="11796" y="172"/>
                        <a:pt x="7050" y="-1199"/>
                        <a:pt x="1811" y="1269"/>
                      </a:cubicBezTo>
                      <a:cubicBezTo>
                        <a:pt x="1234" y="1544"/>
                        <a:pt x="631" y="1708"/>
                        <a:pt x="0" y="1818"/>
                      </a:cubicBezTo>
                      <a:cubicBezTo>
                        <a:pt x="137" y="2915"/>
                        <a:pt x="329" y="4013"/>
                        <a:pt x="466" y="5110"/>
                      </a:cubicBezTo>
                      <a:cubicBezTo>
                        <a:pt x="878" y="9334"/>
                        <a:pt x="4663" y="12407"/>
                        <a:pt x="8860" y="1196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5" name="任意多边形: 形状 4094">
                  <a:extLst>
                    <a:ext uri="{FF2B5EF4-FFF2-40B4-BE49-F238E27FC236}">
                      <a16:creationId xmlns:a16="http://schemas.microsoft.com/office/drawing/2014/main" id="{17DCD3BD-54B6-C315-7314-0F348FEEAF6C}"/>
                    </a:ext>
                  </a:extLst>
                </p:cNvPr>
                <p:cNvSpPr/>
                <p:nvPr/>
              </p:nvSpPr>
              <p:spPr>
                <a:xfrm>
                  <a:off x="6458821" y="6366085"/>
                  <a:ext cx="27208" cy="67894"/>
                </a:xfrm>
                <a:custGeom>
                  <a:avLst/>
                  <a:gdLst>
                    <a:gd name="connsiteX0" fmla="*/ 51 w 27208"/>
                    <a:gd name="connsiteY0" fmla="*/ 67894 h 67894"/>
                    <a:gd name="connsiteX1" fmla="*/ 13465 w 27208"/>
                    <a:gd name="connsiteY1" fmla="*/ 63971 h 67894"/>
                    <a:gd name="connsiteX2" fmla="*/ 27208 w 27208"/>
                    <a:gd name="connsiteY2" fmla="*/ 10589 h 67894"/>
                    <a:gd name="connsiteX3" fmla="*/ 16043 w 27208"/>
                    <a:gd name="connsiteY3" fmla="*/ 0 h 67894"/>
                    <a:gd name="connsiteX4" fmla="*/ 51 w 27208"/>
                    <a:gd name="connsiteY4" fmla="*/ 67894 h 678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208" h="67894">
                      <a:moveTo>
                        <a:pt x="51" y="67894"/>
                      </a:moveTo>
                      <a:cubicBezTo>
                        <a:pt x="4522" y="66578"/>
                        <a:pt x="8993" y="65288"/>
                        <a:pt x="13465" y="63971"/>
                      </a:cubicBezTo>
                      <a:cubicBezTo>
                        <a:pt x="13931" y="45510"/>
                        <a:pt x="18814" y="26856"/>
                        <a:pt x="27208" y="10589"/>
                      </a:cubicBezTo>
                      <a:cubicBezTo>
                        <a:pt x="23724" y="6885"/>
                        <a:pt x="19994" y="3319"/>
                        <a:pt x="16043" y="0"/>
                      </a:cubicBezTo>
                      <a:cubicBezTo>
                        <a:pt x="5180" y="20464"/>
                        <a:pt x="-608" y="44467"/>
                        <a:pt x="51" y="6789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6" name="任意多边形: 形状 4095">
                  <a:extLst>
                    <a:ext uri="{FF2B5EF4-FFF2-40B4-BE49-F238E27FC236}">
                      <a16:creationId xmlns:a16="http://schemas.microsoft.com/office/drawing/2014/main" id="{3451052B-595B-8FFF-B815-752EC848FB67}"/>
                    </a:ext>
                  </a:extLst>
                </p:cNvPr>
                <p:cNvSpPr/>
                <p:nvPr/>
              </p:nvSpPr>
              <p:spPr>
                <a:xfrm>
                  <a:off x="6483533" y="6312313"/>
                  <a:ext cx="165579" cy="74208"/>
                </a:xfrm>
                <a:custGeom>
                  <a:avLst/>
                  <a:gdLst>
                    <a:gd name="connsiteX0" fmla="*/ 22549 w 165579"/>
                    <a:gd name="connsiteY0" fmla="*/ 36627 h 74208"/>
                    <a:gd name="connsiteX1" fmla="*/ 110222 w 165579"/>
                    <a:gd name="connsiteY1" fmla="*/ 29549 h 74208"/>
                    <a:gd name="connsiteX2" fmla="*/ 149285 w 165579"/>
                    <a:gd name="connsiteY2" fmla="*/ 74208 h 74208"/>
                    <a:gd name="connsiteX3" fmla="*/ 165580 w 165579"/>
                    <a:gd name="connsiteY3" fmla="*/ 71081 h 74208"/>
                    <a:gd name="connsiteX4" fmla="*/ 158749 w 165579"/>
                    <a:gd name="connsiteY4" fmla="*/ 57420 h 74208"/>
                    <a:gd name="connsiteX5" fmla="*/ 118973 w 165579"/>
                    <a:gd name="connsiteY5" fmla="*/ 15477 h 74208"/>
                    <a:gd name="connsiteX6" fmla="*/ 11604 w 165579"/>
                    <a:gd name="connsiteY6" fmla="*/ 25517 h 74208"/>
                    <a:gd name="connsiteX7" fmla="*/ 0 w 165579"/>
                    <a:gd name="connsiteY7" fmla="*/ 39589 h 74208"/>
                    <a:gd name="connsiteX8" fmla="*/ 11357 w 165579"/>
                    <a:gd name="connsiteY8" fmla="*/ 49931 h 74208"/>
                    <a:gd name="connsiteX9" fmla="*/ 22549 w 165579"/>
                    <a:gd name="connsiteY9" fmla="*/ 36627 h 74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5579" h="74208">
                      <a:moveTo>
                        <a:pt x="22549" y="36627"/>
                      </a:moveTo>
                      <a:cubicBezTo>
                        <a:pt x="44412" y="15394"/>
                        <a:pt x="75520" y="7741"/>
                        <a:pt x="110222" y="29549"/>
                      </a:cubicBezTo>
                      <a:cubicBezTo>
                        <a:pt x="128053" y="40549"/>
                        <a:pt x="140507" y="56323"/>
                        <a:pt x="149285" y="74208"/>
                      </a:cubicBezTo>
                      <a:cubicBezTo>
                        <a:pt x="154716" y="73193"/>
                        <a:pt x="160175" y="72151"/>
                        <a:pt x="165580" y="71081"/>
                      </a:cubicBezTo>
                      <a:cubicBezTo>
                        <a:pt x="163495" y="66418"/>
                        <a:pt x="161273" y="61836"/>
                        <a:pt x="158749" y="57420"/>
                      </a:cubicBezTo>
                      <a:cubicBezTo>
                        <a:pt x="149148" y="40769"/>
                        <a:pt x="136172" y="26257"/>
                        <a:pt x="118973" y="15477"/>
                      </a:cubicBezTo>
                      <a:cubicBezTo>
                        <a:pt x="76179" y="-10886"/>
                        <a:pt x="38021" y="-928"/>
                        <a:pt x="11604" y="25517"/>
                      </a:cubicBezTo>
                      <a:cubicBezTo>
                        <a:pt x="7379" y="29741"/>
                        <a:pt x="3566" y="34569"/>
                        <a:pt x="0" y="39589"/>
                      </a:cubicBezTo>
                      <a:cubicBezTo>
                        <a:pt x="3950" y="42854"/>
                        <a:pt x="7763" y="46310"/>
                        <a:pt x="11357" y="49931"/>
                      </a:cubicBezTo>
                      <a:cubicBezTo>
                        <a:pt x="14786" y="45158"/>
                        <a:pt x="18462" y="40604"/>
                        <a:pt x="22549" y="3662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7" name="任意多边形: 形状 4096">
                  <a:extLst>
                    <a:ext uri="{FF2B5EF4-FFF2-40B4-BE49-F238E27FC236}">
                      <a16:creationId xmlns:a16="http://schemas.microsoft.com/office/drawing/2014/main" id="{79793BCE-C7F4-B8C0-34D1-D878C285F5AD}"/>
                    </a:ext>
                  </a:extLst>
                </p:cNvPr>
                <p:cNvSpPr/>
                <p:nvPr/>
              </p:nvSpPr>
              <p:spPr>
                <a:xfrm>
                  <a:off x="6458844" y="6430056"/>
                  <a:ext cx="13546" cy="17438"/>
                </a:xfrm>
                <a:custGeom>
                  <a:avLst/>
                  <a:gdLst>
                    <a:gd name="connsiteX0" fmla="*/ 7407 w 13546"/>
                    <a:gd name="connsiteY0" fmla="*/ 17420 h 17438"/>
                    <a:gd name="connsiteX1" fmla="*/ 13524 w 13546"/>
                    <a:gd name="connsiteY1" fmla="*/ 10260 h 17438"/>
                    <a:gd name="connsiteX2" fmla="*/ 13414 w 13546"/>
                    <a:gd name="connsiteY2" fmla="*/ 0 h 17438"/>
                    <a:gd name="connsiteX3" fmla="*/ 0 w 13546"/>
                    <a:gd name="connsiteY3" fmla="*/ 3923 h 17438"/>
                    <a:gd name="connsiteX4" fmla="*/ 219 w 13546"/>
                    <a:gd name="connsiteY4" fmla="*/ 11302 h 17438"/>
                    <a:gd name="connsiteX5" fmla="*/ 7407 w 13546"/>
                    <a:gd name="connsiteY5" fmla="*/ 17420 h 17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546" h="17438">
                      <a:moveTo>
                        <a:pt x="7407" y="17420"/>
                      </a:moveTo>
                      <a:cubicBezTo>
                        <a:pt x="11083" y="17145"/>
                        <a:pt x="13826" y="13936"/>
                        <a:pt x="13524" y="10260"/>
                      </a:cubicBezTo>
                      <a:cubicBezTo>
                        <a:pt x="13305" y="6858"/>
                        <a:pt x="13332" y="3429"/>
                        <a:pt x="13414" y="0"/>
                      </a:cubicBezTo>
                      <a:cubicBezTo>
                        <a:pt x="8943" y="1317"/>
                        <a:pt x="4471" y="2606"/>
                        <a:pt x="0" y="3923"/>
                      </a:cubicBezTo>
                      <a:cubicBezTo>
                        <a:pt x="82" y="6392"/>
                        <a:pt x="0" y="8860"/>
                        <a:pt x="219" y="11302"/>
                      </a:cubicBezTo>
                      <a:cubicBezTo>
                        <a:pt x="521" y="14951"/>
                        <a:pt x="3731" y="17694"/>
                        <a:pt x="7407" y="1742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8" name="任意多边形: 形状 4097">
                  <a:extLst>
                    <a:ext uri="{FF2B5EF4-FFF2-40B4-BE49-F238E27FC236}">
                      <a16:creationId xmlns:a16="http://schemas.microsoft.com/office/drawing/2014/main" id="{6FE0E64D-0FE4-437E-9305-65894334EE18}"/>
                    </a:ext>
                  </a:extLst>
                </p:cNvPr>
                <p:cNvSpPr/>
                <p:nvPr/>
              </p:nvSpPr>
              <p:spPr>
                <a:xfrm>
                  <a:off x="6632818" y="6383394"/>
                  <a:ext cx="21781" cy="17090"/>
                </a:xfrm>
                <a:custGeom>
                  <a:avLst/>
                  <a:gdLst>
                    <a:gd name="connsiteX0" fmla="*/ 1372 w 21781"/>
                    <a:gd name="connsiteY0" fmla="*/ 5870 h 17090"/>
                    <a:gd name="connsiteX1" fmla="*/ 5870 w 21781"/>
                    <a:gd name="connsiteY1" fmla="*/ 17090 h 17090"/>
                    <a:gd name="connsiteX2" fmla="*/ 21781 w 21781"/>
                    <a:gd name="connsiteY2" fmla="*/ 13826 h 17090"/>
                    <a:gd name="connsiteX3" fmla="*/ 16295 w 21781"/>
                    <a:gd name="connsiteY3" fmla="*/ 0 h 17090"/>
                    <a:gd name="connsiteX4" fmla="*/ 0 w 21781"/>
                    <a:gd name="connsiteY4" fmla="*/ 3127 h 17090"/>
                    <a:gd name="connsiteX5" fmla="*/ 1372 w 21781"/>
                    <a:gd name="connsiteY5" fmla="*/ 5870 h 17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781" h="17090">
                      <a:moveTo>
                        <a:pt x="1372" y="5870"/>
                      </a:moveTo>
                      <a:cubicBezTo>
                        <a:pt x="3072" y="9519"/>
                        <a:pt x="4471" y="13305"/>
                        <a:pt x="5870" y="17090"/>
                      </a:cubicBezTo>
                      <a:cubicBezTo>
                        <a:pt x="11192" y="16021"/>
                        <a:pt x="16487" y="14951"/>
                        <a:pt x="21781" y="13826"/>
                      </a:cubicBezTo>
                      <a:cubicBezTo>
                        <a:pt x="20163" y="9135"/>
                        <a:pt x="18325" y="4526"/>
                        <a:pt x="16295" y="0"/>
                      </a:cubicBezTo>
                      <a:cubicBezTo>
                        <a:pt x="10863" y="1070"/>
                        <a:pt x="5431" y="2112"/>
                        <a:pt x="0" y="3127"/>
                      </a:cubicBezTo>
                      <a:cubicBezTo>
                        <a:pt x="439" y="4033"/>
                        <a:pt x="933" y="4938"/>
                        <a:pt x="1372" y="587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9" name="任意多边形: 形状 4098">
                  <a:extLst>
                    <a:ext uri="{FF2B5EF4-FFF2-40B4-BE49-F238E27FC236}">
                      <a16:creationId xmlns:a16="http://schemas.microsoft.com/office/drawing/2014/main" id="{215E26F9-CFEC-6F56-5E55-2BD4F879FD37}"/>
                    </a:ext>
                  </a:extLst>
                </p:cNvPr>
                <p:cNvSpPr/>
                <p:nvPr/>
              </p:nvSpPr>
              <p:spPr>
                <a:xfrm>
                  <a:off x="6474837" y="6351903"/>
                  <a:ext cx="20052" cy="24743"/>
                </a:xfrm>
                <a:custGeom>
                  <a:avLst/>
                  <a:gdLst>
                    <a:gd name="connsiteX0" fmla="*/ 11165 w 20052"/>
                    <a:gd name="connsiteY0" fmla="*/ 24744 h 24743"/>
                    <a:gd name="connsiteX1" fmla="*/ 20053 w 20052"/>
                    <a:gd name="connsiteY1" fmla="*/ 10342 h 24743"/>
                    <a:gd name="connsiteX2" fmla="*/ 8696 w 20052"/>
                    <a:gd name="connsiteY2" fmla="*/ 0 h 24743"/>
                    <a:gd name="connsiteX3" fmla="*/ 0 w 20052"/>
                    <a:gd name="connsiteY3" fmla="*/ 14182 h 24743"/>
                    <a:gd name="connsiteX4" fmla="*/ 11165 w 20052"/>
                    <a:gd name="connsiteY4" fmla="*/ 24744 h 24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052" h="24743">
                      <a:moveTo>
                        <a:pt x="11165" y="24744"/>
                      </a:moveTo>
                      <a:cubicBezTo>
                        <a:pt x="13771" y="19669"/>
                        <a:pt x="16788" y="14868"/>
                        <a:pt x="20053" y="10342"/>
                      </a:cubicBezTo>
                      <a:cubicBezTo>
                        <a:pt x="16487" y="6694"/>
                        <a:pt x="12674" y="3265"/>
                        <a:pt x="8696" y="0"/>
                      </a:cubicBezTo>
                      <a:cubicBezTo>
                        <a:pt x="5514" y="4471"/>
                        <a:pt x="2606" y="9217"/>
                        <a:pt x="0" y="14182"/>
                      </a:cubicBezTo>
                      <a:cubicBezTo>
                        <a:pt x="3950" y="17502"/>
                        <a:pt x="7681" y="21040"/>
                        <a:pt x="11165" y="2474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0" name="任意多边形: 形状 4099">
                  <a:extLst>
                    <a:ext uri="{FF2B5EF4-FFF2-40B4-BE49-F238E27FC236}">
                      <a16:creationId xmlns:a16="http://schemas.microsoft.com/office/drawing/2014/main" id="{6DC4ED9F-3AFC-5318-0ADD-646621089F8C}"/>
                    </a:ext>
                  </a:extLst>
                </p:cNvPr>
                <p:cNvSpPr/>
                <p:nvPr/>
              </p:nvSpPr>
              <p:spPr>
                <a:xfrm>
                  <a:off x="6277402" y="6545435"/>
                  <a:ext cx="62674" cy="71342"/>
                </a:xfrm>
                <a:custGeom>
                  <a:avLst/>
                  <a:gdLst>
                    <a:gd name="connsiteX0" fmla="*/ 33199 w 62674"/>
                    <a:gd name="connsiteY0" fmla="*/ 14676 h 71342"/>
                    <a:gd name="connsiteX1" fmla="*/ 35394 w 62674"/>
                    <a:gd name="connsiteY1" fmla="*/ 16020 h 71342"/>
                    <a:gd name="connsiteX2" fmla="*/ 44748 w 62674"/>
                    <a:gd name="connsiteY2" fmla="*/ 29517 h 71342"/>
                    <a:gd name="connsiteX3" fmla="*/ 38713 w 62674"/>
                    <a:gd name="connsiteY3" fmla="*/ 53822 h 71342"/>
                    <a:gd name="connsiteX4" fmla="*/ 17097 w 62674"/>
                    <a:gd name="connsiteY4" fmla="*/ 38569 h 71342"/>
                    <a:gd name="connsiteX5" fmla="*/ 24339 w 62674"/>
                    <a:gd name="connsiteY5" fmla="*/ 14621 h 71342"/>
                    <a:gd name="connsiteX6" fmla="*/ 21294 w 62674"/>
                    <a:gd name="connsiteY6" fmla="*/ 9601 h 71342"/>
                    <a:gd name="connsiteX7" fmla="*/ 19291 w 62674"/>
                    <a:gd name="connsiteY7" fmla="*/ 0 h 71342"/>
                    <a:gd name="connsiteX8" fmla="*/ 1296 w 62674"/>
                    <a:gd name="connsiteY8" fmla="*/ 42520 h 71342"/>
                    <a:gd name="connsiteX9" fmla="*/ 44254 w 62674"/>
                    <a:gd name="connsiteY9" fmla="*/ 69321 h 71342"/>
                    <a:gd name="connsiteX10" fmla="*/ 58793 w 62674"/>
                    <a:gd name="connsiteY10" fmla="*/ 23729 h 71342"/>
                    <a:gd name="connsiteX11" fmla="*/ 35229 w 62674"/>
                    <a:gd name="connsiteY11" fmla="*/ 302 h 71342"/>
                    <a:gd name="connsiteX12" fmla="*/ 36436 w 62674"/>
                    <a:gd name="connsiteY12" fmla="*/ 7270 h 71342"/>
                    <a:gd name="connsiteX13" fmla="*/ 33199 w 62674"/>
                    <a:gd name="connsiteY13" fmla="*/ 14676 h 7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2674" h="71342">
                      <a:moveTo>
                        <a:pt x="33199" y="14676"/>
                      </a:moveTo>
                      <a:cubicBezTo>
                        <a:pt x="33940" y="15088"/>
                        <a:pt x="34680" y="15499"/>
                        <a:pt x="35394" y="16020"/>
                      </a:cubicBezTo>
                      <a:cubicBezTo>
                        <a:pt x="39454" y="19175"/>
                        <a:pt x="42663" y="24167"/>
                        <a:pt x="44748" y="29517"/>
                      </a:cubicBezTo>
                      <a:cubicBezTo>
                        <a:pt x="48396" y="38926"/>
                        <a:pt x="48835" y="50420"/>
                        <a:pt x="38713" y="53822"/>
                      </a:cubicBezTo>
                      <a:cubicBezTo>
                        <a:pt x="27411" y="57854"/>
                        <a:pt x="19675" y="48609"/>
                        <a:pt x="17097" y="38569"/>
                      </a:cubicBezTo>
                      <a:cubicBezTo>
                        <a:pt x="14820" y="29709"/>
                        <a:pt x="16246" y="19339"/>
                        <a:pt x="24339" y="14621"/>
                      </a:cubicBezTo>
                      <a:cubicBezTo>
                        <a:pt x="22748" y="13469"/>
                        <a:pt x="21595" y="11686"/>
                        <a:pt x="21294" y="9601"/>
                      </a:cubicBezTo>
                      <a:cubicBezTo>
                        <a:pt x="20772" y="6309"/>
                        <a:pt x="19977" y="3182"/>
                        <a:pt x="19291" y="0"/>
                      </a:cubicBezTo>
                      <a:cubicBezTo>
                        <a:pt x="2475" y="7297"/>
                        <a:pt x="-2737" y="25923"/>
                        <a:pt x="1296" y="42520"/>
                      </a:cubicBezTo>
                      <a:cubicBezTo>
                        <a:pt x="5987" y="61777"/>
                        <a:pt x="22610" y="76974"/>
                        <a:pt x="44254" y="69321"/>
                      </a:cubicBezTo>
                      <a:cubicBezTo>
                        <a:pt x="63374" y="62188"/>
                        <a:pt x="66447" y="41422"/>
                        <a:pt x="58793" y="23729"/>
                      </a:cubicBezTo>
                      <a:cubicBezTo>
                        <a:pt x="53965" y="12536"/>
                        <a:pt x="45160" y="3402"/>
                        <a:pt x="35229" y="302"/>
                      </a:cubicBezTo>
                      <a:cubicBezTo>
                        <a:pt x="35668" y="2606"/>
                        <a:pt x="36107" y="4910"/>
                        <a:pt x="36436" y="7270"/>
                      </a:cubicBezTo>
                      <a:cubicBezTo>
                        <a:pt x="36875" y="10260"/>
                        <a:pt x="35503" y="13030"/>
                        <a:pt x="33199" y="1467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1" name="任意多边形: 形状 4100">
                  <a:extLst>
                    <a:ext uri="{FF2B5EF4-FFF2-40B4-BE49-F238E27FC236}">
                      <a16:creationId xmlns:a16="http://schemas.microsoft.com/office/drawing/2014/main" id="{77B8096D-227F-6C07-0993-5177E49FF995}"/>
                    </a:ext>
                  </a:extLst>
                </p:cNvPr>
                <p:cNvSpPr/>
                <p:nvPr/>
              </p:nvSpPr>
              <p:spPr>
                <a:xfrm>
                  <a:off x="6296638" y="6543161"/>
                  <a:ext cx="17253" cy="16922"/>
                </a:xfrm>
                <a:custGeom>
                  <a:avLst/>
                  <a:gdLst>
                    <a:gd name="connsiteX0" fmla="*/ 5541 w 17253"/>
                    <a:gd name="connsiteY0" fmla="*/ 244 h 16922"/>
                    <a:gd name="connsiteX1" fmla="*/ 0 w 17253"/>
                    <a:gd name="connsiteY1" fmla="*/ 2274 h 16922"/>
                    <a:gd name="connsiteX2" fmla="*/ 2003 w 17253"/>
                    <a:gd name="connsiteY2" fmla="*/ 11876 h 16922"/>
                    <a:gd name="connsiteX3" fmla="*/ 5047 w 17253"/>
                    <a:gd name="connsiteY3" fmla="*/ 16895 h 16922"/>
                    <a:gd name="connsiteX4" fmla="*/ 9107 w 17253"/>
                    <a:gd name="connsiteY4" fmla="*/ 15167 h 16922"/>
                    <a:gd name="connsiteX5" fmla="*/ 13935 w 17253"/>
                    <a:gd name="connsiteY5" fmla="*/ 16923 h 16922"/>
                    <a:gd name="connsiteX6" fmla="*/ 17172 w 17253"/>
                    <a:gd name="connsiteY6" fmla="*/ 9544 h 16922"/>
                    <a:gd name="connsiteX7" fmla="*/ 15965 w 17253"/>
                    <a:gd name="connsiteY7" fmla="*/ 2576 h 16922"/>
                    <a:gd name="connsiteX8" fmla="*/ 12262 w 17253"/>
                    <a:gd name="connsiteY8" fmla="*/ 1671 h 16922"/>
                    <a:gd name="connsiteX9" fmla="*/ 5541 w 17253"/>
                    <a:gd name="connsiteY9" fmla="*/ 244 h 16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253" h="16922">
                      <a:moveTo>
                        <a:pt x="5541" y="244"/>
                      </a:moveTo>
                      <a:cubicBezTo>
                        <a:pt x="3539" y="738"/>
                        <a:pt x="1756" y="1506"/>
                        <a:pt x="0" y="2274"/>
                      </a:cubicBezTo>
                      <a:cubicBezTo>
                        <a:pt x="686" y="5457"/>
                        <a:pt x="1509" y="8584"/>
                        <a:pt x="2003" y="11876"/>
                      </a:cubicBezTo>
                      <a:cubicBezTo>
                        <a:pt x="2332" y="13960"/>
                        <a:pt x="3456" y="15744"/>
                        <a:pt x="5047" y="16895"/>
                      </a:cubicBezTo>
                      <a:cubicBezTo>
                        <a:pt x="6254" y="16182"/>
                        <a:pt x="7599" y="15606"/>
                        <a:pt x="9107" y="15167"/>
                      </a:cubicBezTo>
                      <a:cubicBezTo>
                        <a:pt x="10808" y="15332"/>
                        <a:pt x="12399" y="16045"/>
                        <a:pt x="13935" y="16923"/>
                      </a:cubicBezTo>
                      <a:cubicBezTo>
                        <a:pt x="16240" y="15305"/>
                        <a:pt x="17611" y="12506"/>
                        <a:pt x="17172" y="9544"/>
                      </a:cubicBezTo>
                      <a:cubicBezTo>
                        <a:pt x="16816" y="7185"/>
                        <a:pt x="16404" y="4880"/>
                        <a:pt x="15965" y="2576"/>
                      </a:cubicBezTo>
                      <a:cubicBezTo>
                        <a:pt x="14731" y="2192"/>
                        <a:pt x="13497" y="1863"/>
                        <a:pt x="12262" y="1671"/>
                      </a:cubicBezTo>
                      <a:cubicBezTo>
                        <a:pt x="10424" y="244"/>
                        <a:pt x="7955" y="-386"/>
                        <a:pt x="5541" y="24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2" name="任意多边形: 形状 4101">
                  <a:extLst>
                    <a:ext uri="{FF2B5EF4-FFF2-40B4-BE49-F238E27FC236}">
                      <a16:creationId xmlns:a16="http://schemas.microsoft.com/office/drawing/2014/main" id="{5EB1B2CB-520F-EB32-70A0-39E2345F75C9}"/>
                    </a:ext>
                  </a:extLst>
                </p:cNvPr>
                <p:cNvSpPr/>
                <p:nvPr/>
              </p:nvSpPr>
              <p:spPr>
                <a:xfrm>
                  <a:off x="6400701" y="6496332"/>
                  <a:ext cx="71247" cy="75744"/>
                </a:xfrm>
                <a:custGeom>
                  <a:avLst/>
                  <a:gdLst>
                    <a:gd name="connsiteX0" fmla="*/ 30573 w 71247"/>
                    <a:gd name="connsiteY0" fmla="*/ 15911 h 75744"/>
                    <a:gd name="connsiteX1" fmla="*/ 31149 w 71247"/>
                    <a:gd name="connsiteY1" fmla="*/ 15691 h 75744"/>
                    <a:gd name="connsiteX2" fmla="*/ 34414 w 71247"/>
                    <a:gd name="connsiteY2" fmla="*/ 13771 h 75744"/>
                    <a:gd name="connsiteX3" fmla="*/ 53287 w 71247"/>
                    <a:gd name="connsiteY3" fmla="*/ 31821 h 75744"/>
                    <a:gd name="connsiteX4" fmla="*/ 44893 w 71247"/>
                    <a:gd name="connsiteY4" fmla="*/ 58101 h 75744"/>
                    <a:gd name="connsiteX5" fmla="*/ 17571 w 71247"/>
                    <a:gd name="connsiteY5" fmla="*/ 43205 h 75744"/>
                    <a:gd name="connsiteX6" fmla="*/ 27775 w 71247"/>
                    <a:gd name="connsiteY6" fmla="*/ 17063 h 75744"/>
                    <a:gd name="connsiteX7" fmla="*/ 26925 w 71247"/>
                    <a:gd name="connsiteY7" fmla="*/ 17310 h 75744"/>
                    <a:gd name="connsiteX8" fmla="*/ 18723 w 71247"/>
                    <a:gd name="connsiteY8" fmla="*/ 10205 h 75744"/>
                    <a:gd name="connsiteX9" fmla="*/ 18147 w 71247"/>
                    <a:gd name="connsiteY9" fmla="*/ 4581 h 75744"/>
                    <a:gd name="connsiteX10" fmla="*/ 2126 w 71247"/>
                    <a:gd name="connsiteY10" fmla="*/ 48335 h 75744"/>
                    <a:gd name="connsiteX11" fmla="*/ 49885 w 71247"/>
                    <a:gd name="connsiteY11" fmla="*/ 73765 h 75744"/>
                    <a:gd name="connsiteX12" fmla="*/ 67332 w 71247"/>
                    <a:gd name="connsiteY12" fmla="*/ 25978 h 75744"/>
                    <a:gd name="connsiteX13" fmla="*/ 33179 w 71247"/>
                    <a:gd name="connsiteY13" fmla="*/ 0 h 75744"/>
                    <a:gd name="connsiteX14" fmla="*/ 34030 w 71247"/>
                    <a:gd name="connsiteY14" fmla="*/ 9053 h 75744"/>
                    <a:gd name="connsiteX15" fmla="*/ 30573 w 71247"/>
                    <a:gd name="connsiteY15" fmla="*/ 15911 h 75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1247" h="75744">
                      <a:moveTo>
                        <a:pt x="30573" y="15911"/>
                      </a:moveTo>
                      <a:cubicBezTo>
                        <a:pt x="30765" y="15856"/>
                        <a:pt x="30930" y="15746"/>
                        <a:pt x="31149" y="15691"/>
                      </a:cubicBezTo>
                      <a:cubicBezTo>
                        <a:pt x="32439" y="15334"/>
                        <a:pt x="33536" y="14649"/>
                        <a:pt x="34414" y="13771"/>
                      </a:cubicBezTo>
                      <a:cubicBezTo>
                        <a:pt x="43000" y="14923"/>
                        <a:pt x="49858" y="23070"/>
                        <a:pt x="53287" y="31821"/>
                      </a:cubicBezTo>
                      <a:cubicBezTo>
                        <a:pt x="57320" y="42081"/>
                        <a:pt x="56771" y="54507"/>
                        <a:pt x="44893" y="58101"/>
                      </a:cubicBezTo>
                      <a:cubicBezTo>
                        <a:pt x="31396" y="62408"/>
                        <a:pt x="21164" y="53739"/>
                        <a:pt x="17571" y="43205"/>
                      </a:cubicBezTo>
                      <a:cubicBezTo>
                        <a:pt x="14306" y="33604"/>
                        <a:pt x="16693" y="22192"/>
                        <a:pt x="27775" y="17063"/>
                      </a:cubicBezTo>
                      <a:cubicBezTo>
                        <a:pt x="27473" y="17118"/>
                        <a:pt x="27227" y="17282"/>
                        <a:pt x="26925" y="17310"/>
                      </a:cubicBezTo>
                      <a:cubicBezTo>
                        <a:pt x="22700" y="17611"/>
                        <a:pt x="19024" y="14429"/>
                        <a:pt x="18723" y="10205"/>
                      </a:cubicBezTo>
                      <a:cubicBezTo>
                        <a:pt x="18586" y="8339"/>
                        <a:pt x="18339" y="6474"/>
                        <a:pt x="18147" y="4581"/>
                      </a:cubicBezTo>
                      <a:cubicBezTo>
                        <a:pt x="1002" y="13771"/>
                        <a:pt x="-3113" y="32370"/>
                        <a:pt x="2126" y="48335"/>
                      </a:cubicBezTo>
                      <a:cubicBezTo>
                        <a:pt x="8134" y="66714"/>
                        <a:pt x="26376" y="81171"/>
                        <a:pt x="49885" y="73765"/>
                      </a:cubicBezTo>
                      <a:cubicBezTo>
                        <a:pt x="71612" y="66523"/>
                        <a:pt x="75425" y="44632"/>
                        <a:pt x="67332" y="25978"/>
                      </a:cubicBezTo>
                      <a:cubicBezTo>
                        <a:pt x="61078" y="11576"/>
                        <a:pt x="48020" y="27"/>
                        <a:pt x="33179" y="0"/>
                      </a:cubicBezTo>
                      <a:cubicBezTo>
                        <a:pt x="33536" y="3045"/>
                        <a:pt x="33810" y="6062"/>
                        <a:pt x="34030" y="9053"/>
                      </a:cubicBezTo>
                      <a:cubicBezTo>
                        <a:pt x="34222" y="11933"/>
                        <a:pt x="32795" y="14429"/>
                        <a:pt x="30573" y="1591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3" name="任意多边形: 形状 4102">
                  <a:extLst>
                    <a:ext uri="{FF2B5EF4-FFF2-40B4-BE49-F238E27FC236}">
                      <a16:creationId xmlns:a16="http://schemas.microsoft.com/office/drawing/2014/main" id="{B2F98713-708B-612E-6571-77AF5566EAFE}"/>
                    </a:ext>
                  </a:extLst>
                </p:cNvPr>
                <p:cNvSpPr/>
                <p:nvPr/>
              </p:nvSpPr>
              <p:spPr>
                <a:xfrm>
                  <a:off x="6418820" y="6496387"/>
                  <a:ext cx="15877" cy="17301"/>
                </a:xfrm>
                <a:custGeom>
                  <a:avLst/>
                  <a:gdLst>
                    <a:gd name="connsiteX0" fmla="*/ 3072 w 15877"/>
                    <a:gd name="connsiteY0" fmla="*/ 2880 h 17301"/>
                    <a:gd name="connsiteX1" fmla="*/ 0 w 15877"/>
                    <a:gd name="connsiteY1" fmla="*/ 4554 h 17301"/>
                    <a:gd name="connsiteX2" fmla="*/ 576 w 15877"/>
                    <a:gd name="connsiteY2" fmla="*/ 10177 h 17301"/>
                    <a:gd name="connsiteX3" fmla="*/ 8778 w 15877"/>
                    <a:gd name="connsiteY3" fmla="*/ 17282 h 17301"/>
                    <a:gd name="connsiteX4" fmla="*/ 9629 w 15877"/>
                    <a:gd name="connsiteY4" fmla="*/ 17035 h 17301"/>
                    <a:gd name="connsiteX5" fmla="*/ 12427 w 15877"/>
                    <a:gd name="connsiteY5" fmla="*/ 15883 h 17301"/>
                    <a:gd name="connsiteX6" fmla="*/ 15856 w 15877"/>
                    <a:gd name="connsiteY6" fmla="*/ 9052 h 17301"/>
                    <a:gd name="connsiteX7" fmla="*/ 15005 w 15877"/>
                    <a:gd name="connsiteY7" fmla="*/ 0 h 17301"/>
                    <a:gd name="connsiteX8" fmla="*/ 5294 w 15877"/>
                    <a:gd name="connsiteY8" fmla="*/ 1618 h 17301"/>
                    <a:gd name="connsiteX9" fmla="*/ 3072 w 15877"/>
                    <a:gd name="connsiteY9" fmla="*/ 2880 h 17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877" h="17301">
                      <a:moveTo>
                        <a:pt x="3072" y="2880"/>
                      </a:moveTo>
                      <a:cubicBezTo>
                        <a:pt x="1948" y="3374"/>
                        <a:pt x="1042" y="4005"/>
                        <a:pt x="0" y="4554"/>
                      </a:cubicBezTo>
                      <a:cubicBezTo>
                        <a:pt x="219" y="6419"/>
                        <a:pt x="439" y="8312"/>
                        <a:pt x="576" y="10177"/>
                      </a:cubicBezTo>
                      <a:cubicBezTo>
                        <a:pt x="878" y="14402"/>
                        <a:pt x="4581" y="17584"/>
                        <a:pt x="8778" y="17282"/>
                      </a:cubicBezTo>
                      <a:cubicBezTo>
                        <a:pt x="9080" y="17255"/>
                        <a:pt x="9327" y="17090"/>
                        <a:pt x="9629" y="17035"/>
                      </a:cubicBezTo>
                      <a:cubicBezTo>
                        <a:pt x="10534" y="16624"/>
                        <a:pt x="11412" y="16212"/>
                        <a:pt x="12427" y="15883"/>
                      </a:cubicBezTo>
                      <a:cubicBezTo>
                        <a:pt x="14621" y="14402"/>
                        <a:pt x="16075" y="11878"/>
                        <a:pt x="15856" y="9052"/>
                      </a:cubicBezTo>
                      <a:cubicBezTo>
                        <a:pt x="15664" y="6062"/>
                        <a:pt x="15362" y="3045"/>
                        <a:pt x="15005" y="0"/>
                      </a:cubicBezTo>
                      <a:cubicBezTo>
                        <a:pt x="11823" y="0"/>
                        <a:pt x="8586" y="494"/>
                        <a:pt x="5294" y="1618"/>
                      </a:cubicBezTo>
                      <a:cubicBezTo>
                        <a:pt x="4499" y="1893"/>
                        <a:pt x="3731" y="2332"/>
                        <a:pt x="3072" y="288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4" name="任意多边形: 形状 4103">
                  <a:extLst>
                    <a:ext uri="{FF2B5EF4-FFF2-40B4-BE49-F238E27FC236}">
                      <a16:creationId xmlns:a16="http://schemas.microsoft.com/office/drawing/2014/main" id="{6837C0E5-4D6D-AD6B-1C9C-C403DC1C5A93}"/>
                    </a:ext>
                  </a:extLst>
                </p:cNvPr>
                <p:cNvSpPr/>
                <p:nvPr/>
              </p:nvSpPr>
              <p:spPr>
                <a:xfrm>
                  <a:off x="6511683" y="6465334"/>
                  <a:ext cx="63969" cy="67687"/>
                </a:xfrm>
                <a:custGeom>
                  <a:avLst/>
                  <a:gdLst>
                    <a:gd name="connsiteX0" fmla="*/ 36178 w 63969"/>
                    <a:gd name="connsiteY0" fmla="*/ 15170 h 67687"/>
                    <a:gd name="connsiteX1" fmla="*/ 47151 w 63969"/>
                    <a:gd name="connsiteY1" fmla="*/ 27926 h 67687"/>
                    <a:gd name="connsiteX2" fmla="*/ 40320 w 63969"/>
                    <a:gd name="connsiteY2" fmla="*/ 49817 h 67687"/>
                    <a:gd name="connsiteX3" fmla="*/ 17853 w 63969"/>
                    <a:gd name="connsiteY3" fmla="*/ 38707 h 67687"/>
                    <a:gd name="connsiteX4" fmla="*/ 23120 w 63969"/>
                    <a:gd name="connsiteY4" fmla="*/ 16130 h 67687"/>
                    <a:gd name="connsiteX5" fmla="*/ 25754 w 63969"/>
                    <a:gd name="connsiteY5" fmla="*/ 16624 h 67687"/>
                    <a:gd name="connsiteX6" fmla="*/ 22681 w 63969"/>
                    <a:gd name="connsiteY6" fmla="*/ 11686 h 67687"/>
                    <a:gd name="connsiteX7" fmla="*/ 20185 w 63969"/>
                    <a:gd name="connsiteY7" fmla="*/ 0 h 67687"/>
                    <a:gd name="connsiteX8" fmla="*/ 2628 w 63969"/>
                    <a:gd name="connsiteY8" fmla="*/ 44632 h 67687"/>
                    <a:gd name="connsiteX9" fmla="*/ 46520 w 63969"/>
                    <a:gd name="connsiteY9" fmla="*/ 65042 h 67687"/>
                    <a:gd name="connsiteX10" fmla="*/ 61470 w 63969"/>
                    <a:gd name="connsiteY10" fmla="*/ 23015 h 67687"/>
                    <a:gd name="connsiteX11" fmla="*/ 36233 w 63969"/>
                    <a:gd name="connsiteY11" fmla="*/ 988 h 67687"/>
                    <a:gd name="connsiteX12" fmla="*/ 37824 w 63969"/>
                    <a:gd name="connsiteY12" fmla="*/ 9135 h 67687"/>
                    <a:gd name="connsiteX13" fmla="*/ 36178 w 63969"/>
                    <a:gd name="connsiteY13" fmla="*/ 15170 h 67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3969" h="67687">
                      <a:moveTo>
                        <a:pt x="36178" y="15170"/>
                      </a:moveTo>
                      <a:cubicBezTo>
                        <a:pt x="41390" y="16542"/>
                        <a:pt x="45258" y="22001"/>
                        <a:pt x="47151" y="27926"/>
                      </a:cubicBezTo>
                      <a:cubicBezTo>
                        <a:pt x="49784" y="36183"/>
                        <a:pt x="49071" y="46443"/>
                        <a:pt x="40320" y="49817"/>
                      </a:cubicBezTo>
                      <a:cubicBezTo>
                        <a:pt x="29896" y="54096"/>
                        <a:pt x="21255" y="47320"/>
                        <a:pt x="17853" y="38707"/>
                      </a:cubicBezTo>
                      <a:cubicBezTo>
                        <a:pt x="14863" y="31163"/>
                        <a:pt x="15686" y="21891"/>
                        <a:pt x="23120" y="16130"/>
                      </a:cubicBezTo>
                      <a:cubicBezTo>
                        <a:pt x="23943" y="16487"/>
                        <a:pt x="24848" y="16651"/>
                        <a:pt x="25754" y="16624"/>
                      </a:cubicBezTo>
                      <a:cubicBezTo>
                        <a:pt x="24163" y="15472"/>
                        <a:pt x="23010" y="13743"/>
                        <a:pt x="22681" y="11686"/>
                      </a:cubicBezTo>
                      <a:cubicBezTo>
                        <a:pt x="21995" y="7763"/>
                        <a:pt x="21145" y="3868"/>
                        <a:pt x="20185" y="0"/>
                      </a:cubicBezTo>
                      <a:cubicBezTo>
                        <a:pt x="352" y="9163"/>
                        <a:pt x="-3407" y="28859"/>
                        <a:pt x="2628" y="44632"/>
                      </a:cubicBezTo>
                      <a:cubicBezTo>
                        <a:pt x="9020" y="61338"/>
                        <a:pt x="26357" y="73216"/>
                        <a:pt x="46520" y="65042"/>
                      </a:cubicBezTo>
                      <a:cubicBezTo>
                        <a:pt x="63281" y="57854"/>
                        <a:pt x="67258" y="38816"/>
                        <a:pt x="61470" y="23015"/>
                      </a:cubicBezTo>
                      <a:cubicBezTo>
                        <a:pt x="57081" y="11055"/>
                        <a:pt x="47699" y="1674"/>
                        <a:pt x="36233" y="988"/>
                      </a:cubicBezTo>
                      <a:cubicBezTo>
                        <a:pt x="36809" y="3704"/>
                        <a:pt x="37357" y="6419"/>
                        <a:pt x="37824" y="9135"/>
                      </a:cubicBezTo>
                      <a:cubicBezTo>
                        <a:pt x="38180" y="11412"/>
                        <a:pt x="37494" y="13524"/>
                        <a:pt x="36178" y="1517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5" name="任意多边形: 形状 4104">
                  <a:extLst>
                    <a:ext uri="{FF2B5EF4-FFF2-40B4-BE49-F238E27FC236}">
                      <a16:creationId xmlns:a16="http://schemas.microsoft.com/office/drawing/2014/main" id="{088EA5DC-C74A-BE56-421E-D5B3E319A96C}"/>
                    </a:ext>
                  </a:extLst>
                </p:cNvPr>
                <p:cNvSpPr/>
                <p:nvPr/>
              </p:nvSpPr>
              <p:spPr>
                <a:xfrm>
                  <a:off x="6531868" y="6464607"/>
                  <a:ext cx="17717" cy="17378"/>
                </a:xfrm>
                <a:custGeom>
                  <a:avLst/>
                  <a:gdLst>
                    <a:gd name="connsiteX0" fmla="*/ 8806 w 17717"/>
                    <a:gd name="connsiteY0" fmla="*/ 2319 h 17378"/>
                    <a:gd name="connsiteX1" fmla="*/ 0 w 17717"/>
                    <a:gd name="connsiteY1" fmla="*/ 755 h 17378"/>
                    <a:gd name="connsiteX2" fmla="*/ 0 w 17717"/>
                    <a:gd name="connsiteY2" fmla="*/ 755 h 17378"/>
                    <a:gd name="connsiteX3" fmla="*/ 2496 w 17717"/>
                    <a:gd name="connsiteY3" fmla="*/ 12441 h 17378"/>
                    <a:gd name="connsiteX4" fmla="*/ 5569 w 17717"/>
                    <a:gd name="connsiteY4" fmla="*/ 17379 h 17378"/>
                    <a:gd name="connsiteX5" fmla="*/ 8504 w 17717"/>
                    <a:gd name="connsiteY5" fmla="*/ 16693 h 17378"/>
                    <a:gd name="connsiteX6" fmla="*/ 15993 w 17717"/>
                    <a:gd name="connsiteY6" fmla="*/ 15897 h 17378"/>
                    <a:gd name="connsiteX7" fmla="*/ 17611 w 17717"/>
                    <a:gd name="connsiteY7" fmla="*/ 9890 h 17378"/>
                    <a:gd name="connsiteX8" fmla="*/ 16020 w 17717"/>
                    <a:gd name="connsiteY8" fmla="*/ 1742 h 17378"/>
                    <a:gd name="connsiteX9" fmla="*/ 8806 w 17717"/>
                    <a:gd name="connsiteY9" fmla="*/ 2319 h 173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717" h="17378">
                      <a:moveTo>
                        <a:pt x="8806" y="2319"/>
                      </a:moveTo>
                      <a:cubicBezTo>
                        <a:pt x="6584" y="14"/>
                        <a:pt x="3045" y="-699"/>
                        <a:pt x="0" y="755"/>
                      </a:cubicBezTo>
                      <a:cubicBezTo>
                        <a:pt x="0" y="755"/>
                        <a:pt x="0" y="755"/>
                        <a:pt x="0" y="755"/>
                      </a:cubicBezTo>
                      <a:cubicBezTo>
                        <a:pt x="960" y="4650"/>
                        <a:pt x="1810" y="8546"/>
                        <a:pt x="2496" y="12441"/>
                      </a:cubicBezTo>
                      <a:cubicBezTo>
                        <a:pt x="2853" y="14498"/>
                        <a:pt x="4005" y="16226"/>
                        <a:pt x="5569" y="17379"/>
                      </a:cubicBezTo>
                      <a:cubicBezTo>
                        <a:pt x="6556" y="17379"/>
                        <a:pt x="7544" y="17159"/>
                        <a:pt x="8504" y="16693"/>
                      </a:cubicBezTo>
                      <a:cubicBezTo>
                        <a:pt x="11247" y="15404"/>
                        <a:pt x="13743" y="15294"/>
                        <a:pt x="15993" y="15897"/>
                      </a:cubicBezTo>
                      <a:cubicBezTo>
                        <a:pt x="17310" y="14251"/>
                        <a:pt x="17995" y="12112"/>
                        <a:pt x="17611" y="9890"/>
                      </a:cubicBezTo>
                      <a:cubicBezTo>
                        <a:pt x="17172" y="7174"/>
                        <a:pt x="16596" y="4458"/>
                        <a:pt x="16020" y="1742"/>
                      </a:cubicBezTo>
                      <a:cubicBezTo>
                        <a:pt x="13689" y="1578"/>
                        <a:pt x="11302" y="1688"/>
                        <a:pt x="8806" y="231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6" name="任意多边形: 形状 4105">
                  <a:extLst>
                    <a:ext uri="{FF2B5EF4-FFF2-40B4-BE49-F238E27FC236}">
                      <a16:creationId xmlns:a16="http://schemas.microsoft.com/office/drawing/2014/main" id="{361D66A3-D0FB-12D2-A632-A49308688B54}"/>
                    </a:ext>
                  </a:extLst>
                </p:cNvPr>
                <p:cNvSpPr/>
                <p:nvPr/>
              </p:nvSpPr>
              <p:spPr>
                <a:xfrm>
                  <a:off x="6628128" y="6432799"/>
                  <a:ext cx="63266" cy="71211"/>
                </a:xfrm>
                <a:custGeom>
                  <a:avLst/>
                  <a:gdLst>
                    <a:gd name="connsiteX0" fmla="*/ 44904 w 63266"/>
                    <a:gd name="connsiteY0" fmla="*/ 27432 h 71211"/>
                    <a:gd name="connsiteX1" fmla="*/ 41722 w 63266"/>
                    <a:gd name="connsiteY1" fmla="*/ 51490 h 71211"/>
                    <a:gd name="connsiteX2" fmla="*/ 18460 w 63266"/>
                    <a:gd name="connsiteY2" fmla="*/ 43343 h 71211"/>
                    <a:gd name="connsiteX3" fmla="*/ 21642 w 63266"/>
                    <a:gd name="connsiteY3" fmla="*/ 16240 h 71211"/>
                    <a:gd name="connsiteX4" fmla="*/ 21861 w 63266"/>
                    <a:gd name="connsiteY4" fmla="*/ 16157 h 71211"/>
                    <a:gd name="connsiteX5" fmla="*/ 19365 w 63266"/>
                    <a:gd name="connsiteY5" fmla="*/ 0 h 71211"/>
                    <a:gd name="connsiteX6" fmla="*/ 15141 w 63266"/>
                    <a:gd name="connsiteY6" fmla="*/ 1481 h 71211"/>
                    <a:gd name="connsiteX7" fmla="*/ 3400 w 63266"/>
                    <a:gd name="connsiteY7" fmla="*/ 49707 h 71211"/>
                    <a:gd name="connsiteX8" fmla="*/ 50226 w 63266"/>
                    <a:gd name="connsiteY8" fmla="*/ 65480 h 71211"/>
                    <a:gd name="connsiteX9" fmla="*/ 58428 w 63266"/>
                    <a:gd name="connsiteY9" fmla="*/ 20739 h 71211"/>
                    <a:gd name="connsiteX10" fmla="*/ 35386 w 63266"/>
                    <a:gd name="connsiteY10" fmla="*/ 1125 h 71211"/>
                    <a:gd name="connsiteX11" fmla="*/ 37553 w 63266"/>
                    <a:gd name="connsiteY11" fmla="*/ 17639 h 71211"/>
                    <a:gd name="connsiteX12" fmla="*/ 44904 w 63266"/>
                    <a:gd name="connsiteY12" fmla="*/ 27432 h 71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3266" h="71211">
                      <a:moveTo>
                        <a:pt x="44904" y="27432"/>
                      </a:moveTo>
                      <a:cubicBezTo>
                        <a:pt x="48855" y="35909"/>
                        <a:pt x="49787" y="46772"/>
                        <a:pt x="41722" y="51490"/>
                      </a:cubicBezTo>
                      <a:cubicBezTo>
                        <a:pt x="30996" y="58046"/>
                        <a:pt x="22273" y="52148"/>
                        <a:pt x="18460" y="43343"/>
                      </a:cubicBezTo>
                      <a:cubicBezTo>
                        <a:pt x="14784" y="34839"/>
                        <a:pt x="14839" y="23646"/>
                        <a:pt x="21642" y="16240"/>
                      </a:cubicBezTo>
                      <a:cubicBezTo>
                        <a:pt x="21724" y="16240"/>
                        <a:pt x="21807" y="16185"/>
                        <a:pt x="21861" y="16157"/>
                      </a:cubicBezTo>
                      <a:cubicBezTo>
                        <a:pt x="21203" y="10781"/>
                        <a:pt x="20380" y="5377"/>
                        <a:pt x="19365" y="0"/>
                      </a:cubicBezTo>
                      <a:cubicBezTo>
                        <a:pt x="17884" y="55"/>
                        <a:pt x="16403" y="521"/>
                        <a:pt x="15141" y="1481"/>
                      </a:cubicBezTo>
                      <a:cubicBezTo>
                        <a:pt x="-688" y="12975"/>
                        <a:pt x="-3184" y="33961"/>
                        <a:pt x="3400" y="49707"/>
                      </a:cubicBezTo>
                      <a:cubicBezTo>
                        <a:pt x="10806" y="67456"/>
                        <a:pt x="28692" y="78593"/>
                        <a:pt x="50226" y="65480"/>
                      </a:cubicBezTo>
                      <a:cubicBezTo>
                        <a:pt x="64985" y="56154"/>
                        <a:pt x="66466" y="36320"/>
                        <a:pt x="58428" y="20739"/>
                      </a:cubicBezTo>
                      <a:cubicBezTo>
                        <a:pt x="53381" y="10918"/>
                        <a:pt x="45014" y="3265"/>
                        <a:pt x="35386" y="1125"/>
                      </a:cubicBezTo>
                      <a:cubicBezTo>
                        <a:pt x="36263" y="6639"/>
                        <a:pt x="37004" y="12153"/>
                        <a:pt x="37553" y="17639"/>
                      </a:cubicBezTo>
                      <a:cubicBezTo>
                        <a:pt x="40625" y="20163"/>
                        <a:pt x="43149" y="23646"/>
                        <a:pt x="44904" y="2743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7" name="任意多边形: 形状 4106">
                  <a:extLst>
                    <a:ext uri="{FF2B5EF4-FFF2-40B4-BE49-F238E27FC236}">
                      <a16:creationId xmlns:a16="http://schemas.microsoft.com/office/drawing/2014/main" id="{FE7AADF2-9780-778F-B87F-C962AABC00E0}"/>
                    </a:ext>
                  </a:extLst>
                </p:cNvPr>
                <p:cNvSpPr/>
                <p:nvPr/>
              </p:nvSpPr>
              <p:spPr>
                <a:xfrm>
                  <a:off x="6647549" y="6432844"/>
                  <a:ext cx="18187" cy="17676"/>
                </a:xfrm>
                <a:custGeom>
                  <a:avLst/>
                  <a:gdLst>
                    <a:gd name="connsiteX0" fmla="*/ 4609 w 18187"/>
                    <a:gd name="connsiteY0" fmla="*/ 1245 h 17676"/>
                    <a:gd name="connsiteX1" fmla="*/ 0 w 18187"/>
                    <a:gd name="connsiteY1" fmla="*/ 10 h 17676"/>
                    <a:gd name="connsiteX2" fmla="*/ 2496 w 18187"/>
                    <a:gd name="connsiteY2" fmla="*/ 16168 h 17676"/>
                    <a:gd name="connsiteX3" fmla="*/ 4307 w 18187"/>
                    <a:gd name="connsiteY3" fmla="*/ 15619 h 17676"/>
                    <a:gd name="connsiteX4" fmla="*/ 18187 w 18187"/>
                    <a:gd name="connsiteY4" fmla="*/ 17677 h 17676"/>
                    <a:gd name="connsiteX5" fmla="*/ 16020 w 18187"/>
                    <a:gd name="connsiteY5" fmla="*/ 1163 h 17676"/>
                    <a:gd name="connsiteX6" fmla="*/ 4609 w 18187"/>
                    <a:gd name="connsiteY6" fmla="*/ 1245 h 17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187" h="17676">
                      <a:moveTo>
                        <a:pt x="4609" y="1245"/>
                      </a:moveTo>
                      <a:cubicBezTo>
                        <a:pt x="3237" y="339"/>
                        <a:pt x="1618" y="-72"/>
                        <a:pt x="0" y="10"/>
                      </a:cubicBezTo>
                      <a:cubicBezTo>
                        <a:pt x="1015" y="5414"/>
                        <a:pt x="1838" y="10791"/>
                        <a:pt x="2496" y="16168"/>
                      </a:cubicBezTo>
                      <a:cubicBezTo>
                        <a:pt x="3100" y="16058"/>
                        <a:pt x="3731" y="15894"/>
                        <a:pt x="4307" y="15619"/>
                      </a:cubicBezTo>
                      <a:cubicBezTo>
                        <a:pt x="9546" y="13150"/>
                        <a:pt x="14292" y="14522"/>
                        <a:pt x="18187" y="17677"/>
                      </a:cubicBezTo>
                      <a:cubicBezTo>
                        <a:pt x="17639" y="12190"/>
                        <a:pt x="16898" y="6676"/>
                        <a:pt x="16020" y="1163"/>
                      </a:cubicBezTo>
                      <a:cubicBezTo>
                        <a:pt x="12372" y="312"/>
                        <a:pt x="8531" y="230"/>
                        <a:pt x="4609" y="124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8" name="任意多边形: 形状 4107">
                  <a:extLst>
                    <a:ext uri="{FF2B5EF4-FFF2-40B4-BE49-F238E27FC236}">
                      <a16:creationId xmlns:a16="http://schemas.microsoft.com/office/drawing/2014/main" id="{2FEDE576-723D-41D7-FAA6-FE23F30FE220}"/>
                    </a:ext>
                  </a:extLst>
                </p:cNvPr>
                <p:cNvSpPr/>
                <p:nvPr/>
              </p:nvSpPr>
              <p:spPr>
                <a:xfrm>
                  <a:off x="6726943" y="6394528"/>
                  <a:ext cx="47890" cy="97004"/>
                </a:xfrm>
                <a:custGeom>
                  <a:avLst/>
                  <a:gdLst>
                    <a:gd name="connsiteX0" fmla="*/ 14039 w 47890"/>
                    <a:gd name="connsiteY0" fmla="*/ 53085 h 97004"/>
                    <a:gd name="connsiteX1" fmla="*/ 35573 w 47890"/>
                    <a:gd name="connsiteY1" fmla="*/ 93849 h 97004"/>
                    <a:gd name="connsiteX2" fmla="*/ 44736 w 47890"/>
                    <a:gd name="connsiteY2" fmla="*/ 96016 h 97004"/>
                    <a:gd name="connsiteX3" fmla="*/ 46903 w 47890"/>
                    <a:gd name="connsiteY3" fmla="*/ 86854 h 97004"/>
                    <a:gd name="connsiteX4" fmla="*/ 32528 w 47890"/>
                    <a:gd name="connsiteY4" fmla="*/ 55334 h 97004"/>
                    <a:gd name="connsiteX5" fmla="*/ 25286 w 47890"/>
                    <a:gd name="connsiteY5" fmla="*/ 35638 h 97004"/>
                    <a:gd name="connsiteX6" fmla="*/ 14999 w 47890"/>
                    <a:gd name="connsiteY6" fmla="*/ 5463 h 97004"/>
                    <a:gd name="connsiteX7" fmla="*/ 5453 w 47890"/>
                    <a:gd name="connsiteY7" fmla="*/ 333 h 97004"/>
                    <a:gd name="connsiteX8" fmla="*/ 323 w 47890"/>
                    <a:gd name="connsiteY8" fmla="*/ 9907 h 97004"/>
                    <a:gd name="connsiteX9" fmla="*/ 14039 w 47890"/>
                    <a:gd name="connsiteY9" fmla="*/ 53085 h 97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890" h="97004">
                      <a:moveTo>
                        <a:pt x="14039" y="53085"/>
                      </a:moveTo>
                      <a:cubicBezTo>
                        <a:pt x="19772" y="67459"/>
                        <a:pt x="27042" y="81120"/>
                        <a:pt x="35573" y="93849"/>
                      </a:cubicBezTo>
                      <a:cubicBezTo>
                        <a:pt x="37521" y="96976"/>
                        <a:pt x="41608" y="97936"/>
                        <a:pt x="44736" y="96016"/>
                      </a:cubicBezTo>
                      <a:cubicBezTo>
                        <a:pt x="47863" y="94068"/>
                        <a:pt x="48823" y="89981"/>
                        <a:pt x="46903" y="86854"/>
                      </a:cubicBezTo>
                      <a:cubicBezTo>
                        <a:pt x="41224" y="76813"/>
                        <a:pt x="36753" y="66170"/>
                        <a:pt x="32528" y="55334"/>
                      </a:cubicBezTo>
                      <a:cubicBezTo>
                        <a:pt x="30005" y="48806"/>
                        <a:pt x="27618" y="42222"/>
                        <a:pt x="25286" y="35638"/>
                      </a:cubicBezTo>
                      <a:cubicBezTo>
                        <a:pt x="21720" y="25570"/>
                        <a:pt x="18209" y="15476"/>
                        <a:pt x="14999" y="5463"/>
                      </a:cubicBezTo>
                      <a:cubicBezTo>
                        <a:pt x="13765" y="1403"/>
                        <a:pt x="9485" y="-901"/>
                        <a:pt x="5453" y="333"/>
                      </a:cubicBezTo>
                      <a:cubicBezTo>
                        <a:pt x="1393" y="1567"/>
                        <a:pt x="-884" y="5847"/>
                        <a:pt x="323" y="9907"/>
                      </a:cubicBezTo>
                      <a:cubicBezTo>
                        <a:pt x="4410" y="24254"/>
                        <a:pt x="8443" y="38985"/>
                        <a:pt x="14039" y="5308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9" name="任意多边形: 形状 4108">
                  <a:extLst>
                    <a:ext uri="{FF2B5EF4-FFF2-40B4-BE49-F238E27FC236}">
                      <a16:creationId xmlns:a16="http://schemas.microsoft.com/office/drawing/2014/main" id="{15F6F2F3-3279-D4B0-3F9C-B31D62EE3444}"/>
                    </a:ext>
                  </a:extLst>
                </p:cNvPr>
                <p:cNvSpPr/>
                <p:nvPr/>
              </p:nvSpPr>
              <p:spPr>
                <a:xfrm>
                  <a:off x="6777013" y="6501227"/>
                  <a:ext cx="31743" cy="48147"/>
                </a:xfrm>
                <a:custGeom>
                  <a:avLst/>
                  <a:gdLst>
                    <a:gd name="connsiteX0" fmla="*/ 8875 w 31743"/>
                    <a:gd name="connsiteY0" fmla="*/ 28435 h 48147"/>
                    <a:gd name="connsiteX1" fmla="*/ 19245 w 31743"/>
                    <a:gd name="connsiteY1" fmla="*/ 44674 h 48147"/>
                    <a:gd name="connsiteX2" fmla="*/ 28270 w 31743"/>
                    <a:gd name="connsiteY2" fmla="*/ 47335 h 48147"/>
                    <a:gd name="connsiteX3" fmla="*/ 30931 w 31743"/>
                    <a:gd name="connsiteY3" fmla="*/ 38310 h 48147"/>
                    <a:gd name="connsiteX4" fmla="*/ 23579 w 31743"/>
                    <a:gd name="connsiteY4" fmla="*/ 20891 h 48147"/>
                    <a:gd name="connsiteX5" fmla="*/ 14526 w 31743"/>
                    <a:gd name="connsiteY5" fmla="*/ 4239 h 48147"/>
                    <a:gd name="connsiteX6" fmla="*/ 4239 w 31743"/>
                    <a:gd name="connsiteY6" fmla="*/ 810 h 48147"/>
                    <a:gd name="connsiteX7" fmla="*/ 810 w 31743"/>
                    <a:gd name="connsiteY7" fmla="*/ 11097 h 48147"/>
                    <a:gd name="connsiteX8" fmla="*/ 8875 w 31743"/>
                    <a:gd name="connsiteY8" fmla="*/ 28435 h 48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743" h="48147">
                      <a:moveTo>
                        <a:pt x="8875" y="28435"/>
                      </a:moveTo>
                      <a:cubicBezTo>
                        <a:pt x="11975" y="34085"/>
                        <a:pt x="15706" y="39297"/>
                        <a:pt x="19245" y="44674"/>
                      </a:cubicBezTo>
                      <a:cubicBezTo>
                        <a:pt x="21000" y="47911"/>
                        <a:pt x="25033" y="49091"/>
                        <a:pt x="28270" y="47335"/>
                      </a:cubicBezTo>
                      <a:cubicBezTo>
                        <a:pt x="31507" y="45580"/>
                        <a:pt x="32686" y="41520"/>
                        <a:pt x="30931" y="38310"/>
                      </a:cubicBezTo>
                      <a:cubicBezTo>
                        <a:pt x="28380" y="32522"/>
                        <a:pt x="26322" y="26596"/>
                        <a:pt x="23579" y="20891"/>
                      </a:cubicBezTo>
                      <a:cubicBezTo>
                        <a:pt x="20836" y="15185"/>
                        <a:pt x="17516" y="9808"/>
                        <a:pt x="14526" y="4239"/>
                      </a:cubicBezTo>
                      <a:cubicBezTo>
                        <a:pt x="12634" y="454"/>
                        <a:pt x="8025" y="-1082"/>
                        <a:pt x="4239" y="810"/>
                      </a:cubicBezTo>
                      <a:cubicBezTo>
                        <a:pt x="454" y="2703"/>
                        <a:pt x="-1082" y="7312"/>
                        <a:pt x="810" y="11097"/>
                      </a:cubicBezTo>
                      <a:cubicBezTo>
                        <a:pt x="3471" y="16886"/>
                        <a:pt x="5830" y="22838"/>
                        <a:pt x="8875" y="2843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1F4E5E78-33F9-9E4F-8CFA-2B9C954945CD}"/>
                  </a:ext>
                </a:extLst>
              </p:cNvPr>
              <p:cNvSpPr/>
              <p:nvPr/>
            </p:nvSpPr>
            <p:spPr>
              <a:xfrm>
                <a:off x="7062890" y="6980689"/>
                <a:ext cx="47281" cy="157063"/>
              </a:xfrm>
              <a:custGeom>
                <a:avLst/>
                <a:gdLst>
                  <a:gd name="connsiteX0" fmla="*/ 32266 w 47281"/>
                  <a:gd name="connsiteY0" fmla="*/ 5331 h 157063"/>
                  <a:gd name="connsiteX1" fmla="*/ 26094 w 47281"/>
                  <a:gd name="connsiteY1" fmla="*/ 27469 h 157063"/>
                  <a:gd name="connsiteX2" fmla="*/ 15478 w 47281"/>
                  <a:gd name="connsiteY2" fmla="*/ 78273 h 157063"/>
                  <a:gd name="connsiteX3" fmla="*/ 3655 w 47281"/>
                  <a:gd name="connsiteY3" fmla="*/ 127458 h 157063"/>
                  <a:gd name="connsiteX4" fmla="*/ 61 w 47281"/>
                  <a:gd name="connsiteY4" fmla="*/ 149486 h 157063"/>
                  <a:gd name="connsiteX5" fmla="*/ 5740 w 47281"/>
                  <a:gd name="connsiteY5" fmla="*/ 157003 h 157063"/>
                  <a:gd name="connsiteX6" fmla="*/ 13256 w 47281"/>
                  <a:gd name="connsiteY6" fmla="*/ 151325 h 157063"/>
                  <a:gd name="connsiteX7" fmla="*/ 17755 w 47281"/>
                  <a:gd name="connsiteY7" fmla="*/ 130778 h 157063"/>
                  <a:gd name="connsiteX8" fmla="*/ 31553 w 47281"/>
                  <a:gd name="connsiteY8" fmla="*/ 82086 h 157063"/>
                  <a:gd name="connsiteX9" fmla="*/ 41676 w 47281"/>
                  <a:gd name="connsiteY9" fmla="*/ 30953 h 157063"/>
                  <a:gd name="connsiteX10" fmla="*/ 46915 w 47281"/>
                  <a:gd name="connsiteY10" fmla="*/ 9995 h 157063"/>
                  <a:gd name="connsiteX11" fmla="*/ 41950 w 47281"/>
                  <a:gd name="connsiteY11" fmla="*/ 366 h 157063"/>
                  <a:gd name="connsiteX12" fmla="*/ 32266 w 47281"/>
                  <a:gd name="connsiteY12" fmla="*/ 5331 h 1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281" h="157063">
                    <a:moveTo>
                      <a:pt x="32266" y="5331"/>
                    </a:moveTo>
                    <a:cubicBezTo>
                      <a:pt x="29852" y="12546"/>
                      <a:pt x="27850" y="19953"/>
                      <a:pt x="26094" y="27469"/>
                    </a:cubicBezTo>
                    <a:cubicBezTo>
                      <a:pt x="22171" y="44312"/>
                      <a:pt x="19510" y="61676"/>
                      <a:pt x="15478" y="78273"/>
                    </a:cubicBezTo>
                    <a:cubicBezTo>
                      <a:pt x="11939" y="94705"/>
                      <a:pt x="7111" y="110972"/>
                      <a:pt x="3655" y="127458"/>
                    </a:cubicBezTo>
                    <a:cubicBezTo>
                      <a:pt x="2119" y="134756"/>
                      <a:pt x="884" y="142080"/>
                      <a:pt x="61" y="149486"/>
                    </a:cubicBezTo>
                    <a:cubicBezTo>
                      <a:pt x="-433" y="153135"/>
                      <a:pt x="2119" y="156482"/>
                      <a:pt x="5740" y="157003"/>
                    </a:cubicBezTo>
                    <a:cubicBezTo>
                      <a:pt x="9388" y="157497"/>
                      <a:pt x="12735" y="154945"/>
                      <a:pt x="13256" y="151325"/>
                    </a:cubicBezTo>
                    <a:cubicBezTo>
                      <a:pt x="14408" y="144384"/>
                      <a:pt x="15999" y="137581"/>
                      <a:pt x="17755" y="130778"/>
                    </a:cubicBezTo>
                    <a:cubicBezTo>
                      <a:pt x="21979" y="114456"/>
                      <a:pt x="27329" y="98353"/>
                      <a:pt x="31553" y="82086"/>
                    </a:cubicBezTo>
                    <a:cubicBezTo>
                      <a:pt x="35421" y="65353"/>
                      <a:pt x="38054" y="47933"/>
                      <a:pt x="41676" y="30953"/>
                    </a:cubicBezTo>
                    <a:cubicBezTo>
                      <a:pt x="43184" y="23848"/>
                      <a:pt x="44830" y="16853"/>
                      <a:pt x="46915" y="9995"/>
                    </a:cubicBezTo>
                    <a:cubicBezTo>
                      <a:pt x="48204" y="5963"/>
                      <a:pt x="45982" y="1628"/>
                      <a:pt x="41950" y="366"/>
                    </a:cubicBezTo>
                    <a:cubicBezTo>
                      <a:pt x="37890" y="-923"/>
                      <a:pt x="33583" y="1299"/>
                      <a:pt x="32266" y="5331"/>
                    </a:cubicBezTo>
                    <a:close/>
                  </a:path>
                </a:pathLst>
              </a:custGeom>
              <a:solidFill>
                <a:srgbClr val="055A74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42DB8ECD-56FF-0270-AD23-46E2F25C60B6}"/>
                  </a:ext>
                </a:extLst>
              </p:cNvPr>
              <p:cNvSpPr/>
              <p:nvPr/>
            </p:nvSpPr>
            <p:spPr>
              <a:xfrm>
                <a:off x="7064892" y="6944854"/>
                <a:ext cx="47536" cy="51389"/>
              </a:xfrm>
              <a:custGeom>
                <a:avLst/>
                <a:gdLst>
                  <a:gd name="connsiteX0" fmla="*/ 1488 w 47536"/>
                  <a:gd name="connsiteY0" fmla="*/ 12226 h 51389"/>
                  <a:gd name="connsiteX1" fmla="*/ 14436 w 47536"/>
                  <a:gd name="connsiteY1" fmla="*/ 28521 h 51389"/>
                  <a:gd name="connsiteX2" fmla="*/ 22968 w 47536"/>
                  <a:gd name="connsiteY2" fmla="*/ 37079 h 51389"/>
                  <a:gd name="connsiteX3" fmla="*/ 35861 w 47536"/>
                  <a:gd name="connsiteY3" fmla="*/ 49095 h 51389"/>
                  <a:gd name="connsiteX4" fmla="*/ 45242 w 47536"/>
                  <a:gd name="connsiteY4" fmla="*/ 49781 h 51389"/>
                  <a:gd name="connsiteX5" fmla="*/ 45928 w 47536"/>
                  <a:gd name="connsiteY5" fmla="*/ 40399 h 51389"/>
                  <a:gd name="connsiteX6" fmla="*/ 33172 w 47536"/>
                  <a:gd name="connsiteY6" fmla="*/ 24571 h 51389"/>
                  <a:gd name="connsiteX7" fmla="*/ 25245 w 47536"/>
                  <a:gd name="connsiteY7" fmla="*/ 15847 h 51389"/>
                  <a:gd name="connsiteX8" fmla="*/ 13833 w 47536"/>
                  <a:gd name="connsiteY8" fmla="*/ 3119 h 51389"/>
                  <a:gd name="connsiteX9" fmla="*/ 3107 w 47536"/>
                  <a:gd name="connsiteY9" fmla="*/ 1500 h 51389"/>
                  <a:gd name="connsiteX10" fmla="*/ 1488 w 47536"/>
                  <a:gd name="connsiteY10" fmla="*/ 12226 h 51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7536" h="51389">
                    <a:moveTo>
                      <a:pt x="1488" y="12226"/>
                    </a:moveTo>
                    <a:cubicBezTo>
                      <a:pt x="5439" y="17959"/>
                      <a:pt x="9718" y="23418"/>
                      <a:pt x="14436" y="28521"/>
                    </a:cubicBezTo>
                    <a:cubicBezTo>
                      <a:pt x="17179" y="31484"/>
                      <a:pt x="20032" y="34309"/>
                      <a:pt x="22968" y="37079"/>
                    </a:cubicBezTo>
                    <a:cubicBezTo>
                      <a:pt x="27247" y="41140"/>
                      <a:pt x="31691" y="44953"/>
                      <a:pt x="35861" y="49095"/>
                    </a:cubicBezTo>
                    <a:cubicBezTo>
                      <a:pt x="38275" y="51865"/>
                      <a:pt x="42472" y="52167"/>
                      <a:pt x="45242" y="49781"/>
                    </a:cubicBezTo>
                    <a:cubicBezTo>
                      <a:pt x="48013" y="47366"/>
                      <a:pt x="48315" y="43170"/>
                      <a:pt x="45928" y="40399"/>
                    </a:cubicBezTo>
                    <a:cubicBezTo>
                      <a:pt x="41868" y="34968"/>
                      <a:pt x="37644" y="29700"/>
                      <a:pt x="33172" y="24571"/>
                    </a:cubicBezTo>
                    <a:cubicBezTo>
                      <a:pt x="30594" y="21608"/>
                      <a:pt x="27933" y="18727"/>
                      <a:pt x="25245" y="15847"/>
                    </a:cubicBezTo>
                    <a:cubicBezTo>
                      <a:pt x="21349" y="11677"/>
                      <a:pt x="17372" y="7617"/>
                      <a:pt x="13833" y="3119"/>
                    </a:cubicBezTo>
                    <a:cubicBezTo>
                      <a:pt x="11336" y="-283"/>
                      <a:pt x="6508" y="-1023"/>
                      <a:pt x="3107" y="1500"/>
                    </a:cubicBezTo>
                    <a:cubicBezTo>
                      <a:pt x="-295" y="4024"/>
                      <a:pt x="-1008" y="8825"/>
                      <a:pt x="1488" y="12226"/>
                    </a:cubicBezTo>
                    <a:close/>
                  </a:path>
                </a:pathLst>
              </a:custGeom>
              <a:solidFill>
                <a:srgbClr val="055A74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0" name="图形 291">
                <a:extLst>
                  <a:ext uri="{FF2B5EF4-FFF2-40B4-BE49-F238E27FC236}">
                    <a16:creationId xmlns:a16="http://schemas.microsoft.com/office/drawing/2014/main" id="{04CBD982-6585-6B3A-4B19-9168DAAC5BE1}"/>
                  </a:ext>
                </a:extLst>
              </p:cNvPr>
              <p:cNvGrpSpPr/>
              <p:nvPr/>
            </p:nvGrpSpPr>
            <p:grpSpPr>
              <a:xfrm>
                <a:off x="6082855" y="6312313"/>
                <a:ext cx="1077865" cy="1138333"/>
                <a:chOff x="6082855" y="6312313"/>
                <a:chExt cx="1077865" cy="1138333"/>
              </a:xfrm>
              <a:solidFill>
                <a:srgbClr val="055A74"/>
              </a:solidFill>
            </p:grpSpPr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8D419F70-5170-DB27-A2A7-9FD688F148A6}"/>
                    </a:ext>
                  </a:extLst>
                </p:cNvPr>
                <p:cNvSpPr/>
                <p:nvPr/>
              </p:nvSpPr>
              <p:spPr>
                <a:xfrm>
                  <a:off x="6176085" y="6527695"/>
                  <a:ext cx="482355" cy="752562"/>
                </a:xfrm>
                <a:custGeom>
                  <a:avLst/>
                  <a:gdLst>
                    <a:gd name="connsiteX0" fmla="*/ 1498 w 482355"/>
                    <a:gd name="connsiteY0" fmla="*/ 12199 h 752562"/>
                    <a:gd name="connsiteX1" fmla="*/ 24733 w 482355"/>
                    <a:gd name="connsiteY1" fmla="*/ 47668 h 752562"/>
                    <a:gd name="connsiteX2" fmla="*/ 76086 w 482355"/>
                    <a:gd name="connsiteY2" fmla="*/ 134710 h 752562"/>
                    <a:gd name="connsiteX3" fmla="*/ 219501 w 482355"/>
                    <a:gd name="connsiteY3" fmla="*/ 351121 h 752562"/>
                    <a:gd name="connsiteX4" fmla="*/ 360035 w 482355"/>
                    <a:gd name="connsiteY4" fmla="*/ 569370 h 752562"/>
                    <a:gd name="connsiteX5" fmla="*/ 434732 w 482355"/>
                    <a:gd name="connsiteY5" fmla="*/ 696764 h 752562"/>
                    <a:gd name="connsiteX6" fmla="*/ 470339 w 482355"/>
                    <a:gd name="connsiteY6" fmla="*/ 749872 h 752562"/>
                    <a:gd name="connsiteX7" fmla="*/ 479666 w 482355"/>
                    <a:gd name="connsiteY7" fmla="*/ 751244 h 752562"/>
                    <a:gd name="connsiteX8" fmla="*/ 481037 w 482355"/>
                    <a:gd name="connsiteY8" fmla="*/ 741917 h 752562"/>
                    <a:gd name="connsiteX9" fmla="*/ 446583 w 482355"/>
                    <a:gd name="connsiteY9" fmla="*/ 689549 h 752562"/>
                    <a:gd name="connsiteX10" fmla="*/ 372900 w 482355"/>
                    <a:gd name="connsiteY10" fmla="*/ 561305 h 752562"/>
                    <a:gd name="connsiteX11" fmla="*/ 233354 w 482355"/>
                    <a:gd name="connsiteY11" fmla="*/ 342069 h 752562"/>
                    <a:gd name="connsiteX12" fmla="*/ 89363 w 482355"/>
                    <a:gd name="connsiteY12" fmla="*/ 125794 h 752562"/>
                    <a:gd name="connsiteX13" fmla="*/ 38065 w 482355"/>
                    <a:gd name="connsiteY13" fmla="*/ 39686 h 752562"/>
                    <a:gd name="connsiteX14" fmla="*/ 13870 w 482355"/>
                    <a:gd name="connsiteY14" fmla="*/ 3119 h 752562"/>
                    <a:gd name="connsiteX15" fmla="*/ 3144 w 482355"/>
                    <a:gd name="connsiteY15" fmla="*/ 1500 h 752562"/>
                    <a:gd name="connsiteX16" fmla="*/ 1498 w 482355"/>
                    <a:gd name="connsiteY16" fmla="*/ 12199 h 752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82355" h="752562">
                      <a:moveTo>
                        <a:pt x="1498" y="12199"/>
                      </a:moveTo>
                      <a:cubicBezTo>
                        <a:pt x="9865" y="23583"/>
                        <a:pt x="17464" y="35488"/>
                        <a:pt x="24733" y="47668"/>
                      </a:cubicBezTo>
                      <a:cubicBezTo>
                        <a:pt x="42016" y="76582"/>
                        <a:pt x="57405" y="106839"/>
                        <a:pt x="76086" y="134710"/>
                      </a:cubicBezTo>
                      <a:cubicBezTo>
                        <a:pt x="124421" y="206664"/>
                        <a:pt x="172153" y="278783"/>
                        <a:pt x="219501" y="351121"/>
                      </a:cubicBezTo>
                      <a:cubicBezTo>
                        <a:pt x="266848" y="423432"/>
                        <a:pt x="313867" y="495962"/>
                        <a:pt x="360035" y="569370"/>
                      </a:cubicBezTo>
                      <a:cubicBezTo>
                        <a:pt x="385903" y="610354"/>
                        <a:pt x="408973" y="654766"/>
                        <a:pt x="434732" y="696764"/>
                      </a:cubicBezTo>
                      <a:cubicBezTo>
                        <a:pt x="445952" y="715089"/>
                        <a:pt x="457665" y="732947"/>
                        <a:pt x="470339" y="749872"/>
                      </a:cubicBezTo>
                      <a:cubicBezTo>
                        <a:pt x="472533" y="752835"/>
                        <a:pt x="476703" y="753439"/>
                        <a:pt x="479666" y="751244"/>
                      </a:cubicBezTo>
                      <a:cubicBezTo>
                        <a:pt x="482628" y="749050"/>
                        <a:pt x="483232" y="744880"/>
                        <a:pt x="481037" y="741917"/>
                      </a:cubicBezTo>
                      <a:cubicBezTo>
                        <a:pt x="468748" y="725211"/>
                        <a:pt x="457418" y="707600"/>
                        <a:pt x="446583" y="689549"/>
                      </a:cubicBezTo>
                      <a:cubicBezTo>
                        <a:pt x="421181" y="647250"/>
                        <a:pt x="398440" y="602590"/>
                        <a:pt x="372900" y="561305"/>
                      </a:cubicBezTo>
                      <a:cubicBezTo>
                        <a:pt x="327089" y="487568"/>
                        <a:pt x="280674" y="414544"/>
                        <a:pt x="233354" y="342069"/>
                      </a:cubicBezTo>
                      <a:cubicBezTo>
                        <a:pt x="186061" y="269593"/>
                        <a:pt x="137890" y="197721"/>
                        <a:pt x="89363" y="125794"/>
                      </a:cubicBezTo>
                      <a:cubicBezTo>
                        <a:pt x="70709" y="98226"/>
                        <a:pt x="55347" y="68297"/>
                        <a:pt x="38065" y="39686"/>
                      </a:cubicBezTo>
                      <a:cubicBezTo>
                        <a:pt x="30494" y="27149"/>
                        <a:pt x="22566" y="14860"/>
                        <a:pt x="13870" y="3119"/>
                      </a:cubicBezTo>
                      <a:cubicBezTo>
                        <a:pt x="11347" y="-283"/>
                        <a:pt x="6546" y="-1023"/>
                        <a:pt x="3144" y="1500"/>
                      </a:cubicBezTo>
                      <a:cubicBezTo>
                        <a:pt x="-285" y="3997"/>
                        <a:pt x="-1025" y="8797"/>
                        <a:pt x="1498" y="1219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14D19BCB-BCFB-D969-5F34-F2CB69D4ED4E}"/>
                    </a:ext>
                  </a:extLst>
                </p:cNvPr>
                <p:cNvSpPr/>
                <p:nvPr/>
              </p:nvSpPr>
              <p:spPr>
                <a:xfrm>
                  <a:off x="6135797" y="6667533"/>
                  <a:ext cx="468450" cy="777575"/>
                </a:xfrm>
                <a:custGeom>
                  <a:avLst/>
                  <a:gdLst>
                    <a:gd name="connsiteX0" fmla="*/ 858 w 468450"/>
                    <a:gd name="connsiteY0" fmla="*/ 11167 h 777575"/>
                    <a:gd name="connsiteX1" fmla="*/ 48754 w 468450"/>
                    <a:gd name="connsiteY1" fmla="*/ 97441 h 777575"/>
                    <a:gd name="connsiteX2" fmla="*/ 124961 w 468450"/>
                    <a:gd name="connsiteY2" fmla="*/ 223573 h 777575"/>
                    <a:gd name="connsiteX3" fmla="*/ 247499 w 468450"/>
                    <a:gd name="connsiteY3" fmla="*/ 430163 h 777575"/>
                    <a:gd name="connsiteX4" fmla="*/ 330042 w 468450"/>
                    <a:gd name="connsiteY4" fmla="*/ 567460 h 777575"/>
                    <a:gd name="connsiteX5" fmla="*/ 420431 w 468450"/>
                    <a:gd name="connsiteY5" fmla="*/ 710985 h 777575"/>
                    <a:gd name="connsiteX6" fmla="*/ 455845 w 468450"/>
                    <a:gd name="connsiteY6" fmla="*/ 773941 h 777575"/>
                    <a:gd name="connsiteX7" fmla="*/ 464816 w 468450"/>
                    <a:gd name="connsiteY7" fmla="*/ 776849 h 777575"/>
                    <a:gd name="connsiteX8" fmla="*/ 467723 w 468450"/>
                    <a:gd name="connsiteY8" fmla="*/ 767906 h 777575"/>
                    <a:gd name="connsiteX9" fmla="*/ 432391 w 468450"/>
                    <a:gd name="connsiteY9" fmla="*/ 703853 h 777575"/>
                    <a:gd name="connsiteX10" fmla="*/ 343210 w 468450"/>
                    <a:gd name="connsiteY10" fmla="*/ 559533 h 777575"/>
                    <a:gd name="connsiteX11" fmla="*/ 139006 w 468450"/>
                    <a:gd name="connsiteY11" fmla="*/ 215206 h 777575"/>
                    <a:gd name="connsiteX12" fmla="*/ 62333 w 468450"/>
                    <a:gd name="connsiteY12" fmla="*/ 89403 h 777575"/>
                    <a:gd name="connsiteX13" fmla="*/ 14492 w 468450"/>
                    <a:gd name="connsiteY13" fmla="*/ 4172 h 777575"/>
                    <a:gd name="connsiteX14" fmla="*/ 4150 w 468450"/>
                    <a:gd name="connsiteY14" fmla="*/ 853 h 777575"/>
                    <a:gd name="connsiteX15" fmla="*/ 858 w 468450"/>
                    <a:gd name="connsiteY15" fmla="*/ 11167 h 777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68450" h="777575">
                      <a:moveTo>
                        <a:pt x="858" y="11167"/>
                      </a:moveTo>
                      <a:cubicBezTo>
                        <a:pt x="15918" y="40602"/>
                        <a:pt x="32076" y="69186"/>
                        <a:pt x="48754" y="97441"/>
                      </a:cubicBezTo>
                      <a:cubicBezTo>
                        <a:pt x="73690" y="139686"/>
                        <a:pt x="99778" y="181163"/>
                        <a:pt x="124961" y="223573"/>
                      </a:cubicBezTo>
                      <a:cubicBezTo>
                        <a:pt x="165944" y="292318"/>
                        <a:pt x="206516" y="361364"/>
                        <a:pt x="247499" y="430163"/>
                      </a:cubicBezTo>
                      <a:cubicBezTo>
                        <a:pt x="274822" y="476057"/>
                        <a:pt x="302363" y="521814"/>
                        <a:pt x="330042" y="567460"/>
                      </a:cubicBezTo>
                      <a:cubicBezTo>
                        <a:pt x="359175" y="615357"/>
                        <a:pt x="391216" y="662540"/>
                        <a:pt x="420431" y="710985"/>
                      </a:cubicBezTo>
                      <a:cubicBezTo>
                        <a:pt x="432912" y="731696"/>
                        <a:pt x="444873" y="752599"/>
                        <a:pt x="455845" y="773941"/>
                      </a:cubicBezTo>
                      <a:cubicBezTo>
                        <a:pt x="457519" y="777206"/>
                        <a:pt x="461524" y="778522"/>
                        <a:pt x="464816" y="776849"/>
                      </a:cubicBezTo>
                      <a:cubicBezTo>
                        <a:pt x="468080" y="775176"/>
                        <a:pt x="469397" y="771170"/>
                        <a:pt x="467723" y="767906"/>
                      </a:cubicBezTo>
                      <a:cubicBezTo>
                        <a:pt x="456778" y="746207"/>
                        <a:pt x="444873" y="724920"/>
                        <a:pt x="432391" y="703853"/>
                      </a:cubicBezTo>
                      <a:cubicBezTo>
                        <a:pt x="403615" y="655161"/>
                        <a:pt x="371958" y="607703"/>
                        <a:pt x="343210" y="559533"/>
                      </a:cubicBezTo>
                      <a:lnTo>
                        <a:pt x="139006" y="215206"/>
                      </a:lnTo>
                      <a:cubicBezTo>
                        <a:pt x="113686" y="172906"/>
                        <a:pt x="87434" y="131538"/>
                        <a:pt x="62333" y="89403"/>
                      </a:cubicBezTo>
                      <a:cubicBezTo>
                        <a:pt x="45682" y="61477"/>
                        <a:pt x="29525" y="33249"/>
                        <a:pt x="14492" y="4172"/>
                      </a:cubicBezTo>
                      <a:cubicBezTo>
                        <a:pt x="12544" y="413"/>
                        <a:pt x="7936" y="-1096"/>
                        <a:pt x="4150" y="853"/>
                      </a:cubicBezTo>
                      <a:cubicBezTo>
                        <a:pt x="392" y="2800"/>
                        <a:pt x="-1089" y="7409"/>
                        <a:pt x="858" y="11167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6E957C49-E774-CC2F-2949-7B47102368F9}"/>
                    </a:ext>
                  </a:extLst>
                </p:cNvPr>
                <p:cNvSpPr/>
                <p:nvPr/>
              </p:nvSpPr>
              <p:spPr>
                <a:xfrm>
                  <a:off x="6599651" y="7266078"/>
                  <a:ext cx="57194" cy="184239"/>
                </a:xfrm>
                <a:custGeom>
                  <a:avLst/>
                  <a:gdLst>
                    <a:gd name="connsiteX0" fmla="*/ 42055 w 57194"/>
                    <a:gd name="connsiteY0" fmla="*/ 6003 h 184239"/>
                    <a:gd name="connsiteX1" fmla="*/ 26171 w 57194"/>
                    <a:gd name="connsiteY1" fmla="*/ 66738 h 184239"/>
                    <a:gd name="connsiteX2" fmla="*/ 15445 w 57194"/>
                    <a:gd name="connsiteY2" fmla="*/ 107419 h 184239"/>
                    <a:gd name="connsiteX3" fmla="*/ 138 w 57194"/>
                    <a:gd name="connsiteY3" fmla="*/ 176219 h 184239"/>
                    <a:gd name="connsiteX4" fmla="*/ 5296 w 57194"/>
                    <a:gd name="connsiteY4" fmla="*/ 184092 h 184239"/>
                    <a:gd name="connsiteX5" fmla="*/ 13196 w 57194"/>
                    <a:gd name="connsiteY5" fmla="*/ 178935 h 184239"/>
                    <a:gd name="connsiteX6" fmla="*/ 28695 w 57194"/>
                    <a:gd name="connsiteY6" fmla="*/ 119956 h 184239"/>
                    <a:gd name="connsiteX7" fmla="*/ 44798 w 57194"/>
                    <a:gd name="connsiteY7" fmla="*/ 60785 h 184239"/>
                    <a:gd name="connsiteX8" fmla="*/ 57005 w 57194"/>
                    <a:gd name="connsiteY8" fmla="*/ 9377 h 184239"/>
                    <a:gd name="connsiteX9" fmla="*/ 51217 w 57194"/>
                    <a:gd name="connsiteY9" fmla="*/ 188 h 184239"/>
                    <a:gd name="connsiteX10" fmla="*/ 42055 w 57194"/>
                    <a:gd name="connsiteY10" fmla="*/ 6003 h 184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7194" h="184239">
                      <a:moveTo>
                        <a:pt x="42055" y="6003"/>
                      </a:moveTo>
                      <a:cubicBezTo>
                        <a:pt x="37254" y="26358"/>
                        <a:pt x="31630" y="46520"/>
                        <a:pt x="26171" y="66738"/>
                      </a:cubicBezTo>
                      <a:cubicBezTo>
                        <a:pt x="22523" y="80289"/>
                        <a:pt x="18874" y="93841"/>
                        <a:pt x="15445" y="107419"/>
                      </a:cubicBezTo>
                      <a:cubicBezTo>
                        <a:pt x="9685" y="130215"/>
                        <a:pt x="4500" y="153149"/>
                        <a:pt x="138" y="176219"/>
                      </a:cubicBezTo>
                      <a:cubicBezTo>
                        <a:pt x="-602" y="179813"/>
                        <a:pt x="1702" y="183352"/>
                        <a:pt x="5296" y="184092"/>
                      </a:cubicBezTo>
                      <a:cubicBezTo>
                        <a:pt x="8889" y="184860"/>
                        <a:pt x="12428" y="182556"/>
                        <a:pt x="13196" y="178935"/>
                      </a:cubicBezTo>
                      <a:cubicBezTo>
                        <a:pt x="17777" y="159129"/>
                        <a:pt x="23291" y="139570"/>
                        <a:pt x="28695" y="119956"/>
                      </a:cubicBezTo>
                      <a:cubicBezTo>
                        <a:pt x="34127" y="100260"/>
                        <a:pt x="39641" y="80564"/>
                        <a:pt x="44798" y="60785"/>
                      </a:cubicBezTo>
                      <a:cubicBezTo>
                        <a:pt x="49269" y="43722"/>
                        <a:pt x="53302" y="26577"/>
                        <a:pt x="57005" y="9377"/>
                      </a:cubicBezTo>
                      <a:cubicBezTo>
                        <a:pt x="57938" y="5235"/>
                        <a:pt x="55332" y="1120"/>
                        <a:pt x="51217" y="188"/>
                      </a:cubicBezTo>
                      <a:cubicBezTo>
                        <a:pt x="47102" y="-745"/>
                        <a:pt x="42987" y="1888"/>
                        <a:pt x="42055" y="6003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A8225146-53A2-9152-4FA8-CBEDD31C2723}"/>
                    </a:ext>
                  </a:extLst>
                </p:cNvPr>
                <p:cNvSpPr/>
                <p:nvPr/>
              </p:nvSpPr>
              <p:spPr>
                <a:xfrm>
                  <a:off x="6598655" y="7122406"/>
                  <a:ext cx="480892" cy="328240"/>
                </a:xfrm>
                <a:custGeom>
                  <a:avLst/>
                  <a:gdLst>
                    <a:gd name="connsiteX0" fmla="*/ 468823 w 480892"/>
                    <a:gd name="connsiteY0" fmla="*/ 1406 h 328240"/>
                    <a:gd name="connsiteX1" fmla="*/ 338576 w 480892"/>
                    <a:gd name="connsiteY1" fmla="*/ 91904 h 328240"/>
                    <a:gd name="connsiteX2" fmla="*/ 250272 w 480892"/>
                    <a:gd name="connsiteY2" fmla="*/ 149648 h 328240"/>
                    <a:gd name="connsiteX3" fmla="*/ 180842 w 480892"/>
                    <a:gd name="connsiteY3" fmla="*/ 189315 h 328240"/>
                    <a:gd name="connsiteX4" fmla="*/ 151133 w 480892"/>
                    <a:gd name="connsiteY4" fmla="*/ 207805 h 328240"/>
                    <a:gd name="connsiteX5" fmla="*/ 75750 w 480892"/>
                    <a:gd name="connsiteY5" fmla="*/ 260474 h 328240"/>
                    <a:gd name="connsiteX6" fmla="*/ 2506 w 480892"/>
                    <a:gd name="connsiteY6" fmla="*/ 316380 h 328240"/>
                    <a:gd name="connsiteX7" fmla="*/ 1464 w 480892"/>
                    <a:gd name="connsiteY7" fmla="*/ 325735 h 328240"/>
                    <a:gd name="connsiteX8" fmla="*/ 10818 w 480892"/>
                    <a:gd name="connsiteY8" fmla="*/ 326777 h 328240"/>
                    <a:gd name="connsiteX9" fmla="*/ 69303 w 480892"/>
                    <a:gd name="connsiteY9" fmla="*/ 282941 h 328240"/>
                    <a:gd name="connsiteX10" fmla="*/ 159911 w 480892"/>
                    <a:gd name="connsiteY10" fmla="*/ 220835 h 328240"/>
                    <a:gd name="connsiteX11" fmla="*/ 188797 w 480892"/>
                    <a:gd name="connsiteY11" fmla="*/ 203223 h 328240"/>
                    <a:gd name="connsiteX12" fmla="*/ 259023 w 480892"/>
                    <a:gd name="connsiteY12" fmla="*/ 163639 h 328240"/>
                    <a:gd name="connsiteX13" fmla="*/ 347738 w 480892"/>
                    <a:gd name="connsiteY13" fmla="*/ 105401 h 328240"/>
                    <a:gd name="connsiteX14" fmla="*/ 477656 w 480892"/>
                    <a:gd name="connsiteY14" fmla="*/ 13915 h 328240"/>
                    <a:gd name="connsiteX15" fmla="*/ 479467 w 480892"/>
                    <a:gd name="connsiteY15" fmla="*/ 3217 h 328240"/>
                    <a:gd name="connsiteX16" fmla="*/ 468823 w 480892"/>
                    <a:gd name="connsiteY16" fmla="*/ 1406 h 328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80892" h="328240">
                      <a:moveTo>
                        <a:pt x="468823" y="1406"/>
                      </a:moveTo>
                      <a:cubicBezTo>
                        <a:pt x="425782" y="31691"/>
                        <a:pt x="382412" y="62195"/>
                        <a:pt x="338576" y="91904"/>
                      </a:cubicBezTo>
                      <a:cubicBezTo>
                        <a:pt x="309388" y="111655"/>
                        <a:pt x="280009" y="131077"/>
                        <a:pt x="250272" y="149648"/>
                      </a:cubicBezTo>
                      <a:cubicBezTo>
                        <a:pt x="227778" y="163831"/>
                        <a:pt x="203912" y="175956"/>
                        <a:pt x="180842" y="189315"/>
                      </a:cubicBezTo>
                      <a:cubicBezTo>
                        <a:pt x="170747" y="195158"/>
                        <a:pt x="160789" y="201248"/>
                        <a:pt x="151133" y="207805"/>
                      </a:cubicBezTo>
                      <a:cubicBezTo>
                        <a:pt x="125676" y="225169"/>
                        <a:pt x="100494" y="242561"/>
                        <a:pt x="75750" y="260474"/>
                      </a:cubicBezTo>
                      <a:cubicBezTo>
                        <a:pt x="50924" y="278442"/>
                        <a:pt x="26509" y="296931"/>
                        <a:pt x="2506" y="316380"/>
                      </a:cubicBezTo>
                      <a:cubicBezTo>
                        <a:pt x="-374" y="318685"/>
                        <a:pt x="-840" y="322882"/>
                        <a:pt x="1464" y="325735"/>
                      </a:cubicBezTo>
                      <a:cubicBezTo>
                        <a:pt x="3768" y="328615"/>
                        <a:pt x="7965" y="329081"/>
                        <a:pt x="10818" y="326777"/>
                      </a:cubicBezTo>
                      <a:cubicBezTo>
                        <a:pt x="30048" y="311634"/>
                        <a:pt x="49580" y="297095"/>
                        <a:pt x="69303" y="282941"/>
                      </a:cubicBezTo>
                      <a:cubicBezTo>
                        <a:pt x="99012" y="261653"/>
                        <a:pt x="129215" y="241217"/>
                        <a:pt x="159911" y="220835"/>
                      </a:cubicBezTo>
                      <a:cubicBezTo>
                        <a:pt x="169293" y="214580"/>
                        <a:pt x="178976" y="208819"/>
                        <a:pt x="188797" y="203223"/>
                      </a:cubicBezTo>
                      <a:cubicBezTo>
                        <a:pt x="212169" y="189946"/>
                        <a:pt x="236282" y="177793"/>
                        <a:pt x="259023" y="163639"/>
                      </a:cubicBezTo>
                      <a:cubicBezTo>
                        <a:pt x="288897" y="144903"/>
                        <a:pt x="318468" y="125399"/>
                        <a:pt x="347738" y="105401"/>
                      </a:cubicBezTo>
                      <a:cubicBezTo>
                        <a:pt x="391547" y="75500"/>
                        <a:pt x="434725" y="44502"/>
                        <a:pt x="477656" y="13915"/>
                      </a:cubicBezTo>
                      <a:cubicBezTo>
                        <a:pt x="481113" y="11474"/>
                        <a:pt x="481936" y="6673"/>
                        <a:pt x="479467" y="3217"/>
                      </a:cubicBezTo>
                      <a:cubicBezTo>
                        <a:pt x="477080" y="-212"/>
                        <a:pt x="472279" y="-1036"/>
                        <a:pt x="468823" y="1406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1ADF2D08-68DB-AF39-0657-70A1F3F3FB71}"/>
                    </a:ext>
                  </a:extLst>
                </p:cNvPr>
                <p:cNvSpPr/>
                <p:nvPr/>
              </p:nvSpPr>
              <p:spPr>
                <a:xfrm>
                  <a:off x="6641312" y="6980088"/>
                  <a:ext cx="467429" cy="305048"/>
                </a:xfrm>
                <a:custGeom>
                  <a:avLst/>
                  <a:gdLst>
                    <a:gd name="connsiteX0" fmla="*/ 455299 w 467429"/>
                    <a:gd name="connsiteY0" fmla="*/ 1406 h 305048"/>
                    <a:gd name="connsiteX1" fmla="*/ 409378 w 467429"/>
                    <a:gd name="connsiteY1" fmla="*/ 32075 h 305048"/>
                    <a:gd name="connsiteX2" fmla="*/ 299458 w 467429"/>
                    <a:gd name="connsiteY2" fmla="*/ 100792 h 305048"/>
                    <a:gd name="connsiteX3" fmla="*/ 202047 w 467429"/>
                    <a:gd name="connsiteY3" fmla="*/ 167424 h 305048"/>
                    <a:gd name="connsiteX4" fmla="*/ 177577 w 467429"/>
                    <a:gd name="connsiteY4" fmla="*/ 183390 h 305048"/>
                    <a:gd name="connsiteX5" fmla="*/ 147841 w 467429"/>
                    <a:gd name="connsiteY5" fmla="*/ 200919 h 305048"/>
                    <a:gd name="connsiteX6" fmla="*/ 76381 w 467429"/>
                    <a:gd name="connsiteY6" fmla="*/ 240833 h 305048"/>
                    <a:gd name="connsiteX7" fmla="*/ 46096 w 467429"/>
                    <a:gd name="connsiteY7" fmla="*/ 260940 h 305048"/>
                    <a:gd name="connsiteX8" fmla="*/ 2726 w 467429"/>
                    <a:gd name="connsiteY8" fmla="*/ 293036 h 305048"/>
                    <a:gd name="connsiteX9" fmla="*/ 1299 w 467429"/>
                    <a:gd name="connsiteY9" fmla="*/ 302335 h 305048"/>
                    <a:gd name="connsiteX10" fmla="*/ 10599 w 467429"/>
                    <a:gd name="connsiteY10" fmla="*/ 303761 h 305048"/>
                    <a:gd name="connsiteX11" fmla="*/ 54188 w 467429"/>
                    <a:gd name="connsiteY11" fmla="*/ 272489 h 305048"/>
                    <a:gd name="connsiteX12" fmla="*/ 83924 w 467429"/>
                    <a:gd name="connsiteY12" fmla="*/ 253369 h 305048"/>
                    <a:gd name="connsiteX13" fmla="*/ 165699 w 467429"/>
                    <a:gd name="connsiteY13" fmla="*/ 208956 h 305048"/>
                    <a:gd name="connsiteX14" fmla="*/ 186054 w 467429"/>
                    <a:gd name="connsiteY14" fmla="*/ 196969 h 305048"/>
                    <a:gd name="connsiteX15" fmla="*/ 223389 w 467429"/>
                    <a:gd name="connsiteY15" fmla="*/ 172691 h 305048"/>
                    <a:gd name="connsiteX16" fmla="*/ 308428 w 467429"/>
                    <a:gd name="connsiteY16" fmla="*/ 114645 h 305048"/>
                    <a:gd name="connsiteX17" fmla="*/ 417936 w 467429"/>
                    <a:gd name="connsiteY17" fmla="*/ 45270 h 305048"/>
                    <a:gd name="connsiteX18" fmla="*/ 464187 w 467429"/>
                    <a:gd name="connsiteY18" fmla="*/ 13915 h 305048"/>
                    <a:gd name="connsiteX19" fmla="*/ 466025 w 467429"/>
                    <a:gd name="connsiteY19" fmla="*/ 3216 h 305048"/>
                    <a:gd name="connsiteX20" fmla="*/ 455299 w 467429"/>
                    <a:gd name="connsiteY20" fmla="*/ 1406 h 305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467429" h="305048">
                      <a:moveTo>
                        <a:pt x="455299" y="1406"/>
                      </a:moveTo>
                      <a:cubicBezTo>
                        <a:pt x="440266" y="11968"/>
                        <a:pt x="424904" y="22117"/>
                        <a:pt x="409378" y="32075"/>
                      </a:cubicBezTo>
                      <a:cubicBezTo>
                        <a:pt x="372975" y="55392"/>
                        <a:pt x="335723" y="77530"/>
                        <a:pt x="299458" y="100792"/>
                      </a:cubicBezTo>
                      <a:cubicBezTo>
                        <a:pt x="266484" y="122134"/>
                        <a:pt x="234718" y="145506"/>
                        <a:pt x="202047" y="167424"/>
                      </a:cubicBezTo>
                      <a:cubicBezTo>
                        <a:pt x="193954" y="172856"/>
                        <a:pt x="185807" y="178205"/>
                        <a:pt x="177577" y="183390"/>
                      </a:cubicBezTo>
                      <a:cubicBezTo>
                        <a:pt x="167839" y="189535"/>
                        <a:pt x="157881" y="195295"/>
                        <a:pt x="147841" y="200919"/>
                      </a:cubicBezTo>
                      <a:cubicBezTo>
                        <a:pt x="124030" y="214224"/>
                        <a:pt x="99698" y="226650"/>
                        <a:pt x="76381" y="240833"/>
                      </a:cubicBezTo>
                      <a:cubicBezTo>
                        <a:pt x="66121" y="247087"/>
                        <a:pt x="56026" y="253890"/>
                        <a:pt x="46096" y="260940"/>
                      </a:cubicBezTo>
                      <a:cubicBezTo>
                        <a:pt x="31392" y="271364"/>
                        <a:pt x="17018" y="282364"/>
                        <a:pt x="2726" y="293036"/>
                      </a:cubicBezTo>
                      <a:cubicBezTo>
                        <a:pt x="-237" y="295203"/>
                        <a:pt x="-895" y="299373"/>
                        <a:pt x="1299" y="302335"/>
                      </a:cubicBezTo>
                      <a:cubicBezTo>
                        <a:pt x="3466" y="305298"/>
                        <a:pt x="7636" y="305929"/>
                        <a:pt x="10599" y="303761"/>
                      </a:cubicBezTo>
                      <a:cubicBezTo>
                        <a:pt x="24946" y="293392"/>
                        <a:pt x="39430" y="282666"/>
                        <a:pt x="54188" y="272489"/>
                      </a:cubicBezTo>
                      <a:cubicBezTo>
                        <a:pt x="63954" y="265768"/>
                        <a:pt x="73829" y="259294"/>
                        <a:pt x="83924" y="253369"/>
                      </a:cubicBezTo>
                      <a:cubicBezTo>
                        <a:pt x="110616" y="237596"/>
                        <a:pt x="138679" y="224154"/>
                        <a:pt x="165699" y="208956"/>
                      </a:cubicBezTo>
                      <a:cubicBezTo>
                        <a:pt x="172557" y="205089"/>
                        <a:pt x="179360" y="201111"/>
                        <a:pt x="186054" y="196969"/>
                      </a:cubicBezTo>
                      <a:cubicBezTo>
                        <a:pt x="198672" y="189150"/>
                        <a:pt x="211099" y="181031"/>
                        <a:pt x="223389" y="172691"/>
                      </a:cubicBezTo>
                      <a:cubicBezTo>
                        <a:pt x="251808" y="153434"/>
                        <a:pt x="279624" y="133217"/>
                        <a:pt x="308428" y="114645"/>
                      </a:cubicBezTo>
                      <a:cubicBezTo>
                        <a:pt x="344556" y="91163"/>
                        <a:pt x="381726" y="68834"/>
                        <a:pt x="417936" y="45270"/>
                      </a:cubicBezTo>
                      <a:cubicBezTo>
                        <a:pt x="433573" y="35093"/>
                        <a:pt x="449044" y="24696"/>
                        <a:pt x="464187" y="13915"/>
                      </a:cubicBezTo>
                      <a:cubicBezTo>
                        <a:pt x="467643" y="11473"/>
                        <a:pt x="468466" y="6673"/>
                        <a:pt x="466025" y="3216"/>
                      </a:cubicBezTo>
                      <a:cubicBezTo>
                        <a:pt x="463528" y="-213"/>
                        <a:pt x="458755" y="-1035"/>
                        <a:pt x="455299" y="1406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8B2436E1-EB82-CA48-4384-3C8597351D79}"/>
                    </a:ext>
                  </a:extLst>
                </p:cNvPr>
                <p:cNvSpPr/>
                <p:nvPr/>
              </p:nvSpPr>
              <p:spPr>
                <a:xfrm>
                  <a:off x="6642698" y="7093680"/>
                  <a:ext cx="363398" cy="227056"/>
                </a:xfrm>
                <a:custGeom>
                  <a:avLst/>
                  <a:gdLst>
                    <a:gd name="connsiteX0" fmla="*/ 11681 w 363398"/>
                    <a:gd name="connsiteY0" fmla="*/ 225914 h 227056"/>
                    <a:gd name="connsiteX1" fmla="*/ 144123 w 363398"/>
                    <a:gd name="connsiteY1" fmla="*/ 147843 h 227056"/>
                    <a:gd name="connsiteX2" fmla="*/ 200084 w 363398"/>
                    <a:gd name="connsiteY2" fmla="*/ 112373 h 227056"/>
                    <a:gd name="connsiteX3" fmla="*/ 294505 w 363398"/>
                    <a:gd name="connsiteY3" fmla="*/ 49801 h 227056"/>
                    <a:gd name="connsiteX4" fmla="*/ 359684 w 363398"/>
                    <a:gd name="connsiteY4" fmla="*/ 12630 h 227056"/>
                    <a:gd name="connsiteX5" fmla="*/ 362701 w 363398"/>
                    <a:gd name="connsiteY5" fmla="*/ 3715 h 227056"/>
                    <a:gd name="connsiteX6" fmla="*/ 353786 w 363398"/>
                    <a:gd name="connsiteY6" fmla="*/ 697 h 227056"/>
                    <a:gd name="connsiteX7" fmla="*/ 286769 w 363398"/>
                    <a:gd name="connsiteY7" fmla="*/ 37237 h 227056"/>
                    <a:gd name="connsiteX8" fmla="*/ 191004 w 363398"/>
                    <a:gd name="connsiteY8" fmla="*/ 98767 h 227056"/>
                    <a:gd name="connsiteX9" fmla="*/ 135537 w 363398"/>
                    <a:gd name="connsiteY9" fmla="*/ 133716 h 227056"/>
                    <a:gd name="connsiteX10" fmla="*/ 3644 w 363398"/>
                    <a:gd name="connsiteY10" fmla="*/ 212884 h 227056"/>
                    <a:gd name="connsiteX11" fmla="*/ 1147 w 363398"/>
                    <a:gd name="connsiteY11" fmla="*/ 223446 h 227056"/>
                    <a:gd name="connsiteX12" fmla="*/ 11681 w 363398"/>
                    <a:gd name="connsiteY12" fmla="*/ 225914 h 227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63398" h="227056">
                      <a:moveTo>
                        <a:pt x="11681" y="225914"/>
                      </a:moveTo>
                      <a:cubicBezTo>
                        <a:pt x="55353" y="199223"/>
                        <a:pt x="100259" y="174369"/>
                        <a:pt x="144123" y="147843"/>
                      </a:cubicBezTo>
                      <a:cubicBezTo>
                        <a:pt x="163024" y="136404"/>
                        <a:pt x="181705" y="124608"/>
                        <a:pt x="200084" y="112373"/>
                      </a:cubicBezTo>
                      <a:cubicBezTo>
                        <a:pt x="230863" y="91607"/>
                        <a:pt x="262327" y="69909"/>
                        <a:pt x="294505" y="49801"/>
                      </a:cubicBezTo>
                      <a:cubicBezTo>
                        <a:pt x="315902" y="36441"/>
                        <a:pt x="337601" y="23740"/>
                        <a:pt x="359684" y="12630"/>
                      </a:cubicBezTo>
                      <a:cubicBezTo>
                        <a:pt x="362975" y="11012"/>
                        <a:pt x="364347" y="7007"/>
                        <a:pt x="362701" y="3715"/>
                      </a:cubicBezTo>
                      <a:cubicBezTo>
                        <a:pt x="361083" y="423"/>
                        <a:pt x="357078" y="-948"/>
                        <a:pt x="353786" y="697"/>
                      </a:cubicBezTo>
                      <a:cubicBezTo>
                        <a:pt x="331099" y="11588"/>
                        <a:pt x="308770" y="23988"/>
                        <a:pt x="286769" y="37237"/>
                      </a:cubicBezTo>
                      <a:cubicBezTo>
                        <a:pt x="254098" y="56906"/>
                        <a:pt x="222194" y="78330"/>
                        <a:pt x="191004" y="98767"/>
                      </a:cubicBezTo>
                      <a:cubicBezTo>
                        <a:pt x="172789" y="110837"/>
                        <a:pt x="154218" y="122358"/>
                        <a:pt x="135537" y="133716"/>
                      </a:cubicBezTo>
                      <a:cubicBezTo>
                        <a:pt x="91700" y="160379"/>
                        <a:pt x="47096" y="185836"/>
                        <a:pt x="3644" y="212884"/>
                      </a:cubicBezTo>
                      <a:cubicBezTo>
                        <a:pt x="23" y="215106"/>
                        <a:pt x="-1075" y="219824"/>
                        <a:pt x="1147" y="223446"/>
                      </a:cubicBezTo>
                      <a:cubicBezTo>
                        <a:pt x="3369" y="227011"/>
                        <a:pt x="8088" y="228136"/>
                        <a:pt x="11681" y="225914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3578BFBD-1668-E1D9-CEBA-843FF61AE94B}"/>
                    </a:ext>
                  </a:extLst>
                </p:cNvPr>
                <p:cNvSpPr/>
                <p:nvPr/>
              </p:nvSpPr>
              <p:spPr>
                <a:xfrm>
                  <a:off x="6847885" y="7090906"/>
                  <a:ext cx="227541" cy="148642"/>
                </a:xfrm>
                <a:custGeom>
                  <a:avLst/>
                  <a:gdLst>
                    <a:gd name="connsiteX0" fmla="*/ 12481 w 227541"/>
                    <a:gd name="connsiteY0" fmla="*/ 146941 h 148642"/>
                    <a:gd name="connsiteX1" fmla="*/ 42958 w 227541"/>
                    <a:gd name="connsiteY1" fmla="*/ 126586 h 148642"/>
                    <a:gd name="connsiteX2" fmla="*/ 120700 w 227541"/>
                    <a:gd name="connsiteY2" fmla="*/ 84588 h 148642"/>
                    <a:gd name="connsiteX3" fmla="*/ 203298 w 227541"/>
                    <a:gd name="connsiteY3" fmla="*/ 25829 h 148642"/>
                    <a:gd name="connsiteX4" fmla="*/ 224174 w 227541"/>
                    <a:gd name="connsiteY4" fmla="*/ 12441 h 148642"/>
                    <a:gd name="connsiteX5" fmla="*/ 226670 w 227541"/>
                    <a:gd name="connsiteY5" fmla="*/ 3362 h 148642"/>
                    <a:gd name="connsiteX6" fmla="*/ 217590 w 227541"/>
                    <a:gd name="connsiteY6" fmla="*/ 865 h 148642"/>
                    <a:gd name="connsiteX7" fmla="*/ 184836 w 227541"/>
                    <a:gd name="connsiteY7" fmla="*/ 21083 h 148642"/>
                    <a:gd name="connsiteX8" fmla="*/ 112141 w 227541"/>
                    <a:gd name="connsiteY8" fmla="*/ 70460 h 148642"/>
                    <a:gd name="connsiteX9" fmla="*/ 34865 w 227541"/>
                    <a:gd name="connsiteY9" fmla="*/ 112870 h 148642"/>
                    <a:gd name="connsiteX10" fmla="*/ 2852 w 227541"/>
                    <a:gd name="connsiteY10" fmla="*/ 135036 h 148642"/>
                    <a:gd name="connsiteX11" fmla="*/ 1700 w 227541"/>
                    <a:gd name="connsiteY11" fmla="*/ 145816 h 148642"/>
                    <a:gd name="connsiteX12" fmla="*/ 12481 w 227541"/>
                    <a:gd name="connsiteY12" fmla="*/ 146941 h 148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7541" h="148642">
                      <a:moveTo>
                        <a:pt x="12481" y="146941"/>
                      </a:moveTo>
                      <a:cubicBezTo>
                        <a:pt x="22000" y="139369"/>
                        <a:pt x="32314" y="132758"/>
                        <a:pt x="42958" y="126586"/>
                      </a:cubicBezTo>
                      <a:cubicBezTo>
                        <a:pt x="68360" y="111827"/>
                        <a:pt x="95819" y="99565"/>
                        <a:pt x="120700" y="84588"/>
                      </a:cubicBezTo>
                      <a:cubicBezTo>
                        <a:pt x="149394" y="66702"/>
                        <a:pt x="175290" y="44921"/>
                        <a:pt x="203298" y="25829"/>
                      </a:cubicBezTo>
                      <a:cubicBezTo>
                        <a:pt x="210101" y="21165"/>
                        <a:pt x="217041" y="16666"/>
                        <a:pt x="224174" y="12441"/>
                      </a:cubicBezTo>
                      <a:cubicBezTo>
                        <a:pt x="227383" y="10631"/>
                        <a:pt x="228481" y="6544"/>
                        <a:pt x="226670" y="3362"/>
                      </a:cubicBezTo>
                      <a:cubicBezTo>
                        <a:pt x="224860" y="179"/>
                        <a:pt x="220772" y="-945"/>
                        <a:pt x="217590" y="865"/>
                      </a:cubicBezTo>
                      <a:cubicBezTo>
                        <a:pt x="206288" y="7065"/>
                        <a:pt x="195425" y="13923"/>
                        <a:pt x="184836" y="21083"/>
                      </a:cubicBezTo>
                      <a:cubicBezTo>
                        <a:pt x="160504" y="37515"/>
                        <a:pt x="137379" y="55538"/>
                        <a:pt x="112141" y="70460"/>
                      </a:cubicBezTo>
                      <a:cubicBezTo>
                        <a:pt x="87425" y="85576"/>
                        <a:pt x="60048" y="97838"/>
                        <a:pt x="34865" y="112870"/>
                      </a:cubicBezTo>
                      <a:cubicBezTo>
                        <a:pt x="23646" y="119563"/>
                        <a:pt x="12838" y="126833"/>
                        <a:pt x="2852" y="135036"/>
                      </a:cubicBezTo>
                      <a:cubicBezTo>
                        <a:pt x="-440" y="137696"/>
                        <a:pt x="-961" y="142524"/>
                        <a:pt x="1700" y="145816"/>
                      </a:cubicBezTo>
                      <a:cubicBezTo>
                        <a:pt x="4334" y="149080"/>
                        <a:pt x="9189" y="149601"/>
                        <a:pt x="12481" y="146941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FA68A903-279D-891E-3FC2-10F023970908}"/>
                    </a:ext>
                  </a:extLst>
                </p:cNvPr>
                <p:cNvSpPr/>
                <p:nvPr/>
              </p:nvSpPr>
              <p:spPr>
                <a:xfrm>
                  <a:off x="6258993" y="6814042"/>
                  <a:ext cx="240661" cy="385584"/>
                </a:xfrm>
                <a:custGeom>
                  <a:avLst/>
                  <a:gdLst>
                    <a:gd name="connsiteX0" fmla="*/ 859 w 240661"/>
                    <a:gd name="connsiteY0" fmla="*/ 11200 h 385584"/>
                    <a:gd name="connsiteX1" fmla="*/ 64885 w 240661"/>
                    <a:gd name="connsiteY1" fmla="*/ 125481 h 385584"/>
                    <a:gd name="connsiteX2" fmla="*/ 146413 w 240661"/>
                    <a:gd name="connsiteY2" fmla="*/ 254275 h 385584"/>
                    <a:gd name="connsiteX3" fmla="*/ 228298 w 240661"/>
                    <a:gd name="connsiteY3" fmla="*/ 382355 h 385584"/>
                    <a:gd name="connsiteX4" fmla="*/ 237433 w 240661"/>
                    <a:gd name="connsiteY4" fmla="*/ 384632 h 385584"/>
                    <a:gd name="connsiteX5" fmla="*/ 239709 w 240661"/>
                    <a:gd name="connsiteY5" fmla="*/ 375497 h 385584"/>
                    <a:gd name="connsiteX6" fmla="*/ 159772 w 240661"/>
                    <a:gd name="connsiteY6" fmla="*/ 245689 h 385584"/>
                    <a:gd name="connsiteX7" fmla="*/ 78903 w 240661"/>
                    <a:gd name="connsiteY7" fmla="*/ 116978 h 385584"/>
                    <a:gd name="connsiteX8" fmla="*/ 14465 w 240661"/>
                    <a:gd name="connsiteY8" fmla="*/ 4150 h 385584"/>
                    <a:gd name="connsiteX9" fmla="*/ 4123 w 240661"/>
                    <a:gd name="connsiteY9" fmla="*/ 858 h 385584"/>
                    <a:gd name="connsiteX10" fmla="*/ 859 w 240661"/>
                    <a:gd name="connsiteY10" fmla="*/ 11200 h 385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40661" h="385584">
                      <a:moveTo>
                        <a:pt x="859" y="11200"/>
                      </a:moveTo>
                      <a:cubicBezTo>
                        <a:pt x="20692" y="49961"/>
                        <a:pt x="42226" y="88010"/>
                        <a:pt x="64885" y="125481"/>
                      </a:cubicBezTo>
                      <a:cubicBezTo>
                        <a:pt x="91138" y="168907"/>
                        <a:pt x="118734" y="211673"/>
                        <a:pt x="146413" y="254275"/>
                      </a:cubicBezTo>
                      <a:cubicBezTo>
                        <a:pt x="174092" y="296904"/>
                        <a:pt x="201990" y="339314"/>
                        <a:pt x="228298" y="382355"/>
                      </a:cubicBezTo>
                      <a:cubicBezTo>
                        <a:pt x="230190" y="385510"/>
                        <a:pt x="234278" y="386525"/>
                        <a:pt x="237433" y="384632"/>
                      </a:cubicBezTo>
                      <a:cubicBezTo>
                        <a:pt x="240587" y="382739"/>
                        <a:pt x="241602" y="378652"/>
                        <a:pt x="239709" y="375497"/>
                      </a:cubicBezTo>
                      <a:cubicBezTo>
                        <a:pt x="214033" y="331880"/>
                        <a:pt x="187095" y="288729"/>
                        <a:pt x="159772" y="245689"/>
                      </a:cubicBezTo>
                      <a:cubicBezTo>
                        <a:pt x="132615" y="202895"/>
                        <a:pt x="105183" y="160211"/>
                        <a:pt x="78903" y="116978"/>
                      </a:cubicBezTo>
                      <a:cubicBezTo>
                        <a:pt x="56354" y="79862"/>
                        <a:pt x="34463" y="42445"/>
                        <a:pt x="14465" y="4150"/>
                      </a:cubicBezTo>
                      <a:cubicBezTo>
                        <a:pt x="12518" y="392"/>
                        <a:pt x="7882" y="-1089"/>
                        <a:pt x="4123" y="858"/>
                      </a:cubicBezTo>
                      <a:cubicBezTo>
                        <a:pt x="393" y="2806"/>
                        <a:pt x="-1089" y="7442"/>
                        <a:pt x="859" y="1120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4C434312-AF18-DB21-A6C8-888B69879BA5}"/>
                    </a:ext>
                  </a:extLst>
                </p:cNvPr>
                <p:cNvSpPr/>
                <p:nvPr/>
              </p:nvSpPr>
              <p:spPr>
                <a:xfrm>
                  <a:off x="6194352" y="6624076"/>
                  <a:ext cx="280751" cy="454520"/>
                </a:xfrm>
                <a:custGeom>
                  <a:avLst/>
                  <a:gdLst>
                    <a:gd name="connsiteX0" fmla="*/ 568 w 280751"/>
                    <a:gd name="connsiteY0" fmla="*/ 10569 h 454520"/>
                    <a:gd name="connsiteX1" fmla="*/ 39329 w 280751"/>
                    <a:gd name="connsiteY1" fmla="*/ 87076 h 454520"/>
                    <a:gd name="connsiteX2" fmla="*/ 107333 w 280751"/>
                    <a:gd name="connsiteY2" fmla="*/ 194500 h 454520"/>
                    <a:gd name="connsiteX3" fmla="*/ 202056 w 280751"/>
                    <a:gd name="connsiteY3" fmla="*/ 349793 h 454520"/>
                    <a:gd name="connsiteX4" fmla="*/ 268606 w 280751"/>
                    <a:gd name="connsiteY4" fmla="*/ 451620 h 454520"/>
                    <a:gd name="connsiteX5" fmla="*/ 277851 w 280751"/>
                    <a:gd name="connsiteY5" fmla="*/ 453348 h 454520"/>
                    <a:gd name="connsiteX6" fmla="*/ 279579 w 280751"/>
                    <a:gd name="connsiteY6" fmla="*/ 444104 h 454520"/>
                    <a:gd name="connsiteX7" fmla="*/ 230695 w 280751"/>
                    <a:gd name="connsiteY7" fmla="*/ 367733 h 454520"/>
                    <a:gd name="connsiteX8" fmla="*/ 121406 w 280751"/>
                    <a:gd name="connsiteY8" fmla="*/ 185804 h 454520"/>
                    <a:gd name="connsiteX9" fmla="*/ 53045 w 280751"/>
                    <a:gd name="connsiteY9" fmla="*/ 78901 h 454520"/>
                    <a:gd name="connsiteX10" fmla="*/ 14750 w 280751"/>
                    <a:gd name="connsiteY10" fmla="*/ 4753 h 454520"/>
                    <a:gd name="connsiteX11" fmla="*/ 4738 w 280751"/>
                    <a:gd name="connsiteY11" fmla="*/ 583 h 454520"/>
                    <a:gd name="connsiteX12" fmla="*/ 568 w 280751"/>
                    <a:gd name="connsiteY12" fmla="*/ 10569 h 454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80751" h="454520">
                      <a:moveTo>
                        <a:pt x="568" y="10569"/>
                      </a:moveTo>
                      <a:cubicBezTo>
                        <a:pt x="11431" y="37287"/>
                        <a:pt x="24791" y="62525"/>
                        <a:pt x="39329" y="87076"/>
                      </a:cubicBezTo>
                      <a:cubicBezTo>
                        <a:pt x="60918" y="123451"/>
                        <a:pt x="85113" y="158317"/>
                        <a:pt x="107333" y="194500"/>
                      </a:cubicBezTo>
                      <a:cubicBezTo>
                        <a:pt x="139401" y="245990"/>
                        <a:pt x="170070" y="298303"/>
                        <a:pt x="202056" y="349793"/>
                      </a:cubicBezTo>
                      <a:cubicBezTo>
                        <a:pt x="223426" y="384220"/>
                        <a:pt x="245426" y="418263"/>
                        <a:pt x="268606" y="451620"/>
                      </a:cubicBezTo>
                      <a:cubicBezTo>
                        <a:pt x="270664" y="454665"/>
                        <a:pt x="274833" y="455433"/>
                        <a:pt x="277851" y="453348"/>
                      </a:cubicBezTo>
                      <a:cubicBezTo>
                        <a:pt x="280896" y="451291"/>
                        <a:pt x="281664" y="447121"/>
                        <a:pt x="279579" y="444104"/>
                      </a:cubicBezTo>
                      <a:cubicBezTo>
                        <a:pt x="262681" y="418976"/>
                        <a:pt x="246523" y="393437"/>
                        <a:pt x="230695" y="367733"/>
                      </a:cubicBezTo>
                      <a:cubicBezTo>
                        <a:pt x="193552" y="307520"/>
                        <a:pt x="158329" y="246209"/>
                        <a:pt x="121406" y="185804"/>
                      </a:cubicBezTo>
                      <a:cubicBezTo>
                        <a:pt x="99076" y="149786"/>
                        <a:pt x="74799" y="115084"/>
                        <a:pt x="53045" y="78901"/>
                      </a:cubicBezTo>
                      <a:cubicBezTo>
                        <a:pt x="38726" y="55118"/>
                        <a:pt x="25504" y="30703"/>
                        <a:pt x="14750" y="4753"/>
                      </a:cubicBezTo>
                      <a:cubicBezTo>
                        <a:pt x="13132" y="830"/>
                        <a:pt x="8660" y="-1035"/>
                        <a:pt x="4738" y="583"/>
                      </a:cubicBezTo>
                      <a:cubicBezTo>
                        <a:pt x="842" y="2147"/>
                        <a:pt x="-1023" y="6646"/>
                        <a:pt x="568" y="1056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9E94F677-2BFB-4C0F-B486-0101AB661827}"/>
                    </a:ext>
                  </a:extLst>
                </p:cNvPr>
                <p:cNvSpPr/>
                <p:nvPr/>
              </p:nvSpPr>
              <p:spPr>
                <a:xfrm>
                  <a:off x="6135758" y="6521695"/>
                  <a:ext cx="49226" cy="161386"/>
                </a:xfrm>
                <a:custGeom>
                  <a:avLst/>
                  <a:gdLst>
                    <a:gd name="connsiteX0" fmla="*/ 15189 w 49226"/>
                    <a:gd name="connsiteY0" fmla="*/ 154947 h 161386"/>
                    <a:gd name="connsiteX1" fmla="*/ 19579 w 49226"/>
                    <a:gd name="connsiteY1" fmla="*/ 134977 h 161386"/>
                    <a:gd name="connsiteX2" fmla="*/ 32252 w 49226"/>
                    <a:gd name="connsiteY2" fmla="*/ 87574 h 161386"/>
                    <a:gd name="connsiteX3" fmla="*/ 43088 w 49226"/>
                    <a:gd name="connsiteY3" fmla="*/ 31777 h 161386"/>
                    <a:gd name="connsiteX4" fmla="*/ 48876 w 49226"/>
                    <a:gd name="connsiteY4" fmla="*/ 8762 h 161386"/>
                    <a:gd name="connsiteX5" fmla="*/ 44679 w 49226"/>
                    <a:gd name="connsiteY5" fmla="*/ 340 h 161386"/>
                    <a:gd name="connsiteX6" fmla="*/ 36257 w 49226"/>
                    <a:gd name="connsiteY6" fmla="*/ 4538 h 161386"/>
                    <a:gd name="connsiteX7" fmla="*/ 28905 w 49226"/>
                    <a:gd name="connsiteY7" fmla="*/ 28403 h 161386"/>
                    <a:gd name="connsiteX8" fmla="*/ 16177 w 49226"/>
                    <a:gd name="connsiteY8" fmla="*/ 83761 h 161386"/>
                    <a:gd name="connsiteX9" fmla="*/ 4162 w 49226"/>
                    <a:gd name="connsiteY9" fmla="*/ 131273 h 161386"/>
                    <a:gd name="connsiteX10" fmla="*/ 102 w 49226"/>
                    <a:gd name="connsiteY10" fmla="*/ 152478 h 161386"/>
                    <a:gd name="connsiteX11" fmla="*/ 6439 w 49226"/>
                    <a:gd name="connsiteY11" fmla="*/ 161284 h 161386"/>
                    <a:gd name="connsiteX12" fmla="*/ 15189 w 49226"/>
                    <a:gd name="connsiteY12" fmla="*/ 154947 h 161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9226" h="161386">
                      <a:moveTo>
                        <a:pt x="15189" y="154947"/>
                      </a:moveTo>
                      <a:cubicBezTo>
                        <a:pt x="16369" y="148254"/>
                        <a:pt x="17905" y="141615"/>
                        <a:pt x="19579" y="134977"/>
                      </a:cubicBezTo>
                      <a:cubicBezTo>
                        <a:pt x="23556" y="119121"/>
                        <a:pt x="28384" y="103348"/>
                        <a:pt x="32252" y="87574"/>
                      </a:cubicBezTo>
                      <a:cubicBezTo>
                        <a:pt x="36285" y="69167"/>
                        <a:pt x="39110" y="50321"/>
                        <a:pt x="43088" y="31777"/>
                      </a:cubicBezTo>
                      <a:cubicBezTo>
                        <a:pt x="44761" y="24014"/>
                        <a:pt x="46572" y="16333"/>
                        <a:pt x="48876" y="8762"/>
                      </a:cubicBezTo>
                      <a:cubicBezTo>
                        <a:pt x="50055" y="5278"/>
                        <a:pt x="48163" y="1493"/>
                        <a:pt x="44679" y="340"/>
                      </a:cubicBezTo>
                      <a:cubicBezTo>
                        <a:pt x="41195" y="-812"/>
                        <a:pt x="37409" y="1054"/>
                        <a:pt x="36257" y="4538"/>
                      </a:cubicBezTo>
                      <a:cubicBezTo>
                        <a:pt x="33404" y="12356"/>
                        <a:pt x="30990" y="20311"/>
                        <a:pt x="28905" y="28403"/>
                      </a:cubicBezTo>
                      <a:cubicBezTo>
                        <a:pt x="24132" y="46728"/>
                        <a:pt x="20840" y="65519"/>
                        <a:pt x="16177" y="83761"/>
                      </a:cubicBezTo>
                      <a:cubicBezTo>
                        <a:pt x="12528" y="99562"/>
                        <a:pt x="7810" y="115363"/>
                        <a:pt x="4162" y="131273"/>
                      </a:cubicBezTo>
                      <a:cubicBezTo>
                        <a:pt x="2543" y="138324"/>
                        <a:pt x="1144" y="145374"/>
                        <a:pt x="102" y="152478"/>
                      </a:cubicBezTo>
                      <a:cubicBezTo>
                        <a:pt x="-584" y="156648"/>
                        <a:pt x="2269" y="160598"/>
                        <a:pt x="6439" y="161284"/>
                      </a:cubicBezTo>
                      <a:cubicBezTo>
                        <a:pt x="10553" y="161970"/>
                        <a:pt x="14504" y="159144"/>
                        <a:pt x="15189" y="154947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163EF81-DF74-96DB-F3C6-DC05E00C8F22}"/>
                    </a:ext>
                  </a:extLst>
                </p:cNvPr>
                <p:cNvSpPr/>
                <p:nvPr/>
              </p:nvSpPr>
              <p:spPr>
                <a:xfrm>
                  <a:off x="6171125" y="6361148"/>
                  <a:ext cx="584093" cy="173932"/>
                </a:xfrm>
                <a:custGeom>
                  <a:avLst/>
                  <a:gdLst>
                    <a:gd name="connsiteX0" fmla="*/ 10134 w 584093"/>
                    <a:gd name="connsiteY0" fmla="*/ 173534 h 173932"/>
                    <a:gd name="connsiteX1" fmla="*/ 103540 w 584093"/>
                    <a:gd name="connsiteY1" fmla="*/ 144073 h 173932"/>
                    <a:gd name="connsiteX2" fmla="*/ 323133 w 584093"/>
                    <a:gd name="connsiteY2" fmla="*/ 79470 h 173932"/>
                    <a:gd name="connsiteX3" fmla="*/ 388476 w 584093"/>
                    <a:gd name="connsiteY3" fmla="*/ 58293 h 173932"/>
                    <a:gd name="connsiteX4" fmla="*/ 404689 w 584093"/>
                    <a:gd name="connsiteY4" fmla="*/ 53437 h 173932"/>
                    <a:gd name="connsiteX5" fmla="*/ 432669 w 584093"/>
                    <a:gd name="connsiteY5" fmla="*/ 46524 h 173932"/>
                    <a:gd name="connsiteX6" fmla="*/ 499631 w 584093"/>
                    <a:gd name="connsiteY6" fmla="*/ 32452 h 173932"/>
                    <a:gd name="connsiteX7" fmla="*/ 554879 w 584093"/>
                    <a:gd name="connsiteY7" fmla="*/ 17721 h 173932"/>
                    <a:gd name="connsiteX8" fmla="*/ 578278 w 584093"/>
                    <a:gd name="connsiteY8" fmla="*/ 13277 h 173932"/>
                    <a:gd name="connsiteX9" fmla="*/ 584039 w 584093"/>
                    <a:gd name="connsiteY9" fmla="*/ 5815 h 173932"/>
                    <a:gd name="connsiteX10" fmla="*/ 576577 w 584093"/>
                    <a:gd name="connsiteY10" fmla="*/ 55 h 173932"/>
                    <a:gd name="connsiteX11" fmla="*/ 551806 w 584093"/>
                    <a:gd name="connsiteY11" fmla="*/ 4444 h 173932"/>
                    <a:gd name="connsiteX12" fmla="*/ 496394 w 584093"/>
                    <a:gd name="connsiteY12" fmla="*/ 18379 h 173932"/>
                    <a:gd name="connsiteX13" fmla="*/ 429460 w 584093"/>
                    <a:gd name="connsiteY13" fmla="*/ 31574 h 173932"/>
                    <a:gd name="connsiteX14" fmla="*/ 400519 w 584093"/>
                    <a:gd name="connsiteY14" fmla="*/ 38404 h 173932"/>
                    <a:gd name="connsiteX15" fmla="*/ 375528 w 584093"/>
                    <a:gd name="connsiteY15" fmla="*/ 45729 h 173932"/>
                    <a:gd name="connsiteX16" fmla="*/ 318470 w 584093"/>
                    <a:gd name="connsiteY16" fmla="*/ 63806 h 173932"/>
                    <a:gd name="connsiteX17" fmla="*/ 130122 w 584093"/>
                    <a:gd name="connsiteY17" fmla="*/ 119164 h 173932"/>
                    <a:gd name="connsiteX18" fmla="*/ 5251 w 584093"/>
                    <a:gd name="connsiteY18" fmla="*/ 158968 h 173932"/>
                    <a:gd name="connsiteX19" fmla="*/ 396 w 584093"/>
                    <a:gd name="connsiteY19" fmla="*/ 168679 h 173932"/>
                    <a:gd name="connsiteX20" fmla="*/ 10134 w 584093"/>
                    <a:gd name="connsiteY20" fmla="*/ 173534 h 173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84093" h="173932">
                      <a:moveTo>
                        <a:pt x="10134" y="173534"/>
                      </a:moveTo>
                      <a:cubicBezTo>
                        <a:pt x="41105" y="163330"/>
                        <a:pt x="72295" y="153591"/>
                        <a:pt x="103540" y="144073"/>
                      </a:cubicBezTo>
                      <a:cubicBezTo>
                        <a:pt x="176564" y="121825"/>
                        <a:pt x="250109" y="100949"/>
                        <a:pt x="323133" y="79470"/>
                      </a:cubicBezTo>
                      <a:cubicBezTo>
                        <a:pt x="345051" y="72914"/>
                        <a:pt x="366640" y="65123"/>
                        <a:pt x="388476" y="58293"/>
                      </a:cubicBezTo>
                      <a:cubicBezTo>
                        <a:pt x="393853" y="56619"/>
                        <a:pt x="399257" y="54973"/>
                        <a:pt x="404689" y="53437"/>
                      </a:cubicBezTo>
                      <a:cubicBezTo>
                        <a:pt x="413933" y="50831"/>
                        <a:pt x="423287" y="48582"/>
                        <a:pt x="432669" y="46524"/>
                      </a:cubicBezTo>
                      <a:cubicBezTo>
                        <a:pt x="454944" y="41614"/>
                        <a:pt x="477466" y="37691"/>
                        <a:pt x="499631" y="32452"/>
                      </a:cubicBezTo>
                      <a:cubicBezTo>
                        <a:pt x="518010" y="28090"/>
                        <a:pt x="536335" y="22137"/>
                        <a:pt x="554879" y="17721"/>
                      </a:cubicBezTo>
                      <a:cubicBezTo>
                        <a:pt x="562642" y="15883"/>
                        <a:pt x="570433" y="14319"/>
                        <a:pt x="578278" y="13277"/>
                      </a:cubicBezTo>
                      <a:cubicBezTo>
                        <a:pt x="581927" y="12810"/>
                        <a:pt x="584505" y="9464"/>
                        <a:pt x="584039" y="5815"/>
                      </a:cubicBezTo>
                      <a:cubicBezTo>
                        <a:pt x="583573" y="2167"/>
                        <a:pt x="580226" y="-412"/>
                        <a:pt x="576577" y="55"/>
                      </a:cubicBezTo>
                      <a:cubicBezTo>
                        <a:pt x="568266" y="1069"/>
                        <a:pt x="560009" y="2606"/>
                        <a:pt x="551806" y="4444"/>
                      </a:cubicBezTo>
                      <a:cubicBezTo>
                        <a:pt x="533207" y="8613"/>
                        <a:pt x="514828" y="14292"/>
                        <a:pt x="496394" y="18379"/>
                      </a:cubicBezTo>
                      <a:cubicBezTo>
                        <a:pt x="474229" y="23344"/>
                        <a:pt x="451734" y="26965"/>
                        <a:pt x="429460" y="31574"/>
                      </a:cubicBezTo>
                      <a:cubicBezTo>
                        <a:pt x="419749" y="33604"/>
                        <a:pt x="410093" y="35798"/>
                        <a:pt x="400519" y="38404"/>
                      </a:cubicBezTo>
                      <a:cubicBezTo>
                        <a:pt x="392152" y="40654"/>
                        <a:pt x="383813" y="43123"/>
                        <a:pt x="375528" y="45729"/>
                      </a:cubicBezTo>
                      <a:cubicBezTo>
                        <a:pt x="356490" y="51682"/>
                        <a:pt x="337590" y="58238"/>
                        <a:pt x="318470" y="63806"/>
                      </a:cubicBezTo>
                      <a:cubicBezTo>
                        <a:pt x="255842" y="82296"/>
                        <a:pt x="192804" y="100181"/>
                        <a:pt x="130122" y="119164"/>
                      </a:cubicBezTo>
                      <a:cubicBezTo>
                        <a:pt x="88260" y="131838"/>
                        <a:pt x="46591" y="145033"/>
                        <a:pt x="5251" y="158968"/>
                      </a:cubicBezTo>
                      <a:cubicBezTo>
                        <a:pt x="1246" y="160312"/>
                        <a:pt x="-948" y="164647"/>
                        <a:pt x="396" y="168679"/>
                      </a:cubicBezTo>
                      <a:cubicBezTo>
                        <a:pt x="1767" y="172712"/>
                        <a:pt x="6129" y="174879"/>
                        <a:pt x="10134" y="173534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48DC74FE-37AA-7348-984E-9AFAD5FD95F5}"/>
                    </a:ext>
                  </a:extLst>
                </p:cNvPr>
                <p:cNvSpPr/>
                <p:nvPr/>
              </p:nvSpPr>
              <p:spPr>
                <a:xfrm>
                  <a:off x="6744120" y="6358138"/>
                  <a:ext cx="399433" cy="511309"/>
                </a:xfrm>
                <a:custGeom>
                  <a:avLst/>
                  <a:gdLst>
                    <a:gd name="connsiteX0" fmla="*/ 318 w 399433"/>
                    <a:gd name="connsiteY0" fmla="*/ 9839 h 511309"/>
                    <a:gd name="connsiteX1" fmla="*/ 21852 w 399433"/>
                    <a:gd name="connsiteY1" fmla="*/ 67008 h 511309"/>
                    <a:gd name="connsiteX2" fmla="*/ 60477 w 399433"/>
                    <a:gd name="connsiteY2" fmla="*/ 148536 h 511309"/>
                    <a:gd name="connsiteX3" fmla="*/ 145845 w 399433"/>
                    <a:gd name="connsiteY3" fmla="*/ 309287 h 511309"/>
                    <a:gd name="connsiteX4" fmla="*/ 218951 w 399433"/>
                    <a:gd name="connsiteY4" fmla="*/ 406863 h 511309"/>
                    <a:gd name="connsiteX5" fmla="*/ 391855 w 399433"/>
                    <a:gd name="connsiteY5" fmla="*/ 511242 h 511309"/>
                    <a:gd name="connsiteX6" fmla="*/ 399372 w 399433"/>
                    <a:gd name="connsiteY6" fmla="*/ 505563 h 511309"/>
                    <a:gd name="connsiteX7" fmla="*/ 393693 w 399433"/>
                    <a:gd name="connsiteY7" fmla="*/ 498047 h 511309"/>
                    <a:gd name="connsiteX8" fmla="*/ 230555 w 399433"/>
                    <a:gd name="connsiteY8" fmla="*/ 396439 h 511309"/>
                    <a:gd name="connsiteX9" fmla="*/ 159835 w 399433"/>
                    <a:gd name="connsiteY9" fmla="*/ 300482 h 511309"/>
                    <a:gd name="connsiteX10" fmla="*/ 75262 w 399433"/>
                    <a:gd name="connsiteY10" fmla="*/ 141733 h 511309"/>
                    <a:gd name="connsiteX11" fmla="*/ 36227 w 399433"/>
                    <a:gd name="connsiteY11" fmla="*/ 60589 h 511309"/>
                    <a:gd name="connsiteX12" fmla="*/ 15077 w 399433"/>
                    <a:gd name="connsiteY12" fmla="*/ 5478 h 511309"/>
                    <a:gd name="connsiteX13" fmla="*/ 5530 w 399433"/>
                    <a:gd name="connsiteY13" fmla="*/ 321 h 511309"/>
                    <a:gd name="connsiteX14" fmla="*/ 318 w 399433"/>
                    <a:gd name="connsiteY14" fmla="*/ 9839 h 511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99433" h="511309">
                      <a:moveTo>
                        <a:pt x="318" y="9839"/>
                      </a:moveTo>
                      <a:cubicBezTo>
                        <a:pt x="6052" y="29344"/>
                        <a:pt x="13540" y="48327"/>
                        <a:pt x="21852" y="67008"/>
                      </a:cubicBezTo>
                      <a:cubicBezTo>
                        <a:pt x="34087" y="94550"/>
                        <a:pt x="48050" y="121433"/>
                        <a:pt x="60477" y="148536"/>
                      </a:cubicBezTo>
                      <a:cubicBezTo>
                        <a:pt x="82175" y="195527"/>
                        <a:pt x="110595" y="253600"/>
                        <a:pt x="145845" y="309287"/>
                      </a:cubicBezTo>
                      <a:cubicBezTo>
                        <a:pt x="167653" y="343770"/>
                        <a:pt x="192095" y="377291"/>
                        <a:pt x="218951" y="406863"/>
                      </a:cubicBezTo>
                      <a:cubicBezTo>
                        <a:pt x="268576" y="461535"/>
                        <a:pt x="326512" y="502518"/>
                        <a:pt x="391855" y="511242"/>
                      </a:cubicBezTo>
                      <a:cubicBezTo>
                        <a:pt x="395504" y="511763"/>
                        <a:pt x="398850" y="509212"/>
                        <a:pt x="399372" y="505563"/>
                      </a:cubicBezTo>
                      <a:cubicBezTo>
                        <a:pt x="399865" y="501915"/>
                        <a:pt x="397342" y="498568"/>
                        <a:pt x="393693" y="498047"/>
                      </a:cubicBezTo>
                      <a:cubicBezTo>
                        <a:pt x="331614" y="489022"/>
                        <a:pt x="277272" y="448888"/>
                        <a:pt x="230555" y="396439"/>
                      </a:cubicBezTo>
                      <a:cubicBezTo>
                        <a:pt x="204604" y="367278"/>
                        <a:pt x="181040" y="334251"/>
                        <a:pt x="159835" y="300482"/>
                      </a:cubicBezTo>
                      <a:cubicBezTo>
                        <a:pt x="125189" y="245343"/>
                        <a:pt x="96769" y="188147"/>
                        <a:pt x="75262" y="141733"/>
                      </a:cubicBezTo>
                      <a:cubicBezTo>
                        <a:pt x="62699" y="114767"/>
                        <a:pt x="48598" y="87993"/>
                        <a:pt x="36227" y="60589"/>
                      </a:cubicBezTo>
                      <a:cubicBezTo>
                        <a:pt x="28107" y="42593"/>
                        <a:pt x="20728" y="24296"/>
                        <a:pt x="15077" y="5478"/>
                      </a:cubicBezTo>
                      <a:cubicBezTo>
                        <a:pt x="13870" y="1418"/>
                        <a:pt x="9590" y="-886"/>
                        <a:pt x="5530" y="321"/>
                      </a:cubicBezTo>
                      <a:cubicBezTo>
                        <a:pt x="1443" y="1500"/>
                        <a:pt x="-889" y="5780"/>
                        <a:pt x="318" y="983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DA7AC274-F86C-B931-E33C-DE21A735C8E1}"/>
                    </a:ext>
                  </a:extLst>
                </p:cNvPr>
                <p:cNvSpPr/>
                <p:nvPr/>
              </p:nvSpPr>
              <p:spPr>
                <a:xfrm>
                  <a:off x="6471999" y="6898513"/>
                  <a:ext cx="333144" cy="137560"/>
                </a:xfrm>
                <a:custGeom>
                  <a:avLst/>
                  <a:gdLst>
                    <a:gd name="connsiteX0" fmla="*/ 4703 w 333144"/>
                    <a:gd name="connsiteY0" fmla="*/ 103199 h 137560"/>
                    <a:gd name="connsiteX1" fmla="*/ 54601 w 333144"/>
                    <a:gd name="connsiteY1" fmla="*/ 125555 h 137560"/>
                    <a:gd name="connsiteX2" fmla="*/ 91360 w 333144"/>
                    <a:gd name="connsiteY2" fmla="*/ 135404 h 137560"/>
                    <a:gd name="connsiteX3" fmla="*/ 232635 w 333144"/>
                    <a:gd name="connsiteY3" fmla="*/ 111592 h 137560"/>
                    <a:gd name="connsiteX4" fmla="*/ 332488 w 333144"/>
                    <a:gd name="connsiteY4" fmla="*/ 9545 h 137560"/>
                    <a:gd name="connsiteX5" fmla="*/ 329388 w 333144"/>
                    <a:gd name="connsiteY5" fmla="*/ 657 h 137560"/>
                    <a:gd name="connsiteX6" fmla="*/ 320500 w 333144"/>
                    <a:gd name="connsiteY6" fmla="*/ 3758 h 137560"/>
                    <a:gd name="connsiteX7" fmla="*/ 225448 w 333144"/>
                    <a:gd name="connsiteY7" fmla="*/ 97300 h 137560"/>
                    <a:gd name="connsiteX8" fmla="*/ 93555 w 333144"/>
                    <a:gd name="connsiteY8" fmla="*/ 119273 h 137560"/>
                    <a:gd name="connsiteX9" fmla="*/ 60280 w 333144"/>
                    <a:gd name="connsiteY9" fmla="*/ 110687 h 137560"/>
                    <a:gd name="connsiteX10" fmla="*/ 10628 w 333144"/>
                    <a:gd name="connsiteY10" fmla="*/ 89043 h 137560"/>
                    <a:gd name="connsiteX11" fmla="*/ 588 w 333144"/>
                    <a:gd name="connsiteY11" fmla="*/ 93158 h 137560"/>
                    <a:gd name="connsiteX12" fmla="*/ 4703 w 333144"/>
                    <a:gd name="connsiteY12" fmla="*/ 103199 h 137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33144" h="137560">
                      <a:moveTo>
                        <a:pt x="4703" y="103199"/>
                      </a:moveTo>
                      <a:cubicBezTo>
                        <a:pt x="22451" y="110742"/>
                        <a:pt x="37950" y="119109"/>
                        <a:pt x="54601" y="125555"/>
                      </a:cubicBezTo>
                      <a:cubicBezTo>
                        <a:pt x="66013" y="129972"/>
                        <a:pt x="77946" y="133510"/>
                        <a:pt x="91360" y="135404"/>
                      </a:cubicBezTo>
                      <a:cubicBezTo>
                        <a:pt x="140354" y="141987"/>
                        <a:pt x="190006" y="133346"/>
                        <a:pt x="232635" y="111592"/>
                      </a:cubicBezTo>
                      <a:cubicBezTo>
                        <a:pt x="275594" y="89674"/>
                        <a:pt x="311337" y="54562"/>
                        <a:pt x="332488" y="9545"/>
                      </a:cubicBezTo>
                      <a:cubicBezTo>
                        <a:pt x="334079" y="6226"/>
                        <a:pt x="332680" y="2249"/>
                        <a:pt x="329388" y="657"/>
                      </a:cubicBezTo>
                      <a:cubicBezTo>
                        <a:pt x="326068" y="-934"/>
                        <a:pt x="322091" y="465"/>
                        <a:pt x="320500" y="3758"/>
                      </a:cubicBezTo>
                      <a:cubicBezTo>
                        <a:pt x="299953" y="45427"/>
                        <a:pt x="265800" y="77247"/>
                        <a:pt x="225448" y="97300"/>
                      </a:cubicBezTo>
                      <a:cubicBezTo>
                        <a:pt x="185452" y="117189"/>
                        <a:pt x="139284" y="125500"/>
                        <a:pt x="93555" y="119273"/>
                      </a:cubicBezTo>
                      <a:cubicBezTo>
                        <a:pt x="81430" y="117682"/>
                        <a:pt x="70622" y="114583"/>
                        <a:pt x="60280" y="110687"/>
                      </a:cubicBezTo>
                      <a:cubicBezTo>
                        <a:pt x="43738" y="104460"/>
                        <a:pt x="28267" y="96341"/>
                        <a:pt x="10628" y="89043"/>
                      </a:cubicBezTo>
                      <a:cubicBezTo>
                        <a:pt x="6733" y="87398"/>
                        <a:pt x="2234" y="89263"/>
                        <a:pt x="588" y="93158"/>
                      </a:cubicBezTo>
                      <a:cubicBezTo>
                        <a:pt x="-1031" y="97054"/>
                        <a:pt x="807" y="101552"/>
                        <a:pt x="4703" y="10319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5314796A-9455-7CB4-7ACC-5BC6B91AB52D}"/>
                    </a:ext>
                  </a:extLst>
                </p:cNvPr>
                <p:cNvSpPr/>
                <p:nvPr/>
              </p:nvSpPr>
              <p:spPr>
                <a:xfrm>
                  <a:off x="6795072" y="6854105"/>
                  <a:ext cx="361527" cy="55468"/>
                </a:xfrm>
                <a:custGeom>
                  <a:avLst/>
                  <a:gdLst>
                    <a:gd name="connsiteX0" fmla="*/ 7961 w 361527"/>
                    <a:gd name="connsiteY0" fmla="*/ 55463 h 55468"/>
                    <a:gd name="connsiteX1" fmla="*/ 183115 w 361527"/>
                    <a:gd name="connsiteY1" fmla="*/ 43201 h 55468"/>
                    <a:gd name="connsiteX2" fmla="*/ 356320 w 361527"/>
                    <a:gd name="connsiteY2" fmla="*/ 13163 h 55468"/>
                    <a:gd name="connsiteX3" fmla="*/ 361368 w 361527"/>
                    <a:gd name="connsiteY3" fmla="*/ 5207 h 55468"/>
                    <a:gd name="connsiteX4" fmla="*/ 353412 w 361527"/>
                    <a:gd name="connsiteY4" fmla="*/ 160 h 55468"/>
                    <a:gd name="connsiteX5" fmla="*/ 215923 w 361527"/>
                    <a:gd name="connsiteY5" fmla="*/ 22791 h 55468"/>
                    <a:gd name="connsiteX6" fmla="*/ 132722 w 361527"/>
                    <a:gd name="connsiteY6" fmla="*/ 31569 h 55468"/>
                    <a:gd name="connsiteX7" fmla="*/ 7358 w 361527"/>
                    <a:gd name="connsiteY7" fmla="*/ 40100 h 55468"/>
                    <a:gd name="connsiteX8" fmla="*/ 6 w 361527"/>
                    <a:gd name="connsiteY8" fmla="*/ 48084 h 55468"/>
                    <a:gd name="connsiteX9" fmla="*/ 7961 w 361527"/>
                    <a:gd name="connsiteY9" fmla="*/ 55463 h 55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1527" h="55468">
                      <a:moveTo>
                        <a:pt x="7961" y="55463"/>
                      </a:moveTo>
                      <a:cubicBezTo>
                        <a:pt x="66391" y="53186"/>
                        <a:pt x="124931" y="49866"/>
                        <a:pt x="183115" y="43201"/>
                      </a:cubicBezTo>
                      <a:cubicBezTo>
                        <a:pt x="241325" y="36535"/>
                        <a:pt x="299152" y="26577"/>
                        <a:pt x="356320" y="13163"/>
                      </a:cubicBezTo>
                      <a:cubicBezTo>
                        <a:pt x="359914" y="12367"/>
                        <a:pt x="362163" y="8773"/>
                        <a:pt x="361368" y="5207"/>
                      </a:cubicBezTo>
                      <a:cubicBezTo>
                        <a:pt x="360572" y="1613"/>
                        <a:pt x="357006" y="-636"/>
                        <a:pt x="353412" y="160"/>
                      </a:cubicBezTo>
                      <a:cubicBezTo>
                        <a:pt x="307930" y="9898"/>
                        <a:pt x="262009" y="17058"/>
                        <a:pt x="215923" y="22791"/>
                      </a:cubicBezTo>
                      <a:cubicBezTo>
                        <a:pt x="188244" y="26220"/>
                        <a:pt x="160511" y="29100"/>
                        <a:pt x="132722" y="31569"/>
                      </a:cubicBezTo>
                      <a:cubicBezTo>
                        <a:pt x="90970" y="35272"/>
                        <a:pt x="49164" y="38125"/>
                        <a:pt x="7358" y="40100"/>
                      </a:cubicBezTo>
                      <a:cubicBezTo>
                        <a:pt x="3133" y="40265"/>
                        <a:pt x="-159" y="43859"/>
                        <a:pt x="6" y="48084"/>
                      </a:cubicBezTo>
                      <a:cubicBezTo>
                        <a:pt x="170" y="52336"/>
                        <a:pt x="3737" y="55627"/>
                        <a:pt x="7961" y="55463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9C3E51C0-5509-5894-1343-15E9A77AC682}"/>
                    </a:ext>
                  </a:extLst>
                </p:cNvPr>
                <p:cNvSpPr/>
                <p:nvPr/>
              </p:nvSpPr>
              <p:spPr>
                <a:xfrm>
                  <a:off x="6502215" y="6850724"/>
                  <a:ext cx="658505" cy="222438"/>
                </a:xfrm>
                <a:custGeom>
                  <a:avLst/>
                  <a:gdLst>
                    <a:gd name="connsiteX0" fmla="*/ 3921 w 658505"/>
                    <a:gd name="connsiteY0" fmla="*/ 163112 h 222438"/>
                    <a:gd name="connsiteX1" fmla="*/ 78866 w 658505"/>
                    <a:gd name="connsiteY1" fmla="*/ 200475 h 222438"/>
                    <a:gd name="connsiteX2" fmla="*/ 133538 w 658505"/>
                    <a:gd name="connsiteY2" fmla="*/ 216111 h 222438"/>
                    <a:gd name="connsiteX3" fmla="*/ 358782 w 658505"/>
                    <a:gd name="connsiteY3" fmla="*/ 206839 h 222438"/>
                    <a:gd name="connsiteX4" fmla="*/ 563836 w 658505"/>
                    <a:gd name="connsiteY4" fmla="*/ 113460 h 222438"/>
                    <a:gd name="connsiteX5" fmla="*/ 604682 w 658505"/>
                    <a:gd name="connsiteY5" fmla="*/ 74946 h 222438"/>
                    <a:gd name="connsiteX6" fmla="*/ 656995 w 658505"/>
                    <a:gd name="connsiteY6" fmla="*/ 10892 h 222438"/>
                    <a:gd name="connsiteX7" fmla="*/ 656062 w 658505"/>
                    <a:gd name="connsiteY7" fmla="*/ 1511 h 222438"/>
                    <a:gd name="connsiteX8" fmla="*/ 646681 w 658505"/>
                    <a:gd name="connsiteY8" fmla="*/ 2443 h 222438"/>
                    <a:gd name="connsiteX9" fmla="*/ 594148 w 658505"/>
                    <a:gd name="connsiteY9" fmla="*/ 65372 h 222438"/>
                    <a:gd name="connsiteX10" fmla="*/ 554811 w 658505"/>
                    <a:gd name="connsiteY10" fmla="*/ 101638 h 222438"/>
                    <a:gd name="connsiteX11" fmla="*/ 355078 w 658505"/>
                    <a:gd name="connsiteY11" fmla="*/ 190682 h 222438"/>
                    <a:gd name="connsiteX12" fmla="*/ 135869 w 658505"/>
                    <a:gd name="connsiteY12" fmla="*/ 200146 h 222438"/>
                    <a:gd name="connsiteX13" fmla="*/ 84654 w 658505"/>
                    <a:gd name="connsiteY13" fmla="*/ 185744 h 222438"/>
                    <a:gd name="connsiteX14" fmla="*/ 11410 w 658505"/>
                    <a:gd name="connsiteY14" fmla="*/ 149698 h 222438"/>
                    <a:gd name="connsiteX15" fmla="*/ 959 w 658505"/>
                    <a:gd name="connsiteY15" fmla="*/ 152633 h 222438"/>
                    <a:gd name="connsiteX16" fmla="*/ 3921 w 658505"/>
                    <a:gd name="connsiteY16" fmla="*/ 163112 h 222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58505" h="222438">
                      <a:moveTo>
                        <a:pt x="3921" y="163112"/>
                      </a:moveTo>
                      <a:cubicBezTo>
                        <a:pt x="26745" y="176005"/>
                        <a:pt x="52476" y="189914"/>
                        <a:pt x="78866" y="200475"/>
                      </a:cubicBezTo>
                      <a:cubicBezTo>
                        <a:pt x="96998" y="207717"/>
                        <a:pt x="115487" y="213368"/>
                        <a:pt x="133538" y="216111"/>
                      </a:cubicBezTo>
                      <a:cubicBezTo>
                        <a:pt x="205684" y="226892"/>
                        <a:pt x="283947" y="223956"/>
                        <a:pt x="358782" y="206839"/>
                      </a:cubicBezTo>
                      <a:cubicBezTo>
                        <a:pt x="433836" y="189694"/>
                        <a:pt x="505324" y="158312"/>
                        <a:pt x="563836" y="113460"/>
                      </a:cubicBezTo>
                      <a:cubicBezTo>
                        <a:pt x="578814" y="101939"/>
                        <a:pt x="592201" y="88854"/>
                        <a:pt x="604682" y="74946"/>
                      </a:cubicBezTo>
                      <a:cubicBezTo>
                        <a:pt x="623089" y="54481"/>
                        <a:pt x="639658" y="32289"/>
                        <a:pt x="656995" y="10892"/>
                      </a:cubicBezTo>
                      <a:cubicBezTo>
                        <a:pt x="659327" y="8039"/>
                        <a:pt x="658915" y="3842"/>
                        <a:pt x="656062" y="1511"/>
                      </a:cubicBezTo>
                      <a:cubicBezTo>
                        <a:pt x="653209" y="-821"/>
                        <a:pt x="649012" y="-410"/>
                        <a:pt x="646681" y="2443"/>
                      </a:cubicBezTo>
                      <a:cubicBezTo>
                        <a:pt x="629261" y="23484"/>
                        <a:pt x="612638" y="45320"/>
                        <a:pt x="594148" y="65372"/>
                      </a:cubicBezTo>
                      <a:cubicBezTo>
                        <a:pt x="582078" y="78484"/>
                        <a:pt x="569240" y="90829"/>
                        <a:pt x="554811" y="101638"/>
                      </a:cubicBezTo>
                      <a:cubicBezTo>
                        <a:pt x="497670" y="144733"/>
                        <a:pt x="427965" y="174250"/>
                        <a:pt x="355078" y="190682"/>
                      </a:cubicBezTo>
                      <a:cubicBezTo>
                        <a:pt x="282192" y="207114"/>
                        <a:pt x="206095" y="210515"/>
                        <a:pt x="135869" y="200146"/>
                      </a:cubicBezTo>
                      <a:cubicBezTo>
                        <a:pt x="118944" y="197677"/>
                        <a:pt x="101662" y="192437"/>
                        <a:pt x="84654" y="185744"/>
                      </a:cubicBezTo>
                      <a:cubicBezTo>
                        <a:pt x="58868" y="175594"/>
                        <a:pt x="33713" y="162125"/>
                        <a:pt x="11410" y="149698"/>
                      </a:cubicBezTo>
                      <a:cubicBezTo>
                        <a:pt x="7707" y="147640"/>
                        <a:pt x="3044" y="148958"/>
                        <a:pt x="959" y="152633"/>
                      </a:cubicBezTo>
                      <a:cubicBezTo>
                        <a:pt x="-1071" y="156337"/>
                        <a:pt x="218" y="161028"/>
                        <a:pt x="3921" y="163112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85844AD0-69C6-0B7A-D6B4-61D4113A8757}"/>
                    </a:ext>
                  </a:extLst>
                </p:cNvPr>
                <p:cNvSpPr/>
                <p:nvPr/>
              </p:nvSpPr>
              <p:spPr>
                <a:xfrm>
                  <a:off x="6082855" y="6428256"/>
                  <a:ext cx="231049" cy="225247"/>
                </a:xfrm>
                <a:custGeom>
                  <a:avLst/>
                  <a:gdLst>
                    <a:gd name="connsiteX0" fmla="*/ 230956 w 231049"/>
                    <a:gd name="connsiteY0" fmla="*/ 124449 h 225247"/>
                    <a:gd name="connsiteX1" fmla="*/ 222013 w 231049"/>
                    <a:gd name="connsiteY1" fmla="*/ 89363 h 225247"/>
                    <a:gd name="connsiteX2" fmla="*/ 206157 w 231049"/>
                    <a:gd name="connsiteY2" fmla="*/ 56884 h 225247"/>
                    <a:gd name="connsiteX3" fmla="*/ 189479 w 231049"/>
                    <a:gd name="connsiteY3" fmla="*/ 35953 h 225247"/>
                    <a:gd name="connsiteX4" fmla="*/ 169234 w 231049"/>
                    <a:gd name="connsiteY4" fmla="*/ 19110 h 225247"/>
                    <a:gd name="connsiteX5" fmla="*/ 15861 w 231049"/>
                    <a:gd name="connsiteY5" fmla="*/ 68405 h 225247"/>
                    <a:gd name="connsiteX6" fmla="*/ 59615 w 231049"/>
                    <a:gd name="connsiteY6" fmla="*/ 224658 h 225247"/>
                    <a:gd name="connsiteX7" fmla="*/ 68421 w 231049"/>
                    <a:gd name="connsiteY7" fmla="*/ 221311 h 225247"/>
                    <a:gd name="connsiteX8" fmla="*/ 65102 w 231049"/>
                    <a:gd name="connsiteY8" fmla="*/ 212506 h 225247"/>
                    <a:gd name="connsiteX9" fmla="*/ 30071 w 231049"/>
                    <a:gd name="connsiteY9" fmla="*/ 75702 h 225247"/>
                    <a:gd name="connsiteX10" fmla="*/ 159934 w 231049"/>
                    <a:gd name="connsiteY10" fmla="*/ 32524 h 225247"/>
                    <a:gd name="connsiteX11" fmla="*/ 178094 w 231049"/>
                    <a:gd name="connsiteY11" fmla="*/ 47392 h 225247"/>
                    <a:gd name="connsiteX12" fmla="*/ 192578 w 231049"/>
                    <a:gd name="connsiteY12" fmla="*/ 65223 h 225247"/>
                    <a:gd name="connsiteX13" fmla="*/ 207364 w 231049"/>
                    <a:gd name="connsiteY13" fmla="*/ 94822 h 225247"/>
                    <a:gd name="connsiteX14" fmla="*/ 215786 w 231049"/>
                    <a:gd name="connsiteY14" fmla="*/ 126726 h 225247"/>
                    <a:gd name="connsiteX15" fmla="*/ 224537 w 231049"/>
                    <a:gd name="connsiteY15" fmla="*/ 133145 h 225247"/>
                    <a:gd name="connsiteX16" fmla="*/ 230956 w 231049"/>
                    <a:gd name="connsiteY16" fmla="*/ 124449 h 225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1049" h="225247">
                      <a:moveTo>
                        <a:pt x="230956" y="124449"/>
                      </a:moveTo>
                      <a:cubicBezTo>
                        <a:pt x="229145" y="112187"/>
                        <a:pt x="226128" y="100555"/>
                        <a:pt x="222013" y="89363"/>
                      </a:cubicBezTo>
                      <a:cubicBezTo>
                        <a:pt x="217871" y="78199"/>
                        <a:pt x="212604" y="67445"/>
                        <a:pt x="206157" y="56884"/>
                      </a:cubicBezTo>
                      <a:cubicBezTo>
                        <a:pt x="201521" y="49313"/>
                        <a:pt x="195843" y="42317"/>
                        <a:pt x="189479" y="35953"/>
                      </a:cubicBezTo>
                      <a:cubicBezTo>
                        <a:pt x="183224" y="29699"/>
                        <a:pt x="176339" y="24075"/>
                        <a:pt x="169234" y="19110"/>
                      </a:cubicBezTo>
                      <a:cubicBezTo>
                        <a:pt x="106305" y="-24342"/>
                        <a:pt x="44254" y="12389"/>
                        <a:pt x="15861" y="68405"/>
                      </a:cubicBezTo>
                      <a:cubicBezTo>
                        <a:pt x="-11872" y="123132"/>
                        <a:pt x="-6770" y="195306"/>
                        <a:pt x="59615" y="224658"/>
                      </a:cubicBezTo>
                      <a:cubicBezTo>
                        <a:pt x="62962" y="226167"/>
                        <a:pt x="66912" y="224685"/>
                        <a:pt x="68421" y="221311"/>
                      </a:cubicBezTo>
                      <a:cubicBezTo>
                        <a:pt x="69930" y="217964"/>
                        <a:pt x="68449" y="214014"/>
                        <a:pt x="65102" y="212506"/>
                      </a:cubicBezTo>
                      <a:cubicBezTo>
                        <a:pt x="7714" y="186088"/>
                        <a:pt x="5520" y="123132"/>
                        <a:pt x="30071" y="75702"/>
                      </a:cubicBezTo>
                      <a:cubicBezTo>
                        <a:pt x="54595" y="28355"/>
                        <a:pt x="106552" y="-4482"/>
                        <a:pt x="159934" y="32524"/>
                      </a:cubicBezTo>
                      <a:cubicBezTo>
                        <a:pt x="166299" y="36913"/>
                        <a:pt x="172471" y="41878"/>
                        <a:pt x="178094" y="47392"/>
                      </a:cubicBezTo>
                      <a:cubicBezTo>
                        <a:pt x="183581" y="52797"/>
                        <a:pt x="188546" y="58749"/>
                        <a:pt x="192578" y="65223"/>
                      </a:cubicBezTo>
                      <a:cubicBezTo>
                        <a:pt x="198559" y="74824"/>
                        <a:pt x="203496" y="84618"/>
                        <a:pt x="207364" y="94822"/>
                      </a:cubicBezTo>
                      <a:cubicBezTo>
                        <a:pt x="211232" y="104999"/>
                        <a:pt x="214030" y="115561"/>
                        <a:pt x="215786" y="126726"/>
                      </a:cubicBezTo>
                      <a:cubicBezTo>
                        <a:pt x="216417" y="130923"/>
                        <a:pt x="220340" y="133803"/>
                        <a:pt x="224537" y="133145"/>
                      </a:cubicBezTo>
                      <a:cubicBezTo>
                        <a:pt x="228734" y="132486"/>
                        <a:pt x="231614" y="128646"/>
                        <a:pt x="230956" y="12444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D329175D-667D-24E8-C66D-1075B80C23E0}"/>
                    </a:ext>
                  </a:extLst>
                </p:cNvPr>
                <p:cNvSpPr/>
                <p:nvPr/>
              </p:nvSpPr>
              <p:spPr>
                <a:xfrm>
                  <a:off x="6204381" y="6372981"/>
                  <a:ext cx="230345" cy="146139"/>
                </a:xfrm>
                <a:custGeom>
                  <a:avLst/>
                  <a:gdLst>
                    <a:gd name="connsiteX0" fmla="*/ 230322 w 230345"/>
                    <a:gd name="connsiteY0" fmla="*/ 132432 h 146139"/>
                    <a:gd name="connsiteX1" fmla="*/ 209117 w 230345"/>
                    <a:gd name="connsiteY1" fmla="*/ 58585 h 146139"/>
                    <a:gd name="connsiteX2" fmla="*/ 150852 w 230345"/>
                    <a:gd name="connsiteY2" fmla="*/ 6628 h 146139"/>
                    <a:gd name="connsiteX3" fmla="*/ 36159 w 230345"/>
                    <a:gd name="connsiteY3" fmla="*/ 29973 h 146139"/>
                    <a:gd name="connsiteX4" fmla="*/ 5407 w 230345"/>
                    <a:gd name="connsiteY4" fmla="*/ 141511 h 146139"/>
                    <a:gd name="connsiteX5" fmla="*/ 13774 w 230345"/>
                    <a:gd name="connsiteY5" fmla="*/ 145818 h 146139"/>
                    <a:gd name="connsiteX6" fmla="*/ 18081 w 230345"/>
                    <a:gd name="connsiteY6" fmla="*/ 137452 h 146139"/>
                    <a:gd name="connsiteX7" fmla="*/ 46500 w 230345"/>
                    <a:gd name="connsiteY7" fmla="*/ 41604 h 146139"/>
                    <a:gd name="connsiteX8" fmla="*/ 145118 w 230345"/>
                    <a:gd name="connsiteY8" fmla="*/ 22182 h 146139"/>
                    <a:gd name="connsiteX9" fmla="*/ 195045 w 230345"/>
                    <a:gd name="connsiteY9" fmla="*/ 66540 h 146139"/>
                    <a:gd name="connsiteX10" fmla="*/ 214988 w 230345"/>
                    <a:gd name="connsiteY10" fmla="*/ 133584 h 146139"/>
                    <a:gd name="connsiteX11" fmla="*/ 223190 w 230345"/>
                    <a:gd name="connsiteY11" fmla="*/ 140688 h 146139"/>
                    <a:gd name="connsiteX12" fmla="*/ 230322 w 230345"/>
                    <a:gd name="connsiteY12" fmla="*/ 132432 h 146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0345" h="146139">
                      <a:moveTo>
                        <a:pt x="230322" y="132432"/>
                      </a:moveTo>
                      <a:cubicBezTo>
                        <a:pt x="228621" y="107523"/>
                        <a:pt x="221763" y="81106"/>
                        <a:pt x="209117" y="58585"/>
                      </a:cubicBezTo>
                      <a:cubicBezTo>
                        <a:pt x="196032" y="35295"/>
                        <a:pt x="176748" y="16175"/>
                        <a:pt x="150852" y="6628"/>
                      </a:cubicBezTo>
                      <a:cubicBezTo>
                        <a:pt x="109073" y="-8432"/>
                        <a:pt x="65621" y="3364"/>
                        <a:pt x="36159" y="29973"/>
                      </a:cubicBezTo>
                      <a:cubicBezTo>
                        <a:pt x="6532" y="56747"/>
                        <a:pt x="-8912" y="98279"/>
                        <a:pt x="5407" y="141511"/>
                      </a:cubicBezTo>
                      <a:cubicBezTo>
                        <a:pt x="6532" y="145023"/>
                        <a:pt x="10290" y="146943"/>
                        <a:pt x="13774" y="145818"/>
                      </a:cubicBezTo>
                      <a:cubicBezTo>
                        <a:pt x="17285" y="144694"/>
                        <a:pt x="19206" y="140935"/>
                        <a:pt x="18081" y="137452"/>
                      </a:cubicBezTo>
                      <a:cubicBezTo>
                        <a:pt x="6450" y="99870"/>
                        <a:pt x="20605" y="64373"/>
                        <a:pt x="46500" y="41604"/>
                      </a:cubicBezTo>
                      <a:cubicBezTo>
                        <a:pt x="72122" y="19110"/>
                        <a:pt x="109375" y="8933"/>
                        <a:pt x="145118" y="22182"/>
                      </a:cubicBezTo>
                      <a:cubicBezTo>
                        <a:pt x="167311" y="30220"/>
                        <a:pt x="183688" y="46679"/>
                        <a:pt x="195045" y="66540"/>
                      </a:cubicBezTo>
                      <a:cubicBezTo>
                        <a:pt x="206731" y="86949"/>
                        <a:pt x="213177" y="110925"/>
                        <a:pt x="214988" y="133584"/>
                      </a:cubicBezTo>
                      <a:cubicBezTo>
                        <a:pt x="215290" y="137808"/>
                        <a:pt x="218993" y="140990"/>
                        <a:pt x="223190" y="140688"/>
                      </a:cubicBezTo>
                      <a:cubicBezTo>
                        <a:pt x="227469" y="140332"/>
                        <a:pt x="230651" y="136656"/>
                        <a:pt x="230322" y="132432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F16E9939-E725-9DAA-0568-FBACE6F02741}"/>
                    </a:ext>
                  </a:extLst>
                </p:cNvPr>
                <p:cNvSpPr/>
                <p:nvPr/>
              </p:nvSpPr>
              <p:spPr>
                <a:xfrm>
                  <a:off x="6334152" y="6329749"/>
                  <a:ext cx="215437" cy="157579"/>
                </a:xfrm>
                <a:custGeom>
                  <a:avLst/>
                  <a:gdLst>
                    <a:gd name="connsiteX0" fmla="*/ 215327 w 215437"/>
                    <a:gd name="connsiteY0" fmla="*/ 144748 h 157579"/>
                    <a:gd name="connsiteX1" fmla="*/ 203449 w 215437"/>
                    <a:gd name="connsiteY1" fmla="*/ 102063 h 157579"/>
                    <a:gd name="connsiteX2" fmla="*/ 184082 w 215437"/>
                    <a:gd name="connsiteY2" fmla="*/ 62534 h 157579"/>
                    <a:gd name="connsiteX3" fmla="*/ 130617 w 215437"/>
                    <a:gd name="connsiteY3" fmla="*/ 9371 h 157579"/>
                    <a:gd name="connsiteX4" fmla="*/ 78167 w 215437"/>
                    <a:gd name="connsiteY4" fmla="*/ 2622 h 157579"/>
                    <a:gd name="connsiteX5" fmla="*/ 18256 w 215437"/>
                    <a:gd name="connsiteY5" fmla="*/ 50930 h 157579"/>
                    <a:gd name="connsiteX6" fmla="*/ 507 w 215437"/>
                    <a:gd name="connsiteY6" fmla="*/ 125134 h 157579"/>
                    <a:gd name="connsiteX7" fmla="*/ 3004 w 215437"/>
                    <a:gd name="connsiteY7" fmla="*/ 142635 h 157579"/>
                    <a:gd name="connsiteX8" fmla="*/ 9094 w 215437"/>
                    <a:gd name="connsiteY8" fmla="*/ 155199 h 157579"/>
                    <a:gd name="connsiteX9" fmla="*/ 18475 w 215437"/>
                    <a:gd name="connsiteY9" fmla="*/ 156022 h 157579"/>
                    <a:gd name="connsiteX10" fmla="*/ 19298 w 215437"/>
                    <a:gd name="connsiteY10" fmla="*/ 146640 h 157579"/>
                    <a:gd name="connsiteX11" fmla="*/ 16116 w 215437"/>
                    <a:gd name="connsiteY11" fmla="*/ 139316 h 157579"/>
                    <a:gd name="connsiteX12" fmla="*/ 14333 w 215437"/>
                    <a:gd name="connsiteY12" fmla="*/ 123926 h 157579"/>
                    <a:gd name="connsiteX13" fmla="*/ 31286 w 215437"/>
                    <a:gd name="connsiteY13" fmla="*/ 58995 h 157579"/>
                    <a:gd name="connsiteX14" fmla="*/ 82913 w 215437"/>
                    <a:gd name="connsiteY14" fmla="*/ 18259 h 157579"/>
                    <a:gd name="connsiteX15" fmla="*/ 122854 w 215437"/>
                    <a:gd name="connsiteY15" fmla="*/ 23964 h 157579"/>
                    <a:gd name="connsiteX16" fmla="*/ 170174 w 215437"/>
                    <a:gd name="connsiteY16" fmla="*/ 70873 h 157579"/>
                    <a:gd name="connsiteX17" fmla="*/ 188746 w 215437"/>
                    <a:gd name="connsiteY17" fmla="*/ 107851 h 157579"/>
                    <a:gd name="connsiteX18" fmla="*/ 200185 w 215437"/>
                    <a:gd name="connsiteY18" fmla="*/ 147299 h 157579"/>
                    <a:gd name="connsiteX19" fmla="*/ 209018 w 215437"/>
                    <a:gd name="connsiteY19" fmla="*/ 153581 h 157579"/>
                    <a:gd name="connsiteX20" fmla="*/ 215327 w 215437"/>
                    <a:gd name="connsiteY20" fmla="*/ 144748 h 157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15437" h="157579">
                      <a:moveTo>
                        <a:pt x="215327" y="144748"/>
                      </a:moveTo>
                      <a:cubicBezTo>
                        <a:pt x="212968" y="130346"/>
                        <a:pt x="208853" y="115971"/>
                        <a:pt x="203449" y="102063"/>
                      </a:cubicBezTo>
                      <a:cubicBezTo>
                        <a:pt x="198100" y="88265"/>
                        <a:pt x="191489" y="74960"/>
                        <a:pt x="184082" y="62534"/>
                      </a:cubicBezTo>
                      <a:cubicBezTo>
                        <a:pt x="172726" y="43523"/>
                        <a:pt x="153304" y="21441"/>
                        <a:pt x="130617" y="9371"/>
                      </a:cubicBezTo>
                      <a:cubicBezTo>
                        <a:pt x="114213" y="675"/>
                        <a:pt x="96163" y="-2864"/>
                        <a:pt x="78167" y="2622"/>
                      </a:cubicBezTo>
                      <a:cubicBezTo>
                        <a:pt x="52738" y="10495"/>
                        <a:pt x="31945" y="28436"/>
                        <a:pt x="18256" y="50930"/>
                      </a:cubicBezTo>
                      <a:cubicBezTo>
                        <a:pt x="4677" y="73260"/>
                        <a:pt x="-1961" y="99951"/>
                        <a:pt x="507" y="125134"/>
                      </a:cubicBezTo>
                      <a:cubicBezTo>
                        <a:pt x="1029" y="130346"/>
                        <a:pt x="1495" y="136792"/>
                        <a:pt x="3004" y="142635"/>
                      </a:cubicBezTo>
                      <a:cubicBezTo>
                        <a:pt x="4238" y="147381"/>
                        <a:pt x="6186" y="151797"/>
                        <a:pt x="9094" y="155199"/>
                      </a:cubicBezTo>
                      <a:cubicBezTo>
                        <a:pt x="11453" y="158025"/>
                        <a:pt x="15650" y="158381"/>
                        <a:pt x="18475" y="156022"/>
                      </a:cubicBezTo>
                      <a:cubicBezTo>
                        <a:pt x="21301" y="153663"/>
                        <a:pt x="21658" y="149466"/>
                        <a:pt x="19298" y="146640"/>
                      </a:cubicBezTo>
                      <a:cubicBezTo>
                        <a:pt x="17652" y="144665"/>
                        <a:pt x="16747" y="142059"/>
                        <a:pt x="16116" y="139316"/>
                      </a:cubicBezTo>
                      <a:cubicBezTo>
                        <a:pt x="14882" y="134159"/>
                        <a:pt x="14662" y="128508"/>
                        <a:pt x="14333" y="123926"/>
                      </a:cubicBezTo>
                      <a:cubicBezTo>
                        <a:pt x="12632" y="101734"/>
                        <a:pt x="18997" y="78417"/>
                        <a:pt x="31286" y="58995"/>
                      </a:cubicBezTo>
                      <a:cubicBezTo>
                        <a:pt x="43301" y="39985"/>
                        <a:pt x="61077" y="24705"/>
                        <a:pt x="82913" y="18259"/>
                      </a:cubicBezTo>
                      <a:cubicBezTo>
                        <a:pt x="96684" y="14116"/>
                        <a:pt x="110345" y="17326"/>
                        <a:pt x="122854" y="23964"/>
                      </a:cubicBezTo>
                      <a:cubicBezTo>
                        <a:pt x="142907" y="34608"/>
                        <a:pt x="160052" y="54112"/>
                        <a:pt x="170174" y="70873"/>
                      </a:cubicBezTo>
                      <a:cubicBezTo>
                        <a:pt x="177224" y="82477"/>
                        <a:pt x="183589" y="94931"/>
                        <a:pt x="188746" y="107851"/>
                      </a:cubicBezTo>
                      <a:cubicBezTo>
                        <a:pt x="193876" y="120662"/>
                        <a:pt x="197853" y="133939"/>
                        <a:pt x="200185" y="147299"/>
                      </a:cubicBezTo>
                      <a:cubicBezTo>
                        <a:pt x="200898" y="151468"/>
                        <a:pt x="204848" y="154294"/>
                        <a:pt x="209018" y="153581"/>
                      </a:cubicBezTo>
                      <a:cubicBezTo>
                        <a:pt x="213215" y="152895"/>
                        <a:pt x="216041" y="148917"/>
                        <a:pt x="215327" y="144748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7010AE19-5A7D-5889-2674-C81A5D1E3161}"/>
                    </a:ext>
                  </a:extLst>
                </p:cNvPr>
                <p:cNvSpPr/>
                <p:nvPr/>
              </p:nvSpPr>
              <p:spPr>
                <a:xfrm>
                  <a:off x="6458613" y="6312313"/>
                  <a:ext cx="207192" cy="146858"/>
                </a:xfrm>
                <a:custGeom>
                  <a:avLst/>
                  <a:gdLst>
                    <a:gd name="connsiteX0" fmla="*/ 207150 w 207192"/>
                    <a:gd name="connsiteY0" fmla="*/ 138399 h 146858"/>
                    <a:gd name="connsiteX1" fmla="*/ 183669 w 207192"/>
                    <a:gd name="connsiteY1" fmla="*/ 57420 h 146858"/>
                    <a:gd name="connsiteX2" fmla="*/ 143892 w 207192"/>
                    <a:gd name="connsiteY2" fmla="*/ 15477 h 146858"/>
                    <a:gd name="connsiteX3" fmla="*/ 36523 w 207192"/>
                    <a:gd name="connsiteY3" fmla="*/ 25517 h 146858"/>
                    <a:gd name="connsiteX4" fmla="*/ 478 w 207192"/>
                    <a:gd name="connsiteY4" fmla="*/ 129017 h 146858"/>
                    <a:gd name="connsiteX5" fmla="*/ 7638 w 207192"/>
                    <a:gd name="connsiteY5" fmla="*/ 135135 h 146858"/>
                    <a:gd name="connsiteX6" fmla="*/ 13755 w 207192"/>
                    <a:gd name="connsiteY6" fmla="*/ 127975 h 146858"/>
                    <a:gd name="connsiteX7" fmla="*/ 47469 w 207192"/>
                    <a:gd name="connsiteY7" fmla="*/ 36599 h 146858"/>
                    <a:gd name="connsiteX8" fmla="*/ 135141 w 207192"/>
                    <a:gd name="connsiteY8" fmla="*/ 29522 h 146858"/>
                    <a:gd name="connsiteX9" fmla="*/ 175576 w 207192"/>
                    <a:gd name="connsiteY9" fmla="*/ 76924 h 146858"/>
                    <a:gd name="connsiteX10" fmla="*/ 191898 w 207192"/>
                    <a:gd name="connsiteY10" fmla="*/ 139963 h 146858"/>
                    <a:gd name="connsiteX11" fmla="*/ 200320 w 207192"/>
                    <a:gd name="connsiteY11" fmla="*/ 146821 h 146858"/>
                    <a:gd name="connsiteX12" fmla="*/ 207150 w 207192"/>
                    <a:gd name="connsiteY12" fmla="*/ 138399 h 146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7192" h="146858">
                      <a:moveTo>
                        <a:pt x="207150" y="138399"/>
                      </a:moveTo>
                      <a:cubicBezTo>
                        <a:pt x="204462" y="110556"/>
                        <a:pt x="197659" y="81697"/>
                        <a:pt x="183669" y="57420"/>
                      </a:cubicBezTo>
                      <a:cubicBezTo>
                        <a:pt x="174067" y="40769"/>
                        <a:pt x="161092" y="26257"/>
                        <a:pt x="143892" y="15477"/>
                      </a:cubicBezTo>
                      <a:cubicBezTo>
                        <a:pt x="101098" y="-10886"/>
                        <a:pt x="62940" y="-928"/>
                        <a:pt x="36523" y="25517"/>
                      </a:cubicBezTo>
                      <a:cubicBezTo>
                        <a:pt x="11341" y="50727"/>
                        <a:pt x="-2841" y="91463"/>
                        <a:pt x="478" y="129017"/>
                      </a:cubicBezTo>
                      <a:cubicBezTo>
                        <a:pt x="752" y="132694"/>
                        <a:pt x="3962" y="135437"/>
                        <a:pt x="7638" y="135135"/>
                      </a:cubicBezTo>
                      <a:cubicBezTo>
                        <a:pt x="11313" y="134860"/>
                        <a:pt x="14057" y="131651"/>
                        <a:pt x="13755" y="127975"/>
                      </a:cubicBezTo>
                      <a:cubicBezTo>
                        <a:pt x="11505" y="94536"/>
                        <a:pt x="24755" y="58655"/>
                        <a:pt x="47469" y="36599"/>
                      </a:cubicBezTo>
                      <a:cubicBezTo>
                        <a:pt x="69332" y="15367"/>
                        <a:pt x="100440" y="7713"/>
                        <a:pt x="135141" y="29522"/>
                      </a:cubicBezTo>
                      <a:cubicBezTo>
                        <a:pt x="153878" y="41098"/>
                        <a:pt x="166743" y="57914"/>
                        <a:pt x="175576" y="76924"/>
                      </a:cubicBezTo>
                      <a:cubicBezTo>
                        <a:pt x="184711" y="96565"/>
                        <a:pt x="189594" y="118566"/>
                        <a:pt x="191898" y="139963"/>
                      </a:cubicBezTo>
                      <a:cubicBezTo>
                        <a:pt x="192337" y="144187"/>
                        <a:pt x="196095" y="147232"/>
                        <a:pt x="200320" y="146821"/>
                      </a:cubicBezTo>
                      <a:cubicBezTo>
                        <a:pt x="204517" y="146382"/>
                        <a:pt x="207589" y="142624"/>
                        <a:pt x="207150" y="13839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0BF8D214-389B-D4F8-8639-8B965F2CD579}"/>
                    </a:ext>
                  </a:extLst>
                </p:cNvPr>
                <p:cNvSpPr/>
                <p:nvPr/>
              </p:nvSpPr>
              <p:spPr>
                <a:xfrm>
                  <a:off x="6277351" y="6543184"/>
                  <a:ext cx="62698" cy="73620"/>
                </a:xfrm>
                <a:custGeom>
                  <a:avLst/>
                  <a:gdLst>
                    <a:gd name="connsiteX0" fmla="*/ 28422 w 62698"/>
                    <a:gd name="connsiteY0" fmla="*/ 15144 h 73620"/>
                    <a:gd name="connsiteX1" fmla="*/ 17148 w 62698"/>
                    <a:gd name="connsiteY1" fmla="*/ 40793 h 73620"/>
                    <a:gd name="connsiteX2" fmla="*/ 38764 w 62698"/>
                    <a:gd name="connsiteY2" fmla="*/ 56045 h 73620"/>
                    <a:gd name="connsiteX3" fmla="*/ 44799 w 62698"/>
                    <a:gd name="connsiteY3" fmla="*/ 31741 h 73620"/>
                    <a:gd name="connsiteX4" fmla="*/ 35445 w 62698"/>
                    <a:gd name="connsiteY4" fmla="*/ 18244 h 73620"/>
                    <a:gd name="connsiteX5" fmla="*/ 28422 w 62698"/>
                    <a:gd name="connsiteY5" fmla="*/ 15144 h 73620"/>
                    <a:gd name="connsiteX6" fmla="*/ 31549 w 62698"/>
                    <a:gd name="connsiteY6" fmla="*/ 1675 h 73620"/>
                    <a:gd name="connsiteX7" fmla="*/ 24828 w 62698"/>
                    <a:gd name="connsiteY7" fmla="*/ 249 h 73620"/>
                    <a:gd name="connsiteX8" fmla="*/ 1319 w 62698"/>
                    <a:gd name="connsiteY8" fmla="*/ 44798 h 73620"/>
                    <a:gd name="connsiteX9" fmla="*/ 44278 w 62698"/>
                    <a:gd name="connsiteY9" fmla="*/ 71599 h 73620"/>
                    <a:gd name="connsiteX10" fmla="*/ 58817 w 62698"/>
                    <a:gd name="connsiteY10" fmla="*/ 26007 h 73620"/>
                    <a:gd name="connsiteX11" fmla="*/ 31549 w 62698"/>
                    <a:gd name="connsiteY11" fmla="*/ 1675 h 73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2698" h="73620">
                      <a:moveTo>
                        <a:pt x="28422" y="15144"/>
                      </a:moveTo>
                      <a:cubicBezTo>
                        <a:pt x="16763" y="18436"/>
                        <a:pt x="14514" y="30643"/>
                        <a:pt x="17148" y="40793"/>
                      </a:cubicBezTo>
                      <a:cubicBezTo>
                        <a:pt x="19726" y="50833"/>
                        <a:pt x="27489" y="60078"/>
                        <a:pt x="38764" y="56045"/>
                      </a:cubicBezTo>
                      <a:cubicBezTo>
                        <a:pt x="48886" y="52644"/>
                        <a:pt x="48447" y="41150"/>
                        <a:pt x="44799" y="31741"/>
                      </a:cubicBezTo>
                      <a:cubicBezTo>
                        <a:pt x="42742" y="26391"/>
                        <a:pt x="39532" y="21426"/>
                        <a:pt x="35445" y="18244"/>
                      </a:cubicBezTo>
                      <a:cubicBezTo>
                        <a:pt x="33278" y="16598"/>
                        <a:pt x="30918" y="15418"/>
                        <a:pt x="28422" y="15144"/>
                      </a:cubicBezTo>
                      <a:close/>
                      <a:moveTo>
                        <a:pt x="31549" y="1675"/>
                      </a:moveTo>
                      <a:cubicBezTo>
                        <a:pt x="29739" y="221"/>
                        <a:pt x="27270" y="-382"/>
                        <a:pt x="24828" y="249"/>
                      </a:cubicBezTo>
                      <a:cubicBezTo>
                        <a:pt x="3514" y="5515"/>
                        <a:pt x="-3152" y="26446"/>
                        <a:pt x="1319" y="44798"/>
                      </a:cubicBezTo>
                      <a:cubicBezTo>
                        <a:pt x="6010" y="64056"/>
                        <a:pt x="22634" y="79253"/>
                        <a:pt x="44278" y="71599"/>
                      </a:cubicBezTo>
                      <a:cubicBezTo>
                        <a:pt x="63398" y="64467"/>
                        <a:pt x="66470" y="43701"/>
                        <a:pt x="58817" y="26007"/>
                      </a:cubicBezTo>
                      <a:cubicBezTo>
                        <a:pt x="53358" y="13416"/>
                        <a:pt x="42961" y="3403"/>
                        <a:pt x="31549" y="1675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8D6737DB-E5F7-4048-0BDE-5B8D55F9CC07}"/>
                    </a:ext>
                  </a:extLst>
                </p:cNvPr>
                <p:cNvSpPr/>
                <p:nvPr/>
              </p:nvSpPr>
              <p:spPr>
                <a:xfrm>
                  <a:off x="6400648" y="6496345"/>
                  <a:ext cx="71273" cy="75786"/>
                </a:xfrm>
                <a:custGeom>
                  <a:avLst/>
                  <a:gdLst>
                    <a:gd name="connsiteX0" fmla="*/ 34467 w 71273"/>
                    <a:gd name="connsiteY0" fmla="*/ 13758 h 75786"/>
                    <a:gd name="connsiteX1" fmla="*/ 31202 w 71273"/>
                    <a:gd name="connsiteY1" fmla="*/ 15679 h 75786"/>
                    <a:gd name="connsiteX2" fmla="*/ 17624 w 71273"/>
                    <a:gd name="connsiteY2" fmla="*/ 43220 h 75786"/>
                    <a:gd name="connsiteX3" fmla="*/ 44946 w 71273"/>
                    <a:gd name="connsiteY3" fmla="*/ 58116 h 75786"/>
                    <a:gd name="connsiteX4" fmla="*/ 53340 w 71273"/>
                    <a:gd name="connsiteY4" fmla="*/ 31836 h 75786"/>
                    <a:gd name="connsiteX5" fmla="*/ 34467 w 71273"/>
                    <a:gd name="connsiteY5" fmla="*/ 13758 h 75786"/>
                    <a:gd name="connsiteX6" fmla="*/ 21245 w 71273"/>
                    <a:gd name="connsiteY6" fmla="*/ 2923 h 75786"/>
                    <a:gd name="connsiteX7" fmla="*/ 2152 w 71273"/>
                    <a:gd name="connsiteY7" fmla="*/ 48378 h 75786"/>
                    <a:gd name="connsiteX8" fmla="*/ 49911 w 71273"/>
                    <a:gd name="connsiteY8" fmla="*/ 73807 h 75786"/>
                    <a:gd name="connsiteX9" fmla="*/ 67358 w 71273"/>
                    <a:gd name="connsiteY9" fmla="*/ 26021 h 75786"/>
                    <a:gd name="connsiteX10" fmla="*/ 23494 w 71273"/>
                    <a:gd name="connsiteY10" fmla="*/ 1661 h 75786"/>
                    <a:gd name="connsiteX11" fmla="*/ 21245 w 71273"/>
                    <a:gd name="connsiteY11" fmla="*/ 2923 h 75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1273" h="75786">
                      <a:moveTo>
                        <a:pt x="34467" y="13758"/>
                      </a:moveTo>
                      <a:cubicBezTo>
                        <a:pt x="33589" y="14636"/>
                        <a:pt x="32464" y="15294"/>
                        <a:pt x="31202" y="15679"/>
                      </a:cubicBezTo>
                      <a:cubicBezTo>
                        <a:pt x="17130" y="19903"/>
                        <a:pt x="14057" y="32659"/>
                        <a:pt x="17624" y="43220"/>
                      </a:cubicBezTo>
                      <a:cubicBezTo>
                        <a:pt x="21190" y="53754"/>
                        <a:pt x="31449" y="62395"/>
                        <a:pt x="44946" y="58116"/>
                      </a:cubicBezTo>
                      <a:cubicBezTo>
                        <a:pt x="56824" y="54550"/>
                        <a:pt x="57372" y="42096"/>
                        <a:pt x="53340" y="31836"/>
                      </a:cubicBezTo>
                      <a:cubicBezTo>
                        <a:pt x="49911" y="23058"/>
                        <a:pt x="43053" y="14911"/>
                        <a:pt x="34467" y="13758"/>
                      </a:cubicBezTo>
                      <a:close/>
                      <a:moveTo>
                        <a:pt x="21245" y="2923"/>
                      </a:moveTo>
                      <a:cubicBezTo>
                        <a:pt x="1356" y="11399"/>
                        <a:pt x="-3389" y="31425"/>
                        <a:pt x="2152" y="48378"/>
                      </a:cubicBezTo>
                      <a:cubicBezTo>
                        <a:pt x="8159" y="66757"/>
                        <a:pt x="26402" y="81214"/>
                        <a:pt x="49911" y="73807"/>
                      </a:cubicBezTo>
                      <a:cubicBezTo>
                        <a:pt x="71637" y="66565"/>
                        <a:pt x="75450" y="44674"/>
                        <a:pt x="67358" y="26021"/>
                      </a:cubicBezTo>
                      <a:cubicBezTo>
                        <a:pt x="59759" y="8546"/>
                        <a:pt x="42148" y="-4813"/>
                        <a:pt x="23494" y="1661"/>
                      </a:cubicBezTo>
                      <a:cubicBezTo>
                        <a:pt x="22671" y="1935"/>
                        <a:pt x="21903" y="2374"/>
                        <a:pt x="21245" y="2923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22A76267-6D6D-C388-D2F7-F3490D1C3CFD}"/>
                    </a:ext>
                  </a:extLst>
                </p:cNvPr>
                <p:cNvSpPr/>
                <p:nvPr/>
              </p:nvSpPr>
              <p:spPr>
                <a:xfrm>
                  <a:off x="6511683" y="6464607"/>
                  <a:ext cx="63969" cy="68442"/>
                </a:xfrm>
                <a:custGeom>
                  <a:avLst/>
                  <a:gdLst>
                    <a:gd name="connsiteX0" fmla="*/ 23120 w 63969"/>
                    <a:gd name="connsiteY0" fmla="*/ 16885 h 68442"/>
                    <a:gd name="connsiteX1" fmla="*/ 17853 w 63969"/>
                    <a:gd name="connsiteY1" fmla="*/ 39461 h 68442"/>
                    <a:gd name="connsiteX2" fmla="*/ 40320 w 63969"/>
                    <a:gd name="connsiteY2" fmla="*/ 50571 h 68442"/>
                    <a:gd name="connsiteX3" fmla="*/ 47151 w 63969"/>
                    <a:gd name="connsiteY3" fmla="*/ 28681 h 68442"/>
                    <a:gd name="connsiteX4" fmla="*/ 28689 w 63969"/>
                    <a:gd name="connsiteY4" fmla="*/ 16720 h 68442"/>
                    <a:gd name="connsiteX5" fmla="*/ 23120 w 63969"/>
                    <a:gd name="connsiteY5" fmla="*/ 16885 h 68442"/>
                    <a:gd name="connsiteX6" fmla="*/ 28991 w 63969"/>
                    <a:gd name="connsiteY6" fmla="*/ 2319 h 68442"/>
                    <a:gd name="connsiteX7" fmla="*/ 20185 w 63969"/>
                    <a:gd name="connsiteY7" fmla="*/ 755 h 68442"/>
                    <a:gd name="connsiteX8" fmla="*/ 2628 w 63969"/>
                    <a:gd name="connsiteY8" fmla="*/ 45387 h 68442"/>
                    <a:gd name="connsiteX9" fmla="*/ 46520 w 63969"/>
                    <a:gd name="connsiteY9" fmla="*/ 65796 h 68442"/>
                    <a:gd name="connsiteX10" fmla="*/ 61470 w 63969"/>
                    <a:gd name="connsiteY10" fmla="*/ 23770 h 68442"/>
                    <a:gd name="connsiteX11" fmla="*/ 28991 w 63969"/>
                    <a:gd name="connsiteY11" fmla="*/ 2319 h 68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3969" h="68442">
                      <a:moveTo>
                        <a:pt x="23120" y="16885"/>
                      </a:moveTo>
                      <a:cubicBezTo>
                        <a:pt x="15686" y="22646"/>
                        <a:pt x="14836" y="31917"/>
                        <a:pt x="17853" y="39461"/>
                      </a:cubicBezTo>
                      <a:cubicBezTo>
                        <a:pt x="21282" y="48047"/>
                        <a:pt x="29896" y="54823"/>
                        <a:pt x="40320" y="50571"/>
                      </a:cubicBezTo>
                      <a:cubicBezTo>
                        <a:pt x="49071" y="47170"/>
                        <a:pt x="49784" y="36910"/>
                        <a:pt x="47151" y="28681"/>
                      </a:cubicBezTo>
                      <a:cubicBezTo>
                        <a:pt x="44435" y="20177"/>
                        <a:pt x="37769" y="12441"/>
                        <a:pt x="28689" y="16720"/>
                      </a:cubicBezTo>
                      <a:cubicBezTo>
                        <a:pt x="26878" y="17598"/>
                        <a:pt x="24848" y="17598"/>
                        <a:pt x="23120" y="16885"/>
                      </a:cubicBezTo>
                      <a:close/>
                      <a:moveTo>
                        <a:pt x="28991" y="2319"/>
                      </a:moveTo>
                      <a:cubicBezTo>
                        <a:pt x="26769" y="14"/>
                        <a:pt x="23230" y="-699"/>
                        <a:pt x="20185" y="755"/>
                      </a:cubicBezTo>
                      <a:cubicBezTo>
                        <a:pt x="352" y="9917"/>
                        <a:pt x="-3407" y="29613"/>
                        <a:pt x="2628" y="45387"/>
                      </a:cubicBezTo>
                      <a:cubicBezTo>
                        <a:pt x="9020" y="62093"/>
                        <a:pt x="26357" y="73971"/>
                        <a:pt x="46520" y="65796"/>
                      </a:cubicBezTo>
                      <a:cubicBezTo>
                        <a:pt x="63281" y="58609"/>
                        <a:pt x="67258" y="39571"/>
                        <a:pt x="61470" y="23770"/>
                      </a:cubicBezTo>
                      <a:cubicBezTo>
                        <a:pt x="56203" y="9341"/>
                        <a:pt x="43722" y="-1495"/>
                        <a:pt x="28991" y="231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31EC4F57-EB6F-EC82-7365-76A088778C59}"/>
                    </a:ext>
                  </a:extLst>
                </p:cNvPr>
                <p:cNvSpPr/>
                <p:nvPr/>
              </p:nvSpPr>
              <p:spPr>
                <a:xfrm>
                  <a:off x="6628183" y="6432812"/>
                  <a:ext cx="63266" cy="71253"/>
                </a:xfrm>
                <a:custGeom>
                  <a:avLst/>
                  <a:gdLst>
                    <a:gd name="connsiteX0" fmla="*/ 21642 w 63266"/>
                    <a:gd name="connsiteY0" fmla="*/ 16255 h 71253"/>
                    <a:gd name="connsiteX1" fmla="*/ 18460 w 63266"/>
                    <a:gd name="connsiteY1" fmla="*/ 43357 h 71253"/>
                    <a:gd name="connsiteX2" fmla="*/ 41722 w 63266"/>
                    <a:gd name="connsiteY2" fmla="*/ 51505 h 71253"/>
                    <a:gd name="connsiteX3" fmla="*/ 44904 w 63266"/>
                    <a:gd name="connsiteY3" fmla="*/ 27447 h 71253"/>
                    <a:gd name="connsiteX4" fmla="*/ 23727 w 63266"/>
                    <a:gd name="connsiteY4" fmla="*/ 15651 h 71253"/>
                    <a:gd name="connsiteX5" fmla="*/ 21642 w 63266"/>
                    <a:gd name="connsiteY5" fmla="*/ 16255 h 71253"/>
                    <a:gd name="connsiteX6" fmla="*/ 23974 w 63266"/>
                    <a:gd name="connsiteY6" fmla="*/ 1277 h 71253"/>
                    <a:gd name="connsiteX7" fmla="*/ 15141 w 63266"/>
                    <a:gd name="connsiteY7" fmla="*/ 1524 h 71253"/>
                    <a:gd name="connsiteX8" fmla="*/ 3400 w 63266"/>
                    <a:gd name="connsiteY8" fmla="*/ 49749 h 71253"/>
                    <a:gd name="connsiteX9" fmla="*/ 50226 w 63266"/>
                    <a:gd name="connsiteY9" fmla="*/ 65522 h 71253"/>
                    <a:gd name="connsiteX10" fmla="*/ 58428 w 63266"/>
                    <a:gd name="connsiteY10" fmla="*/ 20781 h 71253"/>
                    <a:gd name="connsiteX11" fmla="*/ 23974 w 63266"/>
                    <a:gd name="connsiteY11" fmla="*/ 1277 h 71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3266" h="71253">
                      <a:moveTo>
                        <a:pt x="21642" y="16255"/>
                      </a:moveTo>
                      <a:cubicBezTo>
                        <a:pt x="14811" y="23661"/>
                        <a:pt x="14784" y="34826"/>
                        <a:pt x="18460" y="43357"/>
                      </a:cubicBezTo>
                      <a:cubicBezTo>
                        <a:pt x="22273" y="52136"/>
                        <a:pt x="30969" y="58061"/>
                        <a:pt x="41722" y="51505"/>
                      </a:cubicBezTo>
                      <a:cubicBezTo>
                        <a:pt x="49760" y="46786"/>
                        <a:pt x="48827" y="35923"/>
                        <a:pt x="44904" y="27447"/>
                      </a:cubicBezTo>
                      <a:cubicBezTo>
                        <a:pt x="40872" y="18751"/>
                        <a:pt x="33026" y="11262"/>
                        <a:pt x="23727" y="15651"/>
                      </a:cubicBezTo>
                      <a:cubicBezTo>
                        <a:pt x="23014" y="15953"/>
                        <a:pt x="22328" y="16172"/>
                        <a:pt x="21642" y="16255"/>
                      </a:cubicBezTo>
                      <a:close/>
                      <a:moveTo>
                        <a:pt x="23974" y="1277"/>
                      </a:moveTo>
                      <a:cubicBezTo>
                        <a:pt x="21340" y="-451"/>
                        <a:pt x="17802" y="-479"/>
                        <a:pt x="15141" y="1524"/>
                      </a:cubicBezTo>
                      <a:cubicBezTo>
                        <a:pt x="-688" y="13017"/>
                        <a:pt x="-3184" y="34003"/>
                        <a:pt x="3400" y="49749"/>
                      </a:cubicBezTo>
                      <a:cubicBezTo>
                        <a:pt x="10806" y="67497"/>
                        <a:pt x="28692" y="78635"/>
                        <a:pt x="50226" y="65522"/>
                      </a:cubicBezTo>
                      <a:cubicBezTo>
                        <a:pt x="64985" y="56195"/>
                        <a:pt x="66466" y="36362"/>
                        <a:pt x="58428" y="20781"/>
                      </a:cubicBezTo>
                      <a:cubicBezTo>
                        <a:pt x="51461" y="7229"/>
                        <a:pt x="38211" y="-2344"/>
                        <a:pt x="23974" y="1277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E4C74AE5-5090-5413-344D-276D993C0402}"/>
                    </a:ext>
                  </a:extLst>
                </p:cNvPr>
                <p:cNvSpPr/>
                <p:nvPr/>
              </p:nvSpPr>
              <p:spPr>
                <a:xfrm>
                  <a:off x="6726888" y="6394555"/>
                  <a:ext cx="47945" cy="97004"/>
                </a:xfrm>
                <a:custGeom>
                  <a:avLst/>
                  <a:gdLst>
                    <a:gd name="connsiteX0" fmla="*/ 323 w 47945"/>
                    <a:gd name="connsiteY0" fmla="*/ 9879 h 97004"/>
                    <a:gd name="connsiteX1" fmla="*/ 14094 w 47945"/>
                    <a:gd name="connsiteY1" fmla="*/ 53085 h 97004"/>
                    <a:gd name="connsiteX2" fmla="*/ 35628 w 47945"/>
                    <a:gd name="connsiteY2" fmla="*/ 93849 h 97004"/>
                    <a:gd name="connsiteX3" fmla="*/ 44790 w 47945"/>
                    <a:gd name="connsiteY3" fmla="*/ 96016 h 97004"/>
                    <a:gd name="connsiteX4" fmla="*/ 46957 w 47945"/>
                    <a:gd name="connsiteY4" fmla="*/ 86854 h 97004"/>
                    <a:gd name="connsiteX5" fmla="*/ 32583 w 47945"/>
                    <a:gd name="connsiteY5" fmla="*/ 55334 h 97004"/>
                    <a:gd name="connsiteX6" fmla="*/ 25341 w 47945"/>
                    <a:gd name="connsiteY6" fmla="*/ 35638 h 97004"/>
                    <a:gd name="connsiteX7" fmla="*/ 15054 w 47945"/>
                    <a:gd name="connsiteY7" fmla="*/ 5463 h 97004"/>
                    <a:gd name="connsiteX8" fmla="*/ 5480 w 47945"/>
                    <a:gd name="connsiteY8" fmla="*/ 333 h 97004"/>
                    <a:gd name="connsiteX9" fmla="*/ 323 w 47945"/>
                    <a:gd name="connsiteY9" fmla="*/ 9879 h 97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945" h="97004">
                      <a:moveTo>
                        <a:pt x="323" y="9879"/>
                      </a:moveTo>
                      <a:cubicBezTo>
                        <a:pt x="4438" y="24226"/>
                        <a:pt x="8470" y="38957"/>
                        <a:pt x="14094" y="53085"/>
                      </a:cubicBezTo>
                      <a:cubicBezTo>
                        <a:pt x="19827" y="67459"/>
                        <a:pt x="27097" y="81120"/>
                        <a:pt x="35628" y="93849"/>
                      </a:cubicBezTo>
                      <a:cubicBezTo>
                        <a:pt x="37576" y="96976"/>
                        <a:pt x="41663" y="97936"/>
                        <a:pt x="44790" y="96016"/>
                      </a:cubicBezTo>
                      <a:cubicBezTo>
                        <a:pt x="47917" y="94068"/>
                        <a:pt x="48878" y="89981"/>
                        <a:pt x="46957" y="86854"/>
                      </a:cubicBezTo>
                      <a:cubicBezTo>
                        <a:pt x="41279" y="76814"/>
                        <a:pt x="36807" y="66170"/>
                        <a:pt x="32583" y="55334"/>
                      </a:cubicBezTo>
                      <a:cubicBezTo>
                        <a:pt x="30059" y="48806"/>
                        <a:pt x="27673" y="42222"/>
                        <a:pt x="25341" y="35638"/>
                      </a:cubicBezTo>
                      <a:cubicBezTo>
                        <a:pt x="21775" y="25570"/>
                        <a:pt x="18263" y="15476"/>
                        <a:pt x="15054" y="5463"/>
                      </a:cubicBezTo>
                      <a:cubicBezTo>
                        <a:pt x="13819" y="1403"/>
                        <a:pt x="9540" y="-901"/>
                        <a:pt x="5480" y="333"/>
                      </a:cubicBezTo>
                      <a:cubicBezTo>
                        <a:pt x="1393" y="1540"/>
                        <a:pt x="-884" y="5820"/>
                        <a:pt x="323" y="987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3E6B2182-3D8A-2FFE-63A5-447BA5F44744}"/>
                    </a:ext>
                  </a:extLst>
                </p:cNvPr>
                <p:cNvSpPr/>
                <p:nvPr/>
              </p:nvSpPr>
              <p:spPr>
                <a:xfrm>
                  <a:off x="6777013" y="6501227"/>
                  <a:ext cx="31743" cy="48147"/>
                </a:xfrm>
                <a:custGeom>
                  <a:avLst/>
                  <a:gdLst>
                    <a:gd name="connsiteX0" fmla="*/ 810 w 31743"/>
                    <a:gd name="connsiteY0" fmla="*/ 11125 h 48147"/>
                    <a:gd name="connsiteX1" fmla="*/ 8875 w 31743"/>
                    <a:gd name="connsiteY1" fmla="*/ 28435 h 48147"/>
                    <a:gd name="connsiteX2" fmla="*/ 19245 w 31743"/>
                    <a:gd name="connsiteY2" fmla="*/ 44674 h 48147"/>
                    <a:gd name="connsiteX3" fmla="*/ 28270 w 31743"/>
                    <a:gd name="connsiteY3" fmla="*/ 47335 h 48147"/>
                    <a:gd name="connsiteX4" fmla="*/ 30931 w 31743"/>
                    <a:gd name="connsiteY4" fmla="*/ 38310 h 48147"/>
                    <a:gd name="connsiteX5" fmla="*/ 23579 w 31743"/>
                    <a:gd name="connsiteY5" fmla="*/ 20891 h 48147"/>
                    <a:gd name="connsiteX6" fmla="*/ 14526 w 31743"/>
                    <a:gd name="connsiteY6" fmla="*/ 4239 h 48147"/>
                    <a:gd name="connsiteX7" fmla="*/ 4239 w 31743"/>
                    <a:gd name="connsiteY7" fmla="*/ 810 h 48147"/>
                    <a:gd name="connsiteX8" fmla="*/ 810 w 31743"/>
                    <a:gd name="connsiteY8" fmla="*/ 11125 h 48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743" h="48147">
                      <a:moveTo>
                        <a:pt x="810" y="11125"/>
                      </a:moveTo>
                      <a:cubicBezTo>
                        <a:pt x="3471" y="16913"/>
                        <a:pt x="5830" y="22838"/>
                        <a:pt x="8875" y="28435"/>
                      </a:cubicBezTo>
                      <a:cubicBezTo>
                        <a:pt x="11975" y="34085"/>
                        <a:pt x="15706" y="39297"/>
                        <a:pt x="19245" y="44674"/>
                      </a:cubicBezTo>
                      <a:cubicBezTo>
                        <a:pt x="21000" y="47911"/>
                        <a:pt x="25033" y="49091"/>
                        <a:pt x="28270" y="47335"/>
                      </a:cubicBezTo>
                      <a:cubicBezTo>
                        <a:pt x="31507" y="45580"/>
                        <a:pt x="32686" y="41520"/>
                        <a:pt x="30931" y="38310"/>
                      </a:cubicBezTo>
                      <a:cubicBezTo>
                        <a:pt x="28380" y="32522"/>
                        <a:pt x="26322" y="26596"/>
                        <a:pt x="23579" y="20891"/>
                      </a:cubicBezTo>
                      <a:cubicBezTo>
                        <a:pt x="20836" y="15185"/>
                        <a:pt x="17516" y="9808"/>
                        <a:pt x="14526" y="4239"/>
                      </a:cubicBezTo>
                      <a:cubicBezTo>
                        <a:pt x="12634" y="454"/>
                        <a:pt x="8025" y="-1082"/>
                        <a:pt x="4239" y="810"/>
                      </a:cubicBezTo>
                      <a:cubicBezTo>
                        <a:pt x="454" y="2731"/>
                        <a:pt x="-1082" y="7339"/>
                        <a:pt x="810" y="11125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110" name="图形 291">
            <a:extLst>
              <a:ext uri="{FF2B5EF4-FFF2-40B4-BE49-F238E27FC236}">
                <a16:creationId xmlns:a16="http://schemas.microsoft.com/office/drawing/2014/main" id="{56360534-FB33-8E11-EEF2-21F8AC23B20B}"/>
              </a:ext>
            </a:extLst>
          </p:cNvPr>
          <p:cNvGrpSpPr/>
          <p:nvPr userDrawn="1"/>
        </p:nvGrpSpPr>
        <p:grpSpPr>
          <a:xfrm>
            <a:off x="1799555" y="5142326"/>
            <a:ext cx="319261" cy="340814"/>
            <a:chOff x="10442985" y="6477267"/>
            <a:chExt cx="319261" cy="340814"/>
          </a:xfrm>
        </p:grpSpPr>
        <p:sp>
          <p:nvSpPr>
            <p:cNvPr id="4111" name="任意多边形: 形状 4110">
              <a:extLst>
                <a:ext uri="{FF2B5EF4-FFF2-40B4-BE49-F238E27FC236}">
                  <a16:creationId xmlns:a16="http://schemas.microsoft.com/office/drawing/2014/main" id="{3863C073-8505-BB2C-086A-0FEEE6002623}"/>
                </a:ext>
              </a:extLst>
            </p:cNvPr>
            <p:cNvSpPr/>
            <p:nvPr/>
          </p:nvSpPr>
          <p:spPr>
            <a:xfrm>
              <a:off x="10453931" y="6504672"/>
              <a:ext cx="308315" cy="313410"/>
            </a:xfrm>
            <a:custGeom>
              <a:avLst/>
              <a:gdLst>
                <a:gd name="connsiteX0" fmla="*/ 124980 w 308315"/>
                <a:gd name="connsiteY0" fmla="*/ 313410 h 313410"/>
                <a:gd name="connsiteX1" fmla="*/ 118506 w 308315"/>
                <a:gd name="connsiteY1" fmla="*/ 312752 h 313410"/>
                <a:gd name="connsiteX2" fmla="*/ 89538 w 308315"/>
                <a:gd name="connsiteY2" fmla="*/ 284799 h 313410"/>
                <a:gd name="connsiteX3" fmla="*/ 84600 w 308315"/>
                <a:gd name="connsiteY3" fmla="*/ 250043 h 313410"/>
                <a:gd name="connsiteX4" fmla="*/ 80952 w 308315"/>
                <a:gd name="connsiteY4" fmla="*/ 224531 h 313410"/>
                <a:gd name="connsiteX5" fmla="*/ 74780 w 308315"/>
                <a:gd name="connsiteY5" fmla="*/ 223516 h 313410"/>
                <a:gd name="connsiteX6" fmla="*/ 24991 w 308315"/>
                <a:gd name="connsiteY6" fmla="*/ 213283 h 313410"/>
                <a:gd name="connsiteX7" fmla="*/ 933 w 308315"/>
                <a:gd name="connsiteY7" fmla="*/ 173699 h 313410"/>
                <a:gd name="connsiteX8" fmla="*/ 7050 w 308315"/>
                <a:gd name="connsiteY8" fmla="*/ 161135 h 313410"/>
                <a:gd name="connsiteX9" fmla="*/ 8120 w 308315"/>
                <a:gd name="connsiteY9" fmla="*/ 159873 h 313410"/>
                <a:gd name="connsiteX10" fmla="*/ 8531 w 308315"/>
                <a:gd name="connsiteY10" fmla="*/ 159407 h 313410"/>
                <a:gd name="connsiteX11" fmla="*/ 12317 w 308315"/>
                <a:gd name="connsiteY11" fmla="*/ 155841 h 313410"/>
                <a:gd name="connsiteX12" fmla="*/ 17831 w 308315"/>
                <a:gd name="connsiteY12" fmla="*/ 151671 h 313410"/>
                <a:gd name="connsiteX13" fmla="*/ 68799 w 308315"/>
                <a:gd name="connsiteY13" fmla="*/ 116750 h 313410"/>
                <a:gd name="connsiteX14" fmla="*/ 66303 w 308315"/>
                <a:gd name="connsiteY14" fmla="*/ 54480 h 313410"/>
                <a:gd name="connsiteX15" fmla="*/ 66385 w 308315"/>
                <a:gd name="connsiteY15" fmla="*/ 39667 h 313410"/>
                <a:gd name="connsiteX16" fmla="*/ 67044 w 308315"/>
                <a:gd name="connsiteY16" fmla="*/ 37307 h 313410"/>
                <a:gd name="connsiteX17" fmla="*/ 76069 w 308315"/>
                <a:gd name="connsiteY17" fmla="*/ 21123 h 313410"/>
                <a:gd name="connsiteX18" fmla="*/ 78702 w 308315"/>
                <a:gd name="connsiteY18" fmla="*/ 18846 h 313410"/>
                <a:gd name="connsiteX19" fmla="*/ 86411 w 308315"/>
                <a:gd name="connsiteY19" fmla="*/ 14265 h 313410"/>
                <a:gd name="connsiteX20" fmla="*/ 99057 w 308315"/>
                <a:gd name="connsiteY20" fmla="*/ 11714 h 313410"/>
                <a:gd name="connsiteX21" fmla="*/ 122319 w 308315"/>
                <a:gd name="connsiteY21" fmla="*/ 21369 h 313410"/>
                <a:gd name="connsiteX22" fmla="*/ 129754 w 308315"/>
                <a:gd name="connsiteY22" fmla="*/ 32863 h 313410"/>
                <a:gd name="connsiteX23" fmla="*/ 140397 w 308315"/>
                <a:gd name="connsiteY23" fmla="*/ 43205 h 313410"/>
                <a:gd name="connsiteX24" fmla="*/ 150245 w 308315"/>
                <a:gd name="connsiteY24" fmla="*/ 52038 h 313410"/>
                <a:gd name="connsiteX25" fmla="*/ 205795 w 308315"/>
                <a:gd name="connsiteY25" fmla="*/ 9245 h 313410"/>
                <a:gd name="connsiteX26" fmla="*/ 215945 w 308315"/>
                <a:gd name="connsiteY26" fmla="*/ 4307 h 313410"/>
                <a:gd name="connsiteX27" fmla="*/ 216576 w 308315"/>
                <a:gd name="connsiteY27" fmla="*/ 4142 h 313410"/>
                <a:gd name="connsiteX28" fmla="*/ 232514 w 308315"/>
                <a:gd name="connsiteY28" fmla="*/ 0 h 313410"/>
                <a:gd name="connsiteX29" fmla="*/ 246147 w 308315"/>
                <a:gd name="connsiteY29" fmla="*/ 2963 h 313410"/>
                <a:gd name="connsiteX30" fmla="*/ 262360 w 308315"/>
                <a:gd name="connsiteY30" fmla="*/ 46442 h 313410"/>
                <a:gd name="connsiteX31" fmla="*/ 251085 w 308315"/>
                <a:gd name="connsiteY31" fmla="*/ 72585 h 313410"/>
                <a:gd name="connsiteX32" fmla="*/ 238137 w 308315"/>
                <a:gd name="connsiteY32" fmla="*/ 104516 h 313410"/>
                <a:gd name="connsiteX33" fmla="*/ 229085 w 308315"/>
                <a:gd name="connsiteY33" fmla="*/ 127312 h 313410"/>
                <a:gd name="connsiteX34" fmla="*/ 243486 w 308315"/>
                <a:gd name="connsiteY34" fmla="*/ 142235 h 313410"/>
                <a:gd name="connsiteX35" fmla="*/ 265569 w 308315"/>
                <a:gd name="connsiteY35" fmla="*/ 164784 h 313410"/>
                <a:gd name="connsiteX36" fmla="*/ 297527 w 308315"/>
                <a:gd name="connsiteY36" fmla="*/ 195289 h 313410"/>
                <a:gd name="connsiteX37" fmla="*/ 300408 w 308315"/>
                <a:gd name="connsiteY37" fmla="*/ 240387 h 313410"/>
                <a:gd name="connsiteX38" fmla="*/ 291767 w 308315"/>
                <a:gd name="connsiteY38" fmla="*/ 247300 h 313410"/>
                <a:gd name="connsiteX39" fmla="*/ 288200 w 308315"/>
                <a:gd name="connsiteY39" fmla="*/ 249000 h 313410"/>
                <a:gd name="connsiteX40" fmla="*/ 286527 w 308315"/>
                <a:gd name="connsiteY40" fmla="*/ 249631 h 313410"/>
                <a:gd name="connsiteX41" fmla="*/ 284881 w 308315"/>
                <a:gd name="connsiteY41" fmla="*/ 250454 h 313410"/>
                <a:gd name="connsiteX42" fmla="*/ 280410 w 308315"/>
                <a:gd name="connsiteY42" fmla="*/ 252128 h 313410"/>
                <a:gd name="connsiteX43" fmla="*/ 279752 w 308315"/>
                <a:gd name="connsiteY43" fmla="*/ 252319 h 313410"/>
                <a:gd name="connsiteX44" fmla="*/ 274951 w 308315"/>
                <a:gd name="connsiteY44" fmla="*/ 253280 h 313410"/>
                <a:gd name="connsiteX45" fmla="*/ 271220 w 308315"/>
                <a:gd name="connsiteY45" fmla="*/ 253499 h 313410"/>
                <a:gd name="connsiteX46" fmla="*/ 263265 w 308315"/>
                <a:gd name="connsiteY46" fmla="*/ 252484 h 313410"/>
                <a:gd name="connsiteX47" fmla="*/ 250701 w 308315"/>
                <a:gd name="connsiteY47" fmla="*/ 249548 h 313410"/>
                <a:gd name="connsiteX48" fmla="*/ 246257 w 308315"/>
                <a:gd name="connsiteY48" fmla="*/ 248616 h 313410"/>
                <a:gd name="connsiteX49" fmla="*/ 237698 w 308315"/>
                <a:gd name="connsiteY49" fmla="*/ 246860 h 313410"/>
                <a:gd name="connsiteX50" fmla="*/ 231197 w 308315"/>
                <a:gd name="connsiteY50" fmla="*/ 245653 h 313410"/>
                <a:gd name="connsiteX51" fmla="*/ 224531 w 308315"/>
                <a:gd name="connsiteY51" fmla="*/ 244447 h 313410"/>
                <a:gd name="connsiteX52" fmla="*/ 211199 w 308315"/>
                <a:gd name="connsiteY52" fmla="*/ 242252 h 313410"/>
                <a:gd name="connsiteX53" fmla="*/ 197730 w 308315"/>
                <a:gd name="connsiteY53" fmla="*/ 240249 h 313410"/>
                <a:gd name="connsiteX54" fmla="*/ 184233 w 308315"/>
                <a:gd name="connsiteY54" fmla="*/ 238412 h 313410"/>
                <a:gd name="connsiteX55" fmla="*/ 179981 w 308315"/>
                <a:gd name="connsiteY55" fmla="*/ 237863 h 313410"/>
                <a:gd name="connsiteX56" fmla="*/ 178061 w 308315"/>
                <a:gd name="connsiteY56" fmla="*/ 241731 h 313410"/>
                <a:gd name="connsiteX57" fmla="*/ 168734 w 308315"/>
                <a:gd name="connsiteY57" fmla="*/ 261016 h 313410"/>
                <a:gd name="connsiteX58" fmla="*/ 154881 w 308315"/>
                <a:gd name="connsiteY58" fmla="*/ 292891 h 313410"/>
                <a:gd name="connsiteX59" fmla="*/ 124980 w 308315"/>
                <a:gd name="connsiteY59" fmla="*/ 313410 h 3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08315" h="313410">
                  <a:moveTo>
                    <a:pt x="124980" y="313410"/>
                  </a:moveTo>
                  <a:cubicBezTo>
                    <a:pt x="122786" y="313410"/>
                    <a:pt x="120618" y="313191"/>
                    <a:pt x="118506" y="312752"/>
                  </a:cubicBezTo>
                  <a:cubicBezTo>
                    <a:pt x="103666" y="311408"/>
                    <a:pt x="91458" y="299832"/>
                    <a:pt x="89538" y="284799"/>
                  </a:cubicBezTo>
                  <a:cubicBezTo>
                    <a:pt x="87974" y="273415"/>
                    <a:pt x="86301" y="261729"/>
                    <a:pt x="84600" y="250043"/>
                  </a:cubicBezTo>
                  <a:cubicBezTo>
                    <a:pt x="83366" y="241539"/>
                    <a:pt x="82159" y="233035"/>
                    <a:pt x="80952" y="224531"/>
                  </a:cubicBezTo>
                  <a:cubicBezTo>
                    <a:pt x="78894" y="224201"/>
                    <a:pt x="76837" y="223845"/>
                    <a:pt x="74780" y="223516"/>
                  </a:cubicBezTo>
                  <a:cubicBezTo>
                    <a:pt x="56949" y="220498"/>
                    <a:pt x="40682" y="217152"/>
                    <a:pt x="24991" y="213283"/>
                  </a:cubicBezTo>
                  <a:cubicBezTo>
                    <a:pt x="7516" y="209060"/>
                    <a:pt x="-3347" y="191283"/>
                    <a:pt x="933" y="173699"/>
                  </a:cubicBezTo>
                  <a:cubicBezTo>
                    <a:pt x="2003" y="169201"/>
                    <a:pt x="4060" y="164949"/>
                    <a:pt x="7050" y="161135"/>
                  </a:cubicBezTo>
                  <a:cubicBezTo>
                    <a:pt x="7379" y="160697"/>
                    <a:pt x="7736" y="160285"/>
                    <a:pt x="8120" y="159873"/>
                  </a:cubicBezTo>
                  <a:cubicBezTo>
                    <a:pt x="8257" y="159709"/>
                    <a:pt x="8394" y="159572"/>
                    <a:pt x="8531" y="159407"/>
                  </a:cubicBezTo>
                  <a:cubicBezTo>
                    <a:pt x="9711" y="158118"/>
                    <a:pt x="10973" y="156911"/>
                    <a:pt x="12317" y="155841"/>
                  </a:cubicBezTo>
                  <a:cubicBezTo>
                    <a:pt x="13990" y="154277"/>
                    <a:pt x="15856" y="152878"/>
                    <a:pt x="17831" y="151671"/>
                  </a:cubicBezTo>
                  <a:cubicBezTo>
                    <a:pt x="33412" y="142180"/>
                    <a:pt x="49762" y="130987"/>
                    <a:pt x="68799" y="116750"/>
                  </a:cubicBezTo>
                  <a:cubicBezTo>
                    <a:pt x="67236" y="95161"/>
                    <a:pt x="66413" y="74642"/>
                    <a:pt x="66303" y="54480"/>
                  </a:cubicBezTo>
                  <a:cubicBezTo>
                    <a:pt x="65206" y="49652"/>
                    <a:pt x="65206" y="44604"/>
                    <a:pt x="66385" y="39667"/>
                  </a:cubicBezTo>
                  <a:cubicBezTo>
                    <a:pt x="66550" y="38981"/>
                    <a:pt x="66824" y="38021"/>
                    <a:pt x="67044" y="37307"/>
                  </a:cubicBezTo>
                  <a:cubicBezTo>
                    <a:pt x="68415" y="31190"/>
                    <a:pt x="71515" y="25594"/>
                    <a:pt x="76069" y="21123"/>
                  </a:cubicBezTo>
                  <a:cubicBezTo>
                    <a:pt x="76892" y="20327"/>
                    <a:pt x="77770" y="19559"/>
                    <a:pt x="78702" y="18846"/>
                  </a:cubicBezTo>
                  <a:cubicBezTo>
                    <a:pt x="81144" y="16898"/>
                    <a:pt x="83695" y="15389"/>
                    <a:pt x="86411" y="14265"/>
                  </a:cubicBezTo>
                  <a:cubicBezTo>
                    <a:pt x="90416" y="12591"/>
                    <a:pt x="94668" y="11714"/>
                    <a:pt x="99057" y="11714"/>
                  </a:cubicBezTo>
                  <a:cubicBezTo>
                    <a:pt x="107890" y="11741"/>
                    <a:pt x="116120" y="15143"/>
                    <a:pt x="122319" y="21369"/>
                  </a:cubicBezTo>
                  <a:cubicBezTo>
                    <a:pt x="125639" y="24689"/>
                    <a:pt x="128135" y="28584"/>
                    <a:pt x="129754" y="32863"/>
                  </a:cubicBezTo>
                  <a:cubicBezTo>
                    <a:pt x="133100" y="36292"/>
                    <a:pt x="136639" y="39749"/>
                    <a:pt x="140397" y="43205"/>
                  </a:cubicBezTo>
                  <a:cubicBezTo>
                    <a:pt x="143634" y="46195"/>
                    <a:pt x="146926" y="49130"/>
                    <a:pt x="150245" y="52038"/>
                  </a:cubicBezTo>
                  <a:cubicBezTo>
                    <a:pt x="167116" y="38487"/>
                    <a:pt x="186071" y="23619"/>
                    <a:pt x="205795" y="9245"/>
                  </a:cubicBezTo>
                  <a:cubicBezTo>
                    <a:pt x="208648" y="7105"/>
                    <a:pt x="212132" y="5404"/>
                    <a:pt x="215945" y="4307"/>
                  </a:cubicBezTo>
                  <a:cubicBezTo>
                    <a:pt x="216137" y="4252"/>
                    <a:pt x="216356" y="4197"/>
                    <a:pt x="216576" y="4142"/>
                  </a:cubicBezTo>
                  <a:cubicBezTo>
                    <a:pt x="221349" y="1481"/>
                    <a:pt x="226835" y="0"/>
                    <a:pt x="232514" y="0"/>
                  </a:cubicBezTo>
                  <a:cubicBezTo>
                    <a:pt x="237259" y="0"/>
                    <a:pt x="241841" y="988"/>
                    <a:pt x="246147" y="2963"/>
                  </a:cubicBezTo>
                  <a:cubicBezTo>
                    <a:pt x="262607" y="10479"/>
                    <a:pt x="269876" y="29983"/>
                    <a:pt x="262360" y="46442"/>
                  </a:cubicBezTo>
                  <a:cubicBezTo>
                    <a:pt x="259013" y="53904"/>
                    <a:pt x="255392" y="62243"/>
                    <a:pt x="251085" y="72585"/>
                  </a:cubicBezTo>
                  <a:cubicBezTo>
                    <a:pt x="246669" y="83174"/>
                    <a:pt x="242389" y="93845"/>
                    <a:pt x="238137" y="104516"/>
                  </a:cubicBezTo>
                  <a:cubicBezTo>
                    <a:pt x="238137" y="104516"/>
                    <a:pt x="230401" y="123965"/>
                    <a:pt x="229085" y="127312"/>
                  </a:cubicBezTo>
                  <a:lnTo>
                    <a:pt x="243486" y="142235"/>
                  </a:lnTo>
                  <a:cubicBezTo>
                    <a:pt x="250783" y="149806"/>
                    <a:pt x="258135" y="157350"/>
                    <a:pt x="265569" y="164784"/>
                  </a:cubicBezTo>
                  <a:cubicBezTo>
                    <a:pt x="278216" y="177430"/>
                    <a:pt x="288091" y="186839"/>
                    <a:pt x="297527" y="195289"/>
                  </a:cubicBezTo>
                  <a:cubicBezTo>
                    <a:pt x="310640" y="206728"/>
                    <a:pt x="312039" y="227027"/>
                    <a:pt x="300408" y="240387"/>
                  </a:cubicBezTo>
                  <a:cubicBezTo>
                    <a:pt x="297939" y="243212"/>
                    <a:pt x="295058" y="245516"/>
                    <a:pt x="291767" y="247300"/>
                  </a:cubicBezTo>
                  <a:cubicBezTo>
                    <a:pt x="290587" y="247958"/>
                    <a:pt x="289435" y="248506"/>
                    <a:pt x="288200" y="249000"/>
                  </a:cubicBezTo>
                  <a:cubicBezTo>
                    <a:pt x="287871" y="249137"/>
                    <a:pt x="286747" y="249548"/>
                    <a:pt x="286527" y="249631"/>
                  </a:cubicBezTo>
                  <a:cubicBezTo>
                    <a:pt x="285979" y="249933"/>
                    <a:pt x="285430" y="250208"/>
                    <a:pt x="284881" y="250454"/>
                  </a:cubicBezTo>
                  <a:cubicBezTo>
                    <a:pt x="283290" y="251250"/>
                    <a:pt x="281535" y="251798"/>
                    <a:pt x="280410" y="252128"/>
                  </a:cubicBezTo>
                  <a:cubicBezTo>
                    <a:pt x="280218" y="252183"/>
                    <a:pt x="279944" y="252265"/>
                    <a:pt x="279752" y="252319"/>
                  </a:cubicBezTo>
                  <a:cubicBezTo>
                    <a:pt x="279066" y="252539"/>
                    <a:pt x="277283" y="253005"/>
                    <a:pt x="274951" y="253280"/>
                  </a:cubicBezTo>
                  <a:cubicBezTo>
                    <a:pt x="273854" y="253417"/>
                    <a:pt x="272537" y="253499"/>
                    <a:pt x="271220" y="253499"/>
                  </a:cubicBezTo>
                  <a:cubicBezTo>
                    <a:pt x="268532" y="253499"/>
                    <a:pt x="265844" y="253170"/>
                    <a:pt x="263265" y="252484"/>
                  </a:cubicBezTo>
                  <a:cubicBezTo>
                    <a:pt x="259287" y="251497"/>
                    <a:pt x="254980" y="250509"/>
                    <a:pt x="250701" y="249548"/>
                  </a:cubicBezTo>
                  <a:lnTo>
                    <a:pt x="246257" y="248616"/>
                  </a:lnTo>
                  <a:cubicBezTo>
                    <a:pt x="243102" y="247958"/>
                    <a:pt x="240414" y="247382"/>
                    <a:pt x="237698" y="246860"/>
                  </a:cubicBezTo>
                  <a:lnTo>
                    <a:pt x="231197" y="245653"/>
                  </a:lnTo>
                  <a:cubicBezTo>
                    <a:pt x="228975" y="245242"/>
                    <a:pt x="226753" y="244830"/>
                    <a:pt x="224531" y="244447"/>
                  </a:cubicBezTo>
                  <a:cubicBezTo>
                    <a:pt x="224531" y="244447"/>
                    <a:pt x="213586" y="242636"/>
                    <a:pt x="211199" y="242252"/>
                  </a:cubicBezTo>
                  <a:lnTo>
                    <a:pt x="197730" y="240249"/>
                  </a:lnTo>
                  <a:lnTo>
                    <a:pt x="184233" y="238412"/>
                  </a:lnTo>
                  <a:lnTo>
                    <a:pt x="179981" y="237863"/>
                  </a:lnTo>
                  <a:lnTo>
                    <a:pt x="178061" y="241731"/>
                  </a:lnTo>
                  <a:cubicBezTo>
                    <a:pt x="174906" y="248123"/>
                    <a:pt x="171779" y="254541"/>
                    <a:pt x="168734" y="261016"/>
                  </a:cubicBezTo>
                  <a:cubicBezTo>
                    <a:pt x="162974" y="273250"/>
                    <a:pt x="158584" y="283372"/>
                    <a:pt x="154881" y="292891"/>
                  </a:cubicBezTo>
                  <a:cubicBezTo>
                    <a:pt x="150300" y="305072"/>
                    <a:pt x="138230" y="313410"/>
                    <a:pt x="124980" y="313410"/>
                  </a:cubicBezTo>
                  <a:close/>
                </a:path>
              </a:pathLst>
            </a:custGeom>
            <a:solidFill>
              <a:srgbClr val="055A74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2" name="任意多边形: 形状 4111">
              <a:extLst>
                <a:ext uri="{FF2B5EF4-FFF2-40B4-BE49-F238E27FC236}">
                  <a16:creationId xmlns:a16="http://schemas.microsoft.com/office/drawing/2014/main" id="{E2FB7BB0-055B-3CA7-7D91-0A984A54CC03}"/>
                </a:ext>
              </a:extLst>
            </p:cNvPr>
            <p:cNvSpPr/>
            <p:nvPr/>
          </p:nvSpPr>
          <p:spPr>
            <a:xfrm>
              <a:off x="10442985" y="6477267"/>
              <a:ext cx="308315" cy="313437"/>
            </a:xfrm>
            <a:custGeom>
              <a:avLst/>
              <a:gdLst>
                <a:gd name="connsiteX0" fmla="*/ 124980 w 308315"/>
                <a:gd name="connsiteY0" fmla="*/ 313438 h 313437"/>
                <a:gd name="connsiteX1" fmla="*/ 118506 w 308315"/>
                <a:gd name="connsiteY1" fmla="*/ 312779 h 313437"/>
                <a:gd name="connsiteX2" fmla="*/ 89538 w 308315"/>
                <a:gd name="connsiteY2" fmla="*/ 284826 h 313437"/>
                <a:gd name="connsiteX3" fmla="*/ 84600 w 308315"/>
                <a:gd name="connsiteY3" fmla="*/ 250070 h 313437"/>
                <a:gd name="connsiteX4" fmla="*/ 80952 w 308315"/>
                <a:gd name="connsiteY4" fmla="*/ 224558 h 313437"/>
                <a:gd name="connsiteX5" fmla="*/ 74780 w 308315"/>
                <a:gd name="connsiteY5" fmla="*/ 223543 h 313437"/>
                <a:gd name="connsiteX6" fmla="*/ 24991 w 308315"/>
                <a:gd name="connsiteY6" fmla="*/ 213311 h 313437"/>
                <a:gd name="connsiteX7" fmla="*/ 933 w 308315"/>
                <a:gd name="connsiteY7" fmla="*/ 173727 h 313437"/>
                <a:gd name="connsiteX8" fmla="*/ 7050 w 308315"/>
                <a:gd name="connsiteY8" fmla="*/ 161163 h 313437"/>
                <a:gd name="connsiteX9" fmla="*/ 8120 w 308315"/>
                <a:gd name="connsiteY9" fmla="*/ 159901 h 313437"/>
                <a:gd name="connsiteX10" fmla="*/ 8531 w 308315"/>
                <a:gd name="connsiteY10" fmla="*/ 159435 h 313437"/>
                <a:gd name="connsiteX11" fmla="*/ 12317 w 308315"/>
                <a:gd name="connsiteY11" fmla="*/ 155868 h 313437"/>
                <a:gd name="connsiteX12" fmla="*/ 17831 w 308315"/>
                <a:gd name="connsiteY12" fmla="*/ 151699 h 313437"/>
                <a:gd name="connsiteX13" fmla="*/ 68799 w 308315"/>
                <a:gd name="connsiteY13" fmla="*/ 116778 h 313437"/>
                <a:gd name="connsiteX14" fmla="*/ 66303 w 308315"/>
                <a:gd name="connsiteY14" fmla="*/ 54507 h 313437"/>
                <a:gd name="connsiteX15" fmla="*/ 66385 w 308315"/>
                <a:gd name="connsiteY15" fmla="*/ 39667 h 313437"/>
                <a:gd name="connsiteX16" fmla="*/ 67044 w 308315"/>
                <a:gd name="connsiteY16" fmla="*/ 37307 h 313437"/>
                <a:gd name="connsiteX17" fmla="*/ 76069 w 308315"/>
                <a:gd name="connsiteY17" fmla="*/ 21123 h 313437"/>
                <a:gd name="connsiteX18" fmla="*/ 78702 w 308315"/>
                <a:gd name="connsiteY18" fmla="*/ 18846 h 313437"/>
                <a:gd name="connsiteX19" fmla="*/ 86411 w 308315"/>
                <a:gd name="connsiteY19" fmla="*/ 14265 h 313437"/>
                <a:gd name="connsiteX20" fmla="*/ 99057 w 308315"/>
                <a:gd name="connsiteY20" fmla="*/ 11713 h 313437"/>
                <a:gd name="connsiteX21" fmla="*/ 122319 w 308315"/>
                <a:gd name="connsiteY21" fmla="*/ 21369 h 313437"/>
                <a:gd name="connsiteX22" fmla="*/ 129753 w 308315"/>
                <a:gd name="connsiteY22" fmla="*/ 32863 h 313437"/>
                <a:gd name="connsiteX23" fmla="*/ 140397 w 308315"/>
                <a:gd name="connsiteY23" fmla="*/ 43205 h 313437"/>
                <a:gd name="connsiteX24" fmla="*/ 150245 w 308315"/>
                <a:gd name="connsiteY24" fmla="*/ 52038 h 313437"/>
                <a:gd name="connsiteX25" fmla="*/ 205795 w 308315"/>
                <a:gd name="connsiteY25" fmla="*/ 9245 h 313437"/>
                <a:gd name="connsiteX26" fmla="*/ 215945 w 308315"/>
                <a:gd name="connsiteY26" fmla="*/ 4307 h 313437"/>
                <a:gd name="connsiteX27" fmla="*/ 216576 w 308315"/>
                <a:gd name="connsiteY27" fmla="*/ 4142 h 313437"/>
                <a:gd name="connsiteX28" fmla="*/ 232514 w 308315"/>
                <a:gd name="connsiteY28" fmla="*/ 0 h 313437"/>
                <a:gd name="connsiteX29" fmla="*/ 246147 w 308315"/>
                <a:gd name="connsiteY29" fmla="*/ 2963 h 313437"/>
                <a:gd name="connsiteX30" fmla="*/ 262360 w 308315"/>
                <a:gd name="connsiteY30" fmla="*/ 46442 h 313437"/>
                <a:gd name="connsiteX31" fmla="*/ 251085 w 308315"/>
                <a:gd name="connsiteY31" fmla="*/ 72585 h 313437"/>
                <a:gd name="connsiteX32" fmla="*/ 238137 w 308315"/>
                <a:gd name="connsiteY32" fmla="*/ 104516 h 313437"/>
                <a:gd name="connsiteX33" fmla="*/ 229085 w 308315"/>
                <a:gd name="connsiteY33" fmla="*/ 127312 h 313437"/>
                <a:gd name="connsiteX34" fmla="*/ 243486 w 308315"/>
                <a:gd name="connsiteY34" fmla="*/ 142235 h 313437"/>
                <a:gd name="connsiteX35" fmla="*/ 265569 w 308315"/>
                <a:gd name="connsiteY35" fmla="*/ 164784 h 313437"/>
                <a:gd name="connsiteX36" fmla="*/ 297527 w 308315"/>
                <a:gd name="connsiteY36" fmla="*/ 195289 h 313437"/>
                <a:gd name="connsiteX37" fmla="*/ 300408 w 308315"/>
                <a:gd name="connsiteY37" fmla="*/ 240387 h 313437"/>
                <a:gd name="connsiteX38" fmla="*/ 291767 w 308315"/>
                <a:gd name="connsiteY38" fmla="*/ 247327 h 313437"/>
                <a:gd name="connsiteX39" fmla="*/ 288200 w 308315"/>
                <a:gd name="connsiteY39" fmla="*/ 249027 h 313437"/>
                <a:gd name="connsiteX40" fmla="*/ 286527 w 308315"/>
                <a:gd name="connsiteY40" fmla="*/ 249658 h 313437"/>
                <a:gd name="connsiteX41" fmla="*/ 284881 w 308315"/>
                <a:gd name="connsiteY41" fmla="*/ 250481 h 313437"/>
                <a:gd name="connsiteX42" fmla="*/ 280410 w 308315"/>
                <a:gd name="connsiteY42" fmla="*/ 252155 h 313437"/>
                <a:gd name="connsiteX43" fmla="*/ 279752 w 308315"/>
                <a:gd name="connsiteY43" fmla="*/ 252347 h 313437"/>
                <a:gd name="connsiteX44" fmla="*/ 274951 w 308315"/>
                <a:gd name="connsiteY44" fmla="*/ 253307 h 313437"/>
                <a:gd name="connsiteX45" fmla="*/ 271220 w 308315"/>
                <a:gd name="connsiteY45" fmla="*/ 253527 h 313437"/>
                <a:gd name="connsiteX46" fmla="*/ 263265 w 308315"/>
                <a:gd name="connsiteY46" fmla="*/ 252511 h 313437"/>
                <a:gd name="connsiteX47" fmla="*/ 250701 w 308315"/>
                <a:gd name="connsiteY47" fmla="*/ 249576 h 313437"/>
                <a:gd name="connsiteX48" fmla="*/ 246257 w 308315"/>
                <a:gd name="connsiteY48" fmla="*/ 248644 h 313437"/>
                <a:gd name="connsiteX49" fmla="*/ 237698 w 308315"/>
                <a:gd name="connsiteY49" fmla="*/ 246888 h 313437"/>
                <a:gd name="connsiteX50" fmla="*/ 231197 w 308315"/>
                <a:gd name="connsiteY50" fmla="*/ 245681 h 313437"/>
                <a:gd name="connsiteX51" fmla="*/ 224531 w 308315"/>
                <a:gd name="connsiteY51" fmla="*/ 244474 h 313437"/>
                <a:gd name="connsiteX52" fmla="*/ 211199 w 308315"/>
                <a:gd name="connsiteY52" fmla="*/ 242279 h 313437"/>
                <a:gd name="connsiteX53" fmla="*/ 197730 w 308315"/>
                <a:gd name="connsiteY53" fmla="*/ 240277 h 313437"/>
                <a:gd name="connsiteX54" fmla="*/ 184233 w 308315"/>
                <a:gd name="connsiteY54" fmla="*/ 238439 h 313437"/>
                <a:gd name="connsiteX55" fmla="*/ 179981 w 308315"/>
                <a:gd name="connsiteY55" fmla="*/ 237890 h 313437"/>
                <a:gd name="connsiteX56" fmla="*/ 178061 w 308315"/>
                <a:gd name="connsiteY56" fmla="*/ 241758 h 313437"/>
                <a:gd name="connsiteX57" fmla="*/ 168734 w 308315"/>
                <a:gd name="connsiteY57" fmla="*/ 261043 h 313437"/>
                <a:gd name="connsiteX58" fmla="*/ 154881 w 308315"/>
                <a:gd name="connsiteY58" fmla="*/ 292919 h 313437"/>
                <a:gd name="connsiteX59" fmla="*/ 124980 w 308315"/>
                <a:gd name="connsiteY59" fmla="*/ 313438 h 31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08315" h="313437">
                  <a:moveTo>
                    <a:pt x="124980" y="313438"/>
                  </a:moveTo>
                  <a:cubicBezTo>
                    <a:pt x="122786" y="313438"/>
                    <a:pt x="120618" y="313219"/>
                    <a:pt x="118506" y="312779"/>
                  </a:cubicBezTo>
                  <a:cubicBezTo>
                    <a:pt x="103666" y="311435"/>
                    <a:pt x="91458" y="299859"/>
                    <a:pt x="89538" y="284826"/>
                  </a:cubicBezTo>
                  <a:cubicBezTo>
                    <a:pt x="87974" y="273442"/>
                    <a:pt x="86301" y="261756"/>
                    <a:pt x="84600" y="250070"/>
                  </a:cubicBezTo>
                  <a:cubicBezTo>
                    <a:pt x="83366" y="241566"/>
                    <a:pt x="82159" y="233062"/>
                    <a:pt x="80952" y="224558"/>
                  </a:cubicBezTo>
                  <a:cubicBezTo>
                    <a:pt x="78894" y="224229"/>
                    <a:pt x="76837" y="223873"/>
                    <a:pt x="74780" y="223543"/>
                  </a:cubicBezTo>
                  <a:cubicBezTo>
                    <a:pt x="56949" y="220526"/>
                    <a:pt x="40682" y="217179"/>
                    <a:pt x="24991" y="213311"/>
                  </a:cubicBezTo>
                  <a:cubicBezTo>
                    <a:pt x="7516" y="209086"/>
                    <a:pt x="-3347" y="191310"/>
                    <a:pt x="933" y="173727"/>
                  </a:cubicBezTo>
                  <a:cubicBezTo>
                    <a:pt x="2003" y="169228"/>
                    <a:pt x="4060" y="164976"/>
                    <a:pt x="7050" y="161163"/>
                  </a:cubicBezTo>
                  <a:cubicBezTo>
                    <a:pt x="7379" y="160724"/>
                    <a:pt x="7736" y="160313"/>
                    <a:pt x="8120" y="159901"/>
                  </a:cubicBezTo>
                  <a:cubicBezTo>
                    <a:pt x="8257" y="159736"/>
                    <a:pt x="8394" y="159600"/>
                    <a:pt x="8531" y="159435"/>
                  </a:cubicBezTo>
                  <a:cubicBezTo>
                    <a:pt x="9711" y="158146"/>
                    <a:pt x="10973" y="156938"/>
                    <a:pt x="12317" y="155868"/>
                  </a:cubicBezTo>
                  <a:cubicBezTo>
                    <a:pt x="13990" y="154305"/>
                    <a:pt x="15828" y="152906"/>
                    <a:pt x="17831" y="151699"/>
                  </a:cubicBezTo>
                  <a:cubicBezTo>
                    <a:pt x="33412" y="142207"/>
                    <a:pt x="49762" y="131015"/>
                    <a:pt x="68799" y="116778"/>
                  </a:cubicBezTo>
                  <a:cubicBezTo>
                    <a:pt x="67236" y="95189"/>
                    <a:pt x="66413" y="74670"/>
                    <a:pt x="66303" y="54507"/>
                  </a:cubicBezTo>
                  <a:cubicBezTo>
                    <a:pt x="65206" y="49679"/>
                    <a:pt x="65206" y="44632"/>
                    <a:pt x="66385" y="39667"/>
                  </a:cubicBezTo>
                  <a:cubicBezTo>
                    <a:pt x="66550" y="38981"/>
                    <a:pt x="66824" y="38021"/>
                    <a:pt x="67044" y="37307"/>
                  </a:cubicBezTo>
                  <a:cubicBezTo>
                    <a:pt x="68415" y="31190"/>
                    <a:pt x="71515" y="25594"/>
                    <a:pt x="76069" y="21123"/>
                  </a:cubicBezTo>
                  <a:cubicBezTo>
                    <a:pt x="76892" y="20327"/>
                    <a:pt x="77770" y="19559"/>
                    <a:pt x="78702" y="18846"/>
                  </a:cubicBezTo>
                  <a:cubicBezTo>
                    <a:pt x="81144" y="16898"/>
                    <a:pt x="83695" y="15389"/>
                    <a:pt x="86411" y="14265"/>
                  </a:cubicBezTo>
                  <a:cubicBezTo>
                    <a:pt x="90416" y="12591"/>
                    <a:pt x="94668" y="11713"/>
                    <a:pt x="99057" y="11713"/>
                  </a:cubicBezTo>
                  <a:cubicBezTo>
                    <a:pt x="107890" y="11741"/>
                    <a:pt x="116120" y="15142"/>
                    <a:pt x="122319" y="21369"/>
                  </a:cubicBezTo>
                  <a:cubicBezTo>
                    <a:pt x="125638" y="24689"/>
                    <a:pt x="128135" y="28584"/>
                    <a:pt x="129753" y="32863"/>
                  </a:cubicBezTo>
                  <a:cubicBezTo>
                    <a:pt x="133100" y="36292"/>
                    <a:pt x="136639" y="39749"/>
                    <a:pt x="140397" y="43205"/>
                  </a:cubicBezTo>
                  <a:cubicBezTo>
                    <a:pt x="143634" y="46195"/>
                    <a:pt x="146926" y="49130"/>
                    <a:pt x="150245" y="52038"/>
                  </a:cubicBezTo>
                  <a:cubicBezTo>
                    <a:pt x="167116" y="38487"/>
                    <a:pt x="186071" y="23619"/>
                    <a:pt x="205795" y="9245"/>
                  </a:cubicBezTo>
                  <a:cubicBezTo>
                    <a:pt x="208648" y="7105"/>
                    <a:pt x="212132" y="5404"/>
                    <a:pt x="215945" y="4307"/>
                  </a:cubicBezTo>
                  <a:cubicBezTo>
                    <a:pt x="216137" y="4252"/>
                    <a:pt x="216356" y="4197"/>
                    <a:pt x="216576" y="4142"/>
                  </a:cubicBezTo>
                  <a:cubicBezTo>
                    <a:pt x="221349" y="1481"/>
                    <a:pt x="226835" y="0"/>
                    <a:pt x="232514" y="0"/>
                  </a:cubicBezTo>
                  <a:cubicBezTo>
                    <a:pt x="237259" y="0"/>
                    <a:pt x="241841" y="988"/>
                    <a:pt x="246147" y="2963"/>
                  </a:cubicBezTo>
                  <a:cubicBezTo>
                    <a:pt x="262607" y="10479"/>
                    <a:pt x="269876" y="29983"/>
                    <a:pt x="262360" y="46442"/>
                  </a:cubicBezTo>
                  <a:cubicBezTo>
                    <a:pt x="259013" y="53904"/>
                    <a:pt x="255392" y="62243"/>
                    <a:pt x="251085" y="72585"/>
                  </a:cubicBezTo>
                  <a:cubicBezTo>
                    <a:pt x="246668" y="83174"/>
                    <a:pt x="242389" y="93845"/>
                    <a:pt x="238137" y="104516"/>
                  </a:cubicBezTo>
                  <a:cubicBezTo>
                    <a:pt x="238137" y="104516"/>
                    <a:pt x="230401" y="123965"/>
                    <a:pt x="229085" y="127312"/>
                  </a:cubicBezTo>
                  <a:lnTo>
                    <a:pt x="243486" y="142235"/>
                  </a:lnTo>
                  <a:cubicBezTo>
                    <a:pt x="250783" y="149806"/>
                    <a:pt x="258135" y="157350"/>
                    <a:pt x="265569" y="164784"/>
                  </a:cubicBezTo>
                  <a:cubicBezTo>
                    <a:pt x="278215" y="177430"/>
                    <a:pt x="288091" y="186839"/>
                    <a:pt x="297527" y="195289"/>
                  </a:cubicBezTo>
                  <a:cubicBezTo>
                    <a:pt x="310640" y="206728"/>
                    <a:pt x="312039" y="227027"/>
                    <a:pt x="300408" y="240387"/>
                  </a:cubicBezTo>
                  <a:cubicBezTo>
                    <a:pt x="297939" y="243212"/>
                    <a:pt x="295058" y="245516"/>
                    <a:pt x="291767" y="247327"/>
                  </a:cubicBezTo>
                  <a:cubicBezTo>
                    <a:pt x="290587" y="247985"/>
                    <a:pt x="289435" y="248534"/>
                    <a:pt x="288200" y="249027"/>
                  </a:cubicBezTo>
                  <a:cubicBezTo>
                    <a:pt x="287871" y="249165"/>
                    <a:pt x="286747" y="249576"/>
                    <a:pt x="286527" y="249658"/>
                  </a:cubicBezTo>
                  <a:cubicBezTo>
                    <a:pt x="285979" y="249960"/>
                    <a:pt x="285430" y="250234"/>
                    <a:pt x="284881" y="250481"/>
                  </a:cubicBezTo>
                  <a:cubicBezTo>
                    <a:pt x="283290" y="251277"/>
                    <a:pt x="281535" y="251826"/>
                    <a:pt x="280410" y="252155"/>
                  </a:cubicBezTo>
                  <a:cubicBezTo>
                    <a:pt x="280218" y="252210"/>
                    <a:pt x="279943" y="252292"/>
                    <a:pt x="279752" y="252347"/>
                  </a:cubicBezTo>
                  <a:cubicBezTo>
                    <a:pt x="279066" y="252566"/>
                    <a:pt x="277283" y="253032"/>
                    <a:pt x="274951" y="253307"/>
                  </a:cubicBezTo>
                  <a:cubicBezTo>
                    <a:pt x="273854" y="253444"/>
                    <a:pt x="272537" y="253527"/>
                    <a:pt x="271220" y="253527"/>
                  </a:cubicBezTo>
                  <a:cubicBezTo>
                    <a:pt x="268532" y="253527"/>
                    <a:pt x="265844" y="253197"/>
                    <a:pt x="263265" y="252511"/>
                  </a:cubicBezTo>
                  <a:cubicBezTo>
                    <a:pt x="259287" y="251524"/>
                    <a:pt x="254980" y="250536"/>
                    <a:pt x="250701" y="249576"/>
                  </a:cubicBezTo>
                  <a:lnTo>
                    <a:pt x="246257" y="248644"/>
                  </a:lnTo>
                  <a:cubicBezTo>
                    <a:pt x="243102" y="247985"/>
                    <a:pt x="240414" y="247409"/>
                    <a:pt x="237698" y="246888"/>
                  </a:cubicBezTo>
                  <a:lnTo>
                    <a:pt x="231197" y="245681"/>
                  </a:lnTo>
                  <a:cubicBezTo>
                    <a:pt x="228975" y="245270"/>
                    <a:pt x="226753" y="244858"/>
                    <a:pt x="224531" y="244474"/>
                  </a:cubicBezTo>
                  <a:cubicBezTo>
                    <a:pt x="224531" y="244474"/>
                    <a:pt x="213586" y="242663"/>
                    <a:pt x="211199" y="242279"/>
                  </a:cubicBezTo>
                  <a:lnTo>
                    <a:pt x="197730" y="240277"/>
                  </a:lnTo>
                  <a:lnTo>
                    <a:pt x="184233" y="238439"/>
                  </a:lnTo>
                  <a:lnTo>
                    <a:pt x="179981" y="237890"/>
                  </a:lnTo>
                  <a:lnTo>
                    <a:pt x="178061" y="241758"/>
                  </a:lnTo>
                  <a:cubicBezTo>
                    <a:pt x="174906" y="248149"/>
                    <a:pt x="171779" y="254569"/>
                    <a:pt x="168734" y="261043"/>
                  </a:cubicBezTo>
                  <a:cubicBezTo>
                    <a:pt x="162974" y="273278"/>
                    <a:pt x="158584" y="283400"/>
                    <a:pt x="154881" y="292919"/>
                  </a:cubicBezTo>
                  <a:cubicBezTo>
                    <a:pt x="150300" y="305098"/>
                    <a:pt x="138230" y="313438"/>
                    <a:pt x="124980" y="313438"/>
                  </a:cubicBez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113" name="图形 291">
              <a:extLst>
                <a:ext uri="{FF2B5EF4-FFF2-40B4-BE49-F238E27FC236}">
                  <a16:creationId xmlns:a16="http://schemas.microsoft.com/office/drawing/2014/main" id="{0AA0C89C-E8E9-8244-D647-94A854E67C13}"/>
                </a:ext>
              </a:extLst>
            </p:cNvPr>
            <p:cNvGrpSpPr/>
            <p:nvPr/>
          </p:nvGrpSpPr>
          <p:grpSpPr>
            <a:xfrm>
              <a:off x="10470382" y="6504615"/>
              <a:ext cx="253577" cy="258722"/>
              <a:chOff x="10470382" y="6504615"/>
              <a:chExt cx="253577" cy="258722"/>
            </a:xfrm>
          </p:grpSpPr>
          <p:sp>
            <p:nvSpPr>
              <p:cNvPr id="4114" name="任意多边形: 形状 4113">
                <a:extLst>
                  <a:ext uri="{FF2B5EF4-FFF2-40B4-BE49-F238E27FC236}">
                    <a16:creationId xmlns:a16="http://schemas.microsoft.com/office/drawing/2014/main" id="{4B05088A-03BB-03AA-4602-B4F6AE9CC15D}"/>
                  </a:ext>
                </a:extLst>
              </p:cNvPr>
              <p:cNvSpPr/>
              <p:nvPr/>
            </p:nvSpPr>
            <p:spPr>
              <a:xfrm>
                <a:off x="10601323" y="6520774"/>
                <a:ext cx="63450" cy="81061"/>
              </a:xfrm>
              <a:custGeom>
                <a:avLst/>
                <a:gdLst>
                  <a:gd name="connsiteX0" fmla="*/ 30038 w 63450"/>
                  <a:gd name="connsiteY0" fmla="*/ 81061 h 81061"/>
                  <a:gd name="connsiteX1" fmla="*/ 51462 w 63450"/>
                  <a:gd name="connsiteY1" fmla="*/ 27844 h 81061"/>
                  <a:gd name="connsiteX2" fmla="*/ 63450 w 63450"/>
                  <a:gd name="connsiteY2" fmla="*/ 0 h 81061"/>
                  <a:gd name="connsiteX3" fmla="*/ 4581 w 63450"/>
                  <a:gd name="connsiteY3" fmla="*/ 48033 h 81061"/>
                  <a:gd name="connsiteX4" fmla="*/ 0 w 63450"/>
                  <a:gd name="connsiteY4" fmla="*/ 51847 h 81061"/>
                  <a:gd name="connsiteX5" fmla="*/ 12866 w 63450"/>
                  <a:gd name="connsiteY5" fmla="*/ 63724 h 81061"/>
                  <a:gd name="connsiteX6" fmla="*/ 30038 w 63450"/>
                  <a:gd name="connsiteY6" fmla="*/ 81061 h 81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450" h="81061">
                    <a:moveTo>
                      <a:pt x="30038" y="81061"/>
                    </a:moveTo>
                    <a:cubicBezTo>
                      <a:pt x="37143" y="63313"/>
                      <a:pt x="44138" y="45510"/>
                      <a:pt x="51462" y="27844"/>
                    </a:cubicBezTo>
                    <a:cubicBezTo>
                      <a:pt x="55330" y="18489"/>
                      <a:pt x="59335" y="9217"/>
                      <a:pt x="63450" y="0"/>
                    </a:cubicBezTo>
                    <a:cubicBezTo>
                      <a:pt x="43370" y="15581"/>
                      <a:pt x="24003" y="31876"/>
                      <a:pt x="4581" y="48033"/>
                    </a:cubicBezTo>
                    <a:cubicBezTo>
                      <a:pt x="3045" y="49295"/>
                      <a:pt x="1509" y="50557"/>
                      <a:pt x="0" y="51847"/>
                    </a:cubicBezTo>
                    <a:cubicBezTo>
                      <a:pt x="4362" y="55742"/>
                      <a:pt x="8669" y="59692"/>
                      <a:pt x="12866" y="63724"/>
                    </a:cubicBezTo>
                    <a:cubicBezTo>
                      <a:pt x="18626" y="69430"/>
                      <a:pt x="24332" y="75246"/>
                      <a:pt x="30038" y="8106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5" name="任意多边形: 形状 4114">
                <a:extLst>
                  <a:ext uri="{FF2B5EF4-FFF2-40B4-BE49-F238E27FC236}">
                    <a16:creationId xmlns:a16="http://schemas.microsoft.com/office/drawing/2014/main" id="{5AC178A2-AD8D-B891-7875-B6CAB870DCDA}"/>
                  </a:ext>
                </a:extLst>
              </p:cNvPr>
              <p:cNvSpPr/>
              <p:nvPr/>
            </p:nvSpPr>
            <p:spPr>
              <a:xfrm>
                <a:off x="10552521" y="6580164"/>
                <a:ext cx="74121" cy="92912"/>
              </a:xfrm>
              <a:custGeom>
                <a:avLst/>
                <a:gdLst>
                  <a:gd name="connsiteX0" fmla="*/ 5898 w 74121"/>
                  <a:gd name="connsiteY0" fmla="*/ 87288 h 92912"/>
                  <a:gd name="connsiteX1" fmla="*/ 24223 w 74121"/>
                  <a:gd name="connsiteY1" fmla="*/ 89730 h 92912"/>
                  <a:gd name="connsiteX2" fmla="*/ 48308 w 74121"/>
                  <a:gd name="connsiteY2" fmla="*/ 92912 h 92912"/>
                  <a:gd name="connsiteX3" fmla="*/ 61283 w 74121"/>
                  <a:gd name="connsiteY3" fmla="*/ 64109 h 92912"/>
                  <a:gd name="connsiteX4" fmla="*/ 74121 w 74121"/>
                  <a:gd name="connsiteY4" fmla="*/ 33302 h 92912"/>
                  <a:gd name="connsiteX5" fmla="*/ 53383 w 74121"/>
                  <a:gd name="connsiteY5" fmla="*/ 12783 h 92912"/>
                  <a:gd name="connsiteX6" fmla="*/ 39694 w 74121"/>
                  <a:gd name="connsiteY6" fmla="*/ 0 h 92912"/>
                  <a:gd name="connsiteX7" fmla="*/ 0 w 74121"/>
                  <a:gd name="connsiteY7" fmla="*/ 31931 h 92912"/>
                  <a:gd name="connsiteX8" fmla="*/ 357 w 74121"/>
                  <a:gd name="connsiteY8" fmla="*/ 35963 h 92912"/>
                  <a:gd name="connsiteX9" fmla="*/ 5898 w 74121"/>
                  <a:gd name="connsiteY9" fmla="*/ 87288 h 92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4121" h="92912">
                    <a:moveTo>
                      <a:pt x="5898" y="87288"/>
                    </a:moveTo>
                    <a:cubicBezTo>
                      <a:pt x="12015" y="88112"/>
                      <a:pt x="18105" y="88935"/>
                      <a:pt x="24223" y="89730"/>
                    </a:cubicBezTo>
                    <a:cubicBezTo>
                      <a:pt x="32260" y="90772"/>
                      <a:pt x="40270" y="91842"/>
                      <a:pt x="48308" y="92912"/>
                    </a:cubicBezTo>
                    <a:cubicBezTo>
                      <a:pt x="52779" y="83393"/>
                      <a:pt x="57169" y="73847"/>
                      <a:pt x="61283" y="64109"/>
                    </a:cubicBezTo>
                    <a:cubicBezTo>
                      <a:pt x="65700" y="53904"/>
                      <a:pt x="69952" y="43617"/>
                      <a:pt x="74121" y="33302"/>
                    </a:cubicBezTo>
                    <a:cubicBezTo>
                      <a:pt x="67263" y="26390"/>
                      <a:pt x="60378" y="19532"/>
                      <a:pt x="53383" y="12783"/>
                    </a:cubicBezTo>
                    <a:cubicBezTo>
                      <a:pt x="48939" y="8421"/>
                      <a:pt x="44358" y="4197"/>
                      <a:pt x="39694" y="0"/>
                    </a:cubicBezTo>
                    <a:cubicBezTo>
                      <a:pt x="26609" y="10808"/>
                      <a:pt x="13414" y="21507"/>
                      <a:pt x="0" y="31931"/>
                    </a:cubicBezTo>
                    <a:cubicBezTo>
                      <a:pt x="137" y="33275"/>
                      <a:pt x="220" y="34619"/>
                      <a:pt x="357" y="35963"/>
                    </a:cubicBezTo>
                    <a:cubicBezTo>
                      <a:pt x="2030" y="53053"/>
                      <a:pt x="3923" y="70171"/>
                      <a:pt x="5898" y="87288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6" name="任意多边形: 形状 4115">
                <a:extLst>
                  <a:ext uri="{FF2B5EF4-FFF2-40B4-BE49-F238E27FC236}">
                    <a16:creationId xmlns:a16="http://schemas.microsoft.com/office/drawing/2014/main" id="{D6051E5B-2DB8-16F3-E9E0-A3E1A76CCB19}"/>
                  </a:ext>
                </a:extLst>
              </p:cNvPr>
              <p:cNvSpPr/>
              <p:nvPr/>
            </p:nvSpPr>
            <p:spPr>
              <a:xfrm>
                <a:off x="10547913" y="6539702"/>
                <a:ext cx="35634" cy="58512"/>
              </a:xfrm>
              <a:custGeom>
                <a:avLst/>
                <a:gdLst>
                  <a:gd name="connsiteX0" fmla="*/ 9299 w 35634"/>
                  <a:gd name="connsiteY0" fmla="*/ 9107 h 58512"/>
                  <a:gd name="connsiteX1" fmla="*/ 0 w 35634"/>
                  <a:gd name="connsiteY1" fmla="*/ 0 h 58512"/>
                  <a:gd name="connsiteX2" fmla="*/ 3402 w 35634"/>
                  <a:gd name="connsiteY2" fmla="*/ 58512 h 58512"/>
                  <a:gd name="connsiteX3" fmla="*/ 35634 w 35634"/>
                  <a:gd name="connsiteY3" fmla="*/ 32699 h 58512"/>
                  <a:gd name="connsiteX4" fmla="*/ 9299 w 35634"/>
                  <a:gd name="connsiteY4" fmla="*/ 9107 h 58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34" h="58512">
                    <a:moveTo>
                      <a:pt x="9299" y="9107"/>
                    </a:moveTo>
                    <a:cubicBezTo>
                      <a:pt x="6145" y="6117"/>
                      <a:pt x="3045" y="3072"/>
                      <a:pt x="0" y="0"/>
                    </a:cubicBezTo>
                    <a:cubicBezTo>
                      <a:pt x="521" y="19532"/>
                      <a:pt x="1756" y="39036"/>
                      <a:pt x="3402" y="58512"/>
                    </a:cubicBezTo>
                    <a:cubicBezTo>
                      <a:pt x="14237" y="50008"/>
                      <a:pt x="24936" y="41367"/>
                      <a:pt x="35634" y="32699"/>
                    </a:cubicBezTo>
                    <a:cubicBezTo>
                      <a:pt x="26774" y="24908"/>
                      <a:pt x="17858" y="17145"/>
                      <a:pt x="9299" y="9107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7" name="任意多边形: 形状 4116">
                <a:extLst>
                  <a:ext uri="{FF2B5EF4-FFF2-40B4-BE49-F238E27FC236}">
                    <a16:creationId xmlns:a16="http://schemas.microsoft.com/office/drawing/2014/main" id="{A75A27EC-84C7-5589-7F9A-F175CF98D9A4}"/>
                  </a:ext>
                </a:extLst>
              </p:cNvPr>
              <p:cNvSpPr/>
              <p:nvPr/>
            </p:nvSpPr>
            <p:spPr>
              <a:xfrm>
                <a:off x="10559845" y="6679523"/>
                <a:ext cx="35798" cy="66632"/>
              </a:xfrm>
              <a:custGeom>
                <a:avLst/>
                <a:gdLst>
                  <a:gd name="connsiteX0" fmla="*/ 7900 w 35798"/>
                  <a:gd name="connsiteY0" fmla="*/ 66632 h 66632"/>
                  <a:gd name="connsiteX1" fmla="*/ 17858 w 35798"/>
                  <a:gd name="connsiteY1" fmla="*/ 42904 h 66632"/>
                  <a:gd name="connsiteX2" fmla="*/ 35799 w 35798"/>
                  <a:gd name="connsiteY2" fmla="*/ 4637 h 66632"/>
                  <a:gd name="connsiteX3" fmla="*/ 0 w 35798"/>
                  <a:gd name="connsiteY3" fmla="*/ 0 h 66632"/>
                  <a:gd name="connsiteX4" fmla="*/ 7900 w 35798"/>
                  <a:gd name="connsiteY4" fmla="*/ 66632 h 66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98" h="66632">
                    <a:moveTo>
                      <a:pt x="7900" y="66632"/>
                    </a:moveTo>
                    <a:cubicBezTo>
                      <a:pt x="11055" y="58623"/>
                      <a:pt x="14347" y="50722"/>
                      <a:pt x="17858" y="42904"/>
                    </a:cubicBezTo>
                    <a:cubicBezTo>
                      <a:pt x="23619" y="30039"/>
                      <a:pt x="29736" y="17365"/>
                      <a:pt x="35799" y="4637"/>
                    </a:cubicBezTo>
                    <a:cubicBezTo>
                      <a:pt x="23866" y="3155"/>
                      <a:pt x="11905" y="1646"/>
                      <a:pt x="0" y="0"/>
                    </a:cubicBezTo>
                    <a:cubicBezTo>
                      <a:pt x="2606" y="22220"/>
                      <a:pt x="5295" y="44440"/>
                      <a:pt x="7900" y="6663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8" name="任意多边形: 形状 4117">
                <a:extLst>
                  <a:ext uri="{FF2B5EF4-FFF2-40B4-BE49-F238E27FC236}">
                    <a16:creationId xmlns:a16="http://schemas.microsoft.com/office/drawing/2014/main" id="{0F9A4269-1FA3-9FD9-B959-E9E5F26913C8}"/>
                  </a:ext>
                </a:extLst>
              </p:cNvPr>
              <p:cNvSpPr/>
              <p:nvPr/>
            </p:nvSpPr>
            <p:spPr>
              <a:xfrm>
                <a:off x="10489839" y="6620544"/>
                <a:ext cx="56893" cy="45290"/>
              </a:xfrm>
              <a:custGeom>
                <a:avLst/>
                <a:gdLst>
                  <a:gd name="connsiteX0" fmla="*/ 50640 w 56893"/>
                  <a:gd name="connsiteY0" fmla="*/ 796 h 45290"/>
                  <a:gd name="connsiteX1" fmla="*/ 0 w 56893"/>
                  <a:gd name="connsiteY1" fmla="*/ 35525 h 45290"/>
                  <a:gd name="connsiteX2" fmla="*/ 56894 w 56893"/>
                  <a:gd name="connsiteY2" fmla="*/ 45290 h 45290"/>
                  <a:gd name="connsiteX3" fmla="*/ 51682 w 56893"/>
                  <a:gd name="connsiteY3" fmla="*/ 0 h 45290"/>
                  <a:gd name="connsiteX4" fmla="*/ 50640 w 56893"/>
                  <a:gd name="connsiteY4" fmla="*/ 796 h 45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893" h="45290">
                    <a:moveTo>
                      <a:pt x="50640" y="796"/>
                    </a:moveTo>
                    <a:cubicBezTo>
                      <a:pt x="34345" y="13058"/>
                      <a:pt x="17502" y="24661"/>
                      <a:pt x="0" y="35525"/>
                    </a:cubicBezTo>
                    <a:cubicBezTo>
                      <a:pt x="18818" y="39502"/>
                      <a:pt x="37801" y="42602"/>
                      <a:pt x="56894" y="45290"/>
                    </a:cubicBezTo>
                    <a:cubicBezTo>
                      <a:pt x="54946" y="30203"/>
                      <a:pt x="53191" y="15115"/>
                      <a:pt x="51682" y="0"/>
                    </a:cubicBezTo>
                    <a:cubicBezTo>
                      <a:pt x="51353" y="247"/>
                      <a:pt x="50996" y="522"/>
                      <a:pt x="50640" y="796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9" name="任意多边形: 形状 4118">
                <a:extLst>
                  <a:ext uri="{FF2B5EF4-FFF2-40B4-BE49-F238E27FC236}">
                    <a16:creationId xmlns:a16="http://schemas.microsoft.com/office/drawing/2014/main" id="{0742884A-098A-4C77-C454-EBF27D9B8636}"/>
                  </a:ext>
                </a:extLst>
              </p:cNvPr>
              <p:cNvSpPr/>
              <p:nvPr/>
            </p:nvSpPr>
            <p:spPr>
              <a:xfrm>
                <a:off x="10612460" y="6622410"/>
                <a:ext cx="94256" cy="69484"/>
              </a:xfrm>
              <a:custGeom>
                <a:avLst/>
                <a:gdLst>
                  <a:gd name="connsiteX0" fmla="*/ 0 w 94256"/>
                  <a:gd name="connsiteY0" fmla="*/ 52203 h 69484"/>
                  <a:gd name="connsiteX1" fmla="*/ 31519 w 94256"/>
                  <a:gd name="connsiteY1" fmla="*/ 56812 h 69484"/>
                  <a:gd name="connsiteX2" fmla="*/ 94256 w 94256"/>
                  <a:gd name="connsiteY2" fmla="*/ 69485 h 69484"/>
                  <a:gd name="connsiteX3" fmla="*/ 69348 w 94256"/>
                  <a:gd name="connsiteY3" fmla="*/ 46525 h 69484"/>
                  <a:gd name="connsiteX4" fmla="*/ 23015 w 94256"/>
                  <a:gd name="connsiteY4" fmla="*/ 0 h 69484"/>
                  <a:gd name="connsiteX5" fmla="*/ 11988 w 94256"/>
                  <a:gd name="connsiteY5" fmla="*/ 26444 h 69484"/>
                  <a:gd name="connsiteX6" fmla="*/ 0 w 94256"/>
                  <a:gd name="connsiteY6" fmla="*/ 52203 h 69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4256" h="69484">
                    <a:moveTo>
                      <a:pt x="0" y="52203"/>
                    </a:moveTo>
                    <a:cubicBezTo>
                      <a:pt x="10534" y="53656"/>
                      <a:pt x="21040" y="55138"/>
                      <a:pt x="31519" y="56812"/>
                    </a:cubicBezTo>
                    <a:cubicBezTo>
                      <a:pt x="52642" y="60158"/>
                      <a:pt x="73600" y="64246"/>
                      <a:pt x="94256" y="69485"/>
                    </a:cubicBezTo>
                    <a:cubicBezTo>
                      <a:pt x="85807" y="61996"/>
                      <a:pt x="77468" y="54397"/>
                      <a:pt x="69348" y="46525"/>
                    </a:cubicBezTo>
                    <a:cubicBezTo>
                      <a:pt x="53629" y="31327"/>
                      <a:pt x="38377" y="15609"/>
                      <a:pt x="23015" y="0"/>
                    </a:cubicBezTo>
                    <a:cubicBezTo>
                      <a:pt x="19422" y="8860"/>
                      <a:pt x="15773" y="17666"/>
                      <a:pt x="11988" y="26444"/>
                    </a:cubicBezTo>
                    <a:cubicBezTo>
                      <a:pt x="8202" y="35140"/>
                      <a:pt x="4142" y="43699"/>
                      <a:pt x="0" y="5220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0" name="任意多边形: 形状 4119">
                <a:extLst>
                  <a:ext uri="{FF2B5EF4-FFF2-40B4-BE49-F238E27FC236}">
                    <a16:creationId xmlns:a16="http://schemas.microsoft.com/office/drawing/2014/main" id="{B2DDEBEC-CE1E-686F-FA8B-C1973F5122D1}"/>
                  </a:ext>
                </a:extLst>
              </p:cNvPr>
              <p:cNvSpPr/>
              <p:nvPr/>
            </p:nvSpPr>
            <p:spPr>
              <a:xfrm>
                <a:off x="10541548" y="6612040"/>
                <a:ext cx="16898" cy="55357"/>
              </a:xfrm>
              <a:custGeom>
                <a:avLst/>
                <a:gdLst>
                  <a:gd name="connsiteX0" fmla="*/ 11357 w 16898"/>
                  <a:gd name="connsiteY0" fmla="*/ 4032 h 55357"/>
                  <a:gd name="connsiteX1" fmla="*/ 11000 w 16898"/>
                  <a:gd name="connsiteY1" fmla="*/ 0 h 55357"/>
                  <a:gd name="connsiteX2" fmla="*/ 0 w 16898"/>
                  <a:gd name="connsiteY2" fmla="*/ 8449 h 55357"/>
                  <a:gd name="connsiteX3" fmla="*/ 5212 w 16898"/>
                  <a:gd name="connsiteY3" fmla="*/ 53739 h 55357"/>
                  <a:gd name="connsiteX4" fmla="*/ 16898 w 16898"/>
                  <a:gd name="connsiteY4" fmla="*/ 55358 h 55357"/>
                  <a:gd name="connsiteX5" fmla="*/ 11357 w 16898"/>
                  <a:gd name="connsiteY5" fmla="*/ 4032 h 55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98" h="55357">
                    <a:moveTo>
                      <a:pt x="11357" y="4032"/>
                    </a:moveTo>
                    <a:cubicBezTo>
                      <a:pt x="11220" y="2688"/>
                      <a:pt x="11138" y="1344"/>
                      <a:pt x="11000" y="0"/>
                    </a:cubicBezTo>
                    <a:cubicBezTo>
                      <a:pt x="7352" y="2826"/>
                      <a:pt x="3676" y="5679"/>
                      <a:pt x="0" y="8449"/>
                    </a:cubicBezTo>
                    <a:cubicBezTo>
                      <a:pt x="1481" y="23564"/>
                      <a:pt x="3265" y="38679"/>
                      <a:pt x="5212" y="53739"/>
                    </a:cubicBezTo>
                    <a:cubicBezTo>
                      <a:pt x="9108" y="54288"/>
                      <a:pt x="13003" y="54837"/>
                      <a:pt x="16898" y="55358"/>
                    </a:cubicBezTo>
                    <a:cubicBezTo>
                      <a:pt x="14896" y="38295"/>
                      <a:pt x="13003" y="21177"/>
                      <a:pt x="11357" y="403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1" name="任意多边形: 形状 4120">
                <a:extLst>
                  <a:ext uri="{FF2B5EF4-FFF2-40B4-BE49-F238E27FC236}">
                    <a16:creationId xmlns:a16="http://schemas.microsoft.com/office/drawing/2014/main" id="{D0CD692B-5AD4-DAA9-31E6-4C25BEFFDEB1}"/>
                  </a:ext>
                </a:extLst>
              </p:cNvPr>
              <p:cNvSpPr/>
              <p:nvPr/>
            </p:nvSpPr>
            <p:spPr>
              <a:xfrm>
                <a:off x="10536693" y="6527303"/>
                <a:ext cx="14621" cy="79415"/>
              </a:xfrm>
              <a:custGeom>
                <a:avLst/>
                <a:gdLst>
                  <a:gd name="connsiteX0" fmla="*/ 11220 w 14621"/>
                  <a:gd name="connsiteY0" fmla="*/ 12399 h 79415"/>
                  <a:gd name="connsiteX1" fmla="*/ 466 w 14621"/>
                  <a:gd name="connsiteY1" fmla="*/ 823 h 79415"/>
                  <a:gd name="connsiteX2" fmla="*/ 0 w 14621"/>
                  <a:gd name="connsiteY2" fmla="*/ 0 h 79415"/>
                  <a:gd name="connsiteX3" fmla="*/ 3593 w 14621"/>
                  <a:gd name="connsiteY3" fmla="*/ 79416 h 79415"/>
                  <a:gd name="connsiteX4" fmla="*/ 14621 w 14621"/>
                  <a:gd name="connsiteY4" fmla="*/ 70884 h 79415"/>
                  <a:gd name="connsiteX5" fmla="*/ 11220 w 14621"/>
                  <a:gd name="connsiteY5" fmla="*/ 12399 h 79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21" h="79415">
                    <a:moveTo>
                      <a:pt x="11220" y="12399"/>
                    </a:moveTo>
                    <a:cubicBezTo>
                      <a:pt x="7516" y="8641"/>
                      <a:pt x="3895" y="4801"/>
                      <a:pt x="466" y="823"/>
                    </a:cubicBezTo>
                    <a:cubicBezTo>
                      <a:pt x="247" y="576"/>
                      <a:pt x="164" y="274"/>
                      <a:pt x="0" y="0"/>
                    </a:cubicBezTo>
                    <a:cubicBezTo>
                      <a:pt x="27" y="26527"/>
                      <a:pt x="1344" y="52998"/>
                      <a:pt x="3593" y="79416"/>
                    </a:cubicBezTo>
                    <a:cubicBezTo>
                      <a:pt x="7269" y="76590"/>
                      <a:pt x="10973" y="73765"/>
                      <a:pt x="14621" y="70884"/>
                    </a:cubicBezTo>
                    <a:cubicBezTo>
                      <a:pt x="12975" y="51435"/>
                      <a:pt x="11741" y="31931"/>
                      <a:pt x="11220" y="1239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2" name="任意多边形: 形状 4121">
                <a:extLst>
                  <a:ext uri="{FF2B5EF4-FFF2-40B4-BE49-F238E27FC236}">
                    <a16:creationId xmlns:a16="http://schemas.microsoft.com/office/drawing/2014/main" id="{5CD00FE9-88A8-E59C-3528-07C993A5B3F3}"/>
                  </a:ext>
                </a:extLst>
              </p:cNvPr>
              <p:cNvSpPr/>
              <p:nvPr/>
            </p:nvSpPr>
            <p:spPr>
              <a:xfrm>
                <a:off x="10548269" y="6677850"/>
                <a:ext cx="19476" cy="84967"/>
              </a:xfrm>
              <a:custGeom>
                <a:avLst/>
                <a:gdLst>
                  <a:gd name="connsiteX0" fmla="*/ 15279 w 19476"/>
                  <a:gd name="connsiteY0" fmla="*/ 79059 h 84967"/>
                  <a:gd name="connsiteX1" fmla="*/ 19477 w 19476"/>
                  <a:gd name="connsiteY1" fmla="*/ 68278 h 84967"/>
                  <a:gd name="connsiteX2" fmla="*/ 11549 w 19476"/>
                  <a:gd name="connsiteY2" fmla="*/ 1646 h 84967"/>
                  <a:gd name="connsiteX3" fmla="*/ 0 w 19476"/>
                  <a:gd name="connsiteY3" fmla="*/ 0 h 84967"/>
                  <a:gd name="connsiteX4" fmla="*/ 11384 w 19476"/>
                  <a:gd name="connsiteY4" fmla="*/ 80815 h 84967"/>
                  <a:gd name="connsiteX5" fmla="*/ 16679 w 19476"/>
                  <a:gd name="connsiteY5" fmla="*/ 84929 h 84967"/>
                  <a:gd name="connsiteX6" fmla="*/ 17255 w 19476"/>
                  <a:gd name="connsiteY6" fmla="*/ 84737 h 84967"/>
                  <a:gd name="connsiteX7" fmla="*/ 15279 w 19476"/>
                  <a:gd name="connsiteY7" fmla="*/ 79059 h 84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476" h="84967">
                    <a:moveTo>
                      <a:pt x="15279" y="79059"/>
                    </a:moveTo>
                    <a:cubicBezTo>
                      <a:pt x="16596" y="75438"/>
                      <a:pt x="18050" y="71872"/>
                      <a:pt x="19477" y="68278"/>
                    </a:cubicBezTo>
                    <a:cubicBezTo>
                      <a:pt x="16871" y="46086"/>
                      <a:pt x="14182" y="23866"/>
                      <a:pt x="11549" y="1646"/>
                    </a:cubicBezTo>
                    <a:cubicBezTo>
                      <a:pt x="7708" y="1124"/>
                      <a:pt x="3868" y="549"/>
                      <a:pt x="0" y="0"/>
                    </a:cubicBezTo>
                    <a:cubicBezTo>
                      <a:pt x="3621" y="26993"/>
                      <a:pt x="7681" y="53904"/>
                      <a:pt x="11384" y="80815"/>
                    </a:cubicBezTo>
                    <a:cubicBezTo>
                      <a:pt x="11714" y="83420"/>
                      <a:pt x="14100" y="85259"/>
                      <a:pt x="16679" y="84929"/>
                    </a:cubicBezTo>
                    <a:cubicBezTo>
                      <a:pt x="16898" y="84902"/>
                      <a:pt x="17063" y="84792"/>
                      <a:pt x="17255" y="84737"/>
                    </a:cubicBezTo>
                    <a:cubicBezTo>
                      <a:pt x="15389" y="83558"/>
                      <a:pt x="14457" y="81226"/>
                      <a:pt x="15279" y="7905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3" name="任意多边形: 形状 4122">
                <a:extLst>
                  <a:ext uri="{FF2B5EF4-FFF2-40B4-BE49-F238E27FC236}">
                    <a16:creationId xmlns:a16="http://schemas.microsoft.com/office/drawing/2014/main" id="{24F63807-0435-57E5-B892-8CEA4D86A987}"/>
                  </a:ext>
                </a:extLst>
              </p:cNvPr>
              <p:cNvSpPr/>
              <p:nvPr/>
            </p:nvSpPr>
            <p:spPr>
              <a:xfrm>
                <a:off x="10536666" y="6516385"/>
                <a:ext cx="10945" cy="6912"/>
              </a:xfrm>
              <a:custGeom>
                <a:avLst/>
                <a:gdLst>
                  <a:gd name="connsiteX0" fmla="*/ 8723 w 10945"/>
                  <a:gd name="connsiteY0" fmla="*/ 4553 h 6912"/>
                  <a:gd name="connsiteX1" fmla="*/ 10945 w 10945"/>
                  <a:gd name="connsiteY1" fmla="*/ 6913 h 6912"/>
                  <a:gd name="connsiteX2" fmla="*/ 10918 w 10945"/>
                  <a:gd name="connsiteY2" fmla="*/ 5459 h 6912"/>
                  <a:gd name="connsiteX3" fmla="*/ 5459 w 10945"/>
                  <a:gd name="connsiteY3" fmla="*/ 0 h 6912"/>
                  <a:gd name="connsiteX4" fmla="*/ 0 w 10945"/>
                  <a:gd name="connsiteY4" fmla="*/ 5377 h 6912"/>
                  <a:gd name="connsiteX5" fmla="*/ 1015 w 10945"/>
                  <a:gd name="connsiteY5" fmla="*/ 4060 h 6912"/>
                  <a:gd name="connsiteX6" fmla="*/ 8723 w 10945"/>
                  <a:gd name="connsiteY6" fmla="*/ 4553 h 6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45" h="6912">
                    <a:moveTo>
                      <a:pt x="8723" y="4553"/>
                    </a:moveTo>
                    <a:cubicBezTo>
                      <a:pt x="9436" y="5349"/>
                      <a:pt x="10205" y="6117"/>
                      <a:pt x="10945" y="6913"/>
                    </a:cubicBezTo>
                    <a:cubicBezTo>
                      <a:pt x="10945" y="6419"/>
                      <a:pt x="10918" y="5953"/>
                      <a:pt x="10918" y="5459"/>
                    </a:cubicBezTo>
                    <a:cubicBezTo>
                      <a:pt x="10918" y="2441"/>
                      <a:pt x="8476" y="0"/>
                      <a:pt x="5459" y="0"/>
                    </a:cubicBezTo>
                    <a:cubicBezTo>
                      <a:pt x="2469" y="0"/>
                      <a:pt x="55" y="2414"/>
                      <a:pt x="0" y="5377"/>
                    </a:cubicBezTo>
                    <a:cubicBezTo>
                      <a:pt x="274" y="4910"/>
                      <a:pt x="576" y="4444"/>
                      <a:pt x="1015" y="4060"/>
                    </a:cubicBezTo>
                    <a:cubicBezTo>
                      <a:pt x="3292" y="2057"/>
                      <a:pt x="6721" y="2277"/>
                      <a:pt x="8723" y="455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4" name="任意多边形: 形状 4123">
                <a:extLst>
                  <a:ext uri="{FF2B5EF4-FFF2-40B4-BE49-F238E27FC236}">
                    <a16:creationId xmlns:a16="http://schemas.microsoft.com/office/drawing/2014/main" id="{B9E63EBC-CB7E-92D1-6A25-A992A5283B7F}"/>
                  </a:ext>
                </a:extLst>
              </p:cNvPr>
              <p:cNvSpPr/>
              <p:nvPr/>
            </p:nvSpPr>
            <p:spPr>
              <a:xfrm>
                <a:off x="10551314" y="6572401"/>
                <a:ext cx="40928" cy="39666"/>
              </a:xfrm>
              <a:custGeom>
                <a:avLst/>
                <a:gdLst>
                  <a:gd name="connsiteX0" fmla="*/ 32233 w 40928"/>
                  <a:gd name="connsiteY0" fmla="*/ 0 h 39666"/>
                  <a:gd name="connsiteX1" fmla="*/ 0 w 40928"/>
                  <a:gd name="connsiteY1" fmla="*/ 25814 h 39666"/>
                  <a:gd name="connsiteX2" fmla="*/ 1234 w 40928"/>
                  <a:gd name="connsiteY2" fmla="*/ 39667 h 39666"/>
                  <a:gd name="connsiteX3" fmla="*/ 40929 w 40928"/>
                  <a:gd name="connsiteY3" fmla="*/ 7736 h 39666"/>
                  <a:gd name="connsiteX4" fmla="*/ 32233 w 40928"/>
                  <a:gd name="connsiteY4" fmla="*/ 0 h 39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28" h="39666">
                    <a:moveTo>
                      <a:pt x="32233" y="0"/>
                    </a:moveTo>
                    <a:cubicBezTo>
                      <a:pt x="21534" y="8669"/>
                      <a:pt x="10836" y="17310"/>
                      <a:pt x="0" y="25814"/>
                    </a:cubicBezTo>
                    <a:cubicBezTo>
                      <a:pt x="384" y="30422"/>
                      <a:pt x="796" y="35058"/>
                      <a:pt x="1234" y="39667"/>
                    </a:cubicBezTo>
                    <a:cubicBezTo>
                      <a:pt x="14649" y="29243"/>
                      <a:pt x="27844" y="18572"/>
                      <a:pt x="40929" y="7736"/>
                    </a:cubicBezTo>
                    <a:cubicBezTo>
                      <a:pt x="38048" y="5157"/>
                      <a:pt x="35140" y="2579"/>
                      <a:pt x="32233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5" name="任意多边形: 形状 4124">
                <a:extLst>
                  <a:ext uri="{FF2B5EF4-FFF2-40B4-BE49-F238E27FC236}">
                    <a16:creationId xmlns:a16="http://schemas.microsoft.com/office/drawing/2014/main" id="{E7CE121B-C2F0-421C-85E5-DE9CE46190CD}"/>
                  </a:ext>
                </a:extLst>
              </p:cNvPr>
              <p:cNvSpPr/>
              <p:nvPr/>
            </p:nvSpPr>
            <p:spPr>
              <a:xfrm>
                <a:off x="10473325" y="6606773"/>
                <a:ext cx="68195" cy="49295"/>
              </a:xfrm>
              <a:custGeom>
                <a:avLst/>
                <a:gdLst>
                  <a:gd name="connsiteX0" fmla="*/ 3813 w 68195"/>
                  <a:gd name="connsiteY0" fmla="*/ 46608 h 49295"/>
                  <a:gd name="connsiteX1" fmla="*/ 16514 w 68195"/>
                  <a:gd name="connsiteY1" fmla="*/ 49296 h 49295"/>
                  <a:gd name="connsiteX2" fmla="*/ 67154 w 68195"/>
                  <a:gd name="connsiteY2" fmla="*/ 14567 h 49295"/>
                  <a:gd name="connsiteX3" fmla="*/ 68196 w 68195"/>
                  <a:gd name="connsiteY3" fmla="*/ 13771 h 49295"/>
                  <a:gd name="connsiteX4" fmla="*/ 67840 w 68195"/>
                  <a:gd name="connsiteY4" fmla="*/ 10452 h 49295"/>
                  <a:gd name="connsiteX5" fmla="*/ 66962 w 68195"/>
                  <a:gd name="connsiteY5" fmla="*/ 0 h 49295"/>
                  <a:gd name="connsiteX6" fmla="*/ 60104 w 68195"/>
                  <a:gd name="connsiteY6" fmla="*/ 5267 h 49295"/>
                  <a:gd name="connsiteX7" fmla="*/ 1619 w 68195"/>
                  <a:gd name="connsiteY7" fmla="*/ 45647 h 49295"/>
                  <a:gd name="connsiteX8" fmla="*/ 0 w 68195"/>
                  <a:gd name="connsiteY8" fmla="*/ 47156 h 49295"/>
                  <a:gd name="connsiteX9" fmla="*/ 3813 w 68195"/>
                  <a:gd name="connsiteY9" fmla="*/ 46608 h 49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195" h="49295">
                    <a:moveTo>
                      <a:pt x="3813" y="46608"/>
                    </a:moveTo>
                    <a:cubicBezTo>
                      <a:pt x="8010" y="47595"/>
                      <a:pt x="12262" y="48418"/>
                      <a:pt x="16514" y="49296"/>
                    </a:cubicBezTo>
                    <a:cubicBezTo>
                      <a:pt x="34016" y="38432"/>
                      <a:pt x="50859" y="26801"/>
                      <a:pt x="67154" y="14567"/>
                    </a:cubicBezTo>
                    <a:cubicBezTo>
                      <a:pt x="67510" y="14293"/>
                      <a:pt x="67840" y="14018"/>
                      <a:pt x="68196" y="13771"/>
                    </a:cubicBezTo>
                    <a:cubicBezTo>
                      <a:pt x="68086" y="12674"/>
                      <a:pt x="67949" y="11549"/>
                      <a:pt x="67840" y="10452"/>
                    </a:cubicBezTo>
                    <a:cubicBezTo>
                      <a:pt x="67510" y="6968"/>
                      <a:pt x="67263" y="3484"/>
                      <a:pt x="66962" y="0"/>
                    </a:cubicBezTo>
                    <a:cubicBezTo>
                      <a:pt x="64685" y="1756"/>
                      <a:pt x="62408" y="3539"/>
                      <a:pt x="60104" y="5267"/>
                    </a:cubicBezTo>
                    <a:cubicBezTo>
                      <a:pt x="41313" y="19477"/>
                      <a:pt x="22055" y="33220"/>
                      <a:pt x="1619" y="45647"/>
                    </a:cubicBezTo>
                    <a:cubicBezTo>
                      <a:pt x="960" y="46031"/>
                      <a:pt x="412" y="46553"/>
                      <a:pt x="0" y="47156"/>
                    </a:cubicBezTo>
                    <a:cubicBezTo>
                      <a:pt x="1180" y="46525"/>
                      <a:pt x="2496" y="46278"/>
                      <a:pt x="3813" y="46608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6" name="任意多边形: 形状 4125">
                <a:extLst>
                  <a:ext uri="{FF2B5EF4-FFF2-40B4-BE49-F238E27FC236}">
                    <a16:creationId xmlns:a16="http://schemas.microsoft.com/office/drawing/2014/main" id="{DA973F91-55EE-0FE7-289D-C1FAB3EF9B0E}"/>
                  </a:ext>
                </a:extLst>
              </p:cNvPr>
              <p:cNvSpPr/>
              <p:nvPr/>
            </p:nvSpPr>
            <p:spPr>
              <a:xfrm>
                <a:off x="10592654" y="6507705"/>
                <a:ext cx="77660" cy="64915"/>
              </a:xfrm>
              <a:custGeom>
                <a:avLst/>
                <a:gdLst>
                  <a:gd name="connsiteX0" fmla="*/ 13250 w 77660"/>
                  <a:gd name="connsiteY0" fmla="*/ 61130 h 64915"/>
                  <a:gd name="connsiteX1" fmla="*/ 72119 w 77660"/>
                  <a:gd name="connsiteY1" fmla="*/ 13096 h 64915"/>
                  <a:gd name="connsiteX2" fmla="*/ 77660 w 77660"/>
                  <a:gd name="connsiteY2" fmla="*/ 752 h 64915"/>
                  <a:gd name="connsiteX3" fmla="*/ 72311 w 77660"/>
                  <a:gd name="connsiteY3" fmla="*/ 916 h 64915"/>
                  <a:gd name="connsiteX4" fmla="*/ 6090 w 77660"/>
                  <a:gd name="connsiteY4" fmla="*/ 52379 h 64915"/>
                  <a:gd name="connsiteX5" fmla="*/ 0 w 77660"/>
                  <a:gd name="connsiteY5" fmla="*/ 57317 h 64915"/>
                  <a:gd name="connsiteX6" fmla="*/ 8669 w 77660"/>
                  <a:gd name="connsiteY6" fmla="*/ 64915 h 64915"/>
                  <a:gd name="connsiteX7" fmla="*/ 13250 w 77660"/>
                  <a:gd name="connsiteY7" fmla="*/ 61130 h 64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660" h="64915">
                    <a:moveTo>
                      <a:pt x="13250" y="61130"/>
                    </a:moveTo>
                    <a:cubicBezTo>
                      <a:pt x="32672" y="44972"/>
                      <a:pt x="52039" y="28677"/>
                      <a:pt x="72119" y="13096"/>
                    </a:cubicBezTo>
                    <a:cubicBezTo>
                      <a:pt x="73957" y="8981"/>
                      <a:pt x="75767" y="4839"/>
                      <a:pt x="77660" y="752"/>
                    </a:cubicBezTo>
                    <a:cubicBezTo>
                      <a:pt x="76042" y="-263"/>
                      <a:pt x="73929" y="-291"/>
                      <a:pt x="72311" y="916"/>
                    </a:cubicBezTo>
                    <a:cubicBezTo>
                      <a:pt x="49625" y="17458"/>
                      <a:pt x="27761" y="34822"/>
                      <a:pt x="6090" y="52379"/>
                    </a:cubicBezTo>
                    <a:cubicBezTo>
                      <a:pt x="4060" y="54024"/>
                      <a:pt x="2030" y="55671"/>
                      <a:pt x="0" y="57317"/>
                    </a:cubicBezTo>
                    <a:cubicBezTo>
                      <a:pt x="2908" y="59840"/>
                      <a:pt x="5816" y="62364"/>
                      <a:pt x="8669" y="64915"/>
                    </a:cubicBezTo>
                    <a:cubicBezTo>
                      <a:pt x="10178" y="63653"/>
                      <a:pt x="11714" y="62391"/>
                      <a:pt x="13250" y="6113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7" name="任意多边形: 形状 4126">
                <a:extLst>
                  <a:ext uri="{FF2B5EF4-FFF2-40B4-BE49-F238E27FC236}">
                    <a16:creationId xmlns:a16="http://schemas.microsoft.com/office/drawing/2014/main" id="{16CEDEB6-E1E8-1234-A918-344E91CCEEB9}"/>
                  </a:ext>
                </a:extLst>
              </p:cNvPr>
              <p:cNvSpPr/>
              <p:nvPr/>
            </p:nvSpPr>
            <p:spPr>
              <a:xfrm>
                <a:off x="10540286" y="6598215"/>
                <a:ext cx="12262" cy="22301"/>
              </a:xfrm>
              <a:custGeom>
                <a:avLst/>
                <a:gdLst>
                  <a:gd name="connsiteX0" fmla="*/ 1262 w 12262"/>
                  <a:gd name="connsiteY0" fmla="*/ 22302 h 22301"/>
                  <a:gd name="connsiteX1" fmla="*/ 12262 w 12262"/>
                  <a:gd name="connsiteY1" fmla="*/ 13853 h 22301"/>
                  <a:gd name="connsiteX2" fmla="*/ 11028 w 12262"/>
                  <a:gd name="connsiteY2" fmla="*/ 0 h 22301"/>
                  <a:gd name="connsiteX3" fmla="*/ 0 w 12262"/>
                  <a:gd name="connsiteY3" fmla="*/ 8532 h 22301"/>
                  <a:gd name="connsiteX4" fmla="*/ 878 w 12262"/>
                  <a:gd name="connsiteY4" fmla="*/ 18983 h 22301"/>
                  <a:gd name="connsiteX5" fmla="*/ 1262 w 12262"/>
                  <a:gd name="connsiteY5" fmla="*/ 22302 h 2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62" h="22301">
                    <a:moveTo>
                      <a:pt x="1262" y="22302"/>
                    </a:moveTo>
                    <a:cubicBezTo>
                      <a:pt x="4965" y="19504"/>
                      <a:pt x="8614" y="16679"/>
                      <a:pt x="12262" y="13853"/>
                    </a:cubicBezTo>
                    <a:cubicBezTo>
                      <a:pt x="11823" y="9244"/>
                      <a:pt x="11412" y="4608"/>
                      <a:pt x="11028" y="0"/>
                    </a:cubicBezTo>
                    <a:cubicBezTo>
                      <a:pt x="7379" y="2880"/>
                      <a:pt x="3703" y="5706"/>
                      <a:pt x="0" y="8532"/>
                    </a:cubicBezTo>
                    <a:cubicBezTo>
                      <a:pt x="302" y="12015"/>
                      <a:pt x="549" y="15499"/>
                      <a:pt x="878" y="18983"/>
                    </a:cubicBezTo>
                    <a:cubicBezTo>
                      <a:pt x="1015" y="20108"/>
                      <a:pt x="1152" y="21205"/>
                      <a:pt x="1262" y="2230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8" name="任意多边形: 形状 4127">
                <a:extLst>
                  <a:ext uri="{FF2B5EF4-FFF2-40B4-BE49-F238E27FC236}">
                    <a16:creationId xmlns:a16="http://schemas.microsoft.com/office/drawing/2014/main" id="{A02E299A-E229-B451-9B79-F1F671FAAFE3}"/>
                  </a:ext>
                </a:extLst>
              </p:cNvPr>
              <p:cNvSpPr/>
              <p:nvPr/>
            </p:nvSpPr>
            <p:spPr>
              <a:xfrm>
                <a:off x="10600856" y="6613439"/>
                <a:ext cx="34701" cy="61173"/>
              </a:xfrm>
              <a:custGeom>
                <a:avLst/>
                <a:gdLst>
                  <a:gd name="connsiteX0" fmla="*/ 0 w 34701"/>
                  <a:gd name="connsiteY0" fmla="*/ 59610 h 61173"/>
                  <a:gd name="connsiteX1" fmla="*/ 11631 w 34701"/>
                  <a:gd name="connsiteY1" fmla="*/ 61173 h 61173"/>
                  <a:gd name="connsiteX2" fmla="*/ 23674 w 34701"/>
                  <a:gd name="connsiteY2" fmla="*/ 35414 h 61173"/>
                  <a:gd name="connsiteX3" fmla="*/ 34702 w 34701"/>
                  <a:gd name="connsiteY3" fmla="*/ 8970 h 61173"/>
                  <a:gd name="connsiteX4" fmla="*/ 25841 w 34701"/>
                  <a:gd name="connsiteY4" fmla="*/ 0 h 61173"/>
                  <a:gd name="connsiteX5" fmla="*/ 13003 w 34701"/>
                  <a:gd name="connsiteY5" fmla="*/ 30806 h 61173"/>
                  <a:gd name="connsiteX6" fmla="*/ 0 w 34701"/>
                  <a:gd name="connsiteY6" fmla="*/ 59610 h 61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01" h="61173">
                    <a:moveTo>
                      <a:pt x="0" y="59610"/>
                    </a:moveTo>
                    <a:cubicBezTo>
                      <a:pt x="3868" y="60131"/>
                      <a:pt x="7763" y="60652"/>
                      <a:pt x="11631" y="61173"/>
                    </a:cubicBezTo>
                    <a:cubicBezTo>
                      <a:pt x="15773" y="52669"/>
                      <a:pt x="19834" y="44110"/>
                      <a:pt x="23674" y="35414"/>
                    </a:cubicBezTo>
                    <a:cubicBezTo>
                      <a:pt x="27432" y="26664"/>
                      <a:pt x="31081" y="17831"/>
                      <a:pt x="34702" y="8970"/>
                    </a:cubicBezTo>
                    <a:cubicBezTo>
                      <a:pt x="31766" y="5980"/>
                      <a:pt x="28804" y="2962"/>
                      <a:pt x="25841" y="0"/>
                    </a:cubicBezTo>
                    <a:cubicBezTo>
                      <a:pt x="21671" y="10314"/>
                      <a:pt x="17420" y="20601"/>
                      <a:pt x="13003" y="30806"/>
                    </a:cubicBezTo>
                    <a:cubicBezTo>
                      <a:pt x="8861" y="40545"/>
                      <a:pt x="4444" y="50091"/>
                      <a:pt x="0" y="5961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9" name="任意多边形: 形状 4128">
                <a:extLst>
                  <a:ext uri="{FF2B5EF4-FFF2-40B4-BE49-F238E27FC236}">
                    <a16:creationId xmlns:a16="http://schemas.microsoft.com/office/drawing/2014/main" id="{E04C759A-CE7F-9C0B-55F9-55B21DA35E0B}"/>
                  </a:ext>
                </a:extLst>
              </p:cNvPr>
              <p:cNvSpPr/>
              <p:nvPr/>
            </p:nvSpPr>
            <p:spPr>
              <a:xfrm>
                <a:off x="10565579" y="6684132"/>
                <a:ext cx="41559" cy="79205"/>
              </a:xfrm>
              <a:custGeom>
                <a:avLst/>
                <a:gdLst>
                  <a:gd name="connsiteX0" fmla="*/ 30066 w 41559"/>
                  <a:gd name="connsiteY0" fmla="*/ 0 h 79205"/>
                  <a:gd name="connsiteX1" fmla="*/ 12125 w 41559"/>
                  <a:gd name="connsiteY1" fmla="*/ 38268 h 79205"/>
                  <a:gd name="connsiteX2" fmla="*/ 2167 w 41559"/>
                  <a:gd name="connsiteY2" fmla="*/ 61996 h 79205"/>
                  <a:gd name="connsiteX3" fmla="*/ 3511 w 41559"/>
                  <a:gd name="connsiteY3" fmla="*/ 73326 h 79205"/>
                  <a:gd name="connsiteX4" fmla="*/ 0 w 41559"/>
                  <a:gd name="connsiteY4" fmla="*/ 78428 h 79205"/>
                  <a:gd name="connsiteX5" fmla="*/ 741 w 41559"/>
                  <a:gd name="connsiteY5" fmla="*/ 78894 h 79205"/>
                  <a:gd name="connsiteX6" fmla="*/ 6858 w 41559"/>
                  <a:gd name="connsiteY6" fmla="*/ 76124 h 79205"/>
                  <a:gd name="connsiteX7" fmla="*/ 21452 w 41559"/>
                  <a:gd name="connsiteY7" fmla="*/ 42547 h 79205"/>
                  <a:gd name="connsiteX8" fmla="*/ 41560 w 41559"/>
                  <a:gd name="connsiteY8" fmla="*/ 1454 h 79205"/>
                  <a:gd name="connsiteX9" fmla="*/ 33714 w 41559"/>
                  <a:gd name="connsiteY9" fmla="*/ 466 h 79205"/>
                  <a:gd name="connsiteX10" fmla="*/ 30066 w 41559"/>
                  <a:gd name="connsiteY10" fmla="*/ 0 h 79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559" h="79205">
                    <a:moveTo>
                      <a:pt x="30066" y="0"/>
                    </a:moveTo>
                    <a:cubicBezTo>
                      <a:pt x="24003" y="12728"/>
                      <a:pt x="17913" y="25402"/>
                      <a:pt x="12125" y="38268"/>
                    </a:cubicBezTo>
                    <a:cubicBezTo>
                      <a:pt x="8614" y="46085"/>
                      <a:pt x="5322" y="54013"/>
                      <a:pt x="2167" y="61996"/>
                    </a:cubicBezTo>
                    <a:cubicBezTo>
                      <a:pt x="2606" y="65782"/>
                      <a:pt x="3072" y="69540"/>
                      <a:pt x="3511" y="73326"/>
                    </a:cubicBezTo>
                    <a:cubicBezTo>
                      <a:pt x="3813" y="75712"/>
                      <a:pt x="2250" y="77824"/>
                      <a:pt x="0" y="78428"/>
                    </a:cubicBezTo>
                    <a:cubicBezTo>
                      <a:pt x="247" y="78592"/>
                      <a:pt x="466" y="78785"/>
                      <a:pt x="741" y="78894"/>
                    </a:cubicBezTo>
                    <a:cubicBezTo>
                      <a:pt x="3182" y="79827"/>
                      <a:pt x="5925" y="78592"/>
                      <a:pt x="6858" y="76124"/>
                    </a:cubicBezTo>
                    <a:cubicBezTo>
                      <a:pt x="11302" y="64684"/>
                      <a:pt x="16267" y="53547"/>
                      <a:pt x="21452" y="42547"/>
                    </a:cubicBezTo>
                    <a:cubicBezTo>
                      <a:pt x="27953" y="28721"/>
                      <a:pt x="34784" y="15115"/>
                      <a:pt x="41560" y="1454"/>
                    </a:cubicBezTo>
                    <a:cubicBezTo>
                      <a:pt x="38954" y="1124"/>
                      <a:pt x="36320" y="796"/>
                      <a:pt x="33714" y="466"/>
                    </a:cubicBezTo>
                    <a:cubicBezTo>
                      <a:pt x="32480" y="329"/>
                      <a:pt x="31273" y="164"/>
                      <a:pt x="30066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0" name="任意多边形: 形状 4129">
                <a:extLst>
                  <a:ext uri="{FF2B5EF4-FFF2-40B4-BE49-F238E27FC236}">
                    <a16:creationId xmlns:a16="http://schemas.microsoft.com/office/drawing/2014/main" id="{E6954DC6-2C04-5DD5-F87B-82953F989EB0}"/>
                  </a:ext>
                </a:extLst>
              </p:cNvPr>
              <p:cNvSpPr/>
              <p:nvPr/>
            </p:nvSpPr>
            <p:spPr>
              <a:xfrm>
                <a:off x="10631361" y="6504637"/>
                <a:ext cx="49647" cy="106278"/>
              </a:xfrm>
              <a:custGeom>
                <a:avLst/>
                <a:gdLst>
                  <a:gd name="connsiteX0" fmla="*/ 39255 w 49647"/>
                  <a:gd name="connsiteY0" fmla="*/ 11583 h 106278"/>
                  <a:gd name="connsiteX1" fmla="*/ 33412 w 49647"/>
                  <a:gd name="connsiteY1" fmla="*/ 16164 h 106278"/>
                  <a:gd name="connsiteX2" fmla="*/ 21425 w 49647"/>
                  <a:gd name="connsiteY2" fmla="*/ 44008 h 106278"/>
                  <a:gd name="connsiteX3" fmla="*/ 0 w 49647"/>
                  <a:gd name="connsiteY3" fmla="*/ 97226 h 106278"/>
                  <a:gd name="connsiteX4" fmla="*/ 8806 w 49647"/>
                  <a:gd name="connsiteY4" fmla="*/ 106278 h 106278"/>
                  <a:gd name="connsiteX5" fmla="*/ 37527 w 49647"/>
                  <a:gd name="connsiteY5" fmla="*/ 34708 h 106278"/>
                  <a:gd name="connsiteX6" fmla="*/ 49158 w 49647"/>
                  <a:gd name="connsiteY6" fmla="*/ 7743 h 106278"/>
                  <a:gd name="connsiteX7" fmla="*/ 46470 w 49647"/>
                  <a:gd name="connsiteY7" fmla="*/ 500 h 106278"/>
                  <a:gd name="connsiteX8" fmla="*/ 39228 w 49647"/>
                  <a:gd name="connsiteY8" fmla="*/ 3189 h 106278"/>
                  <a:gd name="connsiteX9" fmla="*/ 38954 w 49647"/>
                  <a:gd name="connsiteY9" fmla="*/ 3792 h 106278"/>
                  <a:gd name="connsiteX10" fmla="*/ 40215 w 49647"/>
                  <a:gd name="connsiteY10" fmla="*/ 4944 h 106278"/>
                  <a:gd name="connsiteX11" fmla="*/ 39255 w 49647"/>
                  <a:gd name="connsiteY11" fmla="*/ 11583 h 10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9647" h="106278">
                    <a:moveTo>
                      <a:pt x="39255" y="11583"/>
                    </a:moveTo>
                    <a:cubicBezTo>
                      <a:pt x="37280" y="13092"/>
                      <a:pt x="35360" y="14628"/>
                      <a:pt x="33412" y="16164"/>
                    </a:cubicBezTo>
                    <a:cubicBezTo>
                      <a:pt x="29298" y="25409"/>
                      <a:pt x="25293" y="34681"/>
                      <a:pt x="21425" y="44008"/>
                    </a:cubicBezTo>
                    <a:cubicBezTo>
                      <a:pt x="14128" y="61674"/>
                      <a:pt x="7133" y="79477"/>
                      <a:pt x="0" y="97226"/>
                    </a:cubicBezTo>
                    <a:cubicBezTo>
                      <a:pt x="2935" y="100243"/>
                      <a:pt x="5870" y="103261"/>
                      <a:pt x="8806" y="106278"/>
                    </a:cubicBezTo>
                    <a:cubicBezTo>
                      <a:pt x="18352" y="82412"/>
                      <a:pt x="27624" y="58409"/>
                      <a:pt x="37527" y="34708"/>
                    </a:cubicBezTo>
                    <a:cubicBezTo>
                      <a:pt x="41285" y="25683"/>
                      <a:pt x="45153" y="16658"/>
                      <a:pt x="49158" y="7743"/>
                    </a:cubicBezTo>
                    <a:cubicBezTo>
                      <a:pt x="50393" y="4999"/>
                      <a:pt x="49213" y="1763"/>
                      <a:pt x="46470" y="500"/>
                    </a:cubicBezTo>
                    <a:cubicBezTo>
                      <a:pt x="43727" y="-761"/>
                      <a:pt x="40490" y="446"/>
                      <a:pt x="39228" y="3189"/>
                    </a:cubicBezTo>
                    <a:cubicBezTo>
                      <a:pt x="39146" y="3381"/>
                      <a:pt x="39036" y="3600"/>
                      <a:pt x="38954" y="3792"/>
                    </a:cubicBezTo>
                    <a:cubicBezTo>
                      <a:pt x="39420" y="4094"/>
                      <a:pt x="39859" y="4451"/>
                      <a:pt x="40215" y="4944"/>
                    </a:cubicBezTo>
                    <a:cubicBezTo>
                      <a:pt x="41779" y="7029"/>
                      <a:pt x="41340" y="10020"/>
                      <a:pt x="39255" y="1158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1" name="任意多边形: 形状 4130">
                <a:extLst>
                  <a:ext uri="{FF2B5EF4-FFF2-40B4-BE49-F238E27FC236}">
                    <a16:creationId xmlns:a16="http://schemas.microsoft.com/office/drawing/2014/main" id="{D6EFB3C1-6C44-AB63-6364-4E12EEE7711B}"/>
                  </a:ext>
                </a:extLst>
              </p:cNvPr>
              <p:cNvSpPr/>
              <p:nvPr/>
            </p:nvSpPr>
            <p:spPr>
              <a:xfrm>
                <a:off x="10563249" y="6746128"/>
                <a:ext cx="5878" cy="16431"/>
              </a:xfrm>
              <a:custGeom>
                <a:avLst/>
                <a:gdLst>
                  <a:gd name="connsiteX0" fmla="*/ 5841 w 5878"/>
                  <a:gd name="connsiteY0" fmla="*/ 11330 h 16431"/>
                  <a:gd name="connsiteX1" fmla="*/ 4497 w 5878"/>
                  <a:gd name="connsiteY1" fmla="*/ 0 h 16431"/>
                  <a:gd name="connsiteX2" fmla="*/ 300 w 5878"/>
                  <a:gd name="connsiteY2" fmla="*/ 10781 h 16431"/>
                  <a:gd name="connsiteX3" fmla="*/ 2330 w 5878"/>
                  <a:gd name="connsiteY3" fmla="*/ 16432 h 16431"/>
                  <a:gd name="connsiteX4" fmla="*/ 5841 w 5878"/>
                  <a:gd name="connsiteY4" fmla="*/ 11330 h 16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78" h="16431">
                    <a:moveTo>
                      <a:pt x="5841" y="11330"/>
                    </a:moveTo>
                    <a:cubicBezTo>
                      <a:pt x="5402" y="7571"/>
                      <a:pt x="4936" y="3786"/>
                      <a:pt x="4497" y="0"/>
                    </a:cubicBezTo>
                    <a:cubicBezTo>
                      <a:pt x="3071" y="3594"/>
                      <a:pt x="1617" y="7133"/>
                      <a:pt x="300" y="10781"/>
                    </a:cubicBezTo>
                    <a:cubicBezTo>
                      <a:pt x="-523" y="12948"/>
                      <a:pt x="410" y="15252"/>
                      <a:pt x="2330" y="16432"/>
                    </a:cubicBezTo>
                    <a:cubicBezTo>
                      <a:pt x="4580" y="15828"/>
                      <a:pt x="6143" y="13716"/>
                      <a:pt x="5841" y="1133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2" name="任意多边形: 形状 4131">
                <a:extLst>
                  <a:ext uri="{FF2B5EF4-FFF2-40B4-BE49-F238E27FC236}">
                    <a16:creationId xmlns:a16="http://schemas.microsoft.com/office/drawing/2014/main" id="{51C18405-BF3A-13A0-E9B0-E369B64A351E}"/>
                  </a:ext>
                </a:extLst>
              </p:cNvPr>
              <p:cNvSpPr/>
              <p:nvPr/>
            </p:nvSpPr>
            <p:spPr>
              <a:xfrm>
                <a:off x="10664773" y="6508430"/>
                <a:ext cx="7741" cy="12344"/>
              </a:xfrm>
              <a:custGeom>
                <a:avLst/>
                <a:gdLst>
                  <a:gd name="connsiteX0" fmla="*/ 5843 w 7741"/>
                  <a:gd name="connsiteY0" fmla="*/ 7791 h 12344"/>
                  <a:gd name="connsiteX1" fmla="*/ 6803 w 7741"/>
                  <a:gd name="connsiteY1" fmla="*/ 1152 h 12344"/>
                  <a:gd name="connsiteX2" fmla="*/ 5541 w 7741"/>
                  <a:gd name="connsiteY2" fmla="*/ 0 h 12344"/>
                  <a:gd name="connsiteX3" fmla="*/ 0 w 7741"/>
                  <a:gd name="connsiteY3" fmla="*/ 12344 h 12344"/>
                  <a:gd name="connsiteX4" fmla="*/ 5843 w 7741"/>
                  <a:gd name="connsiteY4" fmla="*/ 7791 h 12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41" h="12344">
                    <a:moveTo>
                      <a:pt x="5843" y="7791"/>
                    </a:moveTo>
                    <a:cubicBezTo>
                      <a:pt x="7928" y="6227"/>
                      <a:pt x="8367" y="3264"/>
                      <a:pt x="6803" y="1152"/>
                    </a:cubicBezTo>
                    <a:cubicBezTo>
                      <a:pt x="6446" y="686"/>
                      <a:pt x="6008" y="302"/>
                      <a:pt x="5541" y="0"/>
                    </a:cubicBezTo>
                    <a:cubicBezTo>
                      <a:pt x="3648" y="4087"/>
                      <a:pt x="1838" y="8230"/>
                      <a:pt x="0" y="12344"/>
                    </a:cubicBezTo>
                    <a:cubicBezTo>
                      <a:pt x="1948" y="10836"/>
                      <a:pt x="3868" y="9299"/>
                      <a:pt x="5843" y="779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3" name="任意多边形: 形状 4132">
                <a:extLst>
                  <a:ext uri="{FF2B5EF4-FFF2-40B4-BE49-F238E27FC236}">
                    <a16:creationId xmlns:a16="http://schemas.microsoft.com/office/drawing/2014/main" id="{4F34DD6C-91A3-A1D0-18BC-DB220F0C7C3B}"/>
                  </a:ext>
                </a:extLst>
              </p:cNvPr>
              <p:cNvSpPr/>
              <p:nvPr/>
            </p:nvSpPr>
            <p:spPr>
              <a:xfrm>
                <a:off x="10470416" y="6653874"/>
                <a:ext cx="77880" cy="23975"/>
              </a:xfrm>
              <a:custGeom>
                <a:avLst/>
                <a:gdLst>
                  <a:gd name="connsiteX0" fmla="*/ 4171 w 77880"/>
                  <a:gd name="connsiteY0" fmla="*/ 10122 h 23975"/>
                  <a:gd name="connsiteX1" fmla="*/ 51957 w 77880"/>
                  <a:gd name="connsiteY1" fmla="*/ 19943 h 23975"/>
                  <a:gd name="connsiteX2" fmla="*/ 77881 w 77880"/>
                  <a:gd name="connsiteY2" fmla="*/ 23976 h 23975"/>
                  <a:gd name="connsiteX3" fmla="*/ 77332 w 77880"/>
                  <a:gd name="connsiteY3" fmla="*/ 20107 h 23975"/>
                  <a:gd name="connsiteX4" fmla="*/ 76317 w 77880"/>
                  <a:gd name="connsiteY4" fmla="*/ 11960 h 23975"/>
                  <a:gd name="connsiteX5" fmla="*/ 19423 w 77880"/>
                  <a:gd name="connsiteY5" fmla="*/ 2195 h 23975"/>
                  <a:gd name="connsiteX6" fmla="*/ 10206 w 77880"/>
                  <a:gd name="connsiteY6" fmla="*/ 7873 h 23975"/>
                  <a:gd name="connsiteX7" fmla="*/ 2717 w 77880"/>
                  <a:gd name="connsiteY7" fmla="*/ 6007 h 23975"/>
                  <a:gd name="connsiteX8" fmla="*/ 2964 w 77880"/>
                  <a:gd name="connsiteY8" fmla="*/ 0 h 23975"/>
                  <a:gd name="connsiteX9" fmla="*/ 166 w 77880"/>
                  <a:gd name="connsiteY9" fmla="*/ 3511 h 23975"/>
                  <a:gd name="connsiteX10" fmla="*/ 4171 w 77880"/>
                  <a:gd name="connsiteY10" fmla="*/ 10122 h 23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880" h="23975">
                    <a:moveTo>
                      <a:pt x="4171" y="10122"/>
                    </a:moveTo>
                    <a:cubicBezTo>
                      <a:pt x="19972" y="14017"/>
                      <a:pt x="35910" y="17227"/>
                      <a:pt x="51957" y="19943"/>
                    </a:cubicBezTo>
                    <a:cubicBezTo>
                      <a:pt x="60571" y="21397"/>
                      <a:pt x="69212" y="22714"/>
                      <a:pt x="77881" y="23976"/>
                    </a:cubicBezTo>
                    <a:cubicBezTo>
                      <a:pt x="77716" y="22686"/>
                      <a:pt x="77524" y="21397"/>
                      <a:pt x="77332" y="20107"/>
                    </a:cubicBezTo>
                    <a:cubicBezTo>
                      <a:pt x="76975" y="17391"/>
                      <a:pt x="76674" y="14676"/>
                      <a:pt x="76317" y="11960"/>
                    </a:cubicBezTo>
                    <a:cubicBezTo>
                      <a:pt x="57225" y="9272"/>
                      <a:pt x="38214" y="6172"/>
                      <a:pt x="19423" y="2195"/>
                    </a:cubicBezTo>
                    <a:cubicBezTo>
                      <a:pt x="16351" y="4087"/>
                      <a:pt x="13306" y="6035"/>
                      <a:pt x="10206" y="7873"/>
                    </a:cubicBezTo>
                    <a:cubicBezTo>
                      <a:pt x="7628" y="9436"/>
                      <a:pt x="4281" y="8586"/>
                      <a:pt x="2717" y="6007"/>
                    </a:cubicBezTo>
                    <a:cubicBezTo>
                      <a:pt x="1565" y="4087"/>
                      <a:pt x="1730" y="1728"/>
                      <a:pt x="2964" y="0"/>
                    </a:cubicBezTo>
                    <a:cubicBezTo>
                      <a:pt x="1620" y="713"/>
                      <a:pt x="550" y="1920"/>
                      <a:pt x="166" y="3511"/>
                    </a:cubicBezTo>
                    <a:cubicBezTo>
                      <a:pt x="-575" y="6474"/>
                      <a:pt x="1236" y="9409"/>
                      <a:pt x="4171" y="1012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4" name="任意多边形: 形状 4133">
                <a:extLst>
                  <a:ext uri="{FF2B5EF4-FFF2-40B4-BE49-F238E27FC236}">
                    <a16:creationId xmlns:a16="http://schemas.microsoft.com/office/drawing/2014/main" id="{66974366-AB2D-969D-5E17-3FB95D2279E5}"/>
                  </a:ext>
                </a:extLst>
              </p:cNvPr>
              <p:cNvSpPr/>
              <p:nvPr/>
            </p:nvSpPr>
            <p:spPr>
              <a:xfrm>
                <a:off x="10558419" y="6667453"/>
                <a:ext cx="42410" cy="16678"/>
              </a:xfrm>
              <a:custGeom>
                <a:avLst/>
                <a:gdLst>
                  <a:gd name="connsiteX0" fmla="*/ 0 w 42410"/>
                  <a:gd name="connsiteY0" fmla="*/ 0 h 16678"/>
                  <a:gd name="connsiteX1" fmla="*/ 576 w 42410"/>
                  <a:gd name="connsiteY1" fmla="*/ 5130 h 16678"/>
                  <a:gd name="connsiteX2" fmla="*/ 1399 w 42410"/>
                  <a:gd name="connsiteY2" fmla="*/ 12042 h 16678"/>
                  <a:gd name="connsiteX3" fmla="*/ 37198 w 42410"/>
                  <a:gd name="connsiteY3" fmla="*/ 16679 h 16678"/>
                  <a:gd name="connsiteX4" fmla="*/ 42410 w 42410"/>
                  <a:gd name="connsiteY4" fmla="*/ 5596 h 16678"/>
                  <a:gd name="connsiteX5" fmla="*/ 18325 w 42410"/>
                  <a:gd name="connsiteY5" fmla="*/ 2414 h 16678"/>
                  <a:gd name="connsiteX6" fmla="*/ 0 w 42410"/>
                  <a:gd name="connsiteY6" fmla="*/ 0 h 16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410" h="16678">
                    <a:moveTo>
                      <a:pt x="0" y="0"/>
                    </a:moveTo>
                    <a:cubicBezTo>
                      <a:pt x="192" y="1701"/>
                      <a:pt x="384" y="3429"/>
                      <a:pt x="576" y="5130"/>
                    </a:cubicBezTo>
                    <a:cubicBezTo>
                      <a:pt x="851" y="7434"/>
                      <a:pt x="1125" y="9738"/>
                      <a:pt x="1399" y="12042"/>
                    </a:cubicBezTo>
                    <a:cubicBezTo>
                      <a:pt x="13304" y="13689"/>
                      <a:pt x="25265" y="15197"/>
                      <a:pt x="37198" y="16679"/>
                    </a:cubicBezTo>
                    <a:cubicBezTo>
                      <a:pt x="38954" y="13003"/>
                      <a:pt x="40682" y="9272"/>
                      <a:pt x="42410" y="5596"/>
                    </a:cubicBezTo>
                    <a:cubicBezTo>
                      <a:pt x="34372" y="4526"/>
                      <a:pt x="26362" y="3456"/>
                      <a:pt x="18325" y="2414"/>
                    </a:cubicBezTo>
                    <a:cubicBezTo>
                      <a:pt x="12235" y="1619"/>
                      <a:pt x="6117" y="823"/>
                      <a:pt x="0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5" name="任意多边形: 形状 4134">
                <a:extLst>
                  <a:ext uri="{FF2B5EF4-FFF2-40B4-BE49-F238E27FC236}">
                    <a16:creationId xmlns:a16="http://schemas.microsoft.com/office/drawing/2014/main" id="{57BCA8C5-BB47-7FCB-5B63-6BA4E8388A02}"/>
                  </a:ext>
                </a:extLst>
              </p:cNvPr>
              <p:cNvSpPr/>
              <p:nvPr/>
            </p:nvSpPr>
            <p:spPr>
              <a:xfrm>
                <a:off x="10607138" y="6674613"/>
                <a:ext cx="111209" cy="28865"/>
              </a:xfrm>
              <a:custGeom>
                <a:avLst/>
                <a:gdLst>
                  <a:gd name="connsiteX0" fmla="*/ 99606 w 111209"/>
                  <a:gd name="connsiteY0" fmla="*/ 17282 h 28865"/>
                  <a:gd name="connsiteX1" fmla="*/ 36869 w 111209"/>
                  <a:gd name="connsiteY1" fmla="*/ 4608 h 28865"/>
                  <a:gd name="connsiteX2" fmla="*/ 5349 w 111209"/>
                  <a:gd name="connsiteY2" fmla="*/ 0 h 28865"/>
                  <a:gd name="connsiteX3" fmla="*/ 0 w 111209"/>
                  <a:gd name="connsiteY3" fmla="*/ 10973 h 28865"/>
                  <a:gd name="connsiteX4" fmla="*/ 106052 w 111209"/>
                  <a:gd name="connsiteY4" fmla="*/ 28721 h 28865"/>
                  <a:gd name="connsiteX5" fmla="*/ 111209 w 111209"/>
                  <a:gd name="connsiteY5" fmla="*/ 26581 h 28865"/>
                  <a:gd name="connsiteX6" fmla="*/ 108987 w 111209"/>
                  <a:gd name="connsiteY6" fmla="*/ 25566 h 28865"/>
                  <a:gd name="connsiteX7" fmla="*/ 99606 w 111209"/>
                  <a:gd name="connsiteY7" fmla="*/ 17282 h 28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209" h="28865">
                    <a:moveTo>
                      <a:pt x="99606" y="17282"/>
                    </a:moveTo>
                    <a:cubicBezTo>
                      <a:pt x="78922" y="12042"/>
                      <a:pt x="57991" y="7955"/>
                      <a:pt x="36869" y="4608"/>
                    </a:cubicBezTo>
                    <a:cubicBezTo>
                      <a:pt x="26390" y="2935"/>
                      <a:pt x="15883" y="1453"/>
                      <a:pt x="5349" y="0"/>
                    </a:cubicBezTo>
                    <a:cubicBezTo>
                      <a:pt x="3566" y="3648"/>
                      <a:pt x="1811" y="7324"/>
                      <a:pt x="0" y="10973"/>
                    </a:cubicBezTo>
                    <a:cubicBezTo>
                      <a:pt x="35689" y="15416"/>
                      <a:pt x="71323" y="20025"/>
                      <a:pt x="106052" y="28721"/>
                    </a:cubicBezTo>
                    <a:cubicBezTo>
                      <a:pt x="108110" y="29242"/>
                      <a:pt x="110140" y="28309"/>
                      <a:pt x="111209" y="26581"/>
                    </a:cubicBezTo>
                    <a:cubicBezTo>
                      <a:pt x="110414" y="26417"/>
                      <a:pt x="109646" y="26142"/>
                      <a:pt x="108987" y="25566"/>
                    </a:cubicBezTo>
                    <a:cubicBezTo>
                      <a:pt x="105805" y="22850"/>
                      <a:pt x="102733" y="20052"/>
                      <a:pt x="99606" y="1728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6" name="任意多边形: 形状 4135">
                <a:extLst>
                  <a:ext uri="{FF2B5EF4-FFF2-40B4-BE49-F238E27FC236}">
                    <a16:creationId xmlns:a16="http://schemas.microsoft.com/office/drawing/2014/main" id="{171CEBCB-29D1-5CCC-FCA8-6DDB59087A7F}"/>
                  </a:ext>
                </a:extLst>
              </p:cNvPr>
              <p:cNvSpPr/>
              <p:nvPr/>
            </p:nvSpPr>
            <p:spPr>
              <a:xfrm>
                <a:off x="10546760" y="6665834"/>
                <a:ext cx="13112" cy="13661"/>
              </a:xfrm>
              <a:custGeom>
                <a:avLst/>
                <a:gdLst>
                  <a:gd name="connsiteX0" fmla="*/ 12262 w 13112"/>
                  <a:gd name="connsiteY0" fmla="*/ 6749 h 13661"/>
                  <a:gd name="connsiteX1" fmla="*/ 11686 w 13112"/>
                  <a:gd name="connsiteY1" fmla="*/ 1619 h 13661"/>
                  <a:gd name="connsiteX2" fmla="*/ 0 w 13112"/>
                  <a:gd name="connsiteY2" fmla="*/ 0 h 13661"/>
                  <a:gd name="connsiteX3" fmla="*/ 1015 w 13112"/>
                  <a:gd name="connsiteY3" fmla="*/ 8147 h 13661"/>
                  <a:gd name="connsiteX4" fmla="*/ 1564 w 13112"/>
                  <a:gd name="connsiteY4" fmla="*/ 12016 h 13661"/>
                  <a:gd name="connsiteX5" fmla="*/ 13113 w 13112"/>
                  <a:gd name="connsiteY5" fmla="*/ 13661 h 13661"/>
                  <a:gd name="connsiteX6" fmla="*/ 12262 w 13112"/>
                  <a:gd name="connsiteY6" fmla="*/ 6749 h 13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12" h="13661">
                    <a:moveTo>
                      <a:pt x="12262" y="6749"/>
                    </a:moveTo>
                    <a:cubicBezTo>
                      <a:pt x="12070" y="5048"/>
                      <a:pt x="11878" y="3320"/>
                      <a:pt x="11686" y="1619"/>
                    </a:cubicBezTo>
                    <a:cubicBezTo>
                      <a:pt x="7791" y="1098"/>
                      <a:pt x="3895" y="549"/>
                      <a:pt x="0" y="0"/>
                    </a:cubicBezTo>
                    <a:cubicBezTo>
                      <a:pt x="357" y="2716"/>
                      <a:pt x="658" y="5431"/>
                      <a:pt x="1015" y="8147"/>
                    </a:cubicBezTo>
                    <a:cubicBezTo>
                      <a:pt x="1180" y="9437"/>
                      <a:pt x="1372" y="10726"/>
                      <a:pt x="1564" y="12016"/>
                    </a:cubicBezTo>
                    <a:cubicBezTo>
                      <a:pt x="5404" y="12564"/>
                      <a:pt x="9245" y="13140"/>
                      <a:pt x="13113" y="13661"/>
                    </a:cubicBezTo>
                    <a:cubicBezTo>
                      <a:pt x="12811" y="11357"/>
                      <a:pt x="12509" y="9053"/>
                      <a:pt x="12262" y="674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7" name="任意多边形: 形状 4136">
                <a:extLst>
                  <a:ext uri="{FF2B5EF4-FFF2-40B4-BE49-F238E27FC236}">
                    <a16:creationId xmlns:a16="http://schemas.microsoft.com/office/drawing/2014/main" id="{662B718E-0A66-2EFA-560D-E99A2C2D4E82}"/>
                  </a:ext>
                </a:extLst>
              </p:cNvPr>
              <p:cNvSpPr/>
              <p:nvPr/>
            </p:nvSpPr>
            <p:spPr>
              <a:xfrm>
                <a:off x="10472325" y="6653239"/>
                <a:ext cx="17486" cy="9292"/>
              </a:xfrm>
              <a:custGeom>
                <a:avLst/>
                <a:gdLst>
                  <a:gd name="connsiteX0" fmla="*/ 781 w 17486"/>
                  <a:gd name="connsiteY0" fmla="*/ 6643 h 9292"/>
                  <a:gd name="connsiteX1" fmla="*/ 8270 w 17486"/>
                  <a:gd name="connsiteY1" fmla="*/ 8508 h 9292"/>
                  <a:gd name="connsiteX2" fmla="*/ 17487 w 17486"/>
                  <a:gd name="connsiteY2" fmla="*/ 2830 h 9292"/>
                  <a:gd name="connsiteX3" fmla="*/ 4786 w 17486"/>
                  <a:gd name="connsiteY3" fmla="*/ 142 h 9292"/>
                  <a:gd name="connsiteX4" fmla="*/ 1000 w 17486"/>
                  <a:gd name="connsiteY4" fmla="*/ 663 h 9292"/>
                  <a:gd name="connsiteX5" fmla="*/ 781 w 17486"/>
                  <a:gd name="connsiteY5" fmla="*/ 6643 h 9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86" h="9292">
                    <a:moveTo>
                      <a:pt x="781" y="6643"/>
                    </a:moveTo>
                    <a:cubicBezTo>
                      <a:pt x="2344" y="9221"/>
                      <a:pt x="5691" y="10072"/>
                      <a:pt x="8270" y="8508"/>
                    </a:cubicBezTo>
                    <a:cubicBezTo>
                      <a:pt x="11397" y="6643"/>
                      <a:pt x="14442" y="4723"/>
                      <a:pt x="17487" y="2830"/>
                    </a:cubicBezTo>
                    <a:cubicBezTo>
                      <a:pt x="13263" y="1924"/>
                      <a:pt x="9010" y="1129"/>
                      <a:pt x="4786" y="142"/>
                    </a:cubicBezTo>
                    <a:cubicBezTo>
                      <a:pt x="3442" y="-188"/>
                      <a:pt x="2125" y="87"/>
                      <a:pt x="1000" y="663"/>
                    </a:cubicBezTo>
                    <a:cubicBezTo>
                      <a:pt x="-207" y="2391"/>
                      <a:pt x="-371" y="4723"/>
                      <a:pt x="781" y="664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8" name="任意多边形: 形状 4137">
                <a:extLst>
                  <a:ext uri="{FF2B5EF4-FFF2-40B4-BE49-F238E27FC236}">
                    <a16:creationId xmlns:a16="http://schemas.microsoft.com/office/drawing/2014/main" id="{99DB9F0F-E2BC-1BED-58AF-F534136D4D55}"/>
                  </a:ext>
                </a:extLst>
              </p:cNvPr>
              <p:cNvSpPr/>
              <p:nvPr/>
            </p:nvSpPr>
            <p:spPr>
              <a:xfrm>
                <a:off x="10595644" y="6673049"/>
                <a:ext cx="16815" cy="12536"/>
              </a:xfrm>
              <a:custGeom>
                <a:avLst/>
                <a:gdLst>
                  <a:gd name="connsiteX0" fmla="*/ 5212 w 16815"/>
                  <a:gd name="connsiteY0" fmla="*/ 0 h 12536"/>
                  <a:gd name="connsiteX1" fmla="*/ 0 w 16815"/>
                  <a:gd name="connsiteY1" fmla="*/ 11083 h 12536"/>
                  <a:gd name="connsiteX2" fmla="*/ 3621 w 16815"/>
                  <a:gd name="connsiteY2" fmla="*/ 11549 h 12536"/>
                  <a:gd name="connsiteX3" fmla="*/ 11466 w 16815"/>
                  <a:gd name="connsiteY3" fmla="*/ 12537 h 12536"/>
                  <a:gd name="connsiteX4" fmla="*/ 16816 w 16815"/>
                  <a:gd name="connsiteY4" fmla="*/ 1564 h 12536"/>
                  <a:gd name="connsiteX5" fmla="*/ 5212 w 16815"/>
                  <a:gd name="connsiteY5" fmla="*/ 0 h 12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15" h="12536">
                    <a:moveTo>
                      <a:pt x="5212" y="0"/>
                    </a:moveTo>
                    <a:cubicBezTo>
                      <a:pt x="3484" y="3703"/>
                      <a:pt x="1756" y="7407"/>
                      <a:pt x="0" y="11083"/>
                    </a:cubicBezTo>
                    <a:cubicBezTo>
                      <a:pt x="1207" y="11219"/>
                      <a:pt x="2414" y="11384"/>
                      <a:pt x="3621" y="11549"/>
                    </a:cubicBezTo>
                    <a:cubicBezTo>
                      <a:pt x="6227" y="11878"/>
                      <a:pt x="8860" y="12207"/>
                      <a:pt x="11466" y="12537"/>
                    </a:cubicBezTo>
                    <a:cubicBezTo>
                      <a:pt x="13277" y="8888"/>
                      <a:pt x="15033" y="5239"/>
                      <a:pt x="16816" y="1564"/>
                    </a:cubicBezTo>
                    <a:cubicBezTo>
                      <a:pt x="12948" y="1042"/>
                      <a:pt x="9080" y="521"/>
                      <a:pt x="5212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9" name="任意多边形: 形状 4138">
                <a:extLst>
                  <a:ext uri="{FF2B5EF4-FFF2-40B4-BE49-F238E27FC236}">
                    <a16:creationId xmlns:a16="http://schemas.microsoft.com/office/drawing/2014/main" id="{F9FB4C9C-1E31-1A1C-555C-AF4BB8578C00}"/>
                  </a:ext>
                </a:extLst>
              </p:cNvPr>
              <p:cNvSpPr/>
              <p:nvPr/>
            </p:nvSpPr>
            <p:spPr>
              <a:xfrm>
                <a:off x="10635503" y="6610915"/>
                <a:ext cx="88456" cy="90370"/>
              </a:xfrm>
              <a:custGeom>
                <a:avLst/>
                <a:gdLst>
                  <a:gd name="connsiteX0" fmla="*/ 46333 w 88456"/>
                  <a:gd name="connsiteY0" fmla="*/ 58047 h 90370"/>
                  <a:gd name="connsiteX1" fmla="*/ 71241 w 88456"/>
                  <a:gd name="connsiteY1" fmla="*/ 81007 h 90370"/>
                  <a:gd name="connsiteX2" fmla="*/ 80047 w 88456"/>
                  <a:gd name="connsiteY2" fmla="*/ 83229 h 90370"/>
                  <a:gd name="connsiteX3" fmla="*/ 83448 w 88456"/>
                  <a:gd name="connsiteY3" fmla="*/ 89017 h 90370"/>
                  <a:gd name="connsiteX4" fmla="*/ 82845 w 88456"/>
                  <a:gd name="connsiteY4" fmla="*/ 90279 h 90370"/>
                  <a:gd name="connsiteX5" fmla="*/ 87289 w 88456"/>
                  <a:gd name="connsiteY5" fmla="*/ 88825 h 90370"/>
                  <a:gd name="connsiteX6" fmla="*/ 86822 w 88456"/>
                  <a:gd name="connsiteY6" fmla="*/ 82132 h 90370"/>
                  <a:gd name="connsiteX7" fmla="*/ 53712 w 88456"/>
                  <a:gd name="connsiteY7" fmla="*/ 50558 h 90370"/>
                  <a:gd name="connsiteX8" fmla="*/ 4636 w 88456"/>
                  <a:gd name="connsiteY8" fmla="*/ 0 h 90370"/>
                  <a:gd name="connsiteX9" fmla="*/ 0 w 88456"/>
                  <a:gd name="connsiteY9" fmla="*/ 11549 h 90370"/>
                  <a:gd name="connsiteX10" fmla="*/ 46333 w 88456"/>
                  <a:gd name="connsiteY10" fmla="*/ 58047 h 9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456" h="90370">
                    <a:moveTo>
                      <a:pt x="46333" y="58047"/>
                    </a:moveTo>
                    <a:cubicBezTo>
                      <a:pt x="54453" y="65892"/>
                      <a:pt x="62792" y="73518"/>
                      <a:pt x="71241" y="81007"/>
                    </a:cubicBezTo>
                    <a:cubicBezTo>
                      <a:pt x="74176" y="81747"/>
                      <a:pt x="77139" y="82433"/>
                      <a:pt x="80047" y="83229"/>
                    </a:cubicBezTo>
                    <a:cubicBezTo>
                      <a:pt x="82571" y="83887"/>
                      <a:pt x="84107" y="86466"/>
                      <a:pt x="83448" y="89017"/>
                    </a:cubicBezTo>
                    <a:cubicBezTo>
                      <a:pt x="83311" y="89484"/>
                      <a:pt x="83064" y="89895"/>
                      <a:pt x="82845" y="90279"/>
                    </a:cubicBezTo>
                    <a:cubicBezTo>
                      <a:pt x="84436" y="90581"/>
                      <a:pt x="86164" y="90142"/>
                      <a:pt x="87289" y="88825"/>
                    </a:cubicBezTo>
                    <a:cubicBezTo>
                      <a:pt x="89017" y="86850"/>
                      <a:pt x="88797" y="83860"/>
                      <a:pt x="86822" y="82132"/>
                    </a:cubicBezTo>
                    <a:cubicBezTo>
                      <a:pt x="75438" y="71982"/>
                      <a:pt x="64493" y="61338"/>
                      <a:pt x="53712" y="50558"/>
                    </a:cubicBezTo>
                    <a:cubicBezTo>
                      <a:pt x="37116" y="33961"/>
                      <a:pt x="20958" y="16871"/>
                      <a:pt x="4636" y="0"/>
                    </a:cubicBezTo>
                    <a:cubicBezTo>
                      <a:pt x="3100" y="3841"/>
                      <a:pt x="1564" y="7709"/>
                      <a:pt x="0" y="11549"/>
                    </a:cubicBezTo>
                    <a:cubicBezTo>
                      <a:pt x="15362" y="27103"/>
                      <a:pt x="30614" y="42822"/>
                      <a:pt x="46333" y="58047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0" name="任意多边形: 形状 4139">
                <a:extLst>
                  <a:ext uri="{FF2B5EF4-FFF2-40B4-BE49-F238E27FC236}">
                    <a16:creationId xmlns:a16="http://schemas.microsoft.com/office/drawing/2014/main" id="{2B9161C6-B74E-F029-F20C-E301192C48E2}"/>
                  </a:ext>
                </a:extLst>
              </p:cNvPr>
              <p:cNvSpPr/>
              <p:nvPr/>
            </p:nvSpPr>
            <p:spPr>
              <a:xfrm>
                <a:off x="10535897" y="6521762"/>
                <a:ext cx="795" cy="5568"/>
              </a:xfrm>
              <a:custGeom>
                <a:avLst/>
                <a:gdLst>
                  <a:gd name="connsiteX0" fmla="*/ 768 w 795"/>
                  <a:gd name="connsiteY0" fmla="*/ 0 h 5568"/>
                  <a:gd name="connsiteX1" fmla="*/ 796 w 795"/>
                  <a:gd name="connsiteY1" fmla="*/ 5569 h 5568"/>
                  <a:gd name="connsiteX2" fmla="*/ 741 w 795"/>
                  <a:gd name="connsiteY2" fmla="*/ 82 h 5568"/>
                  <a:gd name="connsiteX3" fmla="*/ 768 w 795"/>
                  <a:gd name="connsiteY3" fmla="*/ 0 h 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5" h="5568">
                    <a:moveTo>
                      <a:pt x="768" y="0"/>
                    </a:moveTo>
                    <a:cubicBezTo>
                      <a:pt x="-274" y="1701"/>
                      <a:pt x="-247" y="3813"/>
                      <a:pt x="796" y="5569"/>
                    </a:cubicBezTo>
                    <a:cubicBezTo>
                      <a:pt x="796" y="3731"/>
                      <a:pt x="741" y="1920"/>
                      <a:pt x="741" y="82"/>
                    </a:cubicBezTo>
                    <a:cubicBezTo>
                      <a:pt x="741" y="27"/>
                      <a:pt x="768" y="0"/>
                      <a:pt x="768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1" name="任意多边形: 形状 4140">
                <a:extLst>
                  <a:ext uri="{FF2B5EF4-FFF2-40B4-BE49-F238E27FC236}">
                    <a16:creationId xmlns:a16="http://schemas.microsoft.com/office/drawing/2014/main" id="{A3F7E3C8-DFD9-4276-7078-19DE669365D2}"/>
                  </a:ext>
                </a:extLst>
              </p:cNvPr>
              <p:cNvSpPr/>
              <p:nvPr/>
            </p:nvSpPr>
            <p:spPr>
              <a:xfrm>
                <a:off x="10547611" y="6523298"/>
                <a:ext cx="45015" cy="49103"/>
              </a:xfrm>
              <a:custGeom>
                <a:avLst/>
                <a:gdLst>
                  <a:gd name="connsiteX0" fmla="*/ 9601 w 45015"/>
                  <a:gd name="connsiteY0" fmla="*/ 25512 h 49103"/>
                  <a:gd name="connsiteX1" fmla="*/ 35936 w 45015"/>
                  <a:gd name="connsiteY1" fmla="*/ 49103 h 49103"/>
                  <a:gd name="connsiteX2" fmla="*/ 45016 w 45015"/>
                  <a:gd name="connsiteY2" fmla="*/ 41724 h 49103"/>
                  <a:gd name="connsiteX3" fmla="*/ 17255 w 45015"/>
                  <a:gd name="connsiteY3" fmla="*/ 17282 h 49103"/>
                  <a:gd name="connsiteX4" fmla="*/ 0 w 45015"/>
                  <a:gd name="connsiteY4" fmla="*/ 0 h 49103"/>
                  <a:gd name="connsiteX5" fmla="*/ 302 w 45015"/>
                  <a:gd name="connsiteY5" fmla="*/ 16405 h 49103"/>
                  <a:gd name="connsiteX6" fmla="*/ 9601 w 45015"/>
                  <a:gd name="connsiteY6" fmla="*/ 25512 h 49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015" h="49103">
                    <a:moveTo>
                      <a:pt x="9601" y="25512"/>
                    </a:moveTo>
                    <a:cubicBezTo>
                      <a:pt x="18160" y="33577"/>
                      <a:pt x="27103" y="41313"/>
                      <a:pt x="35936" y="49103"/>
                    </a:cubicBezTo>
                    <a:cubicBezTo>
                      <a:pt x="38953" y="46634"/>
                      <a:pt x="41998" y="44193"/>
                      <a:pt x="45016" y="41724"/>
                    </a:cubicBezTo>
                    <a:cubicBezTo>
                      <a:pt x="35717" y="33632"/>
                      <a:pt x="26280" y="25622"/>
                      <a:pt x="17255" y="17282"/>
                    </a:cubicBezTo>
                    <a:cubicBezTo>
                      <a:pt x="11247" y="11741"/>
                      <a:pt x="5459" y="5980"/>
                      <a:pt x="0" y="0"/>
                    </a:cubicBezTo>
                    <a:cubicBezTo>
                      <a:pt x="27" y="5459"/>
                      <a:pt x="164" y="10945"/>
                      <a:pt x="302" y="16405"/>
                    </a:cubicBezTo>
                    <a:cubicBezTo>
                      <a:pt x="3347" y="19477"/>
                      <a:pt x="6419" y="22522"/>
                      <a:pt x="9601" y="2551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2" name="任意多边形: 形状 4141">
                <a:extLst>
                  <a:ext uri="{FF2B5EF4-FFF2-40B4-BE49-F238E27FC236}">
                    <a16:creationId xmlns:a16="http://schemas.microsoft.com/office/drawing/2014/main" id="{E442505D-44DF-AF69-7C7D-D6B89B724DAF}"/>
                  </a:ext>
                </a:extLst>
              </p:cNvPr>
              <p:cNvSpPr/>
              <p:nvPr/>
            </p:nvSpPr>
            <p:spPr>
              <a:xfrm>
                <a:off x="10592243" y="6572621"/>
                <a:ext cx="39117" cy="40818"/>
              </a:xfrm>
              <a:custGeom>
                <a:avLst/>
                <a:gdLst>
                  <a:gd name="connsiteX0" fmla="*/ 34427 w 39117"/>
                  <a:gd name="connsiteY0" fmla="*/ 40819 h 40818"/>
                  <a:gd name="connsiteX1" fmla="*/ 39118 w 39117"/>
                  <a:gd name="connsiteY1" fmla="*/ 29215 h 40818"/>
                  <a:gd name="connsiteX2" fmla="*/ 21918 w 39117"/>
                  <a:gd name="connsiteY2" fmla="*/ 11878 h 40818"/>
                  <a:gd name="connsiteX3" fmla="*/ 9052 w 39117"/>
                  <a:gd name="connsiteY3" fmla="*/ 0 h 40818"/>
                  <a:gd name="connsiteX4" fmla="*/ 0 w 39117"/>
                  <a:gd name="connsiteY4" fmla="*/ 7516 h 40818"/>
                  <a:gd name="connsiteX5" fmla="*/ 13689 w 39117"/>
                  <a:gd name="connsiteY5" fmla="*/ 20299 h 40818"/>
                  <a:gd name="connsiteX6" fmla="*/ 34427 w 39117"/>
                  <a:gd name="connsiteY6" fmla="*/ 40819 h 40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117" h="40818">
                    <a:moveTo>
                      <a:pt x="34427" y="40819"/>
                    </a:moveTo>
                    <a:cubicBezTo>
                      <a:pt x="35991" y="36950"/>
                      <a:pt x="37554" y="33083"/>
                      <a:pt x="39118" y="29215"/>
                    </a:cubicBezTo>
                    <a:cubicBezTo>
                      <a:pt x="33412" y="23399"/>
                      <a:pt x="27706" y="17584"/>
                      <a:pt x="21918" y="11878"/>
                    </a:cubicBezTo>
                    <a:cubicBezTo>
                      <a:pt x="17748" y="7846"/>
                      <a:pt x="13441" y="3895"/>
                      <a:pt x="9052" y="0"/>
                    </a:cubicBezTo>
                    <a:cubicBezTo>
                      <a:pt x="6035" y="2496"/>
                      <a:pt x="3017" y="5020"/>
                      <a:pt x="0" y="7516"/>
                    </a:cubicBezTo>
                    <a:cubicBezTo>
                      <a:pt x="4663" y="11713"/>
                      <a:pt x="9245" y="15938"/>
                      <a:pt x="13689" y="20299"/>
                    </a:cubicBezTo>
                    <a:cubicBezTo>
                      <a:pt x="20684" y="27048"/>
                      <a:pt x="27569" y="33933"/>
                      <a:pt x="34427" y="4081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3" name="任意多边形: 形状 4142">
                <a:extLst>
                  <a:ext uri="{FF2B5EF4-FFF2-40B4-BE49-F238E27FC236}">
                    <a16:creationId xmlns:a16="http://schemas.microsoft.com/office/drawing/2014/main" id="{241FD664-E7CD-2CC5-45B1-AC20E37D3E23}"/>
                  </a:ext>
                </a:extLst>
              </p:cNvPr>
              <p:cNvSpPr/>
              <p:nvPr/>
            </p:nvSpPr>
            <p:spPr>
              <a:xfrm>
                <a:off x="10536638" y="6519071"/>
                <a:ext cx="11274" cy="20630"/>
              </a:xfrm>
              <a:custGeom>
                <a:avLst/>
                <a:gdLst>
                  <a:gd name="connsiteX0" fmla="*/ 11275 w 11274"/>
                  <a:gd name="connsiteY0" fmla="*/ 20631 h 20630"/>
                  <a:gd name="connsiteX1" fmla="*/ 10973 w 11274"/>
                  <a:gd name="connsiteY1" fmla="*/ 4226 h 20630"/>
                  <a:gd name="connsiteX2" fmla="*/ 8751 w 11274"/>
                  <a:gd name="connsiteY2" fmla="*/ 1867 h 20630"/>
                  <a:gd name="connsiteX3" fmla="*/ 1042 w 11274"/>
                  <a:gd name="connsiteY3" fmla="*/ 1346 h 20630"/>
                  <a:gd name="connsiteX4" fmla="*/ 27 w 11274"/>
                  <a:gd name="connsiteY4" fmla="*/ 2663 h 20630"/>
                  <a:gd name="connsiteX5" fmla="*/ 0 w 11274"/>
                  <a:gd name="connsiteY5" fmla="*/ 2718 h 20630"/>
                  <a:gd name="connsiteX6" fmla="*/ 55 w 11274"/>
                  <a:gd name="connsiteY6" fmla="*/ 8204 h 20630"/>
                  <a:gd name="connsiteX7" fmla="*/ 521 w 11274"/>
                  <a:gd name="connsiteY7" fmla="*/ 9027 h 20630"/>
                  <a:gd name="connsiteX8" fmla="*/ 11275 w 11274"/>
                  <a:gd name="connsiteY8" fmla="*/ 20631 h 20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74" h="20630">
                    <a:moveTo>
                      <a:pt x="11275" y="20631"/>
                    </a:moveTo>
                    <a:cubicBezTo>
                      <a:pt x="11137" y="15171"/>
                      <a:pt x="11000" y="9685"/>
                      <a:pt x="10973" y="4226"/>
                    </a:cubicBezTo>
                    <a:cubicBezTo>
                      <a:pt x="10260" y="3431"/>
                      <a:pt x="9464" y="2690"/>
                      <a:pt x="8751" y="1867"/>
                    </a:cubicBezTo>
                    <a:cubicBezTo>
                      <a:pt x="6776" y="-410"/>
                      <a:pt x="3319" y="-629"/>
                      <a:pt x="1042" y="1346"/>
                    </a:cubicBezTo>
                    <a:cubicBezTo>
                      <a:pt x="603" y="1730"/>
                      <a:pt x="302" y="2196"/>
                      <a:pt x="27" y="2663"/>
                    </a:cubicBezTo>
                    <a:cubicBezTo>
                      <a:pt x="27" y="2690"/>
                      <a:pt x="0" y="2718"/>
                      <a:pt x="0" y="2718"/>
                    </a:cubicBezTo>
                    <a:cubicBezTo>
                      <a:pt x="0" y="4555"/>
                      <a:pt x="55" y="6366"/>
                      <a:pt x="55" y="8204"/>
                    </a:cubicBezTo>
                    <a:cubicBezTo>
                      <a:pt x="219" y="8478"/>
                      <a:pt x="302" y="8780"/>
                      <a:pt x="521" y="9027"/>
                    </a:cubicBezTo>
                    <a:cubicBezTo>
                      <a:pt x="3950" y="13032"/>
                      <a:pt x="7571" y="16873"/>
                      <a:pt x="11275" y="2063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4" name="任意多边形: 形状 4143">
                <a:extLst>
                  <a:ext uri="{FF2B5EF4-FFF2-40B4-BE49-F238E27FC236}">
                    <a16:creationId xmlns:a16="http://schemas.microsoft.com/office/drawing/2014/main" id="{813FF758-A88B-FF7B-E594-4A69DA09849C}"/>
                  </a:ext>
                </a:extLst>
              </p:cNvPr>
              <p:cNvSpPr/>
              <p:nvPr/>
            </p:nvSpPr>
            <p:spPr>
              <a:xfrm>
                <a:off x="10583547" y="6565022"/>
                <a:ext cx="17748" cy="15115"/>
              </a:xfrm>
              <a:custGeom>
                <a:avLst/>
                <a:gdLst>
                  <a:gd name="connsiteX0" fmla="*/ 8696 w 17748"/>
                  <a:gd name="connsiteY0" fmla="*/ 15115 h 15115"/>
                  <a:gd name="connsiteX1" fmla="*/ 17748 w 17748"/>
                  <a:gd name="connsiteY1" fmla="*/ 7599 h 15115"/>
                  <a:gd name="connsiteX2" fmla="*/ 9080 w 17748"/>
                  <a:gd name="connsiteY2" fmla="*/ 0 h 15115"/>
                  <a:gd name="connsiteX3" fmla="*/ 0 w 17748"/>
                  <a:gd name="connsiteY3" fmla="*/ 7379 h 15115"/>
                  <a:gd name="connsiteX4" fmla="*/ 8696 w 17748"/>
                  <a:gd name="connsiteY4" fmla="*/ 15115 h 15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48" h="15115">
                    <a:moveTo>
                      <a:pt x="8696" y="15115"/>
                    </a:moveTo>
                    <a:cubicBezTo>
                      <a:pt x="11714" y="12619"/>
                      <a:pt x="14731" y="10122"/>
                      <a:pt x="17748" y="7599"/>
                    </a:cubicBezTo>
                    <a:cubicBezTo>
                      <a:pt x="14895" y="5047"/>
                      <a:pt x="11988" y="2524"/>
                      <a:pt x="9080" y="0"/>
                    </a:cubicBezTo>
                    <a:cubicBezTo>
                      <a:pt x="6062" y="2469"/>
                      <a:pt x="3017" y="4910"/>
                      <a:pt x="0" y="7379"/>
                    </a:cubicBezTo>
                    <a:cubicBezTo>
                      <a:pt x="2908" y="9958"/>
                      <a:pt x="5816" y="12536"/>
                      <a:pt x="8696" y="15115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5" name="任意多边形: 形状 4144">
                <a:extLst>
                  <a:ext uri="{FF2B5EF4-FFF2-40B4-BE49-F238E27FC236}">
                    <a16:creationId xmlns:a16="http://schemas.microsoft.com/office/drawing/2014/main" id="{072EAED2-D72A-67F1-4500-26820D594824}"/>
                  </a:ext>
                </a:extLst>
              </p:cNvPr>
              <p:cNvSpPr/>
              <p:nvPr/>
            </p:nvSpPr>
            <p:spPr>
              <a:xfrm>
                <a:off x="10626670" y="6601808"/>
                <a:ext cx="13496" cy="20601"/>
              </a:xfrm>
              <a:custGeom>
                <a:avLst/>
                <a:gdLst>
                  <a:gd name="connsiteX0" fmla="*/ 0 w 13496"/>
                  <a:gd name="connsiteY0" fmla="*/ 11631 h 20601"/>
                  <a:gd name="connsiteX1" fmla="*/ 8860 w 13496"/>
                  <a:gd name="connsiteY1" fmla="*/ 20602 h 20601"/>
                  <a:gd name="connsiteX2" fmla="*/ 13497 w 13496"/>
                  <a:gd name="connsiteY2" fmla="*/ 9053 h 20601"/>
                  <a:gd name="connsiteX3" fmla="*/ 4691 w 13496"/>
                  <a:gd name="connsiteY3" fmla="*/ 0 h 20601"/>
                  <a:gd name="connsiteX4" fmla="*/ 0 w 13496"/>
                  <a:gd name="connsiteY4" fmla="*/ 11631 h 20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96" h="20601">
                    <a:moveTo>
                      <a:pt x="0" y="11631"/>
                    </a:moveTo>
                    <a:cubicBezTo>
                      <a:pt x="2963" y="14621"/>
                      <a:pt x="5898" y="17611"/>
                      <a:pt x="8860" y="20602"/>
                    </a:cubicBezTo>
                    <a:cubicBezTo>
                      <a:pt x="10424" y="16761"/>
                      <a:pt x="11933" y="12921"/>
                      <a:pt x="13497" y="9053"/>
                    </a:cubicBezTo>
                    <a:cubicBezTo>
                      <a:pt x="10561" y="6035"/>
                      <a:pt x="7654" y="3018"/>
                      <a:pt x="4691" y="0"/>
                    </a:cubicBezTo>
                    <a:cubicBezTo>
                      <a:pt x="3127" y="3895"/>
                      <a:pt x="1564" y="7763"/>
                      <a:pt x="0" y="1163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6" name="任意多边形: 形状 4145">
                <a:extLst>
                  <a:ext uri="{FF2B5EF4-FFF2-40B4-BE49-F238E27FC236}">
                    <a16:creationId xmlns:a16="http://schemas.microsoft.com/office/drawing/2014/main" id="{5D6F57C9-805C-CA4A-E7C7-52291B671E4A}"/>
                  </a:ext>
                </a:extLst>
              </p:cNvPr>
              <p:cNvSpPr/>
              <p:nvPr/>
            </p:nvSpPr>
            <p:spPr>
              <a:xfrm>
                <a:off x="10706744" y="6691922"/>
                <a:ext cx="12345" cy="9272"/>
              </a:xfrm>
              <a:custGeom>
                <a:avLst/>
                <a:gdLst>
                  <a:gd name="connsiteX0" fmla="*/ 8806 w 12345"/>
                  <a:gd name="connsiteY0" fmla="*/ 2222 h 9272"/>
                  <a:gd name="connsiteX1" fmla="*/ 0 w 12345"/>
                  <a:gd name="connsiteY1" fmla="*/ 0 h 9272"/>
                  <a:gd name="connsiteX2" fmla="*/ 9354 w 12345"/>
                  <a:gd name="connsiteY2" fmla="*/ 8257 h 9272"/>
                  <a:gd name="connsiteX3" fmla="*/ 11576 w 12345"/>
                  <a:gd name="connsiteY3" fmla="*/ 9272 h 9272"/>
                  <a:gd name="connsiteX4" fmla="*/ 12180 w 12345"/>
                  <a:gd name="connsiteY4" fmla="*/ 8011 h 9272"/>
                  <a:gd name="connsiteX5" fmla="*/ 8806 w 12345"/>
                  <a:gd name="connsiteY5" fmla="*/ 2222 h 9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45" h="9272">
                    <a:moveTo>
                      <a:pt x="8806" y="2222"/>
                    </a:moveTo>
                    <a:cubicBezTo>
                      <a:pt x="5870" y="1427"/>
                      <a:pt x="2935" y="741"/>
                      <a:pt x="0" y="0"/>
                    </a:cubicBezTo>
                    <a:cubicBezTo>
                      <a:pt x="3127" y="2771"/>
                      <a:pt x="6200" y="5569"/>
                      <a:pt x="9354" y="8257"/>
                    </a:cubicBezTo>
                    <a:cubicBezTo>
                      <a:pt x="10012" y="8833"/>
                      <a:pt x="10781" y="9108"/>
                      <a:pt x="11576" y="9272"/>
                    </a:cubicBezTo>
                    <a:cubicBezTo>
                      <a:pt x="11823" y="8888"/>
                      <a:pt x="12070" y="8477"/>
                      <a:pt x="12180" y="8011"/>
                    </a:cubicBezTo>
                    <a:cubicBezTo>
                      <a:pt x="12865" y="5459"/>
                      <a:pt x="11357" y="2880"/>
                      <a:pt x="8806" y="222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147" name="图形 291">
                <a:extLst>
                  <a:ext uri="{FF2B5EF4-FFF2-40B4-BE49-F238E27FC236}">
                    <a16:creationId xmlns:a16="http://schemas.microsoft.com/office/drawing/2014/main" id="{06F128F7-74F2-DC8E-209A-AA530ACB49C6}"/>
                  </a:ext>
                </a:extLst>
              </p:cNvPr>
              <p:cNvGrpSpPr/>
              <p:nvPr/>
            </p:nvGrpSpPr>
            <p:grpSpPr>
              <a:xfrm>
                <a:off x="10470382" y="6504615"/>
                <a:ext cx="253577" cy="258722"/>
                <a:chOff x="10470382" y="6504615"/>
                <a:chExt cx="253577" cy="258722"/>
              </a:xfrm>
              <a:solidFill>
                <a:srgbClr val="055A74"/>
              </a:solidFill>
            </p:grpSpPr>
            <p:sp>
              <p:nvSpPr>
                <p:cNvPr id="4148" name="任意多边形: 形状 4147">
                  <a:extLst>
                    <a:ext uri="{FF2B5EF4-FFF2-40B4-BE49-F238E27FC236}">
                      <a16:creationId xmlns:a16="http://schemas.microsoft.com/office/drawing/2014/main" id="{0FC773CA-E90C-DD0D-2395-1C3249751317}"/>
                    </a:ext>
                  </a:extLst>
                </p:cNvPr>
                <p:cNvSpPr/>
                <p:nvPr/>
              </p:nvSpPr>
              <p:spPr>
                <a:xfrm>
                  <a:off x="10536623" y="6516411"/>
                  <a:ext cx="32504" cy="246406"/>
                </a:xfrm>
                <a:custGeom>
                  <a:avLst/>
                  <a:gdLst>
                    <a:gd name="connsiteX0" fmla="*/ 15 w 32504"/>
                    <a:gd name="connsiteY0" fmla="*/ 5405 h 246406"/>
                    <a:gd name="connsiteX1" fmla="*/ 4541 w 32504"/>
                    <a:gd name="connsiteY1" fmla="*/ 100786 h 246406"/>
                    <a:gd name="connsiteX2" fmla="*/ 11124 w 32504"/>
                    <a:gd name="connsiteY2" fmla="*/ 157570 h 246406"/>
                    <a:gd name="connsiteX3" fmla="*/ 23058 w 32504"/>
                    <a:gd name="connsiteY3" fmla="*/ 242253 h 246406"/>
                    <a:gd name="connsiteX4" fmla="*/ 28352 w 32504"/>
                    <a:gd name="connsiteY4" fmla="*/ 246368 h 246406"/>
                    <a:gd name="connsiteX5" fmla="*/ 32467 w 32504"/>
                    <a:gd name="connsiteY5" fmla="*/ 241074 h 246406"/>
                    <a:gd name="connsiteX6" fmla="*/ 22372 w 32504"/>
                    <a:gd name="connsiteY6" fmla="*/ 156199 h 246406"/>
                    <a:gd name="connsiteX7" fmla="*/ 16282 w 32504"/>
                    <a:gd name="connsiteY7" fmla="*/ 99716 h 246406"/>
                    <a:gd name="connsiteX8" fmla="*/ 10933 w 32504"/>
                    <a:gd name="connsiteY8" fmla="*/ 5460 h 246406"/>
                    <a:gd name="connsiteX9" fmla="*/ 5474 w 32504"/>
                    <a:gd name="connsiteY9" fmla="*/ 1 h 246406"/>
                    <a:gd name="connsiteX10" fmla="*/ 15 w 32504"/>
                    <a:gd name="connsiteY10" fmla="*/ 5405 h 246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504" h="246406">
                      <a:moveTo>
                        <a:pt x="15" y="5405"/>
                      </a:moveTo>
                      <a:cubicBezTo>
                        <a:pt x="-177" y="37254"/>
                        <a:pt x="1523" y="69075"/>
                        <a:pt x="4541" y="100786"/>
                      </a:cubicBezTo>
                      <a:cubicBezTo>
                        <a:pt x="6351" y="119742"/>
                        <a:pt x="8628" y="138670"/>
                        <a:pt x="11124" y="157570"/>
                      </a:cubicBezTo>
                      <a:cubicBezTo>
                        <a:pt x="14855" y="185853"/>
                        <a:pt x="19162" y="214053"/>
                        <a:pt x="23058" y="242253"/>
                      </a:cubicBezTo>
                      <a:cubicBezTo>
                        <a:pt x="23387" y="244859"/>
                        <a:pt x="25773" y="246697"/>
                        <a:pt x="28352" y="246368"/>
                      </a:cubicBezTo>
                      <a:cubicBezTo>
                        <a:pt x="30958" y="246038"/>
                        <a:pt x="32796" y="243652"/>
                        <a:pt x="32467" y="241074"/>
                      </a:cubicBezTo>
                      <a:cubicBezTo>
                        <a:pt x="29202" y="212819"/>
                        <a:pt x="25691" y="184509"/>
                        <a:pt x="22372" y="156199"/>
                      </a:cubicBezTo>
                      <a:cubicBezTo>
                        <a:pt x="20177" y="137381"/>
                        <a:pt x="18092" y="118562"/>
                        <a:pt x="16282" y="99716"/>
                      </a:cubicBezTo>
                      <a:cubicBezTo>
                        <a:pt x="13264" y="68362"/>
                        <a:pt x="11042" y="36952"/>
                        <a:pt x="10933" y="5460"/>
                      </a:cubicBezTo>
                      <a:cubicBezTo>
                        <a:pt x="10933" y="2442"/>
                        <a:pt x="8491" y="1"/>
                        <a:pt x="5474" y="1"/>
                      </a:cubicBezTo>
                      <a:cubicBezTo>
                        <a:pt x="2484" y="-54"/>
                        <a:pt x="42" y="2388"/>
                        <a:pt x="15" y="5405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9" name="任意多边形: 形状 4148">
                  <a:extLst>
                    <a:ext uri="{FF2B5EF4-FFF2-40B4-BE49-F238E27FC236}">
                      <a16:creationId xmlns:a16="http://schemas.microsoft.com/office/drawing/2014/main" id="{4C21DF73-4EF9-3713-45D6-0E3118B390B5}"/>
                    </a:ext>
                  </a:extLst>
                </p:cNvPr>
                <p:cNvSpPr/>
                <p:nvPr/>
              </p:nvSpPr>
              <p:spPr>
                <a:xfrm>
                  <a:off x="10472333" y="6507676"/>
                  <a:ext cx="200181" cy="154862"/>
                </a:xfrm>
                <a:custGeom>
                  <a:avLst/>
                  <a:gdLst>
                    <a:gd name="connsiteX0" fmla="*/ 8289 w 200181"/>
                    <a:gd name="connsiteY0" fmla="*/ 154071 h 154862"/>
                    <a:gd name="connsiteX1" fmla="*/ 68173 w 200181"/>
                    <a:gd name="connsiteY1" fmla="*/ 113664 h 154862"/>
                    <a:gd name="connsiteX2" fmla="*/ 133571 w 200181"/>
                    <a:gd name="connsiteY2" fmla="*/ 61159 h 154862"/>
                    <a:gd name="connsiteX3" fmla="*/ 198283 w 200181"/>
                    <a:gd name="connsiteY3" fmla="*/ 8545 h 154862"/>
                    <a:gd name="connsiteX4" fmla="*/ 199243 w 200181"/>
                    <a:gd name="connsiteY4" fmla="*/ 1906 h 154862"/>
                    <a:gd name="connsiteX5" fmla="*/ 192605 w 200181"/>
                    <a:gd name="connsiteY5" fmla="*/ 946 h 154862"/>
                    <a:gd name="connsiteX6" fmla="*/ 126384 w 200181"/>
                    <a:gd name="connsiteY6" fmla="*/ 52408 h 154862"/>
                    <a:gd name="connsiteX7" fmla="*/ 61123 w 200181"/>
                    <a:gd name="connsiteY7" fmla="*/ 104337 h 154862"/>
                    <a:gd name="connsiteX8" fmla="*/ 2638 w 200181"/>
                    <a:gd name="connsiteY8" fmla="*/ 144717 h 154862"/>
                    <a:gd name="connsiteX9" fmla="*/ 773 w 200181"/>
                    <a:gd name="connsiteY9" fmla="*/ 152206 h 154862"/>
                    <a:gd name="connsiteX10" fmla="*/ 8289 w 200181"/>
                    <a:gd name="connsiteY10" fmla="*/ 154071 h 154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0181" h="154862">
                      <a:moveTo>
                        <a:pt x="8289" y="154071"/>
                      </a:moveTo>
                      <a:cubicBezTo>
                        <a:pt x="29192" y="141645"/>
                        <a:pt x="49025" y="128038"/>
                        <a:pt x="68173" y="113664"/>
                      </a:cubicBezTo>
                      <a:cubicBezTo>
                        <a:pt x="90557" y="96849"/>
                        <a:pt x="112091" y="79045"/>
                        <a:pt x="133571" y="61159"/>
                      </a:cubicBezTo>
                      <a:cubicBezTo>
                        <a:pt x="154886" y="43411"/>
                        <a:pt x="176091" y="25498"/>
                        <a:pt x="198283" y="8545"/>
                      </a:cubicBezTo>
                      <a:cubicBezTo>
                        <a:pt x="200368" y="6981"/>
                        <a:pt x="200807" y="4018"/>
                        <a:pt x="199243" y="1906"/>
                      </a:cubicBezTo>
                      <a:cubicBezTo>
                        <a:pt x="197680" y="-206"/>
                        <a:pt x="194717" y="-617"/>
                        <a:pt x="192605" y="946"/>
                      </a:cubicBezTo>
                      <a:cubicBezTo>
                        <a:pt x="169918" y="17488"/>
                        <a:pt x="148055" y="34852"/>
                        <a:pt x="126384" y="52408"/>
                      </a:cubicBezTo>
                      <a:cubicBezTo>
                        <a:pt x="104795" y="69910"/>
                        <a:pt x="83315" y="87549"/>
                        <a:pt x="61123" y="104337"/>
                      </a:cubicBezTo>
                      <a:cubicBezTo>
                        <a:pt x="42332" y="118547"/>
                        <a:pt x="23075" y="132290"/>
                        <a:pt x="2638" y="144717"/>
                      </a:cubicBezTo>
                      <a:cubicBezTo>
                        <a:pt x="59" y="146281"/>
                        <a:pt x="-764" y="149628"/>
                        <a:pt x="773" y="152206"/>
                      </a:cubicBezTo>
                      <a:cubicBezTo>
                        <a:pt x="2336" y="154812"/>
                        <a:pt x="5710" y="155635"/>
                        <a:pt x="8289" y="154071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0" name="任意多边形: 形状 4149">
                  <a:extLst>
                    <a:ext uri="{FF2B5EF4-FFF2-40B4-BE49-F238E27FC236}">
                      <a16:creationId xmlns:a16="http://schemas.microsoft.com/office/drawing/2014/main" id="{BE99A859-2E3E-493F-3578-9A03E1879E57}"/>
                    </a:ext>
                  </a:extLst>
                </p:cNvPr>
                <p:cNvSpPr/>
                <p:nvPr/>
              </p:nvSpPr>
              <p:spPr>
                <a:xfrm>
                  <a:off x="10563238" y="6504615"/>
                  <a:ext cx="117769" cy="258722"/>
                </a:xfrm>
                <a:custGeom>
                  <a:avLst/>
                  <a:gdLst>
                    <a:gd name="connsiteX0" fmla="*/ 107323 w 117769"/>
                    <a:gd name="connsiteY0" fmla="*/ 3212 h 258722"/>
                    <a:gd name="connsiteX1" fmla="*/ 89520 w 117769"/>
                    <a:gd name="connsiteY1" fmla="*/ 44003 h 258722"/>
                    <a:gd name="connsiteX2" fmla="*/ 50594 w 117769"/>
                    <a:gd name="connsiteY2" fmla="*/ 139631 h 258722"/>
                    <a:gd name="connsiteX3" fmla="*/ 14466 w 117769"/>
                    <a:gd name="connsiteY3" fmla="*/ 217785 h 258722"/>
                    <a:gd name="connsiteX4" fmla="*/ 311 w 117769"/>
                    <a:gd name="connsiteY4" fmla="*/ 252294 h 258722"/>
                    <a:gd name="connsiteX5" fmla="*/ 3082 w 117769"/>
                    <a:gd name="connsiteY5" fmla="*/ 258412 h 258722"/>
                    <a:gd name="connsiteX6" fmla="*/ 9199 w 117769"/>
                    <a:gd name="connsiteY6" fmla="*/ 255641 h 258722"/>
                    <a:gd name="connsiteX7" fmla="*/ 23793 w 117769"/>
                    <a:gd name="connsiteY7" fmla="*/ 222064 h 258722"/>
                    <a:gd name="connsiteX8" fmla="*/ 61292 w 117769"/>
                    <a:gd name="connsiteY8" fmla="*/ 144239 h 258722"/>
                    <a:gd name="connsiteX9" fmla="*/ 105650 w 117769"/>
                    <a:gd name="connsiteY9" fmla="*/ 34704 h 258722"/>
                    <a:gd name="connsiteX10" fmla="*/ 117281 w 117769"/>
                    <a:gd name="connsiteY10" fmla="*/ 7738 h 258722"/>
                    <a:gd name="connsiteX11" fmla="*/ 114593 w 117769"/>
                    <a:gd name="connsiteY11" fmla="*/ 496 h 258722"/>
                    <a:gd name="connsiteX12" fmla="*/ 107323 w 117769"/>
                    <a:gd name="connsiteY12" fmla="*/ 3212 h 258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7769" h="258722">
                      <a:moveTo>
                        <a:pt x="107323" y="3212"/>
                      </a:moveTo>
                      <a:cubicBezTo>
                        <a:pt x="101096" y="16681"/>
                        <a:pt x="95199" y="30287"/>
                        <a:pt x="89520" y="44003"/>
                      </a:cubicBezTo>
                      <a:cubicBezTo>
                        <a:pt x="76380" y="75797"/>
                        <a:pt x="64255" y="108084"/>
                        <a:pt x="50594" y="139631"/>
                      </a:cubicBezTo>
                      <a:cubicBezTo>
                        <a:pt x="39374" y="166185"/>
                        <a:pt x="26207" y="191587"/>
                        <a:pt x="14466" y="217785"/>
                      </a:cubicBezTo>
                      <a:cubicBezTo>
                        <a:pt x="9391" y="229086"/>
                        <a:pt x="4618" y="240553"/>
                        <a:pt x="311" y="252294"/>
                      </a:cubicBezTo>
                      <a:cubicBezTo>
                        <a:pt x="-622" y="254736"/>
                        <a:pt x="613" y="257479"/>
                        <a:pt x="3082" y="258412"/>
                      </a:cubicBezTo>
                      <a:cubicBezTo>
                        <a:pt x="5523" y="259344"/>
                        <a:pt x="8266" y="258110"/>
                        <a:pt x="9199" y="255641"/>
                      </a:cubicBezTo>
                      <a:cubicBezTo>
                        <a:pt x="13643" y="244201"/>
                        <a:pt x="18608" y="233064"/>
                        <a:pt x="23793" y="222064"/>
                      </a:cubicBezTo>
                      <a:cubicBezTo>
                        <a:pt x="36055" y="196004"/>
                        <a:pt x="49579" y="170712"/>
                        <a:pt x="61292" y="144239"/>
                      </a:cubicBezTo>
                      <a:cubicBezTo>
                        <a:pt x="76846" y="108084"/>
                        <a:pt x="90480" y="71051"/>
                        <a:pt x="105650" y="34704"/>
                      </a:cubicBezTo>
                      <a:cubicBezTo>
                        <a:pt x="109408" y="25678"/>
                        <a:pt x="113276" y="16653"/>
                        <a:pt x="117281" y="7738"/>
                      </a:cubicBezTo>
                      <a:cubicBezTo>
                        <a:pt x="118516" y="4994"/>
                        <a:pt x="117336" y="1758"/>
                        <a:pt x="114593" y="496"/>
                      </a:cubicBezTo>
                      <a:cubicBezTo>
                        <a:pt x="111850" y="-766"/>
                        <a:pt x="108585" y="468"/>
                        <a:pt x="107323" y="3212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1" name="任意多边形: 形状 4150">
                  <a:extLst>
                    <a:ext uri="{FF2B5EF4-FFF2-40B4-BE49-F238E27FC236}">
                      <a16:creationId xmlns:a16="http://schemas.microsoft.com/office/drawing/2014/main" id="{322651E8-743C-AB3E-E609-7EA13A1228C1}"/>
                    </a:ext>
                  </a:extLst>
                </p:cNvPr>
                <p:cNvSpPr/>
                <p:nvPr/>
              </p:nvSpPr>
              <p:spPr>
                <a:xfrm>
                  <a:off x="10470382" y="6653198"/>
                  <a:ext cx="248721" cy="50261"/>
                </a:xfrm>
                <a:custGeom>
                  <a:avLst/>
                  <a:gdLst>
                    <a:gd name="connsiteX0" fmla="*/ 4205 w 248721"/>
                    <a:gd name="connsiteY0" fmla="*/ 10799 h 50261"/>
                    <a:gd name="connsiteX1" fmla="*/ 51991 w 248721"/>
                    <a:gd name="connsiteY1" fmla="*/ 20620 h 50261"/>
                    <a:gd name="connsiteX2" fmla="*/ 128883 w 248721"/>
                    <a:gd name="connsiteY2" fmla="*/ 31400 h 50261"/>
                    <a:gd name="connsiteX3" fmla="*/ 242781 w 248721"/>
                    <a:gd name="connsiteY3" fmla="*/ 50109 h 50261"/>
                    <a:gd name="connsiteX4" fmla="*/ 248569 w 248721"/>
                    <a:gd name="connsiteY4" fmla="*/ 46707 h 50261"/>
                    <a:gd name="connsiteX5" fmla="*/ 245168 w 248721"/>
                    <a:gd name="connsiteY5" fmla="*/ 40919 h 50261"/>
                    <a:gd name="connsiteX6" fmla="*/ 173598 w 248721"/>
                    <a:gd name="connsiteY6" fmla="*/ 26024 h 50261"/>
                    <a:gd name="connsiteX7" fmla="*/ 106362 w 248721"/>
                    <a:gd name="connsiteY7" fmla="*/ 16669 h 50261"/>
                    <a:gd name="connsiteX8" fmla="*/ 6729 w 248721"/>
                    <a:gd name="connsiteY8" fmla="*/ 155 h 50261"/>
                    <a:gd name="connsiteX9" fmla="*/ 145 w 248721"/>
                    <a:gd name="connsiteY9" fmla="*/ 4188 h 50261"/>
                    <a:gd name="connsiteX10" fmla="*/ 4205 w 248721"/>
                    <a:gd name="connsiteY10" fmla="*/ 10799 h 50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48721" h="50261">
                      <a:moveTo>
                        <a:pt x="4205" y="10799"/>
                      </a:moveTo>
                      <a:cubicBezTo>
                        <a:pt x="20006" y="14694"/>
                        <a:pt x="35944" y="17904"/>
                        <a:pt x="51991" y="20620"/>
                      </a:cubicBezTo>
                      <a:cubicBezTo>
                        <a:pt x="77476" y="24926"/>
                        <a:pt x="103180" y="28218"/>
                        <a:pt x="128883" y="31400"/>
                      </a:cubicBezTo>
                      <a:cubicBezTo>
                        <a:pt x="167206" y="36173"/>
                        <a:pt x="205501" y="40809"/>
                        <a:pt x="242781" y="50109"/>
                      </a:cubicBezTo>
                      <a:cubicBezTo>
                        <a:pt x="245305" y="50767"/>
                        <a:pt x="247911" y="49231"/>
                        <a:pt x="248569" y="46707"/>
                      </a:cubicBezTo>
                      <a:cubicBezTo>
                        <a:pt x="249227" y="44183"/>
                        <a:pt x="247691" y="41577"/>
                        <a:pt x="245168" y="40919"/>
                      </a:cubicBezTo>
                      <a:cubicBezTo>
                        <a:pt x="221658" y="34527"/>
                        <a:pt x="197738" y="29836"/>
                        <a:pt x="173598" y="26024"/>
                      </a:cubicBezTo>
                      <a:cubicBezTo>
                        <a:pt x="151295" y="22485"/>
                        <a:pt x="128828" y="19604"/>
                        <a:pt x="106362" y="16669"/>
                      </a:cubicBezTo>
                      <a:cubicBezTo>
                        <a:pt x="72894" y="12335"/>
                        <a:pt x="39455" y="7891"/>
                        <a:pt x="6729" y="155"/>
                      </a:cubicBezTo>
                      <a:cubicBezTo>
                        <a:pt x="3793" y="-558"/>
                        <a:pt x="858" y="1252"/>
                        <a:pt x="145" y="4188"/>
                      </a:cubicBezTo>
                      <a:cubicBezTo>
                        <a:pt x="-541" y="7150"/>
                        <a:pt x="1270" y="10085"/>
                        <a:pt x="4205" y="1079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2" name="任意多边形: 形状 4151">
                  <a:extLst>
                    <a:ext uri="{FF2B5EF4-FFF2-40B4-BE49-F238E27FC236}">
                      <a16:creationId xmlns:a16="http://schemas.microsoft.com/office/drawing/2014/main" id="{28BF0968-0D89-E630-B2DB-34F441FF5C46}"/>
                    </a:ext>
                  </a:extLst>
                </p:cNvPr>
                <p:cNvSpPr/>
                <p:nvPr/>
              </p:nvSpPr>
              <p:spPr>
                <a:xfrm>
                  <a:off x="10535811" y="6519071"/>
                  <a:ext cx="188148" cy="182275"/>
                </a:xfrm>
                <a:custGeom>
                  <a:avLst/>
                  <a:gdLst>
                    <a:gd name="connsiteX0" fmla="*/ 1349 w 188148"/>
                    <a:gd name="connsiteY0" fmla="*/ 9054 h 182275"/>
                    <a:gd name="connsiteX1" fmla="*/ 21374 w 188148"/>
                    <a:gd name="connsiteY1" fmla="*/ 29738 h 182275"/>
                    <a:gd name="connsiteX2" fmla="*/ 70093 w 188148"/>
                    <a:gd name="connsiteY2" fmla="*/ 73876 h 182275"/>
                    <a:gd name="connsiteX3" fmla="*/ 146025 w 188148"/>
                    <a:gd name="connsiteY3" fmla="*/ 149890 h 182275"/>
                    <a:gd name="connsiteX4" fmla="*/ 180287 w 188148"/>
                    <a:gd name="connsiteY4" fmla="*/ 181108 h 182275"/>
                    <a:gd name="connsiteX5" fmla="*/ 186981 w 188148"/>
                    <a:gd name="connsiteY5" fmla="*/ 180641 h 182275"/>
                    <a:gd name="connsiteX6" fmla="*/ 186515 w 188148"/>
                    <a:gd name="connsiteY6" fmla="*/ 173948 h 182275"/>
                    <a:gd name="connsiteX7" fmla="*/ 153404 w 188148"/>
                    <a:gd name="connsiteY7" fmla="*/ 142374 h 182275"/>
                    <a:gd name="connsiteX8" fmla="*/ 78323 w 188148"/>
                    <a:gd name="connsiteY8" fmla="*/ 65427 h 182275"/>
                    <a:gd name="connsiteX9" fmla="*/ 29027 w 188148"/>
                    <a:gd name="connsiteY9" fmla="*/ 21508 h 182275"/>
                    <a:gd name="connsiteX10" fmla="*/ 9551 w 188148"/>
                    <a:gd name="connsiteY10" fmla="*/ 1867 h 182275"/>
                    <a:gd name="connsiteX11" fmla="*/ 1842 w 188148"/>
                    <a:gd name="connsiteY11" fmla="*/ 1346 h 182275"/>
                    <a:gd name="connsiteX12" fmla="*/ 1349 w 188148"/>
                    <a:gd name="connsiteY12" fmla="*/ 9054 h 182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8148" h="182275">
                      <a:moveTo>
                        <a:pt x="1349" y="9054"/>
                      </a:moveTo>
                      <a:cubicBezTo>
                        <a:pt x="7603" y="16296"/>
                        <a:pt x="14351" y="23127"/>
                        <a:pt x="21374" y="29738"/>
                      </a:cubicBezTo>
                      <a:cubicBezTo>
                        <a:pt x="37312" y="44743"/>
                        <a:pt x="54594" y="58651"/>
                        <a:pt x="70093" y="73876"/>
                      </a:cubicBezTo>
                      <a:cubicBezTo>
                        <a:pt x="95797" y="98648"/>
                        <a:pt x="120266" y="124982"/>
                        <a:pt x="146025" y="149890"/>
                      </a:cubicBezTo>
                      <a:cubicBezTo>
                        <a:pt x="157135" y="160643"/>
                        <a:pt x="168519" y="171095"/>
                        <a:pt x="180287" y="181108"/>
                      </a:cubicBezTo>
                      <a:cubicBezTo>
                        <a:pt x="182263" y="182836"/>
                        <a:pt x="185253" y="182617"/>
                        <a:pt x="186981" y="180641"/>
                      </a:cubicBezTo>
                      <a:cubicBezTo>
                        <a:pt x="188709" y="178666"/>
                        <a:pt x="188490" y="175676"/>
                        <a:pt x="186515" y="173948"/>
                      </a:cubicBezTo>
                      <a:cubicBezTo>
                        <a:pt x="175130" y="163799"/>
                        <a:pt x="164185" y="153155"/>
                        <a:pt x="153404" y="142374"/>
                      </a:cubicBezTo>
                      <a:cubicBezTo>
                        <a:pt x="128057" y="117027"/>
                        <a:pt x="103752" y="90527"/>
                        <a:pt x="78323" y="65427"/>
                      </a:cubicBezTo>
                      <a:cubicBezTo>
                        <a:pt x="62632" y="50257"/>
                        <a:pt x="45185" y="36431"/>
                        <a:pt x="29027" y="21508"/>
                      </a:cubicBezTo>
                      <a:cubicBezTo>
                        <a:pt x="22224" y="15226"/>
                        <a:pt x="15641" y="8752"/>
                        <a:pt x="9551" y="1867"/>
                      </a:cubicBezTo>
                      <a:cubicBezTo>
                        <a:pt x="7576" y="-410"/>
                        <a:pt x="4119" y="-629"/>
                        <a:pt x="1842" y="1346"/>
                      </a:cubicBezTo>
                      <a:cubicBezTo>
                        <a:pt x="-407" y="3348"/>
                        <a:pt x="-626" y="6777"/>
                        <a:pt x="1349" y="9054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4153" name="图形 4152" descr="D:\51PPT模板网\51pptmoban.com\图片.jpg">
            <a:extLst>
              <a:ext uri="{FF2B5EF4-FFF2-40B4-BE49-F238E27FC236}">
                <a16:creationId xmlns:a16="http://schemas.microsoft.com/office/drawing/2014/main" id="{10E4B05A-EBE0-0170-CD1F-7F755579812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056323" y="4368207"/>
            <a:ext cx="4079354" cy="2502626"/>
          </a:xfrm>
          <a:prstGeom prst="rect">
            <a:avLst/>
          </a:prstGeom>
        </p:spPr>
      </p:pic>
      <p:grpSp>
        <p:nvGrpSpPr>
          <p:cNvPr id="4155" name="图形 291" descr="D:\51PPT模板网\51pptmoban.com\图片.jpg">
            <a:extLst>
              <a:ext uri="{FF2B5EF4-FFF2-40B4-BE49-F238E27FC236}">
                <a16:creationId xmlns:a16="http://schemas.microsoft.com/office/drawing/2014/main" id="{3BF8BA02-E006-A405-BF71-EA8D520B139C}"/>
              </a:ext>
            </a:extLst>
          </p:cNvPr>
          <p:cNvGrpSpPr/>
          <p:nvPr userDrawn="1"/>
        </p:nvGrpSpPr>
        <p:grpSpPr>
          <a:xfrm>
            <a:off x="11456029" y="800757"/>
            <a:ext cx="319261" cy="340760"/>
            <a:chOff x="8416721" y="3153551"/>
            <a:chExt cx="319261" cy="340760"/>
          </a:xfrm>
        </p:grpSpPr>
        <p:sp>
          <p:nvSpPr>
            <p:cNvPr id="4156" name="任意多边形: 形状 4155">
              <a:extLst>
                <a:ext uri="{FF2B5EF4-FFF2-40B4-BE49-F238E27FC236}">
                  <a16:creationId xmlns:a16="http://schemas.microsoft.com/office/drawing/2014/main" id="{7BEC7C29-A3B6-A6D2-1F20-0F6B6D495683}"/>
                </a:ext>
              </a:extLst>
            </p:cNvPr>
            <p:cNvSpPr/>
            <p:nvPr/>
          </p:nvSpPr>
          <p:spPr>
            <a:xfrm>
              <a:off x="8427666" y="3180901"/>
              <a:ext cx="308315" cy="313410"/>
            </a:xfrm>
            <a:custGeom>
              <a:avLst/>
              <a:gdLst>
                <a:gd name="connsiteX0" fmla="*/ 124980 w 308315"/>
                <a:gd name="connsiteY0" fmla="*/ 313411 h 313410"/>
                <a:gd name="connsiteX1" fmla="*/ 118506 w 308315"/>
                <a:gd name="connsiteY1" fmla="*/ 312752 h 313410"/>
                <a:gd name="connsiteX2" fmla="*/ 89538 w 308315"/>
                <a:gd name="connsiteY2" fmla="*/ 284799 h 313410"/>
                <a:gd name="connsiteX3" fmla="*/ 84600 w 308315"/>
                <a:gd name="connsiteY3" fmla="*/ 250043 h 313410"/>
                <a:gd name="connsiteX4" fmla="*/ 80952 w 308315"/>
                <a:gd name="connsiteY4" fmla="*/ 224531 h 313410"/>
                <a:gd name="connsiteX5" fmla="*/ 74780 w 308315"/>
                <a:gd name="connsiteY5" fmla="*/ 223516 h 313410"/>
                <a:gd name="connsiteX6" fmla="*/ 24990 w 308315"/>
                <a:gd name="connsiteY6" fmla="*/ 213284 h 313410"/>
                <a:gd name="connsiteX7" fmla="*/ 933 w 308315"/>
                <a:gd name="connsiteY7" fmla="*/ 173699 h 313410"/>
                <a:gd name="connsiteX8" fmla="*/ 7050 w 308315"/>
                <a:gd name="connsiteY8" fmla="*/ 161136 h 313410"/>
                <a:gd name="connsiteX9" fmla="*/ 8120 w 308315"/>
                <a:gd name="connsiteY9" fmla="*/ 159874 h 313410"/>
                <a:gd name="connsiteX10" fmla="*/ 8531 w 308315"/>
                <a:gd name="connsiteY10" fmla="*/ 159407 h 313410"/>
                <a:gd name="connsiteX11" fmla="*/ 12317 w 308315"/>
                <a:gd name="connsiteY11" fmla="*/ 155841 h 313410"/>
                <a:gd name="connsiteX12" fmla="*/ 17831 w 308315"/>
                <a:gd name="connsiteY12" fmla="*/ 151671 h 313410"/>
                <a:gd name="connsiteX13" fmla="*/ 68799 w 308315"/>
                <a:gd name="connsiteY13" fmla="*/ 116751 h 313410"/>
                <a:gd name="connsiteX14" fmla="*/ 66303 w 308315"/>
                <a:gd name="connsiteY14" fmla="*/ 54480 h 313410"/>
                <a:gd name="connsiteX15" fmla="*/ 66385 w 308315"/>
                <a:gd name="connsiteY15" fmla="*/ 39667 h 313410"/>
                <a:gd name="connsiteX16" fmla="*/ 67044 w 308315"/>
                <a:gd name="connsiteY16" fmla="*/ 37307 h 313410"/>
                <a:gd name="connsiteX17" fmla="*/ 76069 w 308315"/>
                <a:gd name="connsiteY17" fmla="*/ 21123 h 313410"/>
                <a:gd name="connsiteX18" fmla="*/ 78702 w 308315"/>
                <a:gd name="connsiteY18" fmla="*/ 18846 h 313410"/>
                <a:gd name="connsiteX19" fmla="*/ 86411 w 308315"/>
                <a:gd name="connsiteY19" fmla="*/ 14265 h 313410"/>
                <a:gd name="connsiteX20" fmla="*/ 99057 w 308315"/>
                <a:gd name="connsiteY20" fmla="*/ 11713 h 313410"/>
                <a:gd name="connsiteX21" fmla="*/ 122319 w 308315"/>
                <a:gd name="connsiteY21" fmla="*/ 21369 h 313410"/>
                <a:gd name="connsiteX22" fmla="*/ 129753 w 308315"/>
                <a:gd name="connsiteY22" fmla="*/ 32863 h 313410"/>
                <a:gd name="connsiteX23" fmla="*/ 140397 w 308315"/>
                <a:gd name="connsiteY23" fmla="*/ 43205 h 313410"/>
                <a:gd name="connsiteX24" fmla="*/ 150245 w 308315"/>
                <a:gd name="connsiteY24" fmla="*/ 52038 h 313410"/>
                <a:gd name="connsiteX25" fmla="*/ 205795 w 308315"/>
                <a:gd name="connsiteY25" fmla="*/ 9245 h 313410"/>
                <a:gd name="connsiteX26" fmla="*/ 215945 w 308315"/>
                <a:gd name="connsiteY26" fmla="*/ 4307 h 313410"/>
                <a:gd name="connsiteX27" fmla="*/ 216576 w 308315"/>
                <a:gd name="connsiteY27" fmla="*/ 4142 h 313410"/>
                <a:gd name="connsiteX28" fmla="*/ 232514 w 308315"/>
                <a:gd name="connsiteY28" fmla="*/ 0 h 313410"/>
                <a:gd name="connsiteX29" fmla="*/ 246147 w 308315"/>
                <a:gd name="connsiteY29" fmla="*/ 2963 h 313410"/>
                <a:gd name="connsiteX30" fmla="*/ 262360 w 308315"/>
                <a:gd name="connsiteY30" fmla="*/ 46442 h 313410"/>
                <a:gd name="connsiteX31" fmla="*/ 251085 w 308315"/>
                <a:gd name="connsiteY31" fmla="*/ 72585 h 313410"/>
                <a:gd name="connsiteX32" fmla="*/ 238137 w 308315"/>
                <a:gd name="connsiteY32" fmla="*/ 104516 h 313410"/>
                <a:gd name="connsiteX33" fmla="*/ 229085 w 308315"/>
                <a:gd name="connsiteY33" fmla="*/ 127312 h 313410"/>
                <a:gd name="connsiteX34" fmla="*/ 243486 w 308315"/>
                <a:gd name="connsiteY34" fmla="*/ 142235 h 313410"/>
                <a:gd name="connsiteX35" fmla="*/ 265569 w 308315"/>
                <a:gd name="connsiteY35" fmla="*/ 164784 h 313410"/>
                <a:gd name="connsiteX36" fmla="*/ 297527 w 308315"/>
                <a:gd name="connsiteY36" fmla="*/ 195288 h 313410"/>
                <a:gd name="connsiteX37" fmla="*/ 300408 w 308315"/>
                <a:gd name="connsiteY37" fmla="*/ 240387 h 313410"/>
                <a:gd name="connsiteX38" fmla="*/ 291767 w 308315"/>
                <a:gd name="connsiteY38" fmla="*/ 247327 h 313410"/>
                <a:gd name="connsiteX39" fmla="*/ 288201 w 308315"/>
                <a:gd name="connsiteY39" fmla="*/ 249028 h 313410"/>
                <a:gd name="connsiteX40" fmla="*/ 286527 w 308315"/>
                <a:gd name="connsiteY40" fmla="*/ 249659 h 313410"/>
                <a:gd name="connsiteX41" fmla="*/ 284881 w 308315"/>
                <a:gd name="connsiteY41" fmla="*/ 250482 h 313410"/>
                <a:gd name="connsiteX42" fmla="*/ 280410 w 308315"/>
                <a:gd name="connsiteY42" fmla="*/ 252155 h 313410"/>
                <a:gd name="connsiteX43" fmla="*/ 279751 w 308315"/>
                <a:gd name="connsiteY43" fmla="*/ 252347 h 313410"/>
                <a:gd name="connsiteX44" fmla="*/ 274951 w 308315"/>
                <a:gd name="connsiteY44" fmla="*/ 253307 h 313410"/>
                <a:gd name="connsiteX45" fmla="*/ 271220 w 308315"/>
                <a:gd name="connsiteY45" fmla="*/ 253527 h 313410"/>
                <a:gd name="connsiteX46" fmla="*/ 263265 w 308315"/>
                <a:gd name="connsiteY46" fmla="*/ 252512 h 313410"/>
                <a:gd name="connsiteX47" fmla="*/ 250701 w 308315"/>
                <a:gd name="connsiteY47" fmla="*/ 249576 h 313410"/>
                <a:gd name="connsiteX48" fmla="*/ 246257 w 308315"/>
                <a:gd name="connsiteY48" fmla="*/ 248644 h 313410"/>
                <a:gd name="connsiteX49" fmla="*/ 237698 w 308315"/>
                <a:gd name="connsiteY49" fmla="*/ 246888 h 313410"/>
                <a:gd name="connsiteX50" fmla="*/ 231197 w 308315"/>
                <a:gd name="connsiteY50" fmla="*/ 245681 h 313410"/>
                <a:gd name="connsiteX51" fmla="*/ 224531 w 308315"/>
                <a:gd name="connsiteY51" fmla="*/ 244474 h 313410"/>
                <a:gd name="connsiteX52" fmla="*/ 211199 w 308315"/>
                <a:gd name="connsiteY52" fmla="*/ 242279 h 313410"/>
                <a:gd name="connsiteX53" fmla="*/ 197730 w 308315"/>
                <a:gd name="connsiteY53" fmla="*/ 240277 h 313410"/>
                <a:gd name="connsiteX54" fmla="*/ 184233 w 308315"/>
                <a:gd name="connsiteY54" fmla="*/ 238439 h 313410"/>
                <a:gd name="connsiteX55" fmla="*/ 179981 w 308315"/>
                <a:gd name="connsiteY55" fmla="*/ 237890 h 313410"/>
                <a:gd name="connsiteX56" fmla="*/ 178061 w 308315"/>
                <a:gd name="connsiteY56" fmla="*/ 241758 h 313410"/>
                <a:gd name="connsiteX57" fmla="*/ 168734 w 308315"/>
                <a:gd name="connsiteY57" fmla="*/ 261043 h 313410"/>
                <a:gd name="connsiteX58" fmla="*/ 154881 w 308315"/>
                <a:gd name="connsiteY58" fmla="*/ 292919 h 313410"/>
                <a:gd name="connsiteX59" fmla="*/ 124980 w 308315"/>
                <a:gd name="connsiteY59" fmla="*/ 313411 h 3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08315" h="313410">
                  <a:moveTo>
                    <a:pt x="124980" y="313411"/>
                  </a:moveTo>
                  <a:cubicBezTo>
                    <a:pt x="122786" y="313411"/>
                    <a:pt x="120619" y="313191"/>
                    <a:pt x="118506" y="312752"/>
                  </a:cubicBezTo>
                  <a:cubicBezTo>
                    <a:pt x="103666" y="311408"/>
                    <a:pt x="91458" y="299832"/>
                    <a:pt x="89538" y="284799"/>
                  </a:cubicBezTo>
                  <a:cubicBezTo>
                    <a:pt x="87974" y="273415"/>
                    <a:pt x="86301" y="261729"/>
                    <a:pt x="84600" y="250043"/>
                  </a:cubicBezTo>
                  <a:cubicBezTo>
                    <a:pt x="83366" y="241539"/>
                    <a:pt x="82159" y="233035"/>
                    <a:pt x="80952" y="224531"/>
                  </a:cubicBezTo>
                  <a:cubicBezTo>
                    <a:pt x="78894" y="224202"/>
                    <a:pt x="76837" y="223845"/>
                    <a:pt x="74780" y="223516"/>
                  </a:cubicBezTo>
                  <a:cubicBezTo>
                    <a:pt x="56949" y="220498"/>
                    <a:pt x="40682" y="217152"/>
                    <a:pt x="24990" y="213284"/>
                  </a:cubicBezTo>
                  <a:cubicBezTo>
                    <a:pt x="7516" y="209059"/>
                    <a:pt x="-3347" y="191283"/>
                    <a:pt x="933" y="173699"/>
                  </a:cubicBezTo>
                  <a:cubicBezTo>
                    <a:pt x="2003" y="169201"/>
                    <a:pt x="4060" y="164949"/>
                    <a:pt x="7050" y="161136"/>
                  </a:cubicBezTo>
                  <a:cubicBezTo>
                    <a:pt x="7379" y="160697"/>
                    <a:pt x="7736" y="160285"/>
                    <a:pt x="8120" y="159874"/>
                  </a:cubicBezTo>
                  <a:cubicBezTo>
                    <a:pt x="8257" y="159709"/>
                    <a:pt x="8394" y="159572"/>
                    <a:pt x="8531" y="159407"/>
                  </a:cubicBezTo>
                  <a:cubicBezTo>
                    <a:pt x="9711" y="158118"/>
                    <a:pt x="10973" y="156911"/>
                    <a:pt x="12317" y="155841"/>
                  </a:cubicBezTo>
                  <a:cubicBezTo>
                    <a:pt x="13990" y="154278"/>
                    <a:pt x="15828" y="152878"/>
                    <a:pt x="17831" y="151671"/>
                  </a:cubicBezTo>
                  <a:cubicBezTo>
                    <a:pt x="33412" y="142180"/>
                    <a:pt x="49762" y="130988"/>
                    <a:pt x="68799" y="116751"/>
                  </a:cubicBezTo>
                  <a:cubicBezTo>
                    <a:pt x="67236" y="95162"/>
                    <a:pt x="66413" y="74642"/>
                    <a:pt x="66303" y="54480"/>
                  </a:cubicBezTo>
                  <a:cubicBezTo>
                    <a:pt x="65206" y="49652"/>
                    <a:pt x="65206" y="44604"/>
                    <a:pt x="66385" y="39667"/>
                  </a:cubicBezTo>
                  <a:cubicBezTo>
                    <a:pt x="66550" y="38981"/>
                    <a:pt x="66824" y="38021"/>
                    <a:pt x="67044" y="37307"/>
                  </a:cubicBezTo>
                  <a:cubicBezTo>
                    <a:pt x="68415" y="31190"/>
                    <a:pt x="71515" y="25594"/>
                    <a:pt x="76069" y="21123"/>
                  </a:cubicBezTo>
                  <a:cubicBezTo>
                    <a:pt x="76892" y="20327"/>
                    <a:pt x="77770" y="19559"/>
                    <a:pt x="78702" y="18846"/>
                  </a:cubicBezTo>
                  <a:cubicBezTo>
                    <a:pt x="81144" y="16898"/>
                    <a:pt x="83695" y="15389"/>
                    <a:pt x="86411" y="14265"/>
                  </a:cubicBezTo>
                  <a:cubicBezTo>
                    <a:pt x="90416" y="12591"/>
                    <a:pt x="94668" y="11713"/>
                    <a:pt x="99057" y="11713"/>
                  </a:cubicBezTo>
                  <a:cubicBezTo>
                    <a:pt x="107890" y="11741"/>
                    <a:pt x="116120" y="15142"/>
                    <a:pt x="122319" y="21369"/>
                  </a:cubicBezTo>
                  <a:cubicBezTo>
                    <a:pt x="125638" y="24689"/>
                    <a:pt x="128135" y="28584"/>
                    <a:pt x="129753" y="32863"/>
                  </a:cubicBezTo>
                  <a:cubicBezTo>
                    <a:pt x="133100" y="36292"/>
                    <a:pt x="136639" y="39749"/>
                    <a:pt x="140397" y="43205"/>
                  </a:cubicBezTo>
                  <a:cubicBezTo>
                    <a:pt x="143634" y="46195"/>
                    <a:pt x="146926" y="49131"/>
                    <a:pt x="150245" y="52038"/>
                  </a:cubicBezTo>
                  <a:cubicBezTo>
                    <a:pt x="167116" y="38487"/>
                    <a:pt x="186071" y="23619"/>
                    <a:pt x="205795" y="9245"/>
                  </a:cubicBezTo>
                  <a:cubicBezTo>
                    <a:pt x="208648" y="7105"/>
                    <a:pt x="212132" y="5404"/>
                    <a:pt x="215945" y="4307"/>
                  </a:cubicBezTo>
                  <a:cubicBezTo>
                    <a:pt x="216137" y="4252"/>
                    <a:pt x="216356" y="4197"/>
                    <a:pt x="216576" y="4142"/>
                  </a:cubicBezTo>
                  <a:cubicBezTo>
                    <a:pt x="221349" y="1481"/>
                    <a:pt x="226835" y="0"/>
                    <a:pt x="232514" y="0"/>
                  </a:cubicBezTo>
                  <a:cubicBezTo>
                    <a:pt x="237259" y="0"/>
                    <a:pt x="241841" y="988"/>
                    <a:pt x="246147" y="2963"/>
                  </a:cubicBezTo>
                  <a:cubicBezTo>
                    <a:pt x="262606" y="10479"/>
                    <a:pt x="269876" y="29983"/>
                    <a:pt x="262360" y="46442"/>
                  </a:cubicBezTo>
                  <a:cubicBezTo>
                    <a:pt x="259013" y="53904"/>
                    <a:pt x="255392" y="62243"/>
                    <a:pt x="251085" y="72585"/>
                  </a:cubicBezTo>
                  <a:cubicBezTo>
                    <a:pt x="246669" y="83174"/>
                    <a:pt x="242389" y="93845"/>
                    <a:pt x="238137" y="104516"/>
                  </a:cubicBezTo>
                  <a:cubicBezTo>
                    <a:pt x="238137" y="104516"/>
                    <a:pt x="230401" y="123965"/>
                    <a:pt x="229085" y="127312"/>
                  </a:cubicBezTo>
                  <a:lnTo>
                    <a:pt x="243486" y="142235"/>
                  </a:lnTo>
                  <a:cubicBezTo>
                    <a:pt x="250783" y="149806"/>
                    <a:pt x="258135" y="157350"/>
                    <a:pt x="265569" y="164784"/>
                  </a:cubicBezTo>
                  <a:cubicBezTo>
                    <a:pt x="278215" y="177430"/>
                    <a:pt x="288091" y="186839"/>
                    <a:pt x="297527" y="195288"/>
                  </a:cubicBezTo>
                  <a:cubicBezTo>
                    <a:pt x="310640" y="206728"/>
                    <a:pt x="312039" y="227027"/>
                    <a:pt x="300408" y="240387"/>
                  </a:cubicBezTo>
                  <a:cubicBezTo>
                    <a:pt x="297939" y="243212"/>
                    <a:pt x="295059" y="245516"/>
                    <a:pt x="291767" y="247327"/>
                  </a:cubicBezTo>
                  <a:cubicBezTo>
                    <a:pt x="290587" y="247985"/>
                    <a:pt x="289435" y="248534"/>
                    <a:pt x="288201" y="249028"/>
                  </a:cubicBezTo>
                  <a:cubicBezTo>
                    <a:pt x="287872" y="249165"/>
                    <a:pt x="286747" y="249576"/>
                    <a:pt x="286527" y="249659"/>
                  </a:cubicBezTo>
                  <a:cubicBezTo>
                    <a:pt x="285979" y="249960"/>
                    <a:pt x="285430" y="250235"/>
                    <a:pt x="284881" y="250482"/>
                  </a:cubicBezTo>
                  <a:cubicBezTo>
                    <a:pt x="283290" y="251277"/>
                    <a:pt x="281535" y="251826"/>
                    <a:pt x="280410" y="252155"/>
                  </a:cubicBezTo>
                  <a:cubicBezTo>
                    <a:pt x="280218" y="252210"/>
                    <a:pt x="279944" y="252292"/>
                    <a:pt x="279751" y="252347"/>
                  </a:cubicBezTo>
                  <a:cubicBezTo>
                    <a:pt x="279066" y="252566"/>
                    <a:pt x="277282" y="253033"/>
                    <a:pt x="274951" y="253307"/>
                  </a:cubicBezTo>
                  <a:cubicBezTo>
                    <a:pt x="273853" y="253444"/>
                    <a:pt x="272537" y="253527"/>
                    <a:pt x="271220" y="253527"/>
                  </a:cubicBezTo>
                  <a:cubicBezTo>
                    <a:pt x="268532" y="253527"/>
                    <a:pt x="265844" y="253197"/>
                    <a:pt x="263265" y="252512"/>
                  </a:cubicBezTo>
                  <a:cubicBezTo>
                    <a:pt x="259287" y="251524"/>
                    <a:pt x="254981" y="250536"/>
                    <a:pt x="250701" y="249576"/>
                  </a:cubicBezTo>
                  <a:lnTo>
                    <a:pt x="246257" y="248644"/>
                  </a:lnTo>
                  <a:cubicBezTo>
                    <a:pt x="243102" y="247985"/>
                    <a:pt x="240414" y="247409"/>
                    <a:pt x="237698" y="246888"/>
                  </a:cubicBezTo>
                  <a:lnTo>
                    <a:pt x="231197" y="245681"/>
                  </a:lnTo>
                  <a:cubicBezTo>
                    <a:pt x="228975" y="245269"/>
                    <a:pt x="226753" y="244858"/>
                    <a:pt x="224531" y="244474"/>
                  </a:cubicBezTo>
                  <a:cubicBezTo>
                    <a:pt x="224531" y="244474"/>
                    <a:pt x="213585" y="242663"/>
                    <a:pt x="211199" y="242279"/>
                  </a:cubicBezTo>
                  <a:lnTo>
                    <a:pt x="197730" y="240277"/>
                  </a:lnTo>
                  <a:lnTo>
                    <a:pt x="184233" y="238439"/>
                  </a:lnTo>
                  <a:lnTo>
                    <a:pt x="179981" y="237890"/>
                  </a:lnTo>
                  <a:lnTo>
                    <a:pt x="178061" y="241758"/>
                  </a:lnTo>
                  <a:cubicBezTo>
                    <a:pt x="174906" y="248150"/>
                    <a:pt x="171779" y="254569"/>
                    <a:pt x="168734" y="261043"/>
                  </a:cubicBezTo>
                  <a:cubicBezTo>
                    <a:pt x="162974" y="273278"/>
                    <a:pt x="158584" y="283400"/>
                    <a:pt x="154881" y="292919"/>
                  </a:cubicBezTo>
                  <a:cubicBezTo>
                    <a:pt x="150300" y="305071"/>
                    <a:pt x="138230" y="313411"/>
                    <a:pt x="124980" y="313411"/>
                  </a:cubicBezTo>
                  <a:close/>
                </a:path>
              </a:pathLst>
            </a:custGeom>
            <a:solidFill>
              <a:srgbClr val="055A74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7" name="任意多边形: 形状 4156">
              <a:extLst>
                <a:ext uri="{FF2B5EF4-FFF2-40B4-BE49-F238E27FC236}">
                  <a16:creationId xmlns:a16="http://schemas.microsoft.com/office/drawing/2014/main" id="{C4FFB119-B97B-34DF-E88B-009350552B68}"/>
                </a:ext>
              </a:extLst>
            </p:cNvPr>
            <p:cNvSpPr/>
            <p:nvPr/>
          </p:nvSpPr>
          <p:spPr>
            <a:xfrm>
              <a:off x="8416721" y="3153551"/>
              <a:ext cx="308315" cy="313410"/>
            </a:xfrm>
            <a:custGeom>
              <a:avLst/>
              <a:gdLst>
                <a:gd name="connsiteX0" fmla="*/ 124980 w 308315"/>
                <a:gd name="connsiteY0" fmla="*/ 313411 h 313410"/>
                <a:gd name="connsiteX1" fmla="*/ 118506 w 308315"/>
                <a:gd name="connsiteY1" fmla="*/ 312752 h 313410"/>
                <a:gd name="connsiteX2" fmla="*/ 89538 w 308315"/>
                <a:gd name="connsiteY2" fmla="*/ 284799 h 313410"/>
                <a:gd name="connsiteX3" fmla="*/ 84600 w 308315"/>
                <a:gd name="connsiteY3" fmla="*/ 250043 h 313410"/>
                <a:gd name="connsiteX4" fmla="*/ 80952 w 308315"/>
                <a:gd name="connsiteY4" fmla="*/ 224531 h 313410"/>
                <a:gd name="connsiteX5" fmla="*/ 74780 w 308315"/>
                <a:gd name="connsiteY5" fmla="*/ 223516 h 313410"/>
                <a:gd name="connsiteX6" fmla="*/ 24990 w 308315"/>
                <a:gd name="connsiteY6" fmla="*/ 213284 h 313410"/>
                <a:gd name="connsiteX7" fmla="*/ 933 w 308315"/>
                <a:gd name="connsiteY7" fmla="*/ 173699 h 313410"/>
                <a:gd name="connsiteX8" fmla="*/ 7050 w 308315"/>
                <a:gd name="connsiteY8" fmla="*/ 161136 h 313410"/>
                <a:gd name="connsiteX9" fmla="*/ 8120 w 308315"/>
                <a:gd name="connsiteY9" fmla="*/ 159874 h 313410"/>
                <a:gd name="connsiteX10" fmla="*/ 8531 w 308315"/>
                <a:gd name="connsiteY10" fmla="*/ 159407 h 313410"/>
                <a:gd name="connsiteX11" fmla="*/ 12317 w 308315"/>
                <a:gd name="connsiteY11" fmla="*/ 155841 h 313410"/>
                <a:gd name="connsiteX12" fmla="*/ 17831 w 308315"/>
                <a:gd name="connsiteY12" fmla="*/ 151672 h 313410"/>
                <a:gd name="connsiteX13" fmla="*/ 68799 w 308315"/>
                <a:gd name="connsiteY13" fmla="*/ 116751 h 313410"/>
                <a:gd name="connsiteX14" fmla="*/ 66303 w 308315"/>
                <a:gd name="connsiteY14" fmla="*/ 54480 h 313410"/>
                <a:gd name="connsiteX15" fmla="*/ 66385 w 308315"/>
                <a:gd name="connsiteY15" fmla="*/ 39667 h 313410"/>
                <a:gd name="connsiteX16" fmla="*/ 67044 w 308315"/>
                <a:gd name="connsiteY16" fmla="*/ 37308 h 313410"/>
                <a:gd name="connsiteX17" fmla="*/ 76069 w 308315"/>
                <a:gd name="connsiteY17" fmla="*/ 21123 h 313410"/>
                <a:gd name="connsiteX18" fmla="*/ 78702 w 308315"/>
                <a:gd name="connsiteY18" fmla="*/ 18846 h 313410"/>
                <a:gd name="connsiteX19" fmla="*/ 86411 w 308315"/>
                <a:gd name="connsiteY19" fmla="*/ 14265 h 313410"/>
                <a:gd name="connsiteX20" fmla="*/ 99057 w 308315"/>
                <a:gd name="connsiteY20" fmla="*/ 11714 h 313410"/>
                <a:gd name="connsiteX21" fmla="*/ 122319 w 308315"/>
                <a:gd name="connsiteY21" fmla="*/ 21370 h 313410"/>
                <a:gd name="connsiteX22" fmla="*/ 129753 w 308315"/>
                <a:gd name="connsiteY22" fmla="*/ 32864 h 313410"/>
                <a:gd name="connsiteX23" fmla="*/ 140397 w 308315"/>
                <a:gd name="connsiteY23" fmla="*/ 43205 h 313410"/>
                <a:gd name="connsiteX24" fmla="*/ 150245 w 308315"/>
                <a:gd name="connsiteY24" fmla="*/ 52039 h 313410"/>
                <a:gd name="connsiteX25" fmla="*/ 205795 w 308315"/>
                <a:gd name="connsiteY25" fmla="*/ 9245 h 313410"/>
                <a:gd name="connsiteX26" fmla="*/ 215945 w 308315"/>
                <a:gd name="connsiteY26" fmla="*/ 4307 h 313410"/>
                <a:gd name="connsiteX27" fmla="*/ 216576 w 308315"/>
                <a:gd name="connsiteY27" fmla="*/ 4142 h 313410"/>
                <a:gd name="connsiteX28" fmla="*/ 232514 w 308315"/>
                <a:gd name="connsiteY28" fmla="*/ 0 h 313410"/>
                <a:gd name="connsiteX29" fmla="*/ 246147 w 308315"/>
                <a:gd name="connsiteY29" fmla="*/ 2963 h 313410"/>
                <a:gd name="connsiteX30" fmla="*/ 262360 w 308315"/>
                <a:gd name="connsiteY30" fmla="*/ 46442 h 313410"/>
                <a:gd name="connsiteX31" fmla="*/ 251085 w 308315"/>
                <a:gd name="connsiteY31" fmla="*/ 72585 h 313410"/>
                <a:gd name="connsiteX32" fmla="*/ 238137 w 308315"/>
                <a:gd name="connsiteY32" fmla="*/ 104516 h 313410"/>
                <a:gd name="connsiteX33" fmla="*/ 229085 w 308315"/>
                <a:gd name="connsiteY33" fmla="*/ 127312 h 313410"/>
                <a:gd name="connsiteX34" fmla="*/ 243486 w 308315"/>
                <a:gd name="connsiteY34" fmla="*/ 142235 h 313410"/>
                <a:gd name="connsiteX35" fmla="*/ 265569 w 308315"/>
                <a:gd name="connsiteY35" fmla="*/ 164784 h 313410"/>
                <a:gd name="connsiteX36" fmla="*/ 297527 w 308315"/>
                <a:gd name="connsiteY36" fmla="*/ 195288 h 313410"/>
                <a:gd name="connsiteX37" fmla="*/ 300408 w 308315"/>
                <a:gd name="connsiteY37" fmla="*/ 240387 h 313410"/>
                <a:gd name="connsiteX38" fmla="*/ 291767 w 308315"/>
                <a:gd name="connsiteY38" fmla="*/ 247327 h 313410"/>
                <a:gd name="connsiteX39" fmla="*/ 288201 w 308315"/>
                <a:gd name="connsiteY39" fmla="*/ 249028 h 313410"/>
                <a:gd name="connsiteX40" fmla="*/ 286527 w 308315"/>
                <a:gd name="connsiteY40" fmla="*/ 249659 h 313410"/>
                <a:gd name="connsiteX41" fmla="*/ 284881 w 308315"/>
                <a:gd name="connsiteY41" fmla="*/ 250482 h 313410"/>
                <a:gd name="connsiteX42" fmla="*/ 280410 w 308315"/>
                <a:gd name="connsiteY42" fmla="*/ 252155 h 313410"/>
                <a:gd name="connsiteX43" fmla="*/ 279751 w 308315"/>
                <a:gd name="connsiteY43" fmla="*/ 252347 h 313410"/>
                <a:gd name="connsiteX44" fmla="*/ 274951 w 308315"/>
                <a:gd name="connsiteY44" fmla="*/ 253307 h 313410"/>
                <a:gd name="connsiteX45" fmla="*/ 271220 w 308315"/>
                <a:gd name="connsiteY45" fmla="*/ 253527 h 313410"/>
                <a:gd name="connsiteX46" fmla="*/ 263265 w 308315"/>
                <a:gd name="connsiteY46" fmla="*/ 252512 h 313410"/>
                <a:gd name="connsiteX47" fmla="*/ 250701 w 308315"/>
                <a:gd name="connsiteY47" fmla="*/ 249576 h 313410"/>
                <a:gd name="connsiteX48" fmla="*/ 246257 w 308315"/>
                <a:gd name="connsiteY48" fmla="*/ 248644 h 313410"/>
                <a:gd name="connsiteX49" fmla="*/ 237698 w 308315"/>
                <a:gd name="connsiteY49" fmla="*/ 246888 h 313410"/>
                <a:gd name="connsiteX50" fmla="*/ 231197 w 308315"/>
                <a:gd name="connsiteY50" fmla="*/ 245681 h 313410"/>
                <a:gd name="connsiteX51" fmla="*/ 224531 w 308315"/>
                <a:gd name="connsiteY51" fmla="*/ 244474 h 313410"/>
                <a:gd name="connsiteX52" fmla="*/ 211199 w 308315"/>
                <a:gd name="connsiteY52" fmla="*/ 242279 h 313410"/>
                <a:gd name="connsiteX53" fmla="*/ 197730 w 308315"/>
                <a:gd name="connsiteY53" fmla="*/ 240277 h 313410"/>
                <a:gd name="connsiteX54" fmla="*/ 184233 w 308315"/>
                <a:gd name="connsiteY54" fmla="*/ 238439 h 313410"/>
                <a:gd name="connsiteX55" fmla="*/ 179981 w 308315"/>
                <a:gd name="connsiteY55" fmla="*/ 237890 h 313410"/>
                <a:gd name="connsiteX56" fmla="*/ 178061 w 308315"/>
                <a:gd name="connsiteY56" fmla="*/ 241758 h 313410"/>
                <a:gd name="connsiteX57" fmla="*/ 168734 w 308315"/>
                <a:gd name="connsiteY57" fmla="*/ 261043 h 313410"/>
                <a:gd name="connsiteX58" fmla="*/ 154881 w 308315"/>
                <a:gd name="connsiteY58" fmla="*/ 292919 h 313410"/>
                <a:gd name="connsiteX59" fmla="*/ 124980 w 308315"/>
                <a:gd name="connsiteY59" fmla="*/ 313411 h 3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08315" h="313410">
                  <a:moveTo>
                    <a:pt x="124980" y="313411"/>
                  </a:moveTo>
                  <a:cubicBezTo>
                    <a:pt x="122786" y="313411"/>
                    <a:pt x="120619" y="313191"/>
                    <a:pt x="118506" y="312752"/>
                  </a:cubicBezTo>
                  <a:cubicBezTo>
                    <a:pt x="103665" y="311408"/>
                    <a:pt x="91458" y="299832"/>
                    <a:pt x="89538" y="284799"/>
                  </a:cubicBezTo>
                  <a:cubicBezTo>
                    <a:pt x="87974" y="273415"/>
                    <a:pt x="86301" y="261729"/>
                    <a:pt x="84600" y="250043"/>
                  </a:cubicBezTo>
                  <a:cubicBezTo>
                    <a:pt x="83366" y="241539"/>
                    <a:pt x="82159" y="233035"/>
                    <a:pt x="80952" y="224531"/>
                  </a:cubicBezTo>
                  <a:cubicBezTo>
                    <a:pt x="78894" y="224202"/>
                    <a:pt x="76837" y="223845"/>
                    <a:pt x="74780" y="223516"/>
                  </a:cubicBezTo>
                  <a:cubicBezTo>
                    <a:pt x="56949" y="220498"/>
                    <a:pt x="40682" y="217152"/>
                    <a:pt x="24990" y="213284"/>
                  </a:cubicBezTo>
                  <a:cubicBezTo>
                    <a:pt x="7516" y="209059"/>
                    <a:pt x="-3347" y="191283"/>
                    <a:pt x="933" y="173699"/>
                  </a:cubicBezTo>
                  <a:cubicBezTo>
                    <a:pt x="2002" y="169201"/>
                    <a:pt x="4060" y="164949"/>
                    <a:pt x="7050" y="161136"/>
                  </a:cubicBezTo>
                  <a:cubicBezTo>
                    <a:pt x="7379" y="160697"/>
                    <a:pt x="7736" y="160285"/>
                    <a:pt x="8120" y="159874"/>
                  </a:cubicBezTo>
                  <a:cubicBezTo>
                    <a:pt x="8257" y="159709"/>
                    <a:pt x="8394" y="159572"/>
                    <a:pt x="8531" y="159407"/>
                  </a:cubicBezTo>
                  <a:cubicBezTo>
                    <a:pt x="9711" y="158118"/>
                    <a:pt x="10973" y="156911"/>
                    <a:pt x="12317" y="155841"/>
                  </a:cubicBezTo>
                  <a:cubicBezTo>
                    <a:pt x="13990" y="154278"/>
                    <a:pt x="15828" y="152879"/>
                    <a:pt x="17831" y="151672"/>
                  </a:cubicBezTo>
                  <a:cubicBezTo>
                    <a:pt x="33412" y="142180"/>
                    <a:pt x="49762" y="130988"/>
                    <a:pt x="68799" y="116751"/>
                  </a:cubicBezTo>
                  <a:cubicBezTo>
                    <a:pt x="67236" y="95162"/>
                    <a:pt x="66413" y="74643"/>
                    <a:pt x="66303" y="54480"/>
                  </a:cubicBezTo>
                  <a:cubicBezTo>
                    <a:pt x="65206" y="49652"/>
                    <a:pt x="65206" y="44604"/>
                    <a:pt x="66385" y="39667"/>
                  </a:cubicBezTo>
                  <a:cubicBezTo>
                    <a:pt x="66550" y="38981"/>
                    <a:pt x="66824" y="38021"/>
                    <a:pt x="67044" y="37308"/>
                  </a:cubicBezTo>
                  <a:cubicBezTo>
                    <a:pt x="68415" y="31190"/>
                    <a:pt x="71515" y="25594"/>
                    <a:pt x="76069" y="21123"/>
                  </a:cubicBezTo>
                  <a:cubicBezTo>
                    <a:pt x="76892" y="20327"/>
                    <a:pt x="77770" y="19559"/>
                    <a:pt x="78702" y="18846"/>
                  </a:cubicBezTo>
                  <a:cubicBezTo>
                    <a:pt x="81144" y="16898"/>
                    <a:pt x="83695" y="15389"/>
                    <a:pt x="86411" y="14265"/>
                  </a:cubicBezTo>
                  <a:cubicBezTo>
                    <a:pt x="90416" y="12591"/>
                    <a:pt x="94668" y="11714"/>
                    <a:pt x="99057" y="11714"/>
                  </a:cubicBezTo>
                  <a:cubicBezTo>
                    <a:pt x="107890" y="11741"/>
                    <a:pt x="116120" y="15143"/>
                    <a:pt x="122319" y="21370"/>
                  </a:cubicBezTo>
                  <a:cubicBezTo>
                    <a:pt x="125638" y="24689"/>
                    <a:pt x="128135" y="28584"/>
                    <a:pt x="129753" y="32864"/>
                  </a:cubicBezTo>
                  <a:cubicBezTo>
                    <a:pt x="133100" y="36293"/>
                    <a:pt x="136639" y="39749"/>
                    <a:pt x="140397" y="43205"/>
                  </a:cubicBezTo>
                  <a:cubicBezTo>
                    <a:pt x="143634" y="46196"/>
                    <a:pt x="146926" y="49131"/>
                    <a:pt x="150245" y="52039"/>
                  </a:cubicBezTo>
                  <a:cubicBezTo>
                    <a:pt x="167116" y="38487"/>
                    <a:pt x="186071" y="23619"/>
                    <a:pt x="205795" y="9245"/>
                  </a:cubicBezTo>
                  <a:cubicBezTo>
                    <a:pt x="208648" y="7105"/>
                    <a:pt x="212132" y="5404"/>
                    <a:pt x="215945" y="4307"/>
                  </a:cubicBezTo>
                  <a:cubicBezTo>
                    <a:pt x="216137" y="4252"/>
                    <a:pt x="216356" y="4197"/>
                    <a:pt x="216576" y="4142"/>
                  </a:cubicBezTo>
                  <a:cubicBezTo>
                    <a:pt x="221349" y="1481"/>
                    <a:pt x="226835" y="0"/>
                    <a:pt x="232514" y="0"/>
                  </a:cubicBezTo>
                  <a:cubicBezTo>
                    <a:pt x="237259" y="0"/>
                    <a:pt x="241841" y="988"/>
                    <a:pt x="246147" y="2963"/>
                  </a:cubicBezTo>
                  <a:cubicBezTo>
                    <a:pt x="262606" y="10479"/>
                    <a:pt x="269876" y="29983"/>
                    <a:pt x="262360" y="46442"/>
                  </a:cubicBezTo>
                  <a:cubicBezTo>
                    <a:pt x="259013" y="53904"/>
                    <a:pt x="255392" y="62243"/>
                    <a:pt x="251085" y="72585"/>
                  </a:cubicBezTo>
                  <a:cubicBezTo>
                    <a:pt x="246669" y="83174"/>
                    <a:pt x="242389" y="93845"/>
                    <a:pt x="238137" y="104516"/>
                  </a:cubicBezTo>
                  <a:cubicBezTo>
                    <a:pt x="238137" y="104516"/>
                    <a:pt x="230401" y="123965"/>
                    <a:pt x="229085" y="127312"/>
                  </a:cubicBezTo>
                  <a:lnTo>
                    <a:pt x="243486" y="142235"/>
                  </a:lnTo>
                  <a:cubicBezTo>
                    <a:pt x="250783" y="149806"/>
                    <a:pt x="258135" y="157350"/>
                    <a:pt x="265569" y="164784"/>
                  </a:cubicBezTo>
                  <a:cubicBezTo>
                    <a:pt x="278215" y="177430"/>
                    <a:pt x="288091" y="186839"/>
                    <a:pt x="297527" y="195288"/>
                  </a:cubicBezTo>
                  <a:cubicBezTo>
                    <a:pt x="310640" y="206728"/>
                    <a:pt x="312039" y="227027"/>
                    <a:pt x="300408" y="240387"/>
                  </a:cubicBezTo>
                  <a:cubicBezTo>
                    <a:pt x="297939" y="243212"/>
                    <a:pt x="295059" y="245516"/>
                    <a:pt x="291767" y="247327"/>
                  </a:cubicBezTo>
                  <a:cubicBezTo>
                    <a:pt x="290587" y="247985"/>
                    <a:pt x="289435" y="248534"/>
                    <a:pt x="288201" y="249028"/>
                  </a:cubicBezTo>
                  <a:cubicBezTo>
                    <a:pt x="287872" y="249165"/>
                    <a:pt x="286747" y="249576"/>
                    <a:pt x="286527" y="249659"/>
                  </a:cubicBezTo>
                  <a:cubicBezTo>
                    <a:pt x="285979" y="249960"/>
                    <a:pt x="285430" y="250235"/>
                    <a:pt x="284881" y="250482"/>
                  </a:cubicBezTo>
                  <a:cubicBezTo>
                    <a:pt x="283290" y="251277"/>
                    <a:pt x="281535" y="251826"/>
                    <a:pt x="280410" y="252155"/>
                  </a:cubicBezTo>
                  <a:cubicBezTo>
                    <a:pt x="280218" y="252210"/>
                    <a:pt x="279944" y="252292"/>
                    <a:pt x="279751" y="252347"/>
                  </a:cubicBezTo>
                  <a:cubicBezTo>
                    <a:pt x="279066" y="252566"/>
                    <a:pt x="277282" y="253033"/>
                    <a:pt x="274951" y="253307"/>
                  </a:cubicBezTo>
                  <a:cubicBezTo>
                    <a:pt x="273853" y="253444"/>
                    <a:pt x="272537" y="253527"/>
                    <a:pt x="271220" y="253527"/>
                  </a:cubicBezTo>
                  <a:cubicBezTo>
                    <a:pt x="268532" y="253527"/>
                    <a:pt x="265844" y="253197"/>
                    <a:pt x="263265" y="252512"/>
                  </a:cubicBezTo>
                  <a:cubicBezTo>
                    <a:pt x="259287" y="251524"/>
                    <a:pt x="254980" y="250537"/>
                    <a:pt x="250701" y="249576"/>
                  </a:cubicBezTo>
                  <a:lnTo>
                    <a:pt x="246257" y="248644"/>
                  </a:lnTo>
                  <a:cubicBezTo>
                    <a:pt x="243102" y="247985"/>
                    <a:pt x="240414" y="247409"/>
                    <a:pt x="237698" y="246888"/>
                  </a:cubicBezTo>
                  <a:lnTo>
                    <a:pt x="231197" y="245681"/>
                  </a:lnTo>
                  <a:cubicBezTo>
                    <a:pt x="228975" y="245270"/>
                    <a:pt x="226753" y="244858"/>
                    <a:pt x="224531" y="244474"/>
                  </a:cubicBezTo>
                  <a:cubicBezTo>
                    <a:pt x="224531" y="244474"/>
                    <a:pt x="213585" y="242664"/>
                    <a:pt x="211199" y="242279"/>
                  </a:cubicBezTo>
                  <a:lnTo>
                    <a:pt x="197730" y="240277"/>
                  </a:lnTo>
                  <a:lnTo>
                    <a:pt x="184233" y="238439"/>
                  </a:lnTo>
                  <a:lnTo>
                    <a:pt x="179981" y="237890"/>
                  </a:lnTo>
                  <a:lnTo>
                    <a:pt x="178061" y="241758"/>
                  </a:lnTo>
                  <a:cubicBezTo>
                    <a:pt x="174906" y="248150"/>
                    <a:pt x="171779" y="254569"/>
                    <a:pt x="168734" y="261043"/>
                  </a:cubicBezTo>
                  <a:cubicBezTo>
                    <a:pt x="162974" y="273278"/>
                    <a:pt x="158584" y="283400"/>
                    <a:pt x="154881" y="292919"/>
                  </a:cubicBezTo>
                  <a:cubicBezTo>
                    <a:pt x="150300" y="305071"/>
                    <a:pt x="138230" y="313411"/>
                    <a:pt x="124980" y="313411"/>
                  </a:cubicBez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158" name="图形 291">
              <a:extLst>
                <a:ext uri="{FF2B5EF4-FFF2-40B4-BE49-F238E27FC236}">
                  <a16:creationId xmlns:a16="http://schemas.microsoft.com/office/drawing/2014/main" id="{48CADD48-5D47-C61A-D788-7125FE9C8469}"/>
                </a:ext>
              </a:extLst>
            </p:cNvPr>
            <p:cNvGrpSpPr/>
            <p:nvPr/>
          </p:nvGrpSpPr>
          <p:grpSpPr>
            <a:xfrm>
              <a:off x="8444145" y="3180866"/>
              <a:ext cx="253577" cy="258727"/>
              <a:chOff x="8444145" y="3180866"/>
              <a:chExt cx="253577" cy="258727"/>
            </a:xfrm>
          </p:grpSpPr>
          <p:sp>
            <p:nvSpPr>
              <p:cNvPr id="4159" name="任意多边形: 形状 4158">
                <a:extLst>
                  <a:ext uri="{FF2B5EF4-FFF2-40B4-BE49-F238E27FC236}">
                    <a16:creationId xmlns:a16="http://schemas.microsoft.com/office/drawing/2014/main" id="{BE7B942A-726D-2A13-E1C2-4F5D00AF6297}"/>
                  </a:ext>
                </a:extLst>
              </p:cNvPr>
              <p:cNvSpPr/>
              <p:nvPr/>
            </p:nvSpPr>
            <p:spPr>
              <a:xfrm>
                <a:off x="8575058" y="3197031"/>
                <a:ext cx="63450" cy="81061"/>
              </a:xfrm>
              <a:custGeom>
                <a:avLst/>
                <a:gdLst>
                  <a:gd name="connsiteX0" fmla="*/ 30038 w 63450"/>
                  <a:gd name="connsiteY0" fmla="*/ 81062 h 81061"/>
                  <a:gd name="connsiteX1" fmla="*/ 51462 w 63450"/>
                  <a:gd name="connsiteY1" fmla="*/ 27843 h 81061"/>
                  <a:gd name="connsiteX2" fmla="*/ 63450 w 63450"/>
                  <a:gd name="connsiteY2" fmla="*/ 0 h 81061"/>
                  <a:gd name="connsiteX3" fmla="*/ 4581 w 63450"/>
                  <a:gd name="connsiteY3" fmla="*/ 48033 h 81061"/>
                  <a:gd name="connsiteX4" fmla="*/ 0 w 63450"/>
                  <a:gd name="connsiteY4" fmla="*/ 51846 h 81061"/>
                  <a:gd name="connsiteX5" fmla="*/ 12866 w 63450"/>
                  <a:gd name="connsiteY5" fmla="*/ 63724 h 81061"/>
                  <a:gd name="connsiteX6" fmla="*/ 30038 w 63450"/>
                  <a:gd name="connsiteY6" fmla="*/ 81062 h 81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450" h="81061">
                    <a:moveTo>
                      <a:pt x="30038" y="81062"/>
                    </a:moveTo>
                    <a:cubicBezTo>
                      <a:pt x="37143" y="63313"/>
                      <a:pt x="44138" y="45510"/>
                      <a:pt x="51462" y="27843"/>
                    </a:cubicBezTo>
                    <a:cubicBezTo>
                      <a:pt x="55330" y="18489"/>
                      <a:pt x="59335" y="9217"/>
                      <a:pt x="63450" y="0"/>
                    </a:cubicBezTo>
                    <a:cubicBezTo>
                      <a:pt x="43370" y="15581"/>
                      <a:pt x="24003" y="31876"/>
                      <a:pt x="4581" y="48033"/>
                    </a:cubicBezTo>
                    <a:cubicBezTo>
                      <a:pt x="3045" y="49295"/>
                      <a:pt x="1509" y="50557"/>
                      <a:pt x="0" y="51846"/>
                    </a:cubicBezTo>
                    <a:cubicBezTo>
                      <a:pt x="4362" y="55742"/>
                      <a:pt x="8668" y="59692"/>
                      <a:pt x="12866" y="63724"/>
                    </a:cubicBezTo>
                    <a:cubicBezTo>
                      <a:pt x="18626" y="69430"/>
                      <a:pt x="24359" y="75219"/>
                      <a:pt x="30038" y="8106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0" name="任意多边形: 形状 4159">
                <a:extLst>
                  <a:ext uri="{FF2B5EF4-FFF2-40B4-BE49-F238E27FC236}">
                    <a16:creationId xmlns:a16="http://schemas.microsoft.com/office/drawing/2014/main" id="{3C149A83-26B1-CC99-65BA-58F8EA804008}"/>
                  </a:ext>
                </a:extLst>
              </p:cNvPr>
              <p:cNvSpPr/>
              <p:nvPr/>
            </p:nvSpPr>
            <p:spPr>
              <a:xfrm>
                <a:off x="8526284" y="3256393"/>
                <a:ext cx="74121" cy="92912"/>
              </a:xfrm>
              <a:custGeom>
                <a:avLst/>
                <a:gdLst>
                  <a:gd name="connsiteX0" fmla="*/ 5898 w 74121"/>
                  <a:gd name="connsiteY0" fmla="*/ 87289 h 92912"/>
                  <a:gd name="connsiteX1" fmla="*/ 24223 w 74121"/>
                  <a:gd name="connsiteY1" fmla="*/ 89730 h 92912"/>
                  <a:gd name="connsiteX2" fmla="*/ 48308 w 74121"/>
                  <a:gd name="connsiteY2" fmla="*/ 92912 h 92912"/>
                  <a:gd name="connsiteX3" fmla="*/ 61283 w 74121"/>
                  <a:gd name="connsiteY3" fmla="*/ 64109 h 92912"/>
                  <a:gd name="connsiteX4" fmla="*/ 74121 w 74121"/>
                  <a:gd name="connsiteY4" fmla="*/ 33302 h 92912"/>
                  <a:gd name="connsiteX5" fmla="*/ 53383 w 74121"/>
                  <a:gd name="connsiteY5" fmla="*/ 12783 h 92912"/>
                  <a:gd name="connsiteX6" fmla="*/ 39694 w 74121"/>
                  <a:gd name="connsiteY6" fmla="*/ 0 h 92912"/>
                  <a:gd name="connsiteX7" fmla="*/ 0 w 74121"/>
                  <a:gd name="connsiteY7" fmla="*/ 31931 h 92912"/>
                  <a:gd name="connsiteX8" fmla="*/ 357 w 74121"/>
                  <a:gd name="connsiteY8" fmla="*/ 35963 h 92912"/>
                  <a:gd name="connsiteX9" fmla="*/ 5898 w 74121"/>
                  <a:gd name="connsiteY9" fmla="*/ 87289 h 92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4121" h="92912">
                    <a:moveTo>
                      <a:pt x="5898" y="87289"/>
                    </a:moveTo>
                    <a:cubicBezTo>
                      <a:pt x="12015" y="88112"/>
                      <a:pt x="18105" y="88935"/>
                      <a:pt x="24223" y="89730"/>
                    </a:cubicBezTo>
                    <a:cubicBezTo>
                      <a:pt x="32260" y="90773"/>
                      <a:pt x="40270" y="91842"/>
                      <a:pt x="48308" y="92912"/>
                    </a:cubicBezTo>
                    <a:cubicBezTo>
                      <a:pt x="52779" y="83393"/>
                      <a:pt x="57168" y="73847"/>
                      <a:pt x="61283" y="64109"/>
                    </a:cubicBezTo>
                    <a:cubicBezTo>
                      <a:pt x="65700" y="53904"/>
                      <a:pt x="69952" y="43617"/>
                      <a:pt x="74121" y="33302"/>
                    </a:cubicBezTo>
                    <a:cubicBezTo>
                      <a:pt x="67263" y="26390"/>
                      <a:pt x="60378" y="19532"/>
                      <a:pt x="53383" y="12783"/>
                    </a:cubicBezTo>
                    <a:cubicBezTo>
                      <a:pt x="48939" y="8422"/>
                      <a:pt x="44357" y="4197"/>
                      <a:pt x="39694" y="0"/>
                    </a:cubicBezTo>
                    <a:cubicBezTo>
                      <a:pt x="26609" y="10808"/>
                      <a:pt x="13414" y="21507"/>
                      <a:pt x="0" y="31931"/>
                    </a:cubicBezTo>
                    <a:cubicBezTo>
                      <a:pt x="137" y="33275"/>
                      <a:pt x="220" y="34619"/>
                      <a:pt x="357" y="35963"/>
                    </a:cubicBezTo>
                    <a:cubicBezTo>
                      <a:pt x="2030" y="53054"/>
                      <a:pt x="3923" y="70171"/>
                      <a:pt x="5898" y="8728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1" name="任意多边形: 形状 4160">
                <a:extLst>
                  <a:ext uri="{FF2B5EF4-FFF2-40B4-BE49-F238E27FC236}">
                    <a16:creationId xmlns:a16="http://schemas.microsoft.com/office/drawing/2014/main" id="{36022BB5-7552-24C1-0C5C-0A4453B9838D}"/>
                  </a:ext>
                </a:extLst>
              </p:cNvPr>
              <p:cNvSpPr/>
              <p:nvPr/>
            </p:nvSpPr>
            <p:spPr>
              <a:xfrm>
                <a:off x="8521648" y="3215931"/>
                <a:ext cx="35634" cy="58512"/>
              </a:xfrm>
              <a:custGeom>
                <a:avLst/>
                <a:gdLst>
                  <a:gd name="connsiteX0" fmla="*/ 9299 w 35634"/>
                  <a:gd name="connsiteY0" fmla="*/ 9107 h 58512"/>
                  <a:gd name="connsiteX1" fmla="*/ 0 w 35634"/>
                  <a:gd name="connsiteY1" fmla="*/ 0 h 58512"/>
                  <a:gd name="connsiteX2" fmla="*/ 3402 w 35634"/>
                  <a:gd name="connsiteY2" fmla="*/ 58513 h 58512"/>
                  <a:gd name="connsiteX3" fmla="*/ 35634 w 35634"/>
                  <a:gd name="connsiteY3" fmla="*/ 32699 h 58512"/>
                  <a:gd name="connsiteX4" fmla="*/ 9299 w 35634"/>
                  <a:gd name="connsiteY4" fmla="*/ 9107 h 58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34" h="58512">
                    <a:moveTo>
                      <a:pt x="9299" y="9107"/>
                    </a:moveTo>
                    <a:cubicBezTo>
                      <a:pt x="6145" y="6117"/>
                      <a:pt x="3045" y="3072"/>
                      <a:pt x="0" y="0"/>
                    </a:cubicBezTo>
                    <a:cubicBezTo>
                      <a:pt x="521" y="19532"/>
                      <a:pt x="1756" y="39036"/>
                      <a:pt x="3402" y="58513"/>
                    </a:cubicBezTo>
                    <a:cubicBezTo>
                      <a:pt x="14237" y="50009"/>
                      <a:pt x="24936" y="41368"/>
                      <a:pt x="35634" y="32699"/>
                    </a:cubicBezTo>
                    <a:cubicBezTo>
                      <a:pt x="26801" y="24908"/>
                      <a:pt x="17858" y="17172"/>
                      <a:pt x="9299" y="9107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2" name="任意多边形: 形状 4161">
                <a:extLst>
                  <a:ext uri="{FF2B5EF4-FFF2-40B4-BE49-F238E27FC236}">
                    <a16:creationId xmlns:a16="http://schemas.microsoft.com/office/drawing/2014/main" id="{4ED76E36-AC73-53D5-5083-FE8360042785}"/>
                  </a:ext>
                </a:extLst>
              </p:cNvPr>
              <p:cNvSpPr/>
              <p:nvPr/>
            </p:nvSpPr>
            <p:spPr>
              <a:xfrm>
                <a:off x="8533608" y="3355752"/>
                <a:ext cx="35798" cy="66632"/>
              </a:xfrm>
              <a:custGeom>
                <a:avLst/>
                <a:gdLst>
                  <a:gd name="connsiteX0" fmla="*/ 7900 w 35798"/>
                  <a:gd name="connsiteY0" fmla="*/ 66632 h 66632"/>
                  <a:gd name="connsiteX1" fmla="*/ 17858 w 35798"/>
                  <a:gd name="connsiteY1" fmla="*/ 42904 h 66632"/>
                  <a:gd name="connsiteX2" fmla="*/ 35799 w 35798"/>
                  <a:gd name="connsiteY2" fmla="*/ 4636 h 66632"/>
                  <a:gd name="connsiteX3" fmla="*/ 0 w 35798"/>
                  <a:gd name="connsiteY3" fmla="*/ 0 h 66632"/>
                  <a:gd name="connsiteX4" fmla="*/ 7900 w 35798"/>
                  <a:gd name="connsiteY4" fmla="*/ 66632 h 66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98" h="66632">
                    <a:moveTo>
                      <a:pt x="7900" y="66632"/>
                    </a:moveTo>
                    <a:cubicBezTo>
                      <a:pt x="11055" y="58622"/>
                      <a:pt x="14347" y="50722"/>
                      <a:pt x="17858" y="42904"/>
                    </a:cubicBezTo>
                    <a:cubicBezTo>
                      <a:pt x="23619" y="30038"/>
                      <a:pt x="29736" y="17365"/>
                      <a:pt x="35799" y="4636"/>
                    </a:cubicBezTo>
                    <a:cubicBezTo>
                      <a:pt x="23866" y="3155"/>
                      <a:pt x="11906" y="1618"/>
                      <a:pt x="0" y="0"/>
                    </a:cubicBezTo>
                    <a:cubicBezTo>
                      <a:pt x="2606" y="22220"/>
                      <a:pt x="5294" y="44440"/>
                      <a:pt x="7900" y="6663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3" name="任意多边形: 形状 4162">
                <a:extLst>
                  <a:ext uri="{FF2B5EF4-FFF2-40B4-BE49-F238E27FC236}">
                    <a16:creationId xmlns:a16="http://schemas.microsoft.com/office/drawing/2014/main" id="{3EB90F4E-28C2-CF4A-EACE-C4B0C648E375}"/>
                  </a:ext>
                </a:extLst>
              </p:cNvPr>
              <p:cNvSpPr/>
              <p:nvPr/>
            </p:nvSpPr>
            <p:spPr>
              <a:xfrm>
                <a:off x="8463602" y="3296773"/>
                <a:ext cx="56893" cy="45290"/>
              </a:xfrm>
              <a:custGeom>
                <a:avLst/>
                <a:gdLst>
                  <a:gd name="connsiteX0" fmla="*/ 50639 w 56893"/>
                  <a:gd name="connsiteY0" fmla="*/ 795 h 45290"/>
                  <a:gd name="connsiteX1" fmla="*/ 0 w 56893"/>
                  <a:gd name="connsiteY1" fmla="*/ 35524 h 45290"/>
                  <a:gd name="connsiteX2" fmla="*/ 56894 w 56893"/>
                  <a:gd name="connsiteY2" fmla="*/ 45290 h 45290"/>
                  <a:gd name="connsiteX3" fmla="*/ 51682 w 56893"/>
                  <a:gd name="connsiteY3" fmla="*/ 0 h 45290"/>
                  <a:gd name="connsiteX4" fmla="*/ 50639 w 56893"/>
                  <a:gd name="connsiteY4" fmla="*/ 795 h 45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893" h="45290">
                    <a:moveTo>
                      <a:pt x="50639" y="795"/>
                    </a:moveTo>
                    <a:cubicBezTo>
                      <a:pt x="34345" y="13030"/>
                      <a:pt x="17502" y="24661"/>
                      <a:pt x="0" y="35524"/>
                    </a:cubicBezTo>
                    <a:cubicBezTo>
                      <a:pt x="18818" y="39502"/>
                      <a:pt x="37801" y="42602"/>
                      <a:pt x="56894" y="45290"/>
                    </a:cubicBezTo>
                    <a:cubicBezTo>
                      <a:pt x="54946" y="30203"/>
                      <a:pt x="53191" y="15115"/>
                      <a:pt x="51682" y="0"/>
                    </a:cubicBezTo>
                    <a:cubicBezTo>
                      <a:pt x="51325" y="274"/>
                      <a:pt x="50996" y="549"/>
                      <a:pt x="50639" y="795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4" name="任意多边形: 形状 4163">
                <a:extLst>
                  <a:ext uri="{FF2B5EF4-FFF2-40B4-BE49-F238E27FC236}">
                    <a16:creationId xmlns:a16="http://schemas.microsoft.com/office/drawing/2014/main" id="{6F1061DF-095C-4FE9-8297-BE799E3ADD6C}"/>
                  </a:ext>
                </a:extLst>
              </p:cNvPr>
              <p:cNvSpPr/>
              <p:nvPr/>
            </p:nvSpPr>
            <p:spPr>
              <a:xfrm>
                <a:off x="8586223" y="3298639"/>
                <a:ext cx="94256" cy="69485"/>
              </a:xfrm>
              <a:custGeom>
                <a:avLst/>
                <a:gdLst>
                  <a:gd name="connsiteX0" fmla="*/ 0 w 94256"/>
                  <a:gd name="connsiteY0" fmla="*/ 52203 h 69485"/>
                  <a:gd name="connsiteX1" fmla="*/ 31520 w 94256"/>
                  <a:gd name="connsiteY1" fmla="*/ 56812 h 69485"/>
                  <a:gd name="connsiteX2" fmla="*/ 94256 w 94256"/>
                  <a:gd name="connsiteY2" fmla="*/ 69485 h 69485"/>
                  <a:gd name="connsiteX3" fmla="*/ 69348 w 94256"/>
                  <a:gd name="connsiteY3" fmla="*/ 46525 h 69485"/>
                  <a:gd name="connsiteX4" fmla="*/ 23015 w 94256"/>
                  <a:gd name="connsiteY4" fmla="*/ 0 h 69485"/>
                  <a:gd name="connsiteX5" fmla="*/ 11988 w 94256"/>
                  <a:gd name="connsiteY5" fmla="*/ 26444 h 69485"/>
                  <a:gd name="connsiteX6" fmla="*/ 0 w 94256"/>
                  <a:gd name="connsiteY6" fmla="*/ 52203 h 6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4256" h="69485">
                    <a:moveTo>
                      <a:pt x="0" y="52203"/>
                    </a:moveTo>
                    <a:cubicBezTo>
                      <a:pt x="10534" y="53657"/>
                      <a:pt x="21040" y="55138"/>
                      <a:pt x="31520" y="56812"/>
                    </a:cubicBezTo>
                    <a:cubicBezTo>
                      <a:pt x="52642" y="60158"/>
                      <a:pt x="73600" y="64246"/>
                      <a:pt x="94256" y="69485"/>
                    </a:cubicBezTo>
                    <a:cubicBezTo>
                      <a:pt x="85807" y="61996"/>
                      <a:pt x="77468" y="54398"/>
                      <a:pt x="69348" y="46525"/>
                    </a:cubicBezTo>
                    <a:cubicBezTo>
                      <a:pt x="53630" y="31327"/>
                      <a:pt x="38378" y="15609"/>
                      <a:pt x="23015" y="0"/>
                    </a:cubicBezTo>
                    <a:cubicBezTo>
                      <a:pt x="19422" y="8860"/>
                      <a:pt x="15773" y="17666"/>
                      <a:pt x="11988" y="26444"/>
                    </a:cubicBezTo>
                    <a:cubicBezTo>
                      <a:pt x="8202" y="35168"/>
                      <a:pt x="4115" y="43699"/>
                      <a:pt x="0" y="5220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5" name="任意多边形: 形状 4164">
                <a:extLst>
                  <a:ext uri="{FF2B5EF4-FFF2-40B4-BE49-F238E27FC236}">
                    <a16:creationId xmlns:a16="http://schemas.microsoft.com/office/drawing/2014/main" id="{A6CDFE12-B250-4EAF-E4D3-D9DBAF5379F7}"/>
                  </a:ext>
                </a:extLst>
              </p:cNvPr>
              <p:cNvSpPr/>
              <p:nvPr/>
            </p:nvSpPr>
            <p:spPr>
              <a:xfrm>
                <a:off x="8515311" y="3288297"/>
                <a:ext cx="16898" cy="55357"/>
              </a:xfrm>
              <a:custGeom>
                <a:avLst/>
                <a:gdLst>
                  <a:gd name="connsiteX0" fmla="*/ 11357 w 16898"/>
                  <a:gd name="connsiteY0" fmla="*/ 4033 h 55357"/>
                  <a:gd name="connsiteX1" fmla="*/ 11000 w 16898"/>
                  <a:gd name="connsiteY1" fmla="*/ 0 h 55357"/>
                  <a:gd name="connsiteX2" fmla="*/ 0 w 16898"/>
                  <a:gd name="connsiteY2" fmla="*/ 8449 h 55357"/>
                  <a:gd name="connsiteX3" fmla="*/ 5212 w 16898"/>
                  <a:gd name="connsiteY3" fmla="*/ 53739 h 55357"/>
                  <a:gd name="connsiteX4" fmla="*/ 16898 w 16898"/>
                  <a:gd name="connsiteY4" fmla="*/ 55358 h 55357"/>
                  <a:gd name="connsiteX5" fmla="*/ 11357 w 16898"/>
                  <a:gd name="connsiteY5" fmla="*/ 4033 h 55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98" h="55357">
                    <a:moveTo>
                      <a:pt x="11357" y="4033"/>
                    </a:moveTo>
                    <a:cubicBezTo>
                      <a:pt x="11220" y="2688"/>
                      <a:pt x="11137" y="1344"/>
                      <a:pt x="11000" y="0"/>
                    </a:cubicBezTo>
                    <a:cubicBezTo>
                      <a:pt x="7352" y="2826"/>
                      <a:pt x="3676" y="5678"/>
                      <a:pt x="0" y="8449"/>
                    </a:cubicBezTo>
                    <a:cubicBezTo>
                      <a:pt x="1481" y="23564"/>
                      <a:pt x="3264" y="38679"/>
                      <a:pt x="5212" y="53739"/>
                    </a:cubicBezTo>
                    <a:cubicBezTo>
                      <a:pt x="9107" y="54288"/>
                      <a:pt x="13003" y="54837"/>
                      <a:pt x="16898" y="55358"/>
                    </a:cubicBezTo>
                    <a:cubicBezTo>
                      <a:pt x="14896" y="38268"/>
                      <a:pt x="13003" y="21150"/>
                      <a:pt x="11357" y="403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6" name="任意多边形: 形状 4165">
                <a:extLst>
                  <a:ext uri="{FF2B5EF4-FFF2-40B4-BE49-F238E27FC236}">
                    <a16:creationId xmlns:a16="http://schemas.microsoft.com/office/drawing/2014/main" id="{04F6C21A-AC65-8A8D-3671-702E76805859}"/>
                  </a:ext>
                </a:extLst>
              </p:cNvPr>
              <p:cNvSpPr/>
              <p:nvPr/>
            </p:nvSpPr>
            <p:spPr>
              <a:xfrm>
                <a:off x="8510456" y="3203532"/>
                <a:ext cx="14621" cy="79442"/>
              </a:xfrm>
              <a:custGeom>
                <a:avLst/>
                <a:gdLst>
                  <a:gd name="connsiteX0" fmla="*/ 11220 w 14621"/>
                  <a:gd name="connsiteY0" fmla="*/ 12399 h 79442"/>
                  <a:gd name="connsiteX1" fmla="*/ 466 w 14621"/>
                  <a:gd name="connsiteY1" fmla="*/ 823 h 79442"/>
                  <a:gd name="connsiteX2" fmla="*/ 0 w 14621"/>
                  <a:gd name="connsiteY2" fmla="*/ 0 h 79442"/>
                  <a:gd name="connsiteX3" fmla="*/ 3594 w 14621"/>
                  <a:gd name="connsiteY3" fmla="*/ 79443 h 79442"/>
                  <a:gd name="connsiteX4" fmla="*/ 14621 w 14621"/>
                  <a:gd name="connsiteY4" fmla="*/ 70912 h 79442"/>
                  <a:gd name="connsiteX5" fmla="*/ 11220 w 14621"/>
                  <a:gd name="connsiteY5" fmla="*/ 12399 h 79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21" h="79442">
                    <a:moveTo>
                      <a:pt x="11220" y="12399"/>
                    </a:moveTo>
                    <a:cubicBezTo>
                      <a:pt x="7517" y="8641"/>
                      <a:pt x="3895" y="4801"/>
                      <a:pt x="466" y="823"/>
                    </a:cubicBezTo>
                    <a:cubicBezTo>
                      <a:pt x="247" y="576"/>
                      <a:pt x="165" y="274"/>
                      <a:pt x="0" y="0"/>
                    </a:cubicBezTo>
                    <a:cubicBezTo>
                      <a:pt x="27" y="26527"/>
                      <a:pt x="1344" y="52999"/>
                      <a:pt x="3594" y="79443"/>
                    </a:cubicBezTo>
                    <a:cubicBezTo>
                      <a:pt x="7270" y="76618"/>
                      <a:pt x="10973" y="73792"/>
                      <a:pt x="14621" y="70912"/>
                    </a:cubicBezTo>
                    <a:cubicBezTo>
                      <a:pt x="12975" y="51435"/>
                      <a:pt x="11741" y="31931"/>
                      <a:pt x="11220" y="1239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7" name="任意多边形: 形状 4166">
                <a:extLst>
                  <a:ext uri="{FF2B5EF4-FFF2-40B4-BE49-F238E27FC236}">
                    <a16:creationId xmlns:a16="http://schemas.microsoft.com/office/drawing/2014/main" id="{79DE9EA6-F9B7-6CFC-16F2-8C7DC6402946}"/>
                  </a:ext>
                </a:extLst>
              </p:cNvPr>
              <p:cNvSpPr/>
              <p:nvPr/>
            </p:nvSpPr>
            <p:spPr>
              <a:xfrm>
                <a:off x="8522032" y="3354106"/>
                <a:ext cx="19476" cy="84967"/>
              </a:xfrm>
              <a:custGeom>
                <a:avLst/>
                <a:gdLst>
                  <a:gd name="connsiteX0" fmla="*/ 15280 w 19476"/>
                  <a:gd name="connsiteY0" fmla="*/ 79059 h 84967"/>
                  <a:gd name="connsiteX1" fmla="*/ 19477 w 19476"/>
                  <a:gd name="connsiteY1" fmla="*/ 68278 h 84967"/>
                  <a:gd name="connsiteX2" fmla="*/ 11549 w 19476"/>
                  <a:gd name="connsiteY2" fmla="*/ 1646 h 84967"/>
                  <a:gd name="connsiteX3" fmla="*/ 0 w 19476"/>
                  <a:gd name="connsiteY3" fmla="*/ 0 h 84967"/>
                  <a:gd name="connsiteX4" fmla="*/ 11384 w 19476"/>
                  <a:gd name="connsiteY4" fmla="*/ 80815 h 84967"/>
                  <a:gd name="connsiteX5" fmla="*/ 16679 w 19476"/>
                  <a:gd name="connsiteY5" fmla="*/ 84930 h 84967"/>
                  <a:gd name="connsiteX6" fmla="*/ 17255 w 19476"/>
                  <a:gd name="connsiteY6" fmla="*/ 84737 h 84967"/>
                  <a:gd name="connsiteX7" fmla="*/ 15280 w 19476"/>
                  <a:gd name="connsiteY7" fmla="*/ 79059 h 84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476" h="84967">
                    <a:moveTo>
                      <a:pt x="15280" y="79059"/>
                    </a:moveTo>
                    <a:cubicBezTo>
                      <a:pt x="16596" y="75438"/>
                      <a:pt x="18050" y="71872"/>
                      <a:pt x="19477" y="68278"/>
                    </a:cubicBezTo>
                    <a:cubicBezTo>
                      <a:pt x="16871" y="46086"/>
                      <a:pt x="14182" y="23866"/>
                      <a:pt x="11549" y="1646"/>
                    </a:cubicBezTo>
                    <a:cubicBezTo>
                      <a:pt x="7708" y="1125"/>
                      <a:pt x="3868" y="549"/>
                      <a:pt x="0" y="0"/>
                    </a:cubicBezTo>
                    <a:cubicBezTo>
                      <a:pt x="3621" y="26993"/>
                      <a:pt x="7681" y="53904"/>
                      <a:pt x="11384" y="80815"/>
                    </a:cubicBezTo>
                    <a:cubicBezTo>
                      <a:pt x="11714" y="83421"/>
                      <a:pt x="14100" y="85259"/>
                      <a:pt x="16679" y="84930"/>
                    </a:cubicBezTo>
                    <a:cubicBezTo>
                      <a:pt x="16898" y="84902"/>
                      <a:pt x="17063" y="84792"/>
                      <a:pt x="17255" y="84737"/>
                    </a:cubicBezTo>
                    <a:cubicBezTo>
                      <a:pt x="15389" y="83530"/>
                      <a:pt x="14457" y="81226"/>
                      <a:pt x="15280" y="7905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8" name="任意多边形: 形状 4167">
                <a:extLst>
                  <a:ext uri="{FF2B5EF4-FFF2-40B4-BE49-F238E27FC236}">
                    <a16:creationId xmlns:a16="http://schemas.microsoft.com/office/drawing/2014/main" id="{28A2C9B2-1997-57D3-5E52-9AAB890CDDB1}"/>
                  </a:ext>
                </a:extLst>
              </p:cNvPr>
              <p:cNvSpPr/>
              <p:nvPr/>
            </p:nvSpPr>
            <p:spPr>
              <a:xfrm>
                <a:off x="8510401" y="3192614"/>
                <a:ext cx="10945" cy="6912"/>
              </a:xfrm>
              <a:custGeom>
                <a:avLst/>
                <a:gdLst>
                  <a:gd name="connsiteX0" fmla="*/ 8723 w 10945"/>
                  <a:gd name="connsiteY0" fmla="*/ 4554 h 6912"/>
                  <a:gd name="connsiteX1" fmla="*/ 10945 w 10945"/>
                  <a:gd name="connsiteY1" fmla="*/ 6913 h 6912"/>
                  <a:gd name="connsiteX2" fmla="*/ 10918 w 10945"/>
                  <a:gd name="connsiteY2" fmla="*/ 5459 h 6912"/>
                  <a:gd name="connsiteX3" fmla="*/ 5459 w 10945"/>
                  <a:gd name="connsiteY3" fmla="*/ 0 h 6912"/>
                  <a:gd name="connsiteX4" fmla="*/ 0 w 10945"/>
                  <a:gd name="connsiteY4" fmla="*/ 5377 h 6912"/>
                  <a:gd name="connsiteX5" fmla="*/ 1015 w 10945"/>
                  <a:gd name="connsiteY5" fmla="*/ 4060 h 6912"/>
                  <a:gd name="connsiteX6" fmla="*/ 8723 w 10945"/>
                  <a:gd name="connsiteY6" fmla="*/ 4554 h 6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45" h="6912">
                    <a:moveTo>
                      <a:pt x="8723" y="4554"/>
                    </a:moveTo>
                    <a:cubicBezTo>
                      <a:pt x="9437" y="5349"/>
                      <a:pt x="10205" y="6117"/>
                      <a:pt x="10945" y="6913"/>
                    </a:cubicBezTo>
                    <a:cubicBezTo>
                      <a:pt x="10945" y="6419"/>
                      <a:pt x="10918" y="5953"/>
                      <a:pt x="10918" y="5459"/>
                    </a:cubicBezTo>
                    <a:cubicBezTo>
                      <a:pt x="10918" y="2441"/>
                      <a:pt x="8476" y="0"/>
                      <a:pt x="5459" y="0"/>
                    </a:cubicBezTo>
                    <a:cubicBezTo>
                      <a:pt x="2469" y="0"/>
                      <a:pt x="55" y="2414"/>
                      <a:pt x="0" y="5377"/>
                    </a:cubicBezTo>
                    <a:cubicBezTo>
                      <a:pt x="274" y="4910"/>
                      <a:pt x="576" y="4444"/>
                      <a:pt x="1015" y="4060"/>
                    </a:cubicBezTo>
                    <a:cubicBezTo>
                      <a:pt x="3292" y="2057"/>
                      <a:pt x="6748" y="2304"/>
                      <a:pt x="8723" y="4554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9" name="任意多边形: 形状 4168">
                <a:extLst>
                  <a:ext uri="{FF2B5EF4-FFF2-40B4-BE49-F238E27FC236}">
                    <a16:creationId xmlns:a16="http://schemas.microsoft.com/office/drawing/2014/main" id="{9F391B65-F132-82AA-638A-BBDDD9050183}"/>
                  </a:ext>
                </a:extLst>
              </p:cNvPr>
              <p:cNvSpPr/>
              <p:nvPr/>
            </p:nvSpPr>
            <p:spPr>
              <a:xfrm>
                <a:off x="8525049" y="3248630"/>
                <a:ext cx="40928" cy="39666"/>
              </a:xfrm>
              <a:custGeom>
                <a:avLst/>
                <a:gdLst>
                  <a:gd name="connsiteX0" fmla="*/ 32233 w 40928"/>
                  <a:gd name="connsiteY0" fmla="*/ 0 h 39666"/>
                  <a:gd name="connsiteX1" fmla="*/ 0 w 40928"/>
                  <a:gd name="connsiteY1" fmla="*/ 25813 h 39666"/>
                  <a:gd name="connsiteX2" fmla="*/ 1234 w 40928"/>
                  <a:gd name="connsiteY2" fmla="*/ 39667 h 39666"/>
                  <a:gd name="connsiteX3" fmla="*/ 40929 w 40928"/>
                  <a:gd name="connsiteY3" fmla="*/ 7736 h 39666"/>
                  <a:gd name="connsiteX4" fmla="*/ 32233 w 40928"/>
                  <a:gd name="connsiteY4" fmla="*/ 0 h 39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28" h="39666">
                    <a:moveTo>
                      <a:pt x="32233" y="0"/>
                    </a:moveTo>
                    <a:cubicBezTo>
                      <a:pt x="21534" y="8668"/>
                      <a:pt x="10836" y="17310"/>
                      <a:pt x="0" y="25813"/>
                    </a:cubicBezTo>
                    <a:cubicBezTo>
                      <a:pt x="384" y="30422"/>
                      <a:pt x="796" y="35058"/>
                      <a:pt x="1234" y="39667"/>
                    </a:cubicBezTo>
                    <a:cubicBezTo>
                      <a:pt x="14649" y="29242"/>
                      <a:pt x="27844" y="18571"/>
                      <a:pt x="40929" y="7736"/>
                    </a:cubicBezTo>
                    <a:cubicBezTo>
                      <a:pt x="38076" y="5157"/>
                      <a:pt x="35168" y="2579"/>
                      <a:pt x="32233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0" name="任意多边形: 形状 4169">
                <a:extLst>
                  <a:ext uri="{FF2B5EF4-FFF2-40B4-BE49-F238E27FC236}">
                    <a16:creationId xmlns:a16="http://schemas.microsoft.com/office/drawing/2014/main" id="{93C3D12F-F161-7EA1-9F38-FAA51FB59A66}"/>
                  </a:ext>
                </a:extLst>
              </p:cNvPr>
              <p:cNvSpPr/>
              <p:nvPr/>
            </p:nvSpPr>
            <p:spPr>
              <a:xfrm>
                <a:off x="8447088" y="3283002"/>
                <a:ext cx="68195" cy="49295"/>
              </a:xfrm>
              <a:custGeom>
                <a:avLst/>
                <a:gdLst>
                  <a:gd name="connsiteX0" fmla="*/ 3813 w 68195"/>
                  <a:gd name="connsiteY0" fmla="*/ 46607 h 49295"/>
                  <a:gd name="connsiteX1" fmla="*/ 16514 w 68195"/>
                  <a:gd name="connsiteY1" fmla="*/ 49295 h 49295"/>
                  <a:gd name="connsiteX2" fmla="*/ 67153 w 68195"/>
                  <a:gd name="connsiteY2" fmla="*/ 14566 h 49295"/>
                  <a:gd name="connsiteX3" fmla="*/ 68196 w 68195"/>
                  <a:gd name="connsiteY3" fmla="*/ 13771 h 49295"/>
                  <a:gd name="connsiteX4" fmla="*/ 67839 w 68195"/>
                  <a:gd name="connsiteY4" fmla="*/ 10452 h 49295"/>
                  <a:gd name="connsiteX5" fmla="*/ 66961 w 68195"/>
                  <a:gd name="connsiteY5" fmla="*/ 0 h 49295"/>
                  <a:gd name="connsiteX6" fmla="*/ 60103 w 68195"/>
                  <a:gd name="connsiteY6" fmla="*/ 5267 h 49295"/>
                  <a:gd name="connsiteX7" fmla="*/ 1619 w 68195"/>
                  <a:gd name="connsiteY7" fmla="*/ 45647 h 49295"/>
                  <a:gd name="connsiteX8" fmla="*/ 0 w 68195"/>
                  <a:gd name="connsiteY8" fmla="*/ 47156 h 49295"/>
                  <a:gd name="connsiteX9" fmla="*/ 3813 w 68195"/>
                  <a:gd name="connsiteY9" fmla="*/ 46607 h 49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195" h="49295">
                    <a:moveTo>
                      <a:pt x="3813" y="46607"/>
                    </a:moveTo>
                    <a:cubicBezTo>
                      <a:pt x="8010" y="47595"/>
                      <a:pt x="12262" y="48418"/>
                      <a:pt x="16514" y="49295"/>
                    </a:cubicBezTo>
                    <a:cubicBezTo>
                      <a:pt x="34016" y="38432"/>
                      <a:pt x="50859" y="26801"/>
                      <a:pt x="67153" y="14566"/>
                    </a:cubicBezTo>
                    <a:cubicBezTo>
                      <a:pt x="67510" y="14292"/>
                      <a:pt x="67839" y="14018"/>
                      <a:pt x="68196" y="13771"/>
                    </a:cubicBezTo>
                    <a:cubicBezTo>
                      <a:pt x="68086" y="12674"/>
                      <a:pt x="67949" y="11549"/>
                      <a:pt x="67839" y="10452"/>
                    </a:cubicBezTo>
                    <a:cubicBezTo>
                      <a:pt x="67510" y="6968"/>
                      <a:pt x="67263" y="3484"/>
                      <a:pt x="66961" y="0"/>
                    </a:cubicBezTo>
                    <a:cubicBezTo>
                      <a:pt x="64685" y="1756"/>
                      <a:pt x="62408" y="3539"/>
                      <a:pt x="60103" y="5267"/>
                    </a:cubicBezTo>
                    <a:cubicBezTo>
                      <a:pt x="41313" y="19477"/>
                      <a:pt x="22055" y="33220"/>
                      <a:pt x="1619" y="45647"/>
                    </a:cubicBezTo>
                    <a:cubicBezTo>
                      <a:pt x="960" y="46031"/>
                      <a:pt x="412" y="46552"/>
                      <a:pt x="0" y="47156"/>
                    </a:cubicBezTo>
                    <a:cubicBezTo>
                      <a:pt x="1152" y="46552"/>
                      <a:pt x="2469" y="46278"/>
                      <a:pt x="3813" y="46607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1" name="任意多边形: 形状 4170">
                <a:extLst>
                  <a:ext uri="{FF2B5EF4-FFF2-40B4-BE49-F238E27FC236}">
                    <a16:creationId xmlns:a16="http://schemas.microsoft.com/office/drawing/2014/main" id="{7D0645ED-8862-0836-DEED-EAEE8FD0725A}"/>
                  </a:ext>
                </a:extLst>
              </p:cNvPr>
              <p:cNvSpPr/>
              <p:nvPr/>
            </p:nvSpPr>
            <p:spPr>
              <a:xfrm>
                <a:off x="8566389" y="3183935"/>
                <a:ext cx="77659" cy="64915"/>
              </a:xfrm>
              <a:custGeom>
                <a:avLst/>
                <a:gdLst>
                  <a:gd name="connsiteX0" fmla="*/ 13250 w 77659"/>
                  <a:gd name="connsiteY0" fmla="*/ 61129 h 64915"/>
                  <a:gd name="connsiteX1" fmla="*/ 72119 w 77659"/>
                  <a:gd name="connsiteY1" fmla="*/ 13096 h 64915"/>
                  <a:gd name="connsiteX2" fmla="*/ 77660 w 77659"/>
                  <a:gd name="connsiteY2" fmla="*/ 752 h 64915"/>
                  <a:gd name="connsiteX3" fmla="*/ 72311 w 77659"/>
                  <a:gd name="connsiteY3" fmla="*/ 916 h 64915"/>
                  <a:gd name="connsiteX4" fmla="*/ 6090 w 77659"/>
                  <a:gd name="connsiteY4" fmla="*/ 52379 h 64915"/>
                  <a:gd name="connsiteX5" fmla="*/ 0 w 77659"/>
                  <a:gd name="connsiteY5" fmla="*/ 57317 h 64915"/>
                  <a:gd name="connsiteX6" fmla="*/ 8669 w 77659"/>
                  <a:gd name="connsiteY6" fmla="*/ 64915 h 64915"/>
                  <a:gd name="connsiteX7" fmla="*/ 13250 w 77659"/>
                  <a:gd name="connsiteY7" fmla="*/ 61129 h 64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659" h="64915">
                    <a:moveTo>
                      <a:pt x="13250" y="61129"/>
                    </a:moveTo>
                    <a:cubicBezTo>
                      <a:pt x="32672" y="44972"/>
                      <a:pt x="52039" y="28678"/>
                      <a:pt x="72119" y="13096"/>
                    </a:cubicBezTo>
                    <a:cubicBezTo>
                      <a:pt x="73957" y="8981"/>
                      <a:pt x="75767" y="4839"/>
                      <a:pt x="77660" y="752"/>
                    </a:cubicBezTo>
                    <a:cubicBezTo>
                      <a:pt x="76042" y="-263"/>
                      <a:pt x="73929" y="-291"/>
                      <a:pt x="72311" y="916"/>
                    </a:cubicBezTo>
                    <a:cubicBezTo>
                      <a:pt x="49625" y="17458"/>
                      <a:pt x="27761" y="34822"/>
                      <a:pt x="6090" y="52379"/>
                    </a:cubicBezTo>
                    <a:cubicBezTo>
                      <a:pt x="4060" y="54025"/>
                      <a:pt x="2030" y="55670"/>
                      <a:pt x="0" y="57317"/>
                    </a:cubicBezTo>
                    <a:cubicBezTo>
                      <a:pt x="2908" y="59840"/>
                      <a:pt x="5816" y="62364"/>
                      <a:pt x="8669" y="64915"/>
                    </a:cubicBezTo>
                    <a:cubicBezTo>
                      <a:pt x="10205" y="63681"/>
                      <a:pt x="11714" y="62391"/>
                      <a:pt x="13250" y="6112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2" name="任意多边形: 形状 4171">
                <a:extLst>
                  <a:ext uri="{FF2B5EF4-FFF2-40B4-BE49-F238E27FC236}">
                    <a16:creationId xmlns:a16="http://schemas.microsoft.com/office/drawing/2014/main" id="{FB5FE641-80C6-6821-D306-F4F8426876DB}"/>
                  </a:ext>
                </a:extLst>
              </p:cNvPr>
              <p:cNvSpPr/>
              <p:nvPr/>
            </p:nvSpPr>
            <p:spPr>
              <a:xfrm>
                <a:off x="8514022" y="3274471"/>
                <a:ext cx="12262" cy="22302"/>
              </a:xfrm>
              <a:custGeom>
                <a:avLst/>
                <a:gdLst>
                  <a:gd name="connsiteX0" fmla="*/ 1262 w 12262"/>
                  <a:gd name="connsiteY0" fmla="*/ 22302 h 22302"/>
                  <a:gd name="connsiteX1" fmla="*/ 12262 w 12262"/>
                  <a:gd name="connsiteY1" fmla="*/ 13853 h 22302"/>
                  <a:gd name="connsiteX2" fmla="*/ 11028 w 12262"/>
                  <a:gd name="connsiteY2" fmla="*/ 0 h 22302"/>
                  <a:gd name="connsiteX3" fmla="*/ 0 w 12262"/>
                  <a:gd name="connsiteY3" fmla="*/ 8531 h 22302"/>
                  <a:gd name="connsiteX4" fmla="*/ 878 w 12262"/>
                  <a:gd name="connsiteY4" fmla="*/ 18983 h 22302"/>
                  <a:gd name="connsiteX5" fmla="*/ 1262 w 12262"/>
                  <a:gd name="connsiteY5" fmla="*/ 22302 h 22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62" h="22302">
                    <a:moveTo>
                      <a:pt x="1262" y="22302"/>
                    </a:moveTo>
                    <a:cubicBezTo>
                      <a:pt x="4965" y="19504"/>
                      <a:pt x="8614" y="16679"/>
                      <a:pt x="12262" y="13853"/>
                    </a:cubicBezTo>
                    <a:cubicBezTo>
                      <a:pt x="11823" y="9245"/>
                      <a:pt x="11412" y="4609"/>
                      <a:pt x="11028" y="0"/>
                    </a:cubicBezTo>
                    <a:cubicBezTo>
                      <a:pt x="7379" y="2880"/>
                      <a:pt x="3703" y="5706"/>
                      <a:pt x="0" y="8531"/>
                    </a:cubicBezTo>
                    <a:cubicBezTo>
                      <a:pt x="302" y="12015"/>
                      <a:pt x="549" y="15499"/>
                      <a:pt x="878" y="18983"/>
                    </a:cubicBezTo>
                    <a:cubicBezTo>
                      <a:pt x="1015" y="20080"/>
                      <a:pt x="1152" y="21177"/>
                      <a:pt x="1262" y="2230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3" name="任意多边形: 形状 4172">
                <a:extLst>
                  <a:ext uri="{FF2B5EF4-FFF2-40B4-BE49-F238E27FC236}">
                    <a16:creationId xmlns:a16="http://schemas.microsoft.com/office/drawing/2014/main" id="{5CFD53EA-51F1-77E8-D509-0AC44BFDB739}"/>
                  </a:ext>
                </a:extLst>
              </p:cNvPr>
              <p:cNvSpPr/>
              <p:nvPr/>
            </p:nvSpPr>
            <p:spPr>
              <a:xfrm>
                <a:off x="8574592" y="3289696"/>
                <a:ext cx="34701" cy="61173"/>
              </a:xfrm>
              <a:custGeom>
                <a:avLst/>
                <a:gdLst>
                  <a:gd name="connsiteX0" fmla="*/ 0 w 34701"/>
                  <a:gd name="connsiteY0" fmla="*/ 59610 h 61173"/>
                  <a:gd name="connsiteX1" fmla="*/ 11631 w 34701"/>
                  <a:gd name="connsiteY1" fmla="*/ 61173 h 61173"/>
                  <a:gd name="connsiteX2" fmla="*/ 23674 w 34701"/>
                  <a:gd name="connsiteY2" fmla="*/ 35415 h 61173"/>
                  <a:gd name="connsiteX3" fmla="*/ 34702 w 34701"/>
                  <a:gd name="connsiteY3" fmla="*/ 8970 h 61173"/>
                  <a:gd name="connsiteX4" fmla="*/ 25841 w 34701"/>
                  <a:gd name="connsiteY4" fmla="*/ 0 h 61173"/>
                  <a:gd name="connsiteX5" fmla="*/ 13003 w 34701"/>
                  <a:gd name="connsiteY5" fmla="*/ 30806 h 61173"/>
                  <a:gd name="connsiteX6" fmla="*/ 0 w 34701"/>
                  <a:gd name="connsiteY6" fmla="*/ 59610 h 61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01" h="61173">
                    <a:moveTo>
                      <a:pt x="0" y="59610"/>
                    </a:moveTo>
                    <a:cubicBezTo>
                      <a:pt x="3868" y="60131"/>
                      <a:pt x="7763" y="60652"/>
                      <a:pt x="11631" y="61173"/>
                    </a:cubicBezTo>
                    <a:cubicBezTo>
                      <a:pt x="15773" y="52669"/>
                      <a:pt x="19833" y="44111"/>
                      <a:pt x="23674" y="35415"/>
                    </a:cubicBezTo>
                    <a:cubicBezTo>
                      <a:pt x="27432" y="26664"/>
                      <a:pt x="31081" y="17831"/>
                      <a:pt x="34702" y="8970"/>
                    </a:cubicBezTo>
                    <a:cubicBezTo>
                      <a:pt x="31766" y="5980"/>
                      <a:pt x="28804" y="2963"/>
                      <a:pt x="25841" y="0"/>
                    </a:cubicBezTo>
                    <a:cubicBezTo>
                      <a:pt x="21671" y="10314"/>
                      <a:pt x="17419" y="20601"/>
                      <a:pt x="13003" y="30806"/>
                    </a:cubicBezTo>
                    <a:cubicBezTo>
                      <a:pt x="8888" y="40517"/>
                      <a:pt x="4471" y="50091"/>
                      <a:pt x="0" y="5961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4" name="任意多边形: 形状 4173">
                <a:extLst>
                  <a:ext uri="{FF2B5EF4-FFF2-40B4-BE49-F238E27FC236}">
                    <a16:creationId xmlns:a16="http://schemas.microsoft.com/office/drawing/2014/main" id="{7C0581E2-7782-557C-B09B-FB6EA74B388E}"/>
                  </a:ext>
                </a:extLst>
              </p:cNvPr>
              <p:cNvSpPr/>
              <p:nvPr/>
            </p:nvSpPr>
            <p:spPr>
              <a:xfrm>
                <a:off x="8539314" y="3360388"/>
                <a:ext cx="41559" cy="79205"/>
              </a:xfrm>
              <a:custGeom>
                <a:avLst/>
                <a:gdLst>
                  <a:gd name="connsiteX0" fmla="*/ 30066 w 41559"/>
                  <a:gd name="connsiteY0" fmla="*/ 0 h 79205"/>
                  <a:gd name="connsiteX1" fmla="*/ 12125 w 41559"/>
                  <a:gd name="connsiteY1" fmla="*/ 38268 h 79205"/>
                  <a:gd name="connsiteX2" fmla="*/ 2167 w 41559"/>
                  <a:gd name="connsiteY2" fmla="*/ 61996 h 79205"/>
                  <a:gd name="connsiteX3" fmla="*/ 3511 w 41559"/>
                  <a:gd name="connsiteY3" fmla="*/ 73326 h 79205"/>
                  <a:gd name="connsiteX4" fmla="*/ 0 w 41559"/>
                  <a:gd name="connsiteY4" fmla="*/ 78428 h 79205"/>
                  <a:gd name="connsiteX5" fmla="*/ 741 w 41559"/>
                  <a:gd name="connsiteY5" fmla="*/ 78894 h 79205"/>
                  <a:gd name="connsiteX6" fmla="*/ 6858 w 41559"/>
                  <a:gd name="connsiteY6" fmla="*/ 76124 h 79205"/>
                  <a:gd name="connsiteX7" fmla="*/ 21452 w 41559"/>
                  <a:gd name="connsiteY7" fmla="*/ 42547 h 79205"/>
                  <a:gd name="connsiteX8" fmla="*/ 41560 w 41559"/>
                  <a:gd name="connsiteY8" fmla="*/ 1454 h 79205"/>
                  <a:gd name="connsiteX9" fmla="*/ 33714 w 41559"/>
                  <a:gd name="connsiteY9" fmla="*/ 466 h 79205"/>
                  <a:gd name="connsiteX10" fmla="*/ 30066 w 41559"/>
                  <a:gd name="connsiteY10" fmla="*/ 0 h 79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559" h="79205">
                    <a:moveTo>
                      <a:pt x="30066" y="0"/>
                    </a:moveTo>
                    <a:cubicBezTo>
                      <a:pt x="24003" y="12728"/>
                      <a:pt x="17913" y="25402"/>
                      <a:pt x="12125" y="38268"/>
                    </a:cubicBezTo>
                    <a:cubicBezTo>
                      <a:pt x="8614" y="46086"/>
                      <a:pt x="5322" y="54014"/>
                      <a:pt x="2167" y="61996"/>
                    </a:cubicBezTo>
                    <a:cubicBezTo>
                      <a:pt x="2606" y="65782"/>
                      <a:pt x="3072" y="69540"/>
                      <a:pt x="3511" y="73326"/>
                    </a:cubicBezTo>
                    <a:cubicBezTo>
                      <a:pt x="3813" y="75712"/>
                      <a:pt x="2249" y="77825"/>
                      <a:pt x="0" y="78428"/>
                    </a:cubicBezTo>
                    <a:cubicBezTo>
                      <a:pt x="247" y="78593"/>
                      <a:pt x="466" y="78785"/>
                      <a:pt x="741" y="78894"/>
                    </a:cubicBezTo>
                    <a:cubicBezTo>
                      <a:pt x="3182" y="79827"/>
                      <a:pt x="5925" y="78593"/>
                      <a:pt x="6858" y="76124"/>
                    </a:cubicBezTo>
                    <a:cubicBezTo>
                      <a:pt x="11302" y="64685"/>
                      <a:pt x="16267" y="53547"/>
                      <a:pt x="21452" y="42547"/>
                    </a:cubicBezTo>
                    <a:cubicBezTo>
                      <a:pt x="27953" y="28721"/>
                      <a:pt x="34811" y="15115"/>
                      <a:pt x="41560" y="1454"/>
                    </a:cubicBezTo>
                    <a:cubicBezTo>
                      <a:pt x="38953" y="1125"/>
                      <a:pt x="36320" y="795"/>
                      <a:pt x="33714" y="466"/>
                    </a:cubicBezTo>
                    <a:cubicBezTo>
                      <a:pt x="32507" y="302"/>
                      <a:pt x="31273" y="137"/>
                      <a:pt x="30066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5" name="任意多边形: 形状 4174">
                <a:extLst>
                  <a:ext uri="{FF2B5EF4-FFF2-40B4-BE49-F238E27FC236}">
                    <a16:creationId xmlns:a16="http://schemas.microsoft.com/office/drawing/2014/main" id="{390375DB-5FCC-E40B-BBDD-9AE34D8D86D7}"/>
                  </a:ext>
                </a:extLst>
              </p:cNvPr>
              <p:cNvSpPr/>
              <p:nvPr/>
            </p:nvSpPr>
            <p:spPr>
              <a:xfrm>
                <a:off x="8605096" y="3180866"/>
                <a:ext cx="49646" cy="106278"/>
              </a:xfrm>
              <a:custGeom>
                <a:avLst/>
                <a:gdLst>
                  <a:gd name="connsiteX0" fmla="*/ 39255 w 49646"/>
                  <a:gd name="connsiteY0" fmla="*/ 11583 h 106278"/>
                  <a:gd name="connsiteX1" fmla="*/ 33412 w 49646"/>
                  <a:gd name="connsiteY1" fmla="*/ 16164 h 106278"/>
                  <a:gd name="connsiteX2" fmla="*/ 21424 w 49646"/>
                  <a:gd name="connsiteY2" fmla="*/ 44008 h 106278"/>
                  <a:gd name="connsiteX3" fmla="*/ 0 w 49646"/>
                  <a:gd name="connsiteY3" fmla="*/ 97226 h 106278"/>
                  <a:gd name="connsiteX4" fmla="*/ 8806 w 49646"/>
                  <a:gd name="connsiteY4" fmla="*/ 106278 h 106278"/>
                  <a:gd name="connsiteX5" fmla="*/ 37527 w 49646"/>
                  <a:gd name="connsiteY5" fmla="*/ 34708 h 106278"/>
                  <a:gd name="connsiteX6" fmla="*/ 49158 w 49646"/>
                  <a:gd name="connsiteY6" fmla="*/ 7743 h 106278"/>
                  <a:gd name="connsiteX7" fmla="*/ 46470 w 49646"/>
                  <a:gd name="connsiteY7" fmla="*/ 501 h 106278"/>
                  <a:gd name="connsiteX8" fmla="*/ 39228 w 49646"/>
                  <a:gd name="connsiteY8" fmla="*/ 3189 h 106278"/>
                  <a:gd name="connsiteX9" fmla="*/ 38953 w 49646"/>
                  <a:gd name="connsiteY9" fmla="*/ 3792 h 106278"/>
                  <a:gd name="connsiteX10" fmla="*/ 40215 w 49646"/>
                  <a:gd name="connsiteY10" fmla="*/ 4945 h 106278"/>
                  <a:gd name="connsiteX11" fmla="*/ 39255 w 49646"/>
                  <a:gd name="connsiteY11" fmla="*/ 11583 h 10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9646" h="106278">
                    <a:moveTo>
                      <a:pt x="39255" y="11583"/>
                    </a:moveTo>
                    <a:cubicBezTo>
                      <a:pt x="37280" y="13092"/>
                      <a:pt x="35360" y="14628"/>
                      <a:pt x="33412" y="16164"/>
                    </a:cubicBezTo>
                    <a:cubicBezTo>
                      <a:pt x="29297" y="25409"/>
                      <a:pt x="25292" y="34681"/>
                      <a:pt x="21424" y="44008"/>
                    </a:cubicBezTo>
                    <a:cubicBezTo>
                      <a:pt x="14128" y="61674"/>
                      <a:pt x="7132" y="79477"/>
                      <a:pt x="0" y="97226"/>
                    </a:cubicBezTo>
                    <a:cubicBezTo>
                      <a:pt x="2935" y="100243"/>
                      <a:pt x="5870" y="103261"/>
                      <a:pt x="8806" y="106278"/>
                    </a:cubicBezTo>
                    <a:cubicBezTo>
                      <a:pt x="18352" y="82412"/>
                      <a:pt x="27624" y="58409"/>
                      <a:pt x="37527" y="34708"/>
                    </a:cubicBezTo>
                    <a:cubicBezTo>
                      <a:pt x="41285" y="25683"/>
                      <a:pt x="45153" y="16658"/>
                      <a:pt x="49158" y="7743"/>
                    </a:cubicBezTo>
                    <a:cubicBezTo>
                      <a:pt x="50393" y="4999"/>
                      <a:pt x="49213" y="1763"/>
                      <a:pt x="46470" y="501"/>
                    </a:cubicBezTo>
                    <a:cubicBezTo>
                      <a:pt x="43727" y="-761"/>
                      <a:pt x="40490" y="446"/>
                      <a:pt x="39228" y="3189"/>
                    </a:cubicBezTo>
                    <a:cubicBezTo>
                      <a:pt x="39146" y="3381"/>
                      <a:pt x="39036" y="3600"/>
                      <a:pt x="38953" y="3792"/>
                    </a:cubicBezTo>
                    <a:cubicBezTo>
                      <a:pt x="39420" y="4094"/>
                      <a:pt x="39859" y="4451"/>
                      <a:pt x="40215" y="4945"/>
                    </a:cubicBezTo>
                    <a:cubicBezTo>
                      <a:pt x="41807" y="7057"/>
                      <a:pt x="41368" y="10019"/>
                      <a:pt x="39255" y="1158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6" name="任意多边形: 形状 4175">
                <a:extLst>
                  <a:ext uri="{FF2B5EF4-FFF2-40B4-BE49-F238E27FC236}">
                    <a16:creationId xmlns:a16="http://schemas.microsoft.com/office/drawing/2014/main" id="{6513AB81-715D-3163-19FE-08EA6639EBF5}"/>
                  </a:ext>
                </a:extLst>
              </p:cNvPr>
              <p:cNvSpPr/>
              <p:nvPr/>
            </p:nvSpPr>
            <p:spPr>
              <a:xfrm>
                <a:off x="8537012" y="3422384"/>
                <a:ext cx="5878" cy="16431"/>
              </a:xfrm>
              <a:custGeom>
                <a:avLst/>
                <a:gdLst>
                  <a:gd name="connsiteX0" fmla="*/ 5841 w 5878"/>
                  <a:gd name="connsiteY0" fmla="*/ 11329 h 16431"/>
                  <a:gd name="connsiteX1" fmla="*/ 4497 w 5878"/>
                  <a:gd name="connsiteY1" fmla="*/ 0 h 16431"/>
                  <a:gd name="connsiteX2" fmla="*/ 300 w 5878"/>
                  <a:gd name="connsiteY2" fmla="*/ 10781 h 16431"/>
                  <a:gd name="connsiteX3" fmla="*/ 2330 w 5878"/>
                  <a:gd name="connsiteY3" fmla="*/ 16432 h 16431"/>
                  <a:gd name="connsiteX4" fmla="*/ 5841 w 5878"/>
                  <a:gd name="connsiteY4" fmla="*/ 11329 h 16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78" h="16431">
                    <a:moveTo>
                      <a:pt x="5841" y="11329"/>
                    </a:moveTo>
                    <a:cubicBezTo>
                      <a:pt x="5402" y="7571"/>
                      <a:pt x="4936" y="3786"/>
                      <a:pt x="4497" y="0"/>
                    </a:cubicBezTo>
                    <a:cubicBezTo>
                      <a:pt x="3071" y="3594"/>
                      <a:pt x="1617" y="7132"/>
                      <a:pt x="300" y="10781"/>
                    </a:cubicBezTo>
                    <a:cubicBezTo>
                      <a:pt x="-523" y="12948"/>
                      <a:pt x="410" y="15252"/>
                      <a:pt x="2330" y="16432"/>
                    </a:cubicBezTo>
                    <a:cubicBezTo>
                      <a:pt x="4579" y="15828"/>
                      <a:pt x="6143" y="13689"/>
                      <a:pt x="5841" y="1132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7" name="任意多边形: 形状 4176">
                <a:extLst>
                  <a:ext uri="{FF2B5EF4-FFF2-40B4-BE49-F238E27FC236}">
                    <a16:creationId xmlns:a16="http://schemas.microsoft.com/office/drawing/2014/main" id="{0E152CD5-585C-2D05-DB32-D0CF0F58796D}"/>
                  </a:ext>
                </a:extLst>
              </p:cNvPr>
              <p:cNvSpPr/>
              <p:nvPr/>
            </p:nvSpPr>
            <p:spPr>
              <a:xfrm>
                <a:off x="8638508" y="3184659"/>
                <a:ext cx="7741" cy="12344"/>
              </a:xfrm>
              <a:custGeom>
                <a:avLst/>
                <a:gdLst>
                  <a:gd name="connsiteX0" fmla="*/ 5843 w 7741"/>
                  <a:gd name="connsiteY0" fmla="*/ 7791 h 12344"/>
                  <a:gd name="connsiteX1" fmla="*/ 6803 w 7741"/>
                  <a:gd name="connsiteY1" fmla="*/ 1152 h 12344"/>
                  <a:gd name="connsiteX2" fmla="*/ 5541 w 7741"/>
                  <a:gd name="connsiteY2" fmla="*/ 0 h 12344"/>
                  <a:gd name="connsiteX3" fmla="*/ 0 w 7741"/>
                  <a:gd name="connsiteY3" fmla="*/ 12344 h 12344"/>
                  <a:gd name="connsiteX4" fmla="*/ 5843 w 7741"/>
                  <a:gd name="connsiteY4" fmla="*/ 7791 h 12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41" h="12344">
                    <a:moveTo>
                      <a:pt x="5843" y="7791"/>
                    </a:moveTo>
                    <a:cubicBezTo>
                      <a:pt x="7928" y="6227"/>
                      <a:pt x="8367" y="3264"/>
                      <a:pt x="6803" y="1152"/>
                    </a:cubicBezTo>
                    <a:cubicBezTo>
                      <a:pt x="6447" y="686"/>
                      <a:pt x="6008" y="302"/>
                      <a:pt x="5541" y="0"/>
                    </a:cubicBezTo>
                    <a:cubicBezTo>
                      <a:pt x="3649" y="4087"/>
                      <a:pt x="1838" y="8230"/>
                      <a:pt x="0" y="12344"/>
                    </a:cubicBezTo>
                    <a:cubicBezTo>
                      <a:pt x="1948" y="10863"/>
                      <a:pt x="3895" y="9299"/>
                      <a:pt x="5843" y="779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8" name="任意多边形: 形状 4177">
                <a:extLst>
                  <a:ext uri="{FF2B5EF4-FFF2-40B4-BE49-F238E27FC236}">
                    <a16:creationId xmlns:a16="http://schemas.microsoft.com/office/drawing/2014/main" id="{FA43DFE4-6EFD-AA41-0400-965C48BEAC53}"/>
                  </a:ext>
                </a:extLst>
              </p:cNvPr>
              <p:cNvSpPr/>
              <p:nvPr/>
            </p:nvSpPr>
            <p:spPr>
              <a:xfrm>
                <a:off x="8444179" y="3330103"/>
                <a:ext cx="77880" cy="23975"/>
              </a:xfrm>
              <a:custGeom>
                <a:avLst/>
                <a:gdLst>
                  <a:gd name="connsiteX0" fmla="*/ 4171 w 77880"/>
                  <a:gd name="connsiteY0" fmla="*/ 10122 h 23975"/>
                  <a:gd name="connsiteX1" fmla="*/ 51958 w 77880"/>
                  <a:gd name="connsiteY1" fmla="*/ 19943 h 23975"/>
                  <a:gd name="connsiteX2" fmla="*/ 77881 w 77880"/>
                  <a:gd name="connsiteY2" fmla="*/ 23976 h 23975"/>
                  <a:gd name="connsiteX3" fmla="*/ 77332 w 77880"/>
                  <a:gd name="connsiteY3" fmla="*/ 20108 h 23975"/>
                  <a:gd name="connsiteX4" fmla="*/ 76317 w 77880"/>
                  <a:gd name="connsiteY4" fmla="*/ 11960 h 23975"/>
                  <a:gd name="connsiteX5" fmla="*/ 19423 w 77880"/>
                  <a:gd name="connsiteY5" fmla="*/ 2195 h 23975"/>
                  <a:gd name="connsiteX6" fmla="*/ 10206 w 77880"/>
                  <a:gd name="connsiteY6" fmla="*/ 7873 h 23975"/>
                  <a:gd name="connsiteX7" fmla="*/ 2717 w 77880"/>
                  <a:gd name="connsiteY7" fmla="*/ 6008 h 23975"/>
                  <a:gd name="connsiteX8" fmla="*/ 2964 w 77880"/>
                  <a:gd name="connsiteY8" fmla="*/ 0 h 23975"/>
                  <a:gd name="connsiteX9" fmla="*/ 166 w 77880"/>
                  <a:gd name="connsiteY9" fmla="*/ 3511 h 23975"/>
                  <a:gd name="connsiteX10" fmla="*/ 4171 w 77880"/>
                  <a:gd name="connsiteY10" fmla="*/ 10122 h 23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880" h="23975">
                    <a:moveTo>
                      <a:pt x="4171" y="10122"/>
                    </a:moveTo>
                    <a:cubicBezTo>
                      <a:pt x="19972" y="14018"/>
                      <a:pt x="35910" y="17227"/>
                      <a:pt x="51958" y="19943"/>
                    </a:cubicBezTo>
                    <a:cubicBezTo>
                      <a:pt x="60571" y="21397"/>
                      <a:pt x="69212" y="22714"/>
                      <a:pt x="77881" y="23976"/>
                    </a:cubicBezTo>
                    <a:cubicBezTo>
                      <a:pt x="77716" y="22686"/>
                      <a:pt x="77524" y="21397"/>
                      <a:pt x="77332" y="20108"/>
                    </a:cubicBezTo>
                    <a:cubicBezTo>
                      <a:pt x="76976" y="17392"/>
                      <a:pt x="76674" y="14676"/>
                      <a:pt x="76317" y="11960"/>
                    </a:cubicBezTo>
                    <a:cubicBezTo>
                      <a:pt x="57224" y="9272"/>
                      <a:pt x="38214" y="6172"/>
                      <a:pt x="19423" y="2195"/>
                    </a:cubicBezTo>
                    <a:cubicBezTo>
                      <a:pt x="16351" y="4088"/>
                      <a:pt x="13306" y="6035"/>
                      <a:pt x="10206" y="7873"/>
                    </a:cubicBezTo>
                    <a:cubicBezTo>
                      <a:pt x="7627" y="9437"/>
                      <a:pt x="4281" y="8586"/>
                      <a:pt x="2717" y="6008"/>
                    </a:cubicBezTo>
                    <a:cubicBezTo>
                      <a:pt x="1565" y="4088"/>
                      <a:pt x="1730" y="1728"/>
                      <a:pt x="2964" y="0"/>
                    </a:cubicBezTo>
                    <a:cubicBezTo>
                      <a:pt x="1620" y="713"/>
                      <a:pt x="550" y="1920"/>
                      <a:pt x="166" y="3511"/>
                    </a:cubicBezTo>
                    <a:cubicBezTo>
                      <a:pt x="-575" y="6474"/>
                      <a:pt x="1236" y="9437"/>
                      <a:pt x="4171" y="1012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9" name="任意多边形: 形状 4178">
                <a:extLst>
                  <a:ext uri="{FF2B5EF4-FFF2-40B4-BE49-F238E27FC236}">
                    <a16:creationId xmlns:a16="http://schemas.microsoft.com/office/drawing/2014/main" id="{18262CEB-DDAD-059B-70C3-DB1B0FC03F35}"/>
                  </a:ext>
                </a:extLst>
              </p:cNvPr>
              <p:cNvSpPr/>
              <p:nvPr/>
            </p:nvSpPr>
            <p:spPr>
              <a:xfrm>
                <a:off x="8532182" y="3343682"/>
                <a:ext cx="42409" cy="16678"/>
              </a:xfrm>
              <a:custGeom>
                <a:avLst/>
                <a:gdLst>
                  <a:gd name="connsiteX0" fmla="*/ 0 w 42409"/>
                  <a:gd name="connsiteY0" fmla="*/ 0 h 16678"/>
                  <a:gd name="connsiteX1" fmla="*/ 576 w 42409"/>
                  <a:gd name="connsiteY1" fmla="*/ 5130 h 16678"/>
                  <a:gd name="connsiteX2" fmla="*/ 1399 w 42409"/>
                  <a:gd name="connsiteY2" fmla="*/ 12043 h 16678"/>
                  <a:gd name="connsiteX3" fmla="*/ 37198 w 42409"/>
                  <a:gd name="connsiteY3" fmla="*/ 16679 h 16678"/>
                  <a:gd name="connsiteX4" fmla="*/ 42410 w 42409"/>
                  <a:gd name="connsiteY4" fmla="*/ 5596 h 16678"/>
                  <a:gd name="connsiteX5" fmla="*/ 18325 w 42409"/>
                  <a:gd name="connsiteY5" fmla="*/ 2414 h 16678"/>
                  <a:gd name="connsiteX6" fmla="*/ 0 w 42409"/>
                  <a:gd name="connsiteY6" fmla="*/ 0 h 16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409" h="16678">
                    <a:moveTo>
                      <a:pt x="0" y="0"/>
                    </a:moveTo>
                    <a:cubicBezTo>
                      <a:pt x="192" y="1701"/>
                      <a:pt x="384" y="3429"/>
                      <a:pt x="576" y="5130"/>
                    </a:cubicBezTo>
                    <a:cubicBezTo>
                      <a:pt x="850" y="7434"/>
                      <a:pt x="1125" y="9738"/>
                      <a:pt x="1399" y="12043"/>
                    </a:cubicBezTo>
                    <a:cubicBezTo>
                      <a:pt x="13304" y="13689"/>
                      <a:pt x="25265" y="15197"/>
                      <a:pt x="37198" y="16679"/>
                    </a:cubicBezTo>
                    <a:cubicBezTo>
                      <a:pt x="38953" y="13003"/>
                      <a:pt x="40682" y="9272"/>
                      <a:pt x="42410" y="5596"/>
                    </a:cubicBezTo>
                    <a:cubicBezTo>
                      <a:pt x="34372" y="4526"/>
                      <a:pt x="26362" y="3456"/>
                      <a:pt x="18325" y="2414"/>
                    </a:cubicBezTo>
                    <a:cubicBezTo>
                      <a:pt x="12207" y="1646"/>
                      <a:pt x="6117" y="823"/>
                      <a:pt x="0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0" name="任意多边形: 形状 4179">
                <a:extLst>
                  <a:ext uri="{FF2B5EF4-FFF2-40B4-BE49-F238E27FC236}">
                    <a16:creationId xmlns:a16="http://schemas.microsoft.com/office/drawing/2014/main" id="{5D767C38-E7BD-326E-6315-9545809FA74E}"/>
                  </a:ext>
                </a:extLst>
              </p:cNvPr>
              <p:cNvSpPr/>
              <p:nvPr/>
            </p:nvSpPr>
            <p:spPr>
              <a:xfrm>
                <a:off x="8580901" y="3350869"/>
                <a:ext cx="111209" cy="28865"/>
              </a:xfrm>
              <a:custGeom>
                <a:avLst/>
                <a:gdLst>
                  <a:gd name="connsiteX0" fmla="*/ 99606 w 111209"/>
                  <a:gd name="connsiteY0" fmla="*/ 17282 h 28865"/>
                  <a:gd name="connsiteX1" fmla="*/ 36869 w 111209"/>
                  <a:gd name="connsiteY1" fmla="*/ 4609 h 28865"/>
                  <a:gd name="connsiteX2" fmla="*/ 5349 w 111209"/>
                  <a:gd name="connsiteY2" fmla="*/ 0 h 28865"/>
                  <a:gd name="connsiteX3" fmla="*/ 0 w 111209"/>
                  <a:gd name="connsiteY3" fmla="*/ 10973 h 28865"/>
                  <a:gd name="connsiteX4" fmla="*/ 106052 w 111209"/>
                  <a:gd name="connsiteY4" fmla="*/ 28721 h 28865"/>
                  <a:gd name="connsiteX5" fmla="*/ 111209 w 111209"/>
                  <a:gd name="connsiteY5" fmla="*/ 26582 h 28865"/>
                  <a:gd name="connsiteX6" fmla="*/ 108987 w 111209"/>
                  <a:gd name="connsiteY6" fmla="*/ 25567 h 28865"/>
                  <a:gd name="connsiteX7" fmla="*/ 99606 w 111209"/>
                  <a:gd name="connsiteY7" fmla="*/ 17282 h 28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209" h="28865">
                    <a:moveTo>
                      <a:pt x="99606" y="17282"/>
                    </a:moveTo>
                    <a:cubicBezTo>
                      <a:pt x="78922" y="12043"/>
                      <a:pt x="57991" y="7955"/>
                      <a:pt x="36869" y="4609"/>
                    </a:cubicBezTo>
                    <a:cubicBezTo>
                      <a:pt x="26390" y="2935"/>
                      <a:pt x="15883" y="1454"/>
                      <a:pt x="5349" y="0"/>
                    </a:cubicBezTo>
                    <a:cubicBezTo>
                      <a:pt x="3566" y="3649"/>
                      <a:pt x="1811" y="7324"/>
                      <a:pt x="0" y="10973"/>
                    </a:cubicBezTo>
                    <a:cubicBezTo>
                      <a:pt x="35689" y="15417"/>
                      <a:pt x="71323" y="20025"/>
                      <a:pt x="106052" y="28721"/>
                    </a:cubicBezTo>
                    <a:cubicBezTo>
                      <a:pt x="108110" y="29243"/>
                      <a:pt x="110140" y="28310"/>
                      <a:pt x="111209" y="26582"/>
                    </a:cubicBezTo>
                    <a:cubicBezTo>
                      <a:pt x="110414" y="26417"/>
                      <a:pt x="109646" y="26143"/>
                      <a:pt x="108987" y="25567"/>
                    </a:cubicBezTo>
                    <a:cubicBezTo>
                      <a:pt x="105778" y="22851"/>
                      <a:pt x="102706" y="20025"/>
                      <a:pt x="99606" y="1728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1" name="任意多边形: 形状 4180">
                <a:extLst>
                  <a:ext uri="{FF2B5EF4-FFF2-40B4-BE49-F238E27FC236}">
                    <a16:creationId xmlns:a16="http://schemas.microsoft.com/office/drawing/2014/main" id="{88AF30DE-0BE7-CCE5-0DA5-5173CF04C151}"/>
                  </a:ext>
                </a:extLst>
              </p:cNvPr>
              <p:cNvSpPr/>
              <p:nvPr/>
            </p:nvSpPr>
            <p:spPr>
              <a:xfrm>
                <a:off x="8520496" y="3342064"/>
                <a:ext cx="13112" cy="13661"/>
              </a:xfrm>
              <a:custGeom>
                <a:avLst/>
                <a:gdLst>
                  <a:gd name="connsiteX0" fmla="*/ 12262 w 13112"/>
                  <a:gd name="connsiteY0" fmla="*/ 6748 h 13661"/>
                  <a:gd name="connsiteX1" fmla="*/ 11686 w 13112"/>
                  <a:gd name="connsiteY1" fmla="*/ 1618 h 13661"/>
                  <a:gd name="connsiteX2" fmla="*/ 0 w 13112"/>
                  <a:gd name="connsiteY2" fmla="*/ 0 h 13661"/>
                  <a:gd name="connsiteX3" fmla="*/ 1015 w 13112"/>
                  <a:gd name="connsiteY3" fmla="*/ 8147 h 13661"/>
                  <a:gd name="connsiteX4" fmla="*/ 1564 w 13112"/>
                  <a:gd name="connsiteY4" fmla="*/ 12015 h 13661"/>
                  <a:gd name="connsiteX5" fmla="*/ 13112 w 13112"/>
                  <a:gd name="connsiteY5" fmla="*/ 13661 h 13661"/>
                  <a:gd name="connsiteX6" fmla="*/ 12262 w 13112"/>
                  <a:gd name="connsiteY6" fmla="*/ 6748 h 13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12" h="13661">
                    <a:moveTo>
                      <a:pt x="12262" y="6748"/>
                    </a:moveTo>
                    <a:cubicBezTo>
                      <a:pt x="12070" y="5047"/>
                      <a:pt x="11878" y="3319"/>
                      <a:pt x="11686" y="1618"/>
                    </a:cubicBezTo>
                    <a:cubicBezTo>
                      <a:pt x="7791" y="1097"/>
                      <a:pt x="3895" y="549"/>
                      <a:pt x="0" y="0"/>
                    </a:cubicBezTo>
                    <a:cubicBezTo>
                      <a:pt x="357" y="2716"/>
                      <a:pt x="658" y="5431"/>
                      <a:pt x="1015" y="8147"/>
                    </a:cubicBezTo>
                    <a:cubicBezTo>
                      <a:pt x="1180" y="9437"/>
                      <a:pt x="1372" y="10726"/>
                      <a:pt x="1564" y="12015"/>
                    </a:cubicBezTo>
                    <a:cubicBezTo>
                      <a:pt x="5404" y="12564"/>
                      <a:pt x="9245" y="13140"/>
                      <a:pt x="13112" y="13661"/>
                    </a:cubicBezTo>
                    <a:cubicBezTo>
                      <a:pt x="12811" y="11357"/>
                      <a:pt x="12536" y="9053"/>
                      <a:pt x="12262" y="6748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2" name="任意多边形: 形状 4181">
                <a:extLst>
                  <a:ext uri="{FF2B5EF4-FFF2-40B4-BE49-F238E27FC236}">
                    <a16:creationId xmlns:a16="http://schemas.microsoft.com/office/drawing/2014/main" id="{FE478F10-5E6E-55A5-C58D-CF50532C2BF0}"/>
                  </a:ext>
                </a:extLst>
              </p:cNvPr>
              <p:cNvSpPr/>
              <p:nvPr/>
            </p:nvSpPr>
            <p:spPr>
              <a:xfrm>
                <a:off x="8446087" y="3329490"/>
                <a:ext cx="17486" cy="9285"/>
              </a:xfrm>
              <a:custGeom>
                <a:avLst/>
                <a:gdLst>
                  <a:gd name="connsiteX0" fmla="*/ 781 w 17486"/>
                  <a:gd name="connsiteY0" fmla="*/ 6648 h 9285"/>
                  <a:gd name="connsiteX1" fmla="*/ 8270 w 17486"/>
                  <a:gd name="connsiteY1" fmla="*/ 8513 h 9285"/>
                  <a:gd name="connsiteX2" fmla="*/ 17487 w 17486"/>
                  <a:gd name="connsiteY2" fmla="*/ 2835 h 9285"/>
                  <a:gd name="connsiteX3" fmla="*/ 4786 w 17486"/>
                  <a:gd name="connsiteY3" fmla="*/ 147 h 9285"/>
                  <a:gd name="connsiteX4" fmla="*/ 1000 w 17486"/>
                  <a:gd name="connsiteY4" fmla="*/ 668 h 9285"/>
                  <a:gd name="connsiteX5" fmla="*/ 781 w 17486"/>
                  <a:gd name="connsiteY5" fmla="*/ 6648 h 9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86" h="9285">
                    <a:moveTo>
                      <a:pt x="781" y="6648"/>
                    </a:moveTo>
                    <a:cubicBezTo>
                      <a:pt x="2344" y="9227"/>
                      <a:pt x="5691" y="10050"/>
                      <a:pt x="8270" y="8513"/>
                    </a:cubicBezTo>
                    <a:cubicBezTo>
                      <a:pt x="11397" y="6648"/>
                      <a:pt x="14442" y="4728"/>
                      <a:pt x="17487" y="2835"/>
                    </a:cubicBezTo>
                    <a:cubicBezTo>
                      <a:pt x="13262" y="1930"/>
                      <a:pt x="9010" y="1134"/>
                      <a:pt x="4786" y="147"/>
                    </a:cubicBezTo>
                    <a:cubicBezTo>
                      <a:pt x="3442" y="-183"/>
                      <a:pt x="2125" y="64"/>
                      <a:pt x="1000" y="668"/>
                    </a:cubicBezTo>
                    <a:cubicBezTo>
                      <a:pt x="-207" y="2369"/>
                      <a:pt x="-371" y="4728"/>
                      <a:pt x="781" y="6648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3" name="任意多边形: 形状 4182">
                <a:extLst>
                  <a:ext uri="{FF2B5EF4-FFF2-40B4-BE49-F238E27FC236}">
                    <a16:creationId xmlns:a16="http://schemas.microsoft.com/office/drawing/2014/main" id="{2D13FE26-5805-C2F6-5571-04AD40F7C26B}"/>
                  </a:ext>
                </a:extLst>
              </p:cNvPr>
              <p:cNvSpPr/>
              <p:nvPr/>
            </p:nvSpPr>
            <p:spPr>
              <a:xfrm>
                <a:off x="8569380" y="3349306"/>
                <a:ext cx="16815" cy="12536"/>
              </a:xfrm>
              <a:custGeom>
                <a:avLst/>
                <a:gdLst>
                  <a:gd name="connsiteX0" fmla="*/ 5212 w 16815"/>
                  <a:gd name="connsiteY0" fmla="*/ 0 h 12536"/>
                  <a:gd name="connsiteX1" fmla="*/ 0 w 16815"/>
                  <a:gd name="connsiteY1" fmla="*/ 11083 h 12536"/>
                  <a:gd name="connsiteX2" fmla="*/ 3621 w 16815"/>
                  <a:gd name="connsiteY2" fmla="*/ 11549 h 12536"/>
                  <a:gd name="connsiteX3" fmla="*/ 11467 w 16815"/>
                  <a:gd name="connsiteY3" fmla="*/ 12536 h 12536"/>
                  <a:gd name="connsiteX4" fmla="*/ 16816 w 16815"/>
                  <a:gd name="connsiteY4" fmla="*/ 1564 h 12536"/>
                  <a:gd name="connsiteX5" fmla="*/ 5212 w 16815"/>
                  <a:gd name="connsiteY5" fmla="*/ 0 h 12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15" h="12536">
                    <a:moveTo>
                      <a:pt x="5212" y="0"/>
                    </a:moveTo>
                    <a:cubicBezTo>
                      <a:pt x="3484" y="3703"/>
                      <a:pt x="1756" y="7407"/>
                      <a:pt x="0" y="11083"/>
                    </a:cubicBezTo>
                    <a:cubicBezTo>
                      <a:pt x="1207" y="11220"/>
                      <a:pt x="2414" y="11384"/>
                      <a:pt x="3621" y="11549"/>
                    </a:cubicBezTo>
                    <a:cubicBezTo>
                      <a:pt x="6227" y="11878"/>
                      <a:pt x="8860" y="12207"/>
                      <a:pt x="11467" y="12536"/>
                    </a:cubicBezTo>
                    <a:cubicBezTo>
                      <a:pt x="13277" y="8888"/>
                      <a:pt x="15033" y="5240"/>
                      <a:pt x="16816" y="1564"/>
                    </a:cubicBezTo>
                    <a:cubicBezTo>
                      <a:pt x="12975" y="1015"/>
                      <a:pt x="9080" y="494"/>
                      <a:pt x="5212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4" name="任意多边形: 形状 4183">
                <a:extLst>
                  <a:ext uri="{FF2B5EF4-FFF2-40B4-BE49-F238E27FC236}">
                    <a16:creationId xmlns:a16="http://schemas.microsoft.com/office/drawing/2014/main" id="{99B3C59B-B6C8-6978-4CAE-2BEA9BD0F3C7}"/>
                  </a:ext>
                </a:extLst>
              </p:cNvPr>
              <p:cNvSpPr/>
              <p:nvPr/>
            </p:nvSpPr>
            <p:spPr>
              <a:xfrm>
                <a:off x="8609266" y="3287145"/>
                <a:ext cx="88456" cy="90369"/>
              </a:xfrm>
              <a:custGeom>
                <a:avLst/>
                <a:gdLst>
                  <a:gd name="connsiteX0" fmla="*/ 46333 w 88456"/>
                  <a:gd name="connsiteY0" fmla="*/ 58046 h 90369"/>
                  <a:gd name="connsiteX1" fmla="*/ 71241 w 88456"/>
                  <a:gd name="connsiteY1" fmla="*/ 81007 h 90369"/>
                  <a:gd name="connsiteX2" fmla="*/ 80047 w 88456"/>
                  <a:gd name="connsiteY2" fmla="*/ 83229 h 90369"/>
                  <a:gd name="connsiteX3" fmla="*/ 83448 w 88456"/>
                  <a:gd name="connsiteY3" fmla="*/ 89017 h 90369"/>
                  <a:gd name="connsiteX4" fmla="*/ 82845 w 88456"/>
                  <a:gd name="connsiteY4" fmla="*/ 90279 h 90369"/>
                  <a:gd name="connsiteX5" fmla="*/ 87289 w 88456"/>
                  <a:gd name="connsiteY5" fmla="*/ 88825 h 90369"/>
                  <a:gd name="connsiteX6" fmla="*/ 86822 w 88456"/>
                  <a:gd name="connsiteY6" fmla="*/ 82131 h 90369"/>
                  <a:gd name="connsiteX7" fmla="*/ 53712 w 88456"/>
                  <a:gd name="connsiteY7" fmla="*/ 50557 h 90369"/>
                  <a:gd name="connsiteX8" fmla="*/ 4636 w 88456"/>
                  <a:gd name="connsiteY8" fmla="*/ 0 h 90369"/>
                  <a:gd name="connsiteX9" fmla="*/ 0 w 88456"/>
                  <a:gd name="connsiteY9" fmla="*/ 11549 h 90369"/>
                  <a:gd name="connsiteX10" fmla="*/ 46333 w 88456"/>
                  <a:gd name="connsiteY10" fmla="*/ 58046 h 90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456" h="90369">
                    <a:moveTo>
                      <a:pt x="46333" y="58046"/>
                    </a:moveTo>
                    <a:cubicBezTo>
                      <a:pt x="54453" y="65892"/>
                      <a:pt x="62792" y="73518"/>
                      <a:pt x="71241" y="81007"/>
                    </a:cubicBezTo>
                    <a:cubicBezTo>
                      <a:pt x="74176" y="81747"/>
                      <a:pt x="77139" y="82433"/>
                      <a:pt x="80047" y="83229"/>
                    </a:cubicBezTo>
                    <a:cubicBezTo>
                      <a:pt x="82570" y="83887"/>
                      <a:pt x="84106" y="86466"/>
                      <a:pt x="83448" y="89017"/>
                    </a:cubicBezTo>
                    <a:cubicBezTo>
                      <a:pt x="83311" y="89483"/>
                      <a:pt x="83064" y="89895"/>
                      <a:pt x="82845" y="90279"/>
                    </a:cubicBezTo>
                    <a:cubicBezTo>
                      <a:pt x="84436" y="90581"/>
                      <a:pt x="86164" y="90142"/>
                      <a:pt x="87289" y="88825"/>
                    </a:cubicBezTo>
                    <a:cubicBezTo>
                      <a:pt x="89017" y="86850"/>
                      <a:pt x="88798" y="83860"/>
                      <a:pt x="86822" y="82131"/>
                    </a:cubicBezTo>
                    <a:cubicBezTo>
                      <a:pt x="75438" y="71982"/>
                      <a:pt x="64492" y="61338"/>
                      <a:pt x="53712" y="50557"/>
                    </a:cubicBezTo>
                    <a:cubicBezTo>
                      <a:pt x="37115" y="33961"/>
                      <a:pt x="20958" y="16871"/>
                      <a:pt x="4636" y="0"/>
                    </a:cubicBezTo>
                    <a:cubicBezTo>
                      <a:pt x="3100" y="3841"/>
                      <a:pt x="1564" y="7708"/>
                      <a:pt x="0" y="11549"/>
                    </a:cubicBezTo>
                    <a:cubicBezTo>
                      <a:pt x="15362" y="27130"/>
                      <a:pt x="30614" y="42849"/>
                      <a:pt x="46333" y="58046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5" name="任意多边形: 形状 4184">
                <a:extLst>
                  <a:ext uri="{FF2B5EF4-FFF2-40B4-BE49-F238E27FC236}">
                    <a16:creationId xmlns:a16="http://schemas.microsoft.com/office/drawing/2014/main" id="{BDCED5F8-BA1B-6EE0-DE05-106AA2F735E8}"/>
                  </a:ext>
                </a:extLst>
              </p:cNvPr>
              <p:cNvSpPr/>
              <p:nvPr/>
            </p:nvSpPr>
            <p:spPr>
              <a:xfrm>
                <a:off x="8509633" y="3197991"/>
                <a:ext cx="795" cy="5568"/>
              </a:xfrm>
              <a:custGeom>
                <a:avLst/>
                <a:gdLst>
                  <a:gd name="connsiteX0" fmla="*/ 768 w 795"/>
                  <a:gd name="connsiteY0" fmla="*/ 0 h 5568"/>
                  <a:gd name="connsiteX1" fmla="*/ 796 w 795"/>
                  <a:gd name="connsiteY1" fmla="*/ 5569 h 5568"/>
                  <a:gd name="connsiteX2" fmla="*/ 741 w 795"/>
                  <a:gd name="connsiteY2" fmla="*/ 82 h 5568"/>
                  <a:gd name="connsiteX3" fmla="*/ 768 w 795"/>
                  <a:gd name="connsiteY3" fmla="*/ 0 h 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5" h="5568">
                    <a:moveTo>
                      <a:pt x="768" y="0"/>
                    </a:moveTo>
                    <a:cubicBezTo>
                      <a:pt x="-274" y="1701"/>
                      <a:pt x="-247" y="3813"/>
                      <a:pt x="796" y="5569"/>
                    </a:cubicBezTo>
                    <a:cubicBezTo>
                      <a:pt x="796" y="3731"/>
                      <a:pt x="741" y="1920"/>
                      <a:pt x="741" y="82"/>
                    </a:cubicBezTo>
                    <a:cubicBezTo>
                      <a:pt x="768" y="55"/>
                      <a:pt x="768" y="27"/>
                      <a:pt x="768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6" name="任意多边形: 形状 4185">
                <a:extLst>
                  <a:ext uri="{FF2B5EF4-FFF2-40B4-BE49-F238E27FC236}">
                    <a16:creationId xmlns:a16="http://schemas.microsoft.com/office/drawing/2014/main" id="{B8A50413-3F66-513D-8556-E94674790D16}"/>
                  </a:ext>
                </a:extLst>
              </p:cNvPr>
              <p:cNvSpPr/>
              <p:nvPr/>
            </p:nvSpPr>
            <p:spPr>
              <a:xfrm>
                <a:off x="8521346" y="3199527"/>
                <a:ext cx="45015" cy="49103"/>
              </a:xfrm>
              <a:custGeom>
                <a:avLst/>
                <a:gdLst>
                  <a:gd name="connsiteX0" fmla="*/ 9601 w 45015"/>
                  <a:gd name="connsiteY0" fmla="*/ 25512 h 49103"/>
                  <a:gd name="connsiteX1" fmla="*/ 35936 w 45015"/>
                  <a:gd name="connsiteY1" fmla="*/ 49103 h 49103"/>
                  <a:gd name="connsiteX2" fmla="*/ 45016 w 45015"/>
                  <a:gd name="connsiteY2" fmla="*/ 41724 h 49103"/>
                  <a:gd name="connsiteX3" fmla="*/ 17255 w 45015"/>
                  <a:gd name="connsiteY3" fmla="*/ 17282 h 49103"/>
                  <a:gd name="connsiteX4" fmla="*/ 0 w 45015"/>
                  <a:gd name="connsiteY4" fmla="*/ 0 h 49103"/>
                  <a:gd name="connsiteX5" fmla="*/ 329 w 45015"/>
                  <a:gd name="connsiteY5" fmla="*/ 16404 h 49103"/>
                  <a:gd name="connsiteX6" fmla="*/ 9601 w 45015"/>
                  <a:gd name="connsiteY6" fmla="*/ 25512 h 49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015" h="49103">
                    <a:moveTo>
                      <a:pt x="9601" y="25512"/>
                    </a:moveTo>
                    <a:cubicBezTo>
                      <a:pt x="18160" y="33577"/>
                      <a:pt x="27103" y="41313"/>
                      <a:pt x="35936" y="49103"/>
                    </a:cubicBezTo>
                    <a:cubicBezTo>
                      <a:pt x="38953" y="46634"/>
                      <a:pt x="41998" y="44193"/>
                      <a:pt x="45016" y="41724"/>
                    </a:cubicBezTo>
                    <a:cubicBezTo>
                      <a:pt x="35717" y="33632"/>
                      <a:pt x="26280" y="25622"/>
                      <a:pt x="17255" y="17282"/>
                    </a:cubicBezTo>
                    <a:cubicBezTo>
                      <a:pt x="11247" y="11741"/>
                      <a:pt x="5459" y="5980"/>
                      <a:pt x="0" y="0"/>
                    </a:cubicBezTo>
                    <a:cubicBezTo>
                      <a:pt x="27" y="5459"/>
                      <a:pt x="165" y="10945"/>
                      <a:pt x="329" y="16404"/>
                    </a:cubicBezTo>
                    <a:cubicBezTo>
                      <a:pt x="3347" y="19504"/>
                      <a:pt x="6446" y="22522"/>
                      <a:pt x="9601" y="2551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7" name="任意多边形: 形状 4186">
                <a:extLst>
                  <a:ext uri="{FF2B5EF4-FFF2-40B4-BE49-F238E27FC236}">
                    <a16:creationId xmlns:a16="http://schemas.microsoft.com/office/drawing/2014/main" id="{56ADD315-ACCE-9F7A-9CAA-1EE4E46DFD6C}"/>
                  </a:ext>
                </a:extLst>
              </p:cNvPr>
              <p:cNvSpPr/>
              <p:nvPr/>
            </p:nvSpPr>
            <p:spPr>
              <a:xfrm>
                <a:off x="8566005" y="3248877"/>
                <a:ext cx="39118" cy="40818"/>
              </a:xfrm>
              <a:custGeom>
                <a:avLst/>
                <a:gdLst>
                  <a:gd name="connsiteX0" fmla="*/ 34427 w 39118"/>
                  <a:gd name="connsiteY0" fmla="*/ 40819 h 40818"/>
                  <a:gd name="connsiteX1" fmla="*/ 39118 w 39118"/>
                  <a:gd name="connsiteY1" fmla="*/ 29215 h 40818"/>
                  <a:gd name="connsiteX2" fmla="*/ 21918 w 39118"/>
                  <a:gd name="connsiteY2" fmla="*/ 11878 h 40818"/>
                  <a:gd name="connsiteX3" fmla="*/ 9053 w 39118"/>
                  <a:gd name="connsiteY3" fmla="*/ 0 h 40818"/>
                  <a:gd name="connsiteX4" fmla="*/ 0 w 39118"/>
                  <a:gd name="connsiteY4" fmla="*/ 7516 h 40818"/>
                  <a:gd name="connsiteX5" fmla="*/ 13689 w 39118"/>
                  <a:gd name="connsiteY5" fmla="*/ 20300 h 40818"/>
                  <a:gd name="connsiteX6" fmla="*/ 34427 w 39118"/>
                  <a:gd name="connsiteY6" fmla="*/ 40819 h 40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118" h="40818">
                    <a:moveTo>
                      <a:pt x="34427" y="40819"/>
                    </a:moveTo>
                    <a:cubicBezTo>
                      <a:pt x="35991" y="36951"/>
                      <a:pt x="37554" y="33083"/>
                      <a:pt x="39118" y="29215"/>
                    </a:cubicBezTo>
                    <a:cubicBezTo>
                      <a:pt x="33412" y="23400"/>
                      <a:pt x="27706" y="17584"/>
                      <a:pt x="21918" y="11878"/>
                    </a:cubicBezTo>
                    <a:cubicBezTo>
                      <a:pt x="17749" y="7846"/>
                      <a:pt x="13442" y="3895"/>
                      <a:pt x="9053" y="0"/>
                    </a:cubicBezTo>
                    <a:cubicBezTo>
                      <a:pt x="6035" y="2496"/>
                      <a:pt x="3018" y="5020"/>
                      <a:pt x="0" y="7516"/>
                    </a:cubicBezTo>
                    <a:cubicBezTo>
                      <a:pt x="4663" y="11714"/>
                      <a:pt x="9245" y="15938"/>
                      <a:pt x="13689" y="20300"/>
                    </a:cubicBezTo>
                    <a:cubicBezTo>
                      <a:pt x="20656" y="27048"/>
                      <a:pt x="27569" y="33906"/>
                      <a:pt x="34427" y="4081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8" name="任意多边形: 形状 4187">
                <a:extLst>
                  <a:ext uri="{FF2B5EF4-FFF2-40B4-BE49-F238E27FC236}">
                    <a16:creationId xmlns:a16="http://schemas.microsoft.com/office/drawing/2014/main" id="{B3206A96-83F1-6B05-DAD6-43D65D647DC7}"/>
                  </a:ext>
                </a:extLst>
              </p:cNvPr>
              <p:cNvSpPr/>
              <p:nvPr/>
            </p:nvSpPr>
            <p:spPr>
              <a:xfrm>
                <a:off x="8510401" y="3195301"/>
                <a:ext cx="11274" cy="20630"/>
              </a:xfrm>
              <a:custGeom>
                <a:avLst/>
                <a:gdLst>
                  <a:gd name="connsiteX0" fmla="*/ 11275 w 11274"/>
                  <a:gd name="connsiteY0" fmla="*/ 20631 h 20630"/>
                  <a:gd name="connsiteX1" fmla="*/ 10945 w 11274"/>
                  <a:gd name="connsiteY1" fmla="*/ 4226 h 20630"/>
                  <a:gd name="connsiteX2" fmla="*/ 8723 w 11274"/>
                  <a:gd name="connsiteY2" fmla="*/ 1867 h 20630"/>
                  <a:gd name="connsiteX3" fmla="*/ 1015 w 11274"/>
                  <a:gd name="connsiteY3" fmla="*/ 1346 h 20630"/>
                  <a:gd name="connsiteX4" fmla="*/ 0 w 11274"/>
                  <a:gd name="connsiteY4" fmla="*/ 2663 h 20630"/>
                  <a:gd name="connsiteX5" fmla="*/ 0 w 11274"/>
                  <a:gd name="connsiteY5" fmla="*/ 2718 h 20630"/>
                  <a:gd name="connsiteX6" fmla="*/ 55 w 11274"/>
                  <a:gd name="connsiteY6" fmla="*/ 8204 h 20630"/>
                  <a:gd name="connsiteX7" fmla="*/ 521 w 11274"/>
                  <a:gd name="connsiteY7" fmla="*/ 9027 h 20630"/>
                  <a:gd name="connsiteX8" fmla="*/ 11275 w 11274"/>
                  <a:gd name="connsiteY8" fmla="*/ 20631 h 20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74" h="20630">
                    <a:moveTo>
                      <a:pt x="11275" y="20631"/>
                    </a:moveTo>
                    <a:cubicBezTo>
                      <a:pt x="11137" y="15172"/>
                      <a:pt x="11000" y="9685"/>
                      <a:pt x="10945" y="4226"/>
                    </a:cubicBezTo>
                    <a:cubicBezTo>
                      <a:pt x="10232" y="3431"/>
                      <a:pt x="9437" y="2690"/>
                      <a:pt x="8723" y="1867"/>
                    </a:cubicBezTo>
                    <a:cubicBezTo>
                      <a:pt x="6748" y="-410"/>
                      <a:pt x="3292" y="-629"/>
                      <a:pt x="1015" y="1346"/>
                    </a:cubicBezTo>
                    <a:cubicBezTo>
                      <a:pt x="576" y="1730"/>
                      <a:pt x="274" y="2196"/>
                      <a:pt x="0" y="2663"/>
                    </a:cubicBezTo>
                    <a:cubicBezTo>
                      <a:pt x="0" y="2690"/>
                      <a:pt x="0" y="2718"/>
                      <a:pt x="0" y="2718"/>
                    </a:cubicBezTo>
                    <a:cubicBezTo>
                      <a:pt x="0" y="4556"/>
                      <a:pt x="55" y="6366"/>
                      <a:pt x="55" y="8204"/>
                    </a:cubicBezTo>
                    <a:cubicBezTo>
                      <a:pt x="219" y="8478"/>
                      <a:pt x="302" y="8780"/>
                      <a:pt x="521" y="9027"/>
                    </a:cubicBezTo>
                    <a:cubicBezTo>
                      <a:pt x="3950" y="13032"/>
                      <a:pt x="7571" y="16872"/>
                      <a:pt x="11275" y="2063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9" name="任意多边形: 形状 4188">
                <a:extLst>
                  <a:ext uri="{FF2B5EF4-FFF2-40B4-BE49-F238E27FC236}">
                    <a16:creationId xmlns:a16="http://schemas.microsoft.com/office/drawing/2014/main" id="{2EEE97ED-B286-1A35-43DE-66A16465550A}"/>
                  </a:ext>
                </a:extLst>
              </p:cNvPr>
              <p:cNvSpPr/>
              <p:nvPr/>
            </p:nvSpPr>
            <p:spPr>
              <a:xfrm>
                <a:off x="8557309" y="3241278"/>
                <a:ext cx="17748" cy="15114"/>
              </a:xfrm>
              <a:custGeom>
                <a:avLst/>
                <a:gdLst>
                  <a:gd name="connsiteX0" fmla="*/ 8696 w 17748"/>
                  <a:gd name="connsiteY0" fmla="*/ 15115 h 15114"/>
                  <a:gd name="connsiteX1" fmla="*/ 17749 w 17748"/>
                  <a:gd name="connsiteY1" fmla="*/ 7599 h 15114"/>
                  <a:gd name="connsiteX2" fmla="*/ 9080 w 17748"/>
                  <a:gd name="connsiteY2" fmla="*/ 0 h 15114"/>
                  <a:gd name="connsiteX3" fmla="*/ 0 w 17748"/>
                  <a:gd name="connsiteY3" fmla="*/ 7379 h 15114"/>
                  <a:gd name="connsiteX4" fmla="*/ 8696 w 17748"/>
                  <a:gd name="connsiteY4" fmla="*/ 15115 h 1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48" h="15114">
                    <a:moveTo>
                      <a:pt x="8696" y="15115"/>
                    </a:moveTo>
                    <a:cubicBezTo>
                      <a:pt x="11714" y="12619"/>
                      <a:pt x="14731" y="10095"/>
                      <a:pt x="17749" y="7599"/>
                    </a:cubicBezTo>
                    <a:cubicBezTo>
                      <a:pt x="14896" y="5047"/>
                      <a:pt x="11988" y="2524"/>
                      <a:pt x="9080" y="0"/>
                    </a:cubicBezTo>
                    <a:cubicBezTo>
                      <a:pt x="6063" y="2469"/>
                      <a:pt x="3017" y="4910"/>
                      <a:pt x="0" y="7379"/>
                    </a:cubicBezTo>
                    <a:cubicBezTo>
                      <a:pt x="2908" y="9930"/>
                      <a:pt x="5816" y="12509"/>
                      <a:pt x="8696" y="15115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0" name="任意多边形: 形状 4189">
                <a:extLst>
                  <a:ext uri="{FF2B5EF4-FFF2-40B4-BE49-F238E27FC236}">
                    <a16:creationId xmlns:a16="http://schemas.microsoft.com/office/drawing/2014/main" id="{C621CAD0-EE5E-7845-9814-E60579CCE0A0}"/>
                  </a:ext>
                </a:extLst>
              </p:cNvPr>
              <p:cNvSpPr/>
              <p:nvPr/>
            </p:nvSpPr>
            <p:spPr>
              <a:xfrm>
                <a:off x="8600433" y="3278065"/>
                <a:ext cx="13496" cy="20601"/>
              </a:xfrm>
              <a:custGeom>
                <a:avLst/>
                <a:gdLst>
                  <a:gd name="connsiteX0" fmla="*/ 0 w 13496"/>
                  <a:gd name="connsiteY0" fmla="*/ 11631 h 20601"/>
                  <a:gd name="connsiteX1" fmla="*/ 8860 w 13496"/>
                  <a:gd name="connsiteY1" fmla="*/ 20601 h 20601"/>
                  <a:gd name="connsiteX2" fmla="*/ 13496 w 13496"/>
                  <a:gd name="connsiteY2" fmla="*/ 9053 h 20601"/>
                  <a:gd name="connsiteX3" fmla="*/ 4691 w 13496"/>
                  <a:gd name="connsiteY3" fmla="*/ 0 h 20601"/>
                  <a:gd name="connsiteX4" fmla="*/ 0 w 13496"/>
                  <a:gd name="connsiteY4" fmla="*/ 11631 h 20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96" h="20601">
                    <a:moveTo>
                      <a:pt x="0" y="11631"/>
                    </a:moveTo>
                    <a:cubicBezTo>
                      <a:pt x="2963" y="14621"/>
                      <a:pt x="5898" y="17611"/>
                      <a:pt x="8860" y="20601"/>
                    </a:cubicBezTo>
                    <a:cubicBezTo>
                      <a:pt x="10424" y="16761"/>
                      <a:pt x="11933" y="12921"/>
                      <a:pt x="13496" y="9053"/>
                    </a:cubicBezTo>
                    <a:cubicBezTo>
                      <a:pt x="10561" y="6035"/>
                      <a:pt x="7653" y="3017"/>
                      <a:pt x="4691" y="0"/>
                    </a:cubicBezTo>
                    <a:cubicBezTo>
                      <a:pt x="3127" y="3895"/>
                      <a:pt x="1563" y="7763"/>
                      <a:pt x="0" y="1163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1" name="任意多边形: 形状 4190">
                <a:extLst>
                  <a:ext uri="{FF2B5EF4-FFF2-40B4-BE49-F238E27FC236}">
                    <a16:creationId xmlns:a16="http://schemas.microsoft.com/office/drawing/2014/main" id="{2A6EB290-61BF-3579-5E6F-66324D4D967B}"/>
                  </a:ext>
                </a:extLst>
              </p:cNvPr>
              <p:cNvSpPr/>
              <p:nvPr/>
            </p:nvSpPr>
            <p:spPr>
              <a:xfrm>
                <a:off x="8680507" y="3368151"/>
                <a:ext cx="12343" cy="9271"/>
              </a:xfrm>
              <a:custGeom>
                <a:avLst/>
                <a:gdLst>
                  <a:gd name="connsiteX0" fmla="*/ 8806 w 12343"/>
                  <a:gd name="connsiteY0" fmla="*/ 2222 h 9271"/>
                  <a:gd name="connsiteX1" fmla="*/ 0 w 12343"/>
                  <a:gd name="connsiteY1" fmla="*/ 0 h 9271"/>
                  <a:gd name="connsiteX2" fmla="*/ 9354 w 12343"/>
                  <a:gd name="connsiteY2" fmla="*/ 8257 h 9271"/>
                  <a:gd name="connsiteX3" fmla="*/ 11576 w 12343"/>
                  <a:gd name="connsiteY3" fmla="*/ 9272 h 9271"/>
                  <a:gd name="connsiteX4" fmla="*/ 12180 w 12343"/>
                  <a:gd name="connsiteY4" fmla="*/ 8010 h 9271"/>
                  <a:gd name="connsiteX5" fmla="*/ 8806 w 12343"/>
                  <a:gd name="connsiteY5" fmla="*/ 2222 h 9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43" h="9271">
                    <a:moveTo>
                      <a:pt x="8806" y="2222"/>
                    </a:moveTo>
                    <a:cubicBezTo>
                      <a:pt x="5870" y="1426"/>
                      <a:pt x="2935" y="741"/>
                      <a:pt x="0" y="0"/>
                    </a:cubicBezTo>
                    <a:cubicBezTo>
                      <a:pt x="3127" y="2770"/>
                      <a:pt x="6200" y="5569"/>
                      <a:pt x="9354" y="8257"/>
                    </a:cubicBezTo>
                    <a:cubicBezTo>
                      <a:pt x="10013" y="8833"/>
                      <a:pt x="10781" y="9107"/>
                      <a:pt x="11576" y="9272"/>
                    </a:cubicBezTo>
                    <a:cubicBezTo>
                      <a:pt x="11823" y="8888"/>
                      <a:pt x="12070" y="8476"/>
                      <a:pt x="12180" y="8010"/>
                    </a:cubicBezTo>
                    <a:cubicBezTo>
                      <a:pt x="12865" y="5459"/>
                      <a:pt x="11329" y="2880"/>
                      <a:pt x="8806" y="222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192" name="图形 291">
                <a:extLst>
                  <a:ext uri="{FF2B5EF4-FFF2-40B4-BE49-F238E27FC236}">
                    <a16:creationId xmlns:a16="http://schemas.microsoft.com/office/drawing/2014/main" id="{A9471EA1-4087-286F-7DBB-CA139F56D0E7}"/>
                  </a:ext>
                </a:extLst>
              </p:cNvPr>
              <p:cNvGrpSpPr/>
              <p:nvPr/>
            </p:nvGrpSpPr>
            <p:grpSpPr>
              <a:xfrm>
                <a:off x="8444145" y="3180883"/>
                <a:ext cx="253577" cy="258710"/>
                <a:chOff x="8444145" y="3180883"/>
                <a:chExt cx="253577" cy="258710"/>
              </a:xfrm>
              <a:solidFill>
                <a:srgbClr val="055A74"/>
              </a:solidFill>
            </p:grpSpPr>
            <p:sp>
              <p:nvSpPr>
                <p:cNvPr id="4193" name="任意多边形: 形状 4192">
                  <a:extLst>
                    <a:ext uri="{FF2B5EF4-FFF2-40B4-BE49-F238E27FC236}">
                      <a16:creationId xmlns:a16="http://schemas.microsoft.com/office/drawing/2014/main" id="{98FC7881-3A37-127E-4375-C4E55E40A2E6}"/>
                    </a:ext>
                  </a:extLst>
                </p:cNvPr>
                <p:cNvSpPr/>
                <p:nvPr/>
              </p:nvSpPr>
              <p:spPr>
                <a:xfrm>
                  <a:off x="8510386" y="3192641"/>
                  <a:ext cx="32504" cy="246405"/>
                </a:xfrm>
                <a:custGeom>
                  <a:avLst/>
                  <a:gdLst>
                    <a:gd name="connsiteX0" fmla="*/ 15 w 32504"/>
                    <a:gd name="connsiteY0" fmla="*/ 5405 h 246405"/>
                    <a:gd name="connsiteX1" fmla="*/ 4541 w 32504"/>
                    <a:gd name="connsiteY1" fmla="*/ 100786 h 246405"/>
                    <a:gd name="connsiteX2" fmla="*/ 11125 w 32504"/>
                    <a:gd name="connsiteY2" fmla="*/ 157570 h 246405"/>
                    <a:gd name="connsiteX3" fmla="*/ 23057 w 32504"/>
                    <a:gd name="connsiteY3" fmla="*/ 242253 h 246405"/>
                    <a:gd name="connsiteX4" fmla="*/ 28352 w 32504"/>
                    <a:gd name="connsiteY4" fmla="*/ 246368 h 246405"/>
                    <a:gd name="connsiteX5" fmla="*/ 32467 w 32504"/>
                    <a:gd name="connsiteY5" fmla="*/ 241073 h 246405"/>
                    <a:gd name="connsiteX6" fmla="*/ 22372 w 32504"/>
                    <a:gd name="connsiteY6" fmla="*/ 156199 h 246405"/>
                    <a:gd name="connsiteX7" fmla="*/ 16282 w 32504"/>
                    <a:gd name="connsiteY7" fmla="*/ 99716 h 246405"/>
                    <a:gd name="connsiteX8" fmla="*/ 10933 w 32504"/>
                    <a:gd name="connsiteY8" fmla="*/ 5460 h 246405"/>
                    <a:gd name="connsiteX9" fmla="*/ 5474 w 32504"/>
                    <a:gd name="connsiteY9" fmla="*/ 1 h 246405"/>
                    <a:gd name="connsiteX10" fmla="*/ 15 w 32504"/>
                    <a:gd name="connsiteY10" fmla="*/ 5405 h 2464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504" h="246405">
                      <a:moveTo>
                        <a:pt x="15" y="5405"/>
                      </a:moveTo>
                      <a:cubicBezTo>
                        <a:pt x="-177" y="37254"/>
                        <a:pt x="1523" y="69075"/>
                        <a:pt x="4541" y="100786"/>
                      </a:cubicBezTo>
                      <a:cubicBezTo>
                        <a:pt x="6351" y="119742"/>
                        <a:pt x="8628" y="138670"/>
                        <a:pt x="11125" y="157570"/>
                      </a:cubicBezTo>
                      <a:cubicBezTo>
                        <a:pt x="14855" y="185853"/>
                        <a:pt x="19162" y="214053"/>
                        <a:pt x="23057" y="242253"/>
                      </a:cubicBezTo>
                      <a:cubicBezTo>
                        <a:pt x="23387" y="244859"/>
                        <a:pt x="25773" y="246697"/>
                        <a:pt x="28352" y="246368"/>
                      </a:cubicBezTo>
                      <a:cubicBezTo>
                        <a:pt x="30958" y="246039"/>
                        <a:pt x="32796" y="243652"/>
                        <a:pt x="32467" y="241073"/>
                      </a:cubicBezTo>
                      <a:cubicBezTo>
                        <a:pt x="29202" y="212818"/>
                        <a:pt x="25691" y="184509"/>
                        <a:pt x="22372" y="156199"/>
                      </a:cubicBezTo>
                      <a:cubicBezTo>
                        <a:pt x="20177" y="137380"/>
                        <a:pt x="18092" y="118562"/>
                        <a:pt x="16282" y="99716"/>
                      </a:cubicBezTo>
                      <a:cubicBezTo>
                        <a:pt x="13264" y="68361"/>
                        <a:pt x="11042" y="36952"/>
                        <a:pt x="10933" y="5460"/>
                      </a:cubicBezTo>
                      <a:cubicBezTo>
                        <a:pt x="10933" y="2442"/>
                        <a:pt x="8491" y="1"/>
                        <a:pt x="5474" y="1"/>
                      </a:cubicBezTo>
                      <a:cubicBezTo>
                        <a:pt x="2483" y="-54"/>
                        <a:pt x="15" y="2387"/>
                        <a:pt x="15" y="5405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4" name="任意多边形: 形状 4193">
                  <a:extLst>
                    <a:ext uri="{FF2B5EF4-FFF2-40B4-BE49-F238E27FC236}">
                      <a16:creationId xmlns:a16="http://schemas.microsoft.com/office/drawing/2014/main" id="{1BD60279-2B2E-055E-D4C6-D37950806E95}"/>
                    </a:ext>
                  </a:extLst>
                </p:cNvPr>
                <p:cNvSpPr/>
                <p:nvPr/>
              </p:nvSpPr>
              <p:spPr>
                <a:xfrm>
                  <a:off x="8446068" y="3183940"/>
                  <a:ext cx="200181" cy="154835"/>
                </a:xfrm>
                <a:custGeom>
                  <a:avLst/>
                  <a:gdLst>
                    <a:gd name="connsiteX0" fmla="*/ 8289 w 200181"/>
                    <a:gd name="connsiteY0" fmla="*/ 154063 h 154835"/>
                    <a:gd name="connsiteX1" fmla="*/ 68173 w 200181"/>
                    <a:gd name="connsiteY1" fmla="*/ 113656 h 154835"/>
                    <a:gd name="connsiteX2" fmla="*/ 133571 w 200181"/>
                    <a:gd name="connsiteY2" fmla="*/ 61151 h 154835"/>
                    <a:gd name="connsiteX3" fmla="*/ 198283 w 200181"/>
                    <a:gd name="connsiteY3" fmla="*/ 8537 h 154835"/>
                    <a:gd name="connsiteX4" fmla="*/ 199243 w 200181"/>
                    <a:gd name="connsiteY4" fmla="*/ 1898 h 154835"/>
                    <a:gd name="connsiteX5" fmla="*/ 192605 w 200181"/>
                    <a:gd name="connsiteY5" fmla="*/ 938 h 154835"/>
                    <a:gd name="connsiteX6" fmla="*/ 126384 w 200181"/>
                    <a:gd name="connsiteY6" fmla="*/ 52400 h 154835"/>
                    <a:gd name="connsiteX7" fmla="*/ 61123 w 200181"/>
                    <a:gd name="connsiteY7" fmla="*/ 104329 h 154835"/>
                    <a:gd name="connsiteX8" fmla="*/ 2638 w 200181"/>
                    <a:gd name="connsiteY8" fmla="*/ 144709 h 154835"/>
                    <a:gd name="connsiteX9" fmla="*/ 772 w 200181"/>
                    <a:gd name="connsiteY9" fmla="*/ 152198 h 154835"/>
                    <a:gd name="connsiteX10" fmla="*/ 8289 w 200181"/>
                    <a:gd name="connsiteY10" fmla="*/ 154063 h 154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0181" h="154835">
                      <a:moveTo>
                        <a:pt x="8289" y="154063"/>
                      </a:moveTo>
                      <a:cubicBezTo>
                        <a:pt x="29192" y="141637"/>
                        <a:pt x="49025" y="128031"/>
                        <a:pt x="68173" y="113656"/>
                      </a:cubicBezTo>
                      <a:cubicBezTo>
                        <a:pt x="90557" y="96840"/>
                        <a:pt x="112092" y="79037"/>
                        <a:pt x="133571" y="61151"/>
                      </a:cubicBezTo>
                      <a:cubicBezTo>
                        <a:pt x="154886" y="43403"/>
                        <a:pt x="176090" y="25490"/>
                        <a:pt x="198283" y="8537"/>
                      </a:cubicBezTo>
                      <a:cubicBezTo>
                        <a:pt x="200368" y="6973"/>
                        <a:pt x="200807" y="4011"/>
                        <a:pt x="199243" y="1898"/>
                      </a:cubicBezTo>
                      <a:cubicBezTo>
                        <a:pt x="197679" y="-187"/>
                        <a:pt x="194717" y="-625"/>
                        <a:pt x="192605" y="938"/>
                      </a:cubicBezTo>
                      <a:cubicBezTo>
                        <a:pt x="169918" y="17480"/>
                        <a:pt x="148055" y="34844"/>
                        <a:pt x="126384" y="52400"/>
                      </a:cubicBezTo>
                      <a:cubicBezTo>
                        <a:pt x="104795" y="69902"/>
                        <a:pt x="83315" y="87541"/>
                        <a:pt x="61123" y="104329"/>
                      </a:cubicBezTo>
                      <a:cubicBezTo>
                        <a:pt x="42332" y="118539"/>
                        <a:pt x="23075" y="132282"/>
                        <a:pt x="2638" y="144709"/>
                      </a:cubicBezTo>
                      <a:cubicBezTo>
                        <a:pt x="59" y="146273"/>
                        <a:pt x="-764" y="149619"/>
                        <a:pt x="772" y="152198"/>
                      </a:cubicBezTo>
                      <a:cubicBezTo>
                        <a:pt x="2364" y="154777"/>
                        <a:pt x="5710" y="155600"/>
                        <a:pt x="8289" y="154063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5" name="任意多边形: 形状 4194">
                  <a:extLst>
                    <a:ext uri="{FF2B5EF4-FFF2-40B4-BE49-F238E27FC236}">
                      <a16:creationId xmlns:a16="http://schemas.microsoft.com/office/drawing/2014/main" id="{896F2328-9187-FA4C-6957-3A3E38EFE086}"/>
                    </a:ext>
                  </a:extLst>
                </p:cNvPr>
                <p:cNvSpPr/>
                <p:nvPr/>
              </p:nvSpPr>
              <p:spPr>
                <a:xfrm>
                  <a:off x="8537001" y="3180883"/>
                  <a:ext cx="117781" cy="258710"/>
                </a:xfrm>
                <a:custGeom>
                  <a:avLst/>
                  <a:gdLst>
                    <a:gd name="connsiteX0" fmla="*/ 107323 w 117781"/>
                    <a:gd name="connsiteY0" fmla="*/ 3200 h 258710"/>
                    <a:gd name="connsiteX1" fmla="*/ 89520 w 117781"/>
                    <a:gd name="connsiteY1" fmla="*/ 43991 h 258710"/>
                    <a:gd name="connsiteX2" fmla="*/ 50594 w 117781"/>
                    <a:gd name="connsiteY2" fmla="*/ 139619 h 258710"/>
                    <a:gd name="connsiteX3" fmla="*/ 14466 w 117781"/>
                    <a:gd name="connsiteY3" fmla="*/ 217773 h 258710"/>
                    <a:gd name="connsiteX4" fmla="*/ 311 w 117781"/>
                    <a:gd name="connsiteY4" fmla="*/ 252282 h 258710"/>
                    <a:gd name="connsiteX5" fmla="*/ 3082 w 117781"/>
                    <a:gd name="connsiteY5" fmla="*/ 258400 h 258710"/>
                    <a:gd name="connsiteX6" fmla="*/ 9199 w 117781"/>
                    <a:gd name="connsiteY6" fmla="*/ 255629 h 258710"/>
                    <a:gd name="connsiteX7" fmla="*/ 23793 w 117781"/>
                    <a:gd name="connsiteY7" fmla="*/ 222052 h 258710"/>
                    <a:gd name="connsiteX8" fmla="*/ 61292 w 117781"/>
                    <a:gd name="connsiteY8" fmla="*/ 144228 h 258710"/>
                    <a:gd name="connsiteX9" fmla="*/ 105650 w 117781"/>
                    <a:gd name="connsiteY9" fmla="*/ 34692 h 258710"/>
                    <a:gd name="connsiteX10" fmla="*/ 117281 w 117781"/>
                    <a:gd name="connsiteY10" fmla="*/ 7726 h 258710"/>
                    <a:gd name="connsiteX11" fmla="*/ 114593 w 117781"/>
                    <a:gd name="connsiteY11" fmla="*/ 484 h 258710"/>
                    <a:gd name="connsiteX12" fmla="*/ 107323 w 117781"/>
                    <a:gd name="connsiteY12" fmla="*/ 3200 h 258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7781" h="258710">
                      <a:moveTo>
                        <a:pt x="107323" y="3200"/>
                      </a:moveTo>
                      <a:cubicBezTo>
                        <a:pt x="101096" y="16669"/>
                        <a:pt x="95198" y="30275"/>
                        <a:pt x="89520" y="43991"/>
                      </a:cubicBezTo>
                      <a:cubicBezTo>
                        <a:pt x="76380" y="75785"/>
                        <a:pt x="64255" y="108072"/>
                        <a:pt x="50594" y="139619"/>
                      </a:cubicBezTo>
                      <a:cubicBezTo>
                        <a:pt x="39374" y="166173"/>
                        <a:pt x="26207" y="191575"/>
                        <a:pt x="14466" y="217773"/>
                      </a:cubicBezTo>
                      <a:cubicBezTo>
                        <a:pt x="9391" y="229075"/>
                        <a:pt x="4618" y="240541"/>
                        <a:pt x="311" y="252282"/>
                      </a:cubicBezTo>
                      <a:cubicBezTo>
                        <a:pt x="-622" y="254724"/>
                        <a:pt x="613" y="257467"/>
                        <a:pt x="3082" y="258400"/>
                      </a:cubicBezTo>
                      <a:cubicBezTo>
                        <a:pt x="5523" y="259332"/>
                        <a:pt x="8266" y="258098"/>
                        <a:pt x="9199" y="255629"/>
                      </a:cubicBezTo>
                      <a:cubicBezTo>
                        <a:pt x="13643" y="244190"/>
                        <a:pt x="18608" y="233052"/>
                        <a:pt x="23793" y="222052"/>
                      </a:cubicBezTo>
                      <a:cubicBezTo>
                        <a:pt x="36055" y="195992"/>
                        <a:pt x="49579" y="170699"/>
                        <a:pt x="61292" y="144228"/>
                      </a:cubicBezTo>
                      <a:cubicBezTo>
                        <a:pt x="76846" y="108072"/>
                        <a:pt x="90480" y="71039"/>
                        <a:pt x="105650" y="34692"/>
                      </a:cubicBezTo>
                      <a:cubicBezTo>
                        <a:pt x="109408" y="25666"/>
                        <a:pt x="113276" y="16641"/>
                        <a:pt x="117281" y="7726"/>
                      </a:cubicBezTo>
                      <a:cubicBezTo>
                        <a:pt x="118543" y="4983"/>
                        <a:pt x="117336" y="1746"/>
                        <a:pt x="114593" y="484"/>
                      </a:cubicBezTo>
                      <a:cubicBezTo>
                        <a:pt x="111822" y="-751"/>
                        <a:pt x="108585" y="456"/>
                        <a:pt x="107323" y="320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6" name="任意多边形: 形状 4195">
                  <a:extLst>
                    <a:ext uri="{FF2B5EF4-FFF2-40B4-BE49-F238E27FC236}">
                      <a16:creationId xmlns:a16="http://schemas.microsoft.com/office/drawing/2014/main" id="{282882F3-BE13-30B2-B21E-C224134D4AB7}"/>
                    </a:ext>
                  </a:extLst>
                </p:cNvPr>
                <p:cNvSpPr/>
                <p:nvPr/>
              </p:nvSpPr>
              <p:spPr>
                <a:xfrm>
                  <a:off x="8444145" y="3329427"/>
                  <a:ext cx="248721" cy="50261"/>
                </a:xfrm>
                <a:custGeom>
                  <a:avLst/>
                  <a:gdLst>
                    <a:gd name="connsiteX0" fmla="*/ 4205 w 248721"/>
                    <a:gd name="connsiteY0" fmla="*/ 10799 h 50261"/>
                    <a:gd name="connsiteX1" fmla="*/ 51992 w 248721"/>
                    <a:gd name="connsiteY1" fmla="*/ 20620 h 50261"/>
                    <a:gd name="connsiteX2" fmla="*/ 128883 w 248721"/>
                    <a:gd name="connsiteY2" fmla="*/ 31400 h 50261"/>
                    <a:gd name="connsiteX3" fmla="*/ 242781 w 248721"/>
                    <a:gd name="connsiteY3" fmla="*/ 50109 h 50261"/>
                    <a:gd name="connsiteX4" fmla="*/ 248569 w 248721"/>
                    <a:gd name="connsiteY4" fmla="*/ 46708 h 50261"/>
                    <a:gd name="connsiteX5" fmla="*/ 245168 w 248721"/>
                    <a:gd name="connsiteY5" fmla="*/ 40919 h 50261"/>
                    <a:gd name="connsiteX6" fmla="*/ 173598 w 248721"/>
                    <a:gd name="connsiteY6" fmla="*/ 26024 h 50261"/>
                    <a:gd name="connsiteX7" fmla="*/ 106362 w 248721"/>
                    <a:gd name="connsiteY7" fmla="*/ 16669 h 50261"/>
                    <a:gd name="connsiteX8" fmla="*/ 6729 w 248721"/>
                    <a:gd name="connsiteY8" fmla="*/ 155 h 50261"/>
                    <a:gd name="connsiteX9" fmla="*/ 145 w 248721"/>
                    <a:gd name="connsiteY9" fmla="*/ 4188 h 50261"/>
                    <a:gd name="connsiteX10" fmla="*/ 4205 w 248721"/>
                    <a:gd name="connsiteY10" fmla="*/ 10799 h 50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48721" h="50261">
                      <a:moveTo>
                        <a:pt x="4205" y="10799"/>
                      </a:moveTo>
                      <a:cubicBezTo>
                        <a:pt x="20006" y="14694"/>
                        <a:pt x="35944" y="17904"/>
                        <a:pt x="51992" y="20620"/>
                      </a:cubicBezTo>
                      <a:cubicBezTo>
                        <a:pt x="77476" y="24927"/>
                        <a:pt x="103180" y="28218"/>
                        <a:pt x="128883" y="31400"/>
                      </a:cubicBezTo>
                      <a:cubicBezTo>
                        <a:pt x="167206" y="36174"/>
                        <a:pt x="205501" y="40810"/>
                        <a:pt x="242781" y="50109"/>
                      </a:cubicBezTo>
                      <a:cubicBezTo>
                        <a:pt x="245305" y="50767"/>
                        <a:pt x="247911" y="49231"/>
                        <a:pt x="248569" y="46708"/>
                      </a:cubicBezTo>
                      <a:cubicBezTo>
                        <a:pt x="249228" y="44184"/>
                        <a:pt x="247692" y="41578"/>
                        <a:pt x="245168" y="40919"/>
                      </a:cubicBezTo>
                      <a:cubicBezTo>
                        <a:pt x="221659" y="34528"/>
                        <a:pt x="197738" y="29837"/>
                        <a:pt x="173598" y="26024"/>
                      </a:cubicBezTo>
                      <a:cubicBezTo>
                        <a:pt x="151296" y="22485"/>
                        <a:pt x="128829" y="19605"/>
                        <a:pt x="106362" y="16669"/>
                      </a:cubicBezTo>
                      <a:cubicBezTo>
                        <a:pt x="72895" y="12335"/>
                        <a:pt x="39455" y="7891"/>
                        <a:pt x="6729" y="155"/>
                      </a:cubicBezTo>
                      <a:cubicBezTo>
                        <a:pt x="3794" y="-558"/>
                        <a:pt x="858" y="1253"/>
                        <a:pt x="145" y="4188"/>
                      </a:cubicBezTo>
                      <a:cubicBezTo>
                        <a:pt x="-541" y="7151"/>
                        <a:pt x="1270" y="10113"/>
                        <a:pt x="4205" y="1079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7" name="任意多边形: 形状 4196">
                  <a:extLst>
                    <a:ext uri="{FF2B5EF4-FFF2-40B4-BE49-F238E27FC236}">
                      <a16:creationId xmlns:a16="http://schemas.microsoft.com/office/drawing/2014/main" id="{890C5DBD-9E97-DB29-082B-D7DEFE4A6823}"/>
                    </a:ext>
                  </a:extLst>
                </p:cNvPr>
                <p:cNvSpPr/>
                <p:nvPr/>
              </p:nvSpPr>
              <p:spPr>
                <a:xfrm>
                  <a:off x="8509573" y="3195301"/>
                  <a:ext cx="188148" cy="182275"/>
                </a:xfrm>
                <a:custGeom>
                  <a:avLst/>
                  <a:gdLst>
                    <a:gd name="connsiteX0" fmla="*/ 1349 w 188148"/>
                    <a:gd name="connsiteY0" fmla="*/ 9054 h 182275"/>
                    <a:gd name="connsiteX1" fmla="*/ 21374 w 188148"/>
                    <a:gd name="connsiteY1" fmla="*/ 29738 h 182275"/>
                    <a:gd name="connsiteX2" fmla="*/ 70093 w 188148"/>
                    <a:gd name="connsiteY2" fmla="*/ 73876 h 182275"/>
                    <a:gd name="connsiteX3" fmla="*/ 146025 w 188148"/>
                    <a:gd name="connsiteY3" fmla="*/ 149890 h 182275"/>
                    <a:gd name="connsiteX4" fmla="*/ 180287 w 188148"/>
                    <a:gd name="connsiteY4" fmla="*/ 181108 h 182275"/>
                    <a:gd name="connsiteX5" fmla="*/ 186981 w 188148"/>
                    <a:gd name="connsiteY5" fmla="*/ 180642 h 182275"/>
                    <a:gd name="connsiteX6" fmla="*/ 186514 w 188148"/>
                    <a:gd name="connsiteY6" fmla="*/ 173948 h 182275"/>
                    <a:gd name="connsiteX7" fmla="*/ 153404 w 188148"/>
                    <a:gd name="connsiteY7" fmla="*/ 142374 h 182275"/>
                    <a:gd name="connsiteX8" fmla="*/ 78323 w 188148"/>
                    <a:gd name="connsiteY8" fmla="*/ 65427 h 182275"/>
                    <a:gd name="connsiteX9" fmla="*/ 29027 w 188148"/>
                    <a:gd name="connsiteY9" fmla="*/ 21508 h 182275"/>
                    <a:gd name="connsiteX10" fmla="*/ 9551 w 188148"/>
                    <a:gd name="connsiteY10" fmla="*/ 1867 h 182275"/>
                    <a:gd name="connsiteX11" fmla="*/ 1842 w 188148"/>
                    <a:gd name="connsiteY11" fmla="*/ 1346 h 182275"/>
                    <a:gd name="connsiteX12" fmla="*/ 1349 w 188148"/>
                    <a:gd name="connsiteY12" fmla="*/ 9054 h 182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8148" h="182275">
                      <a:moveTo>
                        <a:pt x="1349" y="9054"/>
                      </a:moveTo>
                      <a:cubicBezTo>
                        <a:pt x="7603" y="16296"/>
                        <a:pt x="14351" y="23127"/>
                        <a:pt x="21374" y="29738"/>
                      </a:cubicBezTo>
                      <a:cubicBezTo>
                        <a:pt x="37312" y="44743"/>
                        <a:pt x="54594" y="58652"/>
                        <a:pt x="70093" y="73876"/>
                      </a:cubicBezTo>
                      <a:cubicBezTo>
                        <a:pt x="95797" y="98647"/>
                        <a:pt x="120266" y="124982"/>
                        <a:pt x="146025" y="149890"/>
                      </a:cubicBezTo>
                      <a:cubicBezTo>
                        <a:pt x="157135" y="160644"/>
                        <a:pt x="168519" y="171095"/>
                        <a:pt x="180287" y="181108"/>
                      </a:cubicBezTo>
                      <a:cubicBezTo>
                        <a:pt x="182263" y="182836"/>
                        <a:pt x="185253" y="182617"/>
                        <a:pt x="186981" y="180642"/>
                      </a:cubicBezTo>
                      <a:cubicBezTo>
                        <a:pt x="188709" y="178667"/>
                        <a:pt x="188490" y="175676"/>
                        <a:pt x="186514" y="173948"/>
                      </a:cubicBezTo>
                      <a:cubicBezTo>
                        <a:pt x="175130" y="163798"/>
                        <a:pt x="164185" y="153155"/>
                        <a:pt x="153404" y="142374"/>
                      </a:cubicBezTo>
                      <a:cubicBezTo>
                        <a:pt x="128057" y="117027"/>
                        <a:pt x="103752" y="90527"/>
                        <a:pt x="78323" y="65427"/>
                      </a:cubicBezTo>
                      <a:cubicBezTo>
                        <a:pt x="62632" y="50257"/>
                        <a:pt x="45185" y="36431"/>
                        <a:pt x="29027" y="21508"/>
                      </a:cubicBezTo>
                      <a:cubicBezTo>
                        <a:pt x="22224" y="15227"/>
                        <a:pt x="15641" y="8753"/>
                        <a:pt x="9551" y="1867"/>
                      </a:cubicBezTo>
                      <a:cubicBezTo>
                        <a:pt x="7576" y="-410"/>
                        <a:pt x="4119" y="-629"/>
                        <a:pt x="1842" y="1346"/>
                      </a:cubicBezTo>
                      <a:cubicBezTo>
                        <a:pt x="-407" y="3348"/>
                        <a:pt x="-627" y="6805"/>
                        <a:pt x="1349" y="9054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198" name="图形 291">
            <a:extLst>
              <a:ext uri="{FF2B5EF4-FFF2-40B4-BE49-F238E27FC236}">
                <a16:creationId xmlns:a16="http://schemas.microsoft.com/office/drawing/2014/main" id="{9FB87783-36FD-D47F-9ADB-5362BBB8DFF2}"/>
              </a:ext>
            </a:extLst>
          </p:cNvPr>
          <p:cNvGrpSpPr/>
          <p:nvPr userDrawn="1"/>
        </p:nvGrpSpPr>
        <p:grpSpPr>
          <a:xfrm rot="2037131">
            <a:off x="10007278" y="267666"/>
            <a:ext cx="1210939" cy="1796734"/>
            <a:chOff x="7546219" y="990812"/>
            <a:chExt cx="930551" cy="1380707"/>
          </a:xfrm>
        </p:grpSpPr>
        <p:sp>
          <p:nvSpPr>
            <p:cNvPr id="4199" name="任意多边形: 形状 4198">
              <a:extLst>
                <a:ext uri="{FF2B5EF4-FFF2-40B4-BE49-F238E27FC236}">
                  <a16:creationId xmlns:a16="http://schemas.microsoft.com/office/drawing/2014/main" id="{CF00275F-70CC-C118-FDB2-C336AD8EB8EB}"/>
                </a:ext>
              </a:extLst>
            </p:cNvPr>
            <p:cNvSpPr/>
            <p:nvPr/>
          </p:nvSpPr>
          <p:spPr>
            <a:xfrm>
              <a:off x="7559496" y="1024060"/>
              <a:ext cx="917274" cy="1347459"/>
            </a:xfrm>
            <a:custGeom>
              <a:avLst/>
              <a:gdLst>
                <a:gd name="connsiteX0" fmla="*/ 469062 w 917274"/>
                <a:gd name="connsiteY0" fmla="*/ 1347460 h 1347459"/>
                <a:gd name="connsiteX1" fmla="*/ 461134 w 917274"/>
                <a:gd name="connsiteY1" fmla="*/ 1346637 h 1347459"/>
                <a:gd name="connsiteX2" fmla="*/ 432495 w 917274"/>
                <a:gd name="connsiteY2" fmla="*/ 1321838 h 1347459"/>
                <a:gd name="connsiteX3" fmla="*/ 428682 w 917274"/>
                <a:gd name="connsiteY3" fmla="*/ 1311469 h 1347459"/>
                <a:gd name="connsiteX4" fmla="*/ 425719 w 917274"/>
                <a:gd name="connsiteY4" fmla="*/ 1304145 h 1347459"/>
                <a:gd name="connsiteX5" fmla="*/ 420068 w 917274"/>
                <a:gd name="connsiteY5" fmla="*/ 1294242 h 1347459"/>
                <a:gd name="connsiteX6" fmla="*/ 412168 w 917274"/>
                <a:gd name="connsiteY6" fmla="*/ 1280361 h 1347459"/>
                <a:gd name="connsiteX7" fmla="*/ 403691 w 917274"/>
                <a:gd name="connsiteY7" fmla="*/ 1264094 h 1347459"/>
                <a:gd name="connsiteX8" fmla="*/ 379880 w 917274"/>
                <a:gd name="connsiteY8" fmla="*/ 1217377 h 1347459"/>
                <a:gd name="connsiteX9" fmla="*/ 360897 w 917274"/>
                <a:gd name="connsiteY9" fmla="*/ 1174803 h 1347459"/>
                <a:gd name="connsiteX10" fmla="*/ 347593 w 917274"/>
                <a:gd name="connsiteY10" fmla="*/ 1172910 h 1347459"/>
                <a:gd name="connsiteX11" fmla="*/ 327842 w 917274"/>
                <a:gd name="connsiteY11" fmla="*/ 1168987 h 1347459"/>
                <a:gd name="connsiteX12" fmla="*/ 302934 w 917274"/>
                <a:gd name="connsiteY12" fmla="*/ 1161937 h 1347459"/>
                <a:gd name="connsiteX13" fmla="*/ 279781 w 917274"/>
                <a:gd name="connsiteY13" fmla="*/ 1154037 h 1347459"/>
                <a:gd name="connsiteX14" fmla="*/ 273801 w 917274"/>
                <a:gd name="connsiteY14" fmla="*/ 1151925 h 1347459"/>
                <a:gd name="connsiteX15" fmla="*/ 259070 w 917274"/>
                <a:gd name="connsiteY15" fmla="*/ 1145121 h 1347459"/>
                <a:gd name="connsiteX16" fmla="*/ 248454 w 917274"/>
                <a:gd name="connsiteY16" fmla="*/ 1134286 h 1347459"/>
                <a:gd name="connsiteX17" fmla="*/ 199679 w 917274"/>
                <a:gd name="connsiteY17" fmla="*/ 1049521 h 1347459"/>
                <a:gd name="connsiteX18" fmla="*/ 199597 w 917274"/>
                <a:gd name="connsiteY18" fmla="*/ 1049356 h 1347459"/>
                <a:gd name="connsiteX19" fmla="*/ 172028 w 917274"/>
                <a:gd name="connsiteY19" fmla="*/ 1078517 h 1347459"/>
                <a:gd name="connsiteX20" fmla="*/ 138177 w 917274"/>
                <a:gd name="connsiteY20" fmla="*/ 1124328 h 1347459"/>
                <a:gd name="connsiteX21" fmla="*/ 96261 w 917274"/>
                <a:gd name="connsiteY21" fmla="*/ 1199958 h 1347459"/>
                <a:gd name="connsiteX22" fmla="*/ 60682 w 917274"/>
                <a:gd name="connsiteY22" fmla="*/ 1222946 h 1347459"/>
                <a:gd name="connsiteX23" fmla="*/ 44991 w 917274"/>
                <a:gd name="connsiteY23" fmla="*/ 1219654 h 1347459"/>
                <a:gd name="connsiteX24" fmla="*/ 22249 w 917274"/>
                <a:gd name="connsiteY24" fmla="*/ 1190275 h 1347459"/>
                <a:gd name="connsiteX25" fmla="*/ 21564 w 917274"/>
                <a:gd name="connsiteY25" fmla="*/ 1187422 h 1347459"/>
                <a:gd name="connsiteX26" fmla="*/ 2 w 917274"/>
                <a:gd name="connsiteY26" fmla="*/ 1006919 h 1347459"/>
                <a:gd name="connsiteX27" fmla="*/ 16845 w 917274"/>
                <a:gd name="connsiteY27" fmla="*/ 881143 h 1347459"/>
                <a:gd name="connsiteX28" fmla="*/ 123281 w 917274"/>
                <a:gd name="connsiteY28" fmla="*/ 716688 h 1347459"/>
                <a:gd name="connsiteX29" fmla="*/ 122733 w 917274"/>
                <a:gd name="connsiteY29" fmla="*/ 575935 h 1347459"/>
                <a:gd name="connsiteX30" fmla="*/ 142264 w 917274"/>
                <a:gd name="connsiteY30" fmla="*/ 440695 h 1347459"/>
                <a:gd name="connsiteX31" fmla="*/ 212627 w 917274"/>
                <a:gd name="connsiteY31" fmla="*/ 247272 h 1347459"/>
                <a:gd name="connsiteX32" fmla="*/ 328363 w 917274"/>
                <a:gd name="connsiteY32" fmla="*/ 77852 h 1347459"/>
                <a:gd name="connsiteX33" fmla="*/ 455620 w 917274"/>
                <a:gd name="connsiteY33" fmla="*/ 1317 h 1347459"/>
                <a:gd name="connsiteX34" fmla="*/ 465742 w 917274"/>
                <a:gd name="connsiteY34" fmla="*/ 0 h 1347459"/>
                <a:gd name="connsiteX35" fmla="*/ 495040 w 917274"/>
                <a:gd name="connsiteY35" fmla="*/ 12866 h 1347459"/>
                <a:gd name="connsiteX36" fmla="*/ 576403 w 917274"/>
                <a:gd name="connsiteY36" fmla="*/ 83284 h 1347459"/>
                <a:gd name="connsiteX37" fmla="*/ 665420 w 917274"/>
                <a:gd name="connsiteY37" fmla="*/ 221486 h 1347459"/>
                <a:gd name="connsiteX38" fmla="*/ 716553 w 917274"/>
                <a:gd name="connsiteY38" fmla="*/ 344162 h 1347459"/>
                <a:gd name="connsiteX39" fmla="*/ 720421 w 917274"/>
                <a:gd name="connsiteY39" fmla="*/ 355903 h 1347459"/>
                <a:gd name="connsiteX40" fmla="*/ 745083 w 917274"/>
                <a:gd name="connsiteY40" fmla="*/ 449226 h 1347459"/>
                <a:gd name="connsiteX41" fmla="*/ 766534 w 917274"/>
                <a:gd name="connsiteY41" fmla="*/ 687583 h 1347459"/>
                <a:gd name="connsiteX42" fmla="*/ 766178 w 917274"/>
                <a:gd name="connsiteY42" fmla="*/ 714549 h 1347459"/>
                <a:gd name="connsiteX43" fmla="*/ 768180 w 917274"/>
                <a:gd name="connsiteY43" fmla="*/ 716332 h 1347459"/>
                <a:gd name="connsiteX44" fmla="*/ 839558 w 917274"/>
                <a:gd name="connsiteY44" fmla="*/ 785982 h 1347459"/>
                <a:gd name="connsiteX45" fmla="*/ 888168 w 917274"/>
                <a:gd name="connsiteY45" fmla="*/ 859746 h 1347459"/>
                <a:gd name="connsiteX46" fmla="*/ 915298 w 917274"/>
                <a:gd name="connsiteY46" fmla="*/ 981298 h 1347459"/>
                <a:gd name="connsiteX47" fmla="*/ 911814 w 917274"/>
                <a:gd name="connsiteY47" fmla="*/ 1136618 h 1347459"/>
                <a:gd name="connsiteX48" fmla="*/ 889210 w 917274"/>
                <a:gd name="connsiteY48" fmla="*/ 1183225 h 1347459"/>
                <a:gd name="connsiteX49" fmla="*/ 870858 w 917274"/>
                <a:gd name="connsiteY49" fmla="*/ 1187888 h 1347459"/>
                <a:gd name="connsiteX50" fmla="*/ 870858 w 917274"/>
                <a:gd name="connsiteY50" fmla="*/ 1187888 h 1347459"/>
                <a:gd name="connsiteX51" fmla="*/ 865619 w 917274"/>
                <a:gd name="connsiteY51" fmla="*/ 1187531 h 1347459"/>
                <a:gd name="connsiteX52" fmla="*/ 831932 w 917274"/>
                <a:gd name="connsiteY52" fmla="*/ 1147179 h 1347459"/>
                <a:gd name="connsiteX53" fmla="*/ 802388 w 917274"/>
                <a:gd name="connsiteY53" fmla="*/ 1106278 h 1347459"/>
                <a:gd name="connsiteX54" fmla="*/ 770485 w 917274"/>
                <a:gd name="connsiteY54" fmla="*/ 1076706 h 1347459"/>
                <a:gd name="connsiteX55" fmla="*/ 715127 w 917274"/>
                <a:gd name="connsiteY55" fmla="*/ 1035832 h 1347459"/>
                <a:gd name="connsiteX56" fmla="*/ 702755 w 917274"/>
                <a:gd name="connsiteY56" fmla="*/ 1030593 h 1347459"/>
                <a:gd name="connsiteX57" fmla="*/ 673842 w 917274"/>
                <a:gd name="connsiteY57" fmla="*/ 1102273 h 1347459"/>
                <a:gd name="connsiteX58" fmla="*/ 656230 w 917274"/>
                <a:gd name="connsiteY58" fmla="*/ 1121338 h 1347459"/>
                <a:gd name="connsiteX59" fmla="*/ 623476 w 917274"/>
                <a:gd name="connsiteY59" fmla="*/ 1143284 h 1347459"/>
                <a:gd name="connsiteX60" fmla="*/ 603753 w 917274"/>
                <a:gd name="connsiteY60" fmla="*/ 1152748 h 1347459"/>
                <a:gd name="connsiteX61" fmla="*/ 577034 w 917274"/>
                <a:gd name="connsiteY61" fmla="*/ 1161745 h 1347459"/>
                <a:gd name="connsiteX62" fmla="*/ 566418 w 917274"/>
                <a:gd name="connsiteY62" fmla="*/ 1164379 h 1347459"/>
                <a:gd name="connsiteX63" fmla="*/ 561206 w 917274"/>
                <a:gd name="connsiteY63" fmla="*/ 1185309 h 1347459"/>
                <a:gd name="connsiteX64" fmla="*/ 531991 w 917274"/>
                <a:gd name="connsiteY64" fmla="*/ 1255947 h 1347459"/>
                <a:gd name="connsiteX65" fmla="*/ 513858 w 917274"/>
                <a:gd name="connsiteY65" fmla="*/ 1295037 h 1347459"/>
                <a:gd name="connsiteX66" fmla="*/ 507055 w 917274"/>
                <a:gd name="connsiteY66" fmla="*/ 1316681 h 1347459"/>
                <a:gd name="connsiteX67" fmla="*/ 469062 w 917274"/>
                <a:gd name="connsiteY67" fmla="*/ 1347460 h 134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917274" h="1347459">
                  <a:moveTo>
                    <a:pt x="469062" y="1347460"/>
                  </a:moveTo>
                  <a:cubicBezTo>
                    <a:pt x="466401" y="1347460"/>
                    <a:pt x="463740" y="1347186"/>
                    <a:pt x="461134" y="1346637"/>
                  </a:cubicBezTo>
                  <a:cubicBezTo>
                    <a:pt x="447582" y="1343839"/>
                    <a:pt x="436994" y="1334183"/>
                    <a:pt x="432495" y="1321838"/>
                  </a:cubicBezTo>
                  <a:cubicBezTo>
                    <a:pt x="430739" y="1318601"/>
                    <a:pt x="429450" y="1315118"/>
                    <a:pt x="428682" y="1311469"/>
                  </a:cubicBezTo>
                  <a:cubicBezTo>
                    <a:pt x="428270" y="1309659"/>
                    <a:pt x="427338" y="1307272"/>
                    <a:pt x="425719" y="1304145"/>
                  </a:cubicBezTo>
                  <a:cubicBezTo>
                    <a:pt x="423991" y="1300771"/>
                    <a:pt x="422016" y="1297534"/>
                    <a:pt x="420068" y="1294242"/>
                  </a:cubicBezTo>
                  <a:cubicBezTo>
                    <a:pt x="417627" y="1290154"/>
                    <a:pt x="414856" y="1285491"/>
                    <a:pt x="412168" y="1280361"/>
                  </a:cubicBezTo>
                  <a:cubicBezTo>
                    <a:pt x="409342" y="1274930"/>
                    <a:pt x="406544" y="1269526"/>
                    <a:pt x="403691" y="1264094"/>
                  </a:cubicBezTo>
                  <a:cubicBezTo>
                    <a:pt x="395791" y="1248952"/>
                    <a:pt x="387589" y="1233260"/>
                    <a:pt x="379880" y="1217377"/>
                  </a:cubicBezTo>
                  <a:cubicBezTo>
                    <a:pt x="372446" y="1202070"/>
                    <a:pt x="366219" y="1188107"/>
                    <a:pt x="360897" y="1174803"/>
                  </a:cubicBezTo>
                  <a:cubicBezTo>
                    <a:pt x="356316" y="1174254"/>
                    <a:pt x="351900" y="1173623"/>
                    <a:pt x="347593" y="1172910"/>
                  </a:cubicBezTo>
                  <a:cubicBezTo>
                    <a:pt x="340022" y="1171648"/>
                    <a:pt x="333767" y="1170414"/>
                    <a:pt x="327842" y="1168987"/>
                  </a:cubicBezTo>
                  <a:cubicBezTo>
                    <a:pt x="320271" y="1167177"/>
                    <a:pt x="312343" y="1164927"/>
                    <a:pt x="302934" y="1161937"/>
                  </a:cubicBezTo>
                  <a:cubicBezTo>
                    <a:pt x="295143" y="1159468"/>
                    <a:pt x="287462" y="1156753"/>
                    <a:pt x="279781" y="1154037"/>
                  </a:cubicBezTo>
                  <a:lnTo>
                    <a:pt x="273801" y="1151925"/>
                  </a:lnTo>
                  <a:cubicBezTo>
                    <a:pt x="268506" y="1150718"/>
                    <a:pt x="263486" y="1148413"/>
                    <a:pt x="259070" y="1145121"/>
                  </a:cubicBezTo>
                  <a:cubicBezTo>
                    <a:pt x="254873" y="1142214"/>
                    <a:pt x="251252" y="1138510"/>
                    <a:pt x="248454" y="1134286"/>
                  </a:cubicBezTo>
                  <a:cubicBezTo>
                    <a:pt x="230870" y="1113218"/>
                    <a:pt x="214465" y="1084716"/>
                    <a:pt x="199679" y="1049521"/>
                  </a:cubicBezTo>
                  <a:cubicBezTo>
                    <a:pt x="199652" y="1049466"/>
                    <a:pt x="199625" y="1049411"/>
                    <a:pt x="199597" y="1049356"/>
                  </a:cubicBezTo>
                  <a:cubicBezTo>
                    <a:pt x="190545" y="1057696"/>
                    <a:pt x="181327" y="1067407"/>
                    <a:pt x="172028" y="1078517"/>
                  </a:cubicBezTo>
                  <a:cubicBezTo>
                    <a:pt x="160507" y="1092233"/>
                    <a:pt x="149122" y="1107649"/>
                    <a:pt x="138177" y="1124328"/>
                  </a:cubicBezTo>
                  <a:cubicBezTo>
                    <a:pt x="121937" y="1149099"/>
                    <a:pt x="107453" y="1175269"/>
                    <a:pt x="96261" y="1199958"/>
                  </a:cubicBezTo>
                  <a:cubicBezTo>
                    <a:pt x="90198" y="1213784"/>
                    <a:pt x="76153" y="1222946"/>
                    <a:pt x="60682" y="1222946"/>
                  </a:cubicBezTo>
                  <a:cubicBezTo>
                    <a:pt x="55250" y="1222946"/>
                    <a:pt x="49983" y="1221849"/>
                    <a:pt x="44991" y="1219654"/>
                  </a:cubicBezTo>
                  <a:cubicBezTo>
                    <a:pt x="32646" y="1214250"/>
                    <a:pt x="24334" y="1203058"/>
                    <a:pt x="22249" y="1190275"/>
                  </a:cubicBezTo>
                  <a:cubicBezTo>
                    <a:pt x="21975" y="1189342"/>
                    <a:pt x="21756" y="1188382"/>
                    <a:pt x="21564" y="1187422"/>
                  </a:cubicBezTo>
                  <a:cubicBezTo>
                    <a:pt x="6723" y="1116976"/>
                    <a:pt x="-135" y="1059534"/>
                    <a:pt x="2" y="1006919"/>
                  </a:cubicBezTo>
                  <a:cubicBezTo>
                    <a:pt x="139" y="961300"/>
                    <a:pt x="5790" y="918999"/>
                    <a:pt x="16845" y="881143"/>
                  </a:cubicBezTo>
                  <a:cubicBezTo>
                    <a:pt x="35856" y="815937"/>
                    <a:pt x="71627" y="760717"/>
                    <a:pt x="123281" y="716688"/>
                  </a:cubicBezTo>
                  <a:cubicBezTo>
                    <a:pt x="119798" y="668957"/>
                    <a:pt x="119605" y="621691"/>
                    <a:pt x="122733" y="575935"/>
                  </a:cubicBezTo>
                  <a:cubicBezTo>
                    <a:pt x="125888" y="529822"/>
                    <a:pt x="132471" y="484312"/>
                    <a:pt x="142264" y="440695"/>
                  </a:cubicBezTo>
                  <a:cubicBezTo>
                    <a:pt x="157654" y="372307"/>
                    <a:pt x="181327" y="307211"/>
                    <a:pt x="212627" y="247272"/>
                  </a:cubicBezTo>
                  <a:cubicBezTo>
                    <a:pt x="242035" y="191283"/>
                    <a:pt x="278739" y="127422"/>
                    <a:pt x="328363" y="77852"/>
                  </a:cubicBezTo>
                  <a:cubicBezTo>
                    <a:pt x="367262" y="38981"/>
                    <a:pt x="410083" y="13250"/>
                    <a:pt x="455620" y="1317"/>
                  </a:cubicBezTo>
                  <a:cubicBezTo>
                    <a:pt x="458775" y="466"/>
                    <a:pt x="462259" y="0"/>
                    <a:pt x="465742" y="0"/>
                  </a:cubicBezTo>
                  <a:cubicBezTo>
                    <a:pt x="477154" y="0"/>
                    <a:pt x="487661" y="4828"/>
                    <a:pt x="495040" y="12866"/>
                  </a:cubicBezTo>
                  <a:cubicBezTo>
                    <a:pt x="523844" y="30614"/>
                    <a:pt x="551193" y="54288"/>
                    <a:pt x="576403" y="83284"/>
                  </a:cubicBezTo>
                  <a:cubicBezTo>
                    <a:pt x="607538" y="119082"/>
                    <a:pt x="636671" y="164318"/>
                    <a:pt x="665420" y="221486"/>
                  </a:cubicBezTo>
                  <a:cubicBezTo>
                    <a:pt x="685720" y="262085"/>
                    <a:pt x="702453" y="302246"/>
                    <a:pt x="716553" y="344162"/>
                  </a:cubicBezTo>
                  <a:cubicBezTo>
                    <a:pt x="718446" y="347838"/>
                    <a:pt x="719763" y="351815"/>
                    <a:pt x="720421" y="355903"/>
                  </a:cubicBezTo>
                  <a:cubicBezTo>
                    <a:pt x="730407" y="387011"/>
                    <a:pt x="738718" y="418365"/>
                    <a:pt x="745083" y="449226"/>
                  </a:cubicBezTo>
                  <a:cubicBezTo>
                    <a:pt x="759896" y="520851"/>
                    <a:pt x="766918" y="598841"/>
                    <a:pt x="766534" y="687583"/>
                  </a:cubicBezTo>
                  <a:cubicBezTo>
                    <a:pt x="766479" y="696636"/>
                    <a:pt x="766342" y="705606"/>
                    <a:pt x="766178" y="714549"/>
                  </a:cubicBezTo>
                  <a:cubicBezTo>
                    <a:pt x="766836" y="715152"/>
                    <a:pt x="767522" y="715756"/>
                    <a:pt x="768180" y="716332"/>
                  </a:cubicBezTo>
                  <a:cubicBezTo>
                    <a:pt x="793692" y="739073"/>
                    <a:pt x="817777" y="760552"/>
                    <a:pt x="839558" y="785982"/>
                  </a:cubicBezTo>
                  <a:cubicBezTo>
                    <a:pt x="859255" y="808997"/>
                    <a:pt x="875165" y="833110"/>
                    <a:pt x="888168" y="859746"/>
                  </a:cubicBezTo>
                  <a:cubicBezTo>
                    <a:pt x="902378" y="889126"/>
                    <a:pt x="911485" y="930000"/>
                    <a:pt x="915298" y="981298"/>
                  </a:cubicBezTo>
                  <a:cubicBezTo>
                    <a:pt x="918864" y="1029358"/>
                    <a:pt x="917548" y="1086801"/>
                    <a:pt x="911814" y="1136618"/>
                  </a:cubicBezTo>
                  <a:cubicBezTo>
                    <a:pt x="917273" y="1155463"/>
                    <a:pt x="907453" y="1175681"/>
                    <a:pt x="889210" y="1183225"/>
                  </a:cubicBezTo>
                  <a:cubicBezTo>
                    <a:pt x="883587" y="1186242"/>
                    <a:pt x="877277" y="1187888"/>
                    <a:pt x="870858" y="1187888"/>
                  </a:cubicBezTo>
                  <a:lnTo>
                    <a:pt x="870858" y="1187888"/>
                  </a:lnTo>
                  <a:cubicBezTo>
                    <a:pt x="869130" y="1187888"/>
                    <a:pt x="867374" y="1187778"/>
                    <a:pt x="865619" y="1187531"/>
                  </a:cubicBezTo>
                  <a:cubicBezTo>
                    <a:pt x="845484" y="1184761"/>
                    <a:pt x="831055" y="1167067"/>
                    <a:pt x="831932" y="1147179"/>
                  </a:cubicBezTo>
                  <a:cubicBezTo>
                    <a:pt x="825321" y="1133902"/>
                    <a:pt x="815391" y="1120186"/>
                    <a:pt x="802388" y="1106278"/>
                  </a:cubicBezTo>
                  <a:cubicBezTo>
                    <a:pt x="793555" y="1096841"/>
                    <a:pt x="783103" y="1087185"/>
                    <a:pt x="770485" y="1076706"/>
                  </a:cubicBezTo>
                  <a:cubicBezTo>
                    <a:pt x="754766" y="1063676"/>
                    <a:pt x="736661" y="1050316"/>
                    <a:pt x="715127" y="1035832"/>
                  </a:cubicBezTo>
                  <a:cubicBezTo>
                    <a:pt x="713152" y="1034488"/>
                    <a:pt x="709503" y="1032568"/>
                    <a:pt x="702755" y="1030593"/>
                  </a:cubicBezTo>
                  <a:cubicBezTo>
                    <a:pt x="693702" y="1054541"/>
                    <a:pt x="683882" y="1078901"/>
                    <a:pt x="673842" y="1102273"/>
                  </a:cubicBezTo>
                  <a:cubicBezTo>
                    <a:pt x="670358" y="1110557"/>
                    <a:pt x="664103" y="1117223"/>
                    <a:pt x="656230" y="1121338"/>
                  </a:cubicBezTo>
                  <a:cubicBezTo>
                    <a:pt x="646081" y="1129568"/>
                    <a:pt x="635080" y="1136947"/>
                    <a:pt x="623476" y="1143284"/>
                  </a:cubicBezTo>
                  <a:cubicBezTo>
                    <a:pt x="616618" y="1147014"/>
                    <a:pt x="610172" y="1150114"/>
                    <a:pt x="603753" y="1152748"/>
                  </a:cubicBezTo>
                  <a:cubicBezTo>
                    <a:pt x="595578" y="1156094"/>
                    <a:pt x="586581" y="1159139"/>
                    <a:pt x="577034" y="1161745"/>
                  </a:cubicBezTo>
                  <a:cubicBezTo>
                    <a:pt x="573468" y="1162733"/>
                    <a:pt x="569902" y="1163583"/>
                    <a:pt x="566418" y="1164379"/>
                  </a:cubicBezTo>
                  <a:cubicBezTo>
                    <a:pt x="564772" y="1171429"/>
                    <a:pt x="563016" y="1178424"/>
                    <a:pt x="561206" y="1185309"/>
                  </a:cubicBezTo>
                  <a:cubicBezTo>
                    <a:pt x="554320" y="1211233"/>
                    <a:pt x="542964" y="1233974"/>
                    <a:pt x="531991" y="1255947"/>
                  </a:cubicBezTo>
                  <a:cubicBezTo>
                    <a:pt x="525242" y="1269471"/>
                    <a:pt x="518878" y="1282227"/>
                    <a:pt x="513858" y="1295037"/>
                  </a:cubicBezTo>
                  <a:cubicBezTo>
                    <a:pt x="510758" y="1302965"/>
                    <a:pt x="508536" y="1310043"/>
                    <a:pt x="507055" y="1316681"/>
                  </a:cubicBezTo>
                  <a:cubicBezTo>
                    <a:pt x="503489" y="1334402"/>
                    <a:pt x="487441" y="1347460"/>
                    <a:pt x="469062" y="1347460"/>
                  </a:cubicBezTo>
                  <a:close/>
                </a:path>
              </a:pathLst>
            </a:custGeom>
            <a:solidFill>
              <a:srgbClr val="055A74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0" name="任意多边形: 形状 4199">
              <a:extLst>
                <a:ext uri="{FF2B5EF4-FFF2-40B4-BE49-F238E27FC236}">
                  <a16:creationId xmlns:a16="http://schemas.microsoft.com/office/drawing/2014/main" id="{01FCDCAD-57E1-E37F-830C-27721A8E0D71}"/>
                </a:ext>
              </a:extLst>
            </p:cNvPr>
            <p:cNvSpPr/>
            <p:nvPr/>
          </p:nvSpPr>
          <p:spPr>
            <a:xfrm>
              <a:off x="7546219" y="990812"/>
              <a:ext cx="917274" cy="1347459"/>
            </a:xfrm>
            <a:custGeom>
              <a:avLst/>
              <a:gdLst>
                <a:gd name="connsiteX0" fmla="*/ 469062 w 917274"/>
                <a:gd name="connsiteY0" fmla="*/ 1347460 h 1347459"/>
                <a:gd name="connsiteX1" fmla="*/ 461134 w 917274"/>
                <a:gd name="connsiteY1" fmla="*/ 1346637 h 1347459"/>
                <a:gd name="connsiteX2" fmla="*/ 432495 w 917274"/>
                <a:gd name="connsiteY2" fmla="*/ 1321838 h 1347459"/>
                <a:gd name="connsiteX3" fmla="*/ 428682 w 917274"/>
                <a:gd name="connsiteY3" fmla="*/ 1311469 h 1347459"/>
                <a:gd name="connsiteX4" fmla="*/ 425719 w 917274"/>
                <a:gd name="connsiteY4" fmla="*/ 1304145 h 1347459"/>
                <a:gd name="connsiteX5" fmla="*/ 420068 w 917274"/>
                <a:gd name="connsiteY5" fmla="*/ 1294242 h 1347459"/>
                <a:gd name="connsiteX6" fmla="*/ 412168 w 917274"/>
                <a:gd name="connsiteY6" fmla="*/ 1280361 h 1347459"/>
                <a:gd name="connsiteX7" fmla="*/ 403691 w 917274"/>
                <a:gd name="connsiteY7" fmla="*/ 1264094 h 1347459"/>
                <a:gd name="connsiteX8" fmla="*/ 379880 w 917274"/>
                <a:gd name="connsiteY8" fmla="*/ 1217377 h 1347459"/>
                <a:gd name="connsiteX9" fmla="*/ 360897 w 917274"/>
                <a:gd name="connsiteY9" fmla="*/ 1174803 h 1347459"/>
                <a:gd name="connsiteX10" fmla="*/ 347593 w 917274"/>
                <a:gd name="connsiteY10" fmla="*/ 1172910 h 1347459"/>
                <a:gd name="connsiteX11" fmla="*/ 327842 w 917274"/>
                <a:gd name="connsiteY11" fmla="*/ 1168987 h 1347459"/>
                <a:gd name="connsiteX12" fmla="*/ 302934 w 917274"/>
                <a:gd name="connsiteY12" fmla="*/ 1161937 h 1347459"/>
                <a:gd name="connsiteX13" fmla="*/ 279781 w 917274"/>
                <a:gd name="connsiteY13" fmla="*/ 1154037 h 1347459"/>
                <a:gd name="connsiteX14" fmla="*/ 273801 w 917274"/>
                <a:gd name="connsiteY14" fmla="*/ 1151925 h 1347459"/>
                <a:gd name="connsiteX15" fmla="*/ 259070 w 917274"/>
                <a:gd name="connsiteY15" fmla="*/ 1145121 h 1347459"/>
                <a:gd name="connsiteX16" fmla="*/ 248454 w 917274"/>
                <a:gd name="connsiteY16" fmla="*/ 1134286 h 1347459"/>
                <a:gd name="connsiteX17" fmla="*/ 199680 w 917274"/>
                <a:gd name="connsiteY17" fmla="*/ 1049521 h 1347459"/>
                <a:gd name="connsiteX18" fmla="*/ 199597 w 917274"/>
                <a:gd name="connsiteY18" fmla="*/ 1049356 h 1347459"/>
                <a:gd name="connsiteX19" fmla="*/ 172028 w 917274"/>
                <a:gd name="connsiteY19" fmla="*/ 1078517 h 1347459"/>
                <a:gd name="connsiteX20" fmla="*/ 138177 w 917274"/>
                <a:gd name="connsiteY20" fmla="*/ 1124328 h 1347459"/>
                <a:gd name="connsiteX21" fmla="*/ 96261 w 917274"/>
                <a:gd name="connsiteY21" fmla="*/ 1199958 h 1347459"/>
                <a:gd name="connsiteX22" fmla="*/ 60682 w 917274"/>
                <a:gd name="connsiteY22" fmla="*/ 1222946 h 1347459"/>
                <a:gd name="connsiteX23" fmla="*/ 44991 w 917274"/>
                <a:gd name="connsiteY23" fmla="*/ 1219654 h 1347459"/>
                <a:gd name="connsiteX24" fmla="*/ 22249 w 917274"/>
                <a:gd name="connsiteY24" fmla="*/ 1190275 h 1347459"/>
                <a:gd name="connsiteX25" fmla="*/ 21564 w 917274"/>
                <a:gd name="connsiteY25" fmla="*/ 1187422 h 1347459"/>
                <a:gd name="connsiteX26" fmla="*/ 2 w 917274"/>
                <a:gd name="connsiteY26" fmla="*/ 1006919 h 1347459"/>
                <a:gd name="connsiteX27" fmla="*/ 16845 w 917274"/>
                <a:gd name="connsiteY27" fmla="*/ 881143 h 1347459"/>
                <a:gd name="connsiteX28" fmla="*/ 123281 w 917274"/>
                <a:gd name="connsiteY28" fmla="*/ 716688 h 1347459"/>
                <a:gd name="connsiteX29" fmla="*/ 122733 w 917274"/>
                <a:gd name="connsiteY29" fmla="*/ 575935 h 1347459"/>
                <a:gd name="connsiteX30" fmla="*/ 142265 w 917274"/>
                <a:gd name="connsiteY30" fmla="*/ 440695 h 1347459"/>
                <a:gd name="connsiteX31" fmla="*/ 212627 w 917274"/>
                <a:gd name="connsiteY31" fmla="*/ 247272 h 1347459"/>
                <a:gd name="connsiteX32" fmla="*/ 328363 w 917274"/>
                <a:gd name="connsiteY32" fmla="*/ 77852 h 1347459"/>
                <a:gd name="connsiteX33" fmla="*/ 455620 w 917274"/>
                <a:gd name="connsiteY33" fmla="*/ 1317 h 1347459"/>
                <a:gd name="connsiteX34" fmla="*/ 465743 w 917274"/>
                <a:gd name="connsiteY34" fmla="*/ 0 h 1347459"/>
                <a:gd name="connsiteX35" fmla="*/ 495040 w 917274"/>
                <a:gd name="connsiteY35" fmla="*/ 12866 h 1347459"/>
                <a:gd name="connsiteX36" fmla="*/ 576403 w 917274"/>
                <a:gd name="connsiteY36" fmla="*/ 83284 h 1347459"/>
                <a:gd name="connsiteX37" fmla="*/ 665420 w 917274"/>
                <a:gd name="connsiteY37" fmla="*/ 221486 h 1347459"/>
                <a:gd name="connsiteX38" fmla="*/ 716553 w 917274"/>
                <a:gd name="connsiteY38" fmla="*/ 344162 h 1347459"/>
                <a:gd name="connsiteX39" fmla="*/ 720421 w 917274"/>
                <a:gd name="connsiteY39" fmla="*/ 355903 h 1347459"/>
                <a:gd name="connsiteX40" fmla="*/ 745083 w 917274"/>
                <a:gd name="connsiteY40" fmla="*/ 449226 h 1347459"/>
                <a:gd name="connsiteX41" fmla="*/ 766534 w 917274"/>
                <a:gd name="connsiteY41" fmla="*/ 687583 h 1347459"/>
                <a:gd name="connsiteX42" fmla="*/ 766178 w 917274"/>
                <a:gd name="connsiteY42" fmla="*/ 714549 h 1347459"/>
                <a:gd name="connsiteX43" fmla="*/ 768180 w 917274"/>
                <a:gd name="connsiteY43" fmla="*/ 716332 h 1347459"/>
                <a:gd name="connsiteX44" fmla="*/ 839559 w 917274"/>
                <a:gd name="connsiteY44" fmla="*/ 785982 h 1347459"/>
                <a:gd name="connsiteX45" fmla="*/ 888168 w 917274"/>
                <a:gd name="connsiteY45" fmla="*/ 859746 h 1347459"/>
                <a:gd name="connsiteX46" fmla="*/ 915298 w 917274"/>
                <a:gd name="connsiteY46" fmla="*/ 981298 h 1347459"/>
                <a:gd name="connsiteX47" fmla="*/ 911814 w 917274"/>
                <a:gd name="connsiteY47" fmla="*/ 1136618 h 1347459"/>
                <a:gd name="connsiteX48" fmla="*/ 889210 w 917274"/>
                <a:gd name="connsiteY48" fmla="*/ 1183225 h 1347459"/>
                <a:gd name="connsiteX49" fmla="*/ 870858 w 917274"/>
                <a:gd name="connsiteY49" fmla="*/ 1187888 h 1347459"/>
                <a:gd name="connsiteX50" fmla="*/ 870858 w 917274"/>
                <a:gd name="connsiteY50" fmla="*/ 1187888 h 1347459"/>
                <a:gd name="connsiteX51" fmla="*/ 865619 w 917274"/>
                <a:gd name="connsiteY51" fmla="*/ 1187531 h 1347459"/>
                <a:gd name="connsiteX52" fmla="*/ 831932 w 917274"/>
                <a:gd name="connsiteY52" fmla="*/ 1147179 h 1347459"/>
                <a:gd name="connsiteX53" fmla="*/ 802388 w 917274"/>
                <a:gd name="connsiteY53" fmla="*/ 1106278 h 1347459"/>
                <a:gd name="connsiteX54" fmla="*/ 770485 w 917274"/>
                <a:gd name="connsiteY54" fmla="*/ 1076706 h 1347459"/>
                <a:gd name="connsiteX55" fmla="*/ 715127 w 917274"/>
                <a:gd name="connsiteY55" fmla="*/ 1035832 h 1347459"/>
                <a:gd name="connsiteX56" fmla="*/ 702755 w 917274"/>
                <a:gd name="connsiteY56" fmla="*/ 1030593 h 1347459"/>
                <a:gd name="connsiteX57" fmla="*/ 673842 w 917274"/>
                <a:gd name="connsiteY57" fmla="*/ 1102273 h 1347459"/>
                <a:gd name="connsiteX58" fmla="*/ 656230 w 917274"/>
                <a:gd name="connsiteY58" fmla="*/ 1121338 h 1347459"/>
                <a:gd name="connsiteX59" fmla="*/ 623477 w 917274"/>
                <a:gd name="connsiteY59" fmla="*/ 1143284 h 1347459"/>
                <a:gd name="connsiteX60" fmla="*/ 603753 w 917274"/>
                <a:gd name="connsiteY60" fmla="*/ 1152748 h 1347459"/>
                <a:gd name="connsiteX61" fmla="*/ 577034 w 917274"/>
                <a:gd name="connsiteY61" fmla="*/ 1161745 h 1347459"/>
                <a:gd name="connsiteX62" fmla="*/ 566418 w 917274"/>
                <a:gd name="connsiteY62" fmla="*/ 1164379 h 1347459"/>
                <a:gd name="connsiteX63" fmla="*/ 561206 w 917274"/>
                <a:gd name="connsiteY63" fmla="*/ 1185309 h 1347459"/>
                <a:gd name="connsiteX64" fmla="*/ 532073 w 917274"/>
                <a:gd name="connsiteY64" fmla="*/ 1256111 h 1347459"/>
                <a:gd name="connsiteX65" fmla="*/ 513941 w 917274"/>
                <a:gd name="connsiteY65" fmla="*/ 1295202 h 1347459"/>
                <a:gd name="connsiteX66" fmla="*/ 507137 w 917274"/>
                <a:gd name="connsiteY66" fmla="*/ 1316846 h 1347459"/>
                <a:gd name="connsiteX67" fmla="*/ 469062 w 917274"/>
                <a:gd name="connsiteY67" fmla="*/ 1347460 h 134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917274" h="1347459">
                  <a:moveTo>
                    <a:pt x="469062" y="1347460"/>
                  </a:moveTo>
                  <a:cubicBezTo>
                    <a:pt x="466401" y="1347460"/>
                    <a:pt x="463740" y="1347186"/>
                    <a:pt x="461134" y="1346637"/>
                  </a:cubicBezTo>
                  <a:cubicBezTo>
                    <a:pt x="447583" y="1343839"/>
                    <a:pt x="436994" y="1334183"/>
                    <a:pt x="432495" y="1321838"/>
                  </a:cubicBezTo>
                  <a:cubicBezTo>
                    <a:pt x="430739" y="1318601"/>
                    <a:pt x="429450" y="1315118"/>
                    <a:pt x="428682" y="1311469"/>
                  </a:cubicBezTo>
                  <a:cubicBezTo>
                    <a:pt x="428270" y="1309659"/>
                    <a:pt x="427338" y="1307272"/>
                    <a:pt x="425719" y="1304145"/>
                  </a:cubicBezTo>
                  <a:cubicBezTo>
                    <a:pt x="423991" y="1300771"/>
                    <a:pt x="422016" y="1297534"/>
                    <a:pt x="420068" y="1294242"/>
                  </a:cubicBezTo>
                  <a:cubicBezTo>
                    <a:pt x="417627" y="1290154"/>
                    <a:pt x="414856" y="1285491"/>
                    <a:pt x="412168" y="1280361"/>
                  </a:cubicBezTo>
                  <a:cubicBezTo>
                    <a:pt x="409370" y="1274930"/>
                    <a:pt x="406544" y="1269526"/>
                    <a:pt x="403691" y="1264094"/>
                  </a:cubicBezTo>
                  <a:cubicBezTo>
                    <a:pt x="395791" y="1248952"/>
                    <a:pt x="387589" y="1233260"/>
                    <a:pt x="379880" y="1217377"/>
                  </a:cubicBezTo>
                  <a:cubicBezTo>
                    <a:pt x="372446" y="1202070"/>
                    <a:pt x="366219" y="1188107"/>
                    <a:pt x="360897" y="1174803"/>
                  </a:cubicBezTo>
                  <a:cubicBezTo>
                    <a:pt x="356316" y="1174254"/>
                    <a:pt x="351900" y="1173623"/>
                    <a:pt x="347593" y="1172910"/>
                  </a:cubicBezTo>
                  <a:cubicBezTo>
                    <a:pt x="340022" y="1171648"/>
                    <a:pt x="333767" y="1170414"/>
                    <a:pt x="327842" y="1168987"/>
                  </a:cubicBezTo>
                  <a:cubicBezTo>
                    <a:pt x="320271" y="1167177"/>
                    <a:pt x="312343" y="1164927"/>
                    <a:pt x="302934" y="1161937"/>
                  </a:cubicBezTo>
                  <a:cubicBezTo>
                    <a:pt x="295143" y="1159468"/>
                    <a:pt x="287462" y="1156753"/>
                    <a:pt x="279781" y="1154037"/>
                  </a:cubicBezTo>
                  <a:lnTo>
                    <a:pt x="273801" y="1151925"/>
                  </a:lnTo>
                  <a:cubicBezTo>
                    <a:pt x="268506" y="1150718"/>
                    <a:pt x="263487" y="1148413"/>
                    <a:pt x="259070" y="1145121"/>
                  </a:cubicBezTo>
                  <a:cubicBezTo>
                    <a:pt x="254873" y="1142214"/>
                    <a:pt x="251252" y="1138510"/>
                    <a:pt x="248454" y="1134286"/>
                  </a:cubicBezTo>
                  <a:cubicBezTo>
                    <a:pt x="230870" y="1113218"/>
                    <a:pt x="214465" y="1084716"/>
                    <a:pt x="199680" y="1049521"/>
                  </a:cubicBezTo>
                  <a:cubicBezTo>
                    <a:pt x="199652" y="1049466"/>
                    <a:pt x="199625" y="1049411"/>
                    <a:pt x="199597" y="1049356"/>
                  </a:cubicBezTo>
                  <a:cubicBezTo>
                    <a:pt x="190545" y="1057696"/>
                    <a:pt x="181328" y="1067407"/>
                    <a:pt x="172028" y="1078517"/>
                  </a:cubicBezTo>
                  <a:cubicBezTo>
                    <a:pt x="160507" y="1092233"/>
                    <a:pt x="149123" y="1107649"/>
                    <a:pt x="138177" y="1124328"/>
                  </a:cubicBezTo>
                  <a:cubicBezTo>
                    <a:pt x="121937" y="1149099"/>
                    <a:pt x="107453" y="1175269"/>
                    <a:pt x="96261" y="1199958"/>
                  </a:cubicBezTo>
                  <a:cubicBezTo>
                    <a:pt x="90198" y="1213784"/>
                    <a:pt x="76153" y="1222946"/>
                    <a:pt x="60682" y="1222946"/>
                  </a:cubicBezTo>
                  <a:cubicBezTo>
                    <a:pt x="55250" y="1222946"/>
                    <a:pt x="49983" y="1221849"/>
                    <a:pt x="44991" y="1219654"/>
                  </a:cubicBezTo>
                  <a:cubicBezTo>
                    <a:pt x="32646" y="1214250"/>
                    <a:pt x="24334" y="1203058"/>
                    <a:pt x="22249" y="1190275"/>
                  </a:cubicBezTo>
                  <a:cubicBezTo>
                    <a:pt x="21975" y="1189342"/>
                    <a:pt x="21756" y="1188382"/>
                    <a:pt x="21564" y="1187422"/>
                  </a:cubicBezTo>
                  <a:cubicBezTo>
                    <a:pt x="6723" y="1116976"/>
                    <a:pt x="-135" y="1059534"/>
                    <a:pt x="2" y="1006919"/>
                  </a:cubicBezTo>
                  <a:cubicBezTo>
                    <a:pt x="139" y="961300"/>
                    <a:pt x="5790" y="918999"/>
                    <a:pt x="16845" y="881143"/>
                  </a:cubicBezTo>
                  <a:cubicBezTo>
                    <a:pt x="35856" y="815937"/>
                    <a:pt x="71627" y="760717"/>
                    <a:pt x="123281" y="716688"/>
                  </a:cubicBezTo>
                  <a:cubicBezTo>
                    <a:pt x="119798" y="668957"/>
                    <a:pt x="119606" y="621691"/>
                    <a:pt x="122733" y="575935"/>
                  </a:cubicBezTo>
                  <a:cubicBezTo>
                    <a:pt x="125888" y="529822"/>
                    <a:pt x="132444" y="484339"/>
                    <a:pt x="142265" y="440695"/>
                  </a:cubicBezTo>
                  <a:cubicBezTo>
                    <a:pt x="157654" y="372307"/>
                    <a:pt x="181328" y="307211"/>
                    <a:pt x="212627" y="247272"/>
                  </a:cubicBezTo>
                  <a:cubicBezTo>
                    <a:pt x="242035" y="191283"/>
                    <a:pt x="278739" y="127422"/>
                    <a:pt x="328363" y="77852"/>
                  </a:cubicBezTo>
                  <a:cubicBezTo>
                    <a:pt x="367262" y="38981"/>
                    <a:pt x="410083" y="13250"/>
                    <a:pt x="455620" y="1317"/>
                  </a:cubicBezTo>
                  <a:cubicBezTo>
                    <a:pt x="458775" y="466"/>
                    <a:pt x="462259" y="0"/>
                    <a:pt x="465743" y="0"/>
                  </a:cubicBezTo>
                  <a:cubicBezTo>
                    <a:pt x="477154" y="0"/>
                    <a:pt x="487661" y="4828"/>
                    <a:pt x="495040" y="12866"/>
                  </a:cubicBezTo>
                  <a:cubicBezTo>
                    <a:pt x="523844" y="30614"/>
                    <a:pt x="551193" y="54288"/>
                    <a:pt x="576403" y="83284"/>
                  </a:cubicBezTo>
                  <a:cubicBezTo>
                    <a:pt x="607539" y="119082"/>
                    <a:pt x="636671" y="164318"/>
                    <a:pt x="665420" y="221486"/>
                  </a:cubicBezTo>
                  <a:cubicBezTo>
                    <a:pt x="685720" y="262085"/>
                    <a:pt x="702453" y="302246"/>
                    <a:pt x="716553" y="344162"/>
                  </a:cubicBezTo>
                  <a:cubicBezTo>
                    <a:pt x="718446" y="347838"/>
                    <a:pt x="719763" y="351815"/>
                    <a:pt x="720421" y="355903"/>
                  </a:cubicBezTo>
                  <a:cubicBezTo>
                    <a:pt x="730407" y="387011"/>
                    <a:pt x="738718" y="418365"/>
                    <a:pt x="745083" y="449226"/>
                  </a:cubicBezTo>
                  <a:cubicBezTo>
                    <a:pt x="759896" y="520851"/>
                    <a:pt x="766918" y="598841"/>
                    <a:pt x="766534" y="687583"/>
                  </a:cubicBezTo>
                  <a:cubicBezTo>
                    <a:pt x="766480" y="696636"/>
                    <a:pt x="766343" y="705606"/>
                    <a:pt x="766178" y="714549"/>
                  </a:cubicBezTo>
                  <a:cubicBezTo>
                    <a:pt x="766836" y="715152"/>
                    <a:pt x="767522" y="715756"/>
                    <a:pt x="768180" y="716332"/>
                  </a:cubicBezTo>
                  <a:cubicBezTo>
                    <a:pt x="793692" y="739073"/>
                    <a:pt x="817778" y="760552"/>
                    <a:pt x="839559" y="785982"/>
                  </a:cubicBezTo>
                  <a:cubicBezTo>
                    <a:pt x="859255" y="808997"/>
                    <a:pt x="875165" y="833110"/>
                    <a:pt x="888168" y="859746"/>
                  </a:cubicBezTo>
                  <a:cubicBezTo>
                    <a:pt x="902378" y="889126"/>
                    <a:pt x="911485" y="930000"/>
                    <a:pt x="915298" y="981298"/>
                  </a:cubicBezTo>
                  <a:cubicBezTo>
                    <a:pt x="918864" y="1029358"/>
                    <a:pt x="917548" y="1086801"/>
                    <a:pt x="911814" y="1136618"/>
                  </a:cubicBezTo>
                  <a:cubicBezTo>
                    <a:pt x="917273" y="1155463"/>
                    <a:pt x="907453" y="1175681"/>
                    <a:pt x="889210" y="1183225"/>
                  </a:cubicBezTo>
                  <a:cubicBezTo>
                    <a:pt x="883587" y="1186242"/>
                    <a:pt x="877278" y="1187888"/>
                    <a:pt x="870858" y="1187888"/>
                  </a:cubicBezTo>
                  <a:lnTo>
                    <a:pt x="870858" y="1187888"/>
                  </a:lnTo>
                  <a:cubicBezTo>
                    <a:pt x="869130" y="1187888"/>
                    <a:pt x="867374" y="1187778"/>
                    <a:pt x="865619" y="1187531"/>
                  </a:cubicBezTo>
                  <a:cubicBezTo>
                    <a:pt x="845484" y="1184761"/>
                    <a:pt x="831055" y="1167067"/>
                    <a:pt x="831932" y="1147179"/>
                  </a:cubicBezTo>
                  <a:cubicBezTo>
                    <a:pt x="825321" y="1133902"/>
                    <a:pt x="815391" y="1120186"/>
                    <a:pt x="802388" y="1106278"/>
                  </a:cubicBezTo>
                  <a:cubicBezTo>
                    <a:pt x="793555" y="1096841"/>
                    <a:pt x="783103" y="1087185"/>
                    <a:pt x="770485" y="1076706"/>
                  </a:cubicBezTo>
                  <a:cubicBezTo>
                    <a:pt x="754766" y="1063676"/>
                    <a:pt x="736661" y="1050316"/>
                    <a:pt x="715127" y="1035832"/>
                  </a:cubicBezTo>
                  <a:cubicBezTo>
                    <a:pt x="713152" y="1034488"/>
                    <a:pt x="709503" y="1032568"/>
                    <a:pt x="702755" y="1030593"/>
                  </a:cubicBezTo>
                  <a:cubicBezTo>
                    <a:pt x="693702" y="1054541"/>
                    <a:pt x="683882" y="1078901"/>
                    <a:pt x="673842" y="1102273"/>
                  </a:cubicBezTo>
                  <a:cubicBezTo>
                    <a:pt x="670358" y="1110557"/>
                    <a:pt x="664103" y="1117223"/>
                    <a:pt x="656230" y="1121338"/>
                  </a:cubicBezTo>
                  <a:cubicBezTo>
                    <a:pt x="646081" y="1129568"/>
                    <a:pt x="635080" y="1136947"/>
                    <a:pt x="623477" y="1143284"/>
                  </a:cubicBezTo>
                  <a:cubicBezTo>
                    <a:pt x="616619" y="1147014"/>
                    <a:pt x="610172" y="1150114"/>
                    <a:pt x="603753" y="1152748"/>
                  </a:cubicBezTo>
                  <a:cubicBezTo>
                    <a:pt x="595578" y="1156094"/>
                    <a:pt x="586581" y="1159139"/>
                    <a:pt x="577034" y="1161745"/>
                  </a:cubicBezTo>
                  <a:cubicBezTo>
                    <a:pt x="573468" y="1162733"/>
                    <a:pt x="569902" y="1163583"/>
                    <a:pt x="566418" y="1164379"/>
                  </a:cubicBezTo>
                  <a:cubicBezTo>
                    <a:pt x="564772" y="1171429"/>
                    <a:pt x="563017" y="1178424"/>
                    <a:pt x="561206" y="1185309"/>
                  </a:cubicBezTo>
                  <a:cubicBezTo>
                    <a:pt x="554403" y="1211397"/>
                    <a:pt x="543046" y="1234111"/>
                    <a:pt x="532073" y="1256111"/>
                  </a:cubicBezTo>
                  <a:cubicBezTo>
                    <a:pt x="525325" y="1269635"/>
                    <a:pt x="518961" y="1282391"/>
                    <a:pt x="513941" y="1295202"/>
                  </a:cubicBezTo>
                  <a:cubicBezTo>
                    <a:pt x="510841" y="1303130"/>
                    <a:pt x="508619" y="1310207"/>
                    <a:pt x="507137" y="1316846"/>
                  </a:cubicBezTo>
                  <a:cubicBezTo>
                    <a:pt x="503489" y="1334402"/>
                    <a:pt x="487414" y="1347460"/>
                    <a:pt x="469062" y="1347460"/>
                  </a:cubicBez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201" name="图形 291">
              <a:extLst>
                <a:ext uri="{FF2B5EF4-FFF2-40B4-BE49-F238E27FC236}">
                  <a16:creationId xmlns:a16="http://schemas.microsoft.com/office/drawing/2014/main" id="{344529CF-14CD-117C-E87D-24BE50B97D2D}"/>
                </a:ext>
              </a:extLst>
            </p:cNvPr>
            <p:cNvGrpSpPr/>
            <p:nvPr/>
          </p:nvGrpSpPr>
          <p:grpSpPr>
            <a:xfrm>
              <a:off x="7579548" y="1024101"/>
              <a:ext cx="850804" cy="1280939"/>
              <a:chOff x="7579548" y="1024101"/>
              <a:chExt cx="850804" cy="1280939"/>
            </a:xfrm>
          </p:grpSpPr>
          <p:sp>
            <p:nvSpPr>
              <p:cNvPr id="4202" name="任意多边形: 形状 4201">
                <a:extLst>
                  <a:ext uri="{FF2B5EF4-FFF2-40B4-BE49-F238E27FC236}">
                    <a16:creationId xmlns:a16="http://schemas.microsoft.com/office/drawing/2014/main" id="{6EF41D5E-68BB-4A42-A50C-9B60216E9C27}"/>
                  </a:ext>
                </a:extLst>
              </p:cNvPr>
              <p:cNvSpPr/>
              <p:nvPr/>
            </p:nvSpPr>
            <p:spPr>
              <a:xfrm>
                <a:off x="8129069" y="1975374"/>
                <a:ext cx="86712" cy="121441"/>
              </a:xfrm>
              <a:custGeom>
                <a:avLst/>
                <a:gdLst>
                  <a:gd name="connsiteX0" fmla="*/ 75136 w 86712"/>
                  <a:gd name="connsiteY0" fmla="*/ 6117 h 121441"/>
                  <a:gd name="connsiteX1" fmla="*/ 49515 w 86712"/>
                  <a:gd name="connsiteY1" fmla="*/ 16926 h 121441"/>
                  <a:gd name="connsiteX2" fmla="*/ 29078 w 86712"/>
                  <a:gd name="connsiteY2" fmla="*/ 23372 h 121441"/>
                  <a:gd name="connsiteX3" fmla="*/ 17172 w 86712"/>
                  <a:gd name="connsiteY3" fmla="*/ 78812 h 121441"/>
                  <a:gd name="connsiteX4" fmla="*/ 0 w 86712"/>
                  <a:gd name="connsiteY4" fmla="*/ 121441 h 121441"/>
                  <a:gd name="connsiteX5" fmla="*/ 12235 w 86712"/>
                  <a:gd name="connsiteY5" fmla="*/ 116696 h 121441"/>
                  <a:gd name="connsiteX6" fmla="*/ 51298 w 86712"/>
                  <a:gd name="connsiteY6" fmla="*/ 96835 h 121441"/>
                  <a:gd name="connsiteX7" fmla="*/ 86713 w 86712"/>
                  <a:gd name="connsiteY7" fmla="*/ 2441 h 121441"/>
                  <a:gd name="connsiteX8" fmla="*/ 86411 w 86712"/>
                  <a:gd name="connsiteY8" fmla="*/ 0 h 121441"/>
                  <a:gd name="connsiteX9" fmla="*/ 75136 w 86712"/>
                  <a:gd name="connsiteY9" fmla="*/ 6117 h 121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712" h="121441">
                    <a:moveTo>
                      <a:pt x="75136" y="6117"/>
                    </a:moveTo>
                    <a:cubicBezTo>
                      <a:pt x="66824" y="10095"/>
                      <a:pt x="58266" y="13743"/>
                      <a:pt x="49515" y="16926"/>
                    </a:cubicBezTo>
                    <a:cubicBezTo>
                      <a:pt x="42766" y="19367"/>
                      <a:pt x="35936" y="21452"/>
                      <a:pt x="29078" y="23372"/>
                    </a:cubicBezTo>
                    <a:cubicBezTo>
                      <a:pt x="26911" y="42657"/>
                      <a:pt x="23015" y="61009"/>
                      <a:pt x="17172" y="78812"/>
                    </a:cubicBezTo>
                    <a:cubicBezTo>
                      <a:pt x="12427" y="93269"/>
                      <a:pt x="6446" y="107314"/>
                      <a:pt x="0" y="121441"/>
                    </a:cubicBezTo>
                    <a:cubicBezTo>
                      <a:pt x="4142" y="119850"/>
                      <a:pt x="8202" y="118287"/>
                      <a:pt x="12235" y="116696"/>
                    </a:cubicBezTo>
                    <a:cubicBezTo>
                      <a:pt x="26499" y="110990"/>
                      <a:pt x="39749" y="104681"/>
                      <a:pt x="51298" y="96835"/>
                    </a:cubicBezTo>
                    <a:cubicBezTo>
                      <a:pt x="63176" y="67812"/>
                      <a:pt x="75465" y="35415"/>
                      <a:pt x="86713" y="2441"/>
                    </a:cubicBezTo>
                    <a:cubicBezTo>
                      <a:pt x="86466" y="1673"/>
                      <a:pt x="86356" y="850"/>
                      <a:pt x="86411" y="0"/>
                    </a:cubicBezTo>
                    <a:cubicBezTo>
                      <a:pt x="82707" y="2112"/>
                      <a:pt x="79004" y="4252"/>
                      <a:pt x="75136" y="6117"/>
                    </a:cubicBezTo>
                    <a:close/>
                  </a:path>
                </a:pathLst>
              </a:custGeom>
              <a:solidFill>
                <a:srgbClr val="80AAAA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3" name="任意多边形: 形状 4202">
                <a:extLst>
                  <a:ext uri="{FF2B5EF4-FFF2-40B4-BE49-F238E27FC236}">
                    <a16:creationId xmlns:a16="http://schemas.microsoft.com/office/drawing/2014/main" id="{7F0DBB12-23D0-F113-60D4-4C00923C3DED}"/>
                  </a:ext>
                </a:extLst>
              </p:cNvPr>
              <p:cNvSpPr/>
              <p:nvPr/>
            </p:nvSpPr>
            <p:spPr>
              <a:xfrm>
                <a:off x="7923547" y="1733232"/>
                <a:ext cx="156973" cy="546363"/>
              </a:xfrm>
              <a:custGeom>
                <a:avLst/>
                <a:gdLst>
                  <a:gd name="connsiteX0" fmla="*/ 61393 w 156973"/>
                  <a:gd name="connsiteY0" fmla="*/ 0 h 546363"/>
                  <a:gd name="connsiteX1" fmla="*/ 14128 w 156973"/>
                  <a:gd name="connsiteY1" fmla="*/ 81802 h 546363"/>
                  <a:gd name="connsiteX2" fmla="*/ 933 w 156973"/>
                  <a:gd name="connsiteY2" fmla="*/ 239234 h 546363"/>
                  <a:gd name="connsiteX3" fmla="*/ 10178 w 156973"/>
                  <a:gd name="connsiteY3" fmla="*/ 344436 h 546363"/>
                  <a:gd name="connsiteX4" fmla="*/ 21480 w 156973"/>
                  <a:gd name="connsiteY4" fmla="*/ 391921 h 546363"/>
                  <a:gd name="connsiteX5" fmla="*/ 23455 w 156973"/>
                  <a:gd name="connsiteY5" fmla="*/ 396749 h 546363"/>
                  <a:gd name="connsiteX6" fmla="*/ 23208 w 156973"/>
                  <a:gd name="connsiteY6" fmla="*/ 397490 h 546363"/>
                  <a:gd name="connsiteX7" fmla="*/ 28118 w 156973"/>
                  <a:gd name="connsiteY7" fmla="*/ 411891 h 546363"/>
                  <a:gd name="connsiteX8" fmla="*/ 45757 w 156973"/>
                  <a:gd name="connsiteY8" fmla="*/ 454246 h 546363"/>
                  <a:gd name="connsiteX9" fmla="*/ 75823 w 156973"/>
                  <a:gd name="connsiteY9" fmla="*/ 516929 h 546363"/>
                  <a:gd name="connsiteX10" fmla="*/ 88716 w 156973"/>
                  <a:gd name="connsiteY10" fmla="*/ 541206 h 546363"/>
                  <a:gd name="connsiteX11" fmla="*/ 90883 w 156973"/>
                  <a:gd name="connsiteY11" fmla="*/ 546363 h 546363"/>
                  <a:gd name="connsiteX12" fmla="*/ 94120 w 156973"/>
                  <a:gd name="connsiteY12" fmla="*/ 536405 h 546363"/>
                  <a:gd name="connsiteX13" fmla="*/ 136996 w 156973"/>
                  <a:gd name="connsiteY13" fmla="*/ 430929 h 546363"/>
                  <a:gd name="connsiteX14" fmla="*/ 156610 w 156973"/>
                  <a:gd name="connsiteY14" fmla="*/ 294428 h 546363"/>
                  <a:gd name="connsiteX15" fmla="*/ 151809 w 156973"/>
                  <a:gd name="connsiteY15" fmla="*/ 203189 h 546363"/>
                  <a:gd name="connsiteX16" fmla="*/ 61393 w 156973"/>
                  <a:gd name="connsiteY16" fmla="*/ 0 h 546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56973" h="546363">
                    <a:moveTo>
                      <a:pt x="61393" y="0"/>
                    </a:moveTo>
                    <a:cubicBezTo>
                      <a:pt x="38021" y="24250"/>
                      <a:pt x="23263" y="52066"/>
                      <a:pt x="14128" y="81802"/>
                    </a:cubicBezTo>
                    <a:cubicBezTo>
                      <a:pt x="-1124" y="131372"/>
                      <a:pt x="-1069" y="186263"/>
                      <a:pt x="933" y="239234"/>
                    </a:cubicBezTo>
                    <a:cubicBezTo>
                      <a:pt x="1893" y="275500"/>
                      <a:pt x="4088" y="310091"/>
                      <a:pt x="10178" y="344436"/>
                    </a:cubicBezTo>
                    <a:cubicBezTo>
                      <a:pt x="13003" y="360264"/>
                      <a:pt x="16679" y="376065"/>
                      <a:pt x="21480" y="391921"/>
                    </a:cubicBezTo>
                    <a:cubicBezTo>
                      <a:pt x="22824" y="393101"/>
                      <a:pt x="23647" y="394829"/>
                      <a:pt x="23455" y="396749"/>
                    </a:cubicBezTo>
                    <a:cubicBezTo>
                      <a:pt x="23427" y="397023"/>
                      <a:pt x="23290" y="397243"/>
                      <a:pt x="23208" y="397490"/>
                    </a:cubicBezTo>
                    <a:cubicBezTo>
                      <a:pt x="24744" y="402290"/>
                      <a:pt x="26335" y="407063"/>
                      <a:pt x="28118" y="411891"/>
                    </a:cubicBezTo>
                    <a:cubicBezTo>
                      <a:pt x="33330" y="426101"/>
                      <a:pt x="39365" y="440201"/>
                      <a:pt x="45757" y="454246"/>
                    </a:cubicBezTo>
                    <a:cubicBezTo>
                      <a:pt x="55413" y="475397"/>
                      <a:pt x="65865" y="496355"/>
                      <a:pt x="75823" y="516929"/>
                    </a:cubicBezTo>
                    <a:cubicBezTo>
                      <a:pt x="79965" y="525542"/>
                      <a:pt x="84820" y="533086"/>
                      <a:pt x="88716" y="541206"/>
                    </a:cubicBezTo>
                    <a:cubicBezTo>
                      <a:pt x="89511" y="542879"/>
                      <a:pt x="90170" y="544635"/>
                      <a:pt x="90883" y="546363"/>
                    </a:cubicBezTo>
                    <a:cubicBezTo>
                      <a:pt x="91925" y="543016"/>
                      <a:pt x="92913" y="539697"/>
                      <a:pt x="94120" y="536405"/>
                    </a:cubicBezTo>
                    <a:cubicBezTo>
                      <a:pt x="106876" y="500963"/>
                      <a:pt x="128135" y="468100"/>
                      <a:pt x="136996" y="430929"/>
                    </a:cubicBezTo>
                    <a:cubicBezTo>
                      <a:pt x="148298" y="384185"/>
                      <a:pt x="155019" y="338648"/>
                      <a:pt x="156610" y="294428"/>
                    </a:cubicBezTo>
                    <a:cubicBezTo>
                      <a:pt x="157735" y="263375"/>
                      <a:pt x="156281" y="232980"/>
                      <a:pt x="151809" y="203189"/>
                    </a:cubicBezTo>
                    <a:cubicBezTo>
                      <a:pt x="141138" y="131866"/>
                      <a:pt x="113048" y="64026"/>
                      <a:pt x="61393" y="0"/>
                    </a:cubicBezTo>
                    <a:close/>
                  </a:path>
                </a:pathLst>
              </a:custGeom>
              <a:solidFill>
                <a:srgbClr val="EF4351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4" name="任意多边形: 形状 4203">
                <a:extLst>
                  <a:ext uri="{FF2B5EF4-FFF2-40B4-BE49-F238E27FC236}">
                    <a16:creationId xmlns:a16="http://schemas.microsoft.com/office/drawing/2014/main" id="{41D4BE7C-ACEC-4C4E-EA88-9D856DF1F1A4}"/>
                  </a:ext>
                </a:extLst>
              </p:cNvPr>
              <p:cNvSpPr/>
              <p:nvPr/>
            </p:nvSpPr>
            <p:spPr>
              <a:xfrm>
                <a:off x="7844187" y="2002367"/>
                <a:ext cx="82460" cy="118177"/>
              </a:xfrm>
              <a:custGeom>
                <a:avLst/>
                <a:gdLst>
                  <a:gd name="connsiteX0" fmla="*/ 64301 w 82460"/>
                  <a:gd name="connsiteY0" fmla="*/ 11439 h 118177"/>
                  <a:gd name="connsiteX1" fmla="*/ 45647 w 82460"/>
                  <a:gd name="connsiteY1" fmla="*/ 8614 h 118177"/>
                  <a:gd name="connsiteX2" fmla="*/ 494 w 82460"/>
                  <a:gd name="connsiteY2" fmla="*/ 137 h 118177"/>
                  <a:gd name="connsiteX3" fmla="*/ 0 w 82460"/>
                  <a:gd name="connsiteY3" fmla="*/ 0 h 118177"/>
                  <a:gd name="connsiteX4" fmla="*/ 6858 w 82460"/>
                  <a:gd name="connsiteY4" fmla="*/ 37554 h 118177"/>
                  <a:gd name="connsiteX5" fmla="*/ 15828 w 82460"/>
                  <a:gd name="connsiteY5" fmla="*/ 67346 h 118177"/>
                  <a:gd name="connsiteX6" fmla="*/ 37170 w 82460"/>
                  <a:gd name="connsiteY6" fmla="*/ 106354 h 118177"/>
                  <a:gd name="connsiteX7" fmla="*/ 50941 w 82460"/>
                  <a:gd name="connsiteY7" fmla="*/ 110002 h 118177"/>
                  <a:gd name="connsiteX8" fmla="*/ 82461 w 82460"/>
                  <a:gd name="connsiteY8" fmla="*/ 118177 h 118177"/>
                  <a:gd name="connsiteX9" fmla="*/ 69540 w 82460"/>
                  <a:gd name="connsiteY9" fmla="*/ 60515 h 118177"/>
                  <a:gd name="connsiteX10" fmla="*/ 64301 w 82460"/>
                  <a:gd name="connsiteY10" fmla="*/ 11439 h 118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2460" h="118177">
                    <a:moveTo>
                      <a:pt x="64301" y="11439"/>
                    </a:moveTo>
                    <a:lnTo>
                      <a:pt x="45647" y="8614"/>
                    </a:lnTo>
                    <a:cubicBezTo>
                      <a:pt x="30614" y="6693"/>
                      <a:pt x="15417" y="3950"/>
                      <a:pt x="494" y="137"/>
                    </a:cubicBezTo>
                    <a:cubicBezTo>
                      <a:pt x="329" y="82"/>
                      <a:pt x="165" y="55"/>
                      <a:pt x="0" y="0"/>
                    </a:cubicBezTo>
                    <a:cubicBezTo>
                      <a:pt x="1481" y="11878"/>
                      <a:pt x="3758" y="24661"/>
                      <a:pt x="6858" y="37554"/>
                    </a:cubicBezTo>
                    <a:cubicBezTo>
                      <a:pt x="9299" y="47595"/>
                      <a:pt x="12235" y="57689"/>
                      <a:pt x="15828" y="67346"/>
                    </a:cubicBezTo>
                    <a:cubicBezTo>
                      <a:pt x="21233" y="81885"/>
                      <a:pt x="28173" y="95381"/>
                      <a:pt x="37170" y="106354"/>
                    </a:cubicBezTo>
                    <a:cubicBezTo>
                      <a:pt x="41779" y="107533"/>
                      <a:pt x="46360" y="108740"/>
                      <a:pt x="50941" y="110002"/>
                    </a:cubicBezTo>
                    <a:cubicBezTo>
                      <a:pt x="61448" y="112883"/>
                      <a:pt x="71899" y="115763"/>
                      <a:pt x="82461" y="118177"/>
                    </a:cubicBezTo>
                    <a:cubicBezTo>
                      <a:pt x="76700" y="99002"/>
                      <a:pt x="72503" y="79855"/>
                      <a:pt x="69540" y="60515"/>
                    </a:cubicBezTo>
                    <a:cubicBezTo>
                      <a:pt x="67044" y="44330"/>
                      <a:pt x="65453" y="27981"/>
                      <a:pt x="64301" y="11439"/>
                    </a:cubicBezTo>
                    <a:close/>
                  </a:path>
                </a:pathLst>
              </a:custGeom>
              <a:solidFill>
                <a:srgbClr val="80AAAA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5" name="任意多边形: 形状 4204">
                <a:extLst>
                  <a:ext uri="{FF2B5EF4-FFF2-40B4-BE49-F238E27FC236}">
                    <a16:creationId xmlns:a16="http://schemas.microsoft.com/office/drawing/2014/main" id="{D410A9E5-CA43-384B-36C9-AFC15BC0BEF3}"/>
                  </a:ext>
                </a:extLst>
              </p:cNvPr>
              <p:cNvSpPr/>
              <p:nvPr/>
            </p:nvSpPr>
            <p:spPr>
              <a:xfrm>
                <a:off x="8088113" y="2002340"/>
                <a:ext cx="56043" cy="108959"/>
              </a:xfrm>
              <a:custGeom>
                <a:avLst/>
                <a:gdLst>
                  <a:gd name="connsiteX0" fmla="*/ 56044 w 56043"/>
                  <a:gd name="connsiteY0" fmla="*/ 0 h 108959"/>
                  <a:gd name="connsiteX1" fmla="*/ 34674 w 56043"/>
                  <a:gd name="connsiteY1" fmla="*/ 4609 h 108959"/>
                  <a:gd name="connsiteX2" fmla="*/ 10314 w 56043"/>
                  <a:gd name="connsiteY2" fmla="*/ 8614 h 108959"/>
                  <a:gd name="connsiteX3" fmla="*/ 9930 w 56043"/>
                  <a:gd name="connsiteY3" fmla="*/ 26005 h 108959"/>
                  <a:gd name="connsiteX4" fmla="*/ 0 w 56043"/>
                  <a:gd name="connsiteY4" fmla="*/ 108960 h 108959"/>
                  <a:gd name="connsiteX5" fmla="*/ 25320 w 56043"/>
                  <a:gd name="connsiteY5" fmla="*/ 100346 h 108959"/>
                  <a:gd name="connsiteX6" fmla="*/ 39392 w 56043"/>
                  <a:gd name="connsiteY6" fmla="*/ 63258 h 108959"/>
                  <a:gd name="connsiteX7" fmla="*/ 47951 w 56043"/>
                  <a:gd name="connsiteY7" fmla="*/ 36155 h 108959"/>
                  <a:gd name="connsiteX8" fmla="*/ 56044 w 56043"/>
                  <a:gd name="connsiteY8" fmla="*/ 0 h 108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043" h="108959">
                    <a:moveTo>
                      <a:pt x="56044" y="0"/>
                    </a:moveTo>
                    <a:cubicBezTo>
                      <a:pt x="48994" y="1646"/>
                      <a:pt x="41861" y="3237"/>
                      <a:pt x="34674" y="4609"/>
                    </a:cubicBezTo>
                    <a:cubicBezTo>
                      <a:pt x="26636" y="6145"/>
                      <a:pt x="18489" y="7434"/>
                      <a:pt x="10314" y="8614"/>
                    </a:cubicBezTo>
                    <a:cubicBezTo>
                      <a:pt x="10260" y="14402"/>
                      <a:pt x="10205" y="20190"/>
                      <a:pt x="9930" y="26005"/>
                    </a:cubicBezTo>
                    <a:cubicBezTo>
                      <a:pt x="8696" y="53218"/>
                      <a:pt x="5239" y="80869"/>
                      <a:pt x="0" y="108960"/>
                    </a:cubicBezTo>
                    <a:cubicBezTo>
                      <a:pt x="8586" y="106299"/>
                      <a:pt x="17063" y="103419"/>
                      <a:pt x="25320" y="100346"/>
                    </a:cubicBezTo>
                    <a:cubicBezTo>
                      <a:pt x="30395" y="87920"/>
                      <a:pt x="35085" y="75603"/>
                      <a:pt x="39392" y="63258"/>
                    </a:cubicBezTo>
                    <a:cubicBezTo>
                      <a:pt x="42520" y="54288"/>
                      <a:pt x="45372" y="45290"/>
                      <a:pt x="47951" y="36155"/>
                    </a:cubicBezTo>
                    <a:cubicBezTo>
                      <a:pt x="51243" y="24387"/>
                      <a:pt x="54068" y="12427"/>
                      <a:pt x="56044" y="0"/>
                    </a:cubicBezTo>
                    <a:close/>
                  </a:path>
                </a:pathLst>
              </a:custGeom>
              <a:solidFill>
                <a:srgbClr val="80AAAA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6" name="任意多边形: 形状 4205">
                <a:extLst>
                  <a:ext uri="{FF2B5EF4-FFF2-40B4-BE49-F238E27FC236}">
                    <a16:creationId xmlns:a16="http://schemas.microsoft.com/office/drawing/2014/main" id="{8B99B1F5-1078-A8E5-2846-368C7CD38743}"/>
                  </a:ext>
                </a:extLst>
              </p:cNvPr>
              <p:cNvSpPr/>
              <p:nvPr/>
            </p:nvSpPr>
            <p:spPr>
              <a:xfrm>
                <a:off x="7771739" y="1975017"/>
                <a:ext cx="90827" cy="129177"/>
              </a:xfrm>
              <a:custGeom>
                <a:avLst/>
                <a:gdLst>
                  <a:gd name="connsiteX0" fmla="*/ 65398 w 90827"/>
                  <a:gd name="connsiteY0" fmla="*/ 68251 h 129177"/>
                  <a:gd name="connsiteX1" fmla="*/ 58540 w 90827"/>
                  <a:gd name="connsiteY1" fmla="*/ 23454 h 129177"/>
                  <a:gd name="connsiteX2" fmla="*/ 29242 w 90827"/>
                  <a:gd name="connsiteY2" fmla="*/ 13387 h 129177"/>
                  <a:gd name="connsiteX3" fmla="*/ 4389 w 90827"/>
                  <a:gd name="connsiteY3" fmla="*/ 2661 h 129177"/>
                  <a:gd name="connsiteX4" fmla="*/ 0 w 90827"/>
                  <a:gd name="connsiteY4" fmla="*/ 0 h 129177"/>
                  <a:gd name="connsiteX5" fmla="*/ 521 w 90827"/>
                  <a:gd name="connsiteY5" fmla="*/ 2332 h 129177"/>
                  <a:gd name="connsiteX6" fmla="*/ 16733 w 90827"/>
                  <a:gd name="connsiteY6" fmla="*/ 47567 h 129177"/>
                  <a:gd name="connsiteX7" fmla="*/ 57827 w 90827"/>
                  <a:gd name="connsiteY7" fmla="*/ 121853 h 129177"/>
                  <a:gd name="connsiteX8" fmla="*/ 58019 w 90827"/>
                  <a:gd name="connsiteY8" fmla="*/ 121880 h 129177"/>
                  <a:gd name="connsiteX9" fmla="*/ 90827 w 90827"/>
                  <a:gd name="connsiteY9" fmla="*/ 129177 h 129177"/>
                  <a:gd name="connsiteX10" fmla="*/ 75273 w 90827"/>
                  <a:gd name="connsiteY10" fmla="*/ 99770 h 129177"/>
                  <a:gd name="connsiteX11" fmla="*/ 65398 w 90827"/>
                  <a:gd name="connsiteY11" fmla="*/ 68251 h 129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0827" h="129177">
                    <a:moveTo>
                      <a:pt x="65398" y="68251"/>
                    </a:moveTo>
                    <a:cubicBezTo>
                      <a:pt x="61749" y="52779"/>
                      <a:pt x="59720" y="37362"/>
                      <a:pt x="58540" y="23454"/>
                    </a:cubicBezTo>
                    <a:cubicBezTo>
                      <a:pt x="48582" y="20464"/>
                      <a:pt x="38789" y="17063"/>
                      <a:pt x="29242" y="13387"/>
                    </a:cubicBezTo>
                    <a:cubicBezTo>
                      <a:pt x="20794" y="10040"/>
                      <a:pt x="12289" y="6913"/>
                      <a:pt x="4389" y="2661"/>
                    </a:cubicBezTo>
                    <a:cubicBezTo>
                      <a:pt x="2880" y="1865"/>
                      <a:pt x="1454" y="905"/>
                      <a:pt x="0" y="0"/>
                    </a:cubicBezTo>
                    <a:cubicBezTo>
                      <a:pt x="302" y="768"/>
                      <a:pt x="521" y="1536"/>
                      <a:pt x="521" y="2332"/>
                    </a:cubicBezTo>
                    <a:cubicBezTo>
                      <a:pt x="5404" y="17529"/>
                      <a:pt x="10753" y="32836"/>
                      <a:pt x="16733" y="47567"/>
                    </a:cubicBezTo>
                    <a:cubicBezTo>
                      <a:pt x="28200" y="75932"/>
                      <a:pt x="41751" y="102184"/>
                      <a:pt x="57827" y="121853"/>
                    </a:cubicBezTo>
                    <a:cubicBezTo>
                      <a:pt x="57881" y="121880"/>
                      <a:pt x="57936" y="121853"/>
                      <a:pt x="58019" y="121880"/>
                    </a:cubicBezTo>
                    <a:cubicBezTo>
                      <a:pt x="68937" y="124294"/>
                      <a:pt x="79882" y="126654"/>
                      <a:pt x="90827" y="129177"/>
                    </a:cubicBezTo>
                    <a:cubicBezTo>
                      <a:pt x="84737" y="120262"/>
                      <a:pt x="79553" y="110304"/>
                      <a:pt x="75273" y="99770"/>
                    </a:cubicBezTo>
                    <a:cubicBezTo>
                      <a:pt x="71186" y="89620"/>
                      <a:pt x="67922" y="78922"/>
                      <a:pt x="65398" y="68251"/>
                    </a:cubicBezTo>
                    <a:close/>
                  </a:path>
                </a:pathLst>
              </a:custGeom>
              <a:solidFill>
                <a:srgbClr val="80AAAA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7" name="任意多边形: 形状 4206">
                <a:extLst>
                  <a:ext uri="{FF2B5EF4-FFF2-40B4-BE49-F238E27FC236}">
                    <a16:creationId xmlns:a16="http://schemas.microsoft.com/office/drawing/2014/main" id="{8545BAFC-4C8D-F479-CD1C-E8A90322BB74}"/>
                  </a:ext>
                </a:extLst>
              </p:cNvPr>
              <p:cNvSpPr/>
              <p:nvPr/>
            </p:nvSpPr>
            <p:spPr>
              <a:xfrm>
                <a:off x="8232213" y="1737511"/>
                <a:ext cx="185056" cy="372032"/>
              </a:xfrm>
              <a:custGeom>
                <a:avLst/>
                <a:gdLst>
                  <a:gd name="connsiteX0" fmla="*/ 4334 w 185056"/>
                  <a:gd name="connsiteY0" fmla="*/ 220334 h 372032"/>
                  <a:gd name="connsiteX1" fmla="*/ 4526 w 185056"/>
                  <a:gd name="connsiteY1" fmla="*/ 220636 h 372032"/>
                  <a:gd name="connsiteX2" fmla="*/ 1564 w 185056"/>
                  <a:gd name="connsiteY2" fmla="*/ 228426 h 372032"/>
                  <a:gd name="connsiteX3" fmla="*/ 0 w 185056"/>
                  <a:gd name="connsiteY3" fmla="*/ 232953 h 372032"/>
                  <a:gd name="connsiteX4" fmla="*/ 29901 w 185056"/>
                  <a:gd name="connsiteY4" fmla="*/ 238823 h 372032"/>
                  <a:gd name="connsiteX5" fmla="*/ 55577 w 185056"/>
                  <a:gd name="connsiteY5" fmla="*/ 249933 h 372032"/>
                  <a:gd name="connsiteX6" fmla="*/ 114913 w 185056"/>
                  <a:gd name="connsiteY6" fmla="*/ 293550 h 372032"/>
                  <a:gd name="connsiteX7" fmla="*/ 150629 w 185056"/>
                  <a:gd name="connsiteY7" fmla="*/ 327812 h 372032"/>
                  <a:gd name="connsiteX8" fmla="*/ 182313 w 185056"/>
                  <a:gd name="connsiteY8" fmla="*/ 372033 h 372032"/>
                  <a:gd name="connsiteX9" fmla="*/ 182505 w 185056"/>
                  <a:gd name="connsiteY9" fmla="*/ 238219 h 372032"/>
                  <a:gd name="connsiteX10" fmla="*/ 159490 w 185056"/>
                  <a:gd name="connsiteY10" fmla="*/ 133978 h 372032"/>
                  <a:gd name="connsiteX11" fmla="*/ 117628 w 185056"/>
                  <a:gd name="connsiteY11" fmla="*/ 70116 h 372032"/>
                  <a:gd name="connsiteX12" fmla="*/ 46113 w 185056"/>
                  <a:gd name="connsiteY12" fmla="*/ 0 h 372032"/>
                  <a:gd name="connsiteX13" fmla="*/ 42328 w 185056"/>
                  <a:gd name="connsiteY13" fmla="*/ 56894 h 372032"/>
                  <a:gd name="connsiteX14" fmla="*/ 29709 w 185056"/>
                  <a:gd name="connsiteY14" fmla="*/ 133813 h 372032"/>
                  <a:gd name="connsiteX15" fmla="*/ 4334 w 185056"/>
                  <a:gd name="connsiteY15" fmla="*/ 220334 h 37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5056" h="372032">
                    <a:moveTo>
                      <a:pt x="4334" y="220334"/>
                    </a:moveTo>
                    <a:cubicBezTo>
                      <a:pt x="4389" y="220444"/>
                      <a:pt x="4471" y="220526"/>
                      <a:pt x="4526" y="220636"/>
                    </a:cubicBezTo>
                    <a:cubicBezTo>
                      <a:pt x="5569" y="223653"/>
                      <a:pt x="4225" y="226835"/>
                      <a:pt x="1564" y="228426"/>
                    </a:cubicBezTo>
                    <a:cubicBezTo>
                      <a:pt x="1042" y="229935"/>
                      <a:pt x="549" y="231444"/>
                      <a:pt x="0" y="232953"/>
                    </a:cubicBezTo>
                    <a:cubicBezTo>
                      <a:pt x="9684" y="234352"/>
                      <a:pt x="20053" y="236080"/>
                      <a:pt x="29901" y="238823"/>
                    </a:cubicBezTo>
                    <a:cubicBezTo>
                      <a:pt x="39255" y="241429"/>
                      <a:pt x="48116" y="244995"/>
                      <a:pt x="55577" y="249933"/>
                    </a:cubicBezTo>
                    <a:cubicBezTo>
                      <a:pt x="74588" y="262634"/>
                      <a:pt x="95354" y="277118"/>
                      <a:pt x="114913" y="293550"/>
                    </a:cubicBezTo>
                    <a:cubicBezTo>
                      <a:pt x="127559" y="304166"/>
                      <a:pt x="139684" y="315633"/>
                      <a:pt x="150629" y="327812"/>
                    </a:cubicBezTo>
                    <a:cubicBezTo>
                      <a:pt x="163083" y="341638"/>
                      <a:pt x="173946" y="356397"/>
                      <a:pt x="182313" y="372033"/>
                    </a:cubicBezTo>
                    <a:cubicBezTo>
                      <a:pt x="185495" y="332778"/>
                      <a:pt x="186346" y="283894"/>
                      <a:pt x="182505" y="238219"/>
                    </a:cubicBezTo>
                    <a:cubicBezTo>
                      <a:pt x="179131" y="197812"/>
                      <a:pt x="172218" y="159929"/>
                      <a:pt x="159490" y="133978"/>
                    </a:cubicBezTo>
                    <a:cubicBezTo>
                      <a:pt x="147392" y="109042"/>
                      <a:pt x="133292" y="88578"/>
                      <a:pt x="117628" y="70116"/>
                    </a:cubicBezTo>
                    <a:cubicBezTo>
                      <a:pt x="96424" y="45126"/>
                      <a:pt x="72338" y="23729"/>
                      <a:pt x="46113" y="0"/>
                    </a:cubicBezTo>
                    <a:cubicBezTo>
                      <a:pt x="45400" y="19010"/>
                      <a:pt x="44248" y="37993"/>
                      <a:pt x="42328" y="56894"/>
                    </a:cubicBezTo>
                    <a:cubicBezTo>
                      <a:pt x="39722" y="82653"/>
                      <a:pt x="35771" y="108301"/>
                      <a:pt x="29709" y="133813"/>
                    </a:cubicBezTo>
                    <a:cubicBezTo>
                      <a:pt x="23235" y="161163"/>
                      <a:pt x="14347" y="190680"/>
                      <a:pt x="4334" y="220334"/>
                    </a:cubicBezTo>
                    <a:close/>
                  </a:path>
                </a:pathLst>
              </a:custGeom>
              <a:solidFill>
                <a:srgbClr val="EF4351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8" name="任意多边形: 形状 4207">
                <a:extLst>
                  <a:ext uri="{FF2B5EF4-FFF2-40B4-BE49-F238E27FC236}">
                    <a16:creationId xmlns:a16="http://schemas.microsoft.com/office/drawing/2014/main" id="{5CF05EB7-DE88-B846-CE80-F546F8EA6DF6}"/>
                  </a:ext>
                </a:extLst>
              </p:cNvPr>
              <p:cNvSpPr/>
              <p:nvPr/>
            </p:nvSpPr>
            <p:spPr>
              <a:xfrm>
                <a:off x="7593284" y="1738142"/>
                <a:ext cx="163806" cy="417624"/>
              </a:xfrm>
              <a:custGeom>
                <a:avLst/>
                <a:gdLst>
                  <a:gd name="connsiteX0" fmla="*/ 51774 w 163806"/>
                  <a:gd name="connsiteY0" fmla="*/ 351349 h 417624"/>
                  <a:gd name="connsiteX1" fmla="*/ 88588 w 163806"/>
                  <a:gd name="connsiteY1" fmla="*/ 300627 h 417624"/>
                  <a:gd name="connsiteX2" fmla="*/ 163807 w 163806"/>
                  <a:gd name="connsiteY2" fmla="*/ 236436 h 417624"/>
                  <a:gd name="connsiteX3" fmla="*/ 140791 w 163806"/>
                  <a:gd name="connsiteY3" fmla="*/ 156445 h 417624"/>
                  <a:gd name="connsiteX4" fmla="*/ 112372 w 163806"/>
                  <a:gd name="connsiteY4" fmla="*/ 0 h 417624"/>
                  <a:gd name="connsiteX5" fmla="*/ 15509 w 163806"/>
                  <a:gd name="connsiteY5" fmla="*/ 147200 h 417624"/>
                  <a:gd name="connsiteX6" fmla="*/ 38 w 163806"/>
                  <a:gd name="connsiteY6" fmla="*/ 259836 h 417624"/>
                  <a:gd name="connsiteX7" fmla="*/ 15866 w 163806"/>
                  <a:gd name="connsiteY7" fmla="*/ 417625 h 417624"/>
                  <a:gd name="connsiteX8" fmla="*/ 51774 w 163806"/>
                  <a:gd name="connsiteY8" fmla="*/ 351349 h 417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806" h="417624">
                    <a:moveTo>
                      <a:pt x="51774" y="351349"/>
                    </a:moveTo>
                    <a:cubicBezTo>
                      <a:pt x="62912" y="333738"/>
                      <a:pt x="75256" y="316483"/>
                      <a:pt x="88588" y="300627"/>
                    </a:cubicBezTo>
                    <a:cubicBezTo>
                      <a:pt x="111329" y="273607"/>
                      <a:pt x="136923" y="250783"/>
                      <a:pt x="163807" y="236436"/>
                    </a:cubicBezTo>
                    <a:cubicBezTo>
                      <a:pt x="154452" y="207770"/>
                      <a:pt x="146881" y="179707"/>
                      <a:pt x="140791" y="156445"/>
                    </a:cubicBezTo>
                    <a:cubicBezTo>
                      <a:pt x="127597" y="105476"/>
                      <a:pt x="117968" y="52999"/>
                      <a:pt x="112372" y="0"/>
                    </a:cubicBezTo>
                    <a:cubicBezTo>
                      <a:pt x="61485" y="41806"/>
                      <a:pt x="31502" y="92254"/>
                      <a:pt x="15509" y="147200"/>
                    </a:cubicBezTo>
                    <a:cubicBezTo>
                      <a:pt x="5030" y="183164"/>
                      <a:pt x="504" y="221075"/>
                      <a:pt x="38" y="259836"/>
                    </a:cubicBezTo>
                    <a:cubicBezTo>
                      <a:pt x="-566" y="311820"/>
                      <a:pt x="6128" y="365285"/>
                      <a:pt x="15866" y="417625"/>
                    </a:cubicBezTo>
                    <a:cubicBezTo>
                      <a:pt x="25687" y="396392"/>
                      <a:pt x="37702" y="373624"/>
                      <a:pt x="51774" y="351349"/>
                    </a:cubicBezTo>
                    <a:close/>
                  </a:path>
                </a:pathLst>
              </a:custGeom>
              <a:solidFill>
                <a:srgbClr val="EF4351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9" name="任意多边形: 形状 4208">
                <a:extLst>
                  <a:ext uri="{FF2B5EF4-FFF2-40B4-BE49-F238E27FC236}">
                    <a16:creationId xmlns:a16="http://schemas.microsoft.com/office/drawing/2014/main" id="{B5BC15DE-4D5C-1152-6CC8-511921D1FB27}"/>
                  </a:ext>
                </a:extLst>
              </p:cNvPr>
              <p:cNvSpPr/>
              <p:nvPr/>
            </p:nvSpPr>
            <p:spPr>
              <a:xfrm>
                <a:off x="7880150" y="1333822"/>
                <a:ext cx="229415" cy="224476"/>
              </a:xfrm>
              <a:custGeom>
                <a:avLst/>
                <a:gdLst>
                  <a:gd name="connsiteX0" fmla="*/ 114941 w 229415"/>
                  <a:gd name="connsiteY0" fmla="*/ 224476 h 224476"/>
                  <a:gd name="connsiteX1" fmla="*/ 195372 w 229415"/>
                  <a:gd name="connsiteY1" fmla="*/ 192189 h 224476"/>
                  <a:gd name="connsiteX2" fmla="*/ 229415 w 229415"/>
                  <a:gd name="connsiteY2" fmla="*/ 112938 h 224476"/>
                  <a:gd name="connsiteX3" fmla="*/ 195591 w 229415"/>
                  <a:gd name="connsiteY3" fmla="*/ 33467 h 224476"/>
                  <a:gd name="connsiteX4" fmla="*/ 114941 w 229415"/>
                  <a:gd name="connsiteY4" fmla="*/ 878 h 224476"/>
                  <a:gd name="connsiteX5" fmla="*/ 114941 w 229415"/>
                  <a:gd name="connsiteY5" fmla="*/ 0 h 224476"/>
                  <a:gd name="connsiteX6" fmla="*/ 33825 w 229415"/>
                  <a:gd name="connsiteY6" fmla="*/ 32973 h 224476"/>
                  <a:gd name="connsiteX7" fmla="*/ 1 w 229415"/>
                  <a:gd name="connsiteY7" fmla="*/ 112910 h 224476"/>
                  <a:gd name="connsiteX8" fmla="*/ 34346 w 229415"/>
                  <a:gd name="connsiteY8" fmla="*/ 192326 h 224476"/>
                  <a:gd name="connsiteX9" fmla="*/ 114941 w 229415"/>
                  <a:gd name="connsiteY9" fmla="*/ 224476 h 224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9415" h="224476">
                    <a:moveTo>
                      <a:pt x="114941" y="224476"/>
                    </a:moveTo>
                    <a:cubicBezTo>
                      <a:pt x="146269" y="224476"/>
                      <a:pt x="174688" y="212132"/>
                      <a:pt x="195372" y="192189"/>
                    </a:cubicBezTo>
                    <a:cubicBezTo>
                      <a:pt x="216330" y="171971"/>
                      <a:pt x="229387" y="143963"/>
                      <a:pt x="229415" y="112938"/>
                    </a:cubicBezTo>
                    <a:cubicBezTo>
                      <a:pt x="229470" y="81884"/>
                      <a:pt x="216522" y="53767"/>
                      <a:pt x="195591" y="33467"/>
                    </a:cubicBezTo>
                    <a:cubicBezTo>
                      <a:pt x="174880" y="13387"/>
                      <a:pt x="146406" y="960"/>
                      <a:pt x="114941" y="878"/>
                    </a:cubicBezTo>
                    <a:lnTo>
                      <a:pt x="114941" y="0"/>
                    </a:lnTo>
                    <a:cubicBezTo>
                      <a:pt x="83285" y="137"/>
                      <a:pt x="54618" y="12728"/>
                      <a:pt x="33825" y="32973"/>
                    </a:cubicBezTo>
                    <a:cubicBezTo>
                      <a:pt x="12839" y="53410"/>
                      <a:pt x="-136" y="81720"/>
                      <a:pt x="1" y="112910"/>
                    </a:cubicBezTo>
                    <a:cubicBezTo>
                      <a:pt x="111" y="144018"/>
                      <a:pt x="13278" y="172108"/>
                      <a:pt x="34346" y="192326"/>
                    </a:cubicBezTo>
                    <a:cubicBezTo>
                      <a:pt x="55084" y="212296"/>
                      <a:pt x="83559" y="224558"/>
                      <a:pt x="114941" y="224476"/>
                    </a:cubicBezTo>
                    <a:close/>
                  </a:path>
                </a:pathLst>
              </a:custGeom>
              <a:solidFill>
                <a:srgbClr val="28AFE5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0" name="任意多边形: 形状 4209">
                <a:extLst>
                  <a:ext uri="{FF2B5EF4-FFF2-40B4-BE49-F238E27FC236}">
                    <a16:creationId xmlns:a16="http://schemas.microsoft.com/office/drawing/2014/main" id="{CE589645-5410-7075-AD4C-73517DB0D9DD}"/>
                  </a:ext>
                </a:extLst>
              </p:cNvPr>
              <p:cNvSpPr/>
              <p:nvPr/>
            </p:nvSpPr>
            <p:spPr>
              <a:xfrm>
                <a:off x="7766417" y="1038489"/>
                <a:ext cx="450186" cy="368302"/>
              </a:xfrm>
              <a:custGeom>
                <a:avLst/>
                <a:gdLst>
                  <a:gd name="connsiteX0" fmla="*/ 76096 w 450186"/>
                  <a:gd name="connsiteY0" fmla="*/ 362075 h 368302"/>
                  <a:gd name="connsiteX1" fmla="*/ 116147 w 450186"/>
                  <a:gd name="connsiteY1" fmla="*/ 295772 h 368302"/>
                  <a:gd name="connsiteX2" fmla="*/ 228646 w 450186"/>
                  <a:gd name="connsiteY2" fmla="*/ 249549 h 368302"/>
                  <a:gd name="connsiteX3" fmla="*/ 228646 w 450186"/>
                  <a:gd name="connsiteY3" fmla="*/ 248671 h 368302"/>
                  <a:gd name="connsiteX4" fmla="*/ 341638 w 450186"/>
                  <a:gd name="connsiteY4" fmla="*/ 295278 h 368302"/>
                  <a:gd name="connsiteX5" fmla="*/ 383554 w 450186"/>
                  <a:gd name="connsiteY5" fmla="*/ 368302 h 368302"/>
                  <a:gd name="connsiteX6" fmla="*/ 419518 w 450186"/>
                  <a:gd name="connsiteY6" fmla="*/ 345424 h 368302"/>
                  <a:gd name="connsiteX7" fmla="*/ 450187 w 450186"/>
                  <a:gd name="connsiteY7" fmla="*/ 318623 h 368302"/>
                  <a:gd name="connsiteX8" fmla="*/ 400781 w 450186"/>
                  <a:gd name="connsiteY8" fmla="*/ 196111 h 368302"/>
                  <a:gd name="connsiteX9" fmla="*/ 320022 w 450186"/>
                  <a:gd name="connsiteY9" fmla="*/ 67016 h 368302"/>
                  <a:gd name="connsiteX10" fmla="*/ 244419 w 450186"/>
                  <a:gd name="connsiteY10" fmla="*/ 1180 h 368302"/>
                  <a:gd name="connsiteX11" fmla="*/ 243102 w 450186"/>
                  <a:gd name="connsiteY11" fmla="*/ 0 h 368302"/>
                  <a:gd name="connsiteX12" fmla="*/ 142317 w 450186"/>
                  <a:gd name="connsiteY12" fmla="*/ 64191 h 368302"/>
                  <a:gd name="connsiteX13" fmla="*/ 36978 w 450186"/>
                  <a:gd name="connsiteY13" fmla="*/ 222775 h 368302"/>
                  <a:gd name="connsiteX14" fmla="*/ 0 w 450186"/>
                  <a:gd name="connsiteY14" fmla="*/ 308116 h 368302"/>
                  <a:gd name="connsiteX15" fmla="*/ 37061 w 450186"/>
                  <a:gd name="connsiteY15" fmla="*/ 338072 h 368302"/>
                  <a:gd name="connsiteX16" fmla="*/ 76096 w 450186"/>
                  <a:gd name="connsiteY16" fmla="*/ 362075 h 368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50186" h="368302">
                    <a:moveTo>
                      <a:pt x="76096" y="362075"/>
                    </a:moveTo>
                    <a:cubicBezTo>
                      <a:pt x="83860" y="336700"/>
                      <a:pt x="97768" y="314014"/>
                      <a:pt x="116147" y="295772"/>
                    </a:cubicBezTo>
                    <a:cubicBezTo>
                      <a:pt x="145006" y="267105"/>
                      <a:pt x="184809" y="249412"/>
                      <a:pt x="228646" y="249549"/>
                    </a:cubicBezTo>
                    <a:lnTo>
                      <a:pt x="228646" y="248671"/>
                    </a:lnTo>
                    <a:cubicBezTo>
                      <a:pt x="272729" y="248589"/>
                      <a:pt x="312670" y="266420"/>
                      <a:pt x="341638" y="295278"/>
                    </a:cubicBezTo>
                    <a:cubicBezTo>
                      <a:pt x="361581" y="315139"/>
                      <a:pt x="376285" y="340239"/>
                      <a:pt x="383554" y="368302"/>
                    </a:cubicBezTo>
                    <a:cubicBezTo>
                      <a:pt x="396173" y="361636"/>
                      <a:pt x="408133" y="353928"/>
                      <a:pt x="419518" y="345424"/>
                    </a:cubicBezTo>
                    <a:cubicBezTo>
                      <a:pt x="430353" y="337331"/>
                      <a:pt x="440695" y="328498"/>
                      <a:pt x="450187" y="318623"/>
                    </a:cubicBezTo>
                    <a:cubicBezTo>
                      <a:pt x="437129" y="277776"/>
                      <a:pt x="420944" y="237122"/>
                      <a:pt x="400781" y="196111"/>
                    </a:cubicBezTo>
                    <a:cubicBezTo>
                      <a:pt x="379220" y="151946"/>
                      <a:pt x="353105" y="106025"/>
                      <a:pt x="320022" y="67016"/>
                    </a:cubicBezTo>
                    <a:cubicBezTo>
                      <a:pt x="298158" y="41203"/>
                      <a:pt x="273195" y="18352"/>
                      <a:pt x="244419" y="1180"/>
                    </a:cubicBezTo>
                    <a:cubicBezTo>
                      <a:pt x="243898" y="878"/>
                      <a:pt x="243514" y="411"/>
                      <a:pt x="243102" y="0"/>
                    </a:cubicBezTo>
                    <a:cubicBezTo>
                      <a:pt x="204039" y="11741"/>
                      <a:pt x="170874" y="35003"/>
                      <a:pt x="142317" y="64191"/>
                    </a:cubicBezTo>
                    <a:cubicBezTo>
                      <a:pt x="97685" y="109810"/>
                      <a:pt x="64163" y="169667"/>
                      <a:pt x="36978" y="222775"/>
                    </a:cubicBezTo>
                    <a:cubicBezTo>
                      <a:pt x="22741" y="250454"/>
                      <a:pt x="10479" y="278983"/>
                      <a:pt x="0" y="308116"/>
                    </a:cubicBezTo>
                    <a:cubicBezTo>
                      <a:pt x="11302" y="318952"/>
                      <a:pt x="23811" y="328827"/>
                      <a:pt x="37061" y="338072"/>
                    </a:cubicBezTo>
                    <a:cubicBezTo>
                      <a:pt x="49433" y="346740"/>
                      <a:pt x="62435" y="354833"/>
                      <a:pt x="76096" y="362075"/>
                    </a:cubicBezTo>
                    <a:close/>
                  </a:path>
                </a:pathLst>
              </a:custGeom>
              <a:solidFill>
                <a:srgbClr val="EF4351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1" name="任意多边形: 形状 4210">
                <a:extLst>
                  <a:ext uri="{FF2B5EF4-FFF2-40B4-BE49-F238E27FC236}">
                    <a16:creationId xmlns:a16="http://schemas.microsoft.com/office/drawing/2014/main" id="{6426202E-7775-B712-9F42-CCDB17E2C15C}"/>
                  </a:ext>
                </a:extLst>
              </p:cNvPr>
              <p:cNvSpPr/>
              <p:nvPr/>
            </p:nvSpPr>
            <p:spPr>
              <a:xfrm>
                <a:off x="7717268" y="1360815"/>
                <a:ext cx="545290" cy="639220"/>
              </a:xfrm>
              <a:custGeom>
                <a:avLst/>
                <a:gdLst>
                  <a:gd name="connsiteX0" fmla="*/ 48711 w 545290"/>
                  <a:gd name="connsiteY0" fmla="*/ 596207 h 639220"/>
                  <a:gd name="connsiteX1" fmla="*/ 50878 w 545290"/>
                  <a:gd name="connsiteY1" fmla="*/ 597387 h 639220"/>
                  <a:gd name="connsiteX2" fmla="*/ 64429 w 545290"/>
                  <a:gd name="connsiteY2" fmla="*/ 605973 h 639220"/>
                  <a:gd name="connsiteX3" fmla="*/ 88350 w 545290"/>
                  <a:gd name="connsiteY3" fmla="*/ 615163 h 639220"/>
                  <a:gd name="connsiteX4" fmla="*/ 130869 w 545290"/>
                  <a:gd name="connsiteY4" fmla="*/ 627864 h 639220"/>
                  <a:gd name="connsiteX5" fmla="*/ 174349 w 545290"/>
                  <a:gd name="connsiteY5" fmla="*/ 636477 h 639220"/>
                  <a:gd name="connsiteX6" fmla="*/ 190315 w 545290"/>
                  <a:gd name="connsiteY6" fmla="*/ 639220 h 639220"/>
                  <a:gd name="connsiteX7" fmla="*/ 189108 w 545290"/>
                  <a:gd name="connsiteY7" fmla="*/ 612227 h 639220"/>
                  <a:gd name="connsiteX8" fmla="*/ 205293 w 545290"/>
                  <a:gd name="connsiteY8" fmla="*/ 449446 h 639220"/>
                  <a:gd name="connsiteX9" fmla="*/ 264600 w 545290"/>
                  <a:gd name="connsiteY9" fmla="*/ 356616 h 639220"/>
                  <a:gd name="connsiteX10" fmla="*/ 273982 w 545290"/>
                  <a:gd name="connsiteY10" fmla="*/ 356973 h 639220"/>
                  <a:gd name="connsiteX11" fmla="*/ 275683 w 545290"/>
                  <a:gd name="connsiteY11" fmla="*/ 361252 h 639220"/>
                  <a:gd name="connsiteX12" fmla="*/ 375673 w 545290"/>
                  <a:gd name="connsiteY12" fmla="*/ 572862 h 639220"/>
                  <a:gd name="connsiteX13" fmla="*/ 381104 w 545290"/>
                  <a:gd name="connsiteY13" fmla="*/ 638178 h 639220"/>
                  <a:gd name="connsiteX14" fmla="*/ 402803 w 545290"/>
                  <a:gd name="connsiteY14" fmla="*/ 633542 h 639220"/>
                  <a:gd name="connsiteX15" fmla="*/ 431113 w 545290"/>
                  <a:gd name="connsiteY15" fmla="*/ 626218 h 639220"/>
                  <a:gd name="connsiteX16" fmla="*/ 456378 w 545290"/>
                  <a:gd name="connsiteY16" fmla="*/ 618070 h 639220"/>
                  <a:gd name="connsiteX17" fmla="*/ 480929 w 545290"/>
                  <a:gd name="connsiteY17" fmla="*/ 608030 h 639220"/>
                  <a:gd name="connsiteX18" fmla="*/ 501092 w 545290"/>
                  <a:gd name="connsiteY18" fmla="*/ 597469 h 639220"/>
                  <a:gd name="connsiteX19" fmla="*/ 505645 w 545290"/>
                  <a:gd name="connsiteY19" fmla="*/ 595357 h 639220"/>
                  <a:gd name="connsiteX20" fmla="*/ 530334 w 545290"/>
                  <a:gd name="connsiteY20" fmla="*/ 507273 h 639220"/>
                  <a:gd name="connsiteX21" fmla="*/ 541719 w 545290"/>
                  <a:gd name="connsiteY21" fmla="*/ 432191 h 639220"/>
                  <a:gd name="connsiteX22" fmla="*/ 545257 w 545290"/>
                  <a:gd name="connsiteY22" fmla="*/ 317525 h 639220"/>
                  <a:gd name="connsiteX23" fmla="*/ 523806 w 545290"/>
                  <a:gd name="connsiteY23" fmla="*/ 89703 h 639220"/>
                  <a:gd name="connsiteX24" fmla="*/ 503588 w 545290"/>
                  <a:gd name="connsiteY24" fmla="*/ 9848 h 639220"/>
                  <a:gd name="connsiteX25" fmla="*/ 477281 w 545290"/>
                  <a:gd name="connsiteY25" fmla="*/ 34509 h 639220"/>
                  <a:gd name="connsiteX26" fmla="*/ 435502 w 545290"/>
                  <a:gd name="connsiteY26" fmla="*/ 59610 h 639220"/>
                  <a:gd name="connsiteX27" fmla="*/ 437751 w 545290"/>
                  <a:gd name="connsiteY27" fmla="*/ 85944 h 639220"/>
                  <a:gd name="connsiteX28" fmla="*/ 390952 w 545290"/>
                  <a:gd name="connsiteY28" fmla="*/ 199156 h 639220"/>
                  <a:gd name="connsiteX29" fmla="*/ 277741 w 545290"/>
                  <a:gd name="connsiteY29" fmla="*/ 246065 h 639220"/>
                  <a:gd name="connsiteX30" fmla="*/ 164721 w 545290"/>
                  <a:gd name="connsiteY30" fmla="*/ 198992 h 639220"/>
                  <a:gd name="connsiteX31" fmla="*/ 118196 w 545290"/>
                  <a:gd name="connsiteY31" fmla="*/ 85972 h 639220"/>
                  <a:gd name="connsiteX32" fmla="*/ 122064 w 545290"/>
                  <a:gd name="connsiteY32" fmla="*/ 51600 h 639220"/>
                  <a:gd name="connsiteX33" fmla="*/ 78036 w 545290"/>
                  <a:gd name="connsiteY33" fmla="*/ 27569 h 639220"/>
                  <a:gd name="connsiteX34" fmla="*/ 44157 w 545290"/>
                  <a:gd name="connsiteY34" fmla="*/ 0 h 639220"/>
                  <a:gd name="connsiteX35" fmla="*/ 21224 w 545290"/>
                  <a:gd name="connsiteY35" fmla="*/ 81967 h 639220"/>
                  <a:gd name="connsiteX36" fmla="*/ 2598 w 545290"/>
                  <a:gd name="connsiteY36" fmla="*/ 209498 h 639220"/>
                  <a:gd name="connsiteX37" fmla="*/ 30935 w 545290"/>
                  <a:gd name="connsiteY37" fmla="*/ 530123 h 639220"/>
                  <a:gd name="connsiteX38" fmla="*/ 48711 w 545290"/>
                  <a:gd name="connsiteY38" fmla="*/ 596207 h 639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545290" h="639220">
                    <a:moveTo>
                      <a:pt x="48711" y="596207"/>
                    </a:moveTo>
                    <a:cubicBezTo>
                      <a:pt x="49479" y="596427"/>
                      <a:pt x="50220" y="596811"/>
                      <a:pt x="50878" y="597387"/>
                    </a:cubicBezTo>
                    <a:cubicBezTo>
                      <a:pt x="55048" y="600925"/>
                      <a:pt x="59656" y="603641"/>
                      <a:pt x="64429" y="605973"/>
                    </a:cubicBezTo>
                    <a:cubicBezTo>
                      <a:pt x="72083" y="609676"/>
                      <a:pt x="80258" y="612310"/>
                      <a:pt x="88350" y="615163"/>
                    </a:cubicBezTo>
                    <a:cubicBezTo>
                      <a:pt x="102121" y="620128"/>
                      <a:pt x="116440" y="624270"/>
                      <a:pt x="130869" y="627864"/>
                    </a:cubicBezTo>
                    <a:cubicBezTo>
                      <a:pt x="145299" y="631457"/>
                      <a:pt x="159865" y="634475"/>
                      <a:pt x="174349" y="636477"/>
                    </a:cubicBezTo>
                    <a:lnTo>
                      <a:pt x="190315" y="639220"/>
                    </a:lnTo>
                    <a:cubicBezTo>
                      <a:pt x="189821" y="630305"/>
                      <a:pt x="189409" y="621307"/>
                      <a:pt x="189108" y="612227"/>
                    </a:cubicBezTo>
                    <a:cubicBezTo>
                      <a:pt x="187791" y="557363"/>
                      <a:pt x="188532" y="500469"/>
                      <a:pt x="205293" y="449446"/>
                    </a:cubicBezTo>
                    <a:cubicBezTo>
                      <a:pt x="216567" y="415101"/>
                      <a:pt x="235056" y="383390"/>
                      <a:pt x="264600" y="356616"/>
                    </a:cubicBezTo>
                    <a:cubicBezTo>
                      <a:pt x="267289" y="354120"/>
                      <a:pt x="271486" y="354284"/>
                      <a:pt x="273982" y="356973"/>
                    </a:cubicBezTo>
                    <a:cubicBezTo>
                      <a:pt x="275107" y="358180"/>
                      <a:pt x="275628" y="359716"/>
                      <a:pt x="275683" y="361252"/>
                    </a:cubicBezTo>
                    <a:cubicBezTo>
                      <a:pt x="332001" y="427391"/>
                      <a:pt x="363685" y="498028"/>
                      <a:pt x="375673" y="572862"/>
                    </a:cubicBezTo>
                    <a:cubicBezTo>
                      <a:pt x="379102" y="594287"/>
                      <a:pt x="380803" y="616095"/>
                      <a:pt x="381104" y="638178"/>
                    </a:cubicBezTo>
                    <a:cubicBezTo>
                      <a:pt x="388401" y="636752"/>
                      <a:pt x="395643" y="635215"/>
                      <a:pt x="402803" y="633542"/>
                    </a:cubicBezTo>
                    <a:cubicBezTo>
                      <a:pt x="412377" y="631320"/>
                      <a:pt x="421813" y="628906"/>
                      <a:pt x="431113" y="626218"/>
                    </a:cubicBezTo>
                    <a:cubicBezTo>
                      <a:pt x="439589" y="623886"/>
                      <a:pt x="448038" y="621088"/>
                      <a:pt x="456378" y="618070"/>
                    </a:cubicBezTo>
                    <a:cubicBezTo>
                      <a:pt x="464717" y="615026"/>
                      <a:pt x="472947" y="611734"/>
                      <a:pt x="480929" y="608030"/>
                    </a:cubicBezTo>
                    <a:cubicBezTo>
                      <a:pt x="487815" y="604876"/>
                      <a:pt x="494289" y="600816"/>
                      <a:pt x="501092" y="597469"/>
                    </a:cubicBezTo>
                    <a:cubicBezTo>
                      <a:pt x="502601" y="596728"/>
                      <a:pt x="504109" y="596015"/>
                      <a:pt x="505645" y="595357"/>
                    </a:cubicBezTo>
                    <a:cubicBezTo>
                      <a:pt x="515439" y="565154"/>
                      <a:pt x="524107" y="535034"/>
                      <a:pt x="530334" y="507273"/>
                    </a:cubicBezTo>
                    <a:cubicBezTo>
                      <a:pt x="535958" y="482337"/>
                      <a:pt x="539497" y="457319"/>
                      <a:pt x="541719" y="432191"/>
                    </a:cubicBezTo>
                    <a:cubicBezTo>
                      <a:pt x="545093" y="394198"/>
                      <a:pt x="545422" y="355985"/>
                      <a:pt x="545257" y="317525"/>
                    </a:cubicBezTo>
                    <a:cubicBezTo>
                      <a:pt x="545230" y="237342"/>
                      <a:pt x="538756" y="162507"/>
                      <a:pt x="523806" y="89703"/>
                    </a:cubicBezTo>
                    <a:cubicBezTo>
                      <a:pt x="518292" y="62874"/>
                      <a:pt x="511598" y="36293"/>
                      <a:pt x="503588" y="9848"/>
                    </a:cubicBezTo>
                    <a:cubicBezTo>
                      <a:pt x="495468" y="18846"/>
                      <a:pt x="486772" y="27185"/>
                      <a:pt x="477281" y="34509"/>
                    </a:cubicBezTo>
                    <a:cubicBezTo>
                      <a:pt x="464415" y="44467"/>
                      <a:pt x="450260" y="52587"/>
                      <a:pt x="435502" y="59610"/>
                    </a:cubicBezTo>
                    <a:cubicBezTo>
                      <a:pt x="436928" y="68196"/>
                      <a:pt x="437724" y="76974"/>
                      <a:pt x="437751" y="85944"/>
                    </a:cubicBezTo>
                    <a:cubicBezTo>
                      <a:pt x="437779" y="130110"/>
                      <a:pt x="419893" y="170161"/>
                      <a:pt x="390952" y="199156"/>
                    </a:cubicBezTo>
                    <a:cubicBezTo>
                      <a:pt x="361984" y="228152"/>
                      <a:pt x="321933" y="246065"/>
                      <a:pt x="277741" y="246065"/>
                    </a:cubicBezTo>
                    <a:cubicBezTo>
                      <a:pt x="233602" y="245983"/>
                      <a:pt x="193606" y="228015"/>
                      <a:pt x="164721" y="198992"/>
                    </a:cubicBezTo>
                    <a:cubicBezTo>
                      <a:pt x="135890" y="170024"/>
                      <a:pt x="118086" y="130028"/>
                      <a:pt x="118196" y="85972"/>
                    </a:cubicBezTo>
                    <a:cubicBezTo>
                      <a:pt x="118223" y="74176"/>
                      <a:pt x="119595" y="62682"/>
                      <a:pt x="122064" y="51600"/>
                    </a:cubicBezTo>
                    <a:cubicBezTo>
                      <a:pt x="106592" y="44632"/>
                      <a:pt x="91724" y="36814"/>
                      <a:pt x="78036" y="27569"/>
                    </a:cubicBezTo>
                    <a:cubicBezTo>
                      <a:pt x="65801" y="19312"/>
                      <a:pt x="54526" y="9985"/>
                      <a:pt x="44157" y="0"/>
                    </a:cubicBezTo>
                    <a:cubicBezTo>
                      <a:pt x="35077" y="26883"/>
                      <a:pt x="27424" y="54260"/>
                      <a:pt x="21224" y="81967"/>
                    </a:cubicBezTo>
                    <a:cubicBezTo>
                      <a:pt x="11897" y="123855"/>
                      <a:pt x="5780" y="166512"/>
                      <a:pt x="2598" y="209498"/>
                    </a:cubicBezTo>
                    <a:cubicBezTo>
                      <a:pt x="-5358" y="317114"/>
                      <a:pt x="5203" y="426650"/>
                      <a:pt x="30935" y="530123"/>
                    </a:cubicBezTo>
                    <a:cubicBezTo>
                      <a:pt x="35845" y="549600"/>
                      <a:pt x="41688" y="572451"/>
                      <a:pt x="48711" y="596207"/>
                    </a:cubicBezTo>
                    <a:close/>
                  </a:path>
                </a:pathLst>
              </a:custGeom>
              <a:solidFill>
                <a:srgbClr val="BFE0E2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2" name="任意多边形: 形状 4211">
                <a:extLst>
                  <a:ext uri="{FF2B5EF4-FFF2-40B4-BE49-F238E27FC236}">
                    <a16:creationId xmlns:a16="http://schemas.microsoft.com/office/drawing/2014/main" id="{DA66B2B3-CA74-ABC9-27C9-BFA84F62E09D}"/>
                  </a:ext>
                </a:extLst>
              </p:cNvPr>
              <p:cNvSpPr/>
              <p:nvPr/>
            </p:nvSpPr>
            <p:spPr>
              <a:xfrm>
                <a:off x="7848713" y="1299532"/>
                <a:ext cx="292316" cy="293056"/>
              </a:xfrm>
              <a:custGeom>
                <a:avLst/>
                <a:gdLst>
                  <a:gd name="connsiteX0" fmla="*/ 3320 w 292316"/>
                  <a:gd name="connsiteY0" fmla="*/ 115790 h 293056"/>
                  <a:gd name="connsiteX1" fmla="*/ 0 w 292316"/>
                  <a:gd name="connsiteY1" fmla="*/ 147228 h 293056"/>
                  <a:gd name="connsiteX2" fmla="*/ 43124 w 292316"/>
                  <a:gd name="connsiteY2" fmla="*/ 250482 h 293056"/>
                  <a:gd name="connsiteX3" fmla="*/ 146378 w 292316"/>
                  <a:gd name="connsiteY3" fmla="*/ 293056 h 293056"/>
                  <a:gd name="connsiteX4" fmla="*/ 249467 w 292316"/>
                  <a:gd name="connsiteY4" fmla="*/ 250317 h 293056"/>
                  <a:gd name="connsiteX5" fmla="*/ 292316 w 292316"/>
                  <a:gd name="connsiteY5" fmla="*/ 147228 h 293056"/>
                  <a:gd name="connsiteX6" fmla="*/ 249687 w 292316"/>
                  <a:gd name="connsiteY6" fmla="*/ 43919 h 293056"/>
                  <a:gd name="connsiteX7" fmla="*/ 146378 w 292316"/>
                  <a:gd name="connsiteY7" fmla="*/ 878 h 293056"/>
                  <a:gd name="connsiteX8" fmla="*/ 146378 w 292316"/>
                  <a:gd name="connsiteY8" fmla="*/ 0 h 293056"/>
                  <a:gd name="connsiteX9" fmla="*/ 42602 w 292316"/>
                  <a:gd name="connsiteY9" fmla="*/ 43425 h 293056"/>
                  <a:gd name="connsiteX10" fmla="*/ 5240 w 292316"/>
                  <a:gd name="connsiteY10" fmla="*/ 107917 h 293056"/>
                  <a:gd name="connsiteX11" fmla="*/ 5679 w 292316"/>
                  <a:gd name="connsiteY11" fmla="*/ 113267 h 293056"/>
                  <a:gd name="connsiteX12" fmla="*/ 3320 w 292316"/>
                  <a:gd name="connsiteY12" fmla="*/ 115790 h 293056"/>
                  <a:gd name="connsiteX13" fmla="*/ 56675 w 292316"/>
                  <a:gd name="connsiteY13" fmla="*/ 58375 h 293056"/>
                  <a:gd name="connsiteX14" fmla="*/ 146378 w 292316"/>
                  <a:gd name="connsiteY14" fmla="*/ 22769 h 293056"/>
                  <a:gd name="connsiteX15" fmla="*/ 146378 w 292316"/>
                  <a:gd name="connsiteY15" fmla="*/ 21891 h 293056"/>
                  <a:gd name="connsiteX16" fmla="*/ 236547 w 292316"/>
                  <a:gd name="connsiteY16" fmla="*/ 57881 h 293056"/>
                  <a:gd name="connsiteX17" fmla="*/ 274951 w 292316"/>
                  <a:gd name="connsiteY17" fmla="*/ 147200 h 293056"/>
                  <a:gd name="connsiteX18" fmla="*/ 236766 w 292316"/>
                  <a:gd name="connsiteY18" fmla="*/ 236738 h 293056"/>
                  <a:gd name="connsiteX19" fmla="*/ 146378 w 292316"/>
                  <a:gd name="connsiteY19" fmla="*/ 273031 h 293056"/>
                  <a:gd name="connsiteX20" fmla="*/ 56181 w 292316"/>
                  <a:gd name="connsiteY20" fmla="*/ 236574 h 293056"/>
                  <a:gd name="connsiteX21" fmla="*/ 18270 w 292316"/>
                  <a:gd name="connsiteY21" fmla="*/ 147200 h 293056"/>
                  <a:gd name="connsiteX22" fmla="*/ 56675 w 292316"/>
                  <a:gd name="connsiteY22" fmla="*/ 58375 h 293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92316" h="293056">
                    <a:moveTo>
                      <a:pt x="3320" y="115790"/>
                    </a:moveTo>
                    <a:cubicBezTo>
                      <a:pt x="1125" y="125940"/>
                      <a:pt x="-27" y="136447"/>
                      <a:pt x="0" y="147228"/>
                    </a:cubicBezTo>
                    <a:cubicBezTo>
                      <a:pt x="110" y="187580"/>
                      <a:pt x="16597" y="224065"/>
                      <a:pt x="43124" y="250482"/>
                    </a:cubicBezTo>
                    <a:cubicBezTo>
                      <a:pt x="69595" y="276844"/>
                      <a:pt x="106107" y="293138"/>
                      <a:pt x="146378" y="293056"/>
                    </a:cubicBezTo>
                    <a:cubicBezTo>
                      <a:pt x="186620" y="293056"/>
                      <a:pt x="223050" y="276707"/>
                      <a:pt x="249467" y="250317"/>
                    </a:cubicBezTo>
                    <a:cubicBezTo>
                      <a:pt x="275884" y="223927"/>
                      <a:pt x="292261" y="187498"/>
                      <a:pt x="292316" y="147228"/>
                    </a:cubicBezTo>
                    <a:cubicBezTo>
                      <a:pt x="292371" y="106930"/>
                      <a:pt x="276076" y="70418"/>
                      <a:pt x="249687" y="43919"/>
                    </a:cubicBezTo>
                    <a:cubicBezTo>
                      <a:pt x="223270" y="17419"/>
                      <a:pt x="186730" y="960"/>
                      <a:pt x="146378" y="878"/>
                    </a:cubicBezTo>
                    <a:lnTo>
                      <a:pt x="146378" y="0"/>
                    </a:lnTo>
                    <a:cubicBezTo>
                      <a:pt x="105806" y="137"/>
                      <a:pt x="69129" y="16734"/>
                      <a:pt x="42602" y="43425"/>
                    </a:cubicBezTo>
                    <a:cubicBezTo>
                      <a:pt x="25046" y="61091"/>
                      <a:pt x="12016" y="83229"/>
                      <a:pt x="5240" y="107917"/>
                    </a:cubicBezTo>
                    <a:cubicBezTo>
                      <a:pt x="6200" y="109509"/>
                      <a:pt x="6502" y="111456"/>
                      <a:pt x="5679" y="113267"/>
                    </a:cubicBezTo>
                    <a:cubicBezTo>
                      <a:pt x="5158" y="114419"/>
                      <a:pt x="4280" y="115214"/>
                      <a:pt x="3320" y="115790"/>
                    </a:cubicBezTo>
                    <a:close/>
                    <a:moveTo>
                      <a:pt x="56675" y="58375"/>
                    </a:moveTo>
                    <a:cubicBezTo>
                      <a:pt x="79800" y="36238"/>
                      <a:pt x="111484" y="22631"/>
                      <a:pt x="146378" y="22769"/>
                    </a:cubicBezTo>
                    <a:lnTo>
                      <a:pt x="146378" y="21891"/>
                    </a:lnTo>
                    <a:cubicBezTo>
                      <a:pt x="181491" y="21808"/>
                      <a:pt x="213339" y="35579"/>
                      <a:pt x="236547" y="57881"/>
                    </a:cubicBezTo>
                    <a:cubicBezTo>
                      <a:pt x="260220" y="80623"/>
                      <a:pt x="274869" y="112252"/>
                      <a:pt x="274951" y="147200"/>
                    </a:cubicBezTo>
                    <a:cubicBezTo>
                      <a:pt x="275006" y="182203"/>
                      <a:pt x="260385" y="213915"/>
                      <a:pt x="236766" y="236738"/>
                    </a:cubicBezTo>
                    <a:cubicBezTo>
                      <a:pt x="213531" y="259178"/>
                      <a:pt x="181600" y="273031"/>
                      <a:pt x="146378" y="273031"/>
                    </a:cubicBezTo>
                    <a:cubicBezTo>
                      <a:pt x="111182" y="272948"/>
                      <a:pt x="79306" y="259040"/>
                      <a:pt x="56181" y="236574"/>
                    </a:cubicBezTo>
                    <a:cubicBezTo>
                      <a:pt x="32672" y="213750"/>
                      <a:pt x="18160" y="182094"/>
                      <a:pt x="18270" y="147200"/>
                    </a:cubicBezTo>
                    <a:cubicBezTo>
                      <a:pt x="18407" y="112444"/>
                      <a:pt x="33056" y="80979"/>
                      <a:pt x="56675" y="58375"/>
                    </a:cubicBezTo>
                    <a:close/>
                  </a:path>
                </a:pathLst>
              </a:custGeom>
              <a:solidFill>
                <a:srgbClr val="80AAAA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3" name="任意多边形: 形状 4212">
                <a:extLst>
                  <a:ext uri="{FF2B5EF4-FFF2-40B4-BE49-F238E27FC236}">
                    <a16:creationId xmlns:a16="http://schemas.microsoft.com/office/drawing/2014/main" id="{04DD6404-FABD-0CBD-A933-FB69A0756363}"/>
                  </a:ext>
                </a:extLst>
              </p:cNvPr>
              <p:cNvSpPr/>
              <p:nvPr/>
            </p:nvSpPr>
            <p:spPr>
              <a:xfrm>
                <a:off x="7866982" y="1321450"/>
                <a:ext cx="256682" cy="251140"/>
              </a:xfrm>
              <a:custGeom>
                <a:avLst/>
                <a:gdLst>
                  <a:gd name="connsiteX0" fmla="*/ 128108 w 256682"/>
                  <a:gd name="connsiteY0" fmla="*/ 251140 h 251140"/>
                  <a:gd name="connsiteX1" fmla="*/ 218497 w 256682"/>
                  <a:gd name="connsiteY1" fmla="*/ 214848 h 251140"/>
                  <a:gd name="connsiteX2" fmla="*/ 256682 w 256682"/>
                  <a:gd name="connsiteY2" fmla="*/ 125310 h 251140"/>
                  <a:gd name="connsiteX3" fmla="*/ 218277 w 256682"/>
                  <a:gd name="connsiteY3" fmla="*/ 35991 h 251140"/>
                  <a:gd name="connsiteX4" fmla="*/ 128108 w 256682"/>
                  <a:gd name="connsiteY4" fmla="*/ 0 h 251140"/>
                  <a:gd name="connsiteX5" fmla="*/ 128108 w 256682"/>
                  <a:gd name="connsiteY5" fmla="*/ 878 h 251140"/>
                  <a:gd name="connsiteX6" fmla="*/ 38406 w 256682"/>
                  <a:gd name="connsiteY6" fmla="*/ 36485 h 251140"/>
                  <a:gd name="connsiteX7" fmla="*/ 1 w 256682"/>
                  <a:gd name="connsiteY7" fmla="*/ 125337 h 251140"/>
                  <a:gd name="connsiteX8" fmla="*/ 37912 w 256682"/>
                  <a:gd name="connsiteY8" fmla="*/ 214711 h 251140"/>
                  <a:gd name="connsiteX9" fmla="*/ 128108 w 256682"/>
                  <a:gd name="connsiteY9" fmla="*/ 251140 h 251140"/>
                  <a:gd name="connsiteX10" fmla="*/ 46992 w 256682"/>
                  <a:gd name="connsiteY10" fmla="*/ 45373 h 251140"/>
                  <a:gd name="connsiteX11" fmla="*/ 128108 w 256682"/>
                  <a:gd name="connsiteY11" fmla="*/ 12400 h 251140"/>
                  <a:gd name="connsiteX12" fmla="*/ 128108 w 256682"/>
                  <a:gd name="connsiteY12" fmla="*/ 13277 h 251140"/>
                  <a:gd name="connsiteX13" fmla="*/ 208759 w 256682"/>
                  <a:gd name="connsiteY13" fmla="*/ 45867 h 251140"/>
                  <a:gd name="connsiteX14" fmla="*/ 242582 w 256682"/>
                  <a:gd name="connsiteY14" fmla="*/ 125337 h 251140"/>
                  <a:gd name="connsiteX15" fmla="*/ 208539 w 256682"/>
                  <a:gd name="connsiteY15" fmla="*/ 204588 h 251140"/>
                  <a:gd name="connsiteX16" fmla="*/ 128108 w 256682"/>
                  <a:gd name="connsiteY16" fmla="*/ 236876 h 251140"/>
                  <a:gd name="connsiteX17" fmla="*/ 47513 w 256682"/>
                  <a:gd name="connsiteY17" fmla="*/ 204753 h 251140"/>
                  <a:gd name="connsiteX18" fmla="*/ 13168 w 256682"/>
                  <a:gd name="connsiteY18" fmla="*/ 125337 h 251140"/>
                  <a:gd name="connsiteX19" fmla="*/ 46992 w 256682"/>
                  <a:gd name="connsiteY19" fmla="*/ 45373 h 251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6682" h="251140">
                    <a:moveTo>
                      <a:pt x="128108" y="251140"/>
                    </a:moveTo>
                    <a:cubicBezTo>
                      <a:pt x="163331" y="251140"/>
                      <a:pt x="195262" y="237315"/>
                      <a:pt x="218497" y="214848"/>
                    </a:cubicBezTo>
                    <a:cubicBezTo>
                      <a:pt x="242116" y="192024"/>
                      <a:pt x="256737" y="160313"/>
                      <a:pt x="256682" y="125310"/>
                    </a:cubicBezTo>
                    <a:cubicBezTo>
                      <a:pt x="256600" y="90361"/>
                      <a:pt x="241924" y="58732"/>
                      <a:pt x="218277" y="35991"/>
                    </a:cubicBezTo>
                    <a:cubicBezTo>
                      <a:pt x="195070" y="13689"/>
                      <a:pt x="163221" y="-82"/>
                      <a:pt x="128108" y="0"/>
                    </a:cubicBezTo>
                    <a:lnTo>
                      <a:pt x="128108" y="878"/>
                    </a:lnTo>
                    <a:cubicBezTo>
                      <a:pt x="93215" y="714"/>
                      <a:pt x="61531" y="14347"/>
                      <a:pt x="38406" y="36485"/>
                    </a:cubicBezTo>
                    <a:cubicBezTo>
                      <a:pt x="14787" y="59061"/>
                      <a:pt x="138" y="90526"/>
                      <a:pt x="1" y="125337"/>
                    </a:cubicBezTo>
                    <a:cubicBezTo>
                      <a:pt x="-136" y="160231"/>
                      <a:pt x="14375" y="191887"/>
                      <a:pt x="37912" y="214711"/>
                    </a:cubicBezTo>
                    <a:cubicBezTo>
                      <a:pt x="61037" y="237177"/>
                      <a:pt x="92913" y="251058"/>
                      <a:pt x="128108" y="251140"/>
                    </a:cubicBezTo>
                    <a:close/>
                    <a:moveTo>
                      <a:pt x="46992" y="45373"/>
                    </a:moveTo>
                    <a:cubicBezTo>
                      <a:pt x="67785" y="25128"/>
                      <a:pt x="96452" y="12537"/>
                      <a:pt x="128108" y="12400"/>
                    </a:cubicBezTo>
                    <a:lnTo>
                      <a:pt x="128108" y="13277"/>
                    </a:lnTo>
                    <a:cubicBezTo>
                      <a:pt x="159573" y="13332"/>
                      <a:pt x="188047" y="25786"/>
                      <a:pt x="208759" y="45867"/>
                    </a:cubicBezTo>
                    <a:cubicBezTo>
                      <a:pt x="229689" y="66166"/>
                      <a:pt x="242665" y="94284"/>
                      <a:pt x="242582" y="125337"/>
                    </a:cubicBezTo>
                    <a:cubicBezTo>
                      <a:pt x="242555" y="156363"/>
                      <a:pt x="229497" y="184371"/>
                      <a:pt x="208539" y="204588"/>
                    </a:cubicBezTo>
                    <a:cubicBezTo>
                      <a:pt x="187855" y="224531"/>
                      <a:pt x="159436" y="236876"/>
                      <a:pt x="128108" y="236876"/>
                    </a:cubicBezTo>
                    <a:cubicBezTo>
                      <a:pt x="96726" y="236958"/>
                      <a:pt x="68279" y="224668"/>
                      <a:pt x="47513" y="204753"/>
                    </a:cubicBezTo>
                    <a:cubicBezTo>
                      <a:pt x="26445" y="184535"/>
                      <a:pt x="13278" y="156445"/>
                      <a:pt x="13168" y="125337"/>
                    </a:cubicBezTo>
                    <a:cubicBezTo>
                      <a:pt x="13031" y="94120"/>
                      <a:pt x="26007" y="65810"/>
                      <a:pt x="46992" y="4537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4" name="任意多边形: 形状 4213">
                <a:extLst>
                  <a:ext uri="{FF2B5EF4-FFF2-40B4-BE49-F238E27FC236}">
                    <a16:creationId xmlns:a16="http://schemas.microsoft.com/office/drawing/2014/main" id="{79A6CCAA-941A-5D3B-CCE5-0B2E765C3512}"/>
                  </a:ext>
                </a:extLst>
              </p:cNvPr>
              <p:cNvSpPr/>
              <p:nvPr/>
            </p:nvSpPr>
            <p:spPr>
              <a:xfrm>
                <a:off x="7579548" y="1024101"/>
                <a:ext cx="850795" cy="1280939"/>
              </a:xfrm>
              <a:custGeom>
                <a:avLst/>
                <a:gdLst>
                  <a:gd name="connsiteX0" fmla="*/ 21865 w 850795"/>
                  <a:gd name="connsiteY0" fmla="*/ 1149717 h 1280939"/>
                  <a:gd name="connsiteX1" fmla="*/ 25130 w 850795"/>
                  <a:gd name="connsiteY1" fmla="*/ 1155971 h 1280939"/>
                  <a:gd name="connsiteX2" fmla="*/ 32729 w 850795"/>
                  <a:gd name="connsiteY2" fmla="*/ 1153008 h 1280939"/>
                  <a:gd name="connsiteX3" fmla="*/ 77141 w 850795"/>
                  <a:gd name="connsiteY3" fmla="*/ 1072852 h 1280939"/>
                  <a:gd name="connsiteX4" fmla="*/ 113324 w 850795"/>
                  <a:gd name="connsiteY4" fmla="*/ 1023886 h 1280939"/>
                  <a:gd name="connsiteX5" fmla="*/ 181931 w 850795"/>
                  <a:gd name="connsiteY5" fmla="*/ 963316 h 1280939"/>
                  <a:gd name="connsiteX6" fmla="*/ 197101 w 850795"/>
                  <a:gd name="connsiteY6" fmla="*/ 1003422 h 1280939"/>
                  <a:gd name="connsiteX7" fmla="*/ 242446 w 850795"/>
                  <a:gd name="connsiteY7" fmla="*/ 1081740 h 1280939"/>
                  <a:gd name="connsiteX8" fmla="*/ 245272 w 850795"/>
                  <a:gd name="connsiteY8" fmla="*/ 1084895 h 1280939"/>
                  <a:gd name="connsiteX9" fmla="*/ 248948 w 850795"/>
                  <a:gd name="connsiteY9" fmla="*/ 1086403 h 1280939"/>
                  <a:gd name="connsiteX10" fmla="*/ 279781 w 850795"/>
                  <a:gd name="connsiteY10" fmla="*/ 1097020 h 1280939"/>
                  <a:gd name="connsiteX11" fmla="*/ 302413 w 850795"/>
                  <a:gd name="connsiteY11" fmla="*/ 1103411 h 1280939"/>
                  <a:gd name="connsiteX12" fmla="*/ 319805 w 850795"/>
                  <a:gd name="connsiteY12" fmla="*/ 1106840 h 1280939"/>
                  <a:gd name="connsiteX13" fmla="*/ 351598 w 850795"/>
                  <a:gd name="connsiteY13" fmla="*/ 1110324 h 1280939"/>
                  <a:gd name="connsiteX14" fmla="*/ 357496 w 850795"/>
                  <a:gd name="connsiteY14" fmla="*/ 1126564 h 1280939"/>
                  <a:gd name="connsiteX15" fmla="*/ 376534 w 850795"/>
                  <a:gd name="connsiteY15" fmla="*/ 1169577 h 1280939"/>
                  <a:gd name="connsiteX16" fmla="*/ 408410 w 850795"/>
                  <a:gd name="connsiteY16" fmla="*/ 1231766 h 1280939"/>
                  <a:gd name="connsiteX17" fmla="*/ 422016 w 850795"/>
                  <a:gd name="connsiteY17" fmla="*/ 1255631 h 1280939"/>
                  <a:gd name="connsiteX18" fmla="*/ 427941 w 850795"/>
                  <a:gd name="connsiteY18" fmla="*/ 1271323 h 1280939"/>
                  <a:gd name="connsiteX19" fmla="*/ 430136 w 850795"/>
                  <a:gd name="connsiteY19" fmla="*/ 1274669 h 1280939"/>
                  <a:gd name="connsiteX20" fmla="*/ 434607 w 850795"/>
                  <a:gd name="connsiteY20" fmla="*/ 1280814 h 1280939"/>
                  <a:gd name="connsiteX21" fmla="*/ 441410 w 850795"/>
                  <a:gd name="connsiteY21" fmla="*/ 1276343 h 1280939"/>
                  <a:gd name="connsiteX22" fmla="*/ 449695 w 850795"/>
                  <a:gd name="connsiteY22" fmla="*/ 1249816 h 1280939"/>
                  <a:gd name="connsiteX23" fmla="*/ 495836 w 850795"/>
                  <a:gd name="connsiteY23" fmla="*/ 1143736 h 1280939"/>
                  <a:gd name="connsiteX24" fmla="*/ 505464 w 850795"/>
                  <a:gd name="connsiteY24" fmla="*/ 1102698 h 1280939"/>
                  <a:gd name="connsiteX25" fmla="*/ 535008 w 850795"/>
                  <a:gd name="connsiteY25" fmla="*/ 1096526 h 1280939"/>
                  <a:gd name="connsiteX26" fmla="*/ 557887 w 850795"/>
                  <a:gd name="connsiteY26" fmla="*/ 1088818 h 1280939"/>
                  <a:gd name="connsiteX27" fmla="*/ 574291 w 850795"/>
                  <a:gd name="connsiteY27" fmla="*/ 1080917 h 1280939"/>
                  <a:gd name="connsiteX28" fmla="*/ 605646 w 850795"/>
                  <a:gd name="connsiteY28" fmla="*/ 1059328 h 1280939"/>
                  <a:gd name="connsiteX29" fmla="*/ 610035 w 850795"/>
                  <a:gd name="connsiteY29" fmla="*/ 1055981 h 1280939"/>
                  <a:gd name="connsiteX30" fmla="*/ 648165 w 850795"/>
                  <a:gd name="connsiteY30" fmla="*/ 959229 h 1280939"/>
                  <a:gd name="connsiteX31" fmla="*/ 678780 w 850795"/>
                  <a:gd name="connsiteY31" fmla="*/ 965483 h 1280939"/>
                  <a:gd name="connsiteX32" fmla="*/ 700424 w 850795"/>
                  <a:gd name="connsiteY32" fmla="*/ 975057 h 1280939"/>
                  <a:gd name="connsiteX33" fmla="*/ 758470 w 850795"/>
                  <a:gd name="connsiteY33" fmla="*/ 1017933 h 1280939"/>
                  <a:gd name="connsiteX34" fmla="*/ 793418 w 850795"/>
                  <a:gd name="connsiteY34" fmla="*/ 1050358 h 1280939"/>
                  <a:gd name="connsiteX35" fmla="*/ 832756 w 850795"/>
                  <a:gd name="connsiteY35" fmla="*/ 1108569 h 1280939"/>
                  <a:gd name="connsiteX36" fmla="*/ 831987 w 850795"/>
                  <a:gd name="connsiteY36" fmla="*/ 1114905 h 1280939"/>
                  <a:gd name="connsiteX37" fmla="*/ 836898 w 850795"/>
                  <a:gd name="connsiteY37" fmla="*/ 1121379 h 1280939"/>
                  <a:gd name="connsiteX38" fmla="*/ 841753 w 850795"/>
                  <a:gd name="connsiteY38" fmla="*/ 1119596 h 1280939"/>
                  <a:gd name="connsiteX39" fmla="*/ 842823 w 850795"/>
                  <a:gd name="connsiteY39" fmla="*/ 1119459 h 1280939"/>
                  <a:gd name="connsiteX40" fmla="*/ 846472 w 850795"/>
                  <a:gd name="connsiteY40" fmla="*/ 1112190 h 1280939"/>
                  <a:gd name="connsiteX41" fmla="*/ 844634 w 850795"/>
                  <a:gd name="connsiteY41" fmla="*/ 1107060 h 1280939"/>
                  <a:gd name="connsiteX42" fmla="*/ 848886 w 850795"/>
                  <a:gd name="connsiteY42" fmla="*/ 950588 h 1280939"/>
                  <a:gd name="connsiteX43" fmla="*/ 825020 w 850795"/>
                  <a:gd name="connsiteY43" fmla="*/ 841161 h 1280939"/>
                  <a:gd name="connsiteX44" fmla="*/ 781019 w 850795"/>
                  <a:gd name="connsiteY44" fmla="*/ 774419 h 1280939"/>
                  <a:gd name="connsiteX45" fmla="*/ 699271 w 850795"/>
                  <a:gd name="connsiteY45" fmla="*/ 695909 h 1280939"/>
                  <a:gd name="connsiteX46" fmla="*/ 699985 w 850795"/>
                  <a:gd name="connsiteY46" fmla="*/ 654240 h 1280939"/>
                  <a:gd name="connsiteX47" fmla="*/ 679219 w 850795"/>
                  <a:gd name="connsiteY47" fmla="*/ 422741 h 1280939"/>
                  <a:gd name="connsiteX48" fmla="*/ 654338 w 850795"/>
                  <a:gd name="connsiteY48" fmla="*/ 329390 h 1280939"/>
                  <a:gd name="connsiteX49" fmla="*/ 652911 w 850795"/>
                  <a:gd name="connsiteY49" fmla="*/ 325028 h 1280939"/>
                  <a:gd name="connsiteX50" fmla="*/ 602436 w 850795"/>
                  <a:gd name="connsiteY50" fmla="*/ 203175 h 1280939"/>
                  <a:gd name="connsiteX51" fmla="*/ 518055 w 850795"/>
                  <a:gd name="connsiteY51" fmla="*/ 71858 h 1280939"/>
                  <a:gd name="connsiteX52" fmla="*/ 438722 w 850795"/>
                  <a:gd name="connsiteY52" fmla="*/ 4568 h 1280939"/>
                  <a:gd name="connsiteX53" fmla="*/ 430767 w 850795"/>
                  <a:gd name="connsiteY53" fmla="*/ 233 h 1280939"/>
                  <a:gd name="connsiteX54" fmla="*/ 318598 w 850795"/>
                  <a:gd name="connsiteY54" fmla="*/ 68100 h 1280939"/>
                  <a:gd name="connsiteX55" fmla="*/ 208842 w 850795"/>
                  <a:gd name="connsiteY55" fmla="*/ 229400 h 1280939"/>
                  <a:gd name="connsiteX56" fmla="*/ 141442 w 850795"/>
                  <a:gd name="connsiteY56" fmla="*/ 414731 h 1280939"/>
                  <a:gd name="connsiteX57" fmla="*/ 122623 w 850795"/>
                  <a:gd name="connsiteY57" fmla="*/ 544923 h 1280939"/>
                  <a:gd name="connsiteX58" fmla="*/ 124571 w 850795"/>
                  <a:gd name="connsiteY58" fmla="*/ 698186 h 1280939"/>
                  <a:gd name="connsiteX59" fmla="*/ 15501 w 850795"/>
                  <a:gd name="connsiteY59" fmla="*/ 857182 h 1280939"/>
                  <a:gd name="connsiteX60" fmla="*/ 2 w 850795"/>
                  <a:gd name="connsiteY60" fmla="*/ 973713 h 1280939"/>
                  <a:gd name="connsiteX61" fmla="*/ 20905 w 850795"/>
                  <a:gd name="connsiteY61" fmla="*/ 1147495 h 1280939"/>
                  <a:gd name="connsiteX62" fmla="*/ 21865 w 850795"/>
                  <a:gd name="connsiteY62" fmla="*/ 1149717 h 1280939"/>
                  <a:gd name="connsiteX63" fmla="*/ 250210 w 850795"/>
                  <a:gd name="connsiteY63" fmla="*/ 1072797 h 1280939"/>
                  <a:gd name="connsiteX64" fmla="*/ 250018 w 850795"/>
                  <a:gd name="connsiteY64" fmla="*/ 1072770 h 1280939"/>
                  <a:gd name="connsiteX65" fmla="*/ 208924 w 850795"/>
                  <a:gd name="connsiteY65" fmla="*/ 998484 h 1280939"/>
                  <a:gd name="connsiteX66" fmla="*/ 192712 w 850795"/>
                  <a:gd name="connsiteY66" fmla="*/ 953248 h 1280939"/>
                  <a:gd name="connsiteX67" fmla="*/ 192191 w 850795"/>
                  <a:gd name="connsiteY67" fmla="*/ 950917 h 1280939"/>
                  <a:gd name="connsiteX68" fmla="*/ 196580 w 850795"/>
                  <a:gd name="connsiteY68" fmla="*/ 953578 h 1280939"/>
                  <a:gd name="connsiteX69" fmla="*/ 221433 w 850795"/>
                  <a:gd name="connsiteY69" fmla="*/ 964304 h 1280939"/>
                  <a:gd name="connsiteX70" fmla="*/ 250731 w 850795"/>
                  <a:gd name="connsiteY70" fmla="*/ 974371 h 1280939"/>
                  <a:gd name="connsiteX71" fmla="*/ 257589 w 850795"/>
                  <a:gd name="connsiteY71" fmla="*/ 1019168 h 1280939"/>
                  <a:gd name="connsiteX72" fmla="*/ 267464 w 850795"/>
                  <a:gd name="connsiteY72" fmla="*/ 1050687 h 1280939"/>
                  <a:gd name="connsiteX73" fmla="*/ 283018 w 850795"/>
                  <a:gd name="connsiteY73" fmla="*/ 1080094 h 1280939"/>
                  <a:gd name="connsiteX74" fmla="*/ 250210 w 850795"/>
                  <a:gd name="connsiteY74" fmla="*/ 1072797 h 1280939"/>
                  <a:gd name="connsiteX75" fmla="*/ 315580 w 850795"/>
                  <a:gd name="connsiteY75" fmla="*/ 1088296 h 1280939"/>
                  <a:gd name="connsiteX76" fmla="*/ 301809 w 850795"/>
                  <a:gd name="connsiteY76" fmla="*/ 1084648 h 1280939"/>
                  <a:gd name="connsiteX77" fmla="*/ 280467 w 850795"/>
                  <a:gd name="connsiteY77" fmla="*/ 1045639 h 1280939"/>
                  <a:gd name="connsiteX78" fmla="*/ 271497 w 850795"/>
                  <a:gd name="connsiteY78" fmla="*/ 1015848 h 1280939"/>
                  <a:gd name="connsiteX79" fmla="*/ 264639 w 850795"/>
                  <a:gd name="connsiteY79" fmla="*/ 978294 h 1280939"/>
                  <a:gd name="connsiteX80" fmla="*/ 265133 w 850795"/>
                  <a:gd name="connsiteY80" fmla="*/ 978431 h 1280939"/>
                  <a:gd name="connsiteX81" fmla="*/ 310286 w 850795"/>
                  <a:gd name="connsiteY81" fmla="*/ 986908 h 1280939"/>
                  <a:gd name="connsiteX82" fmla="*/ 328939 w 850795"/>
                  <a:gd name="connsiteY82" fmla="*/ 989733 h 1280939"/>
                  <a:gd name="connsiteX83" fmla="*/ 334179 w 850795"/>
                  <a:gd name="connsiteY83" fmla="*/ 1038809 h 1280939"/>
                  <a:gd name="connsiteX84" fmla="*/ 347099 w 850795"/>
                  <a:gd name="connsiteY84" fmla="*/ 1096471 h 1280939"/>
                  <a:gd name="connsiteX85" fmla="*/ 315580 w 850795"/>
                  <a:gd name="connsiteY85" fmla="*/ 1088296 h 1280939"/>
                  <a:gd name="connsiteX86" fmla="*/ 500636 w 850795"/>
                  <a:gd name="connsiteY86" fmla="*/ 1003504 h 1280939"/>
                  <a:gd name="connsiteX87" fmla="*/ 481022 w 850795"/>
                  <a:gd name="connsiteY87" fmla="*/ 1140006 h 1280939"/>
                  <a:gd name="connsiteX88" fmla="*/ 438146 w 850795"/>
                  <a:gd name="connsiteY88" fmla="*/ 1245482 h 1280939"/>
                  <a:gd name="connsiteX89" fmla="*/ 434909 w 850795"/>
                  <a:gd name="connsiteY89" fmla="*/ 1255439 h 1280939"/>
                  <a:gd name="connsiteX90" fmla="*/ 432742 w 850795"/>
                  <a:gd name="connsiteY90" fmla="*/ 1250282 h 1280939"/>
                  <a:gd name="connsiteX91" fmla="*/ 419849 w 850795"/>
                  <a:gd name="connsiteY91" fmla="*/ 1226005 h 1280939"/>
                  <a:gd name="connsiteX92" fmla="*/ 389784 w 850795"/>
                  <a:gd name="connsiteY92" fmla="*/ 1163323 h 1280939"/>
                  <a:gd name="connsiteX93" fmla="*/ 372145 w 850795"/>
                  <a:gd name="connsiteY93" fmla="*/ 1120968 h 1280939"/>
                  <a:gd name="connsiteX94" fmla="*/ 367234 w 850795"/>
                  <a:gd name="connsiteY94" fmla="*/ 1106566 h 1280939"/>
                  <a:gd name="connsiteX95" fmla="*/ 367481 w 850795"/>
                  <a:gd name="connsiteY95" fmla="*/ 1105825 h 1280939"/>
                  <a:gd name="connsiteX96" fmla="*/ 365506 w 850795"/>
                  <a:gd name="connsiteY96" fmla="*/ 1100997 h 1280939"/>
                  <a:gd name="connsiteX97" fmla="*/ 354204 w 850795"/>
                  <a:gd name="connsiteY97" fmla="*/ 1053512 h 1280939"/>
                  <a:gd name="connsiteX98" fmla="*/ 344960 w 850795"/>
                  <a:gd name="connsiteY98" fmla="*/ 948311 h 1280939"/>
                  <a:gd name="connsiteX99" fmla="*/ 358154 w 850795"/>
                  <a:gd name="connsiteY99" fmla="*/ 790878 h 1280939"/>
                  <a:gd name="connsiteX100" fmla="*/ 405420 w 850795"/>
                  <a:gd name="connsiteY100" fmla="*/ 709076 h 1280939"/>
                  <a:gd name="connsiteX101" fmla="*/ 495863 w 850795"/>
                  <a:gd name="connsiteY101" fmla="*/ 912210 h 1280939"/>
                  <a:gd name="connsiteX102" fmla="*/ 500636 w 850795"/>
                  <a:gd name="connsiteY102" fmla="*/ 1003504 h 1280939"/>
                  <a:gd name="connsiteX103" fmla="*/ 533856 w 850795"/>
                  <a:gd name="connsiteY103" fmla="*/ 1078585 h 1280939"/>
                  <a:gd name="connsiteX104" fmla="*/ 508537 w 850795"/>
                  <a:gd name="connsiteY104" fmla="*/ 1087199 h 1280939"/>
                  <a:gd name="connsiteX105" fmla="*/ 518467 w 850795"/>
                  <a:gd name="connsiteY105" fmla="*/ 1004245 h 1280939"/>
                  <a:gd name="connsiteX106" fmla="*/ 518851 w 850795"/>
                  <a:gd name="connsiteY106" fmla="*/ 986853 h 1280939"/>
                  <a:gd name="connsiteX107" fmla="*/ 543211 w 850795"/>
                  <a:gd name="connsiteY107" fmla="*/ 982848 h 1280939"/>
                  <a:gd name="connsiteX108" fmla="*/ 564580 w 850795"/>
                  <a:gd name="connsiteY108" fmla="*/ 978239 h 1280939"/>
                  <a:gd name="connsiteX109" fmla="*/ 556460 w 850795"/>
                  <a:gd name="connsiteY109" fmla="*/ 1014422 h 1280939"/>
                  <a:gd name="connsiteX110" fmla="*/ 547902 w 850795"/>
                  <a:gd name="connsiteY110" fmla="*/ 1041525 h 1280939"/>
                  <a:gd name="connsiteX111" fmla="*/ 533856 w 850795"/>
                  <a:gd name="connsiteY111" fmla="*/ 1078585 h 1280939"/>
                  <a:gd name="connsiteX112" fmla="*/ 600818 w 850795"/>
                  <a:gd name="connsiteY112" fmla="*/ 1048081 h 1280939"/>
                  <a:gd name="connsiteX113" fmla="*/ 561755 w 850795"/>
                  <a:gd name="connsiteY113" fmla="*/ 1067942 h 1280939"/>
                  <a:gd name="connsiteX114" fmla="*/ 549520 w 850795"/>
                  <a:gd name="connsiteY114" fmla="*/ 1072687 h 1280939"/>
                  <a:gd name="connsiteX115" fmla="*/ 566693 w 850795"/>
                  <a:gd name="connsiteY115" fmla="*/ 1030058 h 1280939"/>
                  <a:gd name="connsiteX116" fmla="*/ 578598 w 850795"/>
                  <a:gd name="connsiteY116" fmla="*/ 974618 h 1280939"/>
                  <a:gd name="connsiteX117" fmla="*/ 599035 w 850795"/>
                  <a:gd name="connsiteY117" fmla="*/ 968172 h 1280939"/>
                  <a:gd name="connsiteX118" fmla="*/ 624656 w 850795"/>
                  <a:gd name="connsiteY118" fmla="*/ 957363 h 1280939"/>
                  <a:gd name="connsiteX119" fmla="*/ 635931 w 850795"/>
                  <a:gd name="connsiteY119" fmla="*/ 951219 h 1280939"/>
                  <a:gd name="connsiteX120" fmla="*/ 636233 w 850795"/>
                  <a:gd name="connsiteY120" fmla="*/ 953660 h 1280939"/>
                  <a:gd name="connsiteX121" fmla="*/ 600818 w 850795"/>
                  <a:gd name="connsiteY121" fmla="*/ 1048081 h 1280939"/>
                  <a:gd name="connsiteX122" fmla="*/ 698805 w 850795"/>
                  <a:gd name="connsiteY122" fmla="*/ 713465 h 1280939"/>
                  <a:gd name="connsiteX123" fmla="*/ 770320 w 850795"/>
                  <a:gd name="connsiteY123" fmla="*/ 783582 h 1280939"/>
                  <a:gd name="connsiteX124" fmla="*/ 812182 w 850795"/>
                  <a:gd name="connsiteY124" fmla="*/ 847443 h 1280939"/>
                  <a:gd name="connsiteX125" fmla="*/ 835197 w 850795"/>
                  <a:gd name="connsiteY125" fmla="*/ 951685 h 1280939"/>
                  <a:gd name="connsiteX126" fmla="*/ 835005 w 850795"/>
                  <a:gd name="connsiteY126" fmla="*/ 1085498 h 1280939"/>
                  <a:gd name="connsiteX127" fmla="*/ 803321 w 850795"/>
                  <a:gd name="connsiteY127" fmla="*/ 1041278 h 1280939"/>
                  <a:gd name="connsiteX128" fmla="*/ 767605 w 850795"/>
                  <a:gd name="connsiteY128" fmla="*/ 1007015 h 1280939"/>
                  <a:gd name="connsiteX129" fmla="*/ 708269 w 850795"/>
                  <a:gd name="connsiteY129" fmla="*/ 963398 h 1280939"/>
                  <a:gd name="connsiteX130" fmla="*/ 682593 w 850795"/>
                  <a:gd name="connsiteY130" fmla="*/ 952288 h 1280939"/>
                  <a:gd name="connsiteX131" fmla="*/ 652692 w 850795"/>
                  <a:gd name="connsiteY131" fmla="*/ 946418 h 1280939"/>
                  <a:gd name="connsiteX132" fmla="*/ 654255 w 850795"/>
                  <a:gd name="connsiteY132" fmla="*/ 941892 h 1280939"/>
                  <a:gd name="connsiteX133" fmla="*/ 657218 w 850795"/>
                  <a:gd name="connsiteY133" fmla="*/ 934101 h 1280939"/>
                  <a:gd name="connsiteX134" fmla="*/ 657026 w 850795"/>
                  <a:gd name="connsiteY134" fmla="*/ 933799 h 1280939"/>
                  <a:gd name="connsiteX135" fmla="*/ 682455 w 850795"/>
                  <a:gd name="connsiteY135" fmla="*/ 847306 h 1280939"/>
                  <a:gd name="connsiteX136" fmla="*/ 695074 w 850795"/>
                  <a:gd name="connsiteY136" fmla="*/ 770387 h 1280939"/>
                  <a:gd name="connsiteX137" fmla="*/ 698805 w 850795"/>
                  <a:gd name="connsiteY137" fmla="*/ 713465 h 1280939"/>
                  <a:gd name="connsiteX138" fmla="*/ 223847 w 850795"/>
                  <a:gd name="connsiteY138" fmla="*/ 237191 h 1280939"/>
                  <a:gd name="connsiteX139" fmla="*/ 329186 w 850795"/>
                  <a:gd name="connsiteY139" fmla="*/ 78607 h 1280939"/>
                  <a:gd name="connsiteX140" fmla="*/ 429971 w 850795"/>
                  <a:gd name="connsiteY140" fmla="*/ 14416 h 1280939"/>
                  <a:gd name="connsiteX141" fmla="*/ 431288 w 850795"/>
                  <a:gd name="connsiteY141" fmla="*/ 15595 h 1280939"/>
                  <a:gd name="connsiteX142" fmla="*/ 506946 w 850795"/>
                  <a:gd name="connsiteY142" fmla="*/ 81432 h 1280939"/>
                  <a:gd name="connsiteX143" fmla="*/ 587705 w 850795"/>
                  <a:gd name="connsiteY143" fmla="*/ 210527 h 1280939"/>
                  <a:gd name="connsiteX144" fmla="*/ 637110 w 850795"/>
                  <a:gd name="connsiteY144" fmla="*/ 333038 h 1280939"/>
                  <a:gd name="connsiteX145" fmla="*/ 606442 w 850795"/>
                  <a:gd name="connsiteY145" fmla="*/ 359839 h 1280939"/>
                  <a:gd name="connsiteX146" fmla="*/ 570478 w 850795"/>
                  <a:gd name="connsiteY146" fmla="*/ 382718 h 1280939"/>
                  <a:gd name="connsiteX147" fmla="*/ 528562 w 850795"/>
                  <a:gd name="connsiteY147" fmla="*/ 309694 h 1280939"/>
                  <a:gd name="connsiteX148" fmla="*/ 415570 w 850795"/>
                  <a:gd name="connsiteY148" fmla="*/ 263087 h 1280939"/>
                  <a:gd name="connsiteX149" fmla="*/ 415570 w 850795"/>
                  <a:gd name="connsiteY149" fmla="*/ 263965 h 1280939"/>
                  <a:gd name="connsiteX150" fmla="*/ 303071 w 850795"/>
                  <a:gd name="connsiteY150" fmla="*/ 310188 h 1280939"/>
                  <a:gd name="connsiteX151" fmla="*/ 263020 w 850795"/>
                  <a:gd name="connsiteY151" fmla="*/ 376491 h 1280939"/>
                  <a:gd name="connsiteX152" fmla="*/ 223985 w 850795"/>
                  <a:gd name="connsiteY152" fmla="*/ 352515 h 1280939"/>
                  <a:gd name="connsiteX153" fmla="*/ 186924 w 850795"/>
                  <a:gd name="connsiteY153" fmla="*/ 322559 h 1280939"/>
                  <a:gd name="connsiteX154" fmla="*/ 223847 w 850795"/>
                  <a:gd name="connsiteY154" fmla="*/ 237191 h 1280939"/>
                  <a:gd name="connsiteX155" fmla="*/ 274404 w 850795"/>
                  <a:gd name="connsiteY155" fmla="*/ 383376 h 1280939"/>
                  <a:gd name="connsiteX156" fmla="*/ 311767 w 850795"/>
                  <a:gd name="connsiteY156" fmla="*/ 318883 h 1280939"/>
                  <a:gd name="connsiteX157" fmla="*/ 415542 w 850795"/>
                  <a:gd name="connsiteY157" fmla="*/ 275459 h 1280939"/>
                  <a:gd name="connsiteX158" fmla="*/ 415542 w 850795"/>
                  <a:gd name="connsiteY158" fmla="*/ 276336 h 1280939"/>
                  <a:gd name="connsiteX159" fmla="*/ 518851 w 850795"/>
                  <a:gd name="connsiteY159" fmla="*/ 319377 h 1280939"/>
                  <a:gd name="connsiteX160" fmla="*/ 561480 w 850795"/>
                  <a:gd name="connsiteY160" fmla="*/ 422686 h 1280939"/>
                  <a:gd name="connsiteX161" fmla="*/ 518632 w 850795"/>
                  <a:gd name="connsiteY161" fmla="*/ 525776 h 1280939"/>
                  <a:gd name="connsiteX162" fmla="*/ 415542 w 850795"/>
                  <a:gd name="connsiteY162" fmla="*/ 568515 h 1280939"/>
                  <a:gd name="connsiteX163" fmla="*/ 312288 w 850795"/>
                  <a:gd name="connsiteY163" fmla="*/ 525940 h 1280939"/>
                  <a:gd name="connsiteX164" fmla="*/ 269165 w 850795"/>
                  <a:gd name="connsiteY164" fmla="*/ 422686 h 1280939"/>
                  <a:gd name="connsiteX165" fmla="*/ 272484 w 850795"/>
                  <a:gd name="connsiteY165" fmla="*/ 391249 h 1280939"/>
                  <a:gd name="connsiteX166" fmla="*/ 274843 w 850795"/>
                  <a:gd name="connsiteY166" fmla="*/ 388780 h 1280939"/>
                  <a:gd name="connsiteX167" fmla="*/ 274404 w 850795"/>
                  <a:gd name="connsiteY167" fmla="*/ 383376 h 1280939"/>
                  <a:gd name="connsiteX168" fmla="*/ 140427 w 850795"/>
                  <a:gd name="connsiteY168" fmla="*/ 546240 h 1280939"/>
                  <a:gd name="connsiteX169" fmla="*/ 159053 w 850795"/>
                  <a:gd name="connsiteY169" fmla="*/ 418709 h 1280939"/>
                  <a:gd name="connsiteX170" fmla="*/ 181986 w 850795"/>
                  <a:gd name="connsiteY170" fmla="*/ 336742 h 1280939"/>
                  <a:gd name="connsiteX171" fmla="*/ 215865 w 850795"/>
                  <a:gd name="connsiteY171" fmla="*/ 364311 h 1280939"/>
                  <a:gd name="connsiteX172" fmla="*/ 259893 w 850795"/>
                  <a:gd name="connsiteY172" fmla="*/ 388341 h 1280939"/>
                  <a:gd name="connsiteX173" fmla="*/ 256025 w 850795"/>
                  <a:gd name="connsiteY173" fmla="*/ 422714 h 1280939"/>
                  <a:gd name="connsiteX174" fmla="*/ 302550 w 850795"/>
                  <a:gd name="connsiteY174" fmla="*/ 535733 h 1280939"/>
                  <a:gd name="connsiteX175" fmla="*/ 415570 w 850795"/>
                  <a:gd name="connsiteY175" fmla="*/ 582807 h 1280939"/>
                  <a:gd name="connsiteX176" fmla="*/ 528782 w 850795"/>
                  <a:gd name="connsiteY176" fmla="*/ 535898 h 1280939"/>
                  <a:gd name="connsiteX177" fmla="*/ 575581 w 850795"/>
                  <a:gd name="connsiteY177" fmla="*/ 422686 h 1280939"/>
                  <a:gd name="connsiteX178" fmla="*/ 573331 w 850795"/>
                  <a:gd name="connsiteY178" fmla="*/ 396351 h 1280939"/>
                  <a:gd name="connsiteX179" fmla="*/ 615110 w 850795"/>
                  <a:gd name="connsiteY179" fmla="*/ 371251 h 1280939"/>
                  <a:gd name="connsiteX180" fmla="*/ 641417 w 850795"/>
                  <a:gd name="connsiteY180" fmla="*/ 346590 h 1280939"/>
                  <a:gd name="connsiteX181" fmla="*/ 661635 w 850795"/>
                  <a:gd name="connsiteY181" fmla="*/ 426444 h 1280939"/>
                  <a:gd name="connsiteX182" fmla="*/ 683087 w 850795"/>
                  <a:gd name="connsiteY182" fmla="*/ 654267 h 1280939"/>
                  <a:gd name="connsiteX183" fmla="*/ 679548 w 850795"/>
                  <a:gd name="connsiteY183" fmla="*/ 768933 h 1280939"/>
                  <a:gd name="connsiteX184" fmla="*/ 668164 w 850795"/>
                  <a:gd name="connsiteY184" fmla="*/ 844014 h 1280939"/>
                  <a:gd name="connsiteX185" fmla="*/ 643475 w 850795"/>
                  <a:gd name="connsiteY185" fmla="*/ 932098 h 1280939"/>
                  <a:gd name="connsiteX186" fmla="*/ 638921 w 850795"/>
                  <a:gd name="connsiteY186" fmla="*/ 934211 h 1280939"/>
                  <a:gd name="connsiteX187" fmla="*/ 618758 w 850795"/>
                  <a:gd name="connsiteY187" fmla="*/ 944772 h 1280939"/>
                  <a:gd name="connsiteX188" fmla="*/ 594207 w 850795"/>
                  <a:gd name="connsiteY188" fmla="*/ 954812 h 1280939"/>
                  <a:gd name="connsiteX189" fmla="*/ 568942 w 850795"/>
                  <a:gd name="connsiteY189" fmla="*/ 962959 h 1280939"/>
                  <a:gd name="connsiteX190" fmla="*/ 540632 w 850795"/>
                  <a:gd name="connsiteY190" fmla="*/ 970284 h 1280939"/>
                  <a:gd name="connsiteX191" fmla="*/ 518933 w 850795"/>
                  <a:gd name="connsiteY191" fmla="*/ 974920 h 1280939"/>
                  <a:gd name="connsiteX192" fmla="*/ 513502 w 850795"/>
                  <a:gd name="connsiteY192" fmla="*/ 909604 h 1280939"/>
                  <a:gd name="connsiteX193" fmla="*/ 413512 w 850795"/>
                  <a:gd name="connsiteY193" fmla="*/ 697994 h 1280939"/>
                  <a:gd name="connsiteX194" fmla="*/ 411811 w 850795"/>
                  <a:gd name="connsiteY194" fmla="*/ 693714 h 1280939"/>
                  <a:gd name="connsiteX195" fmla="*/ 402430 w 850795"/>
                  <a:gd name="connsiteY195" fmla="*/ 693358 h 1280939"/>
                  <a:gd name="connsiteX196" fmla="*/ 343122 w 850795"/>
                  <a:gd name="connsiteY196" fmla="*/ 786188 h 1280939"/>
                  <a:gd name="connsiteX197" fmla="*/ 326937 w 850795"/>
                  <a:gd name="connsiteY197" fmla="*/ 948969 h 1280939"/>
                  <a:gd name="connsiteX198" fmla="*/ 328144 w 850795"/>
                  <a:gd name="connsiteY198" fmla="*/ 975962 h 1280939"/>
                  <a:gd name="connsiteX199" fmla="*/ 312178 w 850795"/>
                  <a:gd name="connsiteY199" fmla="*/ 973219 h 1280939"/>
                  <a:gd name="connsiteX200" fmla="*/ 268699 w 850795"/>
                  <a:gd name="connsiteY200" fmla="*/ 964605 h 1280939"/>
                  <a:gd name="connsiteX201" fmla="*/ 226179 w 850795"/>
                  <a:gd name="connsiteY201" fmla="*/ 951904 h 1280939"/>
                  <a:gd name="connsiteX202" fmla="*/ 202258 w 850795"/>
                  <a:gd name="connsiteY202" fmla="*/ 942715 h 1280939"/>
                  <a:gd name="connsiteX203" fmla="*/ 188707 w 850795"/>
                  <a:gd name="connsiteY203" fmla="*/ 934128 h 1280939"/>
                  <a:gd name="connsiteX204" fmla="*/ 186540 w 850795"/>
                  <a:gd name="connsiteY204" fmla="*/ 932949 h 1280939"/>
                  <a:gd name="connsiteX205" fmla="*/ 168874 w 850795"/>
                  <a:gd name="connsiteY205" fmla="*/ 866893 h 1280939"/>
                  <a:gd name="connsiteX206" fmla="*/ 140427 w 850795"/>
                  <a:gd name="connsiteY206" fmla="*/ 546240 h 1280939"/>
                  <a:gd name="connsiteX207" fmla="*/ 29245 w 850795"/>
                  <a:gd name="connsiteY207" fmla="*/ 861214 h 1280939"/>
                  <a:gd name="connsiteX208" fmla="*/ 126107 w 850795"/>
                  <a:gd name="connsiteY208" fmla="*/ 714014 h 1280939"/>
                  <a:gd name="connsiteX209" fmla="*/ 154527 w 850795"/>
                  <a:gd name="connsiteY209" fmla="*/ 870459 h 1280939"/>
                  <a:gd name="connsiteX210" fmla="*/ 177542 w 850795"/>
                  <a:gd name="connsiteY210" fmla="*/ 950450 h 1280939"/>
                  <a:gd name="connsiteX211" fmla="*/ 102324 w 850795"/>
                  <a:gd name="connsiteY211" fmla="*/ 1014641 h 1280939"/>
                  <a:gd name="connsiteX212" fmla="*/ 65510 w 850795"/>
                  <a:gd name="connsiteY212" fmla="*/ 1065363 h 1280939"/>
                  <a:gd name="connsiteX213" fmla="*/ 29601 w 850795"/>
                  <a:gd name="connsiteY213" fmla="*/ 1131611 h 1280939"/>
                  <a:gd name="connsiteX214" fmla="*/ 13773 w 850795"/>
                  <a:gd name="connsiteY214" fmla="*/ 973822 h 1280939"/>
                  <a:gd name="connsiteX215" fmla="*/ 29245 w 850795"/>
                  <a:gd name="connsiteY215" fmla="*/ 861214 h 1280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</a:cxnLst>
                <a:rect l="l" t="t" r="r" b="b"/>
                <a:pathLst>
                  <a:path w="850795" h="1280939">
                    <a:moveTo>
                      <a:pt x="21865" y="1149717"/>
                    </a:moveTo>
                    <a:cubicBezTo>
                      <a:pt x="21427" y="1152268"/>
                      <a:pt x="22634" y="1154874"/>
                      <a:pt x="25130" y="1155971"/>
                    </a:cubicBezTo>
                    <a:cubicBezTo>
                      <a:pt x="28038" y="1157260"/>
                      <a:pt x="31439" y="1155916"/>
                      <a:pt x="32729" y="1153008"/>
                    </a:cubicBezTo>
                    <a:cubicBezTo>
                      <a:pt x="43948" y="1128210"/>
                      <a:pt x="59201" y="1100202"/>
                      <a:pt x="77141" y="1072852"/>
                    </a:cubicBezTo>
                    <a:cubicBezTo>
                      <a:pt x="88223" y="1055926"/>
                      <a:pt x="100376" y="1039303"/>
                      <a:pt x="113324" y="1023886"/>
                    </a:cubicBezTo>
                    <a:cubicBezTo>
                      <a:pt x="134282" y="998923"/>
                      <a:pt x="157352" y="977224"/>
                      <a:pt x="181931" y="963316"/>
                    </a:cubicBezTo>
                    <a:cubicBezTo>
                      <a:pt x="186595" y="976840"/>
                      <a:pt x="191587" y="990337"/>
                      <a:pt x="197101" y="1003422"/>
                    </a:cubicBezTo>
                    <a:cubicBezTo>
                      <a:pt x="209775" y="1033542"/>
                      <a:pt x="224808" y="1061303"/>
                      <a:pt x="242446" y="1081740"/>
                    </a:cubicBezTo>
                    <a:cubicBezTo>
                      <a:pt x="242995" y="1083084"/>
                      <a:pt x="243982" y="1084154"/>
                      <a:pt x="245272" y="1084895"/>
                    </a:cubicBezTo>
                    <a:cubicBezTo>
                      <a:pt x="246314" y="1085855"/>
                      <a:pt x="247603" y="1086376"/>
                      <a:pt x="248948" y="1086403"/>
                    </a:cubicBezTo>
                    <a:cubicBezTo>
                      <a:pt x="259180" y="1089970"/>
                      <a:pt x="269385" y="1093728"/>
                      <a:pt x="279781" y="1097020"/>
                    </a:cubicBezTo>
                    <a:cubicBezTo>
                      <a:pt x="287243" y="1099379"/>
                      <a:pt x="294787" y="1101601"/>
                      <a:pt x="302413" y="1103411"/>
                    </a:cubicBezTo>
                    <a:cubicBezTo>
                      <a:pt x="308173" y="1104783"/>
                      <a:pt x="313989" y="1105880"/>
                      <a:pt x="319805" y="1106840"/>
                    </a:cubicBezTo>
                    <a:cubicBezTo>
                      <a:pt x="330366" y="1108596"/>
                      <a:pt x="340955" y="1109638"/>
                      <a:pt x="351598" y="1110324"/>
                    </a:cubicBezTo>
                    <a:cubicBezTo>
                      <a:pt x="353436" y="1115728"/>
                      <a:pt x="355384" y="1121132"/>
                      <a:pt x="357496" y="1126564"/>
                    </a:cubicBezTo>
                    <a:cubicBezTo>
                      <a:pt x="363175" y="1140993"/>
                      <a:pt x="369648" y="1155340"/>
                      <a:pt x="376534" y="1169577"/>
                    </a:cubicBezTo>
                    <a:cubicBezTo>
                      <a:pt x="386739" y="1190590"/>
                      <a:pt x="397848" y="1211356"/>
                      <a:pt x="408410" y="1231766"/>
                    </a:cubicBezTo>
                    <a:cubicBezTo>
                      <a:pt x="412826" y="1240242"/>
                      <a:pt x="417901" y="1247649"/>
                      <a:pt x="422016" y="1255631"/>
                    </a:cubicBezTo>
                    <a:cubicBezTo>
                      <a:pt x="424512" y="1260487"/>
                      <a:pt x="426652" y="1265562"/>
                      <a:pt x="427941" y="1271323"/>
                    </a:cubicBezTo>
                    <a:cubicBezTo>
                      <a:pt x="428243" y="1272722"/>
                      <a:pt x="429066" y="1273846"/>
                      <a:pt x="430136" y="1274669"/>
                    </a:cubicBezTo>
                    <a:cubicBezTo>
                      <a:pt x="429889" y="1277522"/>
                      <a:pt x="431727" y="1280211"/>
                      <a:pt x="434607" y="1280814"/>
                    </a:cubicBezTo>
                    <a:cubicBezTo>
                      <a:pt x="437707" y="1281472"/>
                      <a:pt x="440780" y="1279470"/>
                      <a:pt x="441410" y="1276343"/>
                    </a:cubicBezTo>
                    <a:cubicBezTo>
                      <a:pt x="443441" y="1267263"/>
                      <a:pt x="446321" y="1258457"/>
                      <a:pt x="449695" y="1249816"/>
                    </a:cubicBezTo>
                    <a:cubicBezTo>
                      <a:pt x="463631" y="1214182"/>
                      <a:pt x="485878" y="1181263"/>
                      <a:pt x="495836" y="1143736"/>
                    </a:cubicBezTo>
                    <a:cubicBezTo>
                      <a:pt x="499457" y="1129938"/>
                      <a:pt x="502639" y="1116277"/>
                      <a:pt x="505464" y="1102698"/>
                    </a:cubicBezTo>
                    <a:cubicBezTo>
                      <a:pt x="515477" y="1101025"/>
                      <a:pt x="525407" y="1099159"/>
                      <a:pt x="535008" y="1096526"/>
                    </a:cubicBezTo>
                    <a:cubicBezTo>
                      <a:pt x="542882" y="1094359"/>
                      <a:pt x="550563" y="1091835"/>
                      <a:pt x="557887" y="1088818"/>
                    </a:cubicBezTo>
                    <a:cubicBezTo>
                      <a:pt x="563593" y="1086486"/>
                      <a:pt x="569052" y="1083797"/>
                      <a:pt x="574291" y="1080917"/>
                    </a:cubicBezTo>
                    <a:cubicBezTo>
                      <a:pt x="585895" y="1074580"/>
                      <a:pt x="596347" y="1067283"/>
                      <a:pt x="605646" y="1059328"/>
                    </a:cubicBezTo>
                    <a:cubicBezTo>
                      <a:pt x="607539" y="1058999"/>
                      <a:pt x="609240" y="1057874"/>
                      <a:pt x="610035" y="1055981"/>
                    </a:cubicBezTo>
                    <a:cubicBezTo>
                      <a:pt x="622709" y="1026437"/>
                      <a:pt x="635986" y="993135"/>
                      <a:pt x="648165" y="959229"/>
                    </a:cubicBezTo>
                    <a:cubicBezTo>
                      <a:pt x="658014" y="960737"/>
                      <a:pt x="668685" y="962521"/>
                      <a:pt x="678780" y="965483"/>
                    </a:cubicBezTo>
                    <a:cubicBezTo>
                      <a:pt x="686653" y="967787"/>
                      <a:pt x="694142" y="970805"/>
                      <a:pt x="700424" y="975057"/>
                    </a:cubicBezTo>
                    <a:cubicBezTo>
                      <a:pt x="719022" y="987538"/>
                      <a:pt x="739185" y="1001940"/>
                      <a:pt x="758470" y="1017933"/>
                    </a:cubicBezTo>
                    <a:cubicBezTo>
                      <a:pt x="770704" y="1028083"/>
                      <a:pt x="782610" y="1038864"/>
                      <a:pt x="793418" y="1050358"/>
                    </a:cubicBezTo>
                    <a:cubicBezTo>
                      <a:pt x="810042" y="1068079"/>
                      <a:pt x="824060" y="1087446"/>
                      <a:pt x="832756" y="1108569"/>
                    </a:cubicBezTo>
                    <a:cubicBezTo>
                      <a:pt x="832509" y="1110708"/>
                      <a:pt x="832234" y="1112875"/>
                      <a:pt x="831987" y="1114905"/>
                    </a:cubicBezTo>
                    <a:cubicBezTo>
                      <a:pt x="831548" y="1118060"/>
                      <a:pt x="833770" y="1120968"/>
                      <a:pt x="836898" y="1121379"/>
                    </a:cubicBezTo>
                    <a:cubicBezTo>
                      <a:pt x="838791" y="1121626"/>
                      <a:pt x="840519" y="1120886"/>
                      <a:pt x="841753" y="1119596"/>
                    </a:cubicBezTo>
                    <a:cubicBezTo>
                      <a:pt x="842110" y="1119541"/>
                      <a:pt x="842466" y="1119596"/>
                      <a:pt x="842823" y="1119459"/>
                    </a:cubicBezTo>
                    <a:cubicBezTo>
                      <a:pt x="845841" y="1118471"/>
                      <a:pt x="847459" y="1115207"/>
                      <a:pt x="846472" y="1112190"/>
                    </a:cubicBezTo>
                    <a:cubicBezTo>
                      <a:pt x="845923" y="1110461"/>
                      <a:pt x="845237" y="1108761"/>
                      <a:pt x="844634" y="1107060"/>
                    </a:cubicBezTo>
                    <a:cubicBezTo>
                      <a:pt x="850010" y="1064732"/>
                      <a:pt x="852973" y="1005397"/>
                      <a:pt x="848886" y="950588"/>
                    </a:cubicBezTo>
                    <a:cubicBezTo>
                      <a:pt x="845731" y="908150"/>
                      <a:pt x="838242" y="868484"/>
                      <a:pt x="825020" y="841161"/>
                    </a:cubicBezTo>
                    <a:cubicBezTo>
                      <a:pt x="812291" y="815101"/>
                      <a:pt x="797505" y="793677"/>
                      <a:pt x="781019" y="774419"/>
                    </a:cubicBezTo>
                    <a:cubicBezTo>
                      <a:pt x="757071" y="746466"/>
                      <a:pt x="729419" y="722984"/>
                      <a:pt x="699271" y="695909"/>
                    </a:cubicBezTo>
                    <a:cubicBezTo>
                      <a:pt x="699628" y="682056"/>
                      <a:pt x="699875" y="668148"/>
                      <a:pt x="699985" y="654240"/>
                    </a:cubicBezTo>
                    <a:cubicBezTo>
                      <a:pt x="700314" y="572794"/>
                      <a:pt x="694498" y="496670"/>
                      <a:pt x="679219" y="422741"/>
                    </a:cubicBezTo>
                    <a:cubicBezTo>
                      <a:pt x="672717" y="391304"/>
                      <a:pt x="664405" y="360278"/>
                      <a:pt x="654338" y="329390"/>
                    </a:cubicBezTo>
                    <a:cubicBezTo>
                      <a:pt x="654502" y="327826"/>
                      <a:pt x="654008" y="326263"/>
                      <a:pt x="652911" y="325028"/>
                    </a:cubicBezTo>
                    <a:cubicBezTo>
                      <a:pt x="639415" y="284374"/>
                      <a:pt x="622791" y="243939"/>
                      <a:pt x="602436" y="203175"/>
                    </a:cubicBezTo>
                    <a:cubicBezTo>
                      <a:pt x="579805" y="158159"/>
                      <a:pt x="552455" y="111415"/>
                      <a:pt x="518055" y="71858"/>
                    </a:cubicBezTo>
                    <a:cubicBezTo>
                      <a:pt x="494985" y="45332"/>
                      <a:pt x="468760" y="22042"/>
                      <a:pt x="438722" y="4568"/>
                    </a:cubicBezTo>
                    <a:cubicBezTo>
                      <a:pt x="437625" y="1248"/>
                      <a:pt x="434169" y="-699"/>
                      <a:pt x="430767" y="233"/>
                    </a:cubicBezTo>
                    <a:cubicBezTo>
                      <a:pt x="387260" y="11618"/>
                      <a:pt x="350309" y="36444"/>
                      <a:pt x="318598" y="68100"/>
                    </a:cubicBezTo>
                    <a:cubicBezTo>
                      <a:pt x="272320" y="114323"/>
                      <a:pt x="237262" y="175250"/>
                      <a:pt x="208842" y="229400"/>
                    </a:cubicBezTo>
                    <a:cubicBezTo>
                      <a:pt x="178201" y="288077"/>
                      <a:pt x="155898" y="350430"/>
                      <a:pt x="141442" y="414731"/>
                    </a:cubicBezTo>
                    <a:cubicBezTo>
                      <a:pt x="131813" y="457470"/>
                      <a:pt x="125641" y="501059"/>
                      <a:pt x="122623" y="544923"/>
                    </a:cubicBezTo>
                    <a:cubicBezTo>
                      <a:pt x="119139" y="595892"/>
                      <a:pt x="119990" y="647245"/>
                      <a:pt x="124571" y="698186"/>
                    </a:cubicBezTo>
                    <a:cubicBezTo>
                      <a:pt x="66854" y="742680"/>
                      <a:pt x="32976" y="797243"/>
                      <a:pt x="15501" y="857182"/>
                    </a:cubicBezTo>
                    <a:cubicBezTo>
                      <a:pt x="4638" y="894379"/>
                      <a:pt x="112" y="933635"/>
                      <a:pt x="2" y="973713"/>
                    </a:cubicBezTo>
                    <a:cubicBezTo>
                      <a:pt x="-162" y="1031073"/>
                      <a:pt x="8808" y="1090134"/>
                      <a:pt x="20905" y="1147495"/>
                    </a:cubicBezTo>
                    <a:cubicBezTo>
                      <a:pt x="21070" y="1148345"/>
                      <a:pt x="21399" y="1149058"/>
                      <a:pt x="21865" y="1149717"/>
                    </a:cubicBezTo>
                    <a:close/>
                    <a:moveTo>
                      <a:pt x="250210" y="1072797"/>
                    </a:moveTo>
                    <a:cubicBezTo>
                      <a:pt x="250155" y="1072770"/>
                      <a:pt x="250100" y="1072797"/>
                      <a:pt x="250018" y="1072770"/>
                    </a:cubicBezTo>
                    <a:cubicBezTo>
                      <a:pt x="233915" y="1053074"/>
                      <a:pt x="220364" y="1026821"/>
                      <a:pt x="208924" y="998484"/>
                    </a:cubicBezTo>
                    <a:cubicBezTo>
                      <a:pt x="202972" y="983725"/>
                      <a:pt x="197622" y="968446"/>
                      <a:pt x="192712" y="953248"/>
                    </a:cubicBezTo>
                    <a:cubicBezTo>
                      <a:pt x="192685" y="952453"/>
                      <a:pt x="192493" y="951685"/>
                      <a:pt x="192191" y="950917"/>
                    </a:cubicBezTo>
                    <a:cubicBezTo>
                      <a:pt x="193645" y="951795"/>
                      <a:pt x="195071" y="952755"/>
                      <a:pt x="196580" y="953578"/>
                    </a:cubicBezTo>
                    <a:cubicBezTo>
                      <a:pt x="204480" y="957830"/>
                      <a:pt x="212984" y="960957"/>
                      <a:pt x="221433" y="964304"/>
                    </a:cubicBezTo>
                    <a:cubicBezTo>
                      <a:pt x="230980" y="967979"/>
                      <a:pt x="240773" y="971354"/>
                      <a:pt x="250731" y="974371"/>
                    </a:cubicBezTo>
                    <a:cubicBezTo>
                      <a:pt x="251883" y="988279"/>
                      <a:pt x="253913" y="1003696"/>
                      <a:pt x="257589" y="1019168"/>
                    </a:cubicBezTo>
                    <a:cubicBezTo>
                      <a:pt x="260112" y="1029839"/>
                      <a:pt x="263377" y="1040537"/>
                      <a:pt x="267464" y="1050687"/>
                    </a:cubicBezTo>
                    <a:cubicBezTo>
                      <a:pt x="271716" y="1061248"/>
                      <a:pt x="276928" y="1071179"/>
                      <a:pt x="283018" y="1080094"/>
                    </a:cubicBezTo>
                    <a:cubicBezTo>
                      <a:pt x="272045" y="1077570"/>
                      <a:pt x="261127" y="1075211"/>
                      <a:pt x="250210" y="1072797"/>
                    </a:cubicBezTo>
                    <a:close/>
                    <a:moveTo>
                      <a:pt x="315580" y="1088296"/>
                    </a:moveTo>
                    <a:cubicBezTo>
                      <a:pt x="310999" y="1087034"/>
                      <a:pt x="306418" y="1085827"/>
                      <a:pt x="301809" y="1084648"/>
                    </a:cubicBezTo>
                    <a:cubicBezTo>
                      <a:pt x="292784" y="1073675"/>
                      <a:pt x="285871" y="1060206"/>
                      <a:pt x="280467" y="1045639"/>
                    </a:cubicBezTo>
                    <a:cubicBezTo>
                      <a:pt x="276873" y="1035983"/>
                      <a:pt x="273938" y="1025888"/>
                      <a:pt x="271497" y="1015848"/>
                    </a:cubicBezTo>
                    <a:cubicBezTo>
                      <a:pt x="268370" y="1002955"/>
                      <a:pt x="266120" y="990172"/>
                      <a:pt x="264639" y="978294"/>
                    </a:cubicBezTo>
                    <a:cubicBezTo>
                      <a:pt x="264803" y="978349"/>
                      <a:pt x="264968" y="978376"/>
                      <a:pt x="265133" y="978431"/>
                    </a:cubicBezTo>
                    <a:cubicBezTo>
                      <a:pt x="280056" y="982244"/>
                      <a:pt x="295253" y="984987"/>
                      <a:pt x="310286" y="986908"/>
                    </a:cubicBezTo>
                    <a:lnTo>
                      <a:pt x="328939" y="989733"/>
                    </a:lnTo>
                    <a:cubicBezTo>
                      <a:pt x="330092" y="1006302"/>
                      <a:pt x="331710" y="1022624"/>
                      <a:pt x="334179" y="1038809"/>
                    </a:cubicBezTo>
                    <a:cubicBezTo>
                      <a:pt x="337142" y="1058148"/>
                      <a:pt x="341339" y="1077296"/>
                      <a:pt x="347099" y="1096471"/>
                    </a:cubicBezTo>
                    <a:cubicBezTo>
                      <a:pt x="336511" y="1094030"/>
                      <a:pt x="326086" y="1091177"/>
                      <a:pt x="315580" y="1088296"/>
                    </a:cubicBezTo>
                    <a:close/>
                    <a:moveTo>
                      <a:pt x="500636" y="1003504"/>
                    </a:moveTo>
                    <a:cubicBezTo>
                      <a:pt x="499045" y="1047724"/>
                      <a:pt x="492324" y="1093261"/>
                      <a:pt x="481022" y="1140006"/>
                    </a:cubicBezTo>
                    <a:cubicBezTo>
                      <a:pt x="472162" y="1177176"/>
                      <a:pt x="450902" y="1210040"/>
                      <a:pt x="438146" y="1245482"/>
                    </a:cubicBezTo>
                    <a:cubicBezTo>
                      <a:pt x="436967" y="1248773"/>
                      <a:pt x="435952" y="1252120"/>
                      <a:pt x="434909" y="1255439"/>
                    </a:cubicBezTo>
                    <a:cubicBezTo>
                      <a:pt x="434196" y="1253711"/>
                      <a:pt x="433538" y="1251956"/>
                      <a:pt x="432742" y="1250282"/>
                    </a:cubicBezTo>
                    <a:cubicBezTo>
                      <a:pt x="428847" y="1242190"/>
                      <a:pt x="423991" y="1234619"/>
                      <a:pt x="419849" y="1226005"/>
                    </a:cubicBezTo>
                    <a:cubicBezTo>
                      <a:pt x="409891" y="1205431"/>
                      <a:pt x="399412" y="1184473"/>
                      <a:pt x="389784" y="1163323"/>
                    </a:cubicBezTo>
                    <a:cubicBezTo>
                      <a:pt x="383392" y="1149305"/>
                      <a:pt x="377357" y="1135178"/>
                      <a:pt x="372145" y="1120968"/>
                    </a:cubicBezTo>
                    <a:cubicBezTo>
                      <a:pt x="370362" y="1116167"/>
                      <a:pt x="368771" y="1111367"/>
                      <a:pt x="367234" y="1106566"/>
                    </a:cubicBezTo>
                    <a:cubicBezTo>
                      <a:pt x="367289" y="1106319"/>
                      <a:pt x="367454" y="1106100"/>
                      <a:pt x="367481" y="1105825"/>
                    </a:cubicBezTo>
                    <a:cubicBezTo>
                      <a:pt x="367673" y="1103905"/>
                      <a:pt x="366850" y="1102204"/>
                      <a:pt x="365506" y="1100997"/>
                    </a:cubicBezTo>
                    <a:cubicBezTo>
                      <a:pt x="360706" y="1085142"/>
                      <a:pt x="357002" y="1069341"/>
                      <a:pt x="354204" y="1053512"/>
                    </a:cubicBezTo>
                    <a:cubicBezTo>
                      <a:pt x="348087" y="1019168"/>
                      <a:pt x="345920" y="984576"/>
                      <a:pt x="344960" y="948311"/>
                    </a:cubicBezTo>
                    <a:cubicBezTo>
                      <a:pt x="342957" y="895340"/>
                      <a:pt x="342902" y="840476"/>
                      <a:pt x="358154" y="790878"/>
                    </a:cubicBezTo>
                    <a:cubicBezTo>
                      <a:pt x="367289" y="761142"/>
                      <a:pt x="382048" y="733354"/>
                      <a:pt x="405420" y="709076"/>
                    </a:cubicBezTo>
                    <a:cubicBezTo>
                      <a:pt x="457074" y="773103"/>
                      <a:pt x="485165" y="840942"/>
                      <a:pt x="495863" y="912210"/>
                    </a:cubicBezTo>
                    <a:cubicBezTo>
                      <a:pt x="500280" y="942056"/>
                      <a:pt x="501761" y="972451"/>
                      <a:pt x="500636" y="1003504"/>
                    </a:cubicBezTo>
                    <a:close/>
                    <a:moveTo>
                      <a:pt x="533856" y="1078585"/>
                    </a:moveTo>
                    <a:cubicBezTo>
                      <a:pt x="525599" y="1081658"/>
                      <a:pt x="517123" y="1084511"/>
                      <a:pt x="508537" y="1087199"/>
                    </a:cubicBezTo>
                    <a:cubicBezTo>
                      <a:pt x="513776" y="1059109"/>
                      <a:pt x="517233" y="1031457"/>
                      <a:pt x="518467" y="1004245"/>
                    </a:cubicBezTo>
                    <a:cubicBezTo>
                      <a:pt x="518741" y="998429"/>
                      <a:pt x="518769" y="992641"/>
                      <a:pt x="518851" y="986853"/>
                    </a:cubicBezTo>
                    <a:cubicBezTo>
                      <a:pt x="527026" y="985673"/>
                      <a:pt x="535173" y="984384"/>
                      <a:pt x="543211" y="982848"/>
                    </a:cubicBezTo>
                    <a:cubicBezTo>
                      <a:pt x="550425" y="981476"/>
                      <a:pt x="557530" y="979912"/>
                      <a:pt x="564580" y="978239"/>
                    </a:cubicBezTo>
                    <a:cubicBezTo>
                      <a:pt x="562605" y="990666"/>
                      <a:pt x="559780" y="1002626"/>
                      <a:pt x="556460" y="1014422"/>
                    </a:cubicBezTo>
                    <a:cubicBezTo>
                      <a:pt x="553882" y="1023529"/>
                      <a:pt x="551001" y="1032554"/>
                      <a:pt x="547902" y="1041525"/>
                    </a:cubicBezTo>
                    <a:cubicBezTo>
                      <a:pt x="543622" y="1053842"/>
                      <a:pt x="538931" y="1066159"/>
                      <a:pt x="533856" y="1078585"/>
                    </a:cubicBezTo>
                    <a:close/>
                    <a:moveTo>
                      <a:pt x="600818" y="1048081"/>
                    </a:moveTo>
                    <a:cubicBezTo>
                      <a:pt x="589269" y="1055954"/>
                      <a:pt x="575992" y="1062236"/>
                      <a:pt x="561755" y="1067942"/>
                    </a:cubicBezTo>
                    <a:cubicBezTo>
                      <a:pt x="557750" y="1069560"/>
                      <a:pt x="553662" y="1071124"/>
                      <a:pt x="549520" y="1072687"/>
                    </a:cubicBezTo>
                    <a:cubicBezTo>
                      <a:pt x="555994" y="1058560"/>
                      <a:pt x="561947" y="1044515"/>
                      <a:pt x="566693" y="1030058"/>
                    </a:cubicBezTo>
                    <a:cubicBezTo>
                      <a:pt x="572536" y="1012282"/>
                      <a:pt x="576431" y="993903"/>
                      <a:pt x="578598" y="974618"/>
                    </a:cubicBezTo>
                    <a:cubicBezTo>
                      <a:pt x="585456" y="972698"/>
                      <a:pt x="592314" y="970613"/>
                      <a:pt x="599035" y="968172"/>
                    </a:cubicBezTo>
                    <a:cubicBezTo>
                      <a:pt x="607786" y="964989"/>
                      <a:pt x="616344" y="961341"/>
                      <a:pt x="624656" y="957363"/>
                    </a:cubicBezTo>
                    <a:cubicBezTo>
                      <a:pt x="628497" y="955498"/>
                      <a:pt x="632227" y="953358"/>
                      <a:pt x="635931" y="951219"/>
                    </a:cubicBezTo>
                    <a:cubicBezTo>
                      <a:pt x="635876" y="952069"/>
                      <a:pt x="635958" y="952892"/>
                      <a:pt x="636233" y="953660"/>
                    </a:cubicBezTo>
                    <a:cubicBezTo>
                      <a:pt x="624986" y="986661"/>
                      <a:pt x="612669" y="1019058"/>
                      <a:pt x="600818" y="1048081"/>
                    </a:cubicBezTo>
                    <a:close/>
                    <a:moveTo>
                      <a:pt x="698805" y="713465"/>
                    </a:moveTo>
                    <a:cubicBezTo>
                      <a:pt x="725003" y="737194"/>
                      <a:pt x="749115" y="758591"/>
                      <a:pt x="770320" y="783582"/>
                    </a:cubicBezTo>
                    <a:cubicBezTo>
                      <a:pt x="785984" y="802043"/>
                      <a:pt x="800084" y="822508"/>
                      <a:pt x="812182" y="847443"/>
                    </a:cubicBezTo>
                    <a:cubicBezTo>
                      <a:pt x="824910" y="873394"/>
                      <a:pt x="831823" y="911250"/>
                      <a:pt x="835197" y="951685"/>
                    </a:cubicBezTo>
                    <a:cubicBezTo>
                      <a:pt x="839010" y="997359"/>
                      <a:pt x="838187" y="1046243"/>
                      <a:pt x="835005" y="1085498"/>
                    </a:cubicBezTo>
                    <a:cubicBezTo>
                      <a:pt x="826611" y="1069862"/>
                      <a:pt x="815748" y="1055076"/>
                      <a:pt x="803321" y="1041278"/>
                    </a:cubicBezTo>
                    <a:cubicBezTo>
                      <a:pt x="792376" y="1029098"/>
                      <a:pt x="780223" y="1017631"/>
                      <a:pt x="767605" y="1007015"/>
                    </a:cubicBezTo>
                    <a:cubicBezTo>
                      <a:pt x="748045" y="990556"/>
                      <a:pt x="727279" y="976099"/>
                      <a:pt x="708269" y="963398"/>
                    </a:cubicBezTo>
                    <a:cubicBezTo>
                      <a:pt x="700780" y="958461"/>
                      <a:pt x="691920" y="954894"/>
                      <a:pt x="682593" y="952288"/>
                    </a:cubicBezTo>
                    <a:cubicBezTo>
                      <a:pt x="672745" y="949545"/>
                      <a:pt x="662375" y="947817"/>
                      <a:pt x="652692" y="946418"/>
                    </a:cubicBezTo>
                    <a:cubicBezTo>
                      <a:pt x="653213" y="944909"/>
                      <a:pt x="653734" y="943400"/>
                      <a:pt x="654255" y="941892"/>
                    </a:cubicBezTo>
                    <a:cubicBezTo>
                      <a:pt x="656916" y="940301"/>
                      <a:pt x="658261" y="937146"/>
                      <a:pt x="657218" y="934101"/>
                    </a:cubicBezTo>
                    <a:cubicBezTo>
                      <a:pt x="657191" y="933991"/>
                      <a:pt x="657081" y="933909"/>
                      <a:pt x="657026" y="933799"/>
                    </a:cubicBezTo>
                    <a:cubicBezTo>
                      <a:pt x="667039" y="904145"/>
                      <a:pt x="675927" y="874628"/>
                      <a:pt x="682455" y="847306"/>
                    </a:cubicBezTo>
                    <a:cubicBezTo>
                      <a:pt x="688518" y="821767"/>
                      <a:pt x="692468" y="796145"/>
                      <a:pt x="695074" y="770387"/>
                    </a:cubicBezTo>
                    <a:cubicBezTo>
                      <a:pt x="696940" y="751431"/>
                      <a:pt x="698092" y="732476"/>
                      <a:pt x="698805" y="713465"/>
                    </a:cubicBezTo>
                    <a:close/>
                    <a:moveTo>
                      <a:pt x="223847" y="237191"/>
                    </a:moveTo>
                    <a:cubicBezTo>
                      <a:pt x="251032" y="184055"/>
                      <a:pt x="284554" y="124226"/>
                      <a:pt x="329186" y="78607"/>
                    </a:cubicBezTo>
                    <a:cubicBezTo>
                      <a:pt x="357743" y="49419"/>
                      <a:pt x="390908" y="26157"/>
                      <a:pt x="429971" y="14416"/>
                    </a:cubicBezTo>
                    <a:cubicBezTo>
                      <a:pt x="430383" y="14827"/>
                      <a:pt x="430767" y="15266"/>
                      <a:pt x="431288" y="15595"/>
                    </a:cubicBezTo>
                    <a:cubicBezTo>
                      <a:pt x="460064" y="32740"/>
                      <a:pt x="485027" y="55591"/>
                      <a:pt x="506946" y="81432"/>
                    </a:cubicBezTo>
                    <a:cubicBezTo>
                      <a:pt x="540001" y="120440"/>
                      <a:pt x="566144" y="166334"/>
                      <a:pt x="587705" y="210527"/>
                    </a:cubicBezTo>
                    <a:cubicBezTo>
                      <a:pt x="607841" y="251538"/>
                      <a:pt x="624025" y="292192"/>
                      <a:pt x="637110" y="333038"/>
                    </a:cubicBezTo>
                    <a:cubicBezTo>
                      <a:pt x="627619" y="342914"/>
                      <a:pt x="617277" y="351747"/>
                      <a:pt x="606442" y="359839"/>
                    </a:cubicBezTo>
                    <a:cubicBezTo>
                      <a:pt x="595057" y="368343"/>
                      <a:pt x="583097" y="376079"/>
                      <a:pt x="570478" y="382718"/>
                    </a:cubicBezTo>
                    <a:cubicBezTo>
                      <a:pt x="563209" y="354627"/>
                      <a:pt x="548478" y="329555"/>
                      <a:pt x="528562" y="309694"/>
                    </a:cubicBezTo>
                    <a:cubicBezTo>
                      <a:pt x="499594" y="280835"/>
                      <a:pt x="459653" y="263005"/>
                      <a:pt x="415570" y="263087"/>
                    </a:cubicBezTo>
                    <a:lnTo>
                      <a:pt x="415570" y="263965"/>
                    </a:lnTo>
                    <a:cubicBezTo>
                      <a:pt x="371706" y="263800"/>
                      <a:pt x="331929" y="281494"/>
                      <a:pt x="303071" y="310188"/>
                    </a:cubicBezTo>
                    <a:cubicBezTo>
                      <a:pt x="284719" y="328430"/>
                      <a:pt x="270784" y="351116"/>
                      <a:pt x="263020" y="376491"/>
                    </a:cubicBezTo>
                    <a:cubicBezTo>
                      <a:pt x="249332" y="369249"/>
                      <a:pt x="236356" y="361129"/>
                      <a:pt x="223985" y="352515"/>
                    </a:cubicBezTo>
                    <a:cubicBezTo>
                      <a:pt x="210735" y="343271"/>
                      <a:pt x="198226" y="333395"/>
                      <a:pt x="186924" y="322559"/>
                    </a:cubicBezTo>
                    <a:cubicBezTo>
                      <a:pt x="197348" y="293399"/>
                      <a:pt x="209610" y="264870"/>
                      <a:pt x="223847" y="237191"/>
                    </a:cubicBezTo>
                    <a:close/>
                    <a:moveTo>
                      <a:pt x="274404" y="383376"/>
                    </a:moveTo>
                    <a:cubicBezTo>
                      <a:pt x="281180" y="358687"/>
                      <a:pt x="294238" y="336550"/>
                      <a:pt x="311767" y="318883"/>
                    </a:cubicBezTo>
                    <a:cubicBezTo>
                      <a:pt x="338294" y="292192"/>
                      <a:pt x="374970" y="275596"/>
                      <a:pt x="415542" y="275459"/>
                    </a:cubicBezTo>
                    <a:lnTo>
                      <a:pt x="415542" y="276336"/>
                    </a:lnTo>
                    <a:cubicBezTo>
                      <a:pt x="455895" y="276419"/>
                      <a:pt x="492407" y="292851"/>
                      <a:pt x="518851" y="319377"/>
                    </a:cubicBezTo>
                    <a:cubicBezTo>
                      <a:pt x="545241" y="345849"/>
                      <a:pt x="561535" y="382389"/>
                      <a:pt x="561480" y="422686"/>
                    </a:cubicBezTo>
                    <a:cubicBezTo>
                      <a:pt x="561453" y="462929"/>
                      <a:pt x="545049" y="499386"/>
                      <a:pt x="518632" y="525776"/>
                    </a:cubicBezTo>
                    <a:cubicBezTo>
                      <a:pt x="492215" y="552165"/>
                      <a:pt x="455785" y="568515"/>
                      <a:pt x="415542" y="568515"/>
                    </a:cubicBezTo>
                    <a:cubicBezTo>
                      <a:pt x="375272" y="568597"/>
                      <a:pt x="338760" y="552302"/>
                      <a:pt x="312288" y="525940"/>
                    </a:cubicBezTo>
                    <a:cubicBezTo>
                      <a:pt x="285761" y="499523"/>
                      <a:pt x="269275" y="463039"/>
                      <a:pt x="269165" y="422686"/>
                    </a:cubicBezTo>
                    <a:cubicBezTo>
                      <a:pt x="269138" y="411905"/>
                      <a:pt x="270290" y="401372"/>
                      <a:pt x="272484" y="391249"/>
                    </a:cubicBezTo>
                    <a:cubicBezTo>
                      <a:pt x="273472" y="390673"/>
                      <a:pt x="274322" y="389905"/>
                      <a:pt x="274843" y="388780"/>
                    </a:cubicBezTo>
                    <a:cubicBezTo>
                      <a:pt x="275639" y="386942"/>
                      <a:pt x="275365" y="384967"/>
                      <a:pt x="274404" y="383376"/>
                    </a:cubicBezTo>
                    <a:close/>
                    <a:moveTo>
                      <a:pt x="140427" y="546240"/>
                    </a:moveTo>
                    <a:cubicBezTo>
                      <a:pt x="143609" y="503254"/>
                      <a:pt x="149726" y="460597"/>
                      <a:pt x="159053" y="418709"/>
                    </a:cubicBezTo>
                    <a:cubicBezTo>
                      <a:pt x="165225" y="390975"/>
                      <a:pt x="172906" y="363625"/>
                      <a:pt x="181986" y="336742"/>
                    </a:cubicBezTo>
                    <a:cubicBezTo>
                      <a:pt x="192355" y="346727"/>
                      <a:pt x="203602" y="356026"/>
                      <a:pt x="215865" y="364311"/>
                    </a:cubicBezTo>
                    <a:cubicBezTo>
                      <a:pt x="229526" y="373528"/>
                      <a:pt x="244421" y="381346"/>
                      <a:pt x="259893" y="388341"/>
                    </a:cubicBezTo>
                    <a:cubicBezTo>
                      <a:pt x="257424" y="399396"/>
                      <a:pt x="256053" y="410890"/>
                      <a:pt x="256025" y="422714"/>
                    </a:cubicBezTo>
                    <a:cubicBezTo>
                      <a:pt x="255915" y="466797"/>
                      <a:pt x="273691" y="506765"/>
                      <a:pt x="302550" y="535733"/>
                    </a:cubicBezTo>
                    <a:cubicBezTo>
                      <a:pt x="331436" y="564757"/>
                      <a:pt x="371432" y="582724"/>
                      <a:pt x="415570" y="582807"/>
                    </a:cubicBezTo>
                    <a:cubicBezTo>
                      <a:pt x="459762" y="582807"/>
                      <a:pt x="499813" y="564894"/>
                      <a:pt x="528782" y="535898"/>
                    </a:cubicBezTo>
                    <a:cubicBezTo>
                      <a:pt x="557750" y="506902"/>
                      <a:pt x="575635" y="466879"/>
                      <a:pt x="575581" y="422686"/>
                    </a:cubicBezTo>
                    <a:cubicBezTo>
                      <a:pt x="575553" y="413716"/>
                      <a:pt x="574785" y="404910"/>
                      <a:pt x="573331" y="396351"/>
                    </a:cubicBezTo>
                    <a:cubicBezTo>
                      <a:pt x="588089" y="389329"/>
                      <a:pt x="602244" y="381182"/>
                      <a:pt x="615110" y="371251"/>
                    </a:cubicBezTo>
                    <a:cubicBezTo>
                      <a:pt x="624601" y="363899"/>
                      <a:pt x="633297" y="355588"/>
                      <a:pt x="641417" y="346590"/>
                    </a:cubicBezTo>
                    <a:cubicBezTo>
                      <a:pt x="649400" y="373034"/>
                      <a:pt x="656121" y="399616"/>
                      <a:pt x="661635" y="426444"/>
                    </a:cubicBezTo>
                    <a:cubicBezTo>
                      <a:pt x="676585" y="499249"/>
                      <a:pt x="683059" y="574083"/>
                      <a:pt x="683087" y="654267"/>
                    </a:cubicBezTo>
                    <a:cubicBezTo>
                      <a:pt x="683251" y="692727"/>
                      <a:pt x="682894" y="730940"/>
                      <a:pt x="679548" y="768933"/>
                    </a:cubicBezTo>
                    <a:cubicBezTo>
                      <a:pt x="677326" y="794061"/>
                      <a:pt x="673787" y="819079"/>
                      <a:pt x="668164" y="844014"/>
                    </a:cubicBezTo>
                    <a:cubicBezTo>
                      <a:pt x="661936" y="871775"/>
                      <a:pt x="653268" y="901896"/>
                      <a:pt x="643475" y="932098"/>
                    </a:cubicBezTo>
                    <a:cubicBezTo>
                      <a:pt x="641939" y="932757"/>
                      <a:pt x="640430" y="933470"/>
                      <a:pt x="638921" y="934211"/>
                    </a:cubicBezTo>
                    <a:cubicBezTo>
                      <a:pt x="632145" y="937557"/>
                      <a:pt x="625671" y="941645"/>
                      <a:pt x="618758" y="944772"/>
                    </a:cubicBezTo>
                    <a:cubicBezTo>
                      <a:pt x="610803" y="948475"/>
                      <a:pt x="602546" y="951767"/>
                      <a:pt x="594207" y="954812"/>
                    </a:cubicBezTo>
                    <a:cubicBezTo>
                      <a:pt x="585868" y="957857"/>
                      <a:pt x="577418" y="960628"/>
                      <a:pt x="568942" y="962959"/>
                    </a:cubicBezTo>
                    <a:cubicBezTo>
                      <a:pt x="559643" y="965620"/>
                      <a:pt x="550206" y="968034"/>
                      <a:pt x="540632" y="970284"/>
                    </a:cubicBezTo>
                    <a:cubicBezTo>
                      <a:pt x="533445" y="971957"/>
                      <a:pt x="526203" y="973466"/>
                      <a:pt x="518933" y="974920"/>
                    </a:cubicBezTo>
                    <a:cubicBezTo>
                      <a:pt x="518632" y="952837"/>
                      <a:pt x="516958" y="931029"/>
                      <a:pt x="513502" y="909604"/>
                    </a:cubicBezTo>
                    <a:cubicBezTo>
                      <a:pt x="501514" y="834770"/>
                      <a:pt x="469830" y="764132"/>
                      <a:pt x="413512" y="697994"/>
                    </a:cubicBezTo>
                    <a:cubicBezTo>
                      <a:pt x="413457" y="696458"/>
                      <a:pt x="412936" y="694921"/>
                      <a:pt x="411811" y="693714"/>
                    </a:cubicBezTo>
                    <a:cubicBezTo>
                      <a:pt x="409315" y="691026"/>
                      <a:pt x="405118" y="690861"/>
                      <a:pt x="402430" y="693358"/>
                    </a:cubicBezTo>
                    <a:cubicBezTo>
                      <a:pt x="372858" y="720131"/>
                      <a:pt x="354396" y="751843"/>
                      <a:pt x="343122" y="786188"/>
                    </a:cubicBezTo>
                    <a:cubicBezTo>
                      <a:pt x="326361" y="837211"/>
                      <a:pt x="325648" y="894078"/>
                      <a:pt x="326937" y="948969"/>
                    </a:cubicBezTo>
                    <a:cubicBezTo>
                      <a:pt x="327239" y="958077"/>
                      <a:pt x="327650" y="967047"/>
                      <a:pt x="328144" y="975962"/>
                    </a:cubicBezTo>
                    <a:lnTo>
                      <a:pt x="312178" y="973219"/>
                    </a:lnTo>
                    <a:cubicBezTo>
                      <a:pt x="297694" y="971216"/>
                      <a:pt x="283128" y="968199"/>
                      <a:pt x="268699" y="964605"/>
                    </a:cubicBezTo>
                    <a:cubicBezTo>
                      <a:pt x="254242" y="961012"/>
                      <a:pt x="239950" y="956870"/>
                      <a:pt x="226179" y="951904"/>
                    </a:cubicBezTo>
                    <a:cubicBezTo>
                      <a:pt x="218059" y="949051"/>
                      <a:pt x="209884" y="946418"/>
                      <a:pt x="202258" y="942715"/>
                    </a:cubicBezTo>
                    <a:cubicBezTo>
                      <a:pt x="197458" y="940383"/>
                      <a:pt x="192877" y="937667"/>
                      <a:pt x="188707" y="934128"/>
                    </a:cubicBezTo>
                    <a:cubicBezTo>
                      <a:pt x="188076" y="933552"/>
                      <a:pt x="187308" y="933196"/>
                      <a:pt x="186540" y="932949"/>
                    </a:cubicBezTo>
                    <a:cubicBezTo>
                      <a:pt x="179517" y="909193"/>
                      <a:pt x="173674" y="886342"/>
                      <a:pt x="168874" y="866893"/>
                    </a:cubicBezTo>
                    <a:cubicBezTo>
                      <a:pt x="143033" y="763392"/>
                      <a:pt x="132471" y="653856"/>
                      <a:pt x="140427" y="546240"/>
                    </a:cubicBezTo>
                    <a:close/>
                    <a:moveTo>
                      <a:pt x="29245" y="861214"/>
                    </a:moveTo>
                    <a:cubicBezTo>
                      <a:pt x="45238" y="806268"/>
                      <a:pt x="75221" y="755848"/>
                      <a:pt x="126107" y="714014"/>
                    </a:cubicBezTo>
                    <a:cubicBezTo>
                      <a:pt x="131703" y="767040"/>
                      <a:pt x="141332" y="819517"/>
                      <a:pt x="154527" y="870459"/>
                    </a:cubicBezTo>
                    <a:cubicBezTo>
                      <a:pt x="160589" y="893721"/>
                      <a:pt x="168160" y="921784"/>
                      <a:pt x="177542" y="950450"/>
                    </a:cubicBezTo>
                    <a:cubicBezTo>
                      <a:pt x="150659" y="964797"/>
                      <a:pt x="125065" y="987621"/>
                      <a:pt x="102324" y="1014641"/>
                    </a:cubicBezTo>
                    <a:cubicBezTo>
                      <a:pt x="88992" y="1030497"/>
                      <a:pt x="76647" y="1047752"/>
                      <a:pt x="65510" y="1065363"/>
                    </a:cubicBezTo>
                    <a:cubicBezTo>
                      <a:pt x="51410" y="1087638"/>
                      <a:pt x="39422" y="1110406"/>
                      <a:pt x="29601" y="1131611"/>
                    </a:cubicBezTo>
                    <a:cubicBezTo>
                      <a:pt x="19836" y="1079271"/>
                      <a:pt x="13170" y="1025806"/>
                      <a:pt x="13773" y="973822"/>
                    </a:cubicBezTo>
                    <a:cubicBezTo>
                      <a:pt x="14239" y="935089"/>
                      <a:pt x="18766" y="897177"/>
                      <a:pt x="29245" y="861214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15" name="图形 291">
                <a:extLst>
                  <a:ext uri="{FF2B5EF4-FFF2-40B4-BE49-F238E27FC236}">
                    <a16:creationId xmlns:a16="http://schemas.microsoft.com/office/drawing/2014/main" id="{C697EA52-6CF9-ED4E-77BE-15397976A484}"/>
                  </a:ext>
                </a:extLst>
              </p:cNvPr>
              <p:cNvGrpSpPr/>
              <p:nvPr/>
            </p:nvGrpSpPr>
            <p:grpSpPr>
              <a:xfrm>
                <a:off x="7579576" y="1024101"/>
                <a:ext cx="850776" cy="1280884"/>
                <a:chOff x="7579576" y="1024101"/>
                <a:chExt cx="850776" cy="1280884"/>
              </a:xfrm>
              <a:solidFill>
                <a:srgbClr val="055A74"/>
              </a:solidFill>
            </p:grpSpPr>
            <p:sp>
              <p:nvSpPr>
                <p:cNvPr id="4216" name="任意多边形: 形状 4215">
                  <a:extLst>
                    <a:ext uri="{FF2B5EF4-FFF2-40B4-BE49-F238E27FC236}">
                      <a16:creationId xmlns:a16="http://schemas.microsoft.com/office/drawing/2014/main" id="{7F3D9C4A-D535-6170-C488-1C44592F5CE9}"/>
                    </a:ext>
                  </a:extLst>
                </p:cNvPr>
                <p:cNvSpPr/>
                <p:nvPr/>
              </p:nvSpPr>
              <p:spPr>
                <a:xfrm>
                  <a:off x="7866982" y="1321450"/>
                  <a:ext cx="256682" cy="251140"/>
                </a:xfrm>
                <a:custGeom>
                  <a:avLst/>
                  <a:gdLst>
                    <a:gd name="connsiteX0" fmla="*/ 128108 w 256682"/>
                    <a:gd name="connsiteY0" fmla="*/ 251140 h 251140"/>
                    <a:gd name="connsiteX1" fmla="*/ 218497 w 256682"/>
                    <a:gd name="connsiteY1" fmla="*/ 214848 h 251140"/>
                    <a:gd name="connsiteX2" fmla="*/ 256682 w 256682"/>
                    <a:gd name="connsiteY2" fmla="*/ 125310 h 251140"/>
                    <a:gd name="connsiteX3" fmla="*/ 218277 w 256682"/>
                    <a:gd name="connsiteY3" fmla="*/ 35991 h 251140"/>
                    <a:gd name="connsiteX4" fmla="*/ 128108 w 256682"/>
                    <a:gd name="connsiteY4" fmla="*/ 0 h 251140"/>
                    <a:gd name="connsiteX5" fmla="*/ 128108 w 256682"/>
                    <a:gd name="connsiteY5" fmla="*/ 878 h 251140"/>
                    <a:gd name="connsiteX6" fmla="*/ 38406 w 256682"/>
                    <a:gd name="connsiteY6" fmla="*/ 36485 h 251140"/>
                    <a:gd name="connsiteX7" fmla="*/ 1 w 256682"/>
                    <a:gd name="connsiteY7" fmla="*/ 125337 h 251140"/>
                    <a:gd name="connsiteX8" fmla="*/ 37912 w 256682"/>
                    <a:gd name="connsiteY8" fmla="*/ 214711 h 251140"/>
                    <a:gd name="connsiteX9" fmla="*/ 128108 w 256682"/>
                    <a:gd name="connsiteY9" fmla="*/ 251140 h 251140"/>
                    <a:gd name="connsiteX10" fmla="*/ 46992 w 256682"/>
                    <a:gd name="connsiteY10" fmla="*/ 45373 h 251140"/>
                    <a:gd name="connsiteX11" fmla="*/ 128108 w 256682"/>
                    <a:gd name="connsiteY11" fmla="*/ 12400 h 251140"/>
                    <a:gd name="connsiteX12" fmla="*/ 128108 w 256682"/>
                    <a:gd name="connsiteY12" fmla="*/ 13277 h 251140"/>
                    <a:gd name="connsiteX13" fmla="*/ 208759 w 256682"/>
                    <a:gd name="connsiteY13" fmla="*/ 45867 h 251140"/>
                    <a:gd name="connsiteX14" fmla="*/ 242582 w 256682"/>
                    <a:gd name="connsiteY14" fmla="*/ 125337 h 251140"/>
                    <a:gd name="connsiteX15" fmla="*/ 208539 w 256682"/>
                    <a:gd name="connsiteY15" fmla="*/ 204588 h 251140"/>
                    <a:gd name="connsiteX16" fmla="*/ 128108 w 256682"/>
                    <a:gd name="connsiteY16" fmla="*/ 236876 h 251140"/>
                    <a:gd name="connsiteX17" fmla="*/ 47513 w 256682"/>
                    <a:gd name="connsiteY17" fmla="*/ 204753 h 251140"/>
                    <a:gd name="connsiteX18" fmla="*/ 13168 w 256682"/>
                    <a:gd name="connsiteY18" fmla="*/ 125337 h 251140"/>
                    <a:gd name="connsiteX19" fmla="*/ 46992 w 256682"/>
                    <a:gd name="connsiteY19" fmla="*/ 45373 h 251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56682" h="251140">
                      <a:moveTo>
                        <a:pt x="128108" y="251140"/>
                      </a:moveTo>
                      <a:cubicBezTo>
                        <a:pt x="163331" y="251140"/>
                        <a:pt x="195262" y="237315"/>
                        <a:pt x="218497" y="214848"/>
                      </a:cubicBezTo>
                      <a:cubicBezTo>
                        <a:pt x="242116" y="192024"/>
                        <a:pt x="256737" y="160313"/>
                        <a:pt x="256682" y="125310"/>
                      </a:cubicBezTo>
                      <a:cubicBezTo>
                        <a:pt x="256600" y="90361"/>
                        <a:pt x="241924" y="58732"/>
                        <a:pt x="218277" y="35991"/>
                      </a:cubicBezTo>
                      <a:cubicBezTo>
                        <a:pt x="195070" y="13689"/>
                        <a:pt x="163221" y="-82"/>
                        <a:pt x="128108" y="0"/>
                      </a:cubicBezTo>
                      <a:lnTo>
                        <a:pt x="128108" y="878"/>
                      </a:lnTo>
                      <a:cubicBezTo>
                        <a:pt x="93215" y="714"/>
                        <a:pt x="61531" y="14347"/>
                        <a:pt x="38406" y="36485"/>
                      </a:cubicBezTo>
                      <a:cubicBezTo>
                        <a:pt x="14787" y="59061"/>
                        <a:pt x="138" y="90526"/>
                        <a:pt x="1" y="125337"/>
                      </a:cubicBezTo>
                      <a:cubicBezTo>
                        <a:pt x="-136" y="160231"/>
                        <a:pt x="14375" y="191887"/>
                        <a:pt x="37912" y="214711"/>
                      </a:cubicBezTo>
                      <a:cubicBezTo>
                        <a:pt x="61037" y="237177"/>
                        <a:pt x="92913" y="251058"/>
                        <a:pt x="128108" y="251140"/>
                      </a:cubicBezTo>
                      <a:close/>
                      <a:moveTo>
                        <a:pt x="46992" y="45373"/>
                      </a:moveTo>
                      <a:cubicBezTo>
                        <a:pt x="67785" y="25128"/>
                        <a:pt x="96452" y="12537"/>
                        <a:pt x="128108" y="12400"/>
                      </a:cubicBezTo>
                      <a:lnTo>
                        <a:pt x="128108" y="13277"/>
                      </a:lnTo>
                      <a:cubicBezTo>
                        <a:pt x="159573" y="13332"/>
                        <a:pt x="188047" y="25786"/>
                        <a:pt x="208759" y="45867"/>
                      </a:cubicBezTo>
                      <a:cubicBezTo>
                        <a:pt x="229689" y="66166"/>
                        <a:pt x="242665" y="94284"/>
                        <a:pt x="242582" y="125337"/>
                      </a:cubicBezTo>
                      <a:cubicBezTo>
                        <a:pt x="242555" y="156363"/>
                        <a:pt x="229497" y="184371"/>
                        <a:pt x="208539" y="204588"/>
                      </a:cubicBezTo>
                      <a:cubicBezTo>
                        <a:pt x="187855" y="224531"/>
                        <a:pt x="159436" y="236876"/>
                        <a:pt x="128108" y="236876"/>
                      </a:cubicBezTo>
                      <a:cubicBezTo>
                        <a:pt x="96726" y="236958"/>
                        <a:pt x="68279" y="224668"/>
                        <a:pt x="47513" y="204753"/>
                      </a:cubicBezTo>
                      <a:cubicBezTo>
                        <a:pt x="26445" y="184535"/>
                        <a:pt x="13278" y="156445"/>
                        <a:pt x="13168" y="125337"/>
                      </a:cubicBezTo>
                      <a:cubicBezTo>
                        <a:pt x="13031" y="94120"/>
                        <a:pt x="26007" y="65810"/>
                        <a:pt x="46992" y="45373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17" name="任意多边形: 形状 4216">
                  <a:extLst>
                    <a:ext uri="{FF2B5EF4-FFF2-40B4-BE49-F238E27FC236}">
                      <a16:creationId xmlns:a16="http://schemas.microsoft.com/office/drawing/2014/main" id="{691B4B37-9EB7-B7EC-2023-AF106174FC25}"/>
                    </a:ext>
                  </a:extLst>
                </p:cNvPr>
                <p:cNvSpPr/>
                <p:nvPr/>
              </p:nvSpPr>
              <p:spPr>
                <a:xfrm>
                  <a:off x="7579576" y="1024101"/>
                  <a:ext cx="850776" cy="1280884"/>
                </a:xfrm>
                <a:custGeom>
                  <a:avLst/>
                  <a:gdLst>
                    <a:gd name="connsiteX0" fmla="*/ 844606 w 850776"/>
                    <a:gd name="connsiteY0" fmla="*/ 1107060 h 1280884"/>
                    <a:gd name="connsiteX1" fmla="*/ 848886 w 850776"/>
                    <a:gd name="connsiteY1" fmla="*/ 950588 h 1280884"/>
                    <a:gd name="connsiteX2" fmla="*/ 825020 w 850776"/>
                    <a:gd name="connsiteY2" fmla="*/ 841161 h 1280884"/>
                    <a:gd name="connsiteX3" fmla="*/ 781019 w 850776"/>
                    <a:gd name="connsiteY3" fmla="*/ 774419 h 1280884"/>
                    <a:gd name="connsiteX4" fmla="*/ 699271 w 850776"/>
                    <a:gd name="connsiteY4" fmla="*/ 695909 h 1280884"/>
                    <a:gd name="connsiteX5" fmla="*/ 699985 w 850776"/>
                    <a:gd name="connsiteY5" fmla="*/ 654240 h 1280884"/>
                    <a:gd name="connsiteX6" fmla="*/ 679219 w 850776"/>
                    <a:gd name="connsiteY6" fmla="*/ 422741 h 1280884"/>
                    <a:gd name="connsiteX7" fmla="*/ 654338 w 850776"/>
                    <a:gd name="connsiteY7" fmla="*/ 329390 h 1280884"/>
                    <a:gd name="connsiteX8" fmla="*/ 652911 w 850776"/>
                    <a:gd name="connsiteY8" fmla="*/ 325028 h 1280884"/>
                    <a:gd name="connsiteX9" fmla="*/ 602436 w 850776"/>
                    <a:gd name="connsiteY9" fmla="*/ 203175 h 1280884"/>
                    <a:gd name="connsiteX10" fmla="*/ 518055 w 850776"/>
                    <a:gd name="connsiteY10" fmla="*/ 71858 h 1280884"/>
                    <a:gd name="connsiteX11" fmla="*/ 438722 w 850776"/>
                    <a:gd name="connsiteY11" fmla="*/ 4568 h 1280884"/>
                    <a:gd name="connsiteX12" fmla="*/ 430767 w 850776"/>
                    <a:gd name="connsiteY12" fmla="*/ 233 h 1280884"/>
                    <a:gd name="connsiteX13" fmla="*/ 318598 w 850776"/>
                    <a:gd name="connsiteY13" fmla="*/ 68100 h 1280884"/>
                    <a:gd name="connsiteX14" fmla="*/ 208842 w 850776"/>
                    <a:gd name="connsiteY14" fmla="*/ 229400 h 1280884"/>
                    <a:gd name="connsiteX15" fmla="*/ 141442 w 850776"/>
                    <a:gd name="connsiteY15" fmla="*/ 414731 h 1280884"/>
                    <a:gd name="connsiteX16" fmla="*/ 122623 w 850776"/>
                    <a:gd name="connsiteY16" fmla="*/ 544923 h 1280884"/>
                    <a:gd name="connsiteX17" fmla="*/ 124571 w 850776"/>
                    <a:gd name="connsiteY17" fmla="*/ 698186 h 1280884"/>
                    <a:gd name="connsiteX18" fmla="*/ 15501 w 850776"/>
                    <a:gd name="connsiteY18" fmla="*/ 857182 h 1280884"/>
                    <a:gd name="connsiteX19" fmla="*/ 2 w 850776"/>
                    <a:gd name="connsiteY19" fmla="*/ 973713 h 1280884"/>
                    <a:gd name="connsiteX20" fmla="*/ 20905 w 850776"/>
                    <a:gd name="connsiteY20" fmla="*/ 1147495 h 1280884"/>
                    <a:gd name="connsiteX21" fmla="*/ 21865 w 850776"/>
                    <a:gd name="connsiteY21" fmla="*/ 1149662 h 1280884"/>
                    <a:gd name="connsiteX22" fmla="*/ 25130 w 850776"/>
                    <a:gd name="connsiteY22" fmla="*/ 1155916 h 1280884"/>
                    <a:gd name="connsiteX23" fmla="*/ 32729 w 850776"/>
                    <a:gd name="connsiteY23" fmla="*/ 1152953 h 1280884"/>
                    <a:gd name="connsiteX24" fmla="*/ 77141 w 850776"/>
                    <a:gd name="connsiteY24" fmla="*/ 1072797 h 1280884"/>
                    <a:gd name="connsiteX25" fmla="*/ 113324 w 850776"/>
                    <a:gd name="connsiteY25" fmla="*/ 1023831 h 1280884"/>
                    <a:gd name="connsiteX26" fmla="*/ 181931 w 850776"/>
                    <a:gd name="connsiteY26" fmla="*/ 963261 h 1280884"/>
                    <a:gd name="connsiteX27" fmla="*/ 197101 w 850776"/>
                    <a:gd name="connsiteY27" fmla="*/ 1003367 h 1280884"/>
                    <a:gd name="connsiteX28" fmla="*/ 242446 w 850776"/>
                    <a:gd name="connsiteY28" fmla="*/ 1081685 h 1280884"/>
                    <a:gd name="connsiteX29" fmla="*/ 245272 w 850776"/>
                    <a:gd name="connsiteY29" fmla="*/ 1084840 h 1280884"/>
                    <a:gd name="connsiteX30" fmla="*/ 248948 w 850776"/>
                    <a:gd name="connsiteY30" fmla="*/ 1086349 h 1280884"/>
                    <a:gd name="connsiteX31" fmla="*/ 279781 w 850776"/>
                    <a:gd name="connsiteY31" fmla="*/ 1096965 h 1280884"/>
                    <a:gd name="connsiteX32" fmla="*/ 302413 w 850776"/>
                    <a:gd name="connsiteY32" fmla="*/ 1103356 h 1280884"/>
                    <a:gd name="connsiteX33" fmla="*/ 319805 w 850776"/>
                    <a:gd name="connsiteY33" fmla="*/ 1106785 h 1280884"/>
                    <a:gd name="connsiteX34" fmla="*/ 351598 w 850776"/>
                    <a:gd name="connsiteY34" fmla="*/ 1110269 h 1280884"/>
                    <a:gd name="connsiteX35" fmla="*/ 357496 w 850776"/>
                    <a:gd name="connsiteY35" fmla="*/ 1126509 h 1280884"/>
                    <a:gd name="connsiteX36" fmla="*/ 376534 w 850776"/>
                    <a:gd name="connsiteY36" fmla="*/ 1169522 h 1280884"/>
                    <a:gd name="connsiteX37" fmla="*/ 408410 w 850776"/>
                    <a:gd name="connsiteY37" fmla="*/ 1231711 h 1280884"/>
                    <a:gd name="connsiteX38" fmla="*/ 422016 w 850776"/>
                    <a:gd name="connsiteY38" fmla="*/ 1255577 h 1280884"/>
                    <a:gd name="connsiteX39" fmla="*/ 427941 w 850776"/>
                    <a:gd name="connsiteY39" fmla="*/ 1271268 h 1280884"/>
                    <a:gd name="connsiteX40" fmla="*/ 430136 w 850776"/>
                    <a:gd name="connsiteY40" fmla="*/ 1274614 h 1280884"/>
                    <a:gd name="connsiteX41" fmla="*/ 434607 w 850776"/>
                    <a:gd name="connsiteY41" fmla="*/ 1280759 h 1280884"/>
                    <a:gd name="connsiteX42" fmla="*/ 441410 w 850776"/>
                    <a:gd name="connsiteY42" fmla="*/ 1276288 h 1280884"/>
                    <a:gd name="connsiteX43" fmla="*/ 449695 w 850776"/>
                    <a:gd name="connsiteY43" fmla="*/ 1249761 h 1280884"/>
                    <a:gd name="connsiteX44" fmla="*/ 495836 w 850776"/>
                    <a:gd name="connsiteY44" fmla="*/ 1143682 h 1280884"/>
                    <a:gd name="connsiteX45" fmla="*/ 505464 w 850776"/>
                    <a:gd name="connsiteY45" fmla="*/ 1102643 h 1280884"/>
                    <a:gd name="connsiteX46" fmla="*/ 535008 w 850776"/>
                    <a:gd name="connsiteY46" fmla="*/ 1096471 h 1280884"/>
                    <a:gd name="connsiteX47" fmla="*/ 557887 w 850776"/>
                    <a:gd name="connsiteY47" fmla="*/ 1088763 h 1280884"/>
                    <a:gd name="connsiteX48" fmla="*/ 574291 w 850776"/>
                    <a:gd name="connsiteY48" fmla="*/ 1080862 h 1280884"/>
                    <a:gd name="connsiteX49" fmla="*/ 605646 w 850776"/>
                    <a:gd name="connsiteY49" fmla="*/ 1059273 h 1280884"/>
                    <a:gd name="connsiteX50" fmla="*/ 610035 w 850776"/>
                    <a:gd name="connsiteY50" fmla="*/ 1055926 h 1280884"/>
                    <a:gd name="connsiteX51" fmla="*/ 648165 w 850776"/>
                    <a:gd name="connsiteY51" fmla="*/ 959174 h 1280884"/>
                    <a:gd name="connsiteX52" fmla="*/ 678780 w 850776"/>
                    <a:gd name="connsiteY52" fmla="*/ 965428 h 1280884"/>
                    <a:gd name="connsiteX53" fmla="*/ 700424 w 850776"/>
                    <a:gd name="connsiteY53" fmla="*/ 975002 h 1280884"/>
                    <a:gd name="connsiteX54" fmla="*/ 758470 w 850776"/>
                    <a:gd name="connsiteY54" fmla="*/ 1017878 h 1280884"/>
                    <a:gd name="connsiteX55" fmla="*/ 793418 w 850776"/>
                    <a:gd name="connsiteY55" fmla="*/ 1050303 h 1280884"/>
                    <a:gd name="connsiteX56" fmla="*/ 832756 w 850776"/>
                    <a:gd name="connsiteY56" fmla="*/ 1108514 h 1280884"/>
                    <a:gd name="connsiteX57" fmla="*/ 831987 w 850776"/>
                    <a:gd name="connsiteY57" fmla="*/ 1114850 h 1280884"/>
                    <a:gd name="connsiteX58" fmla="*/ 836898 w 850776"/>
                    <a:gd name="connsiteY58" fmla="*/ 1121324 h 1280884"/>
                    <a:gd name="connsiteX59" fmla="*/ 841753 w 850776"/>
                    <a:gd name="connsiteY59" fmla="*/ 1119541 h 1280884"/>
                    <a:gd name="connsiteX60" fmla="*/ 842823 w 850776"/>
                    <a:gd name="connsiteY60" fmla="*/ 1119404 h 1280884"/>
                    <a:gd name="connsiteX61" fmla="*/ 846472 w 850776"/>
                    <a:gd name="connsiteY61" fmla="*/ 1112135 h 1280884"/>
                    <a:gd name="connsiteX62" fmla="*/ 844606 w 850776"/>
                    <a:gd name="connsiteY62" fmla="*/ 1107060 h 1280884"/>
                    <a:gd name="connsiteX63" fmla="*/ 223820 w 850776"/>
                    <a:gd name="connsiteY63" fmla="*/ 237191 h 1280884"/>
                    <a:gd name="connsiteX64" fmla="*/ 329159 w 850776"/>
                    <a:gd name="connsiteY64" fmla="*/ 78607 h 1280884"/>
                    <a:gd name="connsiteX65" fmla="*/ 429944 w 850776"/>
                    <a:gd name="connsiteY65" fmla="*/ 14416 h 1280884"/>
                    <a:gd name="connsiteX66" fmla="*/ 431261 w 850776"/>
                    <a:gd name="connsiteY66" fmla="*/ 15595 h 1280884"/>
                    <a:gd name="connsiteX67" fmla="*/ 506918 w 850776"/>
                    <a:gd name="connsiteY67" fmla="*/ 81432 h 1280884"/>
                    <a:gd name="connsiteX68" fmla="*/ 587678 w 850776"/>
                    <a:gd name="connsiteY68" fmla="*/ 210527 h 1280884"/>
                    <a:gd name="connsiteX69" fmla="*/ 637083 w 850776"/>
                    <a:gd name="connsiteY69" fmla="*/ 333038 h 1280884"/>
                    <a:gd name="connsiteX70" fmla="*/ 606414 w 850776"/>
                    <a:gd name="connsiteY70" fmla="*/ 359839 h 1280884"/>
                    <a:gd name="connsiteX71" fmla="*/ 570451 w 850776"/>
                    <a:gd name="connsiteY71" fmla="*/ 382718 h 1280884"/>
                    <a:gd name="connsiteX72" fmla="*/ 528535 w 850776"/>
                    <a:gd name="connsiteY72" fmla="*/ 309694 h 1280884"/>
                    <a:gd name="connsiteX73" fmla="*/ 415542 w 850776"/>
                    <a:gd name="connsiteY73" fmla="*/ 263087 h 1280884"/>
                    <a:gd name="connsiteX74" fmla="*/ 415542 w 850776"/>
                    <a:gd name="connsiteY74" fmla="*/ 263965 h 1280884"/>
                    <a:gd name="connsiteX75" fmla="*/ 303043 w 850776"/>
                    <a:gd name="connsiteY75" fmla="*/ 310160 h 1280884"/>
                    <a:gd name="connsiteX76" fmla="*/ 262993 w 850776"/>
                    <a:gd name="connsiteY76" fmla="*/ 376463 h 1280884"/>
                    <a:gd name="connsiteX77" fmla="*/ 223957 w 850776"/>
                    <a:gd name="connsiteY77" fmla="*/ 352488 h 1280884"/>
                    <a:gd name="connsiteX78" fmla="*/ 186896 w 850776"/>
                    <a:gd name="connsiteY78" fmla="*/ 322532 h 1280884"/>
                    <a:gd name="connsiteX79" fmla="*/ 223820 w 850776"/>
                    <a:gd name="connsiteY79" fmla="*/ 237191 h 1280884"/>
                    <a:gd name="connsiteX80" fmla="*/ 272457 w 850776"/>
                    <a:gd name="connsiteY80" fmla="*/ 391222 h 1280884"/>
                    <a:gd name="connsiteX81" fmla="*/ 274816 w 850776"/>
                    <a:gd name="connsiteY81" fmla="*/ 388753 h 1280884"/>
                    <a:gd name="connsiteX82" fmla="*/ 274377 w 850776"/>
                    <a:gd name="connsiteY82" fmla="*/ 383404 h 1280884"/>
                    <a:gd name="connsiteX83" fmla="*/ 311740 w 850776"/>
                    <a:gd name="connsiteY83" fmla="*/ 318911 h 1280884"/>
                    <a:gd name="connsiteX84" fmla="*/ 415515 w 850776"/>
                    <a:gd name="connsiteY84" fmla="*/ 275486 h 1280884"/>
                    <a:gd name="connsiteX85" fmla="*/ 415515 w 850776"/>
                    <a:gd name="connsiteY85" fmla="*/ 276364 h 1280884"/>
                    <a:gd name="connsiteX86" fmla="*/ 518824 w 850776"/>
                    <a:gd name="connsiteY86" fmla="*/ 319405 h 1280884"/>
                    <a:gd name="connsiteX87" fmla="*/ 561453 w 850776"/>
                    <a:gd name="connsiteY87" fmla="*/ 422714 h 1280884"/>
                    <a:gd name="connsiteX88" fmla="*/ 518604 w 850776"/>
                    <a:gd name="connsiteY88" fmla="*/ 525803 h 1280884"/>
                    <a:gd name="connsiteX89" fmla="*/ 415515 w 850776"/>
                    <a:gd name="connsiteY89" fmla="*/ 568542 h 1280884"/>
                    <a:gd name="connsiteX90" fmla="*/ 312261 w 850776"/>
                    <a:gd name="connsiteY90" fmla="*/ 525968 h 1280884"/>
                    <a:gd name="connsiteX91" fmla="*/ 269138 w 850776"/>
                    <a:gd name="connsiteY91" fmla="*/ 422714 h 1280884"/>
                    <a:gd name="connsiteX92" fmla="*/ 272457 w 850776"/>
                    <a:gd name="connsiteY92" fmla="*/ 391222 h 1280884"/>
                    <a:gd name="connsiteX93" fmla="*/ 140399 w 850776"/>
                    <a:gd name="connsiteY93" fmla="*/ 546240 h 1280884"/>
                    <a:gd name="connsiteX94" fmla="*/ 159025 w 850776"/>
                    <a:gd name="connsiteY94" fmla="*/ 418709 h 1280884"/>
                    <a:gd name="connsiteX95" fmla="*/ 181959 w 850776"/>
                    <a:gd name="connsiteY95" fmla="*/ 336742 h 1280884"/>
                    <a:gd name="connsiteX96" fmla="*/ 215837 w 850776"/>
                    <a:gd name="connsiteY96" fmla="*/ 364311 h 1280884"/>
                    <a:gd name="connsiteX97" fmla="*/ 259866 w 850776"/>
                    <a:gd name="connsiteY97" fmla="*/ 388341 h 1280884"/>
                    <a:gd name="connsiteX98" fmla="*/ 255998 w 850776"/>
                    <a:gd name="connsiteY98" fmla="*/ 422714 h 1280884"/>
                    <a:gd name="connsiteX99" fmla="*/ 302522 w 850776"/>
                    <a:gd name="connsiteY99" fmla="*/ 535733 h 1280884"/>
                    <a:gd name="connsiteX100" fmla="*/ 415542 w 850776"/>
                    <a:gd name="connsiteY100" fmla="*/ 582807 h 1280884"/>
                    <a:gd name="connsiteX101" fmla="*/ 528754 w 850776"/>
                    <a:gd name="connsiteY101" fmla="*/ 535898 h 1280884"/>
                    <a:gd name="connsiteX102" fmla="*/ 575553 w 850776"/>
                    <a:gd name="connsiteY102" fmla="*/ 422686 h 1280884"/>
                    <a:gd name="connsiteX103" fmla="*/ 573304 w 850776"/>
                    <a:gd name="connsiteY103" fmla="*/ 396351 h 1280884"/>
                    <a:gd name="connsiteX104" fmla="*/ 615082 w 850776"/>
                    <a:gd name="connsiteY104" fmla="*/ 371251 h 1280884"/>
                    <a:gd name="connsiteX105" fmla="*/ 641390 w 850776"/>
                    <a:gd name="connsiteY105" fmla="*/ 346590 h 1280884"/>
                    <a:gd name="connsiteX106" fmla="*/ 661607 w 850776"/>
                    <a:gd name="connsiteY106" fmla="*/ 426444 h 1280884"/>
                    <a:gd name="connsiteX107" fmla="*/ 683059 w 850776"/>
                    <a:gd name="connsiteY107" fmla="*/ 654267 h 1280884"/>
                    <a:gd name="connsiteX108" fmla="*/ 679520 w 850776"/>
                    <a:gd name="connsiteY108" fmla="*/ 768933 h 1280884"/>
                    <a:gd name="connsiteX109" fmla="*/ 668136 w 850776"/>
                    <a:gd name="connsiteY109" fmla="*/ 844014 h 1280884"/>
                    <a:gd name="connsiteX110" fmla="*/ 643447 w 850776"/>
                    <a:gd name="connsiteY110" fmla="*/ 932098 h 1280884"/>
                    <a:gd name="connsiteX111" fmla="*/ 638893 w 850776"/>
                    <a:gd name="connsiteY111" fmla="*/ 934211 h 1280884"/>
                    <a:gd name="connsiteX112" fmla="*/ 618758 w 850776"/>
                    <a:gd name="connsiteY112" fmla="*/ 944772 h 1280884"/>
                    <a:gd name="connsiteX113" fmla="*/ 594234 w 850776"/>
                    <a:gd name="connsiteY113" fmla="*/ 954812 h 1280884"/>
                    <a:gd name="connsiteX114" fmla="*/ 568969 w 850776"/>
                    <a:gd name="connsiteY114" fmla="*/ 962959 h 1280884"/>
                    <a:gd name="connsiteX115" fmla="*/ 540659 w 850776"/>
                    <a:gd name="connsiteY115" fmla="*/ 970284 h 1280884"/>
                    <a:gd name="connsiteX116" fmla="*/ 518961 w 850776"/>
                    <a:gd name="connsiteY116" fmla="*/ 974920 h 1280884"/>
                    <a:gd name="connsiteX117" fmla="*/ 513529 w 850776"/>
                    <a:gd name="connsiteY117" fmla="*/ 909604 h 1280884"/>
                    <a:gd name="connsiteX118" fmla="*/ 413540 w 850776"/>
                    <a:gd name="connsiteY118" fmla="*/ 697994 h 1280884"/>
                    <a:gd name="connsiteX119" fmla="*/ 411839 w 850776"/>
                    <a:gd name="connsiteY119" fmla="*/ 693714 h 1280884"/>
                    <a:gd name="connsiteX120" fmla="*/ 402457 w 850776"/>
                    <a:gd name="connsiteY120" fmla="*/ 693358 h 1280884"/>
                    <a:gd name="connsiteX121" fmla="*/ 343149 w 850776"/>
                    <a:gd name="connsiteY121" fmla="*/ 786188 h 1280884"/>
                    <a:gd name="connsiteX122" fmla="*/ 326964 w 850776"/>
                    <a:gd name="connsiteY122" fmla="*/ 948969 h 1280884"/>
                    <a:gd name="connsiteX123" fmla="*/ 328171 w 850776"/>
                    <a:gd name="connsiteY123" fmla="*/ 975962 h 1280884"/>
                    <a:gd name="connsiteX124" fmla="*/ 312206 w 850776"/>
                    <a:gd name="connsiteY124" fmla="*/ 973219 h 1280884"/>
                    <a:gd name="connsiteX125" fmla="*/ 268726 w 850776"/>
                    <a:gd name="connsiteY125" fmla="*/ 964605 h 1280884"/>
                    <a:gd name="connsiteX126" fmla="*/ 226206 w 850776"/>
                    <a:gd name="connsiteY126" fmla="*/ 951904 h 1280884"/>
                    <a:gd name="connsiteX127" fmla="*/ 202286 w 850776"/>
                    <a:gd name="connsiteY127" fmla="*/ 942715 h 1280884"/>
                    <a:gd name="connsiteX128" fmla="*/ 188734 w 850776"/>
                    <a:gd name="connsiteY128" fmla="*/ 934128 h 1280884"/>
                    <a:gd name="connsiteX129" fmla="*/ 186567 w 850776"/>
                    <a:gd name="connsiteY129" fmla="*/ 932949 h 1280884"/>
                    <a:gd name="connsiteX130" fmla="*/ 168901 w 850776"/>
                    <a:gd name="connsiteY130" fmla="*/ 866893 h 1280884"/>
                    <a:gd name="connsiteX131" fmla="*/ 140399 w 850776"/>
                    <a:gd name="connsiteY131" fmla="*/ 546240 h 1280884"/>
                    <a:gd name="connsiteX132" fmla="*/ 102296 w 850776"/>
                    <a:gd name="connsiteY132" fmla="*/ 1014669 h 1280884"/>
                    <a:gd name="connsiteX133" fmla="*/ 65482 w 850776"/>
                    <a:gd name="connsiteY133" fmla="*/ 1065391 h 1280884"/>
                    <a:gd name="connsiteX134" fmla="*/ 29574 w 850776"/>
                    <a:gd name="connsiteY134" fmla="*/ 1131639 h 1280884"/>
                    <a:gd name="connsiteX135" fmla="*/ 13746 w 850776"/>
                    <a:gd name="connsiteY135" fmla="*/ 973850 h 1280884"/>
                    <a:gd name="connsiteX136" fmla="*/ 29217 w 850776"/>
                    <a:gd name="connsiteY136" fmla="*/ 861214 h 1280884"/>
                    <a:gd name="connsiteX137" fmla="*/ 126080 w 850776"/>
                    <a:gd name="connsiteY137" fmla="*/ 714014 h 1280884"/>
                    <a:gd name="connsiteX138" fmla="*/ 154499 w 850776"/>
                    <a:gd name="connsiteY138" fmla="*/ 870459 h 1280884"/>
                    <a:gd name="connsiteX139" fmla="*/ 177515 w 850776"/>
                    <a:gd name="connsiteY139" fmla="*/ 950450 h 1280884"/>
                    <a:gd name="connsiteX140" fmla="*/ 102296 w 850776"/>
                    <a:gd name="connsiteY140" fmla="*/ 1014669 h 1280884"/>
                    <a:gd name="connsiteX141" fmla="*/ 250182 w 850776"/>
                    <a:gd name="connsiteY141" fmla="*/ 1072797 h 1280884"/>
                    <a:gd name="connsiteX142" fmla="*/ 249990 w 850776"/>
                    <a:gd name="connsiteY142" fmla="*/ 1072770 h 1280884"/>
                    <a:gd name="connsiteX143" fmla="*/ 208897 w 850776"/>
                    <a:gd name="connsiteY143" fmla="*/ 998484 h 1280884"/>
                    <a:gd name="connsiteX144" fmla="*/ 192685 w 850776"/>
                    <a:gd name="connsiteY144" fmla="*/ 953248 h 1280884"/>
                    <a:gd name="connsiteX145" fmla="*/ 192163 w 850776"/>
                    <a:gd name="connsiteY145" fmla="*/ 950917 h 1280884"/>
                    <a:gd name="connsiteX146" fmla="*/ 196552 w 850776"/>
                    <a:gd name="connsiteY146" fmla="*/ 953578 h 1280884"/>
                    <a:gd name="connsiteX147" fmla="*/ 221406 w 850776"/>
                    <a:gd name="connsiteY147" fmla="*/ 964304 h 1280884"/>
                    <a:gd name="connsiteX148" fmla="*/ 250703 w 850776"/>
                    <a:gd name="connsiteY148" fmla="*/ 974371 h 1280884"/>
                    <a:gd name="connsiteX149" fmla="*/ 257561 w 850776"/>
                    <a:gd name="connsiteY149" fmla="*/ 1019168 h 1280884"/>
                    <a:gd name="connsiteX150" fmla="*/ 267437 w 850776"/>
                    <a:gd name="connsiteY150" fmla="*/ 1050687 h 1280884"/>
                    <a:gd name="connsiteX151" fmla="*/ 282991 w 850776"/>
                    <a:gd name="connsiteY151" fmla="*/ 1080094 h 1280884"/>
                    <a:gd name="connsiteX152" fmla="*/ 250182 w 850776"/>
                    <a:gd name="connsiteY152" fmla="*/ 1072797 h 1280884"/>
                    <a:gd name="connsiteX153" fmla="*/ 315552 w 850776"/>
                    <a:gd name="connsiteY153" fmla="*/ 1088296 h 1280884"/>
                    <a:gd name="connsiteX154" fmla="*/ 301782 w 850776"/>
                    <a:gd name="connsiteY154" fmla="*/ 1084648 h 1280884"/>
                    <a:gd name="connsiteX155" fmla="*/ 280440 w 850776"/>
                    <a:gd name="connsiteY155" fmla="*/ 1045639 h 1280884"/>
                    <a:gd name="connsiteX156" fmla="*/ 271469 w 850776"/>
                    <a:gd name="connsiteY156" fmla="*/ 1015848 h 1280884"/>
                    <a:gd name="connsiteX157" fmla="*/ 264611 w 850776"/>
                    <a:gd name="connsiteY157" fmla="*/ 978294 h 1280884"/>
                    <a:gd name="connsiteX158" fmla="*/ 265105 w 850776"/>
                    <a:gd name="connsiteY158" fmla="*/ 978431 h 1280884"/>
                    <a:gd name="connsiteX159" fmla="*/ 310258 w 850776"/>
                    <a:gd name="connsiteY159" fmla="*/ 986908 h 1280884"/>
                    <a:gd name="connsiteX160" fmla="*/ 328912 w 850776"/>
                    <a:gd name="connsiteY160" fmla="*/ 989733 h 1280884"/>
                    <a:gd name="connsiteX161" fmla="*/ 334151 w 850776"/>
                    <a:gd name="connsiteY161" fmla="*/ 1038809 h 1280884"/>
                    <a:gd name="connsiteX162" fmla="*/ 347072 w 850776"/>
                    <a:gd name="connsiteY162" fmla="*/ 1096471 h 1280884"/>
                    <a:gd name="connsiteX163" fmla="*/ 315552 w 850776"/>
                    <a:gd name="connsiteY163" fmla="*/ 1088296 h 1280884"/>
                    <a:gd name="connsiteX164" fmla="*/ 438091 w 850776"/>
                    <a:gd name="connsiteY164" fmla="*/ 1245482 h 1280884"/>
                    <a:gd name="connsiteX165" fmla="*/ 434854 w 850776"/>
                    <a:gd name="connsiteY165" fmla="*/ 1255439 h 1280884"/>
                    <a:gd name="connsiteX166" fmla="*/ 432687 w 850776"/>
                    <a:gd name="connsiteY166" fmla="*/ 1250282 h 1280884"/>
                    <a:gd name="connsiteX167" fmla="*/ 419794 w 850776"/>
                    <a:gd name="connsiteY167" fmla="*/ 1226005 h 1280884"/>
                    <a:gd name="connsiteX168" fmla="*/ 389729 w 850776"/>
                    <a:gd name="connsiteY168" fmla="*/ 1163323 h 1280884"/>
                    <a:gd name="connsiteX169" fmla="*/ 372090 w 850776"/>
                    <a:gd name="connsiteY169" fmla="*/ 1120968 h 1280884"/>
                    <a:gd name="connsiteX170" fmla="*/ 367179 w 850776"/>
                    <a:gd name="connsiteY170" fmla="*/ 1106566 h 1280884"/>
                    <a:gd name="connsiteX171" fmla="*/ 367426 w 850776"/>
                    <a:gd name="connsiteY171" fmla="*/ 1105825 h 1280884"/>
                    <a:gd name="connsiteX172" fmla="*/ 365451 w 850776"/>
                    <a:gd name="connsiteY172" fmla="*/ 1100997 h 1280884"/>
                    <a:gd name="connsiteX173" fmla="*/ 354149 w 850776"/>
                    <a:gd name="connsiteY173" fmla="*/ 1053512 h 1280884"/>
                    <a:gd name="connsiteX174" fmla="*/ 344905 w 850776"/>
                    <a:gd name="connsiteY174" fmla="*/ 948311 h 1280884"/>
                    <a:gd name="connsiteX175" fmla="*/ 358100 w 850776"/>
                    <a:gd name="connsiteY175" fmla="*/ 790878 h 1280884"/>
                    <a:gd name="connsiteX176" fmla="*/ 405365 w 850776"/>
                    <a:gd name="connsiteY176" fmla="*/ 709076 h 1280884"/>
                    <a:gd name="connsiteX177" fmla="*/ 495808 w 850776"/>
                    <a:gd name="connsiteY177" fmla="*/ 912210 h 1280884"/>
                    <a:gd name="connsiteX178" fmla="*/ 500609 w 850776"/>
                    <a:gd name="connsiteY178" fmla="*/ 1003449 h 1280884"/>
                    <a:gd name="connsiteX179" fmla="*/ 480995 w 850776"/>
                    <a:gd name="connsiteY179" fmla="*/ 1139951 h 1280884"/>
                    <a:gd name="connsiteX180" fmla="*/ 438091 w 850776"/>
                    <a:gd name="connsiteY180" fmla="*/ 1245482 h 1280884"/>
                    <a:gd name="connsiteX181" fmla="*/ 518440 w 850776"/>
                    <a:gd name="connsiteY181" fmla="*/ 1004217 h 1280884"/>
                    <a:gd name="connsiteX182" fmla="*/ 518824 w 850776"/>
                    <a:gd name="connsiteY182" fmla="*/ 986825 h 1280884"/>
                    <a:gd name="connsiteX183" fmla="*/ 543183 w 850776"/>
                    <a:gd name="connsiteY183" fmla="*/ 982820 h 1280884"/>
                    <a:gd name="connsiteX184" fmla="*/ 564553 w 850776"/>
                    <a:gd name="connsiteY184" fmla="*/ 978212 h 1280884"/>
                    <a:gd name="connsiteX185" fmla="*/ 556433 w 850776"/>
                    <a:gd name="connsiteY185" fmla="*/ 1014394 h 1280884"/>
                    <a:gd name="connsiteX186" fmla="*/ 547874 w 850776"/>
                    <a:gd name="connsiteY186" fmla="*/ 1041497 h 1280884"/>
                    <a:gd name="connsiteX187" fmla="*/ 533801 w 850776"/>
                    <a:gd name="connsiteY187" fmla="*/ 1078585 h 1280884"/>
                    <a:gd name="connsiteX188" fmla="*/ 508482 w 850776"/>
                    <a:gd name="connsiteY188" fmla="*/ 1087199 h 1280884"/>
                    <a:gd name="connsiteX189" fmla="*/ 518440 w 850776"/>
                    <a:gd name="connsiteY189" fmla="*/ 1004217 h 1280884"/>
                    <a:gd name="connsiteX190" fmla="*/ 561700 w 850776"/>
                    <a:gd name="connsiteY190" fmla="*/ 1067942 h 1280884"/>
                    <a:gd name="connsiteX191" fmla="*/ 549465 w 850776"/>
                    <a:gd name="connsiteY191" fmla="*/ 1072687 h 1280884"/>
                    <a:gd name="connsiteX192" fmla="*/ 566638 w 850776"/>
                    <a:gd name="connsiteY192" fmla="*/ 1030058 h 1280884"/>
                    <a:gd name="connsiteX193" fmla="*/ 578543 w 850776"/>
                    <a:gd name="connsiteY193" fmla="*/ 974618 h 1280884"/>
                    <a:gd name="connsiteX194" fmla="*/ 598980 w 850776"/>
                    <a:gd name="connsiteY194" fmla="*/ 968172 h 1280884"/>
                    <a:gd name="connsiteX195" fmla="*/ 624601 w 850776"/>
                    <a:gd name="connsiteY195" fmla="*/ 957363 h 1280884"/>
                    <a:gd name="connsiteX196" fmla="*/ 635876 w 850776"/>
                    <a:gd name="connsiteY196" fmla="*/ 951219 h 1280884"/>
                    <a:gd name="connsiteX197" fmla="*/ 636178 w 850776"/>
                    <a:gd name="connsiteY197" fmla="*/ 953660 h 1280884"/>
                    <a:gd name="connsiteX198" fmla="*/ 600763 w 850776"/>
                    <a:gd name="connsiteY198" fmla="*/ 1048053 h 1280884"/>
                    <a:gd name="connsiteX199" fmla="*/ 561700 w 850776"/>
                    <a:gd name="connsiteY199" fmla="*/ 1067942 h 1280884"/>
                    <a:gd name="connsiteX200" fmla="*/ 803294 w 850776"/>
                    <a:gd name="connsiteY200" fmla="*/ 1041250 h 1280884"/>
                    <a:gd name="connsiteX201" fmla="*/ 767577 w 850776"/>
                    <a:gd name="connsiteY201" fmla="*/ 1006988 h 1280884"/>
                    <a:gd name="connsiteX202" fmla="*/ 708242 w 850776"/>
                    <a:gd name="connsiteY202" fmla="*/ 963371 h 1280884"/>
                    <a:gd name="connsiteX203" fmla="*/ 682565 w 850776"/>
                    <a:gd name="connsiteY203" fmla="*/ 952261 h 1280884"/>
                    <a:gd name="connsiteX204" fmla="*/ 652664 w 850776"/>
                    <a:gd name="connsiteY204" fmla="*/ 946390 h 1280884"/>
                    <a:gd name="connsiteX205" fmla="*/ 654228 w 850776"/>
                    <a:gd name="connsiteY205" fmla="*/ 941864 h 1280884"/>
                    <a:gd name="connsiteX206" fmla="*/ 657191 w 850776"/>
                    <a:gd name="connsiteY206" fmla="*/ 934074 h 1280884"/>
                    <a:gd name="connsiteX207" fmla="*/ 656999 w 850776"/>
                    <a:gd name="connsiteY207" fmla="*/ 933772 h 1280884"/>
                    <a:gd name="connsiteX208" fmla="*/ 682428 w 850776"/>
                    <a:gd name="connsiteY208" fmla="*/ 847279 h 1280884"/>
                    <a:gd name="connsiteX209" fmla="*/ 695047 w 850776"/>
                    <a:gd name="connsiteY209" fmla="*/ 770359 h 1280884"/>
                    <a:gd name="connsiteX210" fmla="*/ 698832 w 850776"/>
                    <a:gd name="connsiteY210" fmla="*/ 713465 h 1280884"/>
                    <a:gd name="connsiteX211" fmla="*/ 770348 w 850776"/>
                    <a:gd name="connsiteY211" fmla="*/ 783582 h 1280884"/>
                    <a:gd name="connsiteX212" fmla="*/ 812209 w 850776"/>
                    <a:gd name="connsiteY212" fmla="*/ 847443 h 1280884"/>
                    <a:gd name="connsiteX213" fmla="*/ 835224 w 850776"/>
                    <a:gd name="connsiteY213" fmla="*/ 951685 h 1280884"/>
                    <a:gd name="connsiteX214" fmla="*/ 835032 w 850776"/>
                    <a:gd name="connsiteY214" fmla="*/ 1085498 h 1280884"/>
                    <a:gd name="connsiteX215" fmla="*/ 803294 w 850776"/>
                    <a:gd name="connsiteY215" fmla="*/ 1041250 h 1280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</a:cxnLst>
                  <a:rect l="l" t="t" r="r" b="b"/>
                  <a:pathLst>
                    <a:path w="850776" h="1280884">
                      <a:moveTo>
                        <a:pt x="844606" y="1107060"/>
                      </a:moveTo>
                      <a:cubicBezTo>
                        <a:pt x="849983" y="1064732"/>
                        <a:pt x="852945" y="1005397"/>
                        <a:pt x="848886" y="950588"/>
                      </a:cubicBezTo>
                      <a:cubicBezTo>
                        <a:pt x="845731" y="908150"/>
                        <a:pt x="838242" y="868484"/>
                        <a:pt x="825020" y="841161"/>
                      </a:cubicBezTo>
                      <a:cubicBezTo>
                        <a:pt x="812291" y="815101"/>
                        <a:pt x="797505" y="793677"/>
                        <a:pt x="781019" y="774419"/>
                      </a:cubicBezTo>
                      <a:cubicBezTo>
                        <a:pt x="757071" y="746466"/>
                        <a:pt x="729419" y="722984"/>
                        <a:pt x="699271" y="695909"/>
                      </a:cubicBezTo>
                      <a:cubicBezTo>
                        <a:pt x="699628" y="682056"/>
                        <a:pt x="699875" y="668148"/>
                        <a:pt x="699985" y="654240"/>
                      </a:cubicBezTo>
                      <a:cubicBezTo>
                        <a:pt x="700314" y="572794"/>
                        <a:pt x="694498" y="496670"/>
                        <a:pt x="679219" y="422741"/>
                      </a:cubicBezTo>
                      <a:cubicBezTo>
                        <a:pt x="672717" y="391304"/>
                        <a:pt x="664405" y="360278"/>
                        <a:pt x="654338" y="329390"/>
                      </a:cubicBezTo>
                      <a:cubicBezTo>
                        <a:pt x="654502" y="327826"/>
                        <a:pt x="654008" y="326263"/>
                        <a:pt x="652911" y="325028"/>
                      </a:cubicBezTo>
                      <a:cubicBezTo>
                        <a:pt x="639415" y="284374"/>
                        <a:pt x="622791" y="243939"/>
                        <a:pt x="602436" y="203175"/>
                      </a:cubicBezTo>
                      <a:cubicBezTo>
                        <a:pt x="579805" y="158159"/>
                        <a:pt x="552455" y="111415"/>
                        <a:pt x="518055" y="71858"/>
                      </a:cubicBezTo>
                      <a:cubicBezTo>
                        <a:pt x="494985" y="45332"/>
                        <a:pt x="468760" y="22042"/>
                        <a:pt x="438722" y="4568"/>
                      </a:cubicBezTo>
                      <a:cubicBezTo>
                        <a:pt x="437625" y="1248"/>
                        <a:pt x="434168" y="-699"/>
                        <a:pt x="430767" y="233"/>
                      </a:cubicBezTo>
                      <a:cubicBezTo>
                        <a:pt x="387260" y="11618"/>
                        <a:pt x="350309" y="36444"/>
                        <a:pt x="318598" y="68100"/>
                      </a:cubicBezTo>
                      <a:cubicBezTo>
                        <a:pt x="272320" y="114323"/>
                        <a:pt x="237262" y="175250"/>
                        <a:pt x="208842" y="229400"/>
                      </a:cubicBezTo>
                      <a:cubicBezTo>
                        <a:pt x="178200" y="288077"/>
                        <a:pt x="155898" y="350430"/>
                        <a:pt x="141442" y="414731"/>
                      </a:cubicBezTo>
                      <a:cubicBezTo>
                        <a:pt x="131813" y="457470"/>
                        <a:pt x="125641" y="501059"/>
                        <a:pt x="122623" y="544923"/>
                      </a:cubicBezTo>
                      <a:cubicBezTo>
                        <a:pt x="119139" y="595892"/>
                        <a:pt x="119990" y="647245"/>
                        <a:pt x="124571" y="698186"/>
                      </a:cubicBezTo>
                      <a:cubicBezTo>
                        <a:pt x="66854" y="742680"/>
                        <a:pt x="32975" y="797243"/>
                        <a:pt x="15501" y="857182"/>
                      </a:cubicBezTo>
                      <a:cubicBezTo>
                        <a:pt x="4638" y="894379"/>
                        <a:pt x="112" y="933635"/>
                        <a:pt x="2" y="973713"/>
                      </a:cubicBezTo>
                      <a:cubicBezTo>
                        <a:pt x="-162" y="1031073"/>
                        <a:pt x="8808" y="1090134"/>
                        <a:pt x="20905" y="1147495"/>
                      </a:cubicBezTo>
                      <a:cubicBezTo>
                        <a:pt x="21070" y="1148318"/>
                        <a:pt x="21399" y="1149031"/>
                        <a:pt x="21865" y="1149662"/>
                      </a:cubicBezTo>
                      <a:cubicBezTo>
                        <a:pt x="21427" y="1152213"/>
                        <a:pt x="22634" y="1154819"/>
                        <a:pt x="25130" y="1155916"/>
                      </a:cubicBezTo>
                      <a:cubicBezTo>
                        <a:pt x="28038" y="1157205"/>
                        <a:pt x="31439" y="1155861"/>
                        <a:pt x="32729" y="1152953"/>
                      </a:cubicBezTo>
                      <a:cubicBezTo>
                        <a:pt x="43948" y="1128155"/>
                        <a:pt x="59201" y="1100147"/>
                        <a:pt x="77141" y="1072797"/>
                      </a:cubicBezTo>
                      <a:cubicBezTo>
                        <a:pt x="88223" y="1055872"/>
                        <a:pt x="100376" y="1039248"/>
                        <a:pt x="113324" y="1023831"/>
                      </a:cubicBezTo>
                      <a:cubicBezTo>
                        <a:pt x="134282" y="998868"/>
                        <a:pt x="157352" y="977169"/>
                        <a:pt x="181931" y="963261"/>
                      </a:cubicBezTo>
                      <a:cubicBezTo>
                        <a:pt x="186595" y="976785"/>
                        <a:pt x="191587" y="990282"/>
                        <a:pt x="197101" y="1003367"/>
                      </a:cubicBezTo>
                      <a:cubicBezTo>
                        <a:pt x="209775" y="1033487"/>
                        <a:pt x="224808" y="1061248"/>
                        <a:pt x="242446" y="1081685"/>
                      </a:cubicBezTo>
                      <a:cubicBezTo>
                        <a:pt x="242995" y="1083029"/>
                        <a:pt x="243982" y="1084099"/>
                        <a:pt x="245272" y="1084840"/>
                      </a:cubicBezTo>
                      <a:cubicBezTo>
                        <a:pt x="246314" y="1085800"/>
                        <a:pt x="247603" y="1086321"/>
                        <a:pt x="248948" y="1086349"/>
                      </a:cubicBezTo>
                      <a:cubicBezTo>
                        <a:pt x="259180" y="1089915"/>
                        <a:pt x="269385" y="1093673"/>
                        <a:pt x="279781" y="1096965"/>
                      </a:cubicBezTo>
                      <a:cubicBezTo>
                        <a:pt x="287243" y="1099324"/>
                        <a:pt x="294786" y="1101546"/>
                        <a:pt x="302413" y="1103356"/>
                      </a:cubicBezTo>
                      <a:cubicBezTo>
                        <a:pt x="308173" y="1104728"/>
                        <a:pt x="313989" y="1105825"/>
                        <a:pt x="319805" y="1106785"/>
                      </a:cubicBezTo>
                      <a:cubicBezTo>
                        <a:pt x="330366" y="1108541"/>
                        <a:pt x="340955" y="1109583"/>
                        <a:pt x="351598" y="1110269"/>
                      </a:cubicBezTo>
                      <a:cubicBezTo>
                        <a:pt x="353436" y="1115673"/>
                        <a:pt x="355384" y="1121077"/>
                        <a:pt x="357496" y="1126509"/>
                      </a:cubicBezTo>
                      <a:cubicBezTo>
                        <a:pt x="363175" y="1140938"/>
                        <a:pt x="369648" y="1155285"/>
                        <a:pt x="376534" y="1169522"/>
                      </a:cubicBezTo>
                      <a:cubicBezTo>
                        <a:pt x="386739" y="1190563"/>
                        <a:pt x="397848" y="1211301"/>
                        <a:pt x="408410" y="1231711"/>
                      </a:cubicBezTo>
                      <a:cubicBezTo>
                        <a:pt x="412826" y="1240187"/>
                        <a:pt x="417901" y="1247594"/>
                        <a:pt x="422016" y="1255577"/>
                      </a:cubicBezTo>
                      <a:cubicBezTo>
                        <a:pt x="424512" y="1260432"/>
                        <a:pt x="426652" y="1265507"/>
                        <a:pt x="427941" y="1271268"/>
                      </a:cubicBezTo>
                      <a:cubicBezTo>
                        <a:pt x="428243" y="1272667"/>
                        <a:pt x="429066" y="1273791"/>
                        <a:pt x="430136" y="1274614"/>
                      </a:cubicBezTo>
                      <a:cubicBezTo>
                        <a:pt x="429889" y="1277467"/>
                        <a:pt x="431727" y="1280156"/>
                        <a:pt x="434607" y="1280759"/>
                      </a:cubicBezTo>
                      <a:cubicBezTo>
                        <a:pt x="437707" y="1281418"/>
                        <a:pt x="440780" y="1279415"/>
                        <a:pt x="441410" y="1276288"/>
                      </a:cubicBezTo>
                      <a:cubicBezTo>
                        <a:pt x="443440" y="1267208"/>
                        <a:pt x="446321" y="1258402"/>
                        <a:pt x="449695" y="1249761"/>
                      </a:cubicBezTo>
                      <a:cubicBezTo>
                        <a:pt x="463631" y="1214127"/>
                        <a:pt x="485878" y="1181208"/>
                        <a:pt x="495836" y="1143682"/>
                      </a:cubicBezTo>
                      <a:cubicBezTo>
                        <a:pt x="499457" y="1129883"/>
                        <a:pt x="502639" y="1116222"/>
                        <a:pt x="505464" y="1102643"/>
                      </a:cubicBezTo>
                      <a:cubicBezTo>
                        <a:pt x="515477" y="1100970"/>
                        <a:pt x="525407" y="1099105"/>
                        <a:pt x="535008" y="1096471"/>
                      </a:cubicBezTo>
                      <a:cubicBezTo>
                        <a:pt x="542881" y="1094304"/>
                        <a:pt x="550563" y="1091780"/>
                        <a:pt x="557887" y="1088763"/>
                      </a:cubicBezTo>
                      <a:cubicBezTo>
                        <a:pt x="563593" y="1086431"/>
                        <a:pt x="569052" y="1083743"/>
                        <a:pt x="574291" y="1080862"/>
                      </a:cubicBezTo>
                      <a:cubicBezTo>
                        <a:pt x="585895" y="1074525"/>
                        <a:pt x="596347" y="1067228"/>
                        <a:pt x="605646" y="1059273"/>
                      </a:cubicBezTo>
                      <a:cubicBezTo>
                        <a:pt x="607539" y="1058944"/>
                        <a:pt x="609239" y="1057819"/>
                        <a:pt x="610035" y="1055926"/>
                      </a:cubicBezTo>
                      <a:cubicBezTo>
                        <a:pt x="622709" y="1026382"/>
                        <a:pt x="635986" y="993080"/>
                        <a:pt x="648165" y="959174"/>
                      </a:cubicBezTo>
                      <a:cubicBezTo>
                        <a:pt x="658014" y="960683"/>
                        <a:pt x="668685" y="962466"/>
                        <a:pt x="678780" y="965428"/>
                      </a:cubicBezTo>
                      <a:cubicBezTo>
                        <a:pt x="686653" y="967733"/>
                        <a:pt x="694142" y="970750"/>
                        <a:pt x="700424" y="975002"/>
                      </a:cubicBezTo>
                      <a:cubicBezTo>
                        <a:pt x="719022" y="987484"/>
                        <a:pt x="739185" y="1001885"/>
                        <a:pt x="758470" y="1017878"/>
                      </a:cubicBezTo>
                      <a:cubicBezTo>
                        <a:pt x="770704" y="1028028"/>
                        <a:pt x="782610" y="1038809"/>
                        <a:pt x="793418" y="1050303"/>
                      </a:cubicBezTo>
                      <a:cubicBezTo>
                        <a:pt x="810042" y="1068024"/>
                        <a:pt x="824059" y="1087391"/>
                        <a:pt x="832756" y="1108514"/>
                      </a:cubicBezTo>
                      <a:cubicBezTo>
                        <a:pt x="832509" y="1110653"/>
                        <a:pt x="832234" y="1112821"/>
                        <a:pt x="831987" y="1114850"/>
                      </a:cubicBezTo>
                      <a:cubicBezTo>
                        <a:pt x="831548" y="1118005"/>
                        <a:pt x="833770" y="1120913"/>
                        <a:pt x="836898" y="1121324"/>
                      </a:cubicBezTo>
                      <a:cubicBezTo>
                        <a:pt x="838790" y="1121571"/>
                        <a:pt x="840519" y="1120831"/>
                        <a:pt x="841753" y="1119541"/>
                      </a:cubicBezTo>
                      <a:cubicBezTo>
                        <a:pt x="842110" y="1119486"/>
                        <a:pt x="842466" y="1119541"/>
                        <a:pt x="842823" y="1119404"/>
                      </a:cubicBezTo>
                      <a:cubicBezTo>
                        <a:pt x="845840" y="1118417"/>
                        <a:pt x="847459" y="1115152"/>
                        <a:pt x="846472" y="1112135"/>
                      </a:cubicBezTo>
                      <a:cubicBezTo>
                        <a:pt x="845895" y="1110461"/>
                        <a:pt x="845237" y="1108761"/>
                        <a:pt x="844606" y="1107060"/>
                      </a:cubicBezTo>
                      <a:close/>
                      <a:moveTo>
                        <a:pt x="223820" y="237191"/>
                      </a:moveTo>
                      <a:cubicBezTo>
                        <a:pt x="251005" y="184055"/>
                        <a:pt x="284527" y="124226"/>
                        <a:pt x="329159" y="78607"/>
                      </a:cubicBezTo>
                      <a:cubicBezTo>
                        <a:pt x="357715" y="49419"/>
                        <a:pt x="390881" y="26157"/>
                        <a:pt x="429944" y="14416"/>
                      </a:cubicBezTo>
                      <a:cubicBezTo>
                        <a:pt x="430355" y="14827"/>
                        <a:pt x="430739" y="15266"/>
                        <a:pt x="431261" y="15595"/>
                      </a:cubicBezTo>
                      <a:cubicBezTo>
                        <a:pt x="460037" y="32740"/>
                        <a:pt x="485000" y="55591"/>
                        <a:pt x="506918" y="81432"/>
                      </a:cubicBezTo>
                      <a:cubicBezTo>
                        <a:pt x="539974" y="120440"/>
                        <a:pt x="566116" y="166334"/>
                        <a:pt x="587678" y="210527"/>
                      </a:cubicBezTo>
                      <a:cubicBezTo>
                        <a:pt x="607813" y="251538"/>
                        <a:pt x="623998" y="292192"/>
                        <a:pt x="637083" y="333038"/>
                      </a:cubicBezTo>
                      <a:cubicBezTo>
                        <a:pt x="627591" y="342914"/>
                        <a:pt x="617250" y="351747"/>
                        <a:pt x="606414" y="359839"/>
                      </a:cubicBezTo>
                      <a:cubicBezTo>
                        <a:pt x="595030" y="368343"/>
                        <a:pt x="583069" y="376079"/>
                        <a:pt x="570451" y="382718"/>
                      </a:cubicBezTo>
                      <a:cubicBezTo>
                        <a:pt x="563181" y="354627"/>
                        <a:pt x="548450" y="329555"/>
                        <a:pt x="528535" y="309694"/>
                      </a:cubicBezTo>
                      <a:cubicBezTo>
                        <a:pt x="499566" y="280835"/>
                        <a:pt x="459625" y="263005"/>
                        <a:pt x="415542" y="263087"/>
                      </a:cubicBezTo>
                      <a:lnTo>
                        <a:pt x="415542" y="263965"/>
                      </a:lnTo>
                      <a:cubicBezTo>
                        <a:pt x="371678" y="263800"/>
                        <a:pt x="331902" y="281494"/>
                        <a:pt x="303043" y="310160"/>
                      </a:cubicBezTo>
                      <a:cubicBezTo>
                        <a:pt x="284691" y="328402"/>
                        <a:pt x="270756" y="351089"/>
                        <a:pt x="262993" y="376463"/>
                      </a:cubicBezTo>
                      <a:cubicBezTo>
                        <a:pt x="249304" y="369221"/>
                        <a:pt x="236329" y="361101"/>
                        <a:pt x="223957" y="352488"/>
                      </a:cubicBezTo>
                      <a:cubicBezTo>
                        <a:pt x="210707" y="343243"/>
                        <a:pt x="198198" y="333368"/>
                        <a:pt x="186896" y="322532"/>
                      </a:cubicBezTo>
                      <a:cubicBezTo>
                        <a:pt x="197321" y="293399"/>
                        <a:pt x="209583" y="264870"/>
                        <a:pt x="223820" y="237191"/>
                      </a:cubicBezTo>
                      <a:close/>
                      <a:moveTo>
                        <a:pt x="272457" y="391222"/>
                      </a:moveTo>
                      <a:cubicBezTo>
                        <a:pt x="273444" y="390646"/>
                        <a:pt x="274295" y="389878"/>
                        <a:pt x="274816" y="388753"/>
                      </a:cubicBezTo>
                      <a:cubicBezTo>
                        <a:pt x="275639" y="386942"/>
                        <a:pt x="275365" y="384967"/>
                        <a:pt x="274377" y="383404"/>
                      </a:cubicBezTo>
                      <a:cubicBezTo>
                        <a:pt x="281153" y="358715"/>
                        <a:pt x="294210" y="336577"/>
                        <a:pt x="311740" y="318911"/>
                      </a:cubicBezTo>
                      <a:cubicBezTo>
                        <a:pt x="338266" y="292220"/>
                        <a:pt x="374943" y="275623"/>
                        <a:pt x="415515" y="275486"/>
                      </a:cubicBezTo>
                      <a:lnTo>
                        <a:pt x="415515" y="276364"/>
                      </a:lnTo>
                      <a:cubicBezTo>
                        <a:pt x="455867" y="276446"/>
                        <a:pt x="492379" y="292878"/>
                        <a:pt x="518824" y="319405"/>
                      </a:cubicBezTo>
                      <a:cubicBezTo>
                        <a:pt x="545213" y="345877"/>
                        <a:pt x="561508" y="382416"/>
                        <a:pt x="561453" y="422714"/>
                      </a:cubicBezTo>
                      <a:cubicBezTo>
                        <a:pt x="561425" y="462956"/>
                        <a:pt x="545021" y="499413"/>
                        <a:pt x="518604" y="525803"/>
                      </a:cubicBezTo>
                      <a:cubicBezTo>
                        <a:pt x="492187" y="552193"/>
                        <a:pt x="455758" y="568542"/>
                        <a:pt x="415515" y="568542"/>
                      </a:cubicBezTo>
                      <a:cubicBezTo>
                        <a:pt x="375245" y="568624"/>
                        <a:pt x="338733" y="552330"/>
                        <a:pt x="312261" y="525968"/>
                      </a:cubicBezTo>
                      <a:cubicBezTo>
                        <a:pt x="285734" y="499551"/>
                        <a:pt x="269247" y="463066"/>
                        <a:pt x="269138" y="422714"/>
                      </a:cubicBezTo>
                      <a:cubicBezTo>
                        <a:pt x="269083" y="411878"/>
                        <a:pt x="270262" y="401344"/>
                        <a:pt x="272457" y="391222"/>
                      </a:cubicBezTo>
                      <a:close/>
                      <a:moveTo>
                        <a:pt x="140399" y="546240"/>
                      </a:moveTo>
                      <a:cubicBezTo>
                        <a:pt x="143581" y="503254"/>
                        <a:pt x="149699" y="460597"/>
                        <a:pt x="159025" y="418709"/>
                      </a:cubicBezTo>
                      <a:cubicBezTo>
                        <a:pt x="165198" y="390975"/>
                        <a:pt x="172879" y="363625"/>
                        <a:pt x="181959" y="336742"/>
                      </a:cubicBezTo>
                      <a:cubicBezTo>
                        <a:pt x="192328" y="346727"/>
                        <a:pt x="203575" y="356026"/>
                        <a:pt x="215837" y="364311"/>
                      </a:cubicBezTo>
                      <a:cubicBezTo>
                        <a:pt x="229498" y="373528"/>
                        <a:pt x="244394" y="381346"/>
                        <a:pt x="259866" y="388341"/>
                      </a:cubicBezTo>
                      <a:cubicBezTo>
                        <a:pt x="257397" y="399396"/>
                        <a:pt x="256025" y="410890"/>
                        <a:pt x="255998" y="422714"/>
                      </a:cubicBezTo>
                      <a:cubicBezTo>
                        <a:pt x="255888" y="466797"/>
                        <a:pt x="273664" y="506765"/>
                        <a:pt x="302522" y="535733"/>
                      </a:cubicBezTo>
                      <a:cubicBezTo>
                        <a:pt x="331408" y="564757"/>
                        <a:pt x="371404" y="582724"/>
                        <a:pt x="415542" y="582807"/>
                      </a:cubicBezTo>
                      <a:cubicBezTo>
                        <a:pt x="459735" y="582807"/>
                        <a:pt x="499786" y="564894"/>
                        <a:pt x="528754" y="535898"/>
                      </a:cubicBezTo>
                      <a:cubicBezTo>
                        <a:pt x="557722" y="506902"/>
                        <a:pt x="575608" y="466879"/>
                        <a:pt x="575553" y="422686"/>
                      </a:cubicBezTo>
                      <a:cubicBezTo>
                        <a:pt x="575526" y="413716"/>
                        <a:pt x="574757" y="404910"/>
                        <a:pt x="573304" y="396351"/>
                      </a:cubicBezTo>
                      <a:cubicBezTo>
                        <a:pt x="588062" y="389329"/>
                        <a:pt x="602217" y="381182"/>
                        <a:pt x="615082" y="371251"/>
                      </a:cubicBezTo>
                      <a:cubicBezTo>
                        <a:pt x="624574" y="363899"/>
                        <a:pt x="633270" y="355588"/>
                        <a:pt x="641390" y="346590"/>
                      </a:cubicBezTo>
                      <a:cubicBezTo>
                        <a:pt x="649372" y="373034"/>
                        <a:pt x="656093" y="399616"/>
                        <a:pt x="661607" y="426444"/>
                      </a:cubicBezTo>
                      <a:cubicBezTo>
                        <a:pt x="676558" y="499249"/>
                        <a:pt x="683032" y="574083"/>
                        <a:pt x="683059" y="654267"/>
                      </a:cubicBezTo>
                      <a:cubicBezTo>
                        <a:pt x="683224" y="692727"/>
                        <a:pt x="682867" y="730940"/>
                        <a:pt x="679520" y="768933"/>
                      </a:cubicBezTo>
                      <a:cubicBezTo>
                        <a:pt x="677298" y="794061"/>
                        <a:pt x="673760" y="819079"/>
                        <a:pt x="668136" y="844014"/>
                      </a:cubicBezTo>
                      <a:cubicBezTo>
                        <a:pt x="661909" y="871775"/>
                        <a:pt x="653240" y="901896"/>
                        <a:pt x="643447" y="932098"/>
                      </a:cubicBezTo>
                      <a:cubicBezTo>
                        <a:pt x="641911" y="932757"/>
                        <a:pt x="640402" y="933470"/>
                        <a:pt x="638893" y="934211"/>
                      </a:cubicBezTo>
                      <a:cubicBezTo>
                        <a:pt x="632118" y="937557"/>
                        <a:pt x="625644" y="941645"/>
                        <a:pt x="618758" y="944772"/>
                      </a:cubicBezTo>
                      <a:cubicBezTo>
                        <a:pt x="610803" y="948475"/>
                        <a:pt x="602546" y="951767"/>
                        <a:pt x="594234" y="954812"/>
                      </a:cubicBezTo>
                      <a:cubicBezTo>
                        <a:pt x="585895" y="957857"/>
                        <a:pt x="577446" y="960628"/>
                        <a:pt x="568969" y="962959"/>
                      </a:cubicBezTo>
                      <a:cubicBezTo>
                        <a:pt x="559670" y="965620"/>
                        <a:pt x="550233" y="968034"/>
                        <a:pt x="540659" y="970284"/>
                      </a:cubicBezTo>
                      <a:cubicBezTo>
                        <a:pt x="533500" y="971957"/>
                        <a:pt x="526230" y="973466"/>
                        <a:pt x="518961" y="974920"/>
                      </a:cubicBezTo>
                      <a:cubicBezTo>
                        <a:pt x="518659" y="952837"/>
                        <a:pt x="516986" y="931029"/>
                        <a:pt x="513529" y="909604"/>
                      </a:cubicBezTo>
                      <a:cubicBezTo>
                        <a:pt x="501542" y="834770"/>
                        <a:pt x="469857" y="764132"/>
                        <a:pt x="413540" y="697994"/>
                      </a:cubicBezTo>
                      <a:cubicBezTo>
                        <a:pt x="413485" y="696458"/>
                        <a:pt x="412964" y="694921"/>
                        <a:pt x="411839" y="693714"/>
                      </a:cubicBezTo>
                      <a:cubicBezTo>
                        <a:pt x="409342" y="691026"/>
                        <a:pt x="405145" y="690861"/>
                        <a:pt x="402457" y="693358"/>
                      </a:cubicBezTo>
                      <a:cubicBezTo>
                        <a:pt x="372885" y="720131"/>
                        <a:pt x="354424" y="751843"/>
                        <a:pt x="343149" y="786188"/>
                      </a:cubicBezTo>
                      <a:cubicBezTo>
                        <a:pt x="326388" y="837211"/>
                        <a:pt x="325675" y="894078"/>
                        <a:pt x="326964" y="948969"/>
                      </a:cubicBezTo>
                      <a:cubicBezTo>
                        <a:pt x="327266" y="958077"/>
                        <a:pt x="327678" y="967047"/>
                        <a:pt x="328171" y="975962"/>
                      </a:cubicBezTo>
                      <a:lnTo>
                        <a:pt x="312206" y="973219"/>
                      </a:lnTo>
                      <a:cubicBezTo>
                        <a:pt x="297722" y="971216"/>
                        <a:pt x="283155" y="968199"/>
                        <a:pt x="268726" y="964605"/>
                      </a:cubicBezTo>
                      <a:cubicBezTo>
                        <a:pt x="254269" y="961012"/>
                        <a:pt x="239977" y="956870"/>
                        <a:pt x="226206" y="951904"/>
                      </a:cubicBezTo>
                      <a:cubicBezTo>
                        <a:pt x="218087" y="949051"/>
                        <a:pt x="209912" y="946445"/>
                        <a:pt x="202286" y="942715"/>
                      </a:cubicBezTo>
                      <a:cubicBezTo>
                        <a:pt x="197485" y="940383"/>
                        <a:pt x="192904" y="937667"/>
                        <a:pt x="188734" y="934128"/>
                      </a:cubicBezTo>
                      <a:cubicBezTo>
                        <a:pt x="188076" y="933552"/>
                        <a:pt x="187335" y="933196"/>
                        <a:pt x="186567" y="932949"/>
                      </a:cubicBezTo>
                      <a:cubicBezTo>
                        <a:pt x="179545" y="909193"/>
                        <a:pt x="173702" y="886342"/>
                        <a:pt x="168901" y="866893"/>
                      </a:cubicBezTo>
                      <a:cubicBezTo>
                        <a:pt x="143005" y="763392"/>
                        <a:pt x="132444" y="653856"/>
                        <a:pt x="140399" y="546240"/>
                      </a:cubicBezTo>
                      <a:close/>
                      <a:moveTo>
                        <a:pt x="102296" y="1014669"/>
                      </a:moveTo>
                      <a:cubicBezTo>
                        <a:pt x="88964" y="1030524"/>
                        <a:pt x="76620" y="1047779"/>
                        <a:pt x="65482" y="1065391"/>
                      </a:cubicBezTo>
                      <a:cubicBezTo>
                        <a:pt x="51382" y="1087665"/>
                        <a:pt x="39395" y="1110434"/>
                        <a:pt x="29574" y="1131639"/>
                      </a:cubicBezTo>
                      <a:cubicBezTo>
                        <a:pt x="19808" y="1079299"/>
                        <a:pt x="13142" y="1025834"/>
                        <a:pt x="13746" y="973850"/>
                      </a:cubicBezTo>
                      <a:cubicBezTo>
                        <a:pt x="14185" y="935089"/>
                        <a:pt x="18738" y="897177"/>
                        <a:pt x="29217" y="861214"/>
                      </a:cubicBezTo>
                      <a:cubicBezTo>
                        <a:pt x="45238" y="806268"/>
                        <a:pt x="75193" y="755848"/>
                        <a:pt x="126080" y="714014"/>
                      </a:cubicBezTo>
                      <a:cubicBezTo>
                        <a:pt x="131676" y="767040"/>
                        <a:pt x="141304" y="819517"/>
                        <a:pt x="154499" y="870459"/>
                      </a:cubicBezTo>
                      <a:cubicBezTo>
                        <a:pt x="160562" y="893721"/>
                        <a:pt x="168133" y="921784"/>
                        <a:pt x="177515" y="950450"/>
                      </a:cubicBezTo>
                      <a:cubicBezTo>
                        <a:pt x="150659" y="964797"/>
                        <a:pt x="125037" y="987648"/>
                        <a:pt x="102296" y="1014669"/>
                      </a:cubicBezTo>
                      <a:close/>
                      <a:moveTo>
                        <a:pt x="250182" y="1072797"/>
                      </a:moveTo>
                      <a:cubicBezTo>
                        <a:pt x="250127" y="1072770"/>
                        <a:pt x="250072" y="1072797"/>
                        <a:pt x="249990" y="1072770"/>
                      </a:cubicBezTo>
                      <a:cubicBezTo>
                        <a:pt x="233887" y="1053074"/>
                        <a:pt x="220336" y="1026821"/>
                        <a:pt x="208897" y="998484"/>
                      </a:cubicBezTo>
                      <a:cubicBezTo>
                        <a:pt x="202944" y="983725"/>
                        <a:pt x="197595" y="968446"/>
                        <a:pt x="192685" y="953248"/>
                      </a:cubicBezTo>
                      <a:cubicBezTo>
                        <a:pt x="192657" y="952453"/>
                        <a:pt x="192465" y="951685"/>
                        <a:pt x="192163" y="950917"/>
                      </a:cubicBezTo>
                      <a:cubicBezTo>
                        <a:pt x="193617" y="951795"/>
                        <a:pt x="195044" y="952755"/>
                        <a:pt x="196552" y="953578"/>
                      </a:cubicBezTo>
                      <a:cubicBezTo>
                        <a:pt x="204453" y="957830"/>
                        <a:pt x="212957" y="960957"/>
                        <a:pt x="221406" y="964304"/>
                      </a:cubicBezTo>
                      <a:cubicBezTo>
                        <a:pt x="230952" y="967979"/>
                        <a:pt x="240745" y="971354"/>
                        <a:pt x="250703" y="974371"/>
                      </a:cubicBezTo>
                      <a:cubicBezTo>
                        <a:pt x="251855" y="988279"/>
                        <a:pt x="253885" y="1003696"/>
                        <a:pt x="257561" y="1019168"/>
                      </a:cubicBezTo>
                      <a:cubicBezTo>
                        <a:pt x="260085" y="1029839"/>
                        <a:pt x="263349" y="1040537"/>
                        <a:pt x="267437" y="1050687"/>
                      </a:cubicBezTo>
                      <a:cubicBezTo>
                        <a:pt x="271689" y="1061248"/>
                        <a:pt x="276901" y="1071179"/>
                        <a:pt x="282991" y="1080094"/>
                      </a:cubicBezTo>
                      <a:cubicBezTo>
                        <a:pt x="272018" y="1077570"/>
                        <a:pt x="261100" y="1075211"/>
                        <a:pt x="250182" y="1072797"/>
                      </a:cubicBezTo>
                      <a:close/>
                      <a:moveTo>
                        <a:pt x="315552" y="1088296"/>
                      </a:moveTo>
                      <a:cubicBezTo>
                        <a:pt x="310971" y="1087034"/>
                        <a:pt x="306390" y="1085827"/>
                        <a:pt x="301782" y="1084648"/>
                      </a:cubicBezTo>
                      <a:cubicBezTo>
                        <a:pt x="292756" y="1073675"/>
                        <a:pt x="285844" y="1060206"/>
                        <a:pt x="280440" y="1045639"/>
                      </a:cubicBezTo>
                      <a:cubicBezTo>
                        <a:pt x="276846" y="1035983"/>
                        <a:pt x="273911" y="1025888"/>
                        <a:pt x="271469" y="1015848"/>
                      </a:cubicBezTo>
                      <a:cubicBezTo>
                        <a:pt x="268342" y="1002955"/>
                        <a:pt x="266093" y="990172"/>
                        <a:pt x="264611" y="978294"/>
                      </a:cubicBezTo>
                      <a:cubicBezTo>
                        <a:pt x="264776" y="978349"/>
                        <a:pt x="264941" y="978376"/>
                        <a:pt x="265105" y="978431"/>
                      </a:cubicBezTo>
                      <a:cubicBezTo>
                        <a:pt x="280028" y="982244"/>
                        <a:pt x="295225" y="984987"/>
                        <a:pt x="310258" y="986908"/>
                      </a:cubicBezTo>
                      <a:lnTo>
                        <a:pt x="328912" y="989733"/>
                      </a:lnTo>
                      <a:cubicBezTo>
                        <a:pt x="330064" y="1006302"/>
                        <a:pt x="331682" y="1022624"/>
                        <a:pt x="334151" y="1038809"/>
                      </a:cubicBezTo>
                      <a:cubicBezTo>
                        <a:pt x="337114" y="1058148"/>
                        <a:pt x="341311" y="1077296"/>
                        <a:pt x="347072" y="1096471"/>
                      </a:cubicBezTo>
                      <a:cubicBezTo>
                        <a:pt x="336511" y="1094030"/>
                        <a:pt x="326059" y="1091177"/>
                        <a:pt x="315552" y="1088296"/>
                      </a:cubicBezTo>
                      <a:close/>
                      <a:moveTo>
                        <a:pt x="438091" y="1245482"/>
                      </a:moveTo>
                      <a:cubicBezTo>
                        <a:pt x="436912" y="1248773"/>
                        <a:pt x="435897" y="1252120"/>
                        <a:pt x="434854" y="1255439"/>
                      </a:cubicBezTo>
                      <a:cubicBezTo>
                        <a:pt x="434141" y="1253711"/>
                        <a:pt x="433483" y="1251956"/>
                        <a:pt x="432687" y="1250282"/>
                      </a:cubicBezTo>
                      <a:cubicBezTo>
                        <a:pt x="428792" y="1242162"/>
                        <a:pt x="423936" y="1234619"/>
                        <a:pt x="419794" y="1226005"/>
                      </a:cubicBezTo>
                      <a:cubicBezTo>
                        <a:pt x="409836" y="1205431"/>
                        <a:pt x="399357" y="1184473"/>
                        <a:pt x="389729" y="1163323"/>
                      </a:cubicBezTo>
                      <a:cubicBezTo>
                        <a:pt x="383337" y="1149305"/>
                        <a:pt x="377302" y="1135178"/>
                        <a:pt x="372090" y="1120968"/>
                      </a:cubicBezTo>
                      <a:cubicBezTo>
                        <a:pt x="370307" y="1116167"/>
                        <a:pt x="368716" y="1111367"/>
                        <a:pt x="367179" y="1106566"/>
                      </a:cubicBezTo>
                      <a:cubicBezTo>
                        <a:pt x="367234" y="1106319"/>
                        <a:pt x="367399" y="1106100"/>
                        <a:pt x="367426" y="1105825"/>
                      </a:cubicBezTo>
                      <a:cubicBezTo>
                        <a:pt x="367619" y="1103905"/>
                        <a:pt x="366795" y="1102204"/>
                        <a:pt x="365451" y="1100997"/>
                      </a:cubicBezTo>
                      <a:cubicBezTo>
                        <a:pt x="360651" y="1085142"/>
                        <a:pt x="356947" y="1069341"/>
                        <a:pt x="354149" y="1053512"/>
                      </a:cubicBezTo>
                      <a:cubicBezTo>
                        <a:pt x="348032" y="1019168"/>
                        <a:pt x="345865" y="984576"/>
                        <a:pt x="344905" y="948311"/>
                      </a:cubicBezTo>
                      <a:cubicBezTo>
                        <a:pt x="342902" y="895340"/>
                        <a:pt x="342847" y="840476"/>
                        <a:pt x="358100" y="790878"/>
                      </a:cubicBezTo>
                      <a:cubicBezTo>
                        <a:pt x="367262" y="761142"/>
                        <a:pt x="381993" y="733354"/>
                        <a:pt x="405365" y="709076"/>
                      </a:cubicBezTo>
                      <a:cubicBezTo>
                        <a:pt x="457019" y="773103"/>
                        <a:pt x="485110" y="840942"/>
                        <a:pt x="495808" y="912210"/>
                      </a:cubicBezTo>
                      <a:cubicBezTo>
                        <a:pt x="500280" y="942001"/>
                        <a:pt x="501733" y="972396"/>
                        <a:pt x="500609" y="1003449"/>
                      </a:cubicBezTo>
                      <a:cubicBezTo>
                        <a:pt x="499018" y="1047669"/>
                        <a:pt x="492297" y="1093207"/>
                        <a:pt x="480995" y="1139951"/>
                      </a:cubicBezTo>
                      <a:cubicBezTo>
                        <a:pt x="472134" y="1177176"/>
                        <a:pt x="450847" y="1210040"/>
                        <a:pt x="438091" y="1245482"/>
                      </a:cubicBezTo>
                      <a:close/>
                      <a:moveTo>
                        <a:pt x="518440" y="1004217"/>
                      </a:moveTo>
                      <a:cubicBezTo>
                        <a:pt x="518714" y="998402"/>
                        <a:pt x="518741" y="992613"/>
                        <a:pt x="518824" y="986825"/>
                      </a:cubicBezTo>
                      <a:cubicBezTo>
                        <a:pt x="526998" y="985646"/>
                        <a:pt x="535146" y="984356"/>
                        <a:pt x="543183" y="982820"/>
                      </a:cubicBezTo>
                      <a:cubicBezTo>
                        <a:pt x="550398" y="981449"/>
                        <a:pt x="557503" y="979885"/>
                        <a:pt x="564553" y="978212"/>
                      </a:cubicBezTo>
                      <a:cubicBezTo>
                        <a:pt x="562578" y="990638"/>
                        <a:pt x="559752" y="1002599"/>
                        <a:pt x="556433" y="1014394"/>
                      </a:cubicBezTo>
                      <a:cubicBezTo>
                        <a:pt x="553854" y="1023502"/>
                        <a:pt x="550974" y="1032527"/>
                        <a:pt x="547874" y="1041497"/>
                      </a:cubicBezTo>
                      <a:cubicBezTo>
                        <a:pt x="543595" y="1053842"/>
                        <a:pt x="538876" y="1066159"/>
                        <a:pt x="533801" y="1078585"/>
                      </a:cubicBezTo>
                      <a:cubicBezTo>
                        <a:pt x="525545" y="1081658"/>
                        <a:pt x="517068" y="1084511"/>
                        <a:pt x="508482" y="1087199"/>
                      </a:cubicBezTo>
                      <a:cubicBezTo>
                        <a:pt x="513749" y="1059109"/>
                        <a:pt x="517205" y="1031457"/>
                        <a:pt x="518440" y="1004217"/>
                      </a:cubicBezTo>
                      <a:close/>
                      <a:moveTo>
                        <a:pt x="561700" y="1067942"/>
                      </a:moveTo>
                      <a:cubicBezTo>
                        <a:pt x="557695" y="1069560"/>
                        <a:pt x="553607" y="1071124"/>
                        <a:pt x="549465" y="1072687"/>
                      </a:cubicBezTo>
                      <a:cubicBezTo>
                        <a:pt x="555939" y="1058560"/>
                        <a:pt x="561892" y="1044515"/>
                        <a:pt x="566638" y="1030058"/>
                      </a:cubicBezTo>
                      <a:cubicBezTo>
                        <a:pt x="572481" y="1012282"/>
                        <a:pt x="576376" y="993903"/>
                        <a:pt x="578543" y="974618"/>
                      </a:cubicBezTo>
                      <a:cubicBezTo>
                        <a:pt x="585401" y="972698"/>
                        <a:pt x="592259" y="970613"/>
                        <a:pt x="598980" y="968172"/>
                      </a:cubicBezTo>
                      <a:cubicBezTo>
                        <a:pt x="607731" y="964989"/>
                        <a:pt x="616289" y="961341"/>
                        <a:pt x="624601" y="957363"/>
                      </a:cubicBezTo>
                      <a:cubicBezTo>
                        <a:pt x="628442" y="955498"/>
                        <a:pt x="632173" y="953358"/>
                        <a:pt x="635876" y="951219"/>
                      </a:cubicBezTo>
                      <a:cubicBezTo>
                        <a:pt x="635821" y="952069"/>
                        <a:pt x="635903" y="952892"/>
                        <a:pt x="636178" y="953660"/>
                      </a:cubicBezTo>
                      <a:cubicBezTo>
                        <a:pt x="624931" y="986633"/>
                        <a:pt x="612614" y="1019030"/>
                        <a:pt x="600763" y="1048053"/>
                      </a:cubicBezTo>
                      <a:cubicBezTo>
                        <a:pt x="589242" y="1055954"/>
                        <a:pt x="575964" y="1062236"/>
                        <a:pt x="561700" y="1067942"/>
                      </a:cubicBezTo>
                      <a:close/>
                      <a:moveTo>
                        <a:pt x="803294" y="1041250"/>
                      </a:moveTo>
                      <a:cubicBezTo>
                        <a:pt x="792348" y="1029071"/>
                        <a:pt x="780196" y="1017604"/>
                        <a:pt x="767577" y="1006988"/>
                      </a:cubicBezTo>
                      <a:cubicBezTo>
                        <a:pt x="748018" y="990529"/>
                        <a:pt x="727252" y="976072"/>
                        <a:pt x="708242" y="963371"/>
                      </a:cubicBezTo>
                      <a:cubicBezTo>
                        <a:pt x="700753" y="958433"/>
                        <a:pt x="691892" y="954867"/>
                        <a:pt x="682565" y="952261"/>
                      </a:cubicBezTo>
                      <a:cubicBezTo>
                        <a:pt x="672717" y="949518"/>
                        <a:pt x="662348" y="947790"/>
                        <a:pt x="652664" y="946390"/>
                      </a:cubicBezTo>
                      <a:cubicBezTo>
                        <a:pt x="653186" y="944882"/>
                        <a:pt x="653707" y="943373"/>
                        <a:pt x="654228" y="941864"/>
                      </a:cubicBezTo>
                      <a:cubicBezTo>
                        <a:pt x="656889" y="940273"/>
                        <a:pt x="658233" y="937118"/>
                        <a:pt x="657191" y="934074"/>
                      </a:cubicBezTo>
                      <a:cubicBezTo>
                        <a:pt x="657163" y="933964"/>
                        <a:pt x="657053" y="933882"/>
                        <a:pt x="656999" y="933772"/>
                      </a:cubicBezTo>
                      <a:cubicBezTo>
                        <a:pt x="667011" y="904118"/>
                        <a:pt x="675899" y="874601"/>
                        <a:pt x="682428" y="847279"/>
                      </a:cubicBezTo>
                      <a:cubicBezTo>
                        <a:pt x="688491" y="821739"/>
                        <a:pt x="692441" y="796118"/>
                        <a:pt x="695047" y="770359"/>
                      </a:cubicBezTo>
                      <a:cubicBezTo>
                        <a:pt x="696940" y="751459"/>
                        <a:pt x="698092" y="732503"/>
                        <a:pt x="698832" y="713465"/>
                      </a:cubicBezTo>
                      <a:cubicBezTo>
                        <a:pt x="725030" y="737194"/>
                        <a:pt x="749143" y="758591"/>
                        <a:pt x="770348" y="783582"/>
                      </a:cubicBezTo>
                      <a:cubicBezTo>
                        <a:pt x="786011" y="802043"/>
                        <a:pt x="800111" y="822508"/>
                        <a:pt x="812209" y="847443"/>
                      </a:cubicBezTo>
                      <a:cubicBezTo>
                        <a:pt x="824937" y="873394"/>
                        <a:pt x="831850" y="911250"/>
                        <a:pt x="835224" y="951685"/>
                      </a:cubicBezTo>
                      <a:cubicBezTo>
                        <a:pt x="839037" y="997359"/>
                        <a:pt x="838214" y="1046243"/>
                        <a:pt x="835032" y="1085498"/>
                      </a:cubicBezTo>
                      <a:cubicBezTo>
                        <a:pt x="826611" y="1069835"/>
                        <a:pt x="815720" y="1055076"/>
                        <a:pt x="803294" y="104125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261" name="图形 291">
            <a:extLst>
              <a:ext uri="{FF2B5EF4-FFF2-40B4-BE49-F238E27FC236}">
                <a16:creationId xmlns:a16="http://schemas.microsoft.com/office/drawing/2014/main" id="{59F59B69-F118-599A-E69C-A3358E7B7101}"/>
              </a:ext>
            </a:extLst>
          </p:cNvPr>
          <p:cNvGrpSpPr/>
          <p:nvPr userDrawn="1"/>
        </p:nvGrpSpPr>
        <p:grpSpPr>
          <a:xfrm rot="1591781">
            <a:off x="1939206" y="5672238"/>
            <a:ext cx="1707399" cy="1886587"/>
            <a:chOff x="10532330" y="3073087"/>
            <a:chExt cx="1707399" cy="1886587"/>
          </a:xfrm>
        </p:grpSpPr>
        <p:sp>
          <p:nvSpPr>
            <p:cNvPr id="4262" name="任意多边形: 形状 4261">
              <a:extLst>
                <a:ext uri="{FF2B5EF4-FFF2-40B4-BE49-F238E27FC236}">
                  <a16:creationId xmlns:a16="http://schemas.microsoft.com/office/drawing/2014/main" id="{D0490A49-BBF5-643E-A2CE-E7E182EE744B}"/>
                </a:ext>
              </a:extLst>
            </p:cNvPr>
            <p:cNvSpPr/>
            <p:nvPr/>
          </p:nvSpPr>
          <p:spPr>
            <a:xfrm>
              <a:off x="11901397" y="3745016"/>
              <a:ext cx="186947" cy="405752"/>
            </a:xfrm>
            <a:custGeom>
              <a:avLst/>
              <a:gdLst>
                <a:gd name="connsiteX0" fmla="*/ 115417 w 186947"/>
                <a:gd name="connsiteY0" fmla="*/ 404152 h 405752"/>
                <a:gd name="connsiteX1" fmla="*/ 96516 w 186947"/>
                <a:gd name="connsiteY1" fmla="*/ 395840 h 405752"/>
                <a:gd name="connsiteX2" fmla="*/ 73281 w 186947"/>
                <a:gd name="connsiteY2" fmla="*/ 364486 h 405752"/>
                <a:gd name="connsiteX3" fmla="*/ 70867 w 186947"/>
                <a:gd name="connsiteY3" fmla="*/ 352854 h 405752"/>
                <a:gd name="connsiteX4" fmla="*/ 69852 w 186947"/>
                <a:gd name="connsiteY4" fmla="*/ 343912 h 405752"/>
                <a:gd name="connsiteX5" fmla="*/ 59346 w 186947"/>
                <a:gd name="connsiteY5" fmla="*/ 259778 h 405752"/>
                <a:gd name="connsiteX6" fmla="*/ 57919 w 186947"/>
                <a:gd name="connsiteY6" fmla="*/ 249957 h 405752"/>
                <a:gd name="connsiteX7" fmla="*/ 44779 w 186947"/>
                <a:gd name="connsiteY7" fmla="*/ 185547 h 405752"/>
                <a:gd name="connsiteX8" fmla="*/ 39293 w 186947"/>
                <a:gd name="connsiteY8" fmla="*/ 166125 h 405752"/>
                <a:gd name="connsiteX9" fmla="*/ 36248 w 186947"/>
                <a:gd name="connsiteY9" fmla="*/ 156414 h 405752"/>
                <a:gd name="connsiteX10" fmla="*/ 30871 w 186947"/>
                <a:gd name="connsiteY10" fmla="*/ 140860 h 405752"/>
                <a:gd name="connsiteX11" fmla="*/ 18061 w 186947"/>
                <a:gd name="connsiteY11" fmla="*/ 109752 h 405752"/>
                <a:gd name="connsiteX12" fmla="*/ 6978 w 186947"/>
                <a:gd name="connsiteY12" fmla="*/ 87203 h 405752"/>
                <a:gd name="connsiteX13" fmla="*/ 2562 w 186947"/>
                <a:gd name="connsiteY13" fmla="*/ 42269 h 405752"/>
                <a:gd name="connsiteX14" fmla="*/ 31283 w 186947"/>
                <a:gd name="connsiteY14" fmla="*/ 7047 h 405752"/>
                <a:gd name="connsiteX15" fmla="*/ 73117 w 186947"/>
                <a:gd name="connsiteY15" fmla="*/ 1642 h 405752"/>
                <a:gd name="connsiteX16" fmla="*/ 91852 w 186947"/>
                <a:gd name="connsiteY16" fmla="*/ 9735 h 405752"/>
                <a:gd name="connsiteX17" fmla="*/ 111768 w 186947"/>
                <a:gd name="connsiteY17" fmla="*/ 31214 h 405752"/>
                <a:gd name="connsiteX18" fmla="*/ 127596 w 186947"/>
                <a:gd name="connsiteY18" fmla="*/ 62350 h 405752"/>
                <a:gd name="connsiteX19" fmla="*/ 152258 w 186947"/>
                <a:gd name="connsiteY19" fmla="*/ 124373 h 405752"/>
                <a:gd name="connsiteX20" fmla="*/ 161283 w 186947"/>
                <a:gd name="connsiteY20" fmla="*/ 155152 h 405752"/>
                <a:gd name="connsiteX21" fmla="*/ 176233 w 186947"/>
                <a:gd name="connsiteY21" fmla="*/ 232510 h 405752"/>
                <a:gd name="connsiteX22" fmla="*/ 185725 w 186947"/>
                <a:gd name="connsiteY22" fmla="*/ 330442 h 405752"/>
                <a:gd name="connsiteX23" fmla="*/ 186712 w 186947"/>
                <a:gd name="connsiteY23" fmla="*/ 342979 h 405752"/>
                <a:gd name="connsiteX24" fmla="*/ 173545 w 186947"/>
                <a:gd name="connsiteY24" fmla="*/ 384730 h 405752"/>
                <a:gd name="connsiteX25" fmla="*/ 134235 w 186947"/>
                <a:gd name="connsiteY25" fmla="*/ 405496 h 405752"/>
                <a:gd name="connsiteX26" fmla="*/ 115417 w 186947"/>
                <a:gd name="connsiteY26" fmla="*/ 404152 h 405752"/>
                <a:gd name="connsiteX27" fmla="*/ 115417 w 186947"/>
                <a:gd name="connsiteY27" fmla="*/ 404152 h 405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86947" h="405752">
                  <a:moveTo>
                    <a:pt x="115417" y="404152"/>
                  </a:moveTo>
                  <a:cubicBezTo>
                    <a:pt x="108696" y="402534"/>
                    <a:pt x="102359" y="399736"/>
                    <a:pt x="96516" y="395840"/>
                  </a:cubicBezTo>
                  <a:cubicBezTo>
                    <a:pt x="85351" y="388379"/>
                    <a:pt x="77177" y="377324"/>
                    <a:pt x="73281" y="364486"/>
                  </a:cubicBezTo>
                  <a:cubicBezTo>
                    <a:pt x="72019" y="360645"/>
                    <a:pt x="71223" y="356805"/>
                    <a:pt x="70867" y="352854"/>
                  </a:cubicBezTo>
                  <a:lnTo>
                    <a:pt x="69852" y="343912"/>
                  </a:lnTo>
                  <a:cubicBezTo>
                    <a:pt x="66835" y="316617"/>
                    <a:pt x="63488" y="287539"/>
                    <a:pt x="59346" y="259778"/>
                  </a:cubicBezTo>
                  <a:lnTo>
                    <a:pt x="57919" y="249957"/>
                  </a:lnTo>
                  <a:cubicBezTo>
                    <a:pt x="54133" y="226091"/>
                    <a:pt x="49854" y="205023"/>
                    <a:pt x="44779" y="185547"/>
                  </a:cubicBezTo>
                  <a:cubicBezTo>
                    <a:pt x="43106" y="179045"/>
                    <a:pt x="41240" y="172599"/>
                    <a:pt x="39293" y="166125"/>
                  </a:cubicBezTo>
                  <a:cubicBezTo>
                    <a:pt x="38333" y="162915"/>
                    <a:pt x="37290" y="159678"/>
                    <a:pt x="36248" y="156414"/>
                  </a:cubicBezTo>
                  <a:cubicBezTo>
                    <a:pt x="34575" y="151257"/>
                    <a:pt x="32792" y="146072"/>
                    <a:pt x="30871" y="140860"/>
                  </a:cubicBezTo>
                  <a:cubicBezTo>
                    <a:pt x="27003" y="130299"/>
                    <a:pt x="22696" y="119819"/>
                    <a:pt x="18061" y="109752"/>
                  </a:cubicBezTo>
                  <a:cubicBezTo>
                    <a:pt x="14384" y="101742"/>
                    <a:pt x="10764" y="94390"/>
                    <a:pt x="6978" y="87203"/>
                  </a:cubicBezTo>
                  <a:cubicBezTo>
                    <a:pt x="-401" y="73487"/>
                    <a:pt x="-2020" y="57439"/>
                    <a:pt x="2562" y="42269"/>
                  </a:cubicBezTo>
                  <a:cubicBezTo>
                    <a:pt x="7115" y="27072"/>
                    <a:pt x="17320" y="14563"/>
                    <a:pt x="31283" y="7047"/>
                  </a:cubicBezTo>
                  <a:cubicBezTo>
                    <a:pt x="44094" y="161"/>
                    <a:pt x="58961" y="-1759"/>
                    <a:pt x="73117" y="1642"/>
                  </a:cubicBezTo>
                  <a:cubicBezTo>
                    <a:pt x="79783" y="3261"/>
                    <a:pt x="86092" y="5977"/>
                    <a:pt x="91852" y="9735"/>
                  </a:cubicBezTo>
                  <a:cubicBezTo>
                    <a:pt x="100411" y="15331"/>
                    <a:pt x="107105" y="22546"/>
                    <a:pt x="111768" y="31214"/>
                  </a:cubicBezTo>
                  <a:cubicBezTo>
                    <a:pt x="117309" y="41337"/>
                    <a:pt x="122686" y="51925"/>
                    <a:pt x="127596" y="62350"/>
                  </a:cubicBezTo>
                  <a:cubicBezTo>
                    <a:pt x="137280" y="82951"/>
                    <a:pt x="145372" y="103223"/>
                    <a:pt x="152258" y="124373"/>
                  </a:cubicBezTo>
                  <a:cubicBezTo>
                    <a:pt x="155523" y="134413"/>
                    <a:pt x="158567" y="144755"/>
                    <a:pt x="161283" y="155152"/>
                  </a:cubicBezTo>
                  <a:cubicBezTo>
                    <a:pt x="167483" y="178936"/>
                    <a:pt x="172366" y="204228"/>
                    <a:pt x="176233" y="232510"/>
                  </a:cubicBezTo>
                  <a:cubicBezTo>
                    <a:pt x="180568" y="264304"/>
                    <a:pt x="183064" y="296427"/>
                    <a:pt x="185725" y="330442"/>
                  </a:cubicBezTo>
                  <a:lnTo>
                    <a:pt x="186712" y="342979"/>
                  </a:lnTo>
                  <a:cubicBezTo>
                    <a:pt x="188084" y="357710"/>
                    <a:pt x="183421" y="372798"/>
                    <a:pt x="173545" y="384730"/>
                  </a:cubicBezTo>
                  <a:cubicBezTo>
                    <a:pt x="163615" y="396691"/>
                    <a:pt x="149652" y="404070"/>
                    <a:pt x="134235" y="405496"/>
                  </a:cubicBezTo>
                  <a:cubicBezTo>
                    <a:pt x="127871" y="406100"/>
                    <a:pt x="121561" y="405634"/>
                    <a:pt x="115417" y="404152"/>
                  </a:cubicBezTo>
                  <a:lnTo>
                    <a:pt x="115417" y="404152"/>
                  </a:lnTo>
                  <a:close/>
                </a:path>
              </a:pathLst>
            </a:custGeom>
            <a:solidFill>
              <a:srgbClr val="055A74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3" name="任意多边形: 形状 4262">
              <a:extLst>
                <a:ext uri="{FF2B5EF4-FFF2-40B4-BE49-F238E27FC236}">
                  <a16:creationId xmlns:a16="http://schemas.microsoft.com/office/drawing/2014/main" id="{33338028-1870-486D-410E-1B9BA27D50FB}"/>
                </a:ext>
              </a:extLst>
            </p:cNvPr>
            <p:cNvSpPr/>
            <p:nvPr/>
          </p:nvSpPr>
          <p:spPr>
            <a:xfrm>
              <a:off x="10540010" y="4115131"/>
              <a:ext cx="234828" cy="471486"/>
            </a:xfrm>
            <a:custGeom>
              <a:avLst/>
              <a:gdLst>
                <a:gd name="connsiteX0" fmla="*/ 163112 w 234828"/>
                <a:gd name="connsiteY0" fmla="*/ 469876 h 471486"/>
                <a:gd name="connsiteX1" fmla="*/ 147476 w 234828"/>
                <a:gd name="connsiteY1" fmla="*/ 463594 h 471486"/>
                <a:gd name="connsiteX2" fmla="*/ 130276 w 234828"/>
                <a:gd name="connsiteY2" fmla="*/ 448315 h 471486"/>
                <a:gd name="connsiteX3" fmla="*/ 115683 w 234828"/>
                <a:gd name="connsiteY3" fmla="*/ 428509 h 471486"/>
                <a:gd name="connsiteX4" fmla="*/ 101418 w 234828"/>
                <a:gd name="connsiteY4" fmla="*/ 407331 h 471486"/>
                <a:gd name="connsiteX5" fmla="*/ 41726 w 234828"/>
                <a:gd name="connsiteY5" fmla="*/ 290388 h 471486"/>
                <a:gd name="connsiteX6" fmla="*/ 32509 w 234828"/>
                <a:gd name="connsiteY6" fmla="*/ 265261 h 471486"/>
                <a:gd name="connsiteX7" fmla="*/ 17229 w 234828"/>
                <a:gd name="connsiteY7" fmla="*/ 213606 h 471486"/>
                <a:gd name="connsiteX8" fmla="*/ 139 w 234828"/>
                <a:gd name="connsiteY8" fmla="*/ 88380 h 471486"/>
                <a:gd name="connsiteX9" fmla="*/ 386 w 234828"/>
                <a:gd name="connsiteY9" fmla="*/ 56805 h 471486"/>
                <a:gd name="connsiteX10" fmla="*/ 19451 w 234828"/>
                <a:gd name="connsiteY10" fmla="*/ 15739 h 471486"/>
                <a:gd name="connsiteX11" fmla="*/ 62108 w 234828"/>
                <a:gd name="connsiteY11" fmla="*/ 48 h 471486"/>
                <a:gd name="connsiteX12" fmla="*/ 73657 w 234828"/>
                <a:gd name="connsiteY12" fmla="*/ 1640 h 471486"/>
                <a:gd name="connsiteX13" fmla="*/ 119139 w 234828"/>
                <a:gd name="connsiteY13" fmla="*/ 61688 h 471486"/>
                <a:gd name="connsiteX14" fmla="*/ 119002 w 234828"/>
                <a:gd name="connsiteY14" fmla="*/ 81055 h 471486"/>
                <a:gd name="connsiteX15" fmla="*/ 124159 w 234828"/>
                <a:gd name="connsiteY15" fmla="*/ 136276 h 471486"/>
                <a:gd name="connsiteX16" fmla="*/ 126847 w 234828"/>
                <a:gd name="connsiteY16" fmla="*/ 151720 h 471486"/>
                <a:gd name="connsiteX17" fmla="*/ 134007 w 234828"/>
                <a:gd name="connsiteY17" fmla="*/ 184364 h 471486"/>
                <a:gd name="connsiteX18" fmla="*/ 146489 w 234828"/>
                <a:gd name="connsiteY18" fmla="*/ 226609 h 471486"/>
                <a:gd name="connsiteX19" fmla="*/ 190270 w 234828"/>
                <a:gd name="connsiteY19" fmla="*/ 326818 h 471486"/>
                <a:gd name="connsiteX20" fmla="*/ 223435 w 234828"/>
                <a:gd name="connsiteY20" fmla="*/ 378857 h 471486"/>
                <a:gd name="connsiteX21" fmla="*/ 233064 w 234828"/>
                <a:gd name="connsiteY21" fmla="*/ 399184 h 471486"/>
                <a:gd name="connsiteX22" fmla="*/ 211667 w 234828"/>
                <a:gd name="connsiteY22" fmla="*/ 459781 h 471486"/>
                <a:gd name="connsiteX23" fmla="*/ 168626 w 234828"/>
                <a:gd name="connsiteY23" fmla="*/ 470919 h 471486"/>
                <a:gd name="connsiteX24" fmla="*/ 163112 w 234828"/>
                <a:gd name="connsiteY24" fmla="*/ 469876 h 47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4828" h="471486">
                  <a:moveTo>
                    <a:pt x="163112" y="469876"/>
                  </a:moveTo>
                  <a:cubicBezTo>
                    <a:pt x="157626" y="468560"/>
                    <a:pt x="152359" y="466447"/>
                    <a:pt x="147476" y="463594"/>
                  </a:cubicBezTo>
                  <a:cubicBezTo>
                    <a:pt x="140893" y="459809"/>
                    <a:pt x="135022" y="454624"/>
                    <a:pt x="130276" y="448315"/>
                  </a:cubicBezTo>
                  <a:cubicBezTo>
                    <a:pt x="125558" y="442225"/>
                    <a:pt x="120593" y="435449"/>
                    <a:pt x="115683" y="428509"/>
                  </a:cubicBezTo>
                  <a:cubicBezTo>
                    <a:pt x="110827" y="421623"/>
                    <a:pt x="106054" y="414546"/>
                    <a:pt x="101418" y="407331"/>
                  </a:cubicBezTo>
                  <a:cubicBezTo>
                    <a:pt x="77799" y="370709"/>
                    <a:pt x="57719" y="331372"/>
                    <a:pt x="41726" y="290388"/>
                  </a:cubicBezTo>
                  <a:cubicBezTo>
                    <a:pt x="38489" y="282077"/>
                    <a:pt x="35417" y="273710"/>
                    <a:pt x="32509" y="265261"/>
                  </a:cubicBezTo>
                  <a:cubicBezTo>
                    <a:pt x="26693" y="248280"/>
                    <a:pt x="21563" y="230916"/>
                    <a:pt x="17229" y="213606"/>
                  </a:cubicBezTo>
                  <a:cubicBezTo>
                    <a:pt x="6750" y="171553"/>
                    <a:pt x="1017" y="129418"/>
                    <a:pt x="139" y="88380"/>
                  </a:cubicBezTo>
                  <a:cubicBezTo>
                    <a:pt x="-108" y="76337"/>
                    <a:pt x="-26" y="66297"/>
                    <a:pt x="386" y="56805"/>
                  </a:cubicBezTo>
                  <a:cubicBezTo>
                    <a:pt x="1017" y="41169"/>
                    <a:pt x="7792" y="26493"/>
                    <a:pt x="19451" y="15739"/>
                  </a:cubicBezTo>
                  <a:cubicBezTo>
                    <a:pt x="31110" y="4986"/>
                    <a:pt x="46252" y="-583"/>
                    <a:pt x="62108" y="48"/>
                  </a:cubicBezTo>
                  <a:cubicBezTo>
                    <a:pt x="66030" y="213"/>
                    <a:pt x="69899" y="734"/>
                    <a:pt x="73657" y="1640"/>
                  </a:cubicBezTo>
                  <a:cubicBezTo>
                    <a:pt x="101089" y="8250"/>
                    <a:pt x="120209" y="33488"/>
                    <a:pt x="119139" y="61688"/>
                  </a:cubicBezTo>
                  <a:cubicBezTo>
                    <a:pt x="118892" y="68052"/>
                    <a:pt x="118865" y="74526"/>
                    <a:pt x="119002" y="81055"/>
                  </a:cubicBezTo>
                  <a:cubicBezTo>
                    <a:pt x="119358" y="98145"/>
                    <a:pt x="121087" y="116717"/>
                    <a:pt x="124159" y="136276"/>
                  </a:cubicBezTo>
                  <a:cubicBezTo>
                    <a:pt x="124954" y="141460"/>
                    <a:pt x="125860" y="146590"/>
                    <a:pt x="126847" y="151720"/>
                  </a:cubicBezTo>
                  <a:cubicBezTo>
                    <a:pt x="129152" y="163872"/>
                    <a:pt x="131483" y="174543"/>
                    <a:pt x="134007" y="184364"/>
                  </a:cubicBezTo>
                  <a:cubicBezTo>
                    <a:pt x="137573" y="198272"/>
                    <a:pt x="141770" y="212482"/>
                    <a:pt x="146489" y="226609"/>
                  </a:cubicBezTo>
                  <a:cubicBezTo>
                    <a:pt x="158394" y="262106"/>
                    <a:pt x="173125" y="295820"/>
                    <a:pt x="190270" y="326818"/>
                  </a:cubicBezTo>
                  <a:cubicBezTo>
                    <a:pt x="200612" y="345500"/>
                    <a:pt x="211777" y="363001"/>
                    <a:pt x="223435" y="378857"/>
                  </a:cubicBezTo>
                  <a:cubicBezTo>
                    <a:pt x="227824" y="384673"/>
                    <a:pt x="231144" y="391668"/>
                    <a:pt x="233064" y="399184"/>
                  </a:cubicBezTo>
                  <a:cubicBezTo>
                    <a:pt x="238770" y="421925"/>
                    <a:pt x="230376" y="445709"/>
                    <a:pt x="211667" y="459781"/>
                  </a:cubicBezTo>
                  <a:cubicBezTo>
                    <a:pt x="199268" y="469108"/>
                    <a:pt x="183988" y="473058"/>
                    <a:pt x="168626" y="470919"/>
                  </a:cubicBezTo>
                  <a:cubicBezTo>
                    <a:pt x="167063" y="470727"/>
                    <a:pt x="164676" y="470260"/>
                    <a:pt x="163112" y="469876"/>
                  </a:cubicBezTo>
                  <a:close/>
                </a:path>
              </a:pathLst>
            </a:custGeom>
            <a:solidFill>
              <a:srgbClr val="055A74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4" name="任意多边形: 形状 4263">
              <a:extLst>
                <a:ext uri="{FF2B5EF4-FFF2-40B4-BE49-F238E27FC236}">
                  <a16:creationId xmlns:a16="http://schemas.microsoft.com/office/drawing/2014/main" id="{D9987D32-6971-BBDD-A893-738C168F0BEA}"/>
                </a:ext>
              </a:extLst>
            </p:cNvPr>
            <p:cNvSpPr/>
            <p:nvPr/>
          </p:nvSpPr>
          <p:spPr>
            <a:xfrm>
              <a:off x="10595970" y="3125866"/>
              <a:ext cx="1643759" cy="1833808"/>
            </a:xfrm>
            <a:custGeom>
              <a:avLst/>
              <a:gdLst>
                <a:gd name="connsiteX0" fmla="*/ 169396 w 1643759"/>
                <a:gd name="connsiteY0" fmla="*/ 1700159 h 1833808"/>
                <a:gd name="connsiteX1" fmla="*/ 124352 w 1643759"/>
                <a:gd name="connsiteY1" fmla="*/ 1673687 h 1833808"/>
                <a:gd name="connsiteX2" fmla="*/ 118427 w 1643759"/>
                <a:gd name="connsiteY2" fmla="*/ 1666472 h 1833808"/>
                <a:gd name="connsiteX3" fmla="*/ 99718 w 1643759"/>
                <a:gd name="connsiteY3" fmla="*/ 1610155 h 1833808"/>
                <a:gd name="connsiteX4" fmla="*/ 104629 w 1643759"/>
                <a:gd name="connsiteY4" fmla="*/ 1566126 h 1833808"/>
                <a:gd name="connsiteX5" fmla="*/ 107509 w 1643759"/>
                <a:gd name="connsiteY5" fmla="*/ 1554962 h 1833808"/>
                <a:gd name="connsiteX6" fmla="*/ 124599 w 1643759"/>
                <a:gd name="connsiteY6" fmla="*/ 1506791 h 1833808"/>
                <a:gd name="connsiteX7" fmla="*/ 140812 w 1643759"/>
                <a:gd name="connsiteY7" fmla="*/ 1470553 h 1833808"/>
                <a:gd name="connsiteX8" fmla="*/ 152662 w 1643759"/>
                <a:gd name="connsiteY8" fmla="*/ 1444383 h 1833808"/>
                <a:gd name="connsiteX9" fmla="*/ 151565 w 1643759"/>
                <a:gd name="connsiteY9" fmla="*/ 1442984 h 1833808"/>
                <a:gd name="connsiteX10" fmla="*/ 141854 w 1643759"/>
                <a:gd name="connsiteY10" fmla="*/ 1430036 h 1833808"/>
                <a:gd name="connsiteX11" fmla="*/ 131485 w 1643759"/>
                <a:gd name="connsiteY11" fmla="*/ 1415525 h 1833808"/>
                <a:gd name="connsiteX12" fmla="*/ 129537 w 1643759"/>
                <a:gd name="connsiteY12" fmla="*/ 1412754 h 1833808"/>
                <a:gd name="connsiteX13" fmla="*/ 124243 w 1643759"/>
                <a:gd name="connsiteY13" fmla="*/ 1405073 h 1833808"/>
                <a:gd name="connsiteX14" fmla="*/ 107372 w 1643759"/>
                <a:gd name="connsiteY14" fmla="*/ 1378875 h 1833808"/>
                <a:gd name="connsiteX15" fmla="*/ 16380 w 1643759"/>
                <a:gd name="connsiteY15" fmla="*/ 1151519 h 1833808"/>
                <a:gd name="connsiteX16" fmla="*/ 20632 w 1643759"/>
                <a:gd name="connsiteY16" fmla="*/ 827108 h 1833808"/>
                <a:gd name="connsiteX17" fmla="*/ 29959 w 1643759"/>
                <a:gd name="connsiteY17" fmla="*/ 792379 h 1833808"/>
                <a:gd name="connsiteX18" fmla="*/ 32483 w 1643759"/>
                <a:gd name="connsiteY18" fmla="*/ 784342 h 1833808"/>
                <a:gd name="connsiteX19" fmla="*/ 33689 w 1643759"/>
                <a:gd name="connsiteY19" fmla="*/ 780584 h 1833808"/>
                <a:gd name="connsiteX20" fmla="*/ 40822 w 1643759"/>
                <a:gd name="connsiteY20" fmla="*/ 758583 h 1833808"/>
                <a:gd name="connsiteX21" fmla="*/ 44690 w 1643759"/>
                <a:gd name="connsiteY21" fmla="*/ 748022 h 1833808"/>
                <a:gd name="connsiteX22" fmla="*/ 46418 w 1643759"/>
                <a:gd name="connsiteY22" fmla="*/ 743386 h 1833808"/>
                <a:gd name="connsiteX23" fmla="*/ 53139 w 1643759"/>
                <a:gd name="connsiteY23" fmla="*/ 725747 h 1833808"/>
                <a:gd name="connsiteX24" fmla="*/ 58570 w 1643759"/>
                <a:gd name="connsiteY24" fmla="*/ 712827 h 1833808"/>
                <a:gd name="connsiteX25" fmla="*/ 59613 w 1643759"/>
                <a:gd name="connsiteY25" fmla="*/ 710413 h 1833808"/>
                <a:gd name="connsiteX26" fmla="*/ 66882 w 1643759"/>
                <a:gd name="connsiteY26" fmla="*/ 693898 h 1833808"/>
                <a:gd name="connsiteX27" fmla="*/ 74536 w 1643759"/>
                <a:gd name="connsiteY27" fmla="*/ 677851 h 1833808"/>
                <a:gd name="connsiteX28" fmla="*/ 81888 w 1643759"/>
                <a:gd name="connsiteY28" fmla="*/ 663175 h 1833808"/>
                <a:gd name="connsiteX29" fmla="*/ 90776 w 1643759"/>
                <a:gd name="connsiteY29" fmla="*/ 646551 h 1833808"/>
                <a:gd name="connsiteX30" fmla="*/ 98128 w 1643759"/>
                <a:gd name="connsiteY30" fmla="*/ 633521 h 1833808"/>
                <a:gd name="connsiteX31" fmla="*/ 108360 w 1643759"/>
                <a:gd name="connsiteY31" fmla="*/ 616321 h 1833808"/>
                <a:gd name="connsiteX32" fmla="*/ 115327 w 1643759"/>
                <a:gd name="connsiteY32" fmla="*/ 605266 h 1833808"/>
                <a:gd name="connsiteX33" fmla="*/ 127260 w 1643759"/>
                <a:gd name="connsiteY33" fmla="*/ 587160 h 1833808"/>
                <a:gd name="connsiteX34" fmla="*/ 131979 w 1643759"/>
                <a:gd name="connsiteY34" fmla="*/ 580440 h 1833808"/>
                <a:gd name="connsiteX35" fmla="*/ 133295 w 1643759"/>
                <a:gd name="connsiteY35" fmla="*/ 578574 h 1833808"/>
                <a:gd name="connsiteX36" fmla="*/ 147313 w 1643759"/>
                <a:gd name="connsiteY36" fmla="*/ 559235 h 1833808"/>
                <a:gd name="connsiteX37" fmla="*/ 151263 w 1643759"/>
                <a:gd name="connsiteY37" fmla="*/ 554132 h 1833808"/>
                <a:gd name="connsiteX38" fmla="*/ 198117 w 1643759"/>
                <a:gd name="connsiteY38" fmla="*/ 499131 h 1833808"/>
                <a:gd name="connsiteX39" fmla="*/ 192466 w 1643759"/>
                <a:gd name="connsiteY39" fmla="*/ 499378 h 1833808"/>
                <a:gd name="connsiteX40" fmla="*/ 135572 w 1643759"/>
                <a:gd name="connsiteY40" fmla="*/ 494139 h 1833808"/>
                <a:gd name="connsiteX41" fmla="*/ 115766 w 1643759"/>
                <a:gd name="connsiteY41" fmla="*/ 488076 h 1833808"/>
                <a:gd name="connsiteX42" fmla="*/ 89898 w 1643759"/>
                <a:gd name="connsiteY42" fmla="*/ 475567 h 1833808"/>
                <a:gd name="connsiteX43" fmla="*/ 77608 w 1643759"/>
                <a:gd name="connsiteY43" fmla="*/ 467255 h 1833808"/>
                <a:gd name="connsiteX44" fmla="*/ 59037 w 1643759"/>
                <a:gd name="connsiteY44" fmla="*/ 450439 h 1833808"/>
                <a:gd name="connsiteX45" fmla="*/ 36707 w 1643759"/>
                <a:gd name="connsiteY45" fmla="*/ 420209 h 1833808"/>
                <a:gd name="connsiteX46" fmla="*/ 35116 w 1643759"/>
                <a:gd name="connsiteY46" fmla="*/ 417192 h 1833808"/>
                <a:gd name="connsiteX47" fmla="*/ 29246 w 1643759"/>
                <a:gd name="connsiteY47" fmla="*/ 405423 h 1833808"/>
                <a:gd name="connsiteX48" fmla="*/ 12924 w 1643759"/>
                <a:gd name="connsiteY48" fmla="*/ 312621 h 1833808"/>
                <a:gd name="connsiteX49" fmla="*/ 18684 w 1643759"/>
                <a:gd name="connsiteY49" fmla="*/ 268894 h 1833808"/>
                <a:gd name="connsiteX50" fmla="*/ 30837 w 1643759"/>
                <a:gd name="connsiteY50" fmla="*/ 228350 h 1833808"/>
                <a:gd name="connsiteX51" fmla="*/ 38353 w 1643759"/>
                <a:gd name="connsiteY51" fmla="*/ 210025 h 1833808"/>
                <a:gd name="connsiteX52" fmla="*/ 65950 w 1643759"/>
                <a:gd name="connsiteY52" fmla="*/ 157356 h 1833808"/>
                <a:gd name="connsiteX53" fmla="*/ 76374 w 1643759"/>
                <a:gd name="connsiteY53" fmla="*/ 141884 h 1833808"/>
                <a:gd name="connsiteX54" fmla="*/ 82162 w 1643759"/>
                <a:gd name="connsiteY54" fmla="*/ 134148 h 1833808"/>
                <a:gd name="connsiteX55" fmla="*/ 87017 w 1643759"/>
                <a:gd name="connsiteY55" fmla="*/ 127866 h 1833808"/>
                <a:gd name="connsiteX56" fmla="*/ 89349 w 1643759"/>
                <a:gd name="connsiteY56" fmla="*/ 124986 h 1833808"/>
                <a:gd name="connsiteX57" fmla="*/ 88142 w 1643759"/>
                <a:gd name="connsiteY57" fmla="*/ 99913 h 1833808"/>
                <a:gd name="connsiteX58" fmla="*/ 95220 w 1643759"/>
                <a:gd name="connsiteY58" fmla="*/ 62551 h 1833808"/>
                <a:gd name="connsiteX59" fmla="*/ 146134 w 1643759"/>
                <a:gd name="connsiteY59" fmla="*/ 5684 h 1833808"/>
                <a:gd name="connsiteX60" fmla="*/ 199489 w 1643759"/>
                <a:gd name="connsiteY60" fmla="*/ 2557 h 1833808"/>
                <a:gd name="connsiteX61" fmla="*/ 219212 w 1643759"/>
                <a:gd name="connsiteY61" fmla="*/ 9826 h 1833808"/>
                <a:gd name="connsiteX62" fmla="*/ 243956 w 1643759"/>
                <a:gd name="connsiteY62" fmla="*/ 25929 h 1833808"/>
                <a:gd name="connsiteX63" fmla="*/ 253393 w 1643759"/>
                <a:gd name="connsiteY63" fmla="*/ 23350 h 1833808"/>
                <a:gd name="connsiteX64" fmla="*/ 270016 w 1643759"/>
                <a:gd name="connsiteY64" fmla="*/ 19538 h 1833808"/>
                <a:gd name="connsiteX65" fmla="*/ 275448 w 1643759"/>
                <a:gd name="connsiteY65" fmla="*/ 18495 h 1833808"/>
                <a:gd name="connsiteX66" fmla="*/ 291057 w 1643759"/>
                <a:gd name="connsiteY66" fmla="*/ 15971 h 1833808"/>
                <a:gd name="connsiteX67" fmla="*/ 297284 w 1643759"/>
                <a:gd name="connsiteY67" fmla="*/ 15231 h 1833808"/>
                <a:gd name="connsiteX68" fmla="*/ 298847 w 1643759"/>
                <a:gd name="connsiteY68" fmla="*/ 15066 h 1833808"/>
                <a:gd name="connsiteX69" fmla="*/ 312673 w 1643759"/>
                <a:gd name="connsiteY69" fmla="*/ 13777 h 1833808"/>
                <a:gd name="connsiteX70" fmla="*/ 321122 w 1643759"/>
                <a:gd name="connsiteY70" fmla="*/ 13393 h 1833808"/>
                <a:gd name="connsiteX71" fmla="*/ 324908 w 1643759"/>
                <a:gd name="connsiteY71" fmla="*/ 13255 h 1833808"/>
                <a:gd name="connsiteX72" fmla="*/ 334701 w 1643759"/>
                <a:gd name="connsiteY72" fmla="*/ 13036 h 1833808"/>
                <a:gd name="connsiteX73" fmla="*/ 346606 w 1643759"/>
                <a:gd name="connsiteY73" fmla="*/ 13448 h 1833808"/>
                <a:gd name="connsiteX74" fmla="*/ 349953 w 1643759"/>
                <a:gd name="connsiteY74" fmla="*/ 13585 h 1833808"/>
                <a:gd name="connsiteX75" fmla="*/ 357140 w 1643759"/>
                <a:gd name="connsiteY75" fmla="*/ 13969 h 1833808"/>
                <a:gd name="connsiteX76" fmla="*/ 379525 w 1643759"/>
                <a:gd name="connsiteY76" fmla="*/ 16657 h 1833808"/>
                <a:gd name="connsiteX77" fmla="*/ 399331 w 1643759"/>
                <a:gd name="connsiteY77" fmla="*/ 20635 h 1833808"/>
                <a:gd name="connsiteX78" fmla="*/ 525875 w 1643759"/>
                <a:gd name="connsiteY78" fmla="*/ 99447 h 1833808"/>
                <a:gd name="connsiteX79" fmla="*/ 553252 w 1643759"/>
                <a:gd name="connsiteY79" fmla="*/ 136562 h 1833808"/>
                <a:gd name="connsiteX80" fmla="*/ 549987 w 1643759"/>
                <a:gd name="connsiteY80" fmla="*/ 220065 h 1833808"/>
                <a:gd name="connsiteX81" fmla="*/ 513777 w 1643759"/>
                <a:gd name="connsiteY81" fmla="*/ 301950 h 1833808"/>
                <a:gd name="connsiteX82" fmla="*/ 516164 w 1643759"/>
                <a:gd name="connsiteY82" fmla="*/ 301209 h 1833808"/>
                <a:gd name="connsiteX83" fmla="*/ 525737 w 1643759"/>
                <a:gd name="connsiteY83" fmla="*/ 298384 h 1833808"/>
                <a:gd name="connsiteX84" fmla="*/ 527795 w 1643759"/>
                <a:gd name="connsiteY84" fmla="*/ 297780 h 1833808"/>
                <a:gd name="connsiteX85" fmla="*/ 561646 w 1643759"/>
                <a:gd name="connsiteY85" fmla="*/ 288892 h 1833808"/>
                <a:gd name="connsiteX86" fmla="*/ 568531 w 1643759"/>
                <a:gd name="connsiteY86" fmla="*/ 287246 h 1833808"/>
                <a:gd name="connsiteX87" fmla="*/ 588886 w 1643759"/>
                <a:gd name="connsiteY87" fmla="*/ 282967 h 1833808"/>
                <a:gd name="connsiteX88" fmla="*/ 596073 w 1643759"/>
                <a:gd name="connsiteY88" fmla="*/ 281595 h 1833808"/>
                <a:gd name="connsiteX89" fmla="*/ 665449 w 1643759"/>
                <a:gd name="connsiteY89" fmla="*/ 272104 h 1833808"/>
                <a:gd name="connsiteX90" fmla="*/ 668055 w 1643759"/>
                <a:gd name="connsiteY90" fmla="*/ 271884 h 1833808"/>
                <a:gd name="connsiteX91" fmla="*/ 689507 w 1643759"/>
                <a:gd name="connsiteY91" fmla="*/ 270403 h 1833808"/>
                <a:gd name="connsiteX92" fmla="*/ 679933 w 1643759"/>
                <a:gd name="connsiteY92" fmla="*/ 261296 h 1833808"/>
                <a:gd name="connsiteX93" fmla="*/ 654119 w 1643759"/>
                <a:gd name="connsiteY93" fmla="*/ 214716 h 1833808"/>
                <a:gd name="connsiteX94" fmla="*/ 649895 w 1643759"/>
                <a:gd name="connsiteY94" fmla="*/ 163939 h 1833808"/>
                <a:gd name="connsiteX95" fmla="*/ 661197 w 1643759"/>
                <a:gd name="connsiteY95" fmla="*/ 123971 h 1833808"/>
                <a:gd name="connsiteX96" fmla="*/ 668357 w 1643759"/>
                <a:gd name="connsiteY96" fmla="*/ 111325 h 1833808"/>
                <a:gd name="connsiteX97" fmla="*/ 688931 w 1643759"/>
                <a:gd name="connsiteY97" fmla="*/ 88529 h 1833808"/>
                <a:gd name="connsiteX98" fmla="*/ 717679 w 1643759"/>
                <a:gd name="connsiteY98" fmla="*/ 72563 h 1833808"/>
                <a:gd name="connsiteX99" fmla="*/ 739817 w 1643759"/>
                <a:gd name="connsiteY99" fmla="*/ 69327 h 1833808"/>
                <a:gd name="connsiteX100" fmla="*/ 750076 w 1643759"/>
                <a:gd name="connsiteY100" fmla="*/ 67955 h 1833808"/>
                <a:gd name="connsiteX101" fmla="*/ 771254 w 1643759"/>
                <a:gd name="connsiteY101" fmla="*/ 67681 h 1833808"/>
                <a:gd name="connsiteX102" fmla="*/ 784860 w 1643759"/>
                <a:gd name="connsiteY102" fmla="*/ 68696 h 1833808"/>
                <a:gd name="connsiteX103" fmla="*/ 786259 w 1643759"/>
                <a:gd name="connsiteY103" fmla="*/ 68833 h 1833808"/>
                <a:gd name="connsiteX104" fmla="*/ 830178 w 1643759"/>
                <a:gd name="connsiteY104" fmla="*/ 73441 h 1833808"/>
                <a:gd name="connsiteX105" fmla="*/ 875057 w 1643759"/>
                <a:gd name="connsiteY105" fmla="*/ 80437 h 1833808"/>
                <a:gd name="connsiteX106" fmla="*/ 890062 w 1643759"/>
                <a:gd name="connsiteY106" fmla="*/ 83564 h 1833808"/>
                <a:gd name="connsiteX107" fmla="*/ 909319 w 1643759"/>
                <a:gd name="connsiteY107" fmla="*/ 89489 h 1833808"/>
                <a:gd name="connsiteX108" fmla="*/ 943170 w 1643759"/>
                <a:gd name="connsiteY108" fmla="*/ 110749 h 1833808"/>
                <a:gd name="connsiteX109" fmla="*/ 971041 w 1643759"/>
                <a:gd name="connsiteY109" fmla="*/ 186050 h 1833808"/>
                <a:gd name="connsiteX110" fmla="*/ 966734 w 1643759"/>
                <a:gd name="connsiteY110" fmla="*/ 218941 h 1833808"/>
                <a:gd name="connsiteX111" fmla="*/ 948410 w 1643759"/>
                <a:gd name="connsiteY111" fmla="*/ 264917 h 1833808"/>
                <a:gd name="connsiteX112" fmla="*/ 940263 w 1643759"/>
                <a:gd name="connsiteY112" fmla="*/ 276109 h 1833808"/>
                <a:gd name="connsiteX113" fmla="*/ 931182 w 1643759"/>
                <a:gd name="connsiteY113" fmla="*/ 285655 h 1833808"/>
                <a:gd name="connsiteX114" fmla="*/ 921307 w 1643759"/>
                <a:gd name="connsiteY114" fmla="*/ 293775 h 1833808"/>
                <a:gd name="connsiteX115" fmla="*/ 932911 w 1643759"/>
                <a:gd name="connsiteY115" fmla="*/ 297040 h 1833808"/>
                <a:gd name="connsiteX116" fmla="*/ 941305 w 1643759"/>
                <a:gd name="connsiteY116" fmla="*/ 299536 h 1833808"/>
                <a:gd name="connsiteX117" fmla="*/ 969148 w 1643759"/>
                <a:gd name="connsiteY117" fmla="*/ 308506 h 1833808"/>
                <a:gd name="connsiteX118" fmla="*/ 972851 w 1643759"/>
                <a:gd name="connsiteY118" fmla="*/ 309741 h 1833808"/>
                <a:gd name="connsiteX119" fmla="*/ 1003411 w 1643759"/>
                <a:gd name="connsiteY119" fmla="*/ 321317 h 1833808"/>
                <a:gd name="connsiteX120" fmla="*/ 1011174 w 1643759"/>
                <a:gd name="connsiteY120" fmla="*/ 324527 h 1833808"/>
                <a:gd name="connsiteX121" fmla="*/ 1035808 w 1643759"/>
                <a:gd name="connsiteY121" fmla="*/ 335307 h 1833808"/>
                <a:gd name="connsiteX122" fmla="*/ 1041596 w 1643759"/>
                <a:gd name="connsiteY122" fmla="*/ 337941 h 1833808"/>
                <a:gd name="connsiteX123" fmla="*/ 1070044 w 1643759"/>
                <a:gd name="connsiteY123" fmla="*/ 352123 h 1833808"/>
                <a:gd name="connsiteX124" fmla="*/ 1076902 w 1643759"/>
                <a:gd name="connsiteY124" fmla="*/ 355826 h 1833808"/>
                <a:gd name="connsiteX125" fmla="*/ 1099451 w 1643759"/>
                <a:gd name="connsiteY125" fmla="*/ 368527 h 1833808"/>
                <a:gd name="connsiteX126" fmla="*/ 1106061 w 1643759"/>
                <a:gd name="connsiteY126" fmla="*/ 372395 h 1833808"/>
                <a:gd name="connsiteX127" fmla="*/ 1132533 w 1643759"/>
                <a:gd name="connsiteY127" fmla="*/ 389074 h 1833808"/>
                <a:gd name="connsiteX128" fmla="*/ 1138212 w 1643759"/>
                <a:gd name="connsiteY128" fmla="*/ 392942 h 1833808"/>
                <a:gd name="connsiteX129" fmla="*/ 1159198 w 1643759"/>
                <a:gd name="connsiteY129" fmla="*/ 407645 h 1833808"/>
                <a:gd name="connsiteX130" fmla="*/ 1166083 w 1643759"/>
                <a:gd name="connsiteY130" fmla="*/ 412693 h 1833808"/>
                <a:gd name="connsiteX131" fmla="*/ 1181993 w 1643759"/>
                <a:gd name="connsiteY131" fmla="*/ 424873 h 1833808"/>
                <a:gd name="connsiteX132" fmla="*/ 1176315 w 1643759"/>
                <a:gd name="connsiteY132" fmla="*/ 411321 h 1833808"/>
                <a:gd name="connsiteX133" fmla="*/ 1175711 w 1643759"/>
                <a:gd name="connsiteY133" fmla="*/ 409758 h 1833808"/>
                <a:gd name="connsiteX134" fmla="*/ 1166850 w 1643759"/>
                <a:gd name="connsiteY134" fmla="*/ 385096 h 1833808"/>
                <a:gd name="connsiteX135" fmla="*/ 1174011 w 1643759"/>
                <a:gd name="connsiteY135" fmla="*/ 215759 h 1833808"/>
                <a:gd name="connsiteX136" fmla="*/ 1263027 w 1643759"/>
                <a:gd name="connsiteY136" fmla="*/ 132063 h 1833808"/>
                <a:gd name="connsiteX137" fmla="*/ 1280995 w 1643759"/>
                <a:gd name="connsiteY137" fmla="*/ 127729 h 1833808"/>
                <a:gd name="connsiteX138" fmla="*/ 1298030 w 1643759"/>
                <a:gd name="connsiteY138" fmla="*/ 125315 h 1833808"/>
                <a:gd name="connsiteX139" fmla="*/ 1406497 w 1643759"/>
                <a:gd name="connsiteY139" fmla="*/ 129403 h 1833808"/>
                <a:gd name="connsiteX140" fmla="*/ 1413163 w 1643759"/>
                <a:gd name="connsiteY140" fmla="*/ 130911 h 1833808"/>
                <a:gd name="connsiteX141" fmla="*/ 1423312 w 1643759"/>
                <a:gd name="connsiteY141" fmla="*/ 133545 h 1833808"/>
                <a:gd name="connsiteX142" fmla="*/ 1429704 w 1643759"/>
                <a:gd name="connsiteY142" fmla="*/ 135492 h 1833808"/>
                <a:gd name="connsiteX143" fmla="*/ 1433078 w 1643759"/>
                <a:gd name="connsiteY143" fmla="*/ 136535 h 1833808"/>
                <a:gd name="connsiteX144" fmla="*/ 1439415 w 1643759"/>
                <a:gd name="connsiteY144" fmla="*/ 138565 h 1833808"/>
                <a:gd name="connsiteX145" fmla="*/ 1449126 w 1643759"/>
                <a:gd name="connsiteY145" fmla="*/ 142213 h 1833808"/>
                <a:gd name="connsiteX146" fmla="*/ 1450113 w 1643759"/>
                <a:gd name="connsiteY146" fmla="*/ 142597 h 1833808"/>
                <a:gd name="connsiteX147" fmla="*/ 1454832 w 1643759"/>
                <a:gd name="connsiteY147" fmla="*/ 144408 h 1833808"/>
                <a:gd name="connsiteX148" fmla="*/ 1466875 w 1643759"/>
                <a:gd name="connsiteY148" fmla="*/ 149812 h 1833808"/>
                <a:gd name="connsiteX149" fmla="*/ 1469755 w 1643759"/>
                <a:gd name="connsiteY149" fmla="*/ 151129 h 1833808"/>
                <a:gd name="connsiteX150" fmla="*/ 1482373 w 1643759"/>
                <a:gd name="connsiteY150" fmla="*/ 157713 h 1833808"/>
                <a:gd name="connsiteX151" fmla="*/ 1483965 w 1643759"/>
                <a:gd name="connsiteY151" fmla="*/ 158563 h 1833808"/>
                <a:gd name="connsiteX152" fmla="*/ 1496309 w 1643759"/>
                <a:gd name="connsiteY152" fmla="*/ 165915 h 1833808"/>
                <a:gd name="connsiteX153" fmla="*/ 1497461 w 1643759"/>
                <a:gd name="connsiteY153" fmla="*/ 166628 h 1833808"/>
                <a:gd name="connsiteX154" fmla="*/ 1500972 w 1643759"/>
                <a:gd name="connsiteY154" fmla="*/ 165805 h 1833808"/>
                <a:gd name="connsiteX155" fmla="*/ 1514496 w 1643759"/>
                <a:gd name="connsiteY155" fmla="*/ 163693 h 1833808"/>
                <a:gd name="connsiteX156" fmla="*/ 1551338 w 1643759"/>
                <a:gd name="connsiteY156" fmla="*/ 166271 h 1833808"/>
                <a:gd name="connsiteX157" fmla="*/ 1597094 w 1643759"/>
                <a:gd name="connsiteY157" fmla="*/ 190686 h 1833808"/>
                <a:gd name="connsiteX158" fmla="*/ 1612648 w 1643759"/>
                <a:gd name="connsiteY158" fmla="*/ 209833 h 1833808"/>
                <a:gd name="connsiteX159" fmla="*/ 1630370 w 1643759"/>
                <a:gd name="connsiteY159" fmla="*/ 273640 h 1833808"/>
                <a:gd name="connsiteX160" fmla="*/ 1630315 w 1643759"/>
                <a:gd name="connsiteY160" fmla="*/ 276630 h 1833808"/>
                <a:gd name="connsiteX161" fmla="*/ 1630013 w 1643759"/>
                <a:gd name="connsiteY161" fmla="*/ 284421 h 1833808"/>
                <a:gd name="connsiteX162" fmla="*/ 1629382 w 1643759"/>
                <a:gd name="connsiteY162" fmla="*/ 290401 h 1833808"/>
                <a:gd name="connsiteX163" fmla="*/ 1629244 w 1643759"/>
                <a:gd name="connsiteY163" fmla="*/ 291389 h 1833808"/>
                <a:gd name="connsiteX164" fmla="*/ 1628806 w 1643759"/>
                <a:gd name="connsiteY164" fmla="*/ 294955 h 1833808"/>
                <a:gd name="connsiteX165" fmla="*/ 1627242 w 1643759"/>
                <a:gd name="connsiteY165" fmla="*/ 302992 h 1833808"/>
                <a:gd name="connsiteX166" fmla="*/ 1626556 w 1643759"/>
                <a:gd name="connsiteY166" fmla="*/ 306065 h 1833808"/>
                <a:gd name="connsiteX167" fmla="*/ 1623813 w 1643759"/>
                <a:gd name="connsiteY167" fmla="*/ 315501 h 1833808"/>
                <a:gd name="connsiteX168" fmla="*/ 1623703 w 1643759"/>
                <a:gd name="connsiteY168" fmla="*/ 315831 h 1833808"/>
                <a:gd name="connsiteX169" fmla="*/ 1620192 w 1643759"/>
                <a:gd name="connsiteY169" fmla="*/ 324993 h 1833808"/>
                <a:gd name="connsiteX170" fmla="*/ 1622496 w 1643759"/>
                <a:gd name="connsiteY170" fmla="*/ 331028 h 1833808"/>
                <a:gd name="connsiteX171" fmla="*/ 1629272 w 1643759"/>
                <a:gd name="connsiteY171" fmla="*/ 351437 h 1833808"/>
                <a:gd name="connsiteX172" fmla="*/ 1634676 w 1643759"/>
                <a:gd name="connsiteY172" fmla="*/ 371545 h 1833808"/>
                <a:gd name="connsiteX173" fmla="*/ 1613005 w 1643759"/>
                <a:gd name="connsiteY173" fmla="*/ 570262 h 1833808"/>
                <a:gd name="connsiteX174" fmla="*/ 1475433 w 1643759"/>
                <a:gd name="connsiteY174" fmla="*/ 647072 h 1833808"/>
                <a:gd name="connsiteX175" fmla="*/ 1411490 w 1643759"/>
                <a:gd name="connsiteY175" fmla="*/ 640351 h 1833808"/>
                <a:gd name="connsiteX176" fmla="*/ 1353718 w 1643759"/>
                <a:gd name="connsiteY176" fmla="*/ 618899 h 1833808"/>
                <a:gd name="connsiteX177" fmla="*/ 1439744 w 1643759"/>
                <a:gd name="connsiteY177" fmla="*/ 827410 h 1833808"/>
                <a:gd name="connsiteX178" fmla="*/ 1447453 w 1643759"/>
                <a:gd name="connsiteY178" fmla="*/ 863236 h 1833808"/>
                <a:gd name="connsiteX179" fmla="*/ 1456560 w 1643759"/>
                <a:gd name="connsiteY179" fmla="*/ 926440 h 1833808"/>
                <a:gd name="connsiteX180" fmla="*/ 1459769 w 1643759"/>
                <a:gd name="connsiteY180" fmla="*/ 975790 h 1833808"/>
                <a:gd name="connsiteX181" fmla="*/ 1460126 w 1643759"/>
                <a:gd name="connsiteY181" fmla="*/ 994471 h 1833808"/>
                <a:gd name="connsiteX182" fmla="*/ 1439991 w 1643759"/>
                <a:gd name="connsiteY182" fmla="*/ 1168746 h 1833808"/>
                <a:gd name="connsiteX183" fmla="*/ 1439635 w 1643759"/>
                <a:gd name="connsiteY183" fmla="*/ 1170145 h 1833808"/>
                <a:gd name="connsiteX184" fmla="*/ 1430582 w 1643759"/>
                <a:gd name="connsiteY184" fmla="*/ 1203914 h 1833808"/>
                <a:gd name="connsiteX185" fmla="*/ 1428113 w 1643759"/>
                <a:gd name="connsiteY185" fmla="*/ 1211787 h 1833808"/>
                <a:gd name="connsiteX186" fmla="*/ 1426440 w 1643759"/>
                <a:gd name="connsiteY186" fmla="*/ 1217109 h 1833808"/>
                <a:gd name="connsiteX187" fmla="*/ 1419582 w 1643759"/>
                <a:gd name="connsiteY187" fmla="*/ 1238314 h 1833808"/>
                <a:gd name="connsiteX188" fmla="*/ 1416016 w 1643759"/>
                <a:gd name="connsiteY188" fmla="*/ 1248025 h 1833808"/>
                <a:gd name="connsiteX189" fmla="*/ 1413986 w 1643759"/>
                <a:gd name="connsiteY189" fmla="*/ 1253456 h 1833808"/>
                <a:gd name="connsiteX190" fmla="*/ 1407045 w 1643759"/>
                <a:gd name="connsiteY190" fmla="*/ 1271726 h 1833808"/>
                <a:gd name="connsiteX191" fmla="*/ 1402574 w 1643759"/>
                <a:gd name="connsiteY191" fmla="*/ 1282287 h 1833808"/>
                <a:gd name="connsiteX192" fmla="*/ 1400489 w 1643759"/>
                <a:gd name="connsiteY192" fmla="*/ 1287115 h 1833808"/>
                <a:gd name="connsiteX193" fmla="*/ 1392945 w 1643759"/>
                <a:gd name="connsiteY193" fmla="*/ 1304315 h 1833808"/>
                <a:gd name="connsiteX194" fmla="*/ 1387349 w 1643759"/>
                <a:gd name="connsiteY194" fmla="*/ 1315974 h 1833808"/>
                <a:gd name="connsiteX195" fmla="*/ 1386115 w 1643759"/>
                <a:gd name="connsiteY195" fmla="*/ 1318470 h 1833808"/>
                <a:gd name="connsiteX196" fmla="*/ 1377391 w 1643759"/>
                <a:gd name="connsiteY196" fmla="*/ 1335972 h 1833808"/>
                <a:gd name="connsiteX197" fmla="*/ 1370478 w 1643759"/>
                <a:gd name="connsiteY197" fmla="*/ 1348810 h 1833808"/>
                <a:gd name="connsiteX198" fmla="*/ 1369847 w 1643759"/>
                <a:gd name="connsiteY198" fmla="*/ 1349935 h 1833808"/>
                <a:gd name="connsiteX199" fmla="*/ 1360493 w 1643759"/>
                <a:gd name="connsiteY199" fmla="*/ 1366531 h 1833808"/>
                <a:gd name="connsiteX200" fmla="*/ 1352181 w 1643759"/>
                <a:gd name="connsiteY200" fmla="*/ 1380329 h 1833808"/>
                <a:gd name="connsiteX201" fmla="*/ 1342196 w 1643759"/>
                <a:gd name="connsiteY201" fmla="*/ 1396158 h 1833808"/>
                <a:gd name="connsiteX202" fmla="*/ 1333226 w 1643759"/>
                <a:gd name="connsiteY202" fmla="*/ 1409599 h 1833808"/>
                <a:gd name="connsiteX203" fmla="*/ 1322582 w 1643759"/>
                <a:gd name="connsiteY203" fmla="*/ 1424769 h 1833808"/>
                <a:gd name="connsiteX204" fmla="*/ 1312953 w 1643759"/>
                <a:gd name="connsiteY204" fmla="*/ 1437827 h 1833808"/>
                <a:gd name="connsiteX205" fmla="*/ 1301734 w 1643759"/>
                <a:gd name="connsiteY205" fmla="*/ 1452256 h 1833808"/>
                <a:gd name="connsiteX206" fmla="*/ 1291529 w 1643759"/>
                <a:gd name="connsiteY206" fmla="*/ 1464820 h 1833808"/>
                <a:gd name="connsiteX207" fmla="*/ 1279651 w 1643759"/>
                <a:gd name="connsiteY207" fmla="*/ 1478673 h 1833808"/>
                <a:gd name="connsiteX208" fmla="*/ 1268953 w 1643759"/>
                <a:gd name="connsiteY208" fmla="*/ 1490716 h 1833808"/>
                <a:gd name="connsiteX209" fmla="*/ 1256444 w 1643759"/>
                <a:gd name="connsiteY209" fmla="*/ 1503938 h 1833808"/>
                <a:gd name="connsiteX210" fmla="*/ 1254359 w 1643759"/>
                <a:gd name="connsiteY210" fmla="*/ 1506105 h 1833808"/>
                <a:gd name="connsiteX211" fmla="*/ 1245251 w 1643759"/>
                <a:gd name="connsiteY211" fmla="*/ 1515432 h 1833808"/>
                <a:gd name="connsiteX212" fmla="*/ 1232962 w 1643759"/>
                <a:gd name="connsiteY212" fmla="*/ 1527255 h 1833808"/>
                <a:gd name="connsiteX213" fmla="*/ 1229615 w 1643759"/>
                <a:gd name="connsiteY213" fmla="*/ 1530410 h 1833808"/>
                <a:gd name="connsiteX214" fmla="*/ 1220535 w 1643759"/>
                <a:gd name="connsiteY214" fmla="*/ 1538914 h 1833808"/>
                <a:gd name="connsiteX215" fmla="*/ 1208383 w 1643759"/>
                <a:gd name="connsiteY215" fmla="*/ 1549530 h 1833808"/>
                <a:gd name="connsiteX216" fmla="*/ 1203363 w 1643759"/>
                <a:gd name="connsiteY216" fmla="*/ 1553864 h 1833808"/>
                <a:gd name="connsiteX217" fmla="*/ 1194722 w 1643759"/>
                <a:gd name="connsiteY217" fmla="*/ 1561243 h 1833808"/>
                <a:gd name="connsiteX218" fmla="*/ 1182075 w 1643759"/>
                <a:gd name="connsiteY218" fmla="*/ 1571283 h 1833808"/>
                <a:gd name="connsiteX219" fmla="*/ 1176040 w 1643759"/>
                <a:gd name="connsiteY219" fmla="*/ 1576029 h 1833808"/>
                <a:gd name="connsiteX220" fmla="*/ 1167976 w 1643759"/>
                <a:gd name="connsiteY220" fmla="*/ 1582311 h 1833808"/>
                <a:gd name="connsiteX221" fmla="*/ 1161941 w 1643759"/>
                <a:gd name="connsiteY221" fmla="*/ 1586728 h 1833808"/>
                <a:gd name="connsiteX222" fmla="*/ 1161639 w 1643759"/>
                <a:gd name="connsiteY222" fmla="*/ 1593366 h 1833808"/>
                <a:gd name="connsiteX223" fmla="*/ 1158484 w 1643759"/>
                <a:gd name="connsiteY223" fmla="*/ 1632539 h 1833808"/>
                <a:gd name="connsiteX224" fmla="*/ 1155686 w 1643759"/>
                <a:gd name="connsiteY224" fmla="*/ 1667954 h 1833808"/>
                <a:gd name="connsiteX225" fmla="*/ 1155384 w 1643759"/>
                <a:gd name="connsiteY225" fmla="*/ 1679338 h 1833808"/>
                <a:gd name="connsiteX226" fmla="*/ 1155274 w 1643759"/>
                <a:gd name="connsiteY226" fmla="*/ 1692286 h 1833808"/>
                <a:gd name="connsiteX227" fmla="*/ 1153793 w 1643759"/>
                <a:gd name="connsiteY227" fmla="*/ 1723010 h 1833808"/>
                <a:gd name="connsiteX228" fmla="*/ 1139803 w 1643759"/>
                <a:gd name="connsiteY228" fmla="*/ 1775213 h 1833808"/>
                <a:gd name="connsiteX229" fmla="*/ 1046699 w 1643759"/>
                <a:gd name="connsiteY229" fmla="*/ 1833808 h 1833808"/>
                <a:gd name="connsiteX230" fmla="*/ 1018279 w 1643759"/>
                <a:gd name="connsiteY230" fmla="*/ 1830269 h 1833808"/>
                <a:gd name="connsiteX231" fmla="*/ 984620 w 1643759"/>
                <a:gd name="connsiteY231" fmla="*/ 1817650 h 1833808"/>
                <a:gd name="connsiteX232" fmla="*/ 937712 w 1643759"/>
                <a:gd name="connsiteY232" fmla="*/ 1780837 h 1833808"/>
                <a:gd name="connsiteX233" fmla="*/ 925669 w 1643759"/>
                <a:gd name="connsiteY233" fmla="*/ 1763664 h 1833808"/>
                <a:gd name="connsiteX234" fmla="*/ 918262 w 1643759"/>
                <a:gd name="connsiteY234" fmla="*/ 1749893 h 1833808"/>
                <a:gd name="connsiteX235" fmla="*/ 916890 w 1643759"/>
                <a:gd name="connsiteY235" fmla="*/ 1747177 h 1833808"/>
                <a:gd name="connsiteX236" fmla="*/ 912062 w 1643759"/>
                <a:gd name="connsiteY236" fmla="*/ 1737768 h 1833808"/>
                <a:gd name="connsiteX237" fmla="*/ 897606 w 1643759"/>
                <a:gd name="connsiteY237" fmla="*/ 1708773 h 1833808"/>
                <a:gd name="connsiteX238" fmla="*/ 895110 w 1643759"/>
                <a:gd name="connsiteY238" fmla="*/ 1709376 h 1833808"/>
                <a:gd name="connsiteX239" fmla="*/ 873136 w 1643759"/>
                <a:gd name="connsiteY239" fmla="*/ 1714149 h 1833808"/>
                <a:gd name="connsiteX240" fmla="*/ 869433 w 1643759"/>
                <a:gd name="connsiteY240" fmla="*/ 1714862 h 1833808"/>
                <a:gd name="connsiteX241" fmla="*/ 831385 w 1643759"/>
                <a:gd name="connsiteY241" fmla="*/ 1721254 h 1833808"/>
                <a:gd name="connsiteX242" fmla="*/ 823210 w 1643759"/>
                <a:gd name="connsiteY242" fmla="*/ 1722406 h 1833808"/>
                <a:gd name="connsiteX243" fmla="*/ 804474 w 1643759"/>
                <a:gd name="connsiteY243" fmla="*/ 1724574 h 1833808"/>
                <a:gd name="connsiteX244" fmla="*/ 794434 w 1643759"/>
                <a:gd name="connsiteY244" fmla="*/ 1725506 h 1833808"/>
                <a:gd name="connsiteX245" fmla="*/ 792294 w 1643759"/>
                <a:gd name="connsiteY245" fmla="*/ 1725698 h 1833808"/>
                <a:gd name="connsiteX246" fmla="*/ 765877 w 1643759"/>
                <a:gd name="connsiteY246" fmla="*/ 1727481 h 1833808"/>
                <a:gd name="connsiteX247" fmla="*/ 749418 w 1643759"/>
                <a:gd name="connsiteY247" fmla="*/ 1728140 h 1833808"/>
                <a:gd name="connsiteX248" fmla="*/ 734769 w 1643759"/>
                <a:gd name="connsiteY248" fmla="*/ 1728387 h 1833808"/>
                <a:gd name="connsiteX249" fmla="*/ 712796 w 1643759"/>
                <a:gd name="connsiteY249" fmla="*/ 1728167 h 1833808"/>
                <a:gd name="connsiteX250" fmla="*/ 699327 w 1643759"/>
                <a:gd name="connsiteY250" fmla="*/ 1727728 h 1833808"/>
                <a:gd name="connsiteX251" fmla="*/ 674638 w 1643759"/>
                <a:gd name="connsiteY251" fmla="*/ 1726247 h 1833808"/>
                <a:gd name="connsiteX252" fmla="*/ 663858 w 1643759"/>
                <a:gd name="connsiteY252" fmla="*/ 1725342 h 1833808"/>
                <a:gd name="connsiteX253" fmla="*/ 634368 w 1643759"/>
                <a:gd name="connsiteY253" fmla="*/ 1722077 h 1833808"/>
                <a:gd name="connsiteX254" fmla="*/ 630500 w 1643759"/>
                <a:gd name="connsiteY254" fmla="*/ 1721556 h 1833808"/>
                <a:gd name="connsiteX255" fmla="*/ 600078 w 1643759"/>
                <a:gd name="connsiteY255" fmla="*/ 1716646 h 1833808"/>
                <a:gd name="connsiteX256" fmla="*/ 591547 w 1643759"/>
                <a:gd name="connsiteY256" fmla="*/ 1715055 h 1833808"/>
                <a:gd name="connsiteX257" fmla="*/ 559287 w 1643759"/>
                <a:gd name="connsiteY257" fmla="*/ 1708142 h 1833808"/>
                <a:gd name="connsiteX258" fmla="*/ 524174 w 1643759"/>
                <a:gd name="connsiteY258" fmla="*/ 1698732 h 1833808"/>
                <a:gd name="connsiteX259" fmla="*/ 513448 w 1643759"/>
                <a:gd name="connsiteY259" fmla="*/ 1695358 h 1833808"/>
                <a:gd name="connsiteX260" fmla="*/ 505136 w 1643759"/>
                <a:gd name="connsiteY260" fmla="*/ 1692698 h 1833808"/>
                <a:gd name="connsiteX261" fmla="*/ 490487 w 1643759"/>
                <a:gd name="connsiteY261" fmla="*/ 1687924 h 1833808"/>
                <a:gd name="connsiteX262" fmla="*/ 474083 w 1643759"/>
                <a:gd name="connsiteY262" fmla="*/ 1681889 h 1833808"/>
                <a:gd name="connsiteX263" fmla="*/ 467006 w 1643759"/>
                <a:gd name="connsiteY263" fmla="*/ 1679228 h 1833808"/>
                <a:gd name="connsiteX264" fmla="*/ 458008 w 1643759"/>
                <a:gd name="connsiteY264" fmla="*/ 1675772 h 1833808"/>
                <a:gd name="connsiteX265" fmla="*/ 435541 w 1643759"/>
                <a:gd name="connsiteY265" fmla="*/ 1666226 h 1833808"/>
                <a:gd name="connsiteX266" fmla="*/ 426763 w 1643759"/>
                <a:gd name="connsiteY266" fmla="*/ 1662358 h 1833808"/>
                <a:gd name="connsiteX267" fmla="*/ 402266 w 1643759"/>
                <a:gd name="connsiteY267" fmla="*/ 1650562 h 1833808"/>
                <a:gd name="connsiteX268" fmla="*/ 396697 w 1643759"/>
                <a:gd name="connsiteY268" fmla="*/ 1647764 h 1833808"/>
                <a:gd name="connsiteX269" fmla="*/ 370801 w 1643759"/>
                <a:gd name="connsiteY269" fmla="*/ 1633774 h 1833808"/>
                <a:gd name="connsiteX270" fmla="*/ 367620 w 1643759"/>
                <a:gd name="connsiteY270" fmla="*/ 1631991 h 1833808"/>
                <a:gd name="connsiteX271" fmla="*/ 348664 w 1643759"/>
                <a:gd name="connsiteY271" fmla="*/ 1620743 h 1833808"/>
                <a:gd name="connsiteX272" fmla="*/ 338788 w 1643759"/>
                <a:gd name="connsiteY272" fmla="*/ 1630152 h 1833808"/>
                <a:gd name="connsiteX273" fmla="*/ 306528 w 1643759"/>
                <a:gd name="connsiteY273" fmla="*/ 1655170 h 1833808"/>
                <a:gd name="connsiteX274" fmla="*/ 263735 w 1643759"/>
                <a:gd name="connsiteY274" fmla="*/ 1682026 h 1833808"/>
                <a:gd name="connsiteX275" fmla="*/ 260580 w 1643759"/>
                <a:gd name="connsiteY275" fmla="*/ 1683919 h 1833808"/>
                <a:gd name="connsiteX276" fmla="*/ 244916 w 1643759"/>
                <a:gd name="connsiteY276" fmla="*/ 1691874 h 1833808"/>
                <a:gd name="connsiteX277" fmla="*/ 198529 w 1643759"/>
                <a:gd name="connsiteY277" fmla="*/ 1702957 h 1833808"/>
                <a:gd name="connsiteX278" fmla="*/ 187611 w 1643759"/>
                <a:gd name="connsiteY278" fmla="*/ 1702957 h 1833808"/>
                <a:gd name="connsiteX279" fmla="*/ 178558 w 1643759"/>
                <a:gd name="connsiteY279" fmla="*/ 1702107 h 1833808"/>
                <a:gd name="connsiteX280" fmla="*/ 169396 w 1643759"/>
                <a:gd name="connsiteY280" fmla="*/ 1700159 h 183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</a:cxnLst>
              <a:rect l="l" t="t" r="r" b="b"/>
              <a:pathLst>
                <a:path w="1643759" h="1833808">
                  <a:moveTo>
                    <a:pt x="169396" y="1700159"/>
                  </a:moveTo>
                  <a:cubicBezTo>
                    <a:pt x="151784" y="1695934"/>
                    <a:pt x="136203" y="1686772"/>
                    <a:pt x="124352" y="1673687"/>
                  </a:cubicBezTo>
                  <a:cubicBezTo>
                    <a:pt x="122213" y="1671328"/>
                    <a:pt x="120265" y="1668996"/>
                    <a:pt x="118427" y="1666472"/>
                  </a:cubicBezTo>
                  <a:cubicBezTo>
                    <a:pt x="106823" y="1650370"/>
                    <a:pt x="100596" y="1631497"/>
                    <a:pt x="99718" y="1610155"/>
                  </a:cubicBezTo>
                  <a:cubicBezTo>
                    <a:pt x="99170" y="1596823"/>
                    <a:pt x="100788" y="1582421"/>
                    <a:pt x="104629" y="1566126"/>
                  </a:cubicBezTo>
                  <a:cubicBezTo>
                    <a:pt x="105534" y="1562286"/>
                    <a:pt x="106522" y="1558528"/>
                    <a:pt x="107509" y="1554962"/>
                  </a:cubicBezTo>
                  <a:cubicBezTo>
                    <a:pt x="111789" y="1539764"/>
                    <a:pt x="117357" y="1524046"/>
                    <a:pt x="124599" y="1506791"/>
                  </a:cubicBezTo>
                  <a:cubicBezTo>
                    <a:pt x="129839" y="1494337"/>
                    <a:pt x="135408" y="1482239"/>
                    <a:pt x="140812" y="1470553"/>
                  </a:cubicBezTo>
                  <a:cubicBezTo>
                    <a:pt x="144926" y="1461610"/>
                    <a:pt x="148931" y="1452942"/>
                    <a:pt x="152662" y="1444383"/>
                  </a:cubicBezTo>
                  <a:cubicBezTo>
                    <a:pt x="152306" y="1443917"/>
                    <a:pt x="151922" y="1443450"/>
                    <a:pt x="151565" y="1442984"/>
                  </a:cubicBezTo>
                  <a:cubicBezTo>
                    <a:pt x="148246" y="1438677"/>
                    <a:pt x="145036" y="1434370"/>
                    <a:pt x="141854" y="1430036"/>
                  </a:cubicBezTo>
                  <a:cubicBezTo>
                    <a:pt x="138343" y="1425263"/>
                    <a:pt x="134886" y="1420407"/>
                    <a:pt x="131485" y="1415525"/>
                  </a:cubicBezTo>
                  <a:lnTo>
                    <a:pt x="129537" y="1412754"/>
                  </a:lnTo>
                  <a:cubicBezTo>
                    <a:pt x="127754" y="1410203"/>
                    <a:pt x="125971" y="1407652"/>
                    <a:pt x="124243" y="1405073"/>
                  </a:cubicBezTo>
                  <a:cubicBezTo>
                    <a:pt x="117933" y="1395691"/>
                    <a:pt x="112392" y="1387105"/>
                    <a:pt x="107372" y="1378875"/>
                  </a:cubicBezTo>
                  <a:cubicBezTo>
                    <a:pt x="64331" y="1308403"/>
                    <a:pt x="33717" y="1231922"/>
                    <a:pt x="16380" y="1151519"/>
                  </a:cubicBezTo>
                  <a:cubicBezTo>
                    <a:pt x="-6800" y="1043931"/>
                    <a:pt x="-5374" y="934779"/>
                    <a:pt x="20632" y="827108"/>
                  </a:cubicBezTo>
                  <a:cubicBezTo>
                    <a:pt x="23348" y="815888"/>
                    <a:pt x="26475" y="804202"/>
                    <a:pt x="29959" y="792379"/>
                  </a:cubicBezTo>
                  <a:cubicBezTo>
                    <a:pt x="30754" y="789663"/>
                    <a:pt x="31605" y="787003"/>
                    <a:pt x="32483" y="784342"/>
                  </a:cubicBezTo>
                  <a:lnTo>
                    <a:pt x="33689" y="780584"/>
                  </a:lnTo>
                  <a:cubicBezTo>
                    <a:pt x="36076" y="772930"/>
                    <a:pt x="38353" y="765688"/>
                    <a:pt x="40822" y="758583"/>
                  </a:cubicBezTo>
                  <a:cubicBezTo>
                    <a:pt x="42056" y="755044"/>
                    <a:pt x="43373" y="751533"/>
                    <a:pt x="44690" y="748022"/>
                  </a:cubicBezTo>
                  <a:lnTo>
                    <a:pt x="46418" y="743386"/>
                  </a:lnTo>
                  <a:cubicBezTo>
                    <a:pt x="48613" y="737488"/>
                    <a:pt x="50807" y="731563"/>
                    <a:pt x="53139" y="725747"/>
                  </a:cubicBezTo>
                  <a:cubicBezTo>
                    <a:pt x="54867" y="721413"/>
                    <a:pt x="56732" y="717133"/>
                    <a:pt x="58570" y="712827"/>
                  </a:cubicBezTo>
                  <a:lnTo>
                    <a:pt x="59613" y="710413"/>
                  </a:lnTo>
                  <a:cubicBezTo>
                    <a:pt x="61999" y="704871"/>
                    <a:pt x="64359" y="699357"/>
                    <a:pt x="66882" y="693898"/>
                  </a:cubicBezTo>
                  <a:cubicBezTo>
                    <a:pt x="69351" y="688494"/>
                    <a:pt x="71930" y="683172"/>
                    <a:pt x="74536" y="677851"/>
                  </a:cubicBezTo>
                  <a:cubicBezTo>
                    <a:pt x="76950" y="672940"/>
                    <a:pt x="79391" y="668030"/>
                    <a:pt x="81888" y="663175"/>
                  </a:cubicBezTo>
                  <a:cubicBezTo>
                    <a:pt x="84768" y="657578"/>
                    <a:pt x="87758" y="652064"/>
                    <a:pt x="90776" y="646551"/>
                  </a:cubicBezTo>
                  <a:cubicBezTo>
                    <a:pt x="93217" y="642134"/>
                    <a:pt x="95659" y="637827"/>
                    <a:pt x="98128" y="633521"/>
                  </a:cubicBezTo>
                  <a:cubicBezTo>
                    <a:pt x="101447" y="627760"/>
                    <a:pt x="104876" y="621999"/>
                    <a:pt x="108360" y="616321"/>
                  </a:cubicBezTo>
                  <a:cubicBezTo>
                    <a:pt x="110664" y="612563"/>
                    <a:pt x="112995" y="608914"/>
                    <a:pt x="115327" y="605266"/>
                  </a:cubicBezTo>
                  <a:cubicBezTo>
                    <a:pt x="119195" y="599231"/>
                    <a:pt x="123146" y="593141"/>
                    <a:pt x="127260" y="587160"/>
                  </a:cubicBezTo>
                  <a:cubicBezTo>
                    <a:pt x="128769" y="584938"/>
                    <a:pt x="130360" y="582689"/>
                    <a:pt x="131979" y="580440"/>
                  </a:cubicBezTo>
                  <a:lnTo>
                    <a:pt x="133295" y="578574"/>
                  </a:lnTo>
                  <a:cubicBezTo>
                    <a:pt x="137849" y="572100"/>
                    <a:pt x="142512" y="565599"/>
                    <a:pt x="147313" y="559235"/>
                  </a:cubicBezTo>
                  <a:lnTo>
                    <a:pt x="151263" y="554132"/>
                  </a:lnTo>
                  <a:cubicBezTo>
                    <a:pt x="165994" y="535012"/>
                    <a:pt x="181630" y="516660"/>
                    <a:pt x="198117" y="499131"/>
                  </a:cubicBezTo>
                  <a:cubicBezTo>
                    <a:pt x="196224" y="499241"/>
                    <a:pt x="194331" y="499323"/>
                    <a:pt x="192466" y="499378"/>
                  </a:cubicBezTo>
                  <a:cubicBezTo>
                    <a:pt x="172112" y="500091"/>
                    <a:pt x="152964" y="498308"/>
                    <a:pt x="135572" y="494139"/>
                  </a:cubicBezTo>
                  <a:cubicBezTo>
                    <a:pt x="128769" y="492493"/>
                    <a:pt x="122103" y="490463"/>
                    <a:pt x="115766" y="488076"/>
                  </a:cubicBezTo>
                  <a:cubicBezTo>
                    <a:pt x="106659" y="484647"/>
                    <a:pt x="97963" y="480450"/>
                    <a:pt x="89898" y="475567"/>
                  </a:cubicBezTo>
                  <a:cubicBezTo>
                    <a:pt x="85701" y="473016"/>
                    <a:pt x="81559" y="470218"/>
                    <a:pt x="77608" y="467255"/>
                  </a:cubicBezTo>
                  <a:cubicBezTo>
                    <a:pt x="71244" y="462455"/>
                    <a:pt x="65182" y="456968"/>
                    <a:pt x="59037" y="450439"/>
                  </a:cubicBezTo>
                  <a:cubicBezTo>
                    <a:pt x="50368" y="441250"/>
                    <a:pt x="42852" y="431072"/>
                    <a:pt x="36707" y="420209"/>
                  </a:cubicBezTo>
                  <a:cubicBezTo>
                    <a:pt x="36268" y="419469"/>
                    <a:pt x="35610" y="418179"/>
                    <a:pt x="35116" y="417192"/>
                  </a:cubicBezTo>
                  <a:cubicBezTo>
                    <a:pt x="33031" y="413351"/>
                    <a:pt x="31056" y="409511"/>
                    <a:pt x="29246" y="405423"/>
                  </a:cubicBezTo>
                  <a:cubicBezTo>
                    <a:pt x="16901" y="377827"/>
                    <a:pt x="11387" y="346582"/>
                    <a:pt x="12924" y="312621"/>
                  </a:cubicBezTo>
                  <a:cubicBezTo>
                    <a:pt x="13582" y="298219"/>
                    <a:pt x="15502" y="283516"/>
                    <a:pt x="18684" y="268894"/>
                  </a:cubicBezTo>
                  <a:cubicBezTo>
                    <a:pt x="21702" y="255069"/>
                    <a:pt x="25762" y="241435"/>
                    <a:pt x="30837" y="228350"/>
                  </a:cubicBezTo>
                  <a:cubicBezTo>
                    <a:pt x="33223" y="222150"/>
                    <a:pt x="35720" y="216033"/>
                    <a:pt x="38353" y="210025"/>
                  </a:cubicBezTo>
                  <a:cubicBezTo>
                    <a:pt x="46583" y="191070"/>
                    <a:pt x="55855" y="173349"/>
                    <a:pt x="65950" y="157356"/>
                  </a:cubicBezTo>
                  <a:cubicBezTo>
                    <a:pt x="69296" y="152062"/>
                    <a:pt x="72753" y="146932"/>
                    <a:pt x="76374" y="141884"/>
                  </a:cubicBezTo>
                  <a:cubicBezTo>
                    <a:pt x="78157" y="139360"/>
                    <a:pt x="80159" y="136754"/>
                    <a:pt x="82162" y="134148"/>
                  </a:cubicBezTo>
                  <a:cubicBezTo>
                    <a:pt x="82162" y="134148"/>
                    <a:pt x="86085" y="129019"/>
                    <a:pt x="87017" y="127866"/>
                  </a:cubicBezTo>
                  <a:cubicBezTo>
                    <a:pt x="87786" y="126906"/>
                    <a:pt x="88553" y="125946"/>
                    <a:pt x="89349" y="124986"/>
                  </a:cubicBezTo>
                  <a:cubicBezTo>
                    <a:pt x="88115" y="116866"/>
                    <a:pt x="87703" y="108472"/>
                    <a:pt x="88142" y="99913"/>
                  </a:cubicBezTo>
                  <a:cubicBezTo>
                    <a:pt x="88746" y="87240"/>
                    <a:pt x="91132" y="74676"/>
                    <a:pt x="95220" y="62551"/>
                  </a:cubicBezTo>
                  <a:cubicBezTo>
                    <a:pt x="101337" y="36545"/>
                    <a:pt x="119963" y="15560"/>
                    <a:pt x="146134" y="5684"/>
                  </a:cubicBezTo>
                  <a:cubicBezTo>
                    <a:pt x="162812" y="-598"/>
                    <a:pt x="181768" y="-1722"/>
                    <a:pt x="199489" y="2557"/>
                  </a:cubicBezTo>
                  <a:cubicBezTo>
                    <a:pt x="206402" y="4230"/>
                    <a:pt x="213040" y="6672"/>
                    <a:pt x="219212" y="9826"/>
                  </a:cubicBezTo>
                  <a:cubicBezTo>
                    <a:pt x="228182" y="14463"/>
                    <a:pt x="236467" y="19867"/>
                    <a:pt x="243956" y="25929"/>
                  </a:cubicBezTo>
                  <a:cubicBezTo>
                    <a:pt x="245794" y="25408"/>
                    <a:pt x="253393" y="23350"/>
                    <a:pt x="253393" y="23350"/>
                  </a:cubicBezTo>
                  <a:cubicBezTo>
                    <a:pt x="258879" y="21952"/>
                    <a:pt x="264420" y="20662"/>
                    <a:pt x="270016" y="19538"/>
                  </a:cubicBezTo>
                  <a:cubicBezTo>
                    <a:pt x="271744" y="19181"/>
                    <a:pt x="273583" y="18852"/>
                    <a:pt x="275448" y="18495"/>
                  </a:cubicBezTo>
                  <a:cubicBezTo>
                    <a:pt x="280852" y="17508"/>
                    <a:pt x="285954" y="16657"/>
                    <a:pt x="291057" y="15971"/>
                  </a:cubicBezTo>
                  <a:cubicBezTo>
                    <a:pt x="293114" y="15697"/>
                    <a:pt x="295199" y="15450"/>
                    <a:pt x="297284" y="15231"/>
                  </a:cubicBezTo>
                  <a:lnTo>
                    <a:pt x="298847" y="15066"/>
                  </a:lnTo>
                  <a:cubicBezTo>
                    <a:pt x="303538" y="14545"/>
                    <a:pt x="308092" y="14079"/>
                    <a:pt x="312673" y="13777"/>
                  </a:cubicBezTo>
                  <a:cubicBezTo>
                    <a:pt x="315471" y="13585"/>
                    <a:pt x="318296" y="13502"/>
                    <a:pt x="321122" y="13393"/>
                  </a:cubicBezTo>
                  <a:lnTo>
                    <a:pt x="324908" y="13255"/>
                  </a:lnTo>
                  <a:cubicBezTo>
                    <a:pt x="328172" y="13146"/>
                    <a:pt x="331464" y="13036"/>
                    <a:pt x="334701" y="13036"/>
                  </a:cubicBezTo>
                  <a:cubicBezTo>
                    <a:pt x="338679" y="13063"/>
                    <a:pt x="342629" y="13228"/>
                    <a:pt x="346606" y="13448"/>
                  </a:cubicBezTo>
                  <a:lnTo>
                    <a:pt x="349953" y="13585"/>
                  </a:lnTo>
                  <a:cubicBezTo>
                    <a:pt x="352340" y="13667"/>
                    <a:pt x="354754" y="13777"/>
                    <a:pt x="357140" y="13969"/>
                  </a:cubicBezTo>
                  <a:cubicBezTo>
                    <a:pt x="364821" y="14572"/>
                    <a:pt x="372393" y="15477"/>
                    <a:pt x="379525" y="16657"/>
                  </a:cubicBezTo>
                  <a:cubicBezTo>
                    <a:pt x="386191" y="17727"/>
                    <a:pt x="392857" y="19071"/>
                    <a:pt x="399331" y="20635"/>
                  </a:cubicBezTo>
                  <a:cubicBezTo>
                    <a:pt x="451397" y="33171"/>
                    <a:pt x="494822" y="60274"/>
                    <a:pt x="525875" y="99447"/>
                  </a:cubicBezTo>
                  <a:cubicBezTo>
                    <a:pt x="539453" y="107457"/>
                    <a:pt x="549411" y="120679"/>
                    <a:pt x="553252" y="136562"/>
                  </a:cubicBezTo>
                  <a:cubicBezTo>
                    <a:pt x="559232" y="161114"/>
                    <a:pt x="558135" y="189259"/>
                    <a:pt x="549987" y="220065"/>
                  </a:cubicBezTo>
                  <a:cubicBezTo>
                    <a:pt x="542690" y="247744"/>
                    <a:pt x="529496" y="277398"/>
                    <a:pt x="513777" y="301950"/>
                  </a:cubicBezTo>
                  <a:cubicBezTo>
                    <a:pt x="514573" y="301703"/>
                    <a:pt x="515368" y="301456"/>
                    <a:pt x="516164" y="301209"/>
                  </a:cubicBezTo>
                  <a:cubicBezTo>
                    <a:pt x="519318" y="300249"/>
                    <a:pt x="522528" y="299316"/>
                    <a:pt x="525737" y="298384"/>
                  </a:cubicBezTo>
                  <a:lnTo>
                    <a:pt x="527795" y="297780"/>
                  </a:lnTo>
                  <a:cubicBezTo>
                    <a:pt x="538960" y="294571"/>
                    <a:pt x="550344" y="291581"/>
                    <a:pt x="561646" y="288892"/>
                  </a:cubicBezTo>
                  <a:lnTo>
                    <a:pt x="568531" y="287246"/>
                  </a:lnTo>
                  <a:cubicBezTo>
                    <a:pt x="575280" y="285710"/>
                    <a:pt x="582083" y="284311"/>
                    <a:pt x="588886" y="282967"/>
                  </a:cubicBezTo>
                  <a:lnTo>
                    <a:pt x="596073" y="281595"/>
                  </a:lnTo>
                  <a:cubicBezTo>
                    <a:pt x="618897" y="277343"/>
                    <a:pt x="642241" y="274134"/>
                    <a:pt x="665449" y="272104"/>
                  </a:cubicBezTo>
                  <a:lnTo>
                    <a:pt x="668055" y="271884"/>
                  </a:lnTo>
                  <a:cubicBezTo>
                    <a:pt x="675187" y="271281"/>
                    <a:pt x="682319" y="270787"/>
                    <a:pt x="689507" y="270403"/>
                  </a:cubicBezTo>
                  <a:cubicBezTo>
                    <a:pt x="686160" y="267523"/>
                    <a:pt x="682950" y="264478"/>
                    <a:pt x="679933" y="261296"/>
                  </a:cubicBezTo>
                  <a:cubicBezTo>
                    <a:pt x="668164" y="248924"/>
                    <a:pt x="659249" y="232821"/>
                    <a:pt x="654119" y="214716"/>
                  </a:cubicBezTo>
                  <a:cubicBezTo>
                    <a:pt x="649511" y="198422"/>
                    <a:pt x="648029" y="180865"/>
                    <a:pt x="649895" y="163939"/>
                  </a:cubicBezTo>
                  <a:cubicBezTo>
                    <a:pt x="651458" y="149702"/>
                    <a:pt x="655271" y="136261"/>
                    <a:pt x="661197" y="123971"/>
                  </a:cubicBezTo>
                  <a:cubicBezTo>
                    <a:pt x="663336" y="119555"/>
                    <a:pt x="665750" y="115303"/>
                    <a:pt x="668357" y="111325"/>
                  </a:cubicBezTo>
                  <a:cubicBezTo>
                    <a:pt x="674172" y="102547"/>
                    <a:pt x="681085" y="94893"/>
                    <a:pt x="688931" y="88529"/>
                  </a:cubicBezTo>
                  <a:cubicBezTo>
                    <a:pt x="697544" y="81534"/>
                    <a:pt x="707227" y="76157"/>
                    <a:pt x="717679" y="72563"/>
                  </a:cubicBezTo>
                  <a:cubicBezTo>
                    <a:pt x="724619" y="70095"/>
                    <a:pt x="732163" y="68997"/>
                    <a:pt x="739817" y="69327"/>
                  </a:cubicBezTo>
                  <a:cubicBezTo>
                    <a:pt x="743163" y="68723"/>
                    <a:pt x="746565" y="68257"/>
                    <a:pt x="750076" y="67955"/>
                  </a:cubicBezTo>
                  <a:cubicBezTo>
                    <a:pt x="756468" y="67379"/>
                    <a:pt x="763436" y="67269"/>
                    <a:pt x="771254" y="67681"/>
                  </a:cubicBezTo>
                  <a:cubicBezTo>
                    <a:pt x="776054" y="67927"/>
                    <a:pt x="780663" y="68339"/>
                    <a:pt x="784860" y="68696"/>
                  </a:cubicBezTo>
                  <a:lnTo>
                    <a:pt x="786259" y="68833"/>
                  </a:lnTo>
                  <a:cubicBezTo>
                    <a:pt x="802252" y="70204"/>
                    <a:pt x="816654" y="71713"/>
                    <a:pt x="830178" y="73441"/>
                  </a:cubicBezTo>
                  <a:cubicBezTo>
                    <a:pt x="845732" y="75417"/>
                    <a:pt x="860408" y="77693"/>
                    <a:pt x="875057" y="80437"/>
                  </a:cubicBezTo>
                  <a:cubicBezTo>
                    <a:pt x="879802" y="81342"/>
                    <a:pt x="884905" y="82329"/>
                    <a:pt x="890062" y="83564"/>
                  </a:cubicBezTo>
                  <a:cubicBezTo>
                    <a:pt x="897249" y="85292"/>
                    <a:pt x="903531" y="87240"/>
                    <a:pt x="909319" y="89489"/>
                  </a:cubicBezTo>
                  <a:cubicBezTo>
                    <a:pt x="922569" y="94646"/>
                    <a:pt x="933980" y="101779"/>
                    <a:pt x="943170" y="110749"/>
                  </a:cubicBezTo>
                  <a:cubicBezTo>
                    <a:pt x="961741" y="128827"/>
                    <a:pt x="971645" y="155573"/>
                    <a:pt x="971041" y="186050"/>
                  </a:cubicBezTo>
                  <a:cubicBezTo>
                    <a:pt x="970821" y="196639"/>
                    <a:pt x="969395" y="207721"/>
                    <a:pt x="966734" y="218941"/>
                  </a:cubicBezTo>
                  <a:cubicBezTo>
                    <a:pt x="962729" y="236031"/>
                    <a:pt x="956201" y="252380"/>
                    <a:pt x="948410" y="264917"/>
                  </a:cubicBezTo>
                  <a:cubicBezTo>
                    <a:pt x="945995" y="268785"/>
                    <a:pt x="943252" y="272543"/>
                    <a:pt x="940263" y="276109"/>
                  </a:cubicBezTo>
                  <a:cubicBezTo>
                    <a:pt x="937437" y="279456"/>
                    <a:pt x="934392" y="282638"/>
                    <a:pt x="931182" y="285655"/>
                  </a:cubicBezTo>
                  <a:cubicBezTo>
                    <a:pt x="928028" y="288590"/>
                    <a:pt x="924736" y="291279"/>
                    <a:pt x="921307" y="293775"/>
                  </a:cubicBezTo>
                  <a:cubicBezTo>
                    <a:pt x="925010" y="294790"/>
                    <a:pt x="928850" y="295887"/>
                    <a:pt x="932911" y="297040"/>
                  </a:cubicBezTo>
                  <a:cubicBezTo>
                    <a:pt x="935708" y="297835"/>
                    <a:pt x="938506" y="298686"/>
                    <a:pt x="941305" y="299536"/>
                  </a:cubicBezTo>
                  <a:cubicBezTo>
                    <a:pt x="950659" y="302334"/>
                    <a:pt x="959959" y="305324"/>
                    <a:pt x="969148" y="308506"/>
                  </a:cubicBezTo>
                  <a:lnTo>
                    <a:pt x="972851" y="309741"/>
                  </a:lnTo>
                  <a:cubicBezTo>
                    <a:pt x="982700" y="313197"/>
                    <a:pt x="992630" y="316955"/>
                    <a:pt x="1003411" y="321317"/>
                  </a:cubicBezTo>
                  <a:lnTo>
                    <a:pt x="1011174" y="324527"/>
                  </a:lnTo>
                  <a:cubicBezTo>
                    <a:pt x="1019486" y="327983"/>
                    <a:pt x="1027688" y="331577"/>
                    <a:pt x="1035808" y="335307"/>
                  </a:cubicBezTo>
                  <a:lnTo>
                    <a:pt x="1041596" y="337941"/>
                  </a:lnTo>
                  <a:cubicBezTo>
                    <a:pt x="1050950" y="342357"/>
                    <a:pt x="1060497" y="347130"/>
                    <a:pt x="1070044" y="352123"/>
                  </a:cubicBezTo>
                  <a:lnTo>
                    <a:pt x="1076902" y="355826"/>
                  </a:lnTo>
                  <a:cubicBezTo>
                    <a:pt x="1084554" y="359941"/>
                    <a:pt x="1092043" y="364166"/>
                    <a:pt x="1099451" y="368527"/>
                  </a:cubicBezTo>
                  <a:lnTo>
                    <a:pt x="1106061" y="372395"/>
                  </a:lnTo>
                  <a:cubicBezTo>
                    <a:pt x="1115196" y="377882"/>
                    <a:pt x="1124084" y="383478"/>
                    <a:pt x="1132533" y="389074"/>
                  </a:cubicBezTo>
                  <a:lnTo>
                    <a:pt x="1138212" y="392942"/>
                  </a:lnTo>
                  <a:cubicBezTo>
                    <a:pt x="1145289" y="397715"/>
                    <a:pt x="1152285" y="402625"/>
                    <a:pt x="1159198" y="407645"/>
                  </a:cubicBezTo>
                  <a:lnTo>
                    <a:pt x="1166083" y="412693"/>
                  </a:lnTo>
                  <a:cubicBezTo>
                    <a:pt x="1171432" y="416698"/>
                    <a:pt x="1176754" y="420731"/>
                    <a:pt x="1181993" y="424873"/>
                  </a:cubicBezTo>
                  <a:cubicBezTo>
                    <a:pt x="1179963" y="420264"/>
                    <a:pt x="1178070" y="415738"/>
                    <a:pt x="1176315" y="411321"/>
                  </a:cubicBezTo>
                  <a:cubicBezTo>
                    <a:pt x="1176178" y="410992"/>
                    <a:pt x="1175848" y="410087"/>
                    <a:pt x="1175711" y="409758"/>
                  </a:cubicBezTo>
                  <a:cubicBezTo>
                    <a:pt x="1172337" y="401144"/>
                    <a:pt x="1169402" y="393052"/>
                    <a:pt x="1166850" y="385096"/>
                  </a:cubicBezTo>
                  <a:cubicBezTo>
                    <a:pt x="1148334" y="327434"/>
                    <a:pt x="1150940" y="265767"/>
                    <a:pt x="1174011" y="215759"/>
                  </a:cubicBezTo>
                  <a:cubicBezTo>
                    <a:pt x="1193240" y="174035"/>
                    <a:pt x="1224870" y="144298"/>
                    <a:pt x="1263027" y="132063"/>
                  </a:cubicBezTo>
                  <a:cubicBezTo>
                    <a:pt x="1268843" y="130198"/>
                    <a:pt x="1274905" y="128717"/>
                    <a:pt x="1280995" y="127729"/>
                  </a:cubicBezTo>
                  <a:cubicBezTo>
                    <a:pt x="1286811" y="126769"/>
                    <a:pt x="1292462" y="125974"/>
                    <a:pt x="1298030" y="125315"/>
                  </a:cubicBezTo>
                  <a:cubicBezTo>
                    <a:pt x="1336024" y="120734"/>
                    <a:pt x="1372536" y="122106"/>
                    <a:pt x="1406497" y="129403"/>
                  </a:cubicBezTo>
                  <a:cubicBezTo>
                    <a:pt x="1408746" y="129896"/>
                    <a:pt x="1410968" y="130390"/>
                    <a:pt x="1413163" y="130911"/>
                  </a:cubicBezTo>
                  <a:cubicBezTo>
                    <a:pt x="1416592" y="131734"/>
                    <a:pt x="1419966" y="132612"/>
                    <a:pt x="1423312" y="133545"/>
                  </a:cubicBezTo>
                  <a:cubicBezTo>
                    <a:pt x="1425425" y="134121"/>
                    <a:pt x="1427564" y="134807"/>
                    <a:pt x="1429704" y="135492"/>
                  </a:cubicBezTo>
                  <a:lnTo>
                    <a:pt x="1433078" y="136535"/>
                  </a:lnTo>
                  <a:cubicBezTo>
                    <a:pt x="1435218" y="137193"/>
                    <a:pt x="1437330" y="137852"/>
                    <a:pt x="1439415" y="138565"/>
                  </a:cubicBezTo>
                  <a:cubicBezTo>
                    <a:pt x="1442679" y="139690"/>
                    <a:pt x="1445916" y="140952"/>
                    <a:pt x="1449126" y="142213"/>
                  </a:cubicBezTo>
                  <a:lnTo>
                    <a:pt x="1450113" y="142597"/>
                  </a:lnTo>
                  <a:cubicBezTo>
                    <a:pt x="1452198" y="143365"/>
                    <a:pt x="1453515" y="143887"/>
                    <a:pt x="1454832" y="144408"/>
                  </a:cubicBezTo>
                  <a:cubicBezTo>
                    <a:pt x="1458892" y="146081"/>
                    <a:pt x="1462897" y="147919"/>
                    <a:pt x="1466875" y="149812"/>
                  </a:cubicBezTo>
                  <a:cubicBezTo>
                    <a:pt x="1467753" y="150196"/>
                    <a:pt x="1468767" y="150662"/>
                    <a:pt x="1469755" y="151129"/>
                  </a:cubicBezTo>
                  <a:cubicBezTo>
                    <a:pt x="1473925" y="153159"/>
                    <a:pt x="1478176" y="155381"/>
                    <a:pt x="1482373" y="157713"/>
                  </a:cubicBezTo>
                  <a:cubicBezTo>
                    <a:pt x="1482373" y="157713"/>
                    <a:pt x="1483196" y="158151"/>
                    <a:pt x="1483965" y="158563"/>
                  </a:cubicBezTo>
                  <a:cubicBezTo>
                    <a:pt x="1487942" y="160785"/>
                    <a:pt x="1492139" y="163309"/>
                    <a:pt x="1496309" y="165915"/>
                  </a:cubicBezTo>
                  <a:cubicBezTo>
                    <a:pt x="1496556" y="166079"/>
                    <a:pt x="1497324" y="166546"/>
                    <a:pt x="1497461" y="166628"/>
                  </a:cubicBezTo>
                  <a:cubicBezTo>
                    <a:pt x="1498641" y="166326"/>
                    <a:pt x="1499793" y="166052"/>
                    <a:pt x="1500972" y="165805"/>
                  </a:cubicBezTo>
                  <a:cubicBezTo>
                    <a:pt x="1505472" y="164817"/>
                    <a:pt x="1510025" y="164132"/>
                    <a:pt x="1514496" y="163693"/>
                  </a:cubicBezTo>
                  <a:cubicBezTo>
                    <a:pt x="1526895" y="162513"/>
                    <a:pt x="1539295" y="163391"/>
                    <a:pt x="1551338" y="166271"/>
                  </a:cubicBezTo>
                  <a:cubicBezTo>
                    <a:pt x="1568894" y="170496"/>
                    <a:pt x="1584722" y="178945"/>
                    <a:pt x="1597094" y="190686"/>
                  </a:cubicBezTo>
                  <a:cubicBezTo>
                    <a:pt x="1602992" y="196309"/>
                    <a:pt x="1608204" y="202728"/>
                    <a:pt x="1612648" y="209833"/>
                  </a:cubicBezTo>
                  <a:cubicBezTo>
                    <a:pt x="1623923" y="227911"/>
                    <a:pt x="1630205" y="250542"/>
                    <a:pt x="1630370" y="273640"/>
                  </a:cubicBezTo>
                  <a:cubicBezTo>
                    <a:pt x="1630370" y="274408"/>
                    <a:pt x="1630342" y="275670"/>
                    <a:pt x="1630315" y="276630"/>
                  </a:cubicBezTo>
                  <a:cubicBezTo>
                    <a:pt x="1630287" y="279209"/>
                    <a:pt x="1630205" y="281815"/>
                    <a:pt x="1630013" y="284421"/>
                  </a:cubicBezTo>
                  <a:cubicBezTo>
                    <a:pt x="1629875" y="286423"/>
                    <a:pt x="1629629" y="288399"/>
                    <a:pt x="1629382" y="290401"/>
                  </a:cubicBezTo>
                  <a:cubicBezTo>
                    <a:pt x="1629382" y="290429"/>
                    <a:pt x="1629244" y="291389"/>
                    <a:pt x="1629244" y="291389"/>
                  </a:cubicBezTo>
                  <a:cubicBezTo>
                    <a:pt x="1629135" y="292458"/>
                    <a:pt x="1628998" y="293720"/>
                    <a:pt x="1628806" y="294955"/>
                  </a:cubicBezTo>
                  <a:cubicBezTo>
                    <a:pt x="1628366" y="297753"/>
                    <a:pt x="1627845" y="300386"/>
                    <a:pt x="1627242" y="302992"/>
                  </a:cubicBezTo>
                  <a:cubicBezTo>
                    <a:pt x="1627050" y="304035"/>
                    <a:pt x="1626803" y="305050"/>
                    <a:pt x="1626556" y="306065"/>
                  </a:cubicBezTo>
                  <a:cubicBezTo>
                    <a:pt x="1625870" y="308918"/>
                    <a:pt x="1624883" y="312237"/>
                    <a:pt x="1623813" y="315501"/>
                  </a:cubicBezTo>
                  <a:cubicBezTo>
                    <a:pt x="1623785" y="315611"/>
                    <a:pt x="1623703" y="315831"/>
                    <a:pt x="1623703" y="315831"/>
                  </a:cubicBezTo>
                  <a:cubicBezTo>
                    <a:pt x="1622634" y="318958"/>
                    <a:pt x="1621481" y="322030"/>
                    <a:pt x="1620192" y="324993"/>
                  </a:cubicBezTo>
                  <a:cubicBezTo>
                    <a:pt x="1620741" y="326419"/>
                    <a:pt x="1622194" y="330205"/>
                    <a:pt x="1622496" y="331028"/>
                  </a:cubicBezTo>
                  <a:cubicBezTo>
                    <a:pt x="1624992" y="337858"/>
                    <a:pt x="1627242" y="344661"/>
                    <a:pt x="1629272" y="351437"/>
                  </a:cubicBezTo>
                  <a:cubicBezTo>
                    <a:pt x="1631302" y="358186"/>
                    <a:pt x="1633085" y="364906"/>
                    <a:pt x="1634676" y="371545"/>
                  </a:cubicBezTo>
                  <a:cubicBezTo>
                    <a:pt x="1652178" y="445310"/>
                    <a:pt x="1644086" y="519568"/>
                    <a:pt x="1613005" y="570262"/>
                  </a:cubicBezTo>
                  <a:cubicBezTo>
                    <a:pt x="1583213" y="618817"/>
                    <a:pt x="1535647" y="645399"/>
                    <a:pt x="1475433" y="647072"/>
                  </a:cubicBezTo>
                  <a:cubicBezTo>
                    <a:pt x="1453982" y="647675"/>
                    <a:pt x="1432475" y="645399"/>
                    <a:pt x="1411490" y="640351"/>
                  </a:cubicBezTo>
                  <a:cubicBezTo>
                    <a:pt x="1391765" y="635605"/>
                    <a:pt x="1372454" y="628418"/>
                    <a:pt x="1353718" y="618899"/>
                  </a:cubicBezTo>
                  <a:cubicBezTo>
                    <a:pt x="1392918" y="683337"/>
                    <a:pt x="1421859" y="753481"/>
                    <a:pt x="1439744" y="827410"/>
                  </a:cubicBezTo>
                  <a:cubicBezTo>
                    <a:pt x="1442597" y="839261"/>
                    <a:pt x="1445204" y="851303"/>
                    <a:pt x="1447453" y="863236"/>
                  </a:cubicBezTo>
                  <a:cubicBezTo>
                    <a:pt x="1451403" y="884139"/>
                    <a:pt x="1454475" y="905399"/>
                    <a:pt x="1456560" y="926440"/>
                  </a:cubicBezTo>
                  <a:cubicBezTo>
                    <a:pt x="1458206" y="942926"/>
                    <a:pt x="1459276" y="959522"/>
                    <a:pt x="1459769" y="975790"/>
                  </a:cubicBezTo>
                  <a:cubicBezTo>
                    <a:pt x="1459962" y="982017"/>
                    <a:pt x="1460099" y="988216"/>
                    <a:pt x="1460126" y="994471"/>
                  </a:cubicBezTo>
                  <a:cubicBezTo>
                    <a:pt x="1460428" y="1053203"/>
                    <a:pt x="1453652" y="1111852"/>
                    <a:pt x="1439991" y="1168746"/>
                  </a:cubicBezTo>
                  <a:cubicBezTo>
                    <a:pt x="1439909" y="1169130"/>
                    <a:pt x="1439771" y="1169651"/>
                    <a:pt x="1439635" y="1170145"/>
                  </a:cubicBezTo>
                  <a:cubicBezTo>
                    <a:pt x="1436919" y="1181338"/>
                    <a:pt x="1433874" y="1192694"/>
                    <a:pt x="1430582" y="1203914"/>
                  </a:cubicBezTo>
                  <a:cubicBezTo>
                    <a:pt x="1429786" y="1206575"/>
                    <a:pt x="1428963" y="1209181"/>
                    <a:pt x="1428113" y="1211787"/>
                  </a:cubicBezTo>
                  <a:lnTo>
                    <a:pt x="1426440" y="1217109"/>
                  </a:lnTo>
                  <a:cubicBezTo>
                    <a:pt x="1424218" y="1224214"/>
                    <a:pt x="1421996" y="1231319"/>
                    <a:pt x="1419582" y="1238314"/>
                  </a:cubicBezTo>
                  <a:cubicBezTo>
                    <a:pt x="1418457" y="1241551"/>
                    <a:pt x="1417250" y="1244788"/>
                    <a:pt x="1416016" y="1248025"/>
                  </a:cubicBezTo>
                  <a:lnTo>
                    <a:pt x="1413986" y="1253456"/>
                  </a:lnTo>
                  <a:cubicBezTo>
                    <a:pt x="1411736" y="1259574"/>
                    <a:pt x="1409460" y="1265718"/>
                    <a:pt x="1407045" y="1271726"/>
                  </a:cubicBezTo>
                  <a:cubicBezTo>
                    <a:pt x="1405619" y="1275292"/>
                    <a:pt x="1404082" y="1278804"/>
                    <a:pt x="1402574" y="1282287"/>
                  </a:cubicBezTo>
                  <a:lnTo>
                    <a:pt x="1400489" y="1287115"/>
                  </a:lnTo>
                  <a:cubicBezTo>
                    <a:pt x="1398020" y="1292876"/>
                    <a:pt x="1395551" y="1298637"/>
                    <a:pt x="1392945" y="1304315"/>
                  </a:cubicBezTo>
                  <a:cubicBezTo>
                    <a:pt x="1391135" y="1308238"/>
                    <a:pt x="1389242" y="1312106"/>
                    <a:pt x="1387349" y="1315974"/>
                  </a:cubicBezTo>
                  <a:lnTo>
                    <a:pt x="1386115" y="1318470"/>
                  </a:lnTo>
                  <a:cubicBezTo>
                    <a:pt x="1383289" y="1324286"/>
                    <a:pt x="1380409" y="1330184"/>
                    <a:pt x="1377391" y="1335972"/>
                  </a:cubicBezTo>
                  <a:cubicBezTo>
                    <a:pt x="1375170" y="1340251"/>
                    <a:pt x="1372810" y="1344530"/>
                    <a:pt x="1370478" y="1348810"/>
                  </a:cubicBezTo>
                  <a:lnTo>
                    <a:pt x="1369847" y="1349935"/>
                  </a:lnTo>
                  <a:cubicBezTo>
                    <a:pt x="1366775" y="1355503"/>
                    <a:pt x="1363703" y="1361072"/>
                    <a:pt x="1360493" y="1366531"/>
                  </a:cubicBezTo>
                  <a:cubicBezTo>
                    <a:pt x="1357750" y="1371222"/>
                    <a:pt x="1354979" y="1375776"/>
                    <a:pt x="1352181" y="1380329"/>
                  </a:cubicBezTo>
                  <a:cubicBezTo>
                    <a:pt x="1348917" y="1385651"/>
                    <a:pt x="1345598" y="1390946"/>
                    <a:pt x="1342196" y="1396158"/>
                  </a:cubicBezTo>
                  <a:cubicBezTo>
                    <a:pt x="1339233" y="1400711"/>
                    <a:pt x="1336243" y="1405155"/>
                    <a:pt x="1333226" y="1409599"/>
                  </a:cubicBezTo>
                  <a:cubicBezTo>
                    <a:pt x="1329742" y="1414729"/>
                    <a:pt x="1326203" y="1419777"/>
                    <a:pt x="1322582" y="1424769"/>
                  </a:cubicBezTo>
                  <a:cubicBezTo>
                    <a:pt x="1319428" y="1429158"/>
                    <a:pt x="1316218" y="1433520"/>
                    <a:pt x="1312953" y="1437827"/>
                  </a:cubicBezTo>
                  <a:cubicBezTo>
                    <a:pt x="1309333" y="1442655"/>
                    <a:pt x="1305547" y="1447483"/>
                    <a:pt x="1301734" y="1452256"/>
                  </a:cubicBezTo>
                  <a:cubicBezTo>
                    <a:pt x="1298360" y="1456481"/>
                    <a:pt x="1294986" y="1460705"/>
                    <a:pt x="1291529" y="1464820"/>
                  </a:cubicBezTo>
                  <a:cubicBezTo>
                    <a:pt x="1287634" y="1469483"/>
                    <a:pt x="1283656" y="1474092"/>
                    <a:pt x="1279651" y="1478673"/>
                  </a:cubicBezTo>
                  <a:cubicBezTo>
                    <a:pt x="1276003" y="1482843"/>
                    <a:pt x="1272519" y="1486820"/>
                    <a:pt x="1268953" y="1490716"/>
                  </a:cubicBezTo>
                  <a:cubicBezTo>
                    <a:pt x="1264865" y="1495160"/>
                    <a:pt x="1260668" y="1499549"/>
                    <a:pt x="1256444" y="1503938"/>
                  </a:cubicBezTo>
                  <a:lnTo>
                    <a:pt x="1254359" y="1506105"/>
                  </a:lnTo>
                  <a:cubicBezTo>
                    <a:pt x="1251341" y="1509232"/>
                    <a:pt x="1248324" y="1512360"/>
                    <a:pt x="1245251" y="1515432"/>
                  </a:cubicBezTo>
                  <a:cubicBezTo>
                    <a:pt x="1241219" y="1519437"/>
                    <a:pt x="1237104" y="1523332"/>
                    <a:pt x="1232962" y="1527255"/>
                  </a:cubicBezTo>
                  <a:lnTo>
                    <a:pt x="1229615" y="1530410"/>
                  </a:lnTo>
                  <a:cubicBezTo>
                    <a:pt x="1226597" y="1533263"/>
                    <a:pt x="1223608" y="1536116"/>
                    <a:pt x="1220535" y="1538914"/>
                  </a:cubicBezTo>
                  <a:cubicBezTo>
                    <a:pt x="1216503" y="1542562"/>
                    <a:pt x="1212443" y="1546046"/>
                    <a:pt x="1208383" y="1549530"/>
                  </a:cubicBezTo>
                  <a:lnTo>
                    <a:pt x="1203363" y="1553864"/>
                  </a:lnTo>
                  <a:cubicBezTo>
                    <a:pt x="1200510" y="1556333"/>
                    <a:pt x="1197630" y="1558829"/>
                    <a:pt x="1194722" y="1561243"/>
                  </a:cubicBezTo>
                  <a:cubicBezTo>
                    <a:pt x="1190552" y="1564672"/>
                    <a:pt x="1186327" y="1567964"/>
                    <a:pt x="1182075" y="1571283"/>
                  </a:cubicBezTo>
                  <a:lnTo>
                    <a:pt x="1176040" y="1576029"/>
                  </a:lnTo>
                  <a:cubicBezTo>
                    <a:pt x="1173380" y="1578141"/>
                    <a:pt x="1170691" y="1580254"/>
                    <a:pt x="1167976" y="1582311"/>
                  </a:cubicBezTo>
                  <a:cubicBezTo>
                    <a:pt x="1165973" y="1583793"/>
                    <a:pt x="1163971" y="1585274"/>
                    <a:pt x="1161941" y="1586728"/>
                  </a:cubicBezTo>
                  <a:cubicBezTo>
                    <a:pt x="1161858" y="1588950"/>
                    <a:pt x="1161748" y="1591144"/>
                    <a:pt x="1161639" y="1593366"/>
                  </a:cubicBezTo>
                  <a:cubicBezTo>
                    <a:pt x="1160898" y="1606479"/>
                    <a:pt x="1159664" y="1619728"/>
                    <a:pt x="1158484" y="1632539"/>
                  </a:cubicBezTo>
                  <a:cubicBezTo>
                    <a:pt x="1157277" y="1645487"/>
                    <a:pt x="1156152" y="1657722"/>
                    <a:pt x="1155686" y="1667954"/>
                  </a:cubicBezTo>
                  <a:cubicBezTo>
                    <a:pt x="1155521" y="1671794"/>
                    <a:pt x="1155439" y="1675553"/>
                    <a:pt x="1155384" y="1679338"/>
                  </a:cubicBezTo>
                  <a:lnTo>
                    <a:pt x="1155274" y="1692286"/>
                  </a:lnTo>
                  <a:cubicBezTo>
                    <a:pt x="1155192" y="1701832"/>
                    <a:pt x="1154945" y="1712174"/>
                    <a:pt x="1153793" y="1723010"/>
                  </a:cubicBezTo>
                  <a:cubicBezTo>
                    <a:pt x="1151735" y="1742487"/>
                    <a:pt x="1147182" y="1759577"/>
                    <a:pt x="1139803" y="1775213"/>
                  </a:cubicBezTo>
                  <a:cubicBezTo>
                    <a:pt x="1122054" y="1812658"/>
                    <a:pt x="1088148" y="1833972"/>
                    <a:pt x="1046699" y="1833808"/>
                  </a:cubicBezTo>
                  <a:cubicBezTo>
                    <a:pt x="1037426" y="1833753"/>
                    <a:pt x="1027880" y="1832573"/>
                    <a:pt x="1018279" y="1830269"/>
                  </a:cubicBezTo>
                  <a:cubicBezTo>
                    <a:pt x="1006950" y="1827553"/>
                    <a:pt x="995620" y="1823301"/>
                    <a:pt x="984620" y="1817650"/>
                  </a:cubicBezTo>
                  <a:cubicBezTo>
                    <a:pt x="966268" y="1808214"/>
                    <a:pt x="949589" y="1795129"/>
                    <a:pt x="937712" y="1780837"/>
                  </a:cubicBezTo>
                  <a:cubicBezTo>
                    <a:pt x="933432" y="1775707"/>
                    <a:pt x="929454" y="1770056"/>
                    <a:pt x="925669" y="1763664"/>
                  </a:cubicBezTo>
                  <a:cubicBezTo>
                    <a:pt x="923008" y="1759220"/>
                    <a:pt x="920621" y="1754557"/>
                    <a:pt x="918262" y="1749893"/>
                  </a:cubicBezTo>
                  <a:lnTo>
                    <a:pt x="916890" y="1747177"/>
                  </a:lnTo>
                  <a:cubicBezTo>
                    <a:pt x="915327" y="1744023"/>
                    <a:pt x="913735" y="1740841"/>
                    <a:pt x="912062" y="1737768"/>
                  </a:cubicBezTo>
                  <a:cubicBezTo>
                    <a:pt x="907207" y="1728853"/>
                    <a:pt x="902434" y="1719279"/>
                    <a:pt x="897606" y="1708773"/>
                  </a:cubicBezTo>
                  <a:cubicBezTo>
                    <a:pt x="897358" y="1708828"/>
                    <a:pt x="895110" y="1709376"/>
                    <a:pt x="895110" y="1709376"/>
                  </a:cubicBezTo>
                  <a:cubicBezTo>
                    <a:pt x="887648" y="1711104"/>
                    <a:pt x="880406" y="1712696"/>
                    <a:pt x="873136" y="1714149"/>
                  </a:cubicBezTo>
                  <a:lnTo>
                    <a:pt x="869433" y="1714862"/>
                  </a:lnTo>
                  <a:cubicBezTo>
                    <a:pt x="856924" y="1717304"/>
                    <a:pt x="844168" y="1719444"/>
                    <a:pt x="831385" y="1721254"/>
                  </a:cubicBezTo>
                  <a:lnTo>
                    <a:pt x="823210" y="1722406"/>
                  </a:lnTo>
                  <a:cubicBezTo>
                    <a:pt x="816983" y="1723229"/>
                    <a:pt x="810728" y="1723943"/>
                    <a:pt x="804474" y="1724574"/>
                  </a:cubicBezTo>
                  <a:cubicBezTo>
                    <a:pt x="801210" y="1724903"/>
                    <a:pt x="797835" y="1725204"/>
                    <a:pt x="794434" y="1725506"/>
                  </a:cubicBezTo>
                  <a:lnTo>
                    <a:pt x="792294" y="1725698"/>
                  </a:lnTo>
                  <a:cubicBezTo>
                    <a:pt x="783489" y="1726466"/>
                    <a:pt x="774710" y="1727042"/>
                    <a:pt x="765877" y="1727481"/>
                  </a:cubicBezTo>
                  <a:cubicBezTo>
                    <a:pt x="760418" y="1727756"/>
                    <a:pt x="754932" y="1728003"/>
                    <a:pt x="749418" y="1728140"/>
                  </a:cubicBezTo>
                  <a:cubicBezTo>
                    <a:pt x="744480" y="1728277"/>
                    <a:pt x="739652" y="1728359"/>
                    <a:pt x="734769" y="1728387"/>
                  </a:cubicBezTo>
                  <a:cubicBezTo>
                    <a:pt x="727472" y="1728442"/>
                    <a:pt x="720148" y="1728359"/>
                    <a:pt x="712796" y="1728167"/>
                  </a:cubicBezTo>
                  <a:cubicBezTo>
                    <a:pt x="708297" y="1728057"/>
                    <a:pt x="703826" y="1727920"/>
                    <a:pt x="699327" y="1727728"/>
                  </a:cubicBezTo>
                  <a:cubicBezTo>
                    <a:pt x="691125" y="1727372"/>
                    <a:pt x="682895" y="1726905"/>
                    <a:pt x="674638" y="1726247"/>
                  </a:cubicBezTo>
                  <a:cubicBezTo>
                    <a:pt x="671017" y="1725973"/>
                    <a:pt x="667424" y="1725671"/>
                    <a:pt x="663858" y="1725342"/>
                  </a:cubicBezTo>
                  <a:cubicBezTo>
                    <a:pt x="654037" y="1724436"/>
                    <a:pt x="644216" y="1723394"/>
                    <a:pt x="634368" y="1722077"/>
                  </a:cubicBezTo>
                  <a:lnTo>
                    <a:pt x="630500" y="1721556"/>
                  </a:lnTo>
                  <a:cubicBezTo>
                    <a:pt x="621283" y="1720294"/>
                    <a:pt x="611298" y="1718676"/>
                    <a:pt x="600078" y="1716646"/>
                  </a:cubicBezTo>
                  <a:cubicBezTo>
                    <a:pt x="597253" y="1716125"/>
                    <a:pt x="594400" y="1715603"/>
                    <a:pt x="591547" y="1715055"/>
                  </a:cubicBezTo>
                  <a:cubicBezTo>
                    <a:pt x="579175" y="1712668"/>
                    <a:pt x="568916" y="1710473"/>
                    <a:pt x="559287" y="1708142"/>
                  </a:cubicBezTo>
                  <a:cubicBezTo>
                    <a:pt x="547710" y="1705344"/>
                    <a:pt x="535997" y="1702216"/>
                    <a:pt x="524174" y="1698732"/>
                  </a:cubicBezTo>
                  <a:cubicBezTo>
                    <a:pt x="520580" y="1697663"/>
                    <a:pt x="517014" y="1696511"/>
                    <a:pt x="513448" y="1695358"/>
                  </a:cubicBezTo>
                  <a:lnTo>
                    <a:pt x="505136" y="1692698"/>
                  </a:lnTo>
                  <a:cubicBezTo>
                    <a:pt x="500226" y="1691161"/>
                    <a:pt x="495315" y="1689598"/>
                    <a:pt x="490487" y="1687924"/>
                  </a:cubicBezTo>
                  <a:cubicBezTo>
                    <a:pt x="485001" y="1686031"/>
                    <a:pt x="479542" y="1683947"/>
                    <a:pt x="474083" y="1681889"/>
                  </a:cubicBezTo>
                  <a:lnTo>
                    <a:pt x="467006" y="1679228"/>
                  </a:lnTo>
                  <a:cubicBezTo>
                    <a:pt x="463988" y="1678104"/>
                    <a:pt x="460998" y="1676979"/>
                    <a:pt x="458008" y="1675772"/>
                  </a:cubicBezTo>
                  <a:cubicBezTo>
                    <a:pt x="450491" y="1672754"/>
                    <a:pt x="443003" y="1669518"/>
                    <a:pt x="435541" y="1666226"/>
                  </a:cubicBezTo>
                  <a:cubicBezTo>
                    <a:pt x="435541" y="1666226"/>
                    <a:pt x="428765" y="1663291"/>
                    <a:pt x="426763" y="1662358"/>
                  </a:cubicBezTo>
                  <a:cubicBezTo>
                    <a:pt x="418533" y="1658627"/>
                    <a:pt x="410386" y="1654622"/>
                    <a:pt x="402266" y="1650562"/>
                  </a:cubicBezTo>
                  <a:lnTo>
                    <a:pt x="396697" y="1647764"/>
                  </a:lnTo>
                  <a:cubicBezTo>
                    <a:pt x="387946" y="1643292"/>
                    <a:pt x="379333" y="1638602"/>
                    <a:pt x="370801" y="1633774"/>
                  </a:cubicBezTo>
                  <a:lnTo>
                    <a:pt x="367620" y="1631991"/>
                  </a:lnTo>
                  <a:cubicBezTo>
                    <a:pt x="361365" y="1628397"/>
                    <a:pt x="355001" y="1624639"/>
                    <a:pt x="348664" y="1620743"/>
                  </a:cubicBezTo>
                  <a:cubicBezTo>
                    <a:pt x="345564" y="1623898"/>
                    <a:pt x="342272" y="1627053"/>
                    <a:pt x="338788" y="1630152"/>
                  </a:cubicBezTo>
                  <a:cubicBezTo>
                    <a:pt x="329105" y="1638711"/>
                    <a:pt x="318571" y="1646886"/>
                    <a:pt x="306528" y="1655170"/>
                  </a:cubicBezTo>
                  <a:cubicBezTo>
                    <a:pt x="292264" y="1664991"/>
                    <a:pt x="277752" y="1673660"/>
                    <a:pt x="263735" y="1682026"/>
                  </a:cubicBezTo>
                  <a:lnTo>
                    <a:pt x="260580" y="1683919"/>
                  </a:lnTo>
                  <a:cubicBezTo>
                    <a:pt x="255642" y="1686855"/>
                    <a:pt x="250402" y="1689515"/>
                    <a:pt x="244916" y="1691874"/>
                  </a:cubicBezTo>
                  <a:cubicBezTo>
                    <a:pt x="234355" y="1696401"/>
                    <a:pt x="217731" y="1702024"/>
                    <a:pt x="198529" y="1702957"/>
                  </a:cubicBezTo>
                  <a:cubicBezTo>
                    <a:pt x="194880" y="1703149"/>
                    <a:pt x="191232" y="1703149"/>
                    <a:pt x="187611" y="1702957"/>
                  </a:cubicBezTo>
                  <a:cubicBezTo>
                    <a:pt x="184620" y="1702820"/>
                    <a:pt x="181548" y="1702518"/>
                    <a:pt x="178558" y="1702107"/>
                  </a:cubicBezTo>
                  <a:cubicBezTo>
                    <a:pt x="175568" y="1701503"/>
                    <a:pt x="172441" y="1700900"/>
                    <a:pt x="169396" y="1700159"/>
                  </a:cubicBezTo>
                  <a:close/>
                </a:path>
              </a:pathLst>
            </a:custGeom>
            <a:solidFill>
              <a:srgbClr val="055A74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5" name="任意多边形: 形状 4264">
              <a:extLst>
                <a:ext uri="{FF2B5EF4-FFF2-40B4-BE49-F238E27FC236}">
                  <a16:creationId xmlns:a16="http://schemas.microsoft.com/office/drawing/2014/main" id="{2E87F57F-3A88-6ADB-E807-9C188237D428}"/>
                </a:ext>
              </a:extLst>
            </p:cNvPr>
            <p:cNvSpPr/>
            <p:nvPr/>
          </p:nvSpPr>
          <p:spPr>
            <a:xfrm>
              <a:off x="11893716" y="3692237"/>
              <a:ext cx="186947" cy="405740"/>
            </a:xfrm>
            <a:custGeom>
              <a:avLst/>
              <a:gdLst>
                <a:gd name="connsiteX0" fmla="*/ 115417 w 186947"/>
                <a:gd name="connsiteY0" fmla="*/ 404152 h 405740"/>
                <a:gd name="connsiteX1" fmla="*/ 96516 w 186947"/>
                <a:gd name="connsiteY1" fmla="*/ 395840 h 405740"/>
                <a:gd name="connsiteX2" fmla="*/ 73282 w 186947"/>
                <a:gd name="connsiteY2" fmla="*/ 364486 h 405740"/>
                <a:gd name="connsiteX3" fmla="*/ 70867 w 186947"/>
                <a:gd name="connsiteY3" fmla="*/ 352854 h 405740"/>
                <a:gd name="connsiteX4" fmla="*/ 69853 w 186947"/>
                <a:gd name="connsiteY4" fmla="*/ 343912 h 405740"/>
                <a:gd name="connsiteX5" fmla="*/ 59346 w 186947"/>
                <a:gd name="connsiteY5" fmla="*/ 259778 h 405740"/>
                <a:gd name="connsiteX6" fmla="*/ 57919 w 186947"/>
                <a:gd name="connsiteY6" fmla="*/ 249957 h 405740"/>
                <a:gd name="connsiteX7" fmla="*/ 44779 w 186947"/>
                <a:gd name="connsiteY7" fmla="*/ 185547 h 405740"/>
                <a:gd name="connsiteX8" fmla="*/ 39293 w 186947"/>
                <a:gd name="connsiteY8" fmla="*/ 166125 h 405740"/>
                <a:gd name="connsiteX9" fmla="*/ 36248 w 186947"/>
                <a:gd name="connsiteY9" fmla="*/ 156414 h 405740"/>
                <a:gd name="connsiteX10" fmla="*/ 30872 w 186947"/>
                <a:gd name="connsiteY10" fmla="*/ 140860 h 405740"/>
                <a:gd name="connsiteX11" fmla="*/ 18061 w 186947"/>
                <a:gd name="connsiteY11" fmla="*/ 109752 h 405740"/>
                <a:gd name="connsiteX12" fmla="*/ 6978 w 186947"/>
                <a:gd name="connsiteY12" fmla="*/ 87203 h 405740"/>
                <a:gd name="connsiteX13" fmla="*/ 2562 w 186947"/>
                <a:gd name="connsiteY13" fmla="*/ 42269 h 405740"/>
                <a:gd name="connsiteX14" fmla="*/ 31283 w 186947"/>
                <a:gd name="connsiteY14" fmla="*/ 7047 h 405740"/>
                <a:gd name="connsiteX15" fmla="*/ 73117 w 186947"/>
                <a:gd name="connsiteY15" fmla="*/ 1642 h 405740"/>
                <a:gd name="connsiteX16" fmla="*/ 91853 w 186947"/>
                <a:gd name="connsiteY16" fmla="*/ 9735 h 405740"/>
                <a:gd name="connsiteX17" fmla="*/ 111769 w 186947"/>
                <a:gd name="connsiteY17" fmla="*/ 31214 h 405740"/>
                <a:gd name="connsiteX18" fmla="*/ 127596 w 186947"/>
                <a:gd name="connsiteY18" fmla="*/ 62350 h 405740"/>
                <a:gd name="connsiteX19" fmla="*/ 152258 w 186947"/>
                <a:gd name="connsiteY19" fmla="*/ 124373 h 405740"/>
                <a:gd name="connsiteX20" fmla="*/ 161283 w 186947"/>
                <a:gd name="connsiteY20" fmla="*/ 155152 h 405740"/>
                <a:gd name="connsiteX21" fmla="*/ 176234 w 186947"/>
                <a:gd name="connsiteY21" fmla="*/ 232510 h 405740"/>
                <a:gd name="connsiteX22" fmla="*/ 185725 w 186947"/>
                <a:gd name="connsiteY22" fmla="*/ 330442 h 405740"/>
                <a:gd name="connsiteX23" fmla="*/ 186712 w 186947"/>
                <a:gd name="connsiteY23" fmla="*/ 342979 h 405740"/>
                <a:gd name="connsiteX24" fmla="*/ 173545 w 186947"/>
                <a:gd name="connsiteY24" fmla="*/ 384730 h 405740"/>
                <a:gd name="connsiteX25" fmla="*/ 134235 w 186947"/>
                <a:gd name="connsiteY25" fmla="*/ 405496 h 405740"/>
                <a:gd name="connsiteX26" fmla="*/ 115417 w 186947"/>
                <a:gd name="connsiteY26" fmla="*/ 404152 h 405740"/>
                <a:gd name="connsiteX27" fmla="*/ 115417 w 186947"/>
                <a:gd name="connsiteY27" fmla="*/ 404152 h 4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86947" h="405740">
                  <a:moveTo>
                    <a:pt x="115417" y="404152"/>
                  </a:moveTo>
                  <a:cubicBezTo>
                    <a:pt x="108696" y="402534"/>
                    <a:pt x="102359" y="399736"/>
                    <a:pt x="96516" y="395840"/>
                  </a:cubicBezTo>
                  <a:cubicBezTo>
                    <a:pt x="85351" y="388379"/>
                    <a:pt x="77177" y="377324"/>
                    <a:pt x="73282" y="364486"/>
                  </a:cubicBezTo>
                  <a:cubicBezTo>
                    <a:pt x="72020" y="360645"/>
                    <a:pt x="71224" y="356805"/>
                    <a:pt x="70867" y="352854"/>
                  </a:cubicBezTo>
                  <a:lnTo>
                    <a:pt x="69853" y="343912"/>
                  </a:lnTo>
                  <a:cubicBezTo>
                    <a:pt x="66835" y="316617"/>
                    <a:pt x="63488" y="287539"/>
                    <a:pt x="59346" y="259778"/>
                  </a:cubicBezTo>
                  <a:lnTo>
                    <a:pt x="57919" y="249957"/>
                  </a:lnTo>
                  <a:cubicBezTo>
                    <a:pt x="54134" y="226091"/>
                    <a:pt x="49854" y="205023"/>
                    <a:pt x="44779" y="185547"/>
                  </a:cubicBezTo>
                  <a:cubicBezTo>
                    <a:pt x="43106" y="179045"/>
                    <a:pt x="41240" y="172599"/>
                    <a:pt x="39293" y="166125"/>
                  </a:cubicBezTo>
                  <a:cubicBezTo>
                    <a:pt x="38333" y="162915"/>
                    <a:pt x="37290" y="159678"/>
                    <a:pt x="36248" y="156414"/>
                  </a:cubicBezTo>
                  <a:cubicBezTo>
                    <a:pt x="34575" y="151257"/>
                    <a:pt x="32764" y="146072"/>
                    <a:pt x="30872" y="140860"/>
                  </a:cubicBezTo>
                  <a:cubicBezTo>
                    <a:pt x="27003" y="130299"/>
                    <a:pt x="22696" y="119819"/>
                    <a:pt x="18061" y="109752"/>
                  </a:cubicBezTo>
                  <a:cubicBezTo>
                    <a:pt x="14385" y="101742"/>
                    <a:pt x="10764" y="94390"/>
                    <a:pt x="6978" y="87203"/>
                  </a:cubicBezTo>
                  <a:cubicBezTo>
                    <a:pt x="-401" y="73487"/>
                    <a:pt x="-2020" y="57439"/>
                    <a:pt x="2562" y="42269"/>
                  </a:cubicBezTo>
                  <a:cubicBezTo>
                    <a:pt x="7115" y="27072"/>
                    <a:pt x="17320" y="14563"/>
                    <a:pt x="31283" y="7047"/>
                  </a:cubicBezTo>
                  <a:cubicBezTo>
                    <a:pt x="44094" y="161"/>
                    <a:pt x="58962" y="-1759"/>
                    <a:pt x="73117" y="1642"/>
                  </a:cubicBezTo>
                  <a:cubicBezTo>
                    <a:pt x="79783" y="3261"/>
                    <a:pt x="86092" y="5977"/>
                    <a:pt x="91853" y="9735"/>
                  </a:cubicBezTo>
                  <a:cubicBezTo>
                    <a:pt x="100411" y="15331"/>
                    <a:pt x="107105" y="22546"/>
                    <a:pt x="111769" y="31214"/>
                  </a:cubicBezTo>
                  <a:cubicBezTo>
                    <a:pt x="117309" y="41337"/>
                    <a:pt x="122687" y="51925"/>
                    <a:pt x="127596" y="62350"/>
                  </a:cubicBezTo>
                  <a:cubicBezTo>
                    <a:pt x="137280" y="82951"/>
                    <a:pt x="145373" y="103223"/>
                    <a:pt x="152258" y="124373"/>
                  </a:cubicBezTo>
                  <a:cubicBezTo>
                    <a:pt x="155523" y="134413"/>
                    <a:pt x="158567" y="144755"/>
                    <a:pt x="161283" y="155152"/>
                  </a:cubicBezTo>
                  <a:cubicBezTo>
                    <a:pt x="167483" y="178936"/>
                    <a:pt x="172366" y="204228"/>
                    <a:pt x="176234" y="232510"/>
                  </a:cubicBezTo>
                  <a:cubicBezTo>
                    <a:pt x="180568" y="264304"/>
                    <a:pt x="183064" y="296427"/>
                    <a:pt x="185725" y="330442"/>
                  </a:cubicBezTo>
                  <a:lnTo>
                    <a:pt x="186712" y="342979"/>
                  </a:lnTo>
                  <a:cubicBezTo>
                    <a:pt x="188084" y="357710"/>
                    <a:pt x="183421" y="372797"/>
                    <a:pt x="173545" y="384730"/>
                  </a:cubicBezTo>
                  <a:cubicBezTo>
                    <a:pt x="163615" y="396691"/>
                    <a:pt x="149652" y="404070"/>
                    <a:pt x="134235" y="405496"/>
                  </a:cubicBezTo>
                  <a:cubicBezTo>
                    <a:pt x="127871" y="406072"/>
                    <a:pt x="121561" y="405634"/>
                    <a:pt x="115417" y="404152"/>
                  </a:cubicBezTo>
                  <a:lnTo>
                    <a:pt x="115417" y="404152"/>
                  </a:ln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6" name="任意多边形: 形状 4265">
              <a:extLst>
                <a:ext uri="{FF2B5EF4-FFF2-40B4-BE49-F238E27FC236}">
                  <a16:creationId xmlns:a16="http://schemas.microsoft.com/office/drawing/2014/main" id="{EE3A9A6F-67BC-117F-BE45-9D5AFE92379E}"/>
                </a:ext>
              </a:extLst>
            </p:cNvPr>
            <p:cNvSpPr/>
            <p:nvPr/>
          </p:nvSpPr>
          <p:spPr>
            <a:xfrm>
              <a:off x="10532330" y="4062352"/>
              <a:ext cx="234828" cy="471486"/>
            </a:xfrm>
            <a:custGeom>
              <a:avLst/>
              <a:gdLst>
                <a:gd name="connsiteX0" fmla="*/ 163112 w 234828"/>
                <a:gd name="connsiteY0" fmla="*/ 469876 h 471486"/>
                <a:gd name="connsiteX1" fmla="*/ 147476 w 234828"/>
                <a:gd name="connsiteY1" fmla="*/ 463594 h 471486"/>
                <a:gd name="connsiteX2" fmla="*/ 130276 w 234828"/>
                <a:gd name="connsiteY2" fmla="*/ 448315 h 471486"/>
                <a:gd name="connsiteX3" fmla="*/ 115682 w 234828"/>
                <a:gd name="connsiteY3" fmla="*/ 428509 h 471486"/>
                <a:gd name="connsiteX4" fmla="*/ 101418 w 234828"/>
                <a:gd name="connsiteY4" fmla="*/ 407331 h 471486"/>
                <a:gd name="connsiteX5" fmla="*/ 41726 w 234828"/>
                <a:gd name="connsiteY5" fmla="*/ 290388 h 471486"/>
                <a:gd name="connsiteX6" fmla="*/ 32508 w 234828"/>
                <a:gd name="connsiteY6" fmla="*/ 265261 h 471486"/>
                <a:gd name="connsiteX7" fmla="*/ 17229 w 234828"/>
                <a:gd name="connsiteY7" fmla="*/ 213606 h 471486"/>
                <a:gd name="connsiteX8" fmla="*/ 139 w 234828"/>
                <a:gd name="connsiteY8" fmla="*/ 88380 h 471486"/>
                <a:gd name="connsiteX9" fmla="*/ 386 w 234828"/>
                <a:gd name="connsiteY9" fmla="*/ 56805 h 471486"/>
                <a:gd name="connsiteX10" fmla="*/ 19451 w 234828"/>
                <a:gd name="connsiteY10" fmla="*/ 15739 h 471486"/>
                <a:gd name="connsiteX11" fmla="*/ 62108 w 234828"/>
                <a:gd name="connsiteY11" fmla="*/ 48 h 471486"/>
                <a:gd name="connsiteX12" fmla="*/ 73656 w 234828"/>
                <a:gd name="connsiteY12" fmla="*/ 1639 h 471486"/>
                <a:gd name="connsiteX13" fmla="*/ 119139 w 234828"/>
                <a:gd name="connsiteY13" fmla="*/ 61688 h 471486"/>
                <a:gd name="connsiteX14" fmla="*/ 119002 w 234828"/>
                <a:gd name="connsiteY14" fmla="*/ 81055 h 471486"/>
                <a:gd name="connsiteX15" fmla="*/ 124159 w 234828"/>
                <a:gd name="connsiteY15" fmla="*/ 136276 h 471486"/>
                <a:gd name="connsiteX16" fmla="*/ 126847 w 234828"/>
                <a:gd name="connsiteY16" fmla="*/ 151720 h 471486"/>
                <a:gd name="connsiteX17" fmla="*/ 134007 w 234828"/>
                <a:gd name="connsiteY17" fmla="*/ 184364 h 471486"/>
                <a:gd name="connsiteX18" fmla="*/ 146489 w 234828"/>
                <a:gd name="connsiteY18" fmla="*/ 226609 h 471486"/>
                <a:gd name="connsiteX19" fmla="*/ 190270 w 234828"/>
                <a:gd name="connsiteY19" fmla="*/ 326818 h 471486"/>
                <a:gd name="connsiteX20" fmla="*/ 223435 w 234828"/>
                <a:gd name="connsiteY20" fmla="*/ 378857 h 471486"/>
                <a:gd name="connsiteX21" fmla="*/ 233064 w 234828"/>
                <a:gd name="connsiteY21" fmla="*/ 399184 h 471486"/>
                <a:gd name="connsiteX22" fmla="*/ 211667 w 234828"/>
                <a:gd name="connsiteY22" fmla="*/ 459781 h 471486"/>
                <a:gd name="connsiteX23" fmla="*/ 168626 w 234828"/>
                <a:gd name="connsiteY23" fmla="*/ 470919 h 471486"/>
                <a:gd name="connsiteX24" fmla="*/ 163112 w 234828"/>
                <a:gd name="connsiteY24" fmla="*/ 469876 h 47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4828" h="471486">
                  <a:moveTo>
                    <a:pt x="163112" y="469876"/>
                  </a:moveTo>
                  <a:cubicBezTo>
                    <a:pt x="157626" y="468560"/>
                    <a:pt x="152359" y="466447"/>
                    <a:pt x="147476" y="463594"/>
                  </a:cubicBezTo>
                  <a:cubicBezTo>
                    <a:pt x="140892" y="459809"/>
                    <a:pt x="135022" y="454624"/>
                    <a:pt x="130276" y="448315"/>
                  </a:cubicBezTo>
                  <a:cubicBezTo>
                    <a:pt x="125558" y="442225"/>
                    <a:pt x="120593" y="435449"/>
                    <a:pt x="115682" y="428509"/>
                  </a:cubicBezTo>
                  <a:cubicBezTo>
                    <a:pt x="110827" y="421623"/>
                    <a:pt x="106054" y="414546"/>
                    <a:pt x="101418" y="407331"/>
                  </a:cubicBezTo>
                  <a:cubicBezTo>
                    <a:pt x="77799" y="370709"/>
                    <a:pt x="57719" y="331372"/>
                    <a:pt x="41726" y="290388"/>
                  </a:cubicBezTo>
                  <a:cubicBezTo>
                    <a:pt x="38489" y="282077"/>
                    <a:pt x="35416" y="273710"/>
                    <a:pt x="32508" y="265261"/>
                  </a:cubicBezTo>
                  <a:cubicBezTo>
                    <a:pt x="26693" y="248280"/>
                    <a:pt x="21563" y="230916"/>
                    <a:pt x="17229" y="213606"/>
                  </a:cubicBezTo>
                  <a:cubicBezTo>
                    <a:pt x="6750" y="171553"/>
                    <a:pt x="1017" y="129418"/>
                    <a:pt x="139" y="88380"/>
                  </a:cubicBezTo>
                  <a:cubicBezTo>
                    <a:pt x="-108" y="76337"/>
                    <a:pt x="-26" y="66297"/>
                    <a:pt x="386" y="56805"/>
                  </a:cubicBezTo>
                  <a:cubicBezTo>
                    <a:pt x="1017" y="41169"/>
                    <a:pt x="7793" y="26493"/>
                    <a:pt x="19451" y="15739"/>
                  </a:cubicBezTo>
                  <a:cubicBezTo>
                    <a:pt x="31110" y="4986"/>
                    <a:pt x="46252" y="-583"/>
                    <a:pt x="62108" y="48"/>
                  </a:cubicBezTo>
                  <a:cubicBezTo>
                    <a:pt x="66031" y="213"/>
                    <a:pt x="69898" y="734"/>
                    <a:pt x="73656" y="1639"/>
                  </a:cubicBezTo>
                  <a:cubicBezTo>
                    <a:pt x="101088" y="8250"/>
                    <a:pt x="120209" y="33488"/>
                    <a:pt x="119139" y="61688"/>
                  </a:cubicBezTo>
                  <a:cubicBezTo>
                    <a:pt x="118892" y="68052"/>
                    <a:pt x="118865" y="74526"/>
                    <a:pt x="119002" y="81055"/>
                  </a:cubicBezTo>
                  <a:cubicBezTo>
                    <a:pt x="119358" y="98145"/>
                    <a:pt x="121086" y="116717"/>
                    <a:pt x="124159" y="136276"/>
                  </a:cubicBezTo>
                  <a:cubicBezTo>
                    <a:pt x="124954" y="141460"/>
                    <a:pt x="125860" y="146590"/>
                    <a:pt x="126847" y="151720"/>
                  </a:cubicBezTo>
                  <a:cubicBezTo>
                    <a:pt x="129152" y="163872"/>
                    <a:pt x="131483" y="174543"/>
                    <a:pt x="134007" y="184364"/>
                  </a:cubicBezTo>
                  <a:cubicBezTo>
                    <a:pt x="137573" y="198272"/>
                    <a:pt x="141770" y="212482"/>
                    <a:pt x="146489" y="226609"/>
                  </a:cubicBezTo>
                  <a:cubicBezTo>
                    <a:pt x="158394" y="262106"/>
                    <a:pt x="173125" y="295820"/>
                    <a:pt x="190270" y="326818"/>
                  </a:cubicBezTo>
                  <a:cubicBezTo>
                    <a:pt x="200612" y="345500"/>
                    <a:pt x="211777" y="363001"/>
                    <a:pt x="223435" y="378857"/>
                  </a:cubicBezTo>
                  <a:cubicBezTo>
                    <a:pt x="227824" y="384672"/>
                    <a:pt x="231144" y="391668"/>
                    <a:pt x="233064" y="399184"/>
                  </a:cubicBezTo>
                  <a:cubicBezTo>
                    <a:pt x="238770" y="421925"/>
                    <a:pt x="230375" y="445708"/>
                    <a:pt x="211667" y="459781"/>
                  </a:cubicBezTo>
                  <a:cubicBezTo>
                    <a:pt x="199268" y="469108"/>
                    <a:pt x="183988" y="473058"/>
                    <a:pt x="168626" y="470919"/>
                  </a:cubicBezTo>
                  <a:cubicBezTo>
                    <a:pt x="167090" y="470699"/>
                    <a:pt x="164676" y="470260"/>
                    <a:pt x="163112" y="469876"/>
                  </a:cubicBez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7" name="任意多边形: 形状 4266">
              <a:extLst>
                <a:ext uri="{FF2B5EF4-FFF2-40B4-BE49-F238E27FC236}">
                  <a16:creationId xmlns:a16="http://schemas.microsoft.com/office/drawing/2014/main" id="{71C76AD8-EC5E-A7CF-18F5-36CF8D1BAA27}"/>
                </a:ext>
              </a:extLst>
            </p:cNvPr>
            <p:cNvSpPr/>
            <p:nvPr/>
          </p:nvSpPr>
          <p:spPr>
            <a:xfrm>
              <a:off x="10588289" y="3073087"/>
              <a:ext cx="1643758" cy="1833808"/>
            </a:xfrm>
            <a:custGeom>
              <a:avLst/>
              <a:gdLst>
                <a:gd name="connsiteX0" fmla="*/ 169396 w 1643758"/>
                <a:gd name="connsiteY0" fmla="*/ 1700159 h 1833808"/>
                <a:gd name="connsiteX1" fmla="*/ 124352 w 1643758"/>
                <a:gd name="connsiteY1" fmla="*/ 1673687 h 1833808"/>
                <a:gd name="connsiteX2" fmla="*/ 118427 w 1643758"/>
                <a:gd name="connsiteY2" fmla="*/ 1666472 h 1833808"/>
                <a:gd name="connsiteX3" fmla="*/ 99718 w 1643758"/>
                <a:gd name="connsiteY3" fmla="*/ 1610155 h 1833808"/>
                <a:gd name="connsiteX4" fmla="*/ 104629 w 1643758"/>
                <a:gd name="connsiteY4" fmla="*/ 1566126 h 1833808"/>
                <a:gd name="connsiteX5" fmla="*/ 107509 w 1643758"/>
                <a:gd name="connsiteY5" fmla="*/ 1554962 h 1833808"/>
                <a:gd name="connsiteX6" fmla="*/ 124599 w 1643758"/>
                <a:gd name="connsiteY6" fmla="*/ 1506791 h 1833808"/>
                <a:gd name="connsiteX7" fmla="*/ 140811 w 1643758"/>
                <a:gd name="connsiteY7" fmla="*/ 1470553 h 1833808"/>
                <a:gd name="connsiteX8" fmla="*/ 152662 w 1643758"/>
                <a:gd name="connsiteY8" fmla="*/ 1444383 h 1833808"/>
                <a:gd name="connsiteX9" fmla="*/ 151565 w 1643758"/>
                <a:gd name="connsiteY9" fmla="*/ 1442984 h 1833808"/>
                <a:gd name="connsiteX10" fmla="*/ 141854 w 1643758"/>
                <a:gd name="connsiteY10" fmla="*/ 1430036 h 1833808"/>
                <a:gd name="connsiteX11" fmla="*/ 131485 w 1643758"/>
                <a:gd name="connsiteY11" fmla="*/ 1415525 h 1833808"/>
                <a:gd name="connsiteX12" fmla="*/ 129537 w 1643758"/>
                <a:gd name="connsiteY12" fmla="*/ 1412754 h 1833808"/>
                <a:gd name="connsiteX13" fmla="*/ 124243 w 1643758"/>
                <a:gd name="connsiteY13" fmla="*/ 1405073 h 1833808"/>
                <a:gd name="connsiteX14" fmla="*/ 107372 w 1643758"/>
                <a:gd name="connsiteY14" fmla="*/ 1378875 h 1833808"/>
                <a:gd name="connsiteX15" fmla="*/ 16380 w 1643758"/>
                <a:gd name="connsiteY15" fmla="*/ 1151519 h 1833808"/>
                <a:gd name="connsiteX16" fmla="*/ 20632 w 1643758"/>
                <a:gd name="connsiteY16" fmla="*/ 827108 h 1833808"/>
                <a:gd name="connsiteX17" fmla="*/ 29959 w 1643758"/>
                <a:gd name="connsiteY17" fmla="*/ 792379 h 1833808"/>
                <a:gd name="connsiteX18" fmla="*/ 32483 w 1643758"/>
                <a:gd name="connsiteY18" fmla="*/ 784342 h 1833808"/>
                <a:gd name="connsiteX19" fmla="*/ 33690 w 1643758"/>
                <a:gd name="connsiteY19" fmla="*/ 780584 h 1833808"/>
                <a:gd name="connsiteX20" fmla="*/ 40822 w 1643758"/>
                <a:gd name="connsiteY20" fmla="*/ 758583 h 1833808"/>
                <a:gd name="connsiteX21" fmla="*/ 44690 w 1643758"/>
                <a:gd name="connsiteY21" fmla="*/ 748022 h 1833808"/>
                <a:gd name="connsiteX22" fmla="*/ 46418 w 1643758"/>
                <a:gd name="connsiteY22" fmla="*/ 743386 h 1833808"/>
                <a:gd name="connsiteX23" fmla="*/ 53139 w 1643758"/>
                <a:gd name="connsiteY23" fmla="*/ 725747 h 1833808"/>
                <a:gd name="connsiteX24" fmla="*/ 58570 w 1643758"/>
                <a:gd name="connsiteY24" fmla="*/ 712826 h 1833808"/>
                <a:gd name="connsiteX25" fmla="*/ 59613 w 1643758"/>
                <a:gd name="connsiteY25" fmla="*/ 710412 h 1833808"/>
                <a:gd name="connsiteX26" fmla="*/ 66882 w 1643758"/>
                <a:gd name="connsiteY26" fmla="*/ 693898 h 1833808"/>
                <a:gd name="connsiteX27" fmla="*/ 74536 w 1643758"/>
                <a:gd name="connsiteY27" fmla="*/ 677851 h 1833808"/>
                <a:gd name="connsiteX28" fmla="*/ 81888 w 1643758"/>
                <a:gd name="connsiteY28" fmla="*/ 663174 h 1833808"/>
                <a:gd name="connsiteX29" fmla="*/ 90776 w 1643758"/>
                <a:gd name="connsiteY29" fmla="*/ 646551 h 1833808"/>
                <a:gd name="connsiteX30" fmla="*/ 98127 w 1643758"/>
                <a:gd name="connsiteY30" fmla="*/ 633520 h 1833808"/>
                <a:gd name="connsiteX31" fmla="*/ 108360 w 1643758"/>
                <a:gd name="connsiteY31" fmla="*/ 616321 h 1833808"/>
                <a:gd name="connsiteX32" fmla="*/ 115327 w 1643758"/>
                <a:gd name="connsiteY32" fmla="*/ 605266 h 1833808"/>
                <a:gd name="connsiteX33" fmla="*/ 127260 w 1643758"/>
                <a:gd name="connsiteY33" fmla="*/ 587160 h 1833808"/>
                <a:gd name="connsiteX34" fmla="*/ 131978 w 1643758"/>
                <a:gd name="connsiteY34" fmla="*/ 580440 h 1833808"/>
                <a:gd name="connsiteX35" fmla="*/ 133295 w 1643758"/>
                <a:gd name="connsiteY35" fmla="*/ 578574 h 1833808"/>
                <a:gd name="connsiteX36" fmla="*/ 147313 w 1643758"/>
                <a:gd name="connsiteY36" fmla="*/ 559235 h 1833808"/>
                <a:gd name="connsiteX37" fmla="*/ 151263 w 1643758"/>
                <a:gd name="connsiteY37" fmla="*/ 554132 h 1833808"/>
                <a:gd name="connsiteX38" fmla="*/ 198117 w 1643758"/>
                <a:gd name="connsiteY38" fmla="*/ 499131 h 1833808"/>
                <a:gd name="connsiteX39" fmla="*/ 192466 w 1643758"/>
                <a:gd name="connsiteY39" fmla="*/ 499378 h 1833808"/>
                <a:gd name="connsiteX40" fmla="*/ 135572 w 1643758"/>
                <a:gd name="connsiteY40" fmla="*/ 494138 h 1833808"/>
                <a:gd name="connsiteX41" fmla="*/ 115766 w 1643758"/>
                <a:gd name="connsiteY41" fmla="*/ 488076 h 1833808"/>
                <a:gd name="connsiteX42" fmla="*/ 89898 w 1643758"/>
                <a:gd name="connsiteY42" fmla="*/ 475567 h 1833808"/>
                <a:gd name="connsiteX43" fmla="*/ 77608 w 1643758"/>
                <a:gd name="connsiteY43" fmla="*/ 467255 h 1833808"/>
                <a:gd name="connsiteX44" fmla="*/ 59037 w 1643758"/>
                <a:gd name="connsiteY44" fmla="*/ 450439 h 1833808"/>
                <a:gd name="connsiteX45" fmla="*/ 36707 w 1643758"/>
                <a:gd name="connsiteY45" fmla="*/ 420209 h 1833808"/>
                <a:gd name="connsiteX46" fmla="*/ 35116 w 1643758"/>
                <a:gd name="connsiteY46" fmla="*/ 417192 h 1833808"/>
                <a:gd name="connsiteX47" fmla="*/ 29246 w 1643758"/>
                <a:gd name="connsiteY47" fmla="*/ 405423 h 1833808"/>
                <a:gd name="connsiteX48" fmla="*/ 12923 w 1643758"/>
                <a:gd name="connsiteY48" fmla="*/ 312621 h 1833808"/>
                <a:gd name="connsiteX49" fmla="*/ 18684 w 1643758"/>
                <a:gd name="connsiteY49" fmla="*/ 268894 h 1833808"/>
                <a:gd name="connsiteX50" fmla="*/ 30837 w 1643758"/>
                <a:gd name="connsiteY50" fmla="*/ 228350 h 1833808"/>
                <a:gd name="connsiteX51" fmla="*/ 38353 w 1643758"/>
                <a:gd name="connsiteY51" fmla="*/ 210025 h 1833808"/>
                <a:gd name="connsiteX52" fmla="*/ 65950 w 1643758"/>
                <a:gd name="connsiteY52" fmla="*/ 157356 h 1833808"/>
                <a:gd name="connsiteX53" fmla="*/ 76374 w 1643758"/>
                <a:gd name="connsiteY53" fmla="*/ 141884 h 1833808"/>
                <a:gd name="connsiteX54" fmla="*/ 82162 w 1643758"/>
                <a:gd name="connsiteY54" fmla="*/ 134148 h 1833808"/>
                <a:gd name="connsiteX55" fmla="*/ 87017 w 1643758"/>
                <a:gd name="connsiteY55" fmla="*/ 127866 h 1833808"/>
                <a:gd name="connsiteX56" fmla="*/ 89349 w 1643758"/>
                <a:gd name="connsiteY56" fmla="*/ 124986 h 1833808"/>
                <a:gd name="connsiteX57" fmla="*/ 88142 w 1643758"/>
                <a:gd name="connsiteY57" fmla="*/ 99913 h 1833808"/>
                <a:gd name="connsiteX58" fmla="*/ 95219 w 1643758"/>
                <a:gd name="connsiteY58" fmla="*/ 62551 h 1833808"/>
                <a:gd name="connsiteX59" fmla="*/ 146133 w 1643758"/>
                <a:gd name="connsiteY59" fmla="*/ 5684 h 1833808"/>
                <a:gd name="connsiteX60" fmla="*/ 199489 w 1643758"/>
                <a:gd name="connsiteY60" fmla="*/ 2557 h 1833808"/>
                <a:gd name="connsiteX61" fmla="*/ 219212 w 1643758"/>
                <a:gd name="connsiteY61" fmla="*/ 9827 h 1833808"/>
                <a:gd name="connsiteX62" fmla="*/ 243956 w 1643758"/>
                <a:gd name="connsiteY62" fmla="*/ 25929 h 1833808"/>
                <a:gd name="connsiteX63" fmla="*/ 253392 w 1643758"/>
                <a:gd name="connsiteY63" fmla="*/ 23350 h 1833808"/>
                <a:gd name="connsiteX64" fmla="*/ 270016 w 1643758"/>
                <a:gd name="connsiteY64" fmla="*/ 19538 h 1833808"/>
                <a:gd name="connsiteX65" fmla="*/ 275448 w 1643758"/>
                <a:gd name="connsiteY65" fmla="*/ 18495 h 1833808"/>
                <a:gd name="connsiteX66" fmla="*/ 291057 w 1643758"/>
                <a:gd name="connsiteY66" fmla="*/ 15971 h 1833808"/>
                <a:gd name="connsiteX67" fmla="*/ 297284 w 1643758"/>
                <a:gd name="connsiteY67" fmla="*/ 15231 h 1833808"/>
                <a:gd name="connsiteX68" fmla="*/ 298848 w 1643758"/>
                <a:gd name="connsiteY68" fmla="*/ 15066 h 1833808"/>
                <a:gd name="connsiteX69" fmla="*/ 312673 w 1643758"/>
                <a:gd name="connsiteY69" fmla="*/ 13777 h 1833808"/>
                <a:gd name="connsiteX70" fmla="*/ 321122 w 1643758"/>
                <a:gd name="connsiteY70" fmla="*/ 13393 h 1833808"/>
                <a:gd name="connsiteX71" fmla="*/ 324908 w 1643758"/>
                <a:gd name="connsiteY71" fmla="*/ 13256 h 1833808"/>
                <a:gd name="connsiteX72" fmla="*/ 334701 w 1643758"/>
                <a:gd name="connsiteY72" fmla="*/ 13036 h 1833808"/>
                <a:gd name="connsiteX73" fmla="*/ 346606 w 1643758"/>
                <a:gd name="connsiteY73" fmla="*/ 13448 h 1833808"/>
                <a:gd name="connsiteX74" fmla="*/ 349953 w 1643758"/>
                <a:gd name="connsiteY74" fmla="*/ 13585 h 1833808"/>
                <a:gd name="connsiteX75" fmla="*/ 357141 w 1643758"/>
                <a:gd name="connsiteY75" fmla="*/ 13969 h 1833808"/>
                <a:gd name="connsiteX76" fmla="*/ 379525 w 1643758"/>
                <a:gd name="connsiteY76" fmla="*/ 16657 h 1833808"/>
                <a:gd name="connsiteX77" fmla="*/ 399331 w 1643758"/>
                <a:gd name="connsiteY77" fmla="*/ 20635 h 1833808"/>
                <a:gd name="connsiteX78" fmla="*/ 525874 w 1643758"/>
                <a:gd name="connsiteY78" fmla="*/ 99447 h 1833808"/>
                <a:gd name="connsiteX79" fmla="*/ 553252 w 1643758"/>
                <a:gd name="connsiteY79" fmla="*/ 136562 h 1833808"/>
                <a:gd name="connsiteX80" fmla="*/ 549987 w 1643758"/>
                <a:gd name="connsiteY80" fmla="*/ 220065 h 1833808"/>
                <a:gd name="connsiteX81" fmla="*/ 513777 w 1643758"/>
                <a:gd name="connsiteY81" fmla="*/ 301950 h 1833808"/>
                <a:gd name="connsiteX82" fmla="*/ 516164 w 1643758"/>
                <a:gd name="connsiteY82" fmla="*/ 301209 h 1833808"/>
                <a:gd name="connsiteX83" fmla="*/ 525737 w 1643758"/>
                <a:gd name="connsiteY83" fmla="*/ 298384 h 1833808"/>
                <a:gd name="connsiteX84" fmla="*/ 527795 w 1643758"/>
                <a:gd name="connsiteY84" fmla="*/ 297780 h 1833808"/>
                <a:gd name="connsiteX85" fmla="*/ 561646 w 1643758"/>
                <a:gd name="connsiteY85" fmla="*/ 288892 h 1833808"/>
                <a:gd name="connsiteX86" fmla="*/ 568531 w 1643758"/>
                <a:gd name="connsiteY86" fmla="*/ 287246 h 1833808"/>
                <a:gd name="connsiteX87" fmla="*/ 588886 w 1643758"/>
                <a:gd name="connsiteY87" fmla="*/ 282967 h 1833808"/>
                <a:gd name="connsiteX88" fmla="*/ 596073 w 1643758"/>
                <a:gd name="connsiteY88" fmla="*/ 281595 h 1833808"/>
                <a:gd name="connsiteX89" fmla="*/ 665448 w 1643758"/>
                <a:gd name="connsiteY89" fmla="*/ 272104 h 1833808"/>
                <a:gd name="connsiteX90" fmla="*/ 668055 w 1643758"/>
                <a:gd name="connsiteY90" fmla="*/ 271885 h 1833808"/>
                <a:gd name="connsiteX91" fmla="*/ 689506 w 1643758"/>
                <a:gd name="connsiteY91" fmla="*/ 270403 h 1833808"/>
                <a:gd name="connsiteX92" fmla="*/ 679933 w 1643758"/>
                <a:gd name="connsiteY92" fmla="*/ 261296 h 1833808"/>
                <a:gd name="connsiteX93" fmla="*/ 654119 w 1643758"/>
                <a:gd name="connsiteY93" fmla="*/ 214716 h 1833808"/>
                <a:gd name="connsiteX94" fmla="*/ 649895 w 1643758"/>
                <a:gd name="connsiteY94" fmla="*/ 163939 h 1833808"/>
                <a:gd name="connsiteX95" fmla="*/ 661197 w 1643758"/>
                <a:gd name="connsiteY95" fmla="*/ 123971 h 1833808"/>
                <a:gd name="connsiteX96" fmla="*/ 668356 w 1643758"/>
                <a:gd name="connsiteY96" fmla="*/ 111325 h 1833808"/>
                <a:gd name="connsiteX97" fmla="*/ 688930 w 1643758"/>
                <a:gd name="connsiteY97" fmla="*/ 88529 h 1833808"/>
                <a:gd name="connsiteX98" fmla="*/ 717679 w 1643758"/>
                <a:gd name="connsiteY98" fmla="*/ 72563 h 1833808"/>
                <a:gd name="connsiteX99" fmla="*/ 739817 w 1643758"/>
                <a:gd name="connsiteY99" fmla="*/ 69327 h 1833808"/>
                <a:gd name="connsiteX100" fmla="*/ 750076 w 1643758"/>
                <a:gd name="connsiteY100" fmla="*/ 67955 h 1833808"/>
                <a:gd name="connsiteX101" fmla="*/ 771254 w 1643758"/>
                <a:gd name="connsiteY101" fmla="*/ 67681 h 1833808"/>
                <a:gd name="connsiteX102" fmla="*/ 784860 w 1643758"/>
                <a:gd name="connsiteY102" fmla="*/ 68696 h 1833808"/>
                <a:gd name="connsiteX103" fmla="*/ 786259 w 1643758"/>
                <a:gd name="connsiteY103" fmla="*/ 68833 h 1833808"/>
                <a:gd name="connsiteX104" fmla="*/ 830178 w 1643758"/>
                <a:gd name="connsiteY104" fmla="*/ 73441 h 1833808"/>
                <a:gd name="connsiteX105" fmla="*/ 875056 w 1643758"/>
                <a:gd name="connsiteY105" fmla="*/ 80436 h 1833808"/>
                <a:gd name="connsiteX106" fmla="*/ 890062 w 1643758"/>
                <a:gd name="connsiteY106" fmla="*/ 83564 h 1833808"/>
                <a:gd name="connsiteX107" fmla="*/ 909319 w 1643758"/>
                <a:gd name="connsiteY107" fmla="*/ 89489 h 1833808"/>
                <a:gd name="connsiteX108" fmla="*/ 943170 w 1643758"/>
                <a:gd name="connsiteY108" fmla="*/ 110749 h 1833808"/>
                <a:gd name="connsiteX109" fmla="*/ 971041 w 1643758"/>
                <a:gd name="connsiteY109" fmla="*/ 186050 h 1833808"/>
                <a:gd name="connsiteX110" fmla="*/ 966734 w 1643758"/>
                <a:gd name="connsiteY110" fmla="*/ 218941 h 1833808"/>
                <a:gd name="connsiteX111" fmla="*/ 948410 w 1643758"/>
                <a:gd name="connsiteY111" fmla="*/ 264917 h 1833808"/>
                <a:gd name="connsiteX112" fmla="*/ 940262 w 1643758"/>
                <a:gd name="connsiteY112" fmla="*/ 276109 h 1833808"/>
                <a:gd name="connsiteX113" fmla="*/ 931182 w 1643758"/>
                <a:gd name="connsiteY113" fmla="*/ 285655 h 1833808"/>
                <a:gd name="connsiteX114" fmla="*/ 921307 w 1643758"/>
                <a:gd name="connsiteY114" fmla="*/ 293775 h 1833808"/>
                <a:gd name="connsiteX115" fmla="*/ 932911 w 1643758"/>
                <a:gd name="connsiteY115" fmla="*/ 297040 h 1833808"/>
                <a:gd name="connsiteX116" fmla="*/ 941304 w 1643758"/>
                <a:gd name="connsiteY116" fmla="*/ 299536 h 1833808"/>
                <a:gd name="connsiteX117" fmla="*/ 969148 w 1643758"/>
                <a:gd name="connsiteY117" fmla="*/ 308506 h 1833808"/>
                <a:gd name="connsiteX118" fmla="*/ 972851 w 1643758"/>
                <a:gd name="connsiteY118" fmla="*/ 309741 h 1833808"/>
                <a:gd name="connsiteX119" fmla="*/ 1003411 w 1643758"/>
                <a:gd name="connsiteY119" fmla="*/ 321317 h 1833808"/>
                <a:gd name="connsiteX120" fmla="*/ 1011174 w 1643758"/>
                <a:gd name="connsiteY120" fmla="*/ 324527 h 1833808"/>
                <a:gd name="connsiteX121" fmla="*/ 1035808 w 1643758"/>
                <a:gd name="connsiteY121" fmla="*/ 335307 h 1833808"/>
                <a:gd name="connsiteX122" fmla="*/ 1041596 w 1643758"/>
                <a:gd name="connsiteY122" fmla="*/ 337941 h 1833808"/>
                <a:gd name="connsiteX123" fmla="*/ 1070043 w 1643758"/>
                <a:gd name="connsiteY123" fmla="*/ 352123 h 1833808"/>
                <a:gd name="connsiteX124" fmla="*/ 1076901 w 1643758"/>
                <a:gd name="connsiteY124" fmla="*/ 355826 h 1833808"/>
                <a:gd name="connsiteX125" fmla="*/ 1099450 w 1643758"/>
                <a:gd name="connsiteY125" fmla="*/ 368527 h 1833808"/>
                <a:gd name="connsiteX126" fmla="*/ 1106061 w 1643758"/>
                <a:gd name="connsiteY126" fmla="*/ 372395 h 1833808"/>
                <a:gd name="connsiteX127" fmla="*/ 1132534 w 1643758"/>
                <a:gd name="connsiteY127" fmla="*/ 389074 h 1833808"/>
                <a:gd name="connsiteX128" fmla="*/ 1138212 w 1643758"/>
                <a:gd name="connsiteY128" fmla="*/ 392942 h 1833808"/>
                <a:gd name="connsiteX129" fmla="*/ 1159197 w 1643758"/>
                <a:gd name="connsiteY129" fmla="*/ 407645 h 1833808"/>
                <a:gd name="connsiteX130" fmla="*/ 1166083 w 1643758"/>
                <a:gd name="connsiteY130" fmla="*/ 412693 h 1833808"/>
                <a:gd name="connsiteX131" fmla="*/ 1181994 w 1643758"/>
                <a:gd name="connsiteY131" fmla="*/ 424873 h 1833808"/>
                <a:gd name="connsiteX132" fmla="*/ 1176315 w 1643758"/>
                <a:gd name="connsiteY132" fmla="*/ 411321 h 1833808"/>
                <a:gd name="connsiteX133" fmla="*/ 1175712 w 1643758"/>
                <a:gd name="connsiteY133" fmla="*/ 409758 h 1833808"/>
                <a:gd name="connsiteX134" fmla="*/ 1166851 w 1643758"/>
                <a:gd name="connsiteY134" fmla="*/ 385096 h 1833808"/>
                <a:gd name="connsiteX135" fmla="*/ 1174010 w 1643758"/>
                <a:gd name="connsiteY135" fmla="*/ 215759 h 1833808"/>
                <a:gd name="connsiteX136" fmla="*/ 1263027 w 1643758"/>
                <a:gd name="connsiteY136" fmla="*/ 132064 h 1833808"/>
                <a:gd name="connsiteX137" fmla="*/ 1280995 w 1643758"/>
                <a:gd name="connsiteY137" fmla="*/ 127729 h 1833808"/>
                <a:gd name="connsiteX138" fmla="*/ 1298030 w 1643758"/>
                <a:gd name="connsiteY138" fmla="*/ 125315 h 1833808"/>
                <a:gd name="connsiteX139" fmla="*/ 1406497 w 1643758"/>
                <a:gd name="connsiteY139" fmla="*/ 129403 h 1833808"/>
                <a:gd name="connsiteX140" fmla="*/ 1413162 w 1643758"/>
                <a:gd name="connsiteY140" fmla="*/ 130911 h 1833808"/>
                <a:gd name="connsiteX141" fmla="*/ 1423313 w 1643758"/>
                <a:gd name="connsiteY141" fmla="*/ 133545 h 1833808"/>
                <a:gd name="connsiteX142" fmla="*/ 1429704 w 1643758"/>
                <a:gd name="connsiteY142" fmla="*/ 135493 h 1833808"/>
                <a:gd name="connsiteX143" fmla="*/ 1433078 w 1643758"/>
                <a:gd name="connsiteY143" fmla="*/ 136535 h 1833808"/>
                <a:gd name="connsiteX144" fmla="*/ 1439415 w 1643758"/>
                <a:gd name="connsiteY144" fmla="*/ 138565 h 1833808"/>
                <a:gd name="connsiteX145" fmla="*/ 1449126 w 1643758"/>
                <a:gd name="connsiteY145" fmla="*/ 142213 h 1833808"/>
                <a:gd name="connsiteX146" fmla="*/ 1450114 w 1643758"/>
                <a:gd name="connsiteY146" fmla="*/ 142597 h 1833808"/>
                <a:gd name="connsiteX147" fmla="*/ 1454832 w 1643758"/>
                <a:gd name="connsiteY147" fmla="*/ 144408 h 1833808"/>
                <a:gd name="connsiteX148" fmla="*/ 1466874 w 1643758"/>
                <a:gd name="connsiteY148" fmla="*/ 149812 h 1833808"/>
                <a:gd name="connsiteX149" fmla="*/ 1469755 w 1643758"/>
                <a:gd name="connsiteY149" fmla="*/ 151129 h 1833808"/>
                <a:gd name="connsiteX150" fmla="*/ 1482374 w 1643758"/>
                <a:gd name="connsiteY150" fmla="*/ 157713 h 1833808"/>
                <a:gd name="connsiteX151" fmla="*/ 1483965 w 1643758"/>
                <a:gd name="connsiteY151" fmla="*/ 158563 h 1833808"/>
                <a:gd name="connsiteX152" fmla="*/ 1496309 w 1643758"/>
                <a:gd name="connsiteY152" fmla="*/ 165915 h 1833808"/>
                <a:gd name="connsiteX153" fmla="*/ 1497462 w 1643758"/>
                <a:gd name="connsiteY153" fmla="*/ 166628 h 1833808"/>
                <a:gd name="connsiteX154" fmla="*/ 1500972 w 1643758"/>
                <a:gd name="connsiteY154" fmla="*/ 165805 h 1833808"/>
                <a:gd name="connsiteX155" fmla="*/ 1514497 w 1643758"/>
                <a:gd name="connsiteY155" fmla="*/ 163693 h 1833808"/>
                <a:gd name="connsiteX156" fmla="*/ 1551338 w 1643758"/>
                <a:gd name="connsiteY156" fmla="*/ 166271 h 1833808"/>
                <a:gd name="connsiteX157" fmla="*/ 1597094 w 1643758"/>
                <a:gd name="connsiteY157" fmla="*/ 190686 h 1833808"/>
                <a:gd name="connsiteX158" fmla="*/ 1612648 w 1643758"/>
                <a:gd name="connsiteY158" fmla="*/ 209833 h 1833808"/>
                <a:gd name="connsiteX159" fmla="*/ 1630369 w 1643758"/>
                <a:gd name="connsiteY159" fmla="*/ 273640 h 1833808"/>
                <a:gd name="connsiteX160" fmla="*/ 1630315 w 1643758"/>
                <a:gd name="connsiteY160" fmla="*/ 276630 h 1833808"/>
                <a:gd name="connsiteX161" fmla="*/ 1630012 w 1643758"/>
                <a:gd name="connsiteY161" fmla="*/ 284421 h 1833808"/>
                <a:gd name="connsiteX162" fmla="*/ 1629382 w 1643758"/>
                <a:gd name="connsiteY162" fmla="*/ 290401 h 1833808"/>
                <a:gd name="connsiteX163" fmla="*/ 1629244 w 1643758"/>
                <a:gd name="connsiteY163" fmla="*/ 291389 h 1833808"/>
                <a:gd name="connsiteX164" fmla="*/ 1628806 w 1643758"/>
                <a:gd name="connsiteY164" fmla="*/ 294955 h 1833808"/>
                <a:gd name="connsiteX165" fmla="*/ 1627242 w 1643758"/>
                <a:gd name="connsiteY165" fmla="*/ 302992 h 1833808"/>
                <a:gd name="connsiteX166" fmla="*/ 1626556 w 1643758"/>
                <a:gd name="connsiteY166" fmla="*/ 306065 h 1833808"/>
                <a:gd name="connsiteX167" fmla="*/ 1623813 w 1643758"/>
                <a:gd name="connsiteY167" fmla="*/ 315501 h 1833808"/>
                <a:gd name="connsiteX168" fmla="*/ 1623703 w 1643758"/>
                <a:gd name="connsiteY168" fmla="*/ 315830 h 1833808"/>
                <a:gd name="connsiteX169" fmla="*/ 1620192 w 1643758"/>
                <a:gd name="connsiteY169" fmla="*/ 324993 h 1833808"/>
                <a:gd name="connsiteX170" fmla="*/ 1622496 w 1643758"/>
                <a:gd name="connsiteY170" fmla="*/ 331028 h 1833808"/>
                <a:gd name="connsiteX171" fmla="*/ 1629272 w 1643758"/>
                <a:gd name="connsiteY171" fmla="*/ 351437 h 1833808"/>
                <a:gd name="connsiteX172" fmla="*/ 1634676 w 1643758"/>
                <a:gd name="connsiteY172" fmla="*/ 371545 h 1833808"/>
                <a:gd name="connsiteX173" fmla="*/ 1613005 w 1643758"/>
                <a:gd name="connsiteY173" fmla="*/ 570262 h 1833808"/>
                <a:gd name="connsiteX174" fmla="*/ 1475434 w 1643758"/>
                <a:gd name="connsiteY174" fmla="*/ 647072 h 1833808"/>
                <a:gd name="connsiteX175" fmla="*/ 1411489 w 1643758"/>
                <a:gd name="connsiteY175" fmla="*/ 640351 h 1833808"/>
                <a:gd name="connsiteX176" fmla="*/ 1353717 w 1643758"/>
                <a:gd name="connsiteY176" fmla="*/ 618899 h 1833808"/>
                <a:gd name="connsiteX177" fmla="*/ 1439745 w 1643758"/>
                <a:gd name="connsiteY177" fmla="*/ 827410 h 1833808"/>
                <a:gd name="connsiteX178" fmla="*/ 1447452 w 1643758"/>
                <a:gd name="connsiteY178" fmla="*/ 863236 h 1833808"/>
                <a:gd name="connsiteX179" fmla="*/ 1456560 w 1643758"/>
                <a:gd name="connsiteY179" fmla="*/ 926439 h 1833808"/>
                <a:gd name="connsiteX180" fmla="*/ 1459769 w 1643758"/>
                <a:gd name="connsiteY180" fmla="*/ 975790 h 1833808"/>
                <a:gd name="connsiteX181" fmla="*/ 1460126 w 1643758"/>
                <a:gd name="connsiteY181" fmla="*/ 994471 h 1833808"/>
                <a:gd name="connsiteX182" fmla="*/ 1439991 w 1643758"/>
                <a:gd name="connsiteY182" fmla="*/ 1168746 h 1833808"/>
                <a:gd name="connsiteX183" fmla="*/ 1439635 w 1643758"/>
                <a:gd name="connsiteY183" fmla="*/ 1170145 h 1833808"/>
                <a:gd name="connsiteX184" fmla="*/ 1430582 w 1643758"/>
                <a:gd name="connsiteY184" fmla="*/ 1203914 h 1833808"/>
                <a:gd name="connsiteX185" fmla="*/ 1428113 w 1643758"/>
                <a:gd name="connsiteY185" fmla="*/ 1211787 h 1833808"/>
                <a:gd name="connsiteX186" fmla="*/ 1426440 w 1643758"/>
                <a:gd name="connsiteY186" fmla="*/ 1217109 h 1833808"/>
                <a:gd name="connsiteX187" fmla="*/ 1419582 w 1643758"/>
                <a:gd name="connsiteY187" fmla="*/ 1238314 h 1833808"/>
                <a:gd name="connsiteX188" fmla="*/ 1416015 w 1643758"/>
                <a:gd name="connsiteY188" fmla="*/ 1248025 h 1833808"/>
                <a:gd name="connsiteX189" fmla="*/ 1413985 w 1643758"/>
                <a:gd name="connsiteY189" fmla="*/ 1253456 h 1833808"/>
                <a:gd name="connsiteX190" fmla="*/ 1407045 w 1643758"/>
                <a:gd name="connsiteY190" fmla="*/ 1271726 h 1833808"/>
                <a:gd name="connsiteX191" fmla="*/ 1402574 w 1643758"/>
                <a:gd name="connsiteY191" fmla="*/ 1282287 h 1833808"/>
                <a:gd name="connsiteX192" fmla="*/ 1400489 w 1643758"/>
                <a:gd name="connsiteY192" fmla="*/ 1287116 h 1833808"/>
                <a:gd name="connsiteX193" fmla="*/ 1392945 w 1643758"/>
                <a:gd name="connsiteY193" fmla="*/ 1304315 h 1833808"/>
                <a:gd name="connsiteX194" fmla="*/ 1387349 w 1643758"/>
                <a:gd name="connsiteY194" fmla="*/ 1315974 h 1833808"/>
                <a:gd name="connsiteX195" fmla="*/ 1386115 w 1643758"/>
                <a:gd name="connsiteY195" fmla="*/ 1318470 h 1833808"/>
                <a:gd name="connsiteX196" fmla="*/ 1377392 w 1643758"/>
                <a:gd name="connsiteY196" fmla="*/ 1335972 h 1833808"/>
                <a:gd name="connsiteX197" fmla="*/ 1370479 w 1643758"/>
                <a:gd name="connsiteY197" fmla="*/ 1348810 h 1833808"/>
                <a:gd name="connsiteX198" fmla="*/ 1369848 w 1643758"/>
                <a:gd name="connsiteY198" fmla="*/ 1349935 h 1833808"/>
                <a:gd name="connsiteX199" fmla="*/ 1360493 w 1643758"/>
                <a:gd name="connsiteY199" fmla="*/ 1366531 h 1833808"/>
                <a:gd name="connsiteX200" fmla="*/ 1352181 w 1643758"/>
                <a:gd name="connsiteY200" fmla="*/ 1380329 h 1833808"/>
                <a:gd name="connsiteX201" fmla="*/ 1342196 w 1643758"/>
                <a:gd name="connsiteY201" fmla="*/ 1396158 h 1833808"/>
                <a:gd name="connsiteX202" fmla="*/ 1333226 w 1643758"/>
                <a:gd name="connsiteY202" fmla="*/ 1409599 h 1833808"/>
                <a:gd name="connsiteX203" fmla="*/ 1322583 w 1643758"/>
                <a:gd name="connsiteY203" fmla="*/ 1424769 h 1833808"/>
                <a:gd name="connsiteX204" fmla="*/ 1312954 w 1643758"/>
                <a:gd name="connsiteY204" fmla="*/ 1437827 h 1833808"/>
                <a:gd name="connsiteX205" fmla="*/ 1301734 w 1643758"/>
                <a:gd name="connsiteY205" fmla="*/ 1452256 h 1833808"/>
                <a:gd name="connsiteX206" fmla="*/ 1291529 w 1643758"/>
                <a:gd name="connsiteY206" fmla="*/ 1464820 h 1833808"/>
                <a:gd name="connsiteX207" fmla="*/ 1279651 w 1643758"/>
                <a:gd name="connsiteY207" fmla="*/ 1478673 h 1833808"/>
                <a:gd name="connsiteX208" fmla="*/ 1268953 w 1643758"/>
                <a:gd name="connsiteY208" fmla="*/ 1490716 h 1833808"/>
                <a:gd name="connsiteX209" fmla="*/ 1256444 w 1643758"/>
                <a:gd name="connsiteY209" fmla="*/ 1503938 h 1833808"/>
                <a:gd name="connsiteX210" fmla="*/ 1254359 w 1643758"/>
                <a:gd name="connsiteY210" fmla="*/ 1506105 h 1833808"/>
                <a:gd name="connsiteX211" fmla="*/ 1245251 w 1643758"/>
                <a:gd name="connsiteY211" fmla="*/ 1515432 h 1833808"/>
                <a:gd name="connsiteX212" fmla="*/ 1232962 w 1643758"/>
                <a:gd name="connsiteY212" fmla="*/ 1527255 h 1833808"/>
                <a:gd name="connsiteX213" fmla="*/ 1229615 w 1643758"/>
                <a:gd name="connsiteY213" fmla="*/ 1530410 h 1833808"/>
                <a:gd name="connsiteX214" fmla="*/ 1220535 w 1643758"/>
                <a:gd name="connsiteY214" fmla="*/ 1538914 h 1833808"/>
                <a:gd name="connsiteX215" fmla="*/ 1208383 w 1643758"/>
                <a:gd name="connsiteY215" fmla="*/ 1549530 h 1833808"/>
                <a:gd name="connsiteX216" fmla="*/ 1203363 w 1643758"/>
                <a:gd name="connsiteY216" fmla="*/ 1553864 h 1833808"/>
                <a:gd name="connsiteX217" fmla="*/ 1194722 w 1643758"/>
                <a:gd name="connsiteY217" fmla="*/ 1561243 h 1833808"/>
                <a:gd name="connsiteX218" fmla="*/ 1182075 w 1643758"/>
                <a:gd name="connsiteY218" fmla="*/ 1571284 h 1833808"/>
                <a:gd name="connsiteX219" fmla="*/ 1176040 w 1643758"/>
                <a:gd name="connsiteY219" fmla="*/ 1576029 h 1833808"/>
                <a:gd name="connsiteX220" fmla="*/ 1167975 w 1643758"/>
                <a:gd name="connsiteY220" fmla="*/ 1582311 h 1833808"/>
                <a:gd name="connsiteX221" fmla="*/ 1161941 w 1643758"/>
                <a:gd name="connsiteY221" fmla="*/ 1586728 h 1833808"/>
                <a:gd name="connsiteX222" fmla="*/ 1161639 w 1643758"/>
                <a:gd name="connsiteY222" fmla="*/ 1593366 h 1833808"/>
                <a:gd name="connsiteX223" fmla="*/ 1158484 w 1643758"/>
                <a:gd name="connsiteY223" fmla="*/ 1632539 h 1833808"/>
                <a:gd name="connsiteX224" fmla="*/ 1155686 w 1643758"/>
                <a:gd name="connsiteY224" fmla="*/ 1667954 h 1833808"/>
                <a:gd name="connsiteX225" fmla="*/ 1155384 w 1643758"/>
                <a:gd name="connsiteY225" fmla="*/ 1679338 h 1833808"/>
                <a:gd name="connsiteX226" fmla="*/ 1155274 w 1643758"/>
                <a:gd name="connsiteY226" fmla="*/ 1692286 h 1833808"/>
                <a:gd name="connsiteX227" fmla="*/ 1153793 w 1643758"/>
                <a:gd name="connsiteY227" fmla="*/ 1723010 h 1833808"/>
                <a:gd name="connsiteX228" fmla="*/ 1139803 w 1643758"/>
                <a:gd name="connsiteY228" fmla="*/ 1775213 h 1833808"/>
                <a:gd name="connsiteX229" fmla="*/ 1046699 w 1643758"/>
                <a:gd name="connsiteY229" fmla="*/ 1833808 h 1833808"/>
                <a:gd name="connsiteX230" fmla="*/ 1018279 w 1643758"/>
                <a:gd name="connsiteY230" fmla="*/ 1830269 h 1833808"/>
                <a:gd name="connsiteX231" fmla="*/ 984620 w 1643758"/>
                <a:gd name="connsiteY231" fmla="*/ 1817650 h 1833808"/>
                <a:gd name="connsiteX232" fmla="*/ 937711 w 1643758"/>
                <a:gd name="connsiteY232" fmla="*/ 1780837 h 1833808"/>
                <a:gd name="connsiteX233" fmla="*/ 925668 w 1643758"/>
                <a:gd name="connsiteY233" fmla="*/ 1763664 h 1833808"/>
                <a:gd name="connsiteX234" fmla="*/ 918262 w 1643758"/>
                <a:gd name="connsiteY234" fmla="*/ 1749893 h 1833808"/>
                <a:gd name="connsiteX235" fmla="*/ 916890 w 1643758"/>
                <a:gd name="connsiteY235" fmla="*/ 1747177 h 1833808"/>
                <a:gd name="connsiteX236" fmla="*/ 912062 w 1643758"/>
                <a:gd name="connsiteY236" fmla="*/ 1737768 h 1833808"/>
                <a:gd name="connsiteX237" fmla="*/ 897606 w 1643758"/>
                <a:gd name="connsiteY237" fmla="*/ 1708773 h 1833808"/>
                <a:gd name="connsiteX238" fmla="*/ 895109 w 1643758"/>
                <a:gd name="connsiteY238" fmla="*/ 1709376 h 1833808"/>
                <a:gd name="connsiteX239" fmla="*/ 873136 w 1643758"/>
                <a:gd name="connsiteY239" fmla="*/ 1714149 h 1833808"/>
                <a:gd name="connsiteX240" fmla="*/ 869433 w 1643758"/>
                <a:gd name="connsiteY240" fmla="*/ 1714862 h 1833808"/>
                <a:gd name="connsiteX241" fmla="*/ 831385 w 1643758"/>
                <a:gd name="connsiteY241" fmla="*/ 1721254 h 1833808"/>
                <a:gd name="connsiteX242" fmla="*/ 823210 w 1643758"/>
                <a:gd name="connsiteY242" fmla="*/ 1722406 h 1833808"/>
                <a:gd name="connsiteX243" fmla="*/ 804474 w 1643758"/>
                <a:gd name="connsiteY243" fmla="*/ 1724574 h 1833808"/>
                <a:gd name="connsiteX244" fmla="*/ 794434 w 1643758"/>
                <a:gd name="connsiteY244" fmla="*/ 1725506 h 1833808"/>
                <a:gd name="connsiteX245" fmla="*/ 792294 w 1643758"/>
                <a:gd name="connsiteY245" fmla="*/ 1725698 h 1833808"/>
                <a:gd name="connsiteX246" fmla="*/ 765877 w 1643758"/>
                <a:gd name="connsiteY246" fmla="*/ 1727481 h 1833808"/>
                <a:gd name="connsiteX247" fmla="*/ 749418 w 1643758"/>
                <a:gd name="connsiteY247" fmla="*/ 1728139 h 1833808"/>
                <a:gd name="connsiteX248" fmla="*/ 734769 w 1643758"/>
                <a:gd name="connsiteY248" fmla="*/ 1728387 h 1833808"/>
                <a:gd name="connsiteX249" fmla="*/ 712796 w 1643758"/>
                <a:gd name="connsiteY249" fmla="*/ 1728167 h 1833808"/>
                <a:gd name="connsiteX250" fmla="*/ 699327 w 1643758"/>
                <a:gd name="connsiteY250" fmla="*/ 1727728 h 1833808"/>
                <a:gd name="connsiteX251" fmla="*/ 674638 w 1643758"/>
                <a:gd name="connsiteY251" fmla="*/ 1726247 h 1833808"/>
                <a:gd name="connsiteX252" fmla="*/ 663858 w 1643758"/>
                <a:gd name="connsiteY252" fmla="*/ 1725342 h 1833808"/>
                <a:gd name="connsiteX253" fmla="*/ 634368 w 1643758"/>
                <a:gd name="connsiteY253" fmla="*/ 1722077 h 1833808"/>
                <a:gd name="connsiteX254" fmla="*/ 630500 w 1643758"/>
                <a:gd name="connsiteY254" fmla="*/ 1721556 h 1833808"/>
                <a:gd name="connsiteX255" fmla="*/ 600078 w 1643758"/>
                <a:gd name="connsiteY255" fmla="*/ 1716646 h 1833808"/>
                <a:gd name="connsiteX256" fmla="*/ 591547 w 1643758"/>
                <a:gd name="connsiteY256" fmla="*/ 1715055 h 1833808"/>
                <a:gd name="connsiteX257" fmla="*/ 559287 w 1643758"/>
                <a:gd name="connsiteY257" fmla="*/ 1708142 h 1833808"/>
                <a:gd name="connsiteX258" fmla="*/ 524174 w 1643758"/>
                <a:gd name="connsiteY258" fmla="*/ 1698732 h 1833808"/>
                <a:gd name="connsiteX259" fmla="*/ 513448 w 1643758"/>
                <a:gd name="connsiteY259" fmla="*/ 1695358 h 1833808"/>
                <a:gd name="connsiteX260" fmla="*/ 505136 w 1643758"/>
                <a:gd name="connsiteY260" fmla="*/ 1692698 h 1833808"/>
                <a:gd name="connsiteX261" fmla="*/ 490487 w 1643758"/>
                <a:gd name="connsiteY261" fmla="*/ 1687924 h 1833808"/>
                <a:gd name="connsiteX262" fmla="*/ 474083 w 1643758"/>
                <a:gd name="connsiteY262" fmla="*/ 1681889 h 1833808"/>
                <a:gd name="connsiteX263" fmla="*/ 467005 w 1643758"/>
                <a:gd name="connsiteY263" fmla="*/ 1679228 h 1833808"/>
                <a:gd name="connsiteX264" fmla="*/ 458008 w 1643758"/>
                <a:gd name="connsiteY264" fmla="*/ 1675772 h 1833808"/>
                <a:gd name="connsiteX265" fmla="*/ 435541 w 1643758"/>
                <a:gd name="connsiteY265" fmla="*/ 1666226 h 1833808"/>
                <a:gd name="connsiteX266" fmla="*/ 426763 w 1643758"/>
                <a:gd name="connsiteY266" fmla="*/ 1662358 h 1833808"/>
                <a:gd name="connsiteX267" fmla="*/ 402266 w 1643758"/>
                <a:gd name="connsiteY267" fmla="*/ 1650562 h 1833808"/>
                <a:gd name="connsiteX268" fmla="*/ 396697 w 1643758"/>
                <a:gd name="connsiteY268" fmla="*/ 1647764 h 1833808"/>
                <a:gd name="connsiteX269" fmla="*/ 370802 w 1643758"/>
                <a:gd name="connsiteY269" fmla="*/ 1633774 h 1833808"/>
                <a:gd name="connsiteX270" fmla="*/ 367619 w 1643758"/>
                <a:gd name="connsiteY270" fmla="*/ 1631991 h 1833808"/>
                <a:gd name="connsiteX271" fmla="*/ 348664 w 1643758"/>
                <a:gd name="connsiteY271" fmla="*/ 1620743 h 1833808"/>
                <a:gd name="connsiteX272" fmla="*/ 338788 w 1643758"/>
                <a:gd name="connsiteY272" fmla="*/ 1630152 h 1833808"/>
                <a:gd name="connsiteX273" fmla="*/ 306528 w 1643758"/>
                <a:gd name="connsiteY273" fmla="*/ 1655170 h 1833808"/>
                <a:gd name="connsiteX274" fmla="*/ 263734 w 1643758"/>
                <a:gd name="connsiteY274" fmla="*/ 1682026 h 1833808"/>
                <a:gd name="connsiteX275" fmla="*/ 260580 w 1643758"/>
                <a:gd name="connsiteY275" fmla="*/ 1683919 h 1833808"/>
                <a:gd name="connsiteX276" fmla="*/ 244916 w 1643758"/>
                <a:gd name="connsiteY276" fmla="*/ 1691874 h 1833808"/>
                <a:gd name="connsiteX277" fmla="*/ 198528 w 1643758"/>
                <a:gd name="connsiteY277" fmla="*/ 1702957 h 1833808"/>
                <a:gd name="connsiteX278" fmla="*/ 187611 w 1643758"/>
                <a:gd name="connsiteY278" fmla="*/ 1702957 h 1833808"/>
                <a:gd name="connsiteX279" fmla="*/ 178558 w 1643758"/>
                <a:gd name="connsiteY279" fmla="*/ 1702107 h 1833808"/>
                <a:gd name="connsiteX280" fmla="*/ 169396 w 1643758"/>
                <a:gd name="connsiteY280" fmla="*/ 1700159 h 183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</a:cxnLst>
              <a:rect l="l" t="t" r="r" b="b"/>
              <a:pathLst>
                <a:path w="1643758" h="1833808">
                  <a:moveTo>
                    <a:pt x="169396" y="1700159"/>
                  </a:moveTo>
                  <a:cubicBezTo>
                    <a:pt x="151784" y="1695934"/>
                    <a:pt x="136203" y="1686772"/>
                    <a:pt x="124352" y="1673687"/>
                  </a:cubicBezTo>
                  <a:cubicBezTo>
                    <a:pt x="122213" y="1671328"/>
                    <a:pt x="120292" y="1668996"/>
                    <a:pt x="118427" y="1666472"/>
                  </a:cubicBezTo>
                  <a:cubicBezTo>
                    <a:pt x="106823" y="1650370"/>
                    <a:pt x="100596" y="1631497"/>
                    <a:pt x="99718" y="1610155"/>
                  </a:cubicBezTo>
                  <a:cubicBezTo>
                    <a:pt x="99170" y="1596823"/>
                    <a:pt x="100788" y="1582421"/>
                    <a:pt x="104629" y="1566126"/>
                  </a:cubicBezTo>
                  <a:cubicBezTo>
                    <a:pt x="105534" y="1562286"/>
                    <a:pt x="106521" y="1558528"/>
                    <a:pt x="107509" y="1554962"/>
                  </a:cubicBezTo>
                  <a:cubicBezTo>
                    <a:pt x="111789" y="1539764"/>
                    <a:pt x="117357" y="1524046"/>
                    <a:pt x="124599" y="1506791"/>
                  </a:cubicBezTo>
                  <a:cubicBezTo>
                    <a:pt x="129839" y="1494337"/>
                    <a:pt x="135407" y="1482239"/>
                    <a:pt x="140811" y="1470553"/>
                  </a:cubicBezTo>
                  <a:cubicBezTo>
                    <a:pt x="144926" y="1461610"/>
                    <a:pt x="148932" y="1452942"/>
                    <a:pt x="152662" y="1444383"/>
                  </a:cubicBezTo>
                  <a:cubicBezTo>
                    <a:pt x="152306" y="1443917"/>
                    <a:pt x="151922" y="1443450"/>
                    <a:pt x="151565" y="1442984"/>
                  </a:cubicBezTo>
                  <a:cubicBezTo>
                    <a:pt x="148246" y="1438677"/>
                    <a:pt x="145036" y="1434370"/>
                    <a:pt x="141854" y="1430036"/>
                  </a:cubicBezTo>
                  <a:cubicBezTo>
                    <a:pt x="138343" y="1425263"/>
                    <a:pt x="134886" y="1420408"/>
                    <a:pt x="131485" y="1415525"/>
                  </a:cubicBezTo>
                  <a:lnTo>
                    <a:pt x="129537" y="1412754"/>
                  </a:lnTo>
                  <a:cubicBezTo>
                    <a:pt x="127754" y="1410203"/>
                    <a:pt x="125971" y="1407652"/>
                    <a:pt x="124243" y="1405073"/>
                  </a:cubicBezTo>
                  <a:cubicBezTo>
                    <a:pt x="117933" y="1395691"/>
                    <a:pt x="112392" y="1387105"/>
                    <a:pt x="107372" y="1378875"/>
                  </a:cubicBezTo>
                  <a:cubicBezTo>
                    <a:pt x="64331" y="1308403"/>
                    <a:pt x="33717" y="1231922"/>
                    <a:pt x="16380" y="1151519"/>
                  </a:cubicBezTo>
                  <a:cubicBezTo>
                    <a:pt x="-6800" y="1043931"/>
                    <a:pt x="-5373" y="934779"/>
                    <a:pt x="20632" y="827108"/>
                  </a:cubicBezTo>
                  <a:cubicBezTo>
                    <a:pt x="23348" y="815889"/>
                    <a:pt x="26475" y="804202"/>
                    <a:pt x="29959" y="792379"/>
                  </a:cubicBezTo>
                  <a:cubicBezTo>
                    <a:pt x="30754" y="789663"/>
                    <a:pt x="31605" y="787003"/>
                    <a:pt x="32483" y="784342"/>
                  </a:cubicBezTo>
                  <a:lnTo>
                    <a:pt x="33690" y="780584"/>
                  </a:lnTo>
                  <a:cubicBezTo>
                    <a:pt x="36076" y="772930"/>
                    <a:pt x="38353" y="765688"/>
                    <a:pt x="40822" y="758583"/>
                  </a:cubicBezTo>
                  <a:cubicBezTo>
                    <a:pt x="42056" y="755044"/>
                    <a:pt x="43373" y="751533"/>
                    <a:pt x="44690" y="748022"/>
                  </a:cubicBezTo>
                  <a:lnTo>
                    <a:pt x="46418" y="743386"/>
                  </a:lnTo>
                  <a:cubicBezTo>
                    <a:pt x="48613" y="737488"/>
                    <a:pt x="50807" y="731563"/>
                    <a:pt x="53139" y="725747"/>
                  </a:cubicBezTo>
                  <a:cubicBezTo>
                    <a:pt x="54867" y="721413"/>
                    <a:pt x="56733" y="717133"/>
                    <a:pt x="58570" y="712826"/>
                  </a:cubicBezTo>
                  <a:lnTo>
                    <a:pt x="59613" y="710412"/>
                  </a:lnTo>
                  <a:cubicBezTo>
                    <a:pt x="61999" y="704871"/>
                    <a:pt x="64358" y="699357"/>
                    <a:pt x="66882" y="693898"/>
                  </a:cubicBezTo>
                  <a:cubicBezTo>
                    <a:pt x="69351" y="688494"/>
                    <a:pt x="71930" y="683172"/>
                    <a:pt x="74536" y="677851"/>
                  </a:cubicBezTo>
                  <a:cubicBezTo>
                    <a:pt x="76950" y="672940"/>
                    <a:pt x="79391" y="668030"/>
                    <a:pt x="81888" y="663174"/>
                  </a:cubicBezTo>
                  <a:cubicBezTo>
                    <a:pt x="84768" y="657578"/>
                    <a:pt x="87758" y="652065"/>
                    <a:pt x="90776" y="646551"/>
                  </a:cubicBezTo>
                  <a:cubicBezTo>
                    <a:pt x="93217" y="642134"/>
                    <a:pt x="95658" y="637827"/>
                    <a:pt x="98127" y="633520"/>
                  </a:cubicBezTo>
                  <a:cubicBezTo>
                    <a:pt x="101447" y="627760"/>
                    <a:pt x="104876" y="621999"/>
                    <a:pt x="108360" y="616321"/>
                  </a:cubicBezTo>
                  <a:cubicBezTo>
                    <a:pt x="110664" y="612563"/>
                    <a:pt x="112996" y="608914"/>
                    <a:pt x="115327" y="605266"/>
                  </a:cubicBezTo>
                  <a:cubicBezTo>
                    <a:pt x="119195" y="599230"/>
                    <a:pt x="123145" y="593141"/>
                    <a:pt x="127260" y="587160"/>
                  </a:cubicBezTo>
                  <a:cubicBezTo>
                    <a:pt x="128769" y="584938"/>
                    <a:pt x="130360" y="582689"/>
                    <a:pt x="131978" y="580440"/>
                  </a:cubicBezTo>
                  <a:lnTo>
                    <a:pt x="133295" y="578574"/>
                  </a:lnTo>
                  <a:cubicBezTo>
                    <a:pt x="137849" y="572100"/>
                    <a:pt x="142512" y="565599"/>
                    <a:pt x="147313" y="559235"/>
                  </a:cubicBezTo>
                  <a:lnTo>
                    <a:pt x="151263" y="554132"/>
                  </a:lnTo>
                  <a:cubicBezTo>
                    <a:pt x="165994" y="535012"/>
                    <a:pt x="181630" y="516660"/>
                    <a:pt x="198117" y="499131"/>
                  </a:cubicBezTo>
                  <a:cubicBezTo>
                    <a:pt x="196224" y="499241"/>
                    <a:pt x="194331" y="499323"/>
                    <a:pt x="192466" y="499378"/>
                  </a:cubicBezTo>
                  <a:cubicBezTo>
                    <a:pt x="172111" y="500091"/>
                    <a:pt x="152964" y="498308"/>
                    <a:pt x="135572" y="494138"/>
                  </a:cubicBezTo>
                  <a:cubicBezTo>
                    <a:pt x="128769" y="492493"/>
                    <a:pt x="122103" y="490463"/>
                    <a:pt x="115766" y="488076"/>
                  </a:cubicBezTo>
                  <a:cubicBezTo>
                    <a:pt x="106659" y="484647"/>
                    <a:pt x="97963" y="480450"/>
                    <a:pt x="89898" y="475567"/>
                  </a:cubicBezTo>
                  <a:cubicBezTo>
                    <a:pt x="85701" y="473016"/>
                    <a:pt x="81558" y="470218"/>
                    <a:pt x="77608" y="467255"/>
                  </a:cubicBezTo>
                  <a:cubicBezTo>
                    <a:pt x="71244" y="462455"/>
                    <a:pt x="65182" y="456968"/>
                    <a:pt x="59037" y="450439"/>
                  </a:cubicBezTo>
                  <a:cubicBezTo>
                    <a:pt x="50368" y="441250"/>
                    <a:pt x="42852" y="431072"/>
                    <a:pt x="36707" y="420209"/>
                  </a:cubicBezTo>
                  <a:cubicBezTo>
                    <a:pt x="36268" y="419469"/>
                    <a:pt x="35610" y="418179"/>
                    <a:pt x="35116" y="417192"/>
                  </a:cubicBezTo>
                  <a:cubicBezTo>
                    <a:pt x="33031" y="413351"/>
                    <a:pt x="31056" y="409511"/>
                    <a:pt x="29246" y="405423"/>
                  </a:cubicBezTo>
                  <a:cubicBezTo>
                    <a:pt x="16901" y="377827"/>
                    <a:pt x="11387" y="346582"/>
                    <a:pt x="12923" y="312621"/>
                  </a:cubicBezTo>
                  <a:cubicBezTo>
                    <a:pt x="13582" y="298219"/>
                    <a:pt x="15502" y="283516"/>
                    <a:pt x="18684" y="268894"/>
                  </a:cubicBezTo>
                  <a:cubicBezTo>
                    <a:pt x="21702" y="255069"/>
                    <a:pt x="25762" y="241435"/>
                    <a:pt x="30837" y="228350"/>
                  </a:cubicBezTo>
                  <a:cubicBezTo>
                    <a:pt x="33223" y="222150"/>
                    <a:pt x="35720" y="216033"/>
                    <a:pt x="38353" y="210025"/>
                  </a:cubicBezTo>
                  <a:cubicBezTo>
                    <a:pt x="46583" y="191070"/>
                    <a:pt x="55855" y="173349"/>
                    <a:pt x="65950" y="157356"/>
                  </a:cubicBezTo>
                  <a:cubicBezTo>
                    <a:pt x="69296" y="152062"/>
                    <a:pt x="72753" y="146932"/>
                    <a:pt x="76374" y="141884"/>
                  </a:cubicBezTo>
                  <a:cubicBezTo>
                    <a:pt x="78157" y="139361"/>
                    <a:pt x="80159" y="136754"/>
                    <a:pt x="82162" y="134148"/>
                  </a:cubicBezTo>
                  <a:cubicBezTo>
                    <a:pt x="82162" y="134148"/>
                    <a:pt x="86085" y="129019"/>
                    <a:pt x="87017" y="127866"/>
                  </a:cubicBezTo>
                  <a:cubicBezTo>
                    <a:pt x="87786" y="126906"/>
                    <a:pt x="88554" y="125946"/>
                    <a:pt x="89349" y="124986"/>
                  </a:cubicBezTo>
                  <a:cubicBezTo>
                    <a:pt x="88115" y="116866"/>
                    <a:pt x="87703" y="108472"/>
                    <a:pt x="88142" y="99913"/>
                  </a:cubicBezTo>
                  <a:cubicBezTo>
                    <a:pt x="88746" y="87240"/>
                    <a:pt x="91132" y="74676"/>
                    <a:pt x="95219" y="62551"/>
                  </a:cubicBezTo>
                  <a:cubicBezTo>
                    <a:pt x="101337" y="36545"/>
                    <a:pt x="119963" y="15560"/>
                    <a:pt x="146133" y="5684"/>
                  </a:cubicBezTo>
                  <a:cubicBezTo>
                    <a:pt x="162812" y="-598"/>
                    <a:pt x="181768" y="-1722"/>
                    <a:pt x="199489" y="2557"/>
                  </a:cubicBezTo>
                  <a:cubicBezTo>
                    <a:pt x="206401" y="4230"/>
                    <a:pt x="213040" y="6672"/>
                    <a:pt x="219212" y="9827"/>
                  </a:cubicBezTo>
                  <a:cubicBezTo>
                    <a:pt x="228183" y="14463"/>
                    <a:pt x="236467" y="19867"/>
                    <a:pt x="243956" y="25929"/>
                  </a:cubicBezTo>
                  <a:cubicBezTo>
                    <a:pt x="245794" y="25408"/>
                    <a:pt x="253392" y="23350"/>
                    <a:pt x="253392" y="23350"/>
                  </a:cubicBezTo>
                  <a:cubicBezTo>
                    <a:pt x="258879" y="21951"/>
                    <a:pt x="264420" y="20662"/>
                    <a:pt x="270016" y="19538"/>
                  </a:cubicBezTo>
                  <a:cubicBezTo>
                    <a:pt x="271745" y="19181"/>
                    <a:pt x="273582" y="18852"/>
                    <a:pt x="275448" y="18495"/>
                  </a:cubicBezTo>
                  <a:cubicBezTo>
                    <a:pt x="280852" y="17507"/>
                    <a:pt x="285927" y="16657"/>
                    <a:pt x="291057" y="15971"/>
                  </a:cubicBezTo>
                  <a:cubicBezTo>
                    <a:pt x="293114" y="15697"/>
                    <a:pt x="295199" y="15450"/>
                    <a:pt x="297284" y="15231"/>
                  </a:cubicBezTo>
                  <a:lnTo>
                    <a:pt x="298848" y="15066"/>
                  </a:lnTo>
                  <a:cubicBezTo>
                    <a:pt x="303538" y="14545"/>
                    <a:pt x="308092" y="14078"/>
                    <a:pt x="312673" y="13777"/>
                  </a:cubicBezTo>
                  <a:cubicBezTo>
                    <a:pt x="315471" y="13585"/>
                    <a:pt x="318297" y="13502"/>
                    <a:pt x="321122" y="13393"/>
                  </a:cubicBezTo>
                  <a:lnTo>
                    <a:pt x="324908" y="13256"/>
                  </a:lnTo>
                  <a:cubicBezTo>
                    <a:pt x="328172" y="13146"/>
                    <a:pt x="331464" y="13036"/>
                    <a:pt x="334701" y="13036"/>
                  </a:cubicBezTo>
                  <a:cubicBezTo>
                    <a:pt x="338678" y="13063"/>
                    <a:pt x="342629" y="13228"/>
                    <a:pt x="346606" y="13448"/>
                  </a:cubicBezTo>
                  <a:lnTo>
                    <a:pt x="349953" y="13585"/>
                  </a:lnTo>
                  <a:cubicBezTo>
                    <a:pt x="352340" y="13667"/>
                    <a:pt x="354754" y="13777"/>
                    <a:pt x="357141" y="13969"/>
                  </a:cubicBezTo>
                  <a:cubicBezTo>
                    <a:pt x="364821" y="14572"/>
                    <a:pt x="372393" y="15477"/>
                    <a:pt x="379525" y="16657"/>
                  </a:cubicBezTo>
                  <a:cubicBezTo>
                    <a:pt x="386191" y="17727"/>
                    <a:pt x="392857" y="19071"/>
                    <a:pt x="399331" y="20635"/>
                  </a:cubicBezTo>
                  <a:cubicBezTo>
                    <a:pt x="451397" y="33171"/>
                    <a:pt x="494822" y="60274"/>
                    <a:pt x="525874" y="99447"/>
                  </a:cubicBezTo>
                  <a:cubicBezTo>
                    <a:pt x="539453" y="107457"/>
                    <a:pt x="549411" y="120679"/>
                    <a:pt x="553252" y="136562"/>
                  </a:cubicBezTo>
                  <a:cubicBezTo>
                    <a:pt x="559232" y="161114"/>
                    <a:pt x="558135" y="189259"/>
                    <a:pt x="549987" y="220065"/>
                  </a:cubicBezTo>
                  <a:cubicBezTo>
                    <a:pt x="542690" y="247744"/>
                    <a:pt x="529496" y="277398"/>
                    <a:pt x="513777" y="301950"/>
                  </a:cubicBezTo>
                  <a:cubicBezTo>
                    <a:pt x="514572" y="301703"/>
                    <a:pt x="515368" y="301456"/>
                    <a:pt x="516164" y="301209"/>
                  </a:cubicBezTo>
                  <a:cubicBezTo>
                    <a:pt x="519318" y="300249"/>
                    <a:pt x="522528" y="299317"/>
                    <a:pt x="525737" y="298384"/>
                  </a:cubicBezTo>
                  <a:lnTo>
                    <a:pt x="527795" y="297780"/>
                  </a:lnTo>
                  <a:cubicBezTo>
                    <a:pt x="538960" y="294571"/>
                    <a:pt x="550344" y="291581"/>
                    <a:pt x="561646" y="288892"/>
                  </a:cubicBezTo>
                  <a:lnTo>
                    <a:pt x="568531" y="287246"/>
                  </a:lnTo>
                  <a:cubicBezTo>
                    <a:pt x="575280" y="285710"/>
                    <a:pt x="582083" y="284311"/>
                    <a:pt x="588886" y="282967"/>
                  </a:cubicBezTo>
                  <a:lnTo>
                    <a:pt x="596073" y="281595"/>
                  </a:lnTo>
                  <a:cubicBezTo>
                    <a:pt x="618896" y="277343"/>
                    <a:pt x="642241" y="274134"/>
                    <a:pt x="665448" y="272104"/>
                  </a:cubicBezTo>
                  <a:lnTo>
                    <a:pt x="668055" y="271885"/>
                  </a:lnTo>
                  <a:cubicBezTo>
                    <a:pt x="675187" y="271281"/>
                    <a:pt x="682319" y="270787"/>
                    <a:pt x="689506" y="270403"/>
                  </a:cubicBezTo>
                  <a:cubicBezTo>
                    <a:pt x="686160" y="267523"/>
                    <a:pt x="682950" y="264478"/>
                    <a:pt x="679933" y="261296"/>
                  </a:cubicBezTo>
                  <a:cubicBezTo>
                    <a:pt x="668165" y="248924"/>
                    <a:pt x="659249" y="232821"/>
                    <a:pt x="654119" y="214716"/>
                  </a:cubicBezTo>
                  <a:cubicBezTo>
                    <a:pt x="649511" y="198422"/>
                    <a:pt x="648029" y="180865"/>
                    <a:pt x="649895" y="163939"/>
                  </a:cubicBezTo>
                  <a:cubicBezTo>
                    <a:pt x="651458" y="149702"/>
                    <a:pt x="655271" y="136261"/>
                    <a:pt x="661197" y="123971"/>
                  </a:cubicBezTo>
                  <a:cubicBezTo>
                    <a:pt x="663336" y="119555"/>
                    <a:pt x="665751" y="115303"/>
                    <a:pt x="668356" y="111325"/>
                  </a:cubicBezTo>
                  <a:cubicBezTo>
                    <a:pt x="674172" y="102547"/>
                    <a:pt x="681085" y="94893"/>
                    <a:pt x="688930" y="88529"/>
                  </a:cubicBezTo>
                  <a:cubicBezTo>
                    <a:pt x="697544" y="81534"/>
                    <a:pt x="707228" y="76157"/>
                    <a:pt x="717679" y="72563"/>
                  </a:cubicBezTo>
                  <a:cubicBezTo>
                    <a:pt x="724619" y="70095"/>
                    <a:pt x="732163" y="68997"/>
                    <a:pt x="739817" y="69327"/>
                  </a:cubicBezTo>
                  <a:cubicBezTo>
                    <a:pt x="743164" y="68723"/>
                    <a:pt x="746565" y="68257"/>
                    <a:pt x="750076" y="67955"/>
                  </a:cubicBezTo>
                  <a:cubicBezTo>
                    <a:pt x="756468" y="67379"/>
                    <a:pt x="763436" y="67269"/>
                    <a:pt x="771254" y="67681"/>
                  </a:cubicBezTo>
                  <a:cubicBezTo>
                    <a:pt x="776054" y="67927"/>
                    <a:pt x="780663" y="68339"/>
                    <a:pt x="784860" y="68696"/>
                  </a:cubicBezTo>
                  <a:lnTo>
                    <a:pt x="786259" y="68833"/>
                  </a:lnTo>
                  <a:cubicBezTo>
                    <a:pt x="802252" y="70204"/>
                    <a:pt x="816654" y="71713"/>
                    <a:pt x="830178" y="73441"/>
                  </a:cubicBezTo>
                  <a:cubicBezTo>
                    <a:pt x="845732" y="75417"/>
                    <a:pt x="860408" y="77693"/>
                    <a:pt x="875056" y="80436"/>
                  </a:cubicBezTo>
                  <a:cubicBezTo>
                    <a:pt x="879802" y="81342"/>
                    <a:pt x="884905" y="82329"/>
                    <a:pt x="890062" y="83564"/>
                  </a:cubicBezTo>
                  <a:cubicBezTo>
                    <a:pt x="897249" y="85292"/>
                    <a:pt x="903531" y="87240"/>
                    <a:pt x="909319" y="89489"/>
                  </a:cubicBezTo>
                  <a:cubicBezTo>
                    <a:pt x="922569" y="94646"/>
                    <a:pt x="933980" y="101779"/>
                    <a:pt x="943170" y="110749"/>
                  </a:cubicBezTo>
                  <a:cubicBezTo>
                    <a:pt x="961742" y="128827"/>
                    <a:pt x="971644" y="155573"/>
                    <a:pt x="971041" y="186050"/>
                  </a:cubicBezTo>
                  <a:cubicBezTo>
                    <a:pt x="970821" y="196639"/>
                    <a:pt x="969396" y="207721"/>
                    <a:pt x="966734" y="218941"/>
                  </a:cubicBezTo>
                  <a:cubicBezTo>
                    <a:pt x="962729" y="236031"/>
                    <a:pt x="956201" y="252380"/>
                    <a:pt x="948410" y="264917"/>
                  </a:cubicBezTo>
                  <a:cubicBezTo>
                    <a:pt x="945996" y="268785"/>
                    <a:pt x="943253" y="272543"/>
                    <a:pt x="940262" y="276109"/>
                  </a:cubicBezTo>
                  <a:cubicBezTo>
                    <a:pt x="937437" y="279456"/>
                    <a:pt x="934392" y="282638"/>
                    <a:pt x="931182" y="285655"/>
                  </a:cubicBezTo>
                  <a:cubicBezTo>
                    <a:pt x="928028" y="288590"/>
                    <a:pt x="924736" y="291279"/>
                    <a:pt x="921307" y="293775"/>
                  </a:cubicBezTo>
                  <a:cubicBezTo>
                    <a:pt x="925010" y="294790"/>
                    <a:pt x="928851" y="295888"/>
                    <a:pt x="932911" y="297040"/>
                  </a:cubicBezTo>
                  <a:cubicBezTo>
                    <a:pt x="935709" y="297835"/>
                    <a:pt x="938507" y="298685"/>
                    <a:pt x="941304" y="299536"/>
                  </a:cubicBezTo>
                  <a:cubicBezTo>
                    <a:pt x="950659" y="302334"/>
                    <a:pt x="959958" y="305324"/>
                    <a:pt x="969148" y="308506"/>
                  </a:cubicBezTo>
                  <a:lnTo>
                    <a:pt x="972851" y="309741"/>
                  </a:lnTo>
                  <a:cubicBezTo>
                    <a:pt x="982700" y="313197"/>
                    <a:pt x="992630" y="316955"/>
                    <a:pt x="1003411" y="321317"/>
                  </a:cubicBezTo>
                  <a:lnTo>
                    <a:pt x="1011174" y="324527"/>
                  </a:lnTo>
                  <a:cubicBezTo>
                    <a:pt x="1019486" y="327983"/>
                    <a:pt x="1027689" y="331577"/>
                    <a:pt x="1035808" y="335307"/>
                  </a:cubicBezTo>
                  <a:lnTo>
                    <a:pt x="1041596" y="337941"/>
                  </a:lnTo>
                  <a:cubicBezTo>
                    <a:pt x="1050951" y="342357"/>
                    <a:pt x="1060497" y="347130"/>
                    <a:pt x="1070043" y="352123"/>
                  </a:cubicBezTo>
                  <a:lnTo>
                    <a:pt x="1076901" y="355826"/>
                  </a:lnTo>
                  <a:cubicBezTo>
                    <a:pt x="1084555" y="359941"/>
                    <a:pt x="1092044" y="364166"/>
                    <a:pt x="1099450" y="368527"/>
                  </a:cubicBezTo>
                  <a:lnTo>
                    <a:pt x="1106061" y="372395"/>
                  </a:lnTo>
                  <a:cubicBezTo>
                    <a:pt x="1115196" y="377882"/>
                    <a:pt x="1124084" y="383478"/>
                    <a:pt x="1132534" y="389074"/>
                  </a:cubicBezTo>
                  <a:lnTo>
                    <a:pt x="1138212" y="392942"/>
                  </a:lnTo>
                  <a:cubicBezTo>
                    <a:pt x="1145289" y="397715"/>
                    <a:pt x="1152284" y="402625"/>
                    <a:pt x="1159197" y="407645"/>
                  </a:cubicBezTo>
                  <a:lnTo>
                    <a:pt x="1166083" y="412693"/>
                  </a:lnTo>
                  <a:cubicBezTo>
                    <a:pt x="1171432" y="416698"/>
                    <a:pt x="1176754" y="420731"/>
                    <a:pt x="1181994" y="424873"/>
                  </a:cubicBezTo>
                  <a:cubicBezTo>
                    <a:pt x="1179963" y="420264"/>
                    <a:pt x="1178098" y="415738"/>
                    <a:pt x="1176315" y="411321"/>
                  </a:cubicBezTo>
                  <a:cubicBezTo>
                    <a:pt x="1176178" y="410992"/>
                    <a:pt x="1175848" y="410087"/>
                    <a:pt x="1175712" y="409758"/>
                  </a:cubicBezTo>
                  <a:cubicBezTo>
                    <a:pt x="1172337" y="401144"/>
                    <a:pt x="1169402" y="393052"/>
                    <a:pt x="1166851" y="385096"/>
                  </a:cubicBezTo>
                  <a:cubicBezTo>
                    <a:pt x="1148334" y="327434"/>
                    <a:pt x="1150940" y="265767"/>
                    <a:pt x="1174010" y="215759"/>
                  </a:cubicBezTo>
                  <a:cubicBezTo>
                    <a:pt x="1193240" y="174034"/>
                    <a:pt x="1224869" y="144298"/>
                    <a:pt x="1263027" y="132064"/>
                  </a:cubicBezTo>
                  <a:cubicBezTo>
                    <a:pt x="1268843" y="130198"/>
                    <a:pt x="1274905" y="128717"/>
                    <a:pt x="1280995" y="127729"/>
                  </a:cubicBezTo>
                  <a:cubicBezTo>
                    <a:pt x="1286811" y="126769"/>
                    <a:pt x="1292462" y="125974"/>
                    <a:pt x="1298030" y="125315"/>
                  </a:cubicBezTo>
                  <a:cubicBezTo>
                    <a:pt x="1336024" y="120734"/>
                    <a:pt x="1372536" y="122106"/>
                    <a:pt x="1406497" y="129403"/>
                  </a:cubicBezTo>
                  <a:cubicBezTo>
                    <a:pt x="1408746" y="129896"/>
                    <a:pt x="1410968" y="130390"/>
                    <a:pt x="1413162" y="130911"/>
                  </a:cubicBezTo>
                  <a:cubicBezTo>
                    <a:pt x="1416591" y="131734"/>
                    <a:pt x="1419966" y="132612"/>
                    <a:pt x="1423313" y="133545"/>
                  </a:cubicBezTo>
                  <a:cubicBezTo>
                    <a:pt x="1425425" y="134121"/>
                    <a:pt x="1427564" y="134807"/>
                    <a:pt x="1429704" y="135493"/>
                  </a:cubicBezTo>
                  <a:lnTo>
                    <a:pt x="1433078" y="136535"/>
                  </a:lnTo>
                  <a:cubicBezTo>
                    <a:pt x="1435218" y="137193"/>
                    <a:pt x="1437330" y="137852"/>
                    <a:pt x="1439415" y="138565"/>
                  </a:cubicBezTo>
                  <a:cubicBezTo>
                    <a:pt x="1442679" y="139690"/>
                    <a:pt x="1445917" y="140951"/>
                    <a:pt x="1449126" y="142213"/>
                  </a:cubicBezTo>
                  <a:lnTo>
                    <a:pt x="1450114" y="142597"/>
                  </a:lnTo>
                  <a:cubicBezTo>
                    <a:pt x="1452199" y="143365"/>
                    <a:pt x="1453515" y="143887"/>
                    <a:pt x="1454832" y="144408"/>
                  </a:cubicBezTo>
                  <a:cubicBezTo>
                    <a:pt x="1458892" y="146081"/>
                    <a:pt x="1462897" y="147919"/>
                    <a:pt x="1466874" y="149812"/>
                  </a:cubicBezTo>
                  <a:cubicBezTo>
                    <a:pt x="1467752" y="150196"/>
                    <a:pt x="1468767" y="150662"/>
                    <a:pt x="1469755" y="151129"/>
                  </a:cubicBezTo>
                  <a:cubicBezTo>
                    <a:pt x="1473925" y="153131"/>
                    <a:pt x="1478177" y="155381"/>
                    <a:pt x="1482374" y="157713"/>
                  </a:cubicBezTo>
                  <a:cubicBezTo>
                    <a:pt x="1482374" y="157713"/>
                    <a:pt x="1483196" y="158151"/>
                    <a:pt x="1483965" y="158563"/>
                  </a:cubicBezTo>
                  <a:cubicBezTo>
                    <a:pt x="1487942" y="160785"/>
                    <a:pt x="1492139" y="163309"/>
                    <a:pt x="1496309" y="165915"/>
                  </a:cubicBezTo>
                  <a:cubicBezTo>
                    <a:pt x="1496556" y="166079"/>
                    <a:pt x="1497324" y="166546"/>
                    <a:pt x="1497462" y="166628"/>
                  </a:cubicBezTo>
                  <a:cubicBezTo>
                    <a:pt x="1498641" y="166326"/>
                    <a:pt x="1499793" y="166052"/>
                    <a:pt x="1500972" y="165805"/>
                  </a:cubicBezTo>
                  <a:cubicBezTo>
                    <a:pt x="1505471" y="164817"/>
                    <a:pt x="1510025" y="164104"/>
                    <a:pt x="1514497" y="163693"/>
                  </a:cubicBezTo>
                  <a:cubicBezTo>
                    <a:pt x="1526896" y="162513"/>
                    <a:pt x="1539295" y="163391"/>
                    <a:pt x="1551338" y="166271"/>
                  </a:cubicBezTo>
                  <a:cubicBezTo>
                    <a:pt x="1568894" y="170496"/>
                    <a:pt x="1584722" y="178945"/>
                    <a:pt x="1597094" y="190686"/>
                  </a:cubicBezTo>
                  <a:cubicBezTo>
                    <a:pt x="1602992" y="196309"/>
                    <a:pt x="1608204" y="202728"/>
                    <a:pt x="1612648" y="209833"/>
                  </a:cubicBezTo>
                  <a:cubicBezTo>
                    <a:pt x="1623923" y="227911"/>
                    <a:pt x="1630205" y="250542"/>
                    <a:pt x="1630369" y="273640"/>
                  </a:cubicBezTo>
                  <a:cubicBezTo>
                    <a:pt x="1630369" y="274408"/>
                    <a:pt x="1630342" y="275670"/>
                    <a:pt x="1630315" y="276630"/>
                  </a:cubicBezTo>
                  <a:cubicBezTo>
                    <a:pt x="1630287" y="279209"/>
                    <a:pt x="1630205" y="281815"/>
                    <a:pt x="1630012" y="284421"/>
                  </a:cubicBezTo>
                  <a:cubicBezTo>
                    <a:pt x="1629875" y="286423"/>
                    <a:pt x="1629629" y="288398"/>
                    <a:pt x="1629382" y="290401"/>
                  </a:cubicBezTo>
                  <a:cubicBezTo>
                    <a:pt x="1629382" y="290429"/>
                    <a:pt x="1629244" y="291389"/>
                    <a:pt x="1629244" y="291389"/>
                  </a:cubicBezTo>
                  <a:cubicBezTo>
                    <a:pt x="1629135" y="292459"/>
                    <a:pt x="1628998" y="293720"/>
                    <a:pt x="1628806" y="294955"/>
                  </a:cubicBezTo>
                  <a:cubicBezTo>
                    <a:pt x="1628367" y="297753"/>
                    <a:pt x="1627845" y="300386"/>
                    <a:pt x="1627242" y="302992"/>
                  </a:cubicBezTo>
                  <a:cubicBezTo>
                    <a:pt x="1627050" y="304035"/>
                    <a:pt x="1626803" y="305050"/>
                    <a:pt x="1626556" y="306065"/>
                  </a:cubicBezTo>
                  <a:cubicBezTo>
                    <a:pt x="1625870" y="308918"/>
                    <a:pt x="1624883" y="312237"/>
                    <a:pt x="1623813" y="315501"/>
                  </a:cubicBezTo>
                  <a:cubicBezTo>
                    <a:pt x="1623785" y="315611"/>
                    <a:pt x="1623703" y="315830"/>
                    <a:pt x="1623703" y="315830"/>
                  </a:cubicBezTo>
                  <a:cubicBezTo>
                    <a:pt x="1622633" y="318958"/>
                    <a:pt x="1621482" y="322030"/>
                    <a:pt x="1620192" y="324993"/>
                  </a:cubicBezTo>
                  <a:cubicBezTo>
                    <a:pt x="1620741" y="326419"/>
                    <a:pt x="1622195" y="330205"/>
                    <a:pt x="1622496" y="331028"/>
                  </a:cubicBezTo>
                  <a:cubicBezTo>
                    <a:pt x="1624993" y="337858"/>
                    <a:pt x="1627242" y="344662"/>
                    <a:pt x="1629272" y="351437"/>
                  </a:cubicBezTo>
                  <a:cubicBezTo>
                    <a:pt x="1631302" y="358185"/>
                    <a:pt x="1633085" y="364906"/>
                    <a:pt x="1634676" y="371545"/>
                  </a:cubicBezTo>
                  <a:cubicBezTo>
                    <a:pt x="1652178" y="445310"/>
                    <a:pt x="1644085" y="519568"/>
                    <a:pt x="1613005" y="570262"/>
                  </a:cubicBezTo>
                  <a:cubicBezTo>
                    <a:pt x="1583213" y="618817"/>
                    <a:pt x="1535647" y="645399"/>
                    <a:pt x="1475434" y="647072"/>
                  </a:cubicBezTo>
                  <a:cubicBezTo>
                    <a:pt x="1453982" y="647675"/>
                    <a:pt x="1432475" y="645399"/>
                    <a:pt x="1411489" y="640351"/>
                  </a:cubicBezTo>
                  <a:cubicBezTo>
                    <a:pt x="1391766" y="635605"/>
                    <a:pt x="1372454" y="628418"/>
                    <a:pt x="1353717" y="618899"/>
                  </a:cubicBezTo>
                  <a:cubicBezTo>
                    <a:pt x="1392918" y="683337"/>
                    <a:pt x="1421859" y="753481"/>
                    <a:pt x="1439745" y="827410"/>
                  </a:cubicBezTo>
                  <a:cubicBezTo>
                    <a:pt x="1442598" y="839261"/>
                    <a:pt x="1445203" y="851303"/>
                    <a:pt x="1447452" y="863236"/>
                  </a:cubicBezTo>
                  <a:cubicBezTo>
                    <a:pt x="1451403" y="884139"/>
                    <a:pt x="1454475" y="905399"/>
                    <a:pt x="1456560" y="926439"/>
                  </a:cubicBezTo>
                  <a:cubicBezTo>
                    <a:pt x="1458206" y="942926"/>
                    <a:pt x="1459276" y="959522"/>
                    <a:pt x="1459769" y="975790"/>
                  </a:cubicBezTo>
                  <a:cubicBezTo>
                    <a:pt x="1459962" y="982017"/>
                    <a:pt x="1460099" y="988216"/>
                    <a:pt x="1460126" y="994471"/>
                  </a:cubicBezTo>
                  <a:cubicBezTo>
                    <a:pt x="1460428" y="1053203"/>
                    <a:pt x="1453652" y="1111852"/>
                    <a:pt x="1439991" y="1168746"/>
                  </a:cubicBezTo>
                  <a:cubicBezTo>
                    <a:pt x="1439909" y="1169130"/>
                    <a:pt x="1439772" y="1169651"/>
                    <a:pt x="1439635" y="1170145"/>
                  </a:cubicBezTo>
                  <a:cubicBezTo>
                    <a:pt x="1436919" y="1181338"/>
                    <a:pt x="1433874" y="1192694"/>
                    <a:pt x="1430582" y="1203914"/>
                  </a:cubicBezTo>
                  <a:cubicBezTo>
                    <a:pt x="1429786" y="1206575"/>
                    <a:pt x="1428963" y="1209181"/>
                    <a:pt x="1428113" y="1211787"/>
                  </a:cubicBezTo>
                  <a:lnTo>
                    <a:pt x="1426440" y="1217109"/>
                  </a:lnTo>
                  <a:cubicBezTo>
                    <a:pt x="1424218" y="1224214"/>
                    <a:pt x="1421996" y="1231319"/>
                    <a:pt x="1419582" y="1238314"/>
                  </a:cubicBezTo>
                  <a:cubicBezTo>
                    <a:pt x="1418457" y="1241551"/>
                    <a:pt x="1417250" y="1244788"/>
                    <a:pt x="1416015" y="1248025"/>
                  </a:cubicBezTo>
                  <a:lnTo>
                    <a:pt x="1413985" y="1253456"/>
                  </a:lnTo>
                  <a:cubicBezTo>
                    <a:pt x="1411737" y="1259574"/>
                    <a:pt x="1409459" y="1265718"/>
                    <a:pt x="1407045" y="1271726"/>
                  </a:cubicBezTo>
                  <a:cubicBezTo>
                    <a:pt x="1405619" y="1275292"/>
                    <a:pt x="1404083" y="1278804"/>
                    <a:pt x="1402574" y="1282287"/>
                  </a:cubicBezTo>
                  <a:lnTo>
                    <a:pt x="1400489" y="1287116"/>
                  </a:lnTo>
                  <a:cubicBezTo>
                    <a:pt x="1398021" y="1292876"/>
                    <a:pt x="1395551" y="1298637"/>
                    <a:pt x="1392945" y="1304315"/>
                  </a:cubicBezTo>
                  <a:cubicBezTo>
                    <a:pt x="1391135" y="1308238"/>
                    <a:pt x="1389242" y="1312106"/>
                    <a:pt x="1387349" y="1315974"/>
                  </a:cubicBezTo>
                  <a:lnTo>
                    <a:pt x="1386115" y="1318470"/>
                  </a:lnTo>
                  <a:cubicBezTo>
                    <a:pt x="1383289" y="1324286"/>
                    <a:pt x="1380409" y="1330184"/>
                    <a:pt x="1377392" y="1335972"/>
                  </a:cubicBezTo>
                  <a:cubicBezTo>
                    <a:pt x="1375169" y="1340251"/>
                    <a:pt x="1372810" y="1344530"/>
                    <a:pt x="1370479" y="1348810"/>
                  </a:cubicBezTo>
                  <a:lnTo>
                    <a:pt x="1369848" y="1349935"/>
                  </a:lnTo>
                  <a:cubicBezTo>
                    <a:pt x="1366775" y="1355503"/>
                    <a:pt x="1363703" y="1361072"/>
                    <a:pt x="1360493" y="1366531"/>
                  </a:cubicBezTo>
                  <a:cubicBezTo>
                    <a:pt x="1357750" y="1371222"/>
                    <a:pt x="1354979" y="1375776"/>
                    <a:pt x="1352181" y="1380329"/>
                  </a:cubicBezTo>
                  <a:cubicBezTo>
                    <a:pt x="1348917" y="1385651"/>
                    <a:pt x="1345598" y="1390946"/>
                    <a:pt x="1342196" y="1396158"/>
                  </a:cubicBezTo>
                  <a:cubicBezTo>
                    <a:pt x="1339233" y="1400711"/>
                    <a:pt x="1336244" y="1405155"/>
                    <a:pt x="1333226" y="1409599"/>
                  </a:cubicBezTo>
                  <a:cubicBezTo>
                    <a:pt x="1329742" y="1414729"/>
                    <a:pt x="1326203" y="1419777"/>
                    <a:pt x="1322583" y="1424769"/>
                  </a:cubicBezTo>
                  <a:cubicBezTo>
                    <a:pt x="1319427" y="1429131"/>
                    <a:pt x="1316218" y="1433520"/>
                    <a:pt x="1312954" y="1437827"/>
                  </a:cubicBezTo>
                  <a:cubicBezTo>
                    <a:pt x="1309333" y="1442655"/>
                    <a:pt x="1305547" y="1447483"/>
                    <a:pt x="1301734" y="1452256"/>
                  </a:cubicBezTo>
                  <a:cubicBezTo>
                    <a:pt x="1298360" y="1456481"/>
                    <a:pt x="1294986" y="1460705"/>
                    <a:pt x="1291529" y="1464820"/>
                  </a:cubicBezTo>
                  <a:cubicBezTo>
                    <a:pt x="1287634" y="1469483"/>
                    <a:pt x="1283656" y="1474092"/>
                    <a:pt x="1279651" y="1478673"/>
                  </a:cubicBezTo>
                  <a:cubicBezTo>
                    <a:pt x="1276002" y="1482843"/>
                    <a:pt x="1272519" y="1486820"/>
                    <a:pt x="1268953" y="1490716"/>
                  </a:cubicBezTo>
                  <a:cubicBezTo>
                    <a:pt x="1264866" y="1495160"/>
                    <a:pt x="1260668" y="1499549"/>
                    <a:pt x="1256444" y="1503938"/>
                  </a:cubicBezTo>
                  <a:lnTo>
                    <a:pt x="1254359" y="1506105"/>
                  </a:lnTo>
                  <a:cubicBezTo>
                    <a:pt x="1251341" y="1509232"/>
                    <a:pt x="1248324" y="1512360"/>
                    <a:pt x="1245251" y="1515432"/>
                  </a:cubicBezTo>
                  <a:cubicBezTo>
                    <a:pt x="1241219" y="1519437"/>
                    <a:pt x="1237104" y="1523332"/>
                    <a:pt x="1232962" y="1527255"/>
                  </a:cubicBezTo>
                  <a:lnTo>
                    <a:pt x="1229615" y="1530410"/>
                  </a:lnTo>
                  <a:cubicBezTo>
                    <a:pt x="1226597" y="1533263"/>
                    <a:pt x="1223608" y="1536115"/>
                    <a:pt x="1220535" y="1538914"/>
                  </a:cubicBezTo>
                  <a:cubicBezTo>
                    <a:pt x="1216503" y="1542562"/>
                    <a:pt x="1212443" y="1546046"/>
                    <a:pt x="1208383" y="1549530"/>
                  </a:cubicBezTo>
                  <a:lnTo>
                    <a:pt x="1203363" y="1553864"/>
                  </a:lnTo>
                  <a:cubicBezTo>
                    <a:pt x="1200510" y="1556333"/>
                    <a:pt x="1197630" y="1558829"/>
                    <a:pt x="1194722" y="1561243"/>
                  </a:cubicBezTo>
                  <a:cubicBezTo>
                    <a:pt x="1190552" y="1564672"/>
                    <a:pt x="1186327" y="1567964"/>
                    <a:pt x="1182075" y="1571284"/>
                  </a:cubicBezTo>
                  <a:lnTo>
                    <a:pt x="1176040" y="1576029"/>
                  </a:lnTo>
                  <a:cubicBezTo>
                    <a:pt x="1173380" y="1578142"/>
                    <a:pt x="1170691" y="1580254"/>
                    <a:pt x="1167975" y="1582311"/>
                  </a:cubicBezTo>
                  <a:cubicBezTo>
                    <a:pt x="1165973" y="1583792"/>
                    <a:pt x="1163971" y="1585274"/>
                    <a:pt x="1161941" y="1586728"/>
                  </a:cubicBezTo>
                  <a:cubicBezTo>
                    <a:pt x="1161858" y="1588950"/>
                    <a:pt x="1161748" y="1591144"/>
                    <a:pt x="1161639" y="1593366"/>
                  </a:cubicBezTo>
                  <a:cubicBezTo>
                    <a:pt x="1160898" y="1606479"/>
                    <a:pt x="1159664" y="1619729"/>
                    <a:pt x="1158484" y="1632539"/>
                  </a:cubicBezTo>
                  <a:cubicBezTo>
                    <a:pt x="1157277" y="1645487"/>
                    <a:pt x="1156152" y="1657722"/>
                    <a:pt x="1155686" y="1667954"/>
                  </a:cubicBezTo>
                  <a:cubicBezTo>
                    <a:pt x="1155521" y="1671794"/>
                    <a:pt x="1155439" y="1675553"/>
                    <a:pt x="1155384" y="1679338"/>
                  </a:cubicBezTo>
                  <a:lnTo>
                    <a:pt x="1155274" y="1692286"/>
                  </a:lnTo>
                  <a:cubicBezTo>
                    <a:pt x="1155192" y="1701832"/>
                    <a:pt x="1154945" y="1712174"/>
                    <a:pt x="1153793" y="1723010"/>
                  </a:cubicBezTo>
                  <a:cubicBezTo>
                    <a:pt x="1151736" y="1742487"/>
                    <a:pt x="1147182" y="1759577"/>
                    <a:pt x="1139803" y="1775213"/>
                  </a:cubicBezTo>
                  <a:cubicBezTo>
                    <a:pt x="1122054" y="1812658"/>
                    <a:pt x="1088148" y="1833972"/>
                    <a:pt x="1046699" y="1833808"/>
                  </a:cubicBezTo>
                  <a:cubicBezTo>
                    <a:pt x="1037426" y="1833753"/>
                    <a:pt x="1027880" y="1832573"/>
                    <a:pt x="1018279" y="1830269"/>
                  </a:cubicBezTo>
                  <a:cubicBezTo>
                    <a:pt x="1006950" y="1827553"/>
                    <a:pt x="995620" y="1823301"/>
                    <a:pt x="984620" y="1817650"/>
                  </a:cubicBezTo>
                  <a:cubicBezTo>
                    <a:pt x="966268" y="1808214"/>
                    <a:pt x="949589" y="1795129"/>
                    <a:pt x="937711" y="1780837"/>
                  </a:cubicBezTo>
                  <a:cubicBezTo>
                    <a:pt x="933432" y="1775707"/>
                    <a:pt x="929454" y="1770056"/>
                    <a:pt x="925668" y="1763664"/>
                  </a:cubicBezTo>
                  <a:cubicBezTo>
                    <a:pt x="923008" y="1759220"/>
                    <a:pt x="920621" y="1754557"/>
                    <a:pt x="918262" y="1749893"/>
                  </a:cubicBezTo>
                  <a:lnTo>
                    <a:pt x="916890" y="1747177"/>
                  </a:lnTo>
                  <a:cubicBezTo>
                    <a:pt x="915326" y="1744023"/>
                    <a:pt x="913736" y="1740841"/>
                    <a:pt x="912062" y="1737768"/>
                  </a:cubicBezTo>
                  <a:cubicBezTo>
                    <a:pt x="907207" y="1728853"/>
                    <a:pt x="902434" y="1719279"/>
                    <a:pt x="897606" y="1708773"/>
                  </a:cubicBezTo>
                  <a:cubicBezTo>
                    <a:pt x="897359" y="1708828"/>
                    <a:pt x="895109" y="1709376"/>
                    <a:pt x="895109" y="1709376"/>
                  </a:cubicBezTo>
                  <a:cubicBezTo>
                    <a:pt x="887648" y="1711104"/>
                    <a:pt x="880406" y="1712696"/>
                    <a:pt x="873136" y="1714149"/>
                  </a:cubicBezTo>
                  <a:lnTo>
                    <a:pt x="869433" y="1714862"/>
                  </a:lnTo>
                  <a:cubicBezTo>
                    <a:pt x="856924" y="1717304"/>
                    <a:pt x="844168" y="1719444"/>
                    <a:pt x="831385" y="1721254"/>
                  </a:cubicBezTo>
                  <a:lnTo>
                    <a:pt x="823210" y="1722406"/>
                  </a:lnTo>
                  <a:cubicBezTo>
                    <a:pt x="816983" y="1723229"/>
                    <a:pt x="810729" y="1723943"/>
                    <a:pt x="804474" y="1724574"/>
                  </a:cubicBezTo>
                  <a:cubicBezTo>
                    <a:pt x="801210" y="1724903"/>
                    <a:pt x="797835" y="1725204"/>
                    <a:pt x="794434" y="1725506"/>
                  </a:cubicBezTo>
                  <a:lnTo>
                    <a:pt x="792294" y="1725698"/>
                  </a:lnTo>
                  <a:cubicBezTo>
                    <a:pt x="783488" y="1726466"/>
                    <a:pt x="774710" y="1727070"/>
                    <a:pt x="765877" y="1727481"/>
                  </a:cubicBezTo>
                  <a:cubicBezTo>
                    <a:pt x="760418" y="1727756"/>
                    <a:pt x="754932" y="1728003"/>
                    <a:pt x="749418" y="1728139"/>
                  </a:cubicBezTo>
                  <a:cubicBezTo>
                    <a:pt x="744480" y="1728277"/>
                    <a:pt x="739652" y="1728359"/>
                    <a:pt x="734769" y="1728387"/>
                  </a:cubicBezTo>
                  <a:cubicBezTo>
                    <a:pt x="727473" y="1728442"/>
                    <a:pt x="720148" y="1728359"/>
                    <a:pt x="712796" y="1728167"/>
                  </a:cubicBezTo>
                  <a:cubicBezTo>
                    <a:pt x="708297" y="1728057"/>
                    <a:pt x="703826" y="1727920"/>
                    <a:pt x="699327" y="1727728"/>
                  </a:cubicBezTo>
                  <a:cubicBezTo>
                    <a:pt x="691125" y="1727372"/>
                    <a:pt x="682896" y="1726905"/>
                    <a:pt x="674638" y="1726247"/>
                  </a:cubicBezTo>
                  <a:cubicBezTo>
                    <a:pt x="671017" y="1725973"/>
                    <a:pt x="667424" y="1725671"/>
                    <a:pt x="663858" y="1725342"/>
                  </a:cubicBezTo>
                  <a:cubicBezTo>
                    <a:pt x="654037" y="1724436"/>
                    <a:pt x="644216" y="1723394"/>
                    <a:pt x="634368" y="1722077"/>
                  </a:cubicBezTo>
                  <a:lnTo>
                    <a:pt x="630500" y="1721556"/>
                  </a:lnTo>
                  <a:cubicBezTo>
                    <a:pt x="621283" y="1720294"/>
                    <a:pt x="611298" y="1718676"/>
                    <a:pt x="600078" y="1716646"/>
                  </a:cubicBezTo>
                  <a:cubicBezTo>
                    <a:pt x="597253" y="1716125"/>
                    <a:pt x="594400" y="1715603"/>
                    <a:pt x="591547" y="1715055"/>
                  </a:cubicBezTo>
                  <a:cubicBezTo>
                    <a:pt x="579175" y="1712668"/>
                    <a:pt x="568915" y="1710473"/>
                    <a:pt x="559287" y="1708142"/>
                  </a:cubicBezTo>
                  <a:cubicBezTo>
                    <a:pt x="547711" y="1705344"/>
                    <a:pt x="535997" y="1702216"/>
                    <a:pt x="524174" y="1698732"/>
                  </a:cubicBezTo>
                  <a:cubicBezTo>
                    <a:pt x="520580" y="1697663"/>
                    <a:pt x="517014" y="1696511"/>
                    <a:pt x="513448" y="1695358"/>
                  </a:cubicBezTo>
                  <a:lnTo>
                    <a:pt x="505136" y="1692698"/>
                  </a:lnTo>
                  <a:cubicBezTo>
                    <a:pt x="500226" y="1691161"/>
                    <a:pt x="495315" y="1689598"/>
                    <a:pt x="490487" y="1687924"/>
                  </a:cubicBezTo>
                  <a:cubicBezTo>
                    <a:pt x="485001" y="1686031"/>
                    <a:pt x="479542" y="1683947"/>
                    <a:pt x="474083" y="1681889"/>
                  </a:cubicBezTo>
                  <a:lnTo>
                    <a:pt x="467005" y="1679228"/>
                  </a:lnTo>
                  <a:cubicBezTo>
                    <a:pt x="463988" y="1678104"/>
                    <a:pt x="460998" y="1676979"/>
                    <a:pt x="458008" y="1675772"/>
                  </a:cubicBezTo>
                  <a:cubicBezTo>
                    <a:pt x="450491" y="1672754"/>
                    <a:pt x="443002" y="1669517"/>
                    <a:pt x="435541" y="1666226"/>
                  </a:cubicBezTo>
                  <a:cubicBezTo>
                    <a:pt x="435541" y="1666226"/>
                    <a:pt x="428765" y="1663291"/>
                    <a:pt x="426763" y="1662358"/>
                  </a:cubicBezTo>
                  <a:cubicBezTo>
                    <a:pt x="418533" y="1658627"/>
                    <a:pt x="410386" y="1654622"/>
                    <a:pt x="402266" y="1650562"/>
                  </a:cubicBezTo>
                  <a:lnTo>
                    <a:pt x="396697" y="1647764"/>
                  </a:lnTo>
                  <a:cubicBezTo>
                    <a:pt x="387947" y="1643293"/>
                    <a:pt x="379333" y="1638602"/>
                    <a:pt x="370802" y="1633774"/>
                  </a:cubicBezTo>
                  <a:lnTo>
                    <a:pt x="367619" y="1631991"/>
                  </a:lnTo>
                  <a:cubicBezTo>
                    <a:pt x="361365" y="1628397"/>
                    <a:pt x="355001" y="1624639"/>
                    <a:pt x="348664" y="1620743"/>
                  </a:cubicBezTo>
                  <a:cubicBezTo>
                    <a:pt x="345564" y="1623898"/>
                    <a:pt x="342272" y="1627053"/>
                    <a:pt x="338788" y="1630152"/>
                  </a:cubicBezTo>
                  <a:cubicBezTo>
                    <a:pt x="329105" y="1638711"/>
                    <a:pt x="318571" y="1646886"/>
                    <a:pt x="306528" y="1655170"/>
                  </a:cubicBezTo>
                  <a:cubicBezTo>
                    <a:pt x="292264" y="1664991"/>
                    <a:pt x="277752" y="1673660"/>
                    <a:pt x="263734" y="1682026"/>
                  </a:cubicBezTo>
                  <a:lnTo>
                    <a:pt x="260580" y="1683919"/>
                  </a:lnTo>
                  <a:cubicBezTo>
                    <a:pt x="255642" y="1686855"/>
                    <a:pt x="250402" y="1689515"/>
                    <a:pt x="244916" y="1691874"/>
                  </a:cubicBezTo>
                  <a:cubicBezTo>
                    <a:pt x="234355" y="1696401"/>
                    <a:pt x="217731" y="1702025"/>
                    <a:pt x="198528" y="1702957"/>
                  </a:cubicBezTo>
                  <a:cubicBezTo>
                    <a:pt x="194880" y="1703149"/>
                    <a:pt x="191231" y="1703149"/>
                    <a:pt x="187611" y="1702957"/>
                  </a:cubicBezTo>
                  <a:cubicBezTo>
                    <a:pt x="184621" y="1702820"/>
                    <a:pt x="181548" y="1702518"/>
                    <a:pt x="178558" y="1702107"/>
                  </a:cubicBezTo>
                  <a:cubicBezTo>
                    <a:pt x="175568" y="1701476"/>
                    <a:pt x="172441" y="1700900"/>
                    <a:pt x="169396" y="1700159"/>
                  </a:cubicBez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268" name="图形 291">
              <a:extLst>
                <a:ext uri="{FF2B5EF4-FFF2-40B4-BE49-F238E27FC236}">
                  <a16:creationId xmlns:a16="http://schemas.microsoft.com/office/drawing/2014/main" id="{D0349940-9C22-84F3-3064-863F360A6B75}"/>
                </a:ext>
              </a:extLst>
            </p:cNvPr>
            <p:cNvGrpSpPr/>
            <p:nvPr/>
          </p:nvGrpSpPr>
          <p:grpSpPr>
            <a:xfrm>
              <a:off x="10581870" y="3122508"/>
              <a:ext cx="1600764" cy="1734707"/>
              <a:chOff x="10581870" y="3122508"/>
              <a:chExt cx="1600764" cy="1734707"/>
            </a:xfrm>
          </p:grpSpPr>
          <p:grpSp>
            <p:nvGrpSpPr>
              <p:cNvPr id="4269" name="图形 291">
                <a:extLst>
                  <a:ext uri="{FF2B5EF4-FFF2-40B4-BE49-F238E27FC236}">
                    <a16:creationId xmlns:a16="http://schemas.microsoft.com/office/drawing/2014/main" id="{7B504398-0192-77CB-7F54-D2A696CB4CC1}"/>
                  </a:ext>
                </a:extLst>
              </p:cNvPr>
              <p:cNvGrpSpPr/>
              <p:nvPr/>
            </p:nvGrpSpPr>
            <p:grpSpPr>
              <a:xfrm>
                <a:off x="10581870" y="3122535"/>
                <a:ext cx="1600682" cy="1734680"/>
                <a:chOff x="10581870" y="3122535"/>
                <a:chExt cx="1600682" cy="1734680"/>
              </a:xfrm>
            </p:grpSpPr>
            <p:sp>
              <p:nvSpPr>
                <p:cNvPr id="4307" name="任意多边形: 形状 4306">
                  <a:extLst>
                    <a:ext uri="{FF2B5EF4-FFF2-40B4-BE49-F238E27FC236}">
                      <a16:creationId xmlns:a16="http://schemas.microsoft.com/office/drawing/2014/main" id="{95930B91-CFD8-BA81-1B36-D2293A6724D8}"/>
                    </a:ext>
                  </a:extLst>
                </p:cNvPr>
                <p:cNvSpPr/>
                <p:nvPr/>
              </p:nvSpPr>
              <p:spPr>
                <a:xfrm>
                  <a:off x="12071607" y="3304246"/>
                  <a:ext cx="77049" cy="82553"/>
                </a:xfrm>
                <a:custGeom>
                  <a:avLst/>
                  <a:gdLst>
                    <a:gd name="connsiteX0" fmla="*/ 6188 w 77049"/>
                    <a:gd name="connsiteY0" fmla="*/ 16091 h 82553"/>
                    <a:gd name="connsiteX1" fmla="*/ 976 w 77049"/>
                    <a:gd name="connsiteY1" fmla="*/ 42755 h 82553"/>
                    <a:gd name="connsiteX2" fmla="*/ 24567 w 77049"/>
                    <a:gd name="connsiteY2" fmla="*/ 73644 h 82553"/>
                    <a:gd name="connsiteX3" fmla="*/ 47144 w 77049"/>
                    <a:gd name="connsiteY3" fmla="*/ 82449 h 82553"/>
                    <a:gd name="connsiteX4" fmla="*/ 65551 w 77049"/>
                    <a:gd name="connsiteY4" fmla="*/ 75728 h 82553"/>
                    <a:gd name="connsiteX5" fmla="*/ 77045 w 77049"/>
                    <a:gd name="connsiteY5" fmla="*/ 42728 h 82553"/>
                    <a:gd name="connsiteX6" fmla="*/ 66182 w 77049"/>
                    <a:gd name="connsiteY6" fmla="*/ 9343 h 82553"/>
                    <a:gd name="connsiteX7" fmla="*/ 37433 w 77049"/>
                    <a:gd name="connsiteY7" fmla="*/ 98 h 82553"/>
                    <a:gd name="connsiteX8" fmla="*/ 9837 w 77049"/>
                    <a:gd name="connsiteY8" fmla="*/ 13211 h 82553"/>
                    <a:gd name="connsiteX9" fmla="*/ 6188 w 77049"/>
                    <a:gd name="connsiteY9" fmla="*/ 16091 h 82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049" h="82553">
                      <a:moveTo>
                        <a:pt x="6188" y="16091"/>
                      </a:moveTo>
                      <a:cubicBezTo>
                        <a:pt x="125" y="24485"/>
                        <a:pt x="-1191" y="33840"/>
                        <a:pt x="976" y="42755"/>
                      </a:cubicBezTo>
                      <a:cubicBezTo>
                        <a:pt x="3938" y="54907"/>
                        <a:pt x="12936" y="66127"/>
                        <a:pt x="24567" y="73644"/>
                      </a:cubicBezTo>
                      <a:cubicBezTo>
                        <a:pt x="31535" y="78170"/>
                        <a:pt x="39353" y="81763"/>
                        <a:pt x="47144" y="82449"/>
                      </a:cubicBezTo>
                      <a:cubicBezTo>
                        <a:pt x="53645" y="83025"/>
                        <a:pt x="60065" y="81270"/>
                        <a:pt x="65551" y="75728"/>
                      </a:cubicBezTo>
                      <a:cubicBezTo>
                        <a:pt x="73286" y="68020"/>
                        <a:pt x="76908" y="55292"/>
                        <a:pt x="77045" y="42728"/>
                      </a:cubicBezTo>
                      <a:cubicBezTo>
                        <a:pt x="77182" y="30027"/>
                        <a:pt x="73972" y="17134"/>
                        <a:pt x="66182" y="9343"/>
                      </a:cubicBezTo>
                      <a:cubicBezTo>
                        <a:pt x="59187" y="2293"/>
                        <a:pt x="48159" y="-587"/>
                        <a:pt x="37433" y="98"/>
                      </a:cubicBezTo>
                      <a:cubicBezTo>
                        <a:pt x="26652" y="784"/>
                        <a:pt x="15954" y="4954"/>
                        <a:pt x="9837" y="13211"/>
                      </a:cubicBezTo>
                      <a:cubicBezTo>
                        <a:pt x="8876" y="14528"/>
                        <a:pt x="7614" y="15515"/>
                        <a:pt x="6188" y="1609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8" name="任意多边形: 形状 4307">
                  <a:extLst>
                    <a:ext uri="{FF2B5EF4-FFF2-40B4-BE49-F238E27FC236}">
                      <a16:creationId xmlns:a16="http://schemas.microsoft.com/office/drawing/2014/main" id="{7ACBF7C0-34C6-AACB-A985-90980450B173}"/>
                    </a:ext>
                  </a:extLst>
                </p:cNvPr>
                <p:cNvSpPr/>
                <p:nvPr/>
              </p:nvSpPr>
              <p:spPr>
                <a:xfrm>
                  <a:off x="12054341" y="3359894"/>
                  <a:ext cx="1371" cy="1289"/>
                </a:xfrm>
                <a:custGeom>
                  <a:avLst/>
                  <a:gdLst>
                    <a:gd name="connsiteX0" fmla="*/ 1372 w 1371"/>
                    <a:gd name="connsiteY0" fmla="*/ 1289 h 1289"/>
                    <a:gd name="connsiteX1" fmla="*/ 1372 w 1371"/>
                    <a:gd name="connsiteY1" fmla="*/ 1289 h 1289"/>
                    <a:gd name="connsiteX2" fmla="*/ 1153 w 1371"/>
                    <a:gd name="connsiteY2" fmla="*/ 1042 h 1289"/>
                    <a:gd name="connsiteX3" fmla="*/ 878 w 1371"/>
                    <a:gd name="connsiteY3" fmla="*/ 768 h 1289"/>
                    <a:gd name="connsiteX4" fmla="*/ 330 w 1371"/>
                    <a:gd name="connsiteY4" fmla="*/ 274 h 1289"/>
                    <a:gd name="connsiteX5" fmla="*/ 0 w 1371"/>
                    <a:gd name="connsiteY5" fmla="*/ 0 h 1289"/>
                    <a:gd name="connsiteX6" fmla="*/ 137 w 1371"/>
                    <a:gd name="connsiteY6" fmla="*/ 192 h 1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71" h="1289">
                      <a:moveTo>
                        <a:pt x="1372" y="1289"/>
                      </a:moveTo>
                      <a:lnTo>
                        <a:pt x="1372" y="1289"/>
                      </a:lnTo>
                      <a:lnTo>
                        <a:pt x="1153" y="1042"/>
                      </a:lnTo>
                      <a:lnTo>
                        <a:pt x="878" y="768"/>
                      </a:lnTo>
                      <a:lnTo>
                        <a:pt x="330" y="274"/>
                      </a:lnTo>
                      <a:lnTo>
                        <a:pt x="0" y="0"/>
                      </a:lnTo>
                      <a:lnTo>
                        <a:pt x="137" y="19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9" name="任意多边形: 形状 4308">
                  <a:extLst>
                    <a:ext uri="{FF2B5EF4-FFF2-40B4-BE49-F238E27FC236}">
                      <a16:creationId xmlns:a16="http://schemas.microsoft.com/office/drawing/2014/main" id="{0ECC7301-8F81-07D8-8860-2A18420D973E}"/>
                    </a:ext>
                  </a:extLst>
                </p:cNvPr>
                <p:cNvSpPr/>
                <p:nvPr/>
              </p:nvSpPr>
              <p:spPr>
                <a:xfrm>
                  <a:off x="12054643" y="3316650"/>
                  <a:ext cx="1563" cy="2343"/>
                </a:xfrm>
                <a:custGeom>
                  <a:avLst/>
                  <a:gdLst>
                    <a:gd name="connsiteX0" fmla="*/ 1564 w 1563"/>
                    <a:gd name="connsiteY0" fmla="*/ 780 h 2343"/>
                    <a:gd name="connsiteX1" fmla="*/ 0 w 1563"/>
                    <a:gd name="connsiteY1" fmla="*/ 505 h 2343"/>
                    <a:gd name="connsiteX2" fmla="*/ 878 w 1563"/>
                    <a:gd name="connsiteY2" fmla="*/ 2343 h 2343"/>
                    <a:gd name="connsiteX3" fmla="*/ 1564 w 1563"/>
                    <a:gd name="connsiteY3" fmla="*/ 780 h 2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63" h="2343">
                      <a:moveTo>
                        <a:pt x="1564" y="780"/>
                      </a:moveTo>
                      <a:cubicBezTo>
                        <a:pt x="960" y="-71"/>
                        <a:pt x="411" y="-318"/>
                        <a:pt x="0" y="505"/>
                      </a:cubicBezTo>
                      <a:lnTo>
                        <a:pt x="878" y="2343"/>
                      </a:lnTo>
                      <a:cubicBezTo>
                        <a:pt x="1097" y="1795"/>
                        <a:pt x="1289" y="1273"/>
                        <a:pt x="1564" y="78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0" name="任意多边形: 形状 4309">
                  <a:extLst>
                    <a:ext uri="{FF2B5EF4-FFF2-40B4-BE49-F238E27FC236}">
                      <a16:creationId xmlns:a16="http://schemas.microsoft.com/office/drawing/2014/main" id="{4DC7EBA6-787F-A40F-DA3F-B09891A4B844}"/>
                    </a:ext>
                  </a:extLst>
                </p:cNvPr>
                <p:cNvSpPr/>
                <p:nvPr/>
              </p:nvSpPr>
              <p:spPr>
                <a:xfrm>
                  <a:off x="11813877" y="3266174"/>
                  <a:ext cx="350626" cy="384786"/>
                </a:xfrm>
                <a:custGeom>
                  <a:avLst/>
                  <a:gdLst>
                    <a:gd name="connsiteX0" fmla="*/ 298290 w 350626"/>
                    <a:gd name="connsiteY0" fmla="*/ 141013 h 384786"/>
                    <a:gd name="connsiteX1" fmla="*/ 298620 w 350626"/>
                    <a:gd name="connsiteY1" fmla="*/ 141068 h 384786"/>
                    <a:gd name="connsiteX2" fmla="*/ 297577 w 350626"/>
                    <a:gd name="connsiteY2" fmla="*/ 140876 h 384786"/>
                    <a:gd name="connsiteX3" fmla="*/ 298373 w 350626"/>
                    <a:gd name="connsiteY3" fmla="*/ 141040 h 384786"/>
                    <a:gd name="connsiteX4" fmla="*/ 297467 w 350626"/>
                    <a:gd name="connsiteY4" fmla="*/ 140848 h 384786"/>
                    <a:gd name="connsiteX5" fmla="*/ 298180 w 350626"/>
                    <a:gd name="connsiteY5" fmla="*/ 140985 h 384786"/>
                    <a:gd name="connsiteX6" fmla="*/ 297221 w 350626"/>
                    <a:gd name="connsiteY6" fmla="*/ 140821 h 384786"/>
                    <a:gd name="connsiteX7" fmla="*/ 297961 w 350626"/>
                    <a:gd name="connsiteY7" fmla="*/ 140958 h 384786"/>
                    <a:gd name="connsiteX8" fmla="*/ 294697 w 350626"/>
                    <a:gd name="connsiteY8" fmla="*/ 140354 h 384786"/>
                    <a:gd name="connsiteX9" fmla="*/ 294011 w 350626"/>
                    <a:gd name="connsiteY9" fmla="*/ 140190 h 384786"/>
                    <a:gd name="connsiteX10" fmla="*/ 293928 w 350626"/>
                    <a:gd name="connsiteY10" fmla="*/ 140162 h 384786"/>
                    <a:gd name="connsiteX11" fmla="*/ 293682 w 350626"/>
                    <a:gd name="connsiteY11" fmla="*/ 140107 h 384786"/>
                    <a:gd name="connsiteX12" fmla="*/ 293407 w 350626"/>
                    <a:gd name="connsiteY12" fmla="*/ 140053 h 384786"/>
                    <a:gd name="connsiteX13" fmla="*/ 293297 w 350626"/>
                    <a:gd name="connsiteY13" fmla="*/ 140025 h 384786"/>
                    <a:gd name="connsiteX14" fmla="*/ 293297 w 350626"/>
                    <a:gd name="connsiteY14" fmla="*/ 140025 h 384786"/>
                    <a:gd name="connsiteX15" fmla="*/ 286988 w 350626"/>
                    <a:gd name="connsiteY15" fmla="*/ 138215 h 384786"/>
                    <a:gd name="connsiteX16" fmla="*/ 286330 w 350626"/>
                    <a:gd name="connsiteY16" fmla="*/ 137995 h 384786"/>
                    <a:gd name="connsiteX17" fmla="*/ 283943 w 350626"/>
                    <a:gd name="connsiteY17" fmla="*/ 137118 h 384786"/>
                    <a:gd name="connsiteX18" fmla="*/ 283065 w 350626"/>
                    <a:gd name="connsiteY18" fmla="*/ 136788 h 384786"/>
                    <a:gd name="connsiteX19" fmla="*/ 280185 w 350626"/>
                    <a:gd name="connsiteY19" fmla="*/ 135581 h 384786"/>
                    <a:gd name="connsiteX20" fmla="*/ 281968 w 350626"/>
                    <a:gd name="connsiteY20" fmla="*/ 136185 h 384786"/>
                    <a:gd name="connsiteX21" fmla="*/ 281173 w 350626"/>
                    <a:gd name="connsiteY21" fmla="*/ 135910 h 384786"/>
                    <a:gd name="connsiteX22" fmla="*/ 279993 w 350626"/>
                    <a:gd name="connsiteY22" fmla="*/ 135471 h 384786"/>
                    <a:gd name="connsiteX23" fmla="*/ 279993 w 350626"/>
                    <a:gd name="connsiteY23" fmla="*/ 135471 h 384786"/>
                    <a:gd name="connsiteX24" fmla="*/ 279774 w 350626"/>
                    <a:gd name="connsiteY24" fmla="*/ 135389 h 384786"/>
                    <a:gd name="connsiteX25" fmla="*/ 277250 w 350626"/>
                    <a:gd name="connsiteY25" fmla="*/ 134182 h 384786"/>
                    <a:gd name="connsiteX26" fmla="*/ 276674 w 350626"/>
                    <a:gd name="connsiteY26" fmla="*/ 133880 h 384786"/>
                    <a:gd name="connsiteX27" fmla="*/ 278923 w 350626"/>
                    <a:gd name="connsiteY27" fmla="*/ 134731 h 384786"/>
                    <a:gd name="connsiteX28" fmla="*/ 276455 w 350626"/>
                    <a:gd name="connsiteY28" fmla="*/ 133771 h 384786"/>
                    <a:gd name="connsiteX29" fmla="*/ 278732 w 350626"/>
                    <a:gd name="connsiteY29" fmla="*/ 134621 h 384786"/>
                    <a:gd name="connsiteX30" fmla="*/ 277113 w 350626"/>
                    <a:gd name="connsiteY30" fmla="*/ 133990 h 384786"/>
                    <a:gd name="connsiteX31" fmla="*/ 276948 w 350626"/>
                    <a:gd name="connsiteY31" fmla="*/ 133935 h 384786"/>
                    <a:gd name="connsiteX32" fmla="*/ 276756 w 350626"/>
                    <a:gd name="connsiteY32" fmla="*/ 133853 h 384786"/>
                    <a:gd name="connsiteX33" fmla="*/ 276647 w 350626"/>
                    <a:gd name="connsiteY33" fmla="*/ 133798 h 384786"/>
                    <a:gd name="connsiteX34" fmla="*/ 276674 w 350626"/>
                    <a:gd name="connsiteY34" fmla="*/ 133826 h 384786"/>
                    <a:gd name="connsiteX35" fmla="*/ 276317 w 350626"/>
                    <a:gd name="connsiteY35" fmla="*/ 133689 h 384786"/>
                    <a:gd name="connsiteX36" fmla="*/ 276647 w 350626"/>
                    <a:gd name="connsiteY36" fmla="*/ 133798 h 384786"/>
                    <a:gd name="connsiteX37" fmla="*/ 276345 w 350626"/>
                    <a:gd name="connsiteY37" fmla="*/ 133661 h 384786"/>
                    <a:gd name="connsiteX38" fmla="*/ 276098 w 350626"/>
                    <a:gd name="connsiteY38" fmla="*/ 133551 h 384786"/>
                    <a:gd name="connsiteX39" fmla="*/ 276070 w 350626"/>
                    <a:gd name="connsiteY39" fmla="*/ 133551 h 384786"/>
                    <a:gd name="connsiteX40" fmla="*/ 276070 w 350626"/>
                    <a:gd name="connsiteY40" fmla="*/ 133551 h 384786"/>
                    <a:gd name="connsiteX41" fmla="*/ 275988 w 350626"/>
                    <a:gd name="connsiteY41" fmla="*/ 133524 h 384786"/>
                    <a:gd name="connsiteX42" fmla="*/ 276070 w 350626"/>
                    <a:gd name="connsiteY42" fmla="*/ 133551 h 384786"/>
                    <a:gd name="connsiteX43" fmla="*/ 275933 w 350626"/>
                    <a:gd name="connsiteY43" fmla="*/ 133496 h 384786"/>
                    <a:gd name="connsiteX44" fmla="*/ 275741 w 350626"/>
                    <a:gd name="connsiteY44" fmla="*/ 133387 h 384786"/>
                    <a:gd name="connsiteX45" fmla="*/ 272833 w 350626"/>
                    <a:gd name="connsiteY45" fmla="*/ 131658 h 384786"/>
                    <a:gd name="connsiteX46" fmla="*/ 270529 w 350626"/>
                    <a:gd name="connsiteY46" fmla="*/ 130314 h 384786"/>
                    <a:gd name="connsiteX47" fmla="*/ 270529 w 350626"/>
                    <a:gd name="connsiteY47" fmla="*/ 130314 h 384786"/>
                    <a:gd name="connsiteX48" fmla="*/ 270420 w 350626"/>
                    <a:gd name="connsiteY48" fmla="*/ 130232 h 384786"/>
                    <a:gd name="connsiteX49" fmla="*/ 265290 w 350626"/>
                    <a:gd name="connsiteY49" fmla="*/ 126611 h 384786"/>
                    <a:gd name="connsiteX50" fmla="*/ 262656 w 350626"/>
                    <a:gd name="connsiteY50" fmla="*/ 124471 h 384786"/>
                    <a:gd name="connsiteX51" fmla="*/ 266771 w 350626"/>
                    <a:gd name="connsiteY51" fmla="*/ 126556 h 384786"/>
                    <a:gd name="connsiteX52" fmla="*/ 262382 w 350626"/>
                    <a:gd name="connsiteY52" fmla="*/ 124224 h 384786"/>
                    <a:gd name="connsiteX53" fmla="*/ 266469 w 350626"/>
                    <a:gd name="connsiteY53" fmla="*/ 126309 h 384786"/>
                    <a:gd name="connsiteX54" fmla="*/ 262299 w 350626"/>
                    <a:gd name="connsiteY54" fmla="*/ 124197 h 384786"/>
                    <a:gd name="connsiteX55" fmla="*/ 261285 w 350626"/>
                    <a:gd name="connsiteY55" fmla="*/ 123319 h 384786"/>
                    <a:gd name="connsiteX56" fmla="*/ 260050 w 350626"/>
                    <a:gd name="connsiteY56" fmla="*/ 122222 h 384786"/>
                    <a:gd name="connsiteX57" fmla="*/ 258816 w 350626"/>
                    <a:gd name="connsiteY57" fmla="*/ 121070 h 384786"/>
                    <a:gd name="connsiteX58" fmla="*/ 258898 w 350626"/>
                    <a:gd name="connsiteY58" fmla="*/ 121125 h 384786"/>
                    <a:gd name="connsiteX59" fmla="*/ 258843 w 350626"/>
                    <a:gd name="connsiteY59" fmla="*/ 121097 h 384786"/>
                    <a:gd name="connsiteX60" fmla="*/ 258734 w 350626"/>
                    <a:gd name="connsiteY60" fmla="*/ 120987 h 384786"/>
                    <a:gd name="connsiteX61" fmla="*/ 258679 w 350626"/>
                    <a:gd name="connsiteY61" fmla="*/ 120933 h 384786"/>
                    <a:gd name="connsiteX62" fmla="*/ 258624 w 350626"/>
                    <a:gd name="connsiteY62" fmla="*/ 120905 h 384786"/>
                    <a:gd name="connsiteX63" fmla="*/ 258349 w 350626"/>
                    <a:gd name="connsiteY63" fmla="*/ 120631 h 384786"/>
                    <a:gd name="connsiteX64" fmla="*/ 258679 w 350626"/>
                    <a:gd name="connsiteY64" fmla="*/ 120933 h 384786"/>
                    <a:gd name="connsiteX65" fmla="*/ 259200 w 350626"/>
                    <a:gd name="connsiteY65" fmla="*/ 121207 h 384786"/>
                    <a:gd name="connsiteX66" fmla="*/ 258158 w 350626"/>
                    <a:gd name="connsiteY66" fmla="*/ 120411 h 384786"/>
                    <a:gd name="connsiteX67" fmla="*/ 258130 w 350626"/>
                    <a:gd name="connsiteY67" fmla="*/ 120411 h 384786"/>
                    <a:gd name="connsiteX68" fmla="*/ 258075 w 350626"/>
                    <a:gd name="connsiteY68" fmla="*/ 120384 h 384786"/>
                    <a:gd name="connsiteX69" fmla="*/ 258130 w 350626"/>
                    <a:gd name="connsiteY69" fmla="*/ 120411 h 384786"/>
                    <a:gd name="connsiteX70" fmla="*/ 258103 w 350626"/>
                    <a:gd name="connsiteY70" fmla="*/ 120384 h 384786"/>
                    <a:gd name="connsiteX71" fmla="*/ 258048 w 350626"/>
                    <a:gd name="connsiteY71" fmla="*/ 120356 h 384786"/>
                    <a:gd name="connsiteX72" fmla="*/ 257718 w 350626"/>
                    <a:gd name="connsiteY72" fmla="*/ 120027 h 384786"/>
                    <a:gd name="connsiteX73" fmla="*/ 258103 w 350626"/>
                    <a:gd name="connsiteY73" fmla="*/ 120384 h 384786"/>
                    <a:gd name="connsiteX74" fmla="*/ 261559 w 350626"/>
                    <a:gd name="connsiteY74" fmla="*/ 122304 h 384786"/>
                    <a:gd name="connsiteX75" fmla="*/ 261065 w 350626"/>
                    <a:gd name="connsiteY75" fmla="*/ 121865 h 384786"/>
                    <a:gd name="connsiteX76" fmla="*/ 257444 w 350626"/>
                    <a:gd name="connsiteY76" fmla="*/ 119753 h 384786"/>
                    <a:gd name="connsiteX77" fmla="*/ 260764 w 350626"/>
                    <a:gd name="connsiteY77" fmla="*/ 121618 h 384786"/>
                    <a:gd name="connsiteX78" fmla="*/ 260764 w 350626"/>
                    <a:gd name="connsiteY78" fmla="*/ 121618 h 384786"/>
                    <a:gd name="connsiteX79" fmla="*/ 257417 w 350626"/>
                    <a:gd name="connsiteY79" fmla="*/ 119726 h 384786"/>
                    <a:gd name="connsiteX80" fmla="*/ 256182 w 350626"/>
                    <a:gd name="connsiteY80" fmla="*/ 118464 h 384786"/>
                    <a:gd name="connsiteX81" fmla="*/ 259831 w 350626"/>
                    <a:gd name="connsiteY81" fmla="*/ 120795 h 384786"/>
                    <a:gd name="connsiteX82" fmla="*/ 259090 w 350626"/>
                    <a:gd name="connsiteY82" fmla="*/ 120082 h 384786"/>
                    <a:gd name="connsiteX83" fmla="*/ 255935 w 350626"/>
                    <a:gd name="connsiteY83" fmla="*/ 118162 h 384786"/>
                    <a:gd name="connsiteX84" fmla="*/ 258925 w 350626"/>
                    <a:gd name="connsiteY84" fmla="*/ 119890 h 384786"/>
                    <a:gd name="connsiteX85" fmla="*/ 258898 w 350626"/>
                    <a:gd name="connsiteY85" fmla="*/ 119863 h 384786"/>
                    <a:gd name="connsiteX86" fmla="*/ 255881 w 350626"/>
                    <a:gd name="connsiteY86" fmla="*/ 118107 h 384786"/>
                    <a:gd name="connsiteX87" fmla="*/ 255140 w 350626"/>
                    <a:gd name="connsiteY87" fmla="*/ 117284 h 384786"/>
                    <a:gd name="connsiteX88" fmla="*/ 249434 w 350626"/>
                    <a:gd name="connsiteY88" fmla="*/ 110316 h 384786"/>
                    <a:gd name="connsiteX89" fmla="*/ 248337 w 350626"/>
                    <a:gd name="connsiteY89" fmla="*/ 108780 h 384786"/>
                    <a:gd name="connsiteX90" fmla="*/ 251601 w 350626"/>
                    <a:gd name="connsiteY90" fmla="*/ 111661 h 384786"/>
                    <a:gd name="connsiteX91" fmla="*/ 250257 w 350626"/>
                    <a:gd name="connsiteY91" fmla="*/ 109987 h 384786"/>
                    <a:gd name="connsiteX92" fmla="*/ 248117 w 350626"/>
                    <a:gd name="connsiteY92" fmla="*/ 108478 h 384786"/>
                    <a:gd name="connsiteX93" fmla="*/ 250147 w 350626"/>
                    <a:gd name="connsiteY93" fmla="*/ 109877 h 384786"/>
                    <a:gd name="connsiteX94" fmla="*/ 250120 w 350626"/>
                    <a:gd name="connsiteY94" fmla="*/ 109823 h 384786"/>
                    <a:gd name="connsiteX95" fmla="*/ 248090 w 350626"/>
                    <a:gd name="connsiteY95" fmla="*/ 108424 h 384786"/>
                    <a:gd name="connsiteX96" fmla="*/ 246389 w 350626"/>
                    <a:gd name="connsiteY96" fmla="*/ 105845 h 384786"/>
                    <a:gd name="connsiteX97" fmla="*/ 249489 w 350626"/>
                    <a:gd name="connsiteY97" fmla="*/ 108890 h 384786"/>
                    <a:gd name="connsiteX98" fmla="*/ 248309 w 350626"/>
                    <a:gd name="connsiteY98" fmla="*/ 107107 h 384786"/>
                    <a:gd name="connsiteX99" fmla="*/ 246197 w 350626"/>
                    <a:gd name="connsiteY99" fmla="*/ 105516 h 384786"/>
                    <a:gd name="connsiteX100" fmla="*/ 248227 w 350626"/>
                    <a:gd name="connsiteY100" fmla="*/ 106997 h 384786"/>
                    <a:gd name="connsiteX101" fmla="*/ 248199 w 350626"/>
                    <a:gd name="connsiteY101" fmla="*/ 106942 h 384786"/>
                    <a:gd name="connsiteX102" fmla="*/ 246169 w 350626"/>
                    <a:gd name="connsiteY102" fmla="*/ 105461 h 384786"/>
                    <a:gd name="connsiteX103" fmla="*/ 240930 w 350626"/>
                    <a:gd name="connsiteY103" fmla="*/ 94982 h 384786"/>
                    <a:gd name="connsiteX104" fmla="*/ 240711 w 350626"/>
                    <a:gd name="connsiteY104" fmla="*/ 94625 h 384786"/>
                    <a:gd name="connsiteX105" fmla="*/ 240436 w 350626"/>
                    <a:gd name="connsiteY105" fmla="*/ 94077 h 384786"/>
                    <a:gd name="connsiteX106" fmla="*/ 240327 w 350626"/>
                    <a:gd name="connsiteY106" fmla="*/ 93830 h 384786"/>
                    <a:gd name="connsiteX107" fmla="*/ 240299 w 350626"/>
                    <a:gd name="connsiteY107" fmla="*/ 93748 h 384786"/>
                    <a:gd name="connsiteX108" fmla="*/ 240299 w 350626"/>
                    <a:gd name="connsiteY108" fmla="*/ 93748 h 384786"/>
                    <a:gd name="connsiteX109" fmla="*/ 240272 w 350626"/>
                    <a:gd name="connsiteY109" fmla="*/ 93665 h 384786"/>
                    <a:gd name="connsiteX110" fmla="*/ 240190 w 350626"/>
                    <a:gd name="connsiteY110" fmla="*/ 93501 h 384786"/>
                    <a:gd name="connsiteX111" fmla="*/ 239614 w 350626"/>
                    <a:gd name="connsiteY111" fmla="*/ 91964 h 384786"/>
                    <a:gd name="connsiteX112" fmla="*/ 240436 w 350626"/>
                    <a:gd name="connsiteY112" fmla="*/ 93720 h 384786"/>
                    <a:gd name="connsiteX113" fmla="*/ 240463 w 350626"/>
                    <a:gd name="connsiteY113" fmla="*/ 93748 h 384786"/>
                    <a:gd name="connsiteX114" fmla="*/ 240463 w 350626"/>
                    <a:gd name="connsiteY114" fmla="*/ 93748 h 384786"/>
                    <a:gd name="connsiteX115" fmla="*/ 240793 w 350626"/>
                    <a:gd name="connsiteY115" fmla="*/ 94049 h 384786"/>
                    <a:gd name="connsiteX116" fmla="*/ 241287 w 350626"/>
                    <a:gd name="connsiteY116" fmla="*/ 94488 h 384786"/>
                    <a:gd name="connsiteX117" fmla="*/ 239531 w 350626"/>
                    <a:gd name="connsiteY117" fmla="*/ 91663 h 384786"/>
                    <a:gd name="connsiteX118" fmla="*/ 239531 w 350626"/>
                    <a:gd name="connsiteY118" fmla="*/ 91663 h 384786"/>
                    <a:gd name="connsiteX119" fmla="*/ 239421 w 350626"/>
                    <a:gd name="connsiteY119" fmla="*/ 91388 h 384786"/>
                    <a:gd name="connsiteX120" fmla="*/ 239366 w 350626"/>
                    <a:gd name="connsiteY120" fmla="*/ 91224 h 384786"/>
                    <a:gd name="connsiteX121" fmla="*/ 239284 w 350626"/>
                    <a:gd name="connsiteY121" fmla="*/ 91059 h 384786"/>
                    <a:gd name="connsiteX122" fmla="*/ 239037 w 350626"/>
                    <a:gd name="connsiteY122" fmla="*/ 90264 h 384786"/>
                    <a:gd name="connsiteX123" fmla="*/ 238351 w 350626"/>
                    <a:gd name="connsiteY123" fmla="*/ 88069 h 384786"/>
                    <a:gd name="connsiteX124" fmla="*/ 236678 w 350626"/>
                    <a:gd name="connsiteY124" fmla="*/ 79181 h 384786"/>
                    <a:gd name="connsiteX125" fmla="*/ 238132 w 350626"/>
                    <a:gd name="connsiteY125" fmla="*/ 82116 h 384786"/>
                    <a:gd name="connsiteX126" fmla="*/ 237556 w 350626"/>
                    <a:gd name="connsiteY126" fmla="*/ 78468 h 384786"/>
                    <a:gd name="connsiteX127" fmla="*/ 237419 w 350626"/>
                    <a:gd name="connsiteY127" fmla="*/ 78276 h 384786"/>
                    <a:gd name="connsiteX128" fmla="*/ 236321 w 350626"/>
                    <a:gd name="connsiteY128" fmla="*/ 76959 h 384786"/>
                    <a:gd name="connsiteX129" fmla="*/ 237364 w 350626"/>
                    <a:gd name="connsiteY129" fmla="*/ 78166 h 384786"/>
                    <a:gd name="connsiteX130" fmla="*/ 237089 w 350626"/>
                    <a:gd name="connsiteY130" fmla="*/ 77617 h 384786"/>
                    <a:gd name="connsiteX131" fmla="*/ 236980 w 350626"/>
                    <a:gd name="connsiteY131" fmla="*/ 77371 h 384786"/>
                    <a:gd name="connsiteX132" fmla="*/ 236294 w 350626"/>
                    <a:gd name="connsiteY132" fmla="*/ 76548 h 384786"/>
                    <a:gd name="connsiteX133" fmla="*/ 236952 w 350626"/>
                    <a:gd name="connsiteY133" fmla="*/ 77316 h 384786"/>
                    <a:gd name="connsiteX134" fmla="*/ 236898 w 350626"/>
                    <a:gd name="connsiteY134" fmla="*/ 77206 h 384786"/>
                    <a:gd name="connsiteX135" fmla="*/ 236266 w 350626"/>
                    <a:gd name="connsiteY135" fmla="*/ 76493 h 384786"/>
                    <a:gd name="connsiteX136" fmla="*/ 236130 w 350626"/>
                    <a:gd name="connsiteY136" fmla="*/ 73996 h 384786"/>
                    <a:gd name="connsiteX137" fmla="*/ 236157 w 350626"/>
                    <a:gd name="connsiteY137" fmla="*/ 74024 h 384786"/>
                    <a:gd name="connsiteX138" fmla="*/ 236157 w 350626"/>
                    <a:gd name="connsiteY138" fmla="*/ 73887 h 384786"/>
                    <a:gd name="connsiteX139" fmla="*/ 236157 w 350626"/>
                    <a:gd name="connsiteY139" fmla="*/ 73640 h 384786"/>
                    <a:gd name="connsiteX140" fmla="*/ 236157 w 350626"/>
                    <a:gd name="connsiteY140" fmla="*/ 73612 h 384786"/>
                    <a:gd name="connsiteX141" fmla="*/ 236898 w 350626"/>
                    <a:gd name="connsiteY141" fmla="*/ 63462 h 384786"/>
                    <a:gd name="connsiteX142" fmla="*/ 239695 w 350626"/>
                    <a:gd name="connsiteY142" fmla="*/ 53560 h 384786"/>
                    <a:gd name="connsiteX143" fmla="*/ 240354 w 350626"/>
                    <a:gd name="connsiteY143" fmla="*/ 51996 h 384786"/>
                    <a:gd name="connsiteX144" fmla="*/ 240573 w 350626"/>
                    <a:gd name="connsiteY144" fmla="*/ 51502 h 384786"/>
                    <a:gd name="connsiteX145" fmla="*/ 240409 w 350626"/>
                    <a:gd name="connsiteY145" fmla="*/ 52270 h 384786"/>
                    <a:gd name="connsiteX146" fmla="*/ 240738 w 350626"/>
                    <a:gd name="connsiteY146" fmla="*/ 51173 h 384786"/>
                    <a:gd name="connsiteX147" fmla="*/ 240765 w 350626"/>
                    <a:gd name="connsiteY147" fmla="*/ 51091 h 384786"/>
                    <a:gd name="connsiteX148" fmla="*/ 240765 w 350626"/>
                    <a:gd name="connsiteY148" fmla="*/ 51091 h 384786"/>
                    <a:gd name="connsiteX149" fmla="*/ 241396 w 350626"/>
                    <a:gd name="connsiteY149" fmla="*/ 49801 h 384786"/>
                    <a:gd name="connsiteX150" fmla="*/ 242603 w 350626"/>
                    <a:gd name="connsiteY150" fmla="*/ 47552 h 384786"/>
                    <a:gd name="connsiteX151" fmla="*/ 243564 w 350626"/>
                    <a:gd name="connsiteY151" fmla="*/ 45906 h 384786"/>
                    <a:gd name="connsiteX152" fmla="*/ 244551 w 350626"/>
                    <a:gd name="connsiteY152" fmla="*/ 44342 h 384786"/>
                    <a:gd name="connsiteX153" fmla="*/ 246197 w 350626"/>
                    <a:gd name="connsiteY153" fmla="*/ 41956 h 384786"/>
                    <a:gd name="connsiteX154" fmla="*/ 246828 w 350626"/>
                    <a:gd name="connsiteY154" fmla="*/ 41078 h 384786"/>
                    <a:gd name="connsiteX155" fmla="*/ 166315 w 350626"/>
                    <a:gd name="connsiteY155" fmla="*/ 5032 h 384786"/>
                    <a:gd name="connsiteX156" fmla="*/ 67121 w 350626"/>
                    <a:gd name="connsiteY156" fmla="*/ 4264 h 384786"/>
                    <a:gd name="connsiteX157" fmla="*/ 6030 w 350626"/>
                    <a:gd name="connsiteY157" fmla="*/ 70869 h 384786"/>
                    <a:gd name="connsiteX158" fmla="*/ 8828 w 350626"/>
                    <a:gd name="connsiteY158" fmla="*/ 170200 h 384786"/>
                    <a:gd name="connsiteX159" fmla="*/ 97433 w 350626"/>
                    <a:gd name="connsiteY159" fmla="*/ 316989 h 384786"/>
                    <a:gd name="connsiteX160" fmla="*/ 248117 w 350626"/>
                    <a:gd name="connsiteY160" fmla="*/ 384746 h 384786"/>
                    <a:gd name="connsiteX161" fmla="*/ 329151 w 350626"/>
                    <a:gd name="connsiteY161" fmla="*/ 341294 h 384786"/>
                    <a:gd name="connsiteX162" fmla="*/ 343800 w 350626"/>
                    <a:gd name="connsiteY162" fmla="*/ 193984 h 384786"/>
                    <a:gd name="connsiteX163" fmla="*/ 334144 w 350626"/>
                    <a:gd name="connsiteY163" fmla="*/ 160791 h 384786"/>
                    <a:gd name="connsiteX164" fmla="*/ 325091 w 350626"/>
                    <a:gd name="connsiteY164" fmla="*/ 138352 h 384786"/>
                    <a:gd name="connsiteX165" fmla="*/ 310635 w 350626"/>
                    <a:gd name="connsiteY165" fmla="*/ 141945 h 384786"/>
                    <a:gd name="connsiteX166" fmla="*/ 298290 w 350626"/>
                    <a:gd name="connsiteY166" fmla="*/ 141013 h 384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</a:cxnLst>
                  <a:rect l="l" t="t" r="r" b="b"/>
                  <a:pathLst>
                    <a:path w="350626" h="384786">
                      <a:moveTo>
                        <a:pt x="298290" y="141013"/>
                      </a:moveTo>
                      <a:lnTo>
                        <a:pt x="298620" y="141068"/>
                      </a:lnTo>
                      <a:lnTo>
                        <a:pt x="297577" y="140876"/>
                      </a:lnTo>
                      <a:lnTo>
                        <a:pt x="298373" y="141040"/>
                      </a:lnTo>
                      <a:lnTo>
                        <a:pt x="297467" y="140848"/>
                      </a:lnTo>
                      <a:lnTo>
                        <a:pt x="298180" y="140985"/>
                      </a:lnTo>
                      <a:lnTo>
                        <a:pt x="297221" y="140821"/>
                      </a:lnTo>
                      <a:lnTo>
                        <a:pt x="297961" y="140958"/>
                      </a:lnTo>
                      <a:lnTo>
                        <a:pt x="294697" y="140354"/>
                      </a:lnTo>
                      <a:lnTo>
                        <a:pt x="294011" y="140190"/>
                      </a:lnTo>
                      <a:lnTo>
                        <a:pt x="293928" y="140162"/>
                      </a:lnTo>
                      <a:lnTo>
                        <a:pt x="293682" y="140107"/>
                      </a:lnTo>
                      <a:lnTo>
                        <a:pt x="293407" y="140053"/>
                      </a:lnTo>
                      <a:lnTo>
                        <a:pt x="293297" y="140025"/>
                      </a:lnTo>
                      <a:lnTo>
                        <a:pt x="293297" y="140025"/>
                      </a:lnTo>
                      <a:lnTo>
                        <a:pt x="286988" y="138215"/>
                      </a:lnTo>
                      <a:lnTo>
                        <a:pt x="286330" y="137995"/>
                      </a:lnTo>
                      <a:lnTo>
                        <a:pt x="283943" y="137118"/>
                      </a:lnTo>
                      <a:lnTo>
                        <a:pt x="283065" y="136788"/>
                      </a:lnTo>
                      <a:lnTo>
                        <a:pt x="280185" y="135581"/>
                      </a:lnTo>
                      <a:cubicBezTo>
                        <a:pt x="280762" y="135828"/>
                        <a:pt x="281338" y="136048"/>
                        <a:pt x="281968" y="136185"/>
                      </a:cubicBezTo>
                      <a:lnTo>
                        <a:pt x="281173" y="135910"/>
                      </a:lnTo>
                      <a:cubicBezTo>
                        <a:pt x="280762" y="135801"/>
                        <a:pt x="280377" y="135664"/>
                        <a:pt x="279993" y="135471"/>
                      </a:cubicBezTo>
                      <a:lnTo>
                        <a:pt x="279993" y="135471"/>
                      </a:lnTo>
                      <a:lnTo>
                        <a:pt x="279774" y="135389"/>
                      </a:lnTo>
                      <a:lnTo>
                        <a:pt x="277250" y="134182"/>
                      </a:lnTo>
                      <a:lnTo>
                        <a:pt x="276674" y="133880"/>
                      </a:lnTo>
                      <a:lnTo>
                        <a:pt x="278923" y="134731"/>
                      </a:lnTo>
                      <a:lnTo>
                        <a:pt x="276455" y="133771"/>
                      </a:lnTo>
                      <a:lnTo>
                        <a:pt x="278732" y="134621"/>
                      </a:lnTo>
                      <a:lnTo>
                        <a:pt x="277113" y="133990"/>
                      </a:lnTo>
                      <a:lnTo>
                        <a:pt x="276948" y="133935"/>
                      </a:lnTo>
                      <a:lnTo>
                        <a:pt x="276756" y="133853"/>
                      </a:lnTo>
                      <a:lnTo>
                        <a:pt x="276647" y="133798"/>
                      </a:lnTo>
                      <a:lnTo>
                        <a:pt x="276674" y="133826"/>
                      </a:lnTo>
                      <a:lnTo>
                        <a:pt x="276317" y="133689"/>
                      </a:lnTo>
                      <a:lnTo>
                        <a:pt x="276647" y="133798"/>
                      </a:lnTo>
                      <a:lnTo>
                        <a:pt x="276345" y="133661"/>
                      </a:lnTo>
                      <a:lnTo>
                        <a:pt x="276098" y="133551"/>
                      </a:lnTo>
                      <a:lnTo>
                        <a:pt x="276070" y="133551"/>
                      </a:lnTo>
                      <a:lnTo>
                        <a:pt x="276070" y="133551"/>
                      </a:lnTo>
                      <a:lnTo>
                        <a:pt x="275988" y="133524"/>
                      </a:lnTo>
                      <a:lnTo>
                        <a:pt x="276070" y="133551"/>
                      </a:lnTo>
                      <a:lnTo>
                        <a:pt x="275933" y="133496"/>
                      </a:lnTo>
                      <a:lnTo>
                        <a:pt x="275741" y="133387"/>
                      </a:lnTo>
                      <a:lnTo>
                        <a:pt x="272833" y="131658"/>
                      </a:lnTo>
                      <a:cubicBezTo>
                        <a:pt x="271681" y="131686"/>
                        <a:pt x="269734" y="131549"/>
                        <a:pt x="270529" y="130314"/>
                      </a:cubicBezTo>
                      <a:lnTo>
                        <a:pt x="270529" y="130314"/>
                      </a:lnTo>
                      <a:lnTo>
                        <a:pt x="270420" y="130232"/>
                      </a:lnTo>
                      <a:lnTo>
                        <a:pt x="265290" y="126611"/>
                      </a:lnTo>
                      <a:lnTo>
                        <a:pt x="262656" y="124471"/>
                      </a:lnTo>
                      <a:cubicBezTo>
                        <a:pt x="263836" y="125486"/>
                        <a:pt x="265262" y="126172"/>
                        <a:pt x="266771" y="126556"/>
                      </a:cubicBezTo>
                      <a:lnTo>
                        <a:pt x="262382" y="124224"/>
                      </a:lnTo>
                      <a:lnTo>
                        <a:pt x="266469" y="126309"/>
                      </a:lnTo>
                      <a:lnTo>
                        <a:pt x="262299" y="124197"/>
                      </a:lnTo>
                      <a:lnTo>
                        <a:pt x="261285" y="123319"/>
                      </a:lnTo>
                      <a:lnTo>
                        <a:pt x="260050" y="122222"/>
                      </a:lnTo>
                      <a:lnTo>
                        <a:pt x="258816" y="121070"/>
                      </a:lnTo>
                      <a:lnTo>
                        <a:pt x="258898" y="121125"/>
                      </a:lnTo>
                      <a:lnTo>
                        <a:pt x="258843" y="121097"/>
                      </a:lnTo>
                      <a:lnTo>
                        <a:pt x="258734" y="120987"/>
                      </a:lnTo>
                      <a:lnTo>
                        <a:pt x="258679" y="120933"/>
                      </a:lnTo>
                      <a:lnTo>
                        <a:pt x="258624" y="120905"/>
                      </a:lnTo>
                      <a:lnTo>
                        <a:pt x="258349" y="120631"/>
                      </a:lnTo>
                      <a:lnTo>
                        <a:pt x="258679" y="120933"/>
                      </a:lnTo>
                      <a:lnTo>
                        <a:pt x="259200" y="121207"/>
                      </a:lnTo>
                      <a:cubicBezTo>
                        <a:pt x="258843" y="120960"/>
                        <a:pt x="258486" y="120686"/>
                        <a:pt x="258158" y="120411"/>
                      </a:cubicBezTo>
                      <a:lnTo>
                        <a:pt x="258130" y="120411"/>
                      </a:lnTo>
                      <a:lnTo>
                        <a:pt x="258075" y="120384"/>
                      </a:lnTo>
                      <a:lnTo>
                        <a:pt x="258130" y="120411"/>
                      </a:lnTo>
                      <a:lnTo>
                        <a:pt x="258103" y="120384"/>
                      </a:lnTo>
                      <a:lnTo>
                        <a:pt x="258048" y="120356"/>
                      </a:lnTo>
                      <a:lnTo>
                        <a:pt x="257718" y="120027"/>
                      </a:lnTo>
                      <a:lnTo>
                        <a:pt x="258103" y="120384"/>
                      </a:lnTo>
                      <a:lnTo>
                        <a:pt x="261559" y="122304"/>
                      </a:lnTo>
                      <a:cubicBezTo>
                        <a:pt x="261394" y="122167"/>
                        <a:pt x="261230" y="122002"/>
                        <a:pt x="261065" y="121865"/>
                      </a:cubicBezTo>
                      <a:lnTo>
                        <a:pt x="257444" y="119753"/>
                      </a:lnTo>
                      <a:lnTo>
                        <a:pt x="260764" y="121618"/>
                      </a:lnTo>
                      <a:lnTo>
                        <a:pt x="260764" y="121618"/>
                      </a:lnTo>
                      <a:lnTo>
                        <a:pt x="257417" y="119726"/>
                      </a:lnTo>
                      <a:lnTo>
                        <a:pt x="256182" y="118464"/>
                      </a:lnTo>
                      <a:cubicBezTo>
                        <a:pt x="257197" y="119533"/>
                        <a:pt x="258459" y="120274"/>
                        <a:pt x="259831" y="120795"/>
                      </a:cubicBezTo>
                      <a:cubicBezTo>
                        <a:pt x="259583" y="120548"/>
                        <a:pt x="259337" y="120329"/>
                        <a:pt x="259090" y="120082"/>
                      </a:cubicBezTo>
                      <a:lnTo>
                        <a:pt x="255935" y="118162"/>
                      </a:lnTo>
                      <a:lnTo>
                        <a:pt x="258925" y="119890"/>
                      </a:lnTo>
                      <a:cubicBezTo>
                        <a:pt x="258925" y="119890"/>
                        <a:pt x="258925" y="119890"/>
                        <a:pt x="258898" y="119863"/>
                      </a:cubicBezTo>
                      <a:lnTo>
                        <a:pt x="255881" y="118107"/>
                      </a:lnTo>
                      <a:lnTo>
                        <a:pt x="255140" y="117284"/>
                      </a:lnTo>
                      <a:lnTo>
                        <a:pt x="249434" y="110316"/>
                      </a:lnTo>
                      <a:lnTo>
                        <a:pt x="248337" y="108780"/>
                      </a:lnTo>
                      <a:cubicBezTo>
                        <a:pt x="249187" y="110015"/>
                        <a:pt x="250339" y="110920"/>
                        <a:pt x="251601" y="111661"/>
                      </a:cubicBezTo>
                      <a:cubicBezTo>
                        <a:pt x="251162" y="111112"/>
                        <a:pt x="250668" y="110563"/>
                        <a:pt x="250257" y="109987"/>
                      </a:cubicBezTo>
                      <a:lnTo>
                        <a:pt x="248117" y="108478"/>
                      </a:lnTo>
                      <a:lnTo>
                        <a:pt x="250147" y="109877"/>
                      </a:lnTo>
                      <a:cubicBezTo>
                        <a:pt x="250147" y="109850"/>
                        <a:pt x="250120" y="109850"/>
                        <a:pt x="250120" y="109823"/>
                      </a:cubicBezTo>
                      <a:lnTo>
                        <a:pt x="248090" y="108424"/>
                      </a:lnTo>
                      <a:lnTo>
                        <a:pt x="246389" y="105845"/>
                      </a:lnTo>
                      <a:cubicBezTo>
                        <a:pt x="247185" y="107107"/>
                        <a:pt x="248254" y="108094"/>
                        <a:pt x="249489" y="108890"/>
                      </a:cubicBezTo>
                      <a:cubicBezTo>
                        <a:pt x="249077" y="108314"/>
                        <a:pt x="248693" y="107710"/>
                        <a:pt x="248309" y="107107"/>
                      </a:cubicBezTo>
                      <a:lnTo>
                        <a:pt x="246197" y="105516"/>
                      </a:lnTo>
                      <a:lnTo>
                        <a:pt x="248227" y="106997"/>
                      </a:lnTo>
                      <a:cubicBezTo>
                        <a:pt x="248227" y="106970"/>
                        <a:pt x="248199" y="106970"/>
                        <a:pt x="248199" y="106942"/>
                      </a:cubicBezTo>
                      <a:lnTo>
                        <a:pt x="246169" y="105461"/>
                      </a:lnTo>
                      <a:lnTo>
                        <a:pt x="240930" y="94982"/>
                      </a:lnTo>
                      <a:lnTo>
                        <a:pt x="240711" y="94625"/>
                      </a:lnTo>
                      <a:cubicBezTo>
                        <a:pt x="240628" y="94433"/>
                        <a:pt x="240546" y="94269"/>
                        <a:pt x="240436" y="94077"/>
                      </a:cubicBezTo>
                      <a:lnTo>
                        <a:pt x="240327" y="93830"/>
                      </a:lnTo>
                      <a:lnTo>
                        <a:pt x="240299" y="93748"/>
                      </a:lnTo>
                      <a:lnTo>
                        <a:pt x="240299" y="93748"/>
                      </a:lnTo>
                      <a:lnTo>
                        <a:pt x="240272" y="93665"/>
                      </a:lnTo>
                      <a:lnTo>
                        <a:pt x="240190" y="93501"/>
                      </a:lnTo>
                      <a:lnTo>
                        <a:pt x="239614" y="91964"/>
                      </a:lnTo>
                      <a:cubicBezTo>
                        <a:pt x="239833" y="92595"/>
                        <a:pt x="240107" y="93171"/>
                        <a:pt x="240436" y="93720"/>
                      </a:cubicBezTo>
                      <a:lnTo>
                        <a:pt x="240463" y="93748"/>
                      </a:lnTo>
                      <a:lnTo>
                        <a:pt x="240463" y="93748"/>
                      </a:lnTo>
                      <a:lnTo>
                        <a:pt x="240793" y="94049"/>
                      </a:lnTo>
                      <a:lnTo>
                        <a:pt x="241287" y="94488"/>
                      </a:lnTo>
                      <a:cubicBezTo>
                        <a:pt x="240546" y="93665"/>
                        <a:pt x="239970" y="92705"/>
                        <a:pt x="239531" y="91663"/>
                      </a:cubicBezTo>
                      <a:lnTo>
                        <a:pt x="239531" y="91663"/>
                      </a:lnTo>
                      <a:lnTo>
                        <a:pt x="239421" y="91388"/>
                      </a:lnTo>
                      <a:lnTo>
                        <a:pt x="239366" y="91224"/>
                      </a:lnTo>
                      <a:lnTo>
                        <a:pt x="239284" y="91059"/>
                      </a:lnTo>
                      <a:lnTo>
                        <a:pt x="239037" y="90264"/>
                      </a:lnTo>
                      <a:lnTo>
                        <a:pt x="238351" y="88069"/>
                      </a:lnTo>
                      <a:lnTo>
                        <a:pt x="236678" y="79181"/>
                      </a:lnTo>
                      <a:cubicBezTo>
                        <a:pt x="236980" y="80251"/>
                        <a:pt x="237501" y="81211"/>
                        <a:pt x="238132" y="82116"/>
                      </a:cubicBezTo>
                      <a:cubicBezTo>
                        <a:pt x="237940" y="80909"/>
                        <a:pt x="237693" y="79702"/>
                        <a:pt x="237556" y="78468"/>
                      </a:cubicBezTo>
                      <a:cubicBezTo>
                        <a:pt x="237529" y="78413"/>
                        <a:pt x="237446" y="78358"/>
                        <a:pt x="237419" y="78276"/>
                      </a:cubicBezTo>
                      <a:lnTo>
                        <a:pt x="236321" y="76959"/>
                      </a:lnTo>
                      <a:lnTo>
                        <a:pt x="237364" y="78166"/>
                      </a:lnTo>
                      <a:lnTo>
                        <a:pt x="237089" y="77617"/>
                      </a:lnTo>
                      <a:lnTo>
                        <a:pt x="236980" y="77371"/>
                      </a:lnTo>
                      <a:lnTo>
                        <a:pt x="236294" y="76548"/>
                      </a:lnTo>
                      <a:lnTo>
                        <a:pt x="236952" y="77316"/>
                      </a:lnTo>
                      <a:lnTo>
                        <a:pt x="236898" y="77206"/>
                      </a:lnTo>
                      <a:lnTo>
                        <a:pt x="236266" y="76493"/>
                      </a:lnTo>
                      <a:lnTo>
                        <a:pt x="236130" y="73996"/>
                      </a:lnTo>
                      <a:lnTo>
                        <a:pt x="236157" y="74024"/>
                      </a:lnTo>
                      <a:lnTo>
                        <a:pt x="236157" y="73887"/>
                      </a:lnTo>
                      <a:lnTo>
                        <a:pt x="236157" y="73640"/>
                      </a:lnTo>
                      <a:lnTo>
                        <a:pt x="236157" y="73612"/>
                      </a:lnTo>
                      <a:cubicBezTo>
                        <a:pt x="236075" y="70211"/>
                        <a:pt x="236321" y="66809"/>
                        <a:pt x="236898" y="63462"/>
                      </a:cubicBezTo>
                      <a:cubicBezTo>
                        <a:pt x="237474" y="60116"/>
                        <a:pt x="238406" y="56797"/>
                        <a:pt x="239695" y="53560"/>
                      </a:cubicBezTo>
                      <a:lnTo>
                        <a:pt x="240354" y="51996"/>
                      </a:lnTo>
                      <a:lnTo>
                        <a:pt x="240573" y="51502"/>
                      </a:lnTo>
                      <a:cubicBezTo>
                        <a:pt x="240463" y="51749"/>
                        <a:pt x="240518" y="52023"/>
                        <a:pt x="240409" y="52270"/>
                      </a:cubicBezTo>
                      <a:cubicBezTo>
                        <a:pt x="240518" y="51886"/>
                        <a:pt x="240546" y="51557"/>
                        <a:pt x="240738" y="51173"/>
                      </a:cubicBezTo>
                      <a:lnTo>
                        <a:pt x="240765" y="51091"/>
                      </a:lnTo>
                      <a:lnTo>
                        <a:pt x="240765" y="51091"/>
                      </a:lnTo>
                      <a:lnTo>
                        <a:pt x="241396" y="49801"/>
                      </a:lnTo>
                      <a:lnTo>
                        <a:pt x="242603" y="47552"/>
                      </a:lnTo>
                      <a:lnTo>
                        <a:pt x="243564" y="45906"/>
                      </a:lnTo>
                      <a:lnTo>
                        <a:pt x="244551" y="44342"/>
                      </a:lnTo>
                      <a:lnTo>
                        <a:pt x="246197" y="41956"/>
                      </a:lnTo>
                      <a:lnTo>
                        <a:pt x="246828" y="41078"/>
                      </a:lnTo>
                      <a:cubicBezTo>
                        <a:pt x="224251" y="24399"/>
                        <a:pt x="197533" y="11643"/>
                        <a:pt x="166315" y="5032"/>
                      </a:cubicBezTo>
                      <a:cubicBezTo>
                        <a:pt x="137210" y="-1112"/>
                        <a:pt x="104264" y="-1935"/>
                        <a:pt x="67121" y="4264"/>
                      </a:cubicBezTo>
                      <a:cubicBezTo>
                        <a:pt x="38400" y="9065"/>
                        <a:pt x="16234" y="35592"/>
                        <a:pt x="6030" y="70869"/>
                      </a:cubicBezTo>
                      <a:cubicBezTo>
                        <a:pt x="-2337" y="99865"/>
                        <a:pt x="-2529" y="134868"/>
                        <a:pt x="8828" y="170200"/>
                      </a:cubicBezTo>
                      <a:cubicBezTo>
                        <a:pt x="25205" y="221443"/>
                        <a:pt x="56011" y="275704"/>
                        <a:pt x="97433" y="316989"/>
                      </a:cubicBezTo>
                      <a:cubicBezTo>
                        <a:pt x="138389" y="357808"/>
                        <a:pt x="189769" y="386008"/>
                        <a:pt x="248117" y="384746"/>
                      </a:cubicBezTo>
                      <a:cubicBezTo>
                        <a:pt x="287208" y="383923"/>
                        <a:pt x="313268" y="366778"/>
                        <a:pt x="329151" y="341294"/>
                      </a:cubicBezTo>
                      <a:cubicBezTo>
                        <a:pt x="353895" y="301627"/>
                        <a:pt x="355019" y="243032"/>
                        <a:pt x="343800" y="193984"/>
                      </a:cubicBezTo>
                      <a:cubicBezTo>
                        <a:pt x="341303" y="183148"/>
                        <a:pt x="338122" y="171983"/>
                        <a:pt x="334144" y="160791"/>
                      </a:cubicBezTo>
                      <a:cubicBezTo>
                        <a:pt x="331483" y="153302"/>
                        <a:pt x="328438" y="145813"/>
                        <a:pt x="325091" y="138352"/>
                      </a:cubicBezTo>
                      <a:cubicBezTo>
                        <a:pt x="320428" y="140464"/>
                        <a:pt x="315573" y="141616"/>
                        <a:pt x="310635" y="141945"/>
                      </a:cubicBezTo>
                      <a:cubicBezTo>
                        <a:pt x="306547" y="142110"/>
                        <a:pt x="302433" y="141754"/>
                        <a:pt x="298290" y="14101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1" name="任意多边形: 形状 4310">
                  <a:extLst>
                    <a:ext uri="{FF2B5EF4-FFF2-40B4-BE49-F238E27FC236}">
                      <a16:creationId xmlns:a16="http://schemas.microsoft.com/office/drawing/2014/main" id="{C0C804D4-A2A8-81BF-53BD-C984FEC5D469}"/>
                    </a:ext>
                  </a:extLst>
                </p:cNvPr>
                <p:cNvSpPr/>
                <p:nvPr/>
              </p:nvSpPr>
              <p:spPr>
                <a:xfrm>
                  <a:off x="12053733" y="3320667"/>
                  <a:ext cx="443" cy="2770"/>
                </a:xfrm>
                <a:custGeom>
                  <a:avLst/>
                  <a:gdLst>
                    <a:gd name="connsiteX0" fmla="*/ 443 w 443"/>
                    <a:gd name="connsiteY0" fmla="*/ 1783 h 2770"/>
                    <a:gd name="connsiteX1" fmla="*/ 86 w 443"/>
                    <a:gd name="connsiteY1" fmla="*/ 0 h 2770"/>
                    <a:gd name="connsiteX2" fmla="*/ 59 w 443"/>
                    <a:gd name="connsiteY2" fmla="*/ 2771 h 2770"/>
                    <a:gd name="connsiteX3" fmla="*/ 443 w 443"/>
                    <a:gd name="connsiteY3" fmla="*/ 1783 h 2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3" h="2770">
                      <a:moveTo>
                        <a:pt x="443" y="1783"/>
                      </a:moveTo>
                      <a:cubicBezTo>
                        <a:pt x="333" y="1180"/>
                        <a:pt x="31" y="659"/>
                        <a:pt x="86" y="0"/>
                      </a:cubicBezTo>
                      <a:cubicBezTo>
                        <a:pt x="-24" y="933"/>
                        <a:pt x="-24" y="1866"/>
                        <a:pt x="59" y="2771"/>
                      </a:cubicBezTo>
                      <a:cubicBezTo>
                        <a:pt x="169" y="2441"/>
                        <a:pt x="306" y="2112"/>
                        <a:pt x="443" y="178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2" name="任意多边形: 形状 4311">
                  <a:extLst>
                    <a:ext uri="{FF2B5EF4-FFF2-40B4-BE49-F238E27FC236}">
                      <a16:creationId xmlns:a16="http://schemas.microsoft.com/office/drawing/2014/main" id="{042FC57E-25D4-C62D-7159-FA46E6DC1651}"/>
                    </a:ext>
                  </a:extLst>
                </p:cNvPr>
                <p:cNvSpPr/>
                <p:nvPr/>
              </p:nvSpPr>
              <p:spPr>
                <a:xfrm>
                  <a:off x="12111344" y="3407023"/>
                  <a:ext cx="2743" cy="2743"/>
                </a:xfrm>
                <a:custGeom>
                  <a:avLst/>
                  <a:gdLst>
                    <a:gd name="connsiteX0" fmla="*/ 0 w 2743"/>
                    <a:gd name="connsiteY0" fmla="*/ 0 h 2743"/>
                    <a:gd name="connsiteX1" fmla="*/ 0 w 2743"/>
                    <a:gd name="connsiteY1" fmla="*/ 0 h 2743"/>
                    <a:gd name="connsiteX2" fmla="*/ 0 w 2743"/>
                    <a:gd name="connsiteY2" fmla="*/ 0 h 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43" h="274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3" name="任意多边形: 形状 4312">
                  <a:extLst>
                    <a:ext uri="{FF2B5EF4-FFF2-40B4-BE49-F238E27FC236}">
                      <a16:creationId xmlns:a16="http://schemas.microsoft.com/office/drawing/2014/main" id="{5DE1BE1E-43A2-55EA-AEF5-EC8962BDA15F}"/>
                    </a:ext>
                  </a:extLst>
                </p:cNvPr>
                <p:cNvSpPr/>
                <p:nvPr/>
              </p:nvSpPr>
              <p:spPr>
                <a:xfrm>
                  <a:off x="12054450" y="3360141"/>
                  <a:ext cx="1289" cy="1152"/>
                </a:xfrm>
                <a:custGeom>
                  <a:avLst/>
                  <a:gdLst>
                    <a:gd name="connsiteX0" fmla="*/ 82 w 1289"/>
                    <a:gd name="connsiteY0" fmla="*/ 82 h 1152"/>
                    <a:gd name="connsiteX1" fmla="*/ 1289 w 1289"/>
                    <a:gd name="connsiteY1" fmla="*/ 1152 h 1152"/>
                    <a:gd name="connsiteX2" fmla="*/ 1262 w 1289"/>
                    <a:gd name="connsiteY2" fmla="*/ 1097 h 1152"/>
                    <a:gd name="connsiteX3" fmla="*/ 0 w 1289"/>
                    <a:gd name="connsiteY3" fmla="*/ 0 h 1152"/>
                    <a:gd name="connsiteX4" fmla="*/ 82 w 1289"/>
                    <a:gd name="connsiteY4" fmla="*/ 82 h 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89" h="1152">
                      <a:moveTo>
                        <a:pt x="82" y="82"/>
                      </a:moveTo>
                      <a:lnTo>
                        <a:pt x="1289" y="1152"/>
                      </a:lnTo>
                      <a:cubicBezTo>
                        <a:pt x="1289" y="1125"/>
                        <a:pt x="1262" y="1097"/>
                        <a:pt x="1262" y="1097"/>
                      </a:cubicBezTo>
                      <a:lnTo>
                        <a:pt x="0" y="0"/>
                      </a:lnTo>
                      <a:lnTo>
                        <a:pt x="82" y="8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4" name="任意多边形: 形状 4313">
                  <a:extLst>
                    <a:ext uri="{FF2B5EF4-FFF2-40B4-BE49-F238E27FC236}">
                      <a16:creationId xmlns:a16="http://schemas.microsoft.com/office/drawing/2014/main" id="{97D0AB72-C938-FD78-9936-441F9E93608E}"/>
                    </a:ext>
                  </a:extLst>
                </p:cNvPr>
                <p:cNvSpPr/>
                <p:nvPr/>
              </p:nvSpPr>
              <p:spPr>
                <a:xfrm>
                  <a:off x="12111125" y="3406968"/>
                  <a:ext cx="2743" cy="27"/>
                </a:xfrm>
                <a:custGeom>
                  <a:avLst/>
                  <a:gdLst>
                    <a:gd name="connsiteX0" fmla="*/ 0 w 2743"/>
                    <a:gd name="connsiteY0" fmla="*/ 0 h 27"/>
                    <a:gd name="connsiteX1" fmla="*/ 0 w 2743"/>
                    <a:gd name="connsiteY1" fmla="*/ 27 h 27"/>
                    <a:gd name="connsiteX2" fmla="*/ 0 w 2743"/>
                    <a:gd name="connsiteY2" fmla="*/ 0 h 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43" h="27">
                      <a:moveTo>
                        <a:pt x="0" y="0"/>
                      </a:moveTo>
                      <a:lnTo>
                        <a:pt x="0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5" name="任意多边形: 形状 4314">
                  <a:extLst>
                    <a:ext uri="{FF2B5EF4-FFF2-40B4-BE49-F238E27FC236}">
                      <a16:creationId xmlns:a16="http://schemas.microsoft.com/office/drawing/2014/main" id="{3291C3C7-D16B-2184-7C4D-4FC274250605}"/>
                    </a:ext>
                  </a:extLst>
                </p:cNvPr>
                <p:cNvSpPr/>
                <p:nvPr/>
              </p:nvSpPr>
              <p:spPr>
                <a:xfrm>
                  <a:off x="12111454" y="3407050"/>
                  <a:ext cx="2743" cy="2743"/>
                </a:xfrm>
                <a:custGeom>
                  <a:avLst/>
                  <a:gdLst>
                    <a:gd name="connsiteX0" fmla="*/ 0 w 2743"/>
                    <a:gd name="connsiteY0" fmla="*/ 0 h 2743"/>
                    <a:gd name="connsiteX1" fmla="*/ 0 w 2743"/>
                    <a:gd name="connsiteY1" fmla="*/ 0 h 2743"/>
                    <a:gd name="connsiteX2" fmla="*/ 0 w 2743"/>
                    <a:gd name="connsiteY2" fmla="*/ 0 h 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43" h="274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6" name="任意多边形: 形状 4315">
                  <a:extLst>
                    <a:ext uri="{FF2B5EF4-FFF2-40B4-BE49-F238E27FC236}">
                      <a16:creationId xmlns:a16="http://schemas.microsoft.com/office/drawing/2014/main" id="{85224C5C-54AD-FB5E-1129-10DE800985B7}"/>
                    </a:ext>
                  </a:extLst>
                </p:cNvPr>
                <p:cNvSpPr/>
                <p:nvPr/>
              </p:nvSpPr>
              <p:spPr>
                <a:xfrm>
                  <a:off x="11533928" y="4645139"/>
                  <a:ext cx="149696" cy="190717"/>
                </a:xfrm>
                <a:custGeom>
                  <a:avLst/>
                  <a:gdLst>
                    <a:gd name="connsiteX0" fmla="*/ 0 w 149696"/>
                    <a:gd name="connsiteY0" fmla="*/ 71433 h 190717"/>
                    <a:gd name="connsiteX1" fmla="*/ 11576 w 149696"/>
                    <a:gd name="connsiteY1" fmla="*/ 98700 h 190717"/>
                    <a:gd name="connsiteX2" fmla="*/ 28145 w 149696"/>
                    <a:gd name="connsiteY2" fmla="*/ 131865 h 190717"/>
                    <a:gd name="connsiteX3" fmla="*/ 38926 w 149696"/>
                    <a:gd name="connsiteY3" fmla="*/ 152303 h 190717"/>
                    <a:gd name="connsiteX4" fmla="*/ 46415 w 149696"/>
                    <a:gd name="connsiteY4" fmla="*/ 163467 h 190717"/>
                    <a:gd name="connsiteX5" fmla="*/ 91513 w 149696"/>
                    <a:gd name="connsiteY5" fmla="*/ 189692 h 190717"/>
                    <a:gd name="connsiteX6" fmla="*/ 130494 w 149696"/>
                    <a:gd name="connsiteY6" fmla="*/ 172849 h 190717"/>
                    <a:gd name="connsiteX7" fmla="*/ 138559 w 149696"/>
                    <a:gd name="connsiteY7" fmla="*/ 143277 h 190717"/>
                    <a:gd name="connsiteX8" fmla="*/ 141055 w 149696"/>
                    <a:gd name="connsiteY8" fmla="*/ 92556 h 190717"/>
                    <a:gd name="connsiteX9" fmla="*/ 148764 w 149696"/>
                    <a:gd name="connsiteY9" fmla="*/ 17227 h 190717"/>
                    <a:gd name="connsiteX10" fmla="*/ 149697 w 149696"/>
                    <a:gd name="connsiteY10" fmla="*/ 0 h 190717"/>
                    <a:gd name="connsiteX11" fmla="*/ 139876 w 149696"/>
                    <a:gd name="connsiteY11" fmla="*/ 6337 h 190717"/>
                    <a:gd name="connsiteX12" fmla="*/ 0 w 149696"/>
                    <a:gd name="connsiteY12" fmla="*/ 71433 h 19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696" h="190717">
                      <a:moveTo>
                        <a:pt x="0" y="71433"/>
                      </a:moveTo>
                      <a:cubicBezTo>
                        <a:pt x="3649" y="80458"/>
                        <a:pt x="7461" y="89620"/>
                        <a:pt x="11576" y="98700"/>
                      </a:cubicBezTo>
                      <a:cubicBezTo>
                        <a:pt x="16734" y="110112"/>
                        <a:pt x="22248" y="121332"/>
                        <a:pt x="28145" y="131865"/>
                      </a:cubicBezTo>
                      <a:cubicBezTo>
                        <a:pt x="31876" y="138532"/>
                        <a:pt x="35141" y="145581"/>
                        <a:pt x="38926" y="152303"/>
                      </a:cubicBezTo>
                      <a:cubicBezTo>
                        <a:pt x="41121" y="156225"/>
                        <a:pt x="43535" y="160011"/>
                        <a:pt x="46415" y="163467"/>
                      </a:cubicBezTo>
                      <a:cubicBezTo>
                        <a:pt x="56428" y="175400"/>
                        <a:pt x="74066" y="186263"/>
                        <a:pt x="91513" y="189692"/>
                      </a:cubicBezTo>
                      <a:cubicBezTo>
                        <a:pt x="106957" y="192737"/>
                        <a:pt x="122457" y="189528"/>
                        <a:pt x="130494" y="172849"/>
                      </a:cubicBezTo>
                      <a:cubicBezTo>
                        <a:pt x="135075" y="163440"/>
                        <a:pt x="137325" y="153454"/>
                        <a:pt x="138559" y="143277"/>
                      </a:cubicBezTo>
                      <a:cubicBezTo>
                        <a:pt x="140589" y="126516"/>
                        <a:pt x="140013" y="109207"/>
                        <a:pt x="141055" y="92556"/>
                      </a:cubicBezTo>
                      <a:cubicBezTo>
                        <a:pt x="142509" y="70445"/>
                        <a:pt x="146761" y="42629"/>
                        <a:pt x="148764" y="17227"/>
                      </a:cubicBezTo>
                      <a:cubicBezTo>
                        <a:pt x="149230" y="11302"/>
                        <a:pt x="149532" y="5541"/>
                        <a:pt x="149697" y="0"/>
                      </a:cubicBezTo>
                      <a:cubicBezTo>
                        <a:pt x="146405" y="2085"/>
                        <a:pt x="143195" y="4307"/>
                        <a:pt x="139876" y="6337"/>
                      </a:cubicBezTo>
                      <a:cubicBezTo>
                        <a:pt x="95985" y="33220"/>
                        <a:pt x="49021" y="55001"/>
                        <a:pt x="0" y="71433"/>
                      </a:cubicBezTo>
                      <a:close/>
                    </a:path>
                  </a:pathLst>
                </a:custGeom>
                <a:solidFill>
                  <a:srgbClr val="DB2C41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7" name="任意多边形: 形状 4316">
                  <a:extLst>
                    <a:ext uri="{FF2B5EF4-FFF2-40B4-BE49-F238E27FC236}">
                      <a16:creationId xmlns:a16="http://schemas.microsoft.com/office/drawing/2014/main" id="{3020AC33-80C6-2B19-0FB5-3BE67C2302F6}"/>
                    </a:ext>
                  </a:extLst>
                </p:cNvPr>
                <p:cNvSpPr/>
                <p:nvPr/>
              </p:nvSpPr>
              <p:spPr>
                <a:xfrm>
                  <a:off x="10758843" y="4526056"/>
                  <a:ext cx="156109" cy="179470"/>
                </a:xfrm>
                <a:custGeom>
                  <a:avLst/>
                  <a:gdLst>
                    <a:gd name="connsiteX0" fmla="*/ 19169 w 156109"/>
                    <a:gd name="connsiteY0" fmla="*/ 81007 h 179470"/>
                    <a:gd name="connsiteX1" fmla="*/ 5261 w 156109"/>
                    <a:gd name="connsiteY1" fmla="*/ 120893 h 179470"/>
                    <a:gd name="connsiteX2" fmla="*/ 49 w 156109"/>
                    <a:gd name="connsiteY2" fmla="*/ 154278 h 179470"/>
                    <a:gd name="connsiteX3" fmla="*/ 5261 w 156109"/>
                    <a:gd name="connsiteY3" fmla="*/ 171862 h 179470"/>
                    <a:gd name="connsiteX4" fmla="*/ 26439 w 156109"/>
                    <a:gd name="connsiteY4" fmla="*/ 179350 h 179470"/>
                    <a:gd name="connsiteX5" fmla="*/ 54502 w 156109"/>
                    <a:gd name="connsiteY5" fmla="*/ 170627 h 179470"/>
                    <a:gd name="connsiteX6" fmla="*/ 97241 w 156109"/>
                    <a:gd name="connsiteY6" fmla="*/ 145143 h 179470"/>
                    <a:gd name="connsiteX7" fmla="*/ 123328 w 156109"/>
                    <a:gd name="connsiteY7" fmla="*/ 125885 h 179470"/>
                    <a:gd name="connsiteX8" fmla="*/ 156110 w 156109"/>
                    <a:gd name="connsiteY8" fmla="*/ 93214 h 179470"/>
                    <a:gd name="connsiteX9" fmla="*/ 53733 w 156109"/>
                    <a:gd name="connsiteY9" fmla="*/ 0 h 179470"/>
                    <a:gd name="connsiteX10" fmla="*/ 19169 w 156109"/>
                    <a:gd name="connsiteY10" fmla="*/ 81007 h 179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6109" h="179470">
                      <a:moveTo>
                        <a:pt x="19169" y="81007"/>
                      </a:moveTo>
                      <a:cubicBezTo>
                        <a:pt x="13820" y="94037"/>
                        <a:pt x="8965" y="107232"/>
                        <a:pt x="5261" y="120893"/>
                      </a:cubicBezTo>
                      <a:cubicBezTo>
                        <a:pt x="2518" y="130768"/>
                        <a:pt x="-417" y="142866"/>
                        <a:pt x="49" y="154278"/>
                      </a:cubicBezTo>
                      <a:cubicBezTo>
                        <a:pt x="323" y="160642"/>
                        <a:pt x="1613" y="166787"/>
                        <a:pt x="5261" y="171862"/>
                      </a:cubicBezTo>
                      <a:cubicBezTo>
                        <a:pt x="10034" y="178582"/>
                        <a:pt x="18209" y="179926"/>
                        <a:pt x="26439" y="179350"/>
                      </a:cubicBezTo>
                      <a:cubicBezTo>
                        <a:pt x="36588" y="178665"/>
                        <a:pt x="47067" y="174879"/>
                        <a:pt x="54502" y="170627"/>
                      </a:cubicBezTo>
                      <a:cubicBezTo>
                        <a:pt x="69013" y="162343"/>
                        <a:pt x="83415" y="154195"/>
                        <a:pt x="97241" y="145143"/>
                      </a:cubicBezTo>
                      <a:cubicBezTo>
                        <a:pt x="106238" y="139217"/>
                        <a:pt x="115016" y="132935"/>
                        <a:pt x="123328" y="125885"/>
                      </a:cubicBezTo>
                      <a:cubicBezTo>
                        <a:pt x="135152" y="115900"/>
                        <a:pt x="145055" y="103912"/>
                        <a:pt x="156110" y="93214"/>
                      </a:cubicBezTo>
                      <a:cubicBezTo>
                        <a:pt x="118638" y="65563"/>
                        <a:pt x="84430" y="34235"/>
                        <a:pt x="53733" y="0"/>
                      </a:cubicBezTo>
                      <a:cubicBezTo>
                        <a:pt x="43309" y="27405"/>
                        <a:pt x="30279" y="53849"/>
                        <a:pt x="19169" y="81007"/>
                      </a:cubicBezTo>
                      <a:close/>
                    </a:path>
                  </a:pathLst>
                </a:custGeom>
                <a:solidFill>
                  <a:srgbClr val="DB2C41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8" name="任意多边形: 形状 4317">
                  <a:extLst>
                    <a:ext uri="{FF2B5EF4-FFF2-40B4-BE49-F238E27FC236}">
                      <a16:creationId xmlns:a16="http://schemas.microsoft.com/office/drawing/2014/main" id="{D270C7F2-7728-092D-14FA-23DB584C4E5C}"/>
                    </a:ext>
                  </a:extLst>
                </p:cNvPr>
                <p:cNvSpPr/>
                <p:nvPr/>
              </p:nvSpPr>
              <p:spPr>
                <a:xfrm>
                  <a:off x="10671698" y="3153565"/>
                  <a:ext cx="404599" cy="348254"/>
                </a:xfrm>
                <a:custGeom>
                  <a:avLst/>
                  <a:gdLst>
                    <a:gd name="connsiteX0" fmla="*/ 276859 w 404599"/>
                    <a:gd name="connsiteY0" fmla="*/ 284840 h 348254"/>
                    <a:gd name="connsiteX1" fmla="*/ 365629 w 404599"/>
                    <a:gd name="connsiteY1" fmla="*/ 192312 h 348254"/>
                    <a:gd name="connsiteX2" fmla="*/ 395749 w 404599"/>
                    <a:gd name="connsiteY2" fmla="*/ 134211 h 348254"/>
                    <a:gd name="connsiteX3" fmla="*/ 404500 w 404599"/>
                    <a:gd name="connsiteY3" fmla="*/ 84394 h 348254"/>
                    <a:gd name="connsiteX4" fmla="*/ 401620 w 404599"/>
                    <a:gd name="connsiteY4" fmla="*/ 81212 h 348254"/>
                    <a:gd name="connsiteX5" fmla="*/ 285308 w 404599"/>
                    <a:gd name="connsiteY5" fmla="*/ 3086 h 348254"/>
                    <a:gd name="connsiteX6" fmla="*/ 153387 w 404599"/>
                    <a:gd name="connsiteY6" fmla="*/ 18420 h 348254"/>
                    <a:gd name="connsiteX7" fmla="*/ 154594 w 404599"/>
                    <a:gd name="connsiteY7" fmla="*/ 45880 h 348254"/>
                    <a:gd name="connsiteX8" fmla="*/ 123075 w 404599"/>
                    <a:gd name="connsiteY8" fmla="*/ 79676 h 348254"/>
                    <a:gd name="connsiteX9" fmla="*/ 77346 w 404599"/>
                    <a:gd name="connsiteY9" fmla="*/ 75369 h 348254"/>
                    <a:gd name="connsiteX10" fmla="*/ 74273 w 404599"/>
                    <a:gd name="connsiteY10" fmla="*/ 72681 h 348254"/>
                    <a:gd name="connsiteX11" fmla="*/ 41958 w 404599"/>
                    <a:gd name="connsiteY11" fmla="*/ 114076 h 348254"/>
                    <a:gd name="connsiteX12" fmla="*/ 13182 w 404599"/>
                    <a:gd name="connsiteY12" fmla="*/ 173027 h 348254"/>
                    <a:gd name="connsiteX13" fmla="*/ 152 w 404599"/>
                    <a:gd name="connsiteY13" fmla="*/ 235161 h 348254"/>
                    <a:gd name="connsiteX14" fmla="*/ 10521 w 404599"/>
                    <a:gd name="connsiteY14" fmla="*/ 295950 h 348254"/>
                    <a:gd name="connsiteX15" fmla="*/ 57512 w 404599"/>
                    <a:gd name="connsiteY15" fmla="*/ 341213 h 348254"/>
                    <a:gd name="connsiteX16" fmla="*/ 162659 w 404599"/>
                    <a:gd name="connsiteY16" fmla="*/ 339402 h 348254"/>
                    <a:gd name="connsiteX17" fmla="*/ 232638 w 404599"/>
                    <a:gd name="connsiteY17" fmla="*/ 312793 h 348254"/>
                    <a:gd name="connsiteX18" fmla="*/ 234860 w 404599"/>
                    <a:gd name="connsiteY18" fmla="*/ 310818 h 348254"/>
                    <a:gd name="connsiteX19" fmla="*/ 238810 w 404599"/>
                    <a:gd name="connsiteY19" fmla="*/ 309556 h 348254"/>
                    <a:gd name="connsiteX20" fmla="*/ 276859 w 404599"/>
                    <a:gd name="connsiteY20" fmla="*/ 284840 h 348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404599" h="348254">
                      <a:moveTo>
                        <a:pt x="276859" y="284840"/>
                      </a:moveTo>
                      <a:cubicBezTo>
                        <a:pt x="309942" y="259877"/>
                        <a:pt x="338690" y="228659"/>
                        <a:pt x="365629" y="192312"/>
                      </a:cubicBezTo>
                      <a:cubicBezTo>
                        <a:pt x="376437" y="177773"/>
                        <a:pt x="388013" y="156568"/>
                        <a:pt x="395749" y="134211"/>
                      </a:cubicBezTo>
                      <a:cubicBezTo>
                        <a:pt x="401537" y="117422"/>
                        <a:pt x="405268" y="99976"/>
                        <a:pt x="404500" y="84394"/>
                      </a:cubicBezTo>
                      <a:cubicBezTo>
                        <a:pt x="403320" y="83571"/>
                        <a:pt x="402333" y="82502"/>
                        <a:pt x="401620" y="81212"/>
                      </a:cubicBezTo>
                      <a:cubicBezTo>
                        <a:pt x="376245" y="35840"/>
                        <a:pt x="333094" y="11206"/>
                        <a:pt x="285308" y="3086"/>
                      </a:cubicBezTo>
                      <a:cubicBezTo>
                        <a:pt x="242020" y="-4293"/>
                        <a:pt x="195002" y="1851"/>
                        <a:pt x="153387" y="18420"/>
                      </a:cubicBezTo>
                      <a:cubicBezTo>
                        <a:pt x="155774" y="26897"/>
                        <a:pt x="156377" y="36087"/>
                        <a:pt x="154594" y="45880"/>
                      </a:cubicBezTo>
                      <a:cubicBezTo>
                        <a:pt x="151604" y="61489"/>
                        <a:pt x="138766" y="73915"/>
                        <a:pt x="123075" y="79676"/>
                      </a:cubicBezTo>
                      <a:cubicBezTo>
                        <a:pt x="107521" y="85382"/>
                        <a:pt x="89663" y="84339"/>
                        <a:pt x="77346" y="75369"/>
                      </a:cubicBezTo>
                      <a:cubicBezTo>
                        <a:pt x="76221" y="74546"/>
                        <a:pt x="75316" y="73586"/>
                        <a:pt x="74273" y="72681"/>
                      </a:cubicBezTo>
                      <a:cubicBezTo>
                        <a:pt x="61929" y="85354"/>
                        <a:pt x="51258" y="99208"/>
                        <a:pt x="41958" y="114076"/>
                      </a:cubicBezTo>
                      <a:cubicBezTo>
                        <a:pt x="30547" y="132318"/>
                        <a:pt x="21192" y="152069"/>
                        <a:pt x="13182" y="173027"/>
                      </a:cubicBezTo>
                      <a:cubicBezTo>
                        <a:pt x="5940" y="192010"/>
                        <a:pt x="1058" y="213572"/>
                        <a:pt x="152" y="235161"/>
                      </a:cubicBezTo>
                      <a:cubicBezTo>
                        <a:pt x="-726" y="256228"/>
                        <a:pt x="2127" y="277324"/>
                        <a:pt x="10521" y="295950"/>
                      </a:cubicBezTo>
                      <a:cubicBezTo>
                        <a:pt x="21247" y="319788"/>
                        <a:pt x="37898" y="333861"/>
                        <a:pt x="57512" y="341213"/>
                      </a:cubicBezTo>
                      <a:cubicBezTo>
                        <a:pt x="89059" y="353036"/>
                        <a:pt x="127766" y="348263"/>
                        <a:pt x="162659" y="339402"/>
                      </a:cubicBezTo>
                      <a:cubicBezTo>
                        <a:pt x="188144" y="332956"/>
                        <a:pt x="211269" y="323958"/>
                        <a:pt x="232638" y="312793"/>
                      </a:cubicBezTo>
                      <a:cubicBezTo>
                        <a:pt x="233297" y="312080"/>
                        <a:pt x="233955" y="311339"/>
                        <a:pt x="234860" y="310818"/>
                      </a:cubicBezTo>
                      <a:cubicBezTo>
                        <a:pt x="236122" y="310078"/>
                        <a:pt x="237466" y="309693"/>
                        <a:pt x="238810" y="309556"/>
                      </a:cubicBezTo>
                      <a:cubicBezTo>
                        <a:pt x="252143" y="302177"/>
                        <a:pt x="264789" y="293947"/>
                        <a:pt x="276859" y="28484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9" name="任意多边形: 形状 4318">
                  <a:extLst>
                    <a:ext uri="{FF2B5EF4-FFF2-40B4-BE49-F238E27FC236}">
                      <a16:creationId xmlns:a16="http://schemas.microsoft.com/office/drawing/2014/main" id="{67583EDB-5F01-029C-F738-CA622EBE18BF}"/>
                    </a:ext>
                  </a:extLst>
                </p:cNvPr>
                <p:cNvSpPr/>
                <p:nvPr/>
              </p:nvSpPr>
              <p:spPr>
                <a:xfrm>
                  <a:off x="10926639" y="3455083"/>
                  <a:ext cx="51435" cy="51352"/>
                </a:xfrm>
                <a:custGeom>
                  <a:avLst/>
                  <a:gdLst>
                    <a:gd name="connsiteX0" fmla="*/ 34756 w 51435"/>
                    <a:gd name="connsiteY0" fmla="*/ 0 h 51352"/>
                    <a:gd name="connsiteX1" fmla="*/ 34619 w 51435"/>
                    <a:gd name="connsiteY1" fmla="*/ 110 h 51352"/>
                    <a:gd name="connsiteX2" fmla="*/ 0 w 51435"/>
                    <a:gd name="connsiteY2" fmla="*/ 23098 h 51352"/>
                    <a:gd name="connsiteX3" fmla="*/ 4664 w 51435"/>
                    <a:gd name="connsiteY3" fmla="*/ 30998 h 51352"/>
                    <a:gd name="connsiteX4" fmla="*/ 13332 w 51435"/>
                    <a:gd name="connsiteY4" fmla="*/ 50146 h 51352"/>
                    <a:gd name="connsiteX5" fmla="*/ 13743 w 51435"/>
                    <a:gd name="connsiteY5" fmla="*/ 51353 h 51352"/>
                    <a:gd name="connsiteX6" fmla="*/ 37061 w 51435"/>
                    <a:gd name="connsiteY6" fmla="*/ 36347 h 51352"/>
                    <a:gd name="connsiteX7" fmla="*/ 51435 w 51435"/>
                    <a:gd name="connsiteY7" fmla="*/ 28036 h 51352"/>
                    <a:gd name="connsiteX8" fmla="*/ 41011 w 51435"/>
                    <a:gd name="connsiteY8" fmla="*/ 11686 h 51352"/>
                    <a:gd name="connsiteX9" fmla="*/ 34756 w 51435"/>
                    <a:gd name="connsiteY9" fmla="*/ 0 h 51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435" h="51352">
                      <a:moveTo>
                        <a:pt x="34756" y="0"/>
                      </a:moveTo>
                      <a:cubicBezTo>
                        <a:pt x="34702" y="27"/>
                        <a:pt x="34674" y="82"/>
                        <a:pt x="34619" y="110"/>
                      </a:cubicBezTo>
                      <a:cubicBezTo>
                        <a:pt x="23592" y="8477"/>
                        <a:pt x="12043" y="16103"/>
                        <a:pt x="0" y="23098"/>
                      </a:cubicBezTo>
                      <a:cubicBezTo>
                        <a:pt x="1619" y="25676"/>
                        <a:pt x="3237" y="28283"/>
                        <a:pt x="4664" y="30998"/>
                      </a:cubicBezTo>
                      <a:cubicBezTo>
                        <a:pt x="7928" y="37225"/>
                        <a:pt x="10287" y="43782"/>
                        <a:pt x="13332" y="50146"/>
                      </a:cubicBezTo>
                      <a:cubicBezTo>
                        <a:pt x="13552" y="50530"/>
                        <a:pt x="13579" y="50941"/>
                        <a:pt x="13743" y="51353"/>
                      </a:cubicBezTo>
                      <a:cubicBezTo>
                        <a:pt x="21425" y="46223"/>
                        <a:pt x="29160" y="41148"/>
                        <a:pt x="37061" y="36347"/>
                      </a:cubicBezTo>
                      <a:cubicBezTo>
                        <a:pt x="41779" y="33467"/>
                        <a:pt x="46634" y="30806"/>
                        <a:pt x="51435" y="28036"/>
                      </a:cubicBezTo>
                      <a:cubicBezTo>
                        <a:pt x="47842" y="22686"/>
                        <a:pt x="44248" y="17337"/>
                        <a:pt x="41011" y="11686"/>
                      </a:cubicBezTo>
                      <a:cubicBezTo>
                        <a:pt x="38816" y="7846"/>
                        <a:pt x="36814" y="3895"/>
                        <a:pt x="34756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0" name="任意多边形: 形状 4319">
                  <a:extLst>
                    <a:ext uri="{FF2B5EF4-FFF2-40B4-BE49-F238E27FC236}">
                      <a16:creationId xmlns:a16="http://schemas.microsoft.com/office/drawing/2014/main" id="{F66FF05D-DE91-3EC0-99FE-3FB1624CB2C9}"/>
                    </a:ext>
                  </a:extLst>
                </p:cNvPr>
                <p:cNvSpPr/>
                <p:nvPr/>
              </p:nvSpPr>
              <p:spPr>
                <a:xfrm>
                  <a:off x="12101167" y="3404115"/>
                  <a:ext cx="1234" cy="411"/>
                </a:xfrm>
                <a:custGeom>
                  <a:avLst/>
                  <a:gdLst>
                    <a:gd name="connsiteX0" fmla="*/ 1234 w 1234"/>
                    <a:gd name="connsiteY0" fmla="*/ 411 h 411"/>
                    <a:gd name="connsiteX1" fmla="*/ 82 w 1234"/>
                    <a:gd name="connsiteY1" fmla="*/ 0 h 411"/>
                    <a:gd name="connsiteX2" fmla="*/ 0 w 1234"/>
                    <a:gd name="connsiteY2" fmla="*/ 329 h 411"/>
                    <a:gd name="connsiteX3" fmla="*/ 1234 w 1234"/>
                    <a:gd name="connsiteY3" fmla="*/ 411 h 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34" h="411">
                      <a:moveTo>
                        <a:pt x="1234" y="411"/>
                      </a:moveTo>
                      <a:cubicBezTo>
                        <a:pt x="851" y="274"/>
                        <a:pt x="466" y="137"/>
                        <a:pt x="82" y="0"/>
                      </a:cubicBezTo>
                      <a:lnTo>
                        <a:pt x="0" y="329"/>
                      </a:lnTo>
                      <a:cubicBezTo>
                        <a:pt x="411" y="411"/>
                        <a:pt x="823" y="357"/>
                        <a:pt x="1234" y="41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1" name="任意多边形: 形状 4320">
                  <a:extLst>
                    <a:ext uri="{FF2B5EF4-FFF2-40B4-BE49-F238E27FC236}">
                      <a16:creationId xmlns:a16="http://schemas.microsoft.com/office/drawing/2014/main" id="{F179DD9A-2A42-AFBA-F1CD-C3A37078CBB9}"/>
                    </a:ext>
                  </a:extLst>
                </p:cNvPr>
                <p:cNvSpPr/>
                <p:nvPr/>
              </p:nvSpPr>
              <p:spPr>
                <a:xfrm>
                  <a:off x="11372409" y="3333285"/>
                  <a:ext cx="45619" cy="64574"/>
                </a:xfrm>
                <a:custGeom>
                  <a:avLst/>
                  <a:gdLst>
                    <a:gd name="connsiteX0" fmla="*/ 39639 w 45619"/>
                    <a:gd name="connsiteY0" fmla="*/ 34893 h 64574"/>
                    <a:gd name="connsiteX1" fmla="*/ 45619 w 45619"/>
                    <a:gd name="connsiteY1" fmla="*/ 4170 h 64574"/>
                    <a:gd name="connsiteX2" fmla="*/ 42821 w 45619"/>
                    <a:gd name="connsiteY2" fmla="*/ 3895 h 64574"/>
                    <a:gd name="connsiteX3" fmla="*/ 10671 w 45619"/>
                    <a:gd name="connsiteY3" fmla="*/ 0 h 64574"/>
                    <a:gd name="connsiteX4" fmla="*/ 7544 w 45619"/>
                    <a:gd name="connsiteY4" fmla="*/ 21863 h 64574"/>
                    <a:gd name="connsiteX5" fmla="*/ 4225 w 45619"/>
                    <a:gd name="connsiteY5" fmla="*/ 38789 h 64574"/>
                    <a:gd name="connsiteX6" fmla="*/ 0 w 45619"/>
                    <a:gd name="connsiteY6" fmla="*/ 60680 h 64574"/>
                    <a:gd name="connsiteX7" fmla="*/ 36238 w 45619"/>
                    <a:gd name="connsiteY7" fmla="*/ 64575 h 64574"/>
                    <a:gd name="connsiteX8" fmla="*/ 39639 w 45619"/>
                    <a:gd name="connsiteY8" fmla="*/ 34893 h 645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5619" h="64574">
                      <a:moveTo>
                        <a:pt x="39639" y="34893"/>
                      </a:moveTo>
                      <a:cubicBezTo>
                        <a:pt x="41340" y="24606"/>
                        <a:pt x="43617" y="14429"/>
                        <a:pt x="45619" y="4170"/>
                      </a:cubicBezTo>
                      <a:cubicBezTo>
                        <a:pt x="44687" y="4060"/>
                        <a:pt x="43727" y="4005"/>
                        <a:pt x="42821" y="3895"/>
                      </a:cubicBezTo>
                      <a:cubicBezTo>
                        <a:pt x="32644" y="2688"/>
                        <a:pt x="21699" y="1591"/>
                        <a:pt x="10671" y="0"/>
                      </a:cubicBezTo>
                      <a:cubicBezTo>
                        <a:pt x="9793" y="7297"/>
                        <a:pt x="8833" y="14594"/>
                        <a:pt x="7544" y="21863"/>
                      </a:cubicBezTo>
                      <a:cubicBezTo>
                        <a:pt x="6556" y="27542"/>
                        <a:pt x="5377" y="33165"/>
                        <a:pt x="4225" y="38789"/>
                      </a:cubicBezTo>
                      <a:cubicBezTo>
                        <a:pt x="2716" y="46113"/>
                        <a:pt x="1152" y="53355"/>
                        <a:pt x="0" y="60680"/>
                      </a:cubicBezTo>
                      <a:cubicBezTo>
                        <a:pt x="12043" y="61667"/>
                        <a:pt x="24140" y="62929"/>
                        <a:pt x="36238" y="64575"/>
                      </a:cubicBezTo>
                      <a:cubicBezTo>
                        <a:pt x="37033" y="54644"/>
                        <a:pt x="38021" y="44742"/>
                        <a:pt x="39639" y="34893"/>
                      </a:cubicBezTo>
                      <a:close/>
                    </a:path>
                  </a:pathLst>
                </a:custGeom>
                <a:solidFill>
                  <a:srgbClr val="F97319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2" name="任意多边形: 形状 4321">
                  <a:extLst>
                    <a:ext uri="{FF2B5EF4-FFF2-40B4-BE49-F238E27FC236}">
                      <a16:creationId xmlns:a16="http://schemas.microsoft.com/office/drawing/2014/main" id="{411BCD3E-6FE9-E0AA-FCBD-2DB80BF1A43C}"/>
                    </a:ext>
                  </a:extLst>
                </p:cNvPr>
                <p:cNvSpPr/>
                <p:nvPr/>
              </p:nvSpPr>
              <p:spPr>
                <a:xfrm>
                  <a:off x="11809428" y="3550794"/>
                  <a:ext cx="66385" cy="71981"/>
                </a:xfrm>
                <a:custGeom>
                  <a:avLst/>
                  <a:gdLst>
                    <a:gd name="connsiteX0" fmla="*/ 0 w 66385"/>
                    <a:gd name="connsiteY0" fmla="*/ 49405 h 71981"/>
                    <a:gd name="connsiteX1" fmla="*/ 20656 w 66385"/>
                    <a:gd name="connsiteY1" fmla="*/ 71982 h 71981"/>
                    <a:gd name="connsiteX2" fmla="*/ 41148 w 66385"/>
                    <a:gd name="connsiteY2" fmla="*/ 48033 h 71981"/>
                    <a:gd name="connsiteX3" fmla="*/ 66386 w 66385"/>
                    <a:gd name="connsiteY3" fmla="*/ 24250 h 71981"/>
                    <a:gd name="connsiteX4" fmla="*/ 47595 w 66385"/>
                    <a:gd name="connsiteY4" fmla="*/ 0 h 71981"/>
                    <a:gd name="connsiteX5" fmla="*/ 27789 w 66385"/>
                    <a:gd name="connsiteY5" fmla="*/ 22741 h 71981"/>
                    <a:gd name="connsiteX6" fmla="*/ 0 w 66385"/>
                    <a:gd name="connsiteY6" fmla="*/ 49405 h 71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385" h="71981">
                      <a:moveTo>
                        <a:pt x="0" y="49405"/>
                      </a:moveTo>
                      <a:cubicBezTo>
                        <a:pt x="7050" y="56784"/>
                        <a:pt x="13936" y="64301"/>
                        <a:pt x="20656" y="71982"/>
                      </a:cubicBezTo>
                      <a:cubicBezTo>
                        <a:pt x="27268" y="63862"/>
                        <a:pt x="33906" y="55687"/>
                        <a:pt x="41148" y="48033"/>
                      </a:cubicBezTo>
                      <a:cubicBezTo>
                        <a:pt x="49104" y="39612"/>
                        <a:pt x="57772" y="31903"/>
                        <a:pt x="66386" y="24250"/>
                      </a:cubicBezTo>
                      <a:cubicBezTo>
                        <a:pt x="59802" y="16432"/>
                        <a:pt x="53520" y="8339"/>
                        <a:pt x="47595" y="0"/>
                      </a:cubicBezTo>
                      <a:cubicBezTo>
                        <a:pt x="41258" y="7791"/>
                        <a:pt x="34784" y="15499"/>
                        <a:pt x="27789" y="22741"/>
                      </a:cubicBezTo>
                      <a:cubicBezTo>
                        <a:pt x="18846" y="32013"/>
                        <a:pt x="9272" y="40572"/>
                        <a:pt x="0" y="4940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3" name="任意多边形: 形状 4322">
                  <a:extLst>
                    <a:ext uri="{FF2B5EF4-FFF2-40B4-BE49-F238E27FC236}">
                      <a16:creationId xmlns:a16="http://schemas.microsoft.com/office/drawing/2014/main" id="{A8053B71-17C2-64B4-D875-B6909A43082B}"/>
                    </a:ext>
                  </a:extLst>
                </p:cNvPr>
                <p:cNvSpPr/>
                <p:nvPr/>
              </p:nvSpPr>
              <p:spPr>
                <a:xfrm>
                  <a:off x="11307447" y="3207508"/>
                  <a:ext cx="182103" cy="109790"/>
                </a:xfrm>
                <a:custGeom>
                  <a:avLst/>
                  <a:gdLst>
                    <a:gd name="connsiteX0" fmla="*/ 110225 w 182103"/>
                    <a:gd name="connsiteY0" fmla="*/ 108495 h 109790"/>
                    <a:gd name="connsiteX1" fmla="*/ 140263 w 182103"/>
                    <a:gd name="connsiteY1" fmla="*/ 109153 h 109790"/>
                    <a:gd name="connsiteX2" fmla="*/ 157271 w 182103"/>
                    <a:gd name="connsiteY2" fmla="*/ 104106 h 109790"/>
                    <a:gd name="connsiteX3" fmla="*/ 164129 w 182103"/>
                    <a:gd name="connsiteY3" fmla="*/ 99196 h 109790"/>
                    <a:gd name="connsiteX4" fmla="*/ 169533 w 182103"/>
                    <a:gd name="connsiteY4" fmla="*/ 92941 h 109790"/>
                    <a:gd name="connsiteX5" fmla="*/ 181356 w 182103"/>
                    <a:gd name="connsiteY5" fmla="*/ 57472 h 109790"/>
                    <a:gd name="connsiteX6" fmla="*/ 175486 w 182103"/>
                    <a:gd name="connsiteY6" fmla="*/ 26007 h 109790"/>
                    <a:gd name="connsiteX7" fmla="*/ 165061 w 182103"/>
                    <a:gd name="connsiteY7" fmla="*/ 19588 h 109790"/>
                    <a:gd name="connsiteX8" fmla="*/ 143170 w 182103"/>
                    <a:gd name="connsiteY8" fmla="*/ 13690 h 109790"/>
                    <a:gd name="connsiteX9" fmla="*/ 102434 w 182103"/>
                    <a:gd name="connsiteY9" fmla="*/ 6613 h 109790"/>
                    <a:gd name="connsiteX10" fmla="*/ 61204 w 182103"/>
                    <a:gd name="connsiteY10" fmla="*/ 1483 h 109790"/>
                    <a:gd name="connsiteX11" fmla="*/ 36926 w 182103"/>
                    <a:gd name="connsiteY11" fmla="*/ 166 h 109790"/>
                    <a:gd name="connsiteX12" fmla="*/ 24280 w 182103"/>
                    <a:gd name="connsiteY12" fmla="*/ 3458 h 109790"/>
                    <a:gd name="connsiteX13" fmla="*/ 18739 w 182103"/>
                    <a:gd name="connsiteY13" fmla="*/ 4692 h 109790"/>
                    <a:gd name="connsiteX14" fmla="*/ 332 w 182103"/>
                    <a:gd name="connsiteY14" fmla="*/ 37035 h 109790"/>
                    <a:gd name="connsiteX15" fmla="*/ 11853 w 182103"/>
                    <a:gd name="connsiteY15" fmla="*/ 78375 h 109790"/>
                    <a:gd name="connsiteX16" fmla="*/ 45897 w 182103"/>
                    <a:gd name="connsiteY16" fmla="*/ 97989 h 109790"/>
                    <a:gd name="connsiteX17" fmla="*/ 110225 w 182103"/>
                    <a:gd name="connsiteY17" fmla="*/ 108495 h 1097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82103" h="109790">
                      <a:moveTo>
                        <a:pt x="110225" y="108495"/>
                      </a:moveTo>
                      <a:cubicBezTo>
                        <a:pt x="119716" y="109592"/>
                        <a:pt x="130250" y="110415"/>
                        <a:pt x="140263" y="109153"/>
                      </a:cubicBezTo>
                      <a:cubicBezTo>
                        <a:pt x="146243" y="108413"/>
                        <a:pt x="152059" y="106931"/>
                        <a:pt x="157271" y="104106"/>
                      </a:cubicBezTo>
                      <a:cubicBezTo>
                        <a:pt x="159657" y="102844"/>
                        <a:pt x="162016" y="101143"/>
                        <a:pt x="164129" y="99196"/>
                      </a:cubicBezTo>
                      <a:cubicBezTo>
                        <a:pt x="166213" y="97303"/>
                        <a:pt x="168106" y="95191"/>
                        <a:pt x="169533" y="92941"/>
                      </a:cubicBezTo>
                      <a:cubicBezTo>
                        <a:pt x="174718" y="84821"/>
                        <a:pt x="179627" y="71133"/>
                        <a:pt x="181356" y="57472"/>
                      </a:cubicBezTo>
                      <a:cubicBezTo>
                        <a:pt x="182892" y="45374"/>
                        <a:pt x="182563" y="33085"/>
                        <a:pt x="175486" y="26007"/>
                      </a:cubicBezTo>
                      <a:cubicBezTo>
                        <a:pt x="172688" y="23209"/>
                        <a:pt x="169011" y="21206"/>
                        <a:pt x="165061" y="19588"/>
                      </a:cubicBezTo>
                      <a:cubicBezTo>
                        <a:pt x="157929" y="16680"/>
                        <a:pt x="149946" y="15062"/>
                        <a:pt x="143170" y="13690"/>
                      </a:cubicBezTo>
                      <a:cubicBezTo>
                        <a:pt x="129537" y="10892"/>
                        <a:pt x="116013" y="8588"/>
                        <a:pt x="102434" y="6613"/>
                      </a:cubicBezTo>
                      <a:cubicBezTo>
                        <a:pt x="88773" y="4637"/>
                        <a:pt x="75084" y="2964"/>
                        <a:pt x="61204" y="1483"/>
                      </a:cubicBezTo>
                      <a:cubicBezTo>
                        <a:pt x="54209" y="742"/>
                        <a:pt x="45266" y="-437"/>
                        <a:pt x="36926" y="166"/>
                      </a:cubicBezTo>
                      <a:cubicBezTo>
                        <a:pt x="32290" y="495"/>
                        <a:pt x="27819" y="1291"/>
                        <a:pt x="24280" y="3458"/>
                      </a:cubicBezTo>
                      <a:cubicBezTo>
                        <a:pt x="22552" y="4528"/>
                        <a:pt x="20604" y="4912"/>
                        <a:pt x="18739" y="4692"/>
                      </a:cubicBezTo>
                      <a:cubicBezTo>
                        <a:pt x="7273" y="10316"/>
                        <a:pt x="1704" y="23401"/>
                        <a:pt x="332" y="37035"/>
                      </a:cubicBezTo>
                      <a:cubicBezTo>
                        <a:pt x="-1204" y="52314"/>
                        <a:pt x="2581" y="68773"/>
                        <a:pt x="11853" y="78375"/>
                      </a:cubicBezTo>
                      <a:cubicBezTo>
                        <a:pt x="21153" y="88003"/>
                        <a:pt x="33058" y="93929"/>
                        <a:pt x="45897" y="97989"/>
                      </a:cubicBezTo>
                      <a:cubicBezTo>
                        <a:pt x="66745" y="104545"/>
                        <a:pt x="90035" y="106191"/>
                        <a:pt x="110225" y="108495"/>
                      </a:cubicBezTo>
                      <a:close/>
                    </a:path>
                  </a:pathLst>
                </a:custGeom>
                <a:solidFill>
                  <a:srgbClr val="F97319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4" name="任意多边形: 形状 4323">
                  <a:extLst>
                    <a:ext uri="{FF2B5EF4-FFF2-40B4-BE49-F238E27FC236}">
                      <a16:creationId xmlns:a16="http://schemas.microsoft.com/office/drawing/2014/main" id="{EA156BC6-7722-FCFC-94E8-D56442568657}"/>
                    </a:ext>
                  </a:extLst>
                </p:cNvPr>
                <p:cNvSpPr/>
                <p:nvPr/>
              </p:nvSpPr>
              <p:spPr>
                <a:xfrm>
                  <a:off x="12092828" y="3400658"/>
                  <a:ext cx="1234" cy="356"/>
                </a:xfrm>
                <a:custGeom>
                  <a:avLst/>
                  <a:gdLst>
                    <a:gd name="connsiteX0" fmla="*/ 658 w 1234"/>
                    <a:gd name="connsiteY0" fmla="*/ 55 h 356"/>
                    <a:gd name="connsiteX1" fmla="*/ 165 w 1234"/>
                    <a:gd name="connsiteY1" fmla="*/ 0 h 356"/>
                    <a:gd name="connsiteX2" fmla="*/ 0 w 1234"/>
                    <a:gd name="connsiteY2" fmla="*/ 220 h 356"/>
                    <a:gd name="connsiteX3" fmla="*/ 1234 w 1234"/>
                    <a:gd name="connsiteY3" fmla="*/ 357 h 356"/>
                    <a:gd name="connsiteX4" fmla="*/ 658 w 1234"/>
                    <a:gd name="connsiteY4" fmla="*/ 55 h 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34" h="356">
                      <a:moveTo>
                        <a:pt x="658" y="55"/>
                      </a:moveTo>
                      <a:lnTo>
                        <a:pt x="165" y="0"/>
                      </a:lnTo>
                      <a:lnTo>
                        <a:pt x="0" y="220"/>
                      </a:lnTo>
                      <a:cubicBezTo>
                        <a:pt x="412" y="329"/>
                        <a:pt x="823" y="302"/>
                        <a:pt x="1234" y="357"/>
                      </a:cubicBezTo>
                      <a:cubicBezTo>
                        <a:pt x="1043" y="274"/>
                        <a:pt x="851" y="165"/>
                        <a:pt x="658" y="5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5" name="任意多边形: 形状 4324">
                  <a:extLst>
                    <a:ext uri="{FF2B5EF4-FFF2-40B4-BE49-F238E27FC236}">
                      <a16:creationId xmlns:a16="http://schemas.microsoft.com/office/drawing/2014/main" id="{0E0B5230-1671-F3D6-6FFA-8198DFB98351}"/>
                    </a:ext>
                  </a:extLst>
                </p:cNvPr>
                <p:cNvSpPr/>
                <p:nvPr/>
              </p:nvSpPr>
              <p:spPr>
                <a:xfrm>
                  <a:off x="12072062" y="3386586"/>
                  <a:ext cx="2743" cy="2743"/>
                </a:xfrm>
                <a:custGeom>
                  <a:avLst/>
                  <a:gdLst>
                    <a:gd name="connsiteX0" fmla="*/ 0 w 2743"/>
                    <a:gd name="connsiteY0" fmla="*/ 0 h 2743"/>
                    <a:gd name="connsiteX1" fmla="*/ 0 w 2743"/>
                    <a:gd name="connsiteY1" fmla="*/ 0 h 2743"/>
                    <a:gd name="connsiteX2" fmla="*/ 0 w 2743"/>
                    <a:gd name="connsiteY2" fmla="*/ 0 h 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43" h="274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6" name="任意多边形: 形状 4325">
                  <a:extLst>
                    <a:ext uri="{FF2B5EF4-FFF2-40B4-BE49-F238E27FC236}">
                      <a16:creationId xmlns:a16="http://schemas.microsoft.com/office/drawing/2014/main" id="{63487554-983B-18B3-4FA9-C4F73CE9FF64}"/>
                    </a:ext>
                  </a:extLst>
                </p:cNvPr>
                <p:cNvSpPr/>
                <p:nvPr/>
              </p:nvSpPr>
              <p:spPr>
                <a:xfrm>
                  <a:off x="12072199" y="3386668"/>
                  <a:ext cx="3511" cy="1975"/>
                </a:xfrm>
                <a:custGeom>
                  <a:avLst/>
                  <a:gdLst>
                    <a:gd name="connsiteX0" fmla="*/ 0 w 3511"/>
                    <a:gd name="connsiteY0" fmla="*/ 0 h 1975"/>
                    <a:gd name="connsiteX1" fmla="*/ 3374 w 3511"/>
                    <a:gd name="connsiteY1" fmla="*/ 1920 h 1975"/>
                    <a:gd name="connsiteX2" fmla="*/ 3511 w 3511"/>
                    <a:gd name="connsiteY2" fmla="*/ 1975 h 1975"/>
                    <a:gd name="connsiteX3" fmla="*/ 3319 w 3511"/>
                    <a:gd name="connsiteY3" fmla="*/ 1810 h 1975"/>
                    <a:gd name="connsiteX4" fmla="*/ 0 w 3511"/>
                    <a:gd name="connsiteY4" fmla="*/ 0 h 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11" h="1975">
                      <a:moveTo>
                        <a:pt x="0" y="0"/>
                      </a:moveTo>
                      <a:lnTo>
                        <a:pt x="3374" y="1920"/>
                      </a:lnTo>
                      <a:lnTo>
                        <a:pt x="3511" y="1975"/>
                      </a:lnTo>
                      <a:cubicBezTo>
                        <a:pt x="3456" y="1920"/>
                        <a:pt x="3374" y="1865"/>
                        <a:pt x="3319" y="181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7" name="任意多边形: 形状 4326">
                  <a:extLst>
                    <a:ext uri="{FF2B5EF4-FFF2-40B4-BE49-F238E27FC236}">
                      <a16:creationId xmlns:a16="http://schemas.microsoft.com/office/drawing/2014/main" id="{A3A4EB19-824C-6383-3816-2C12BCB6B86B}"/>
                    </a:ext>
                  </a:extLst>
                </p:cNvPr>
                <p:cNvSpPr/>
                <p:nvPr/>
              </p:nvSpPr>
              <p:spPr>
                <a:xfrm>
                  <a:off x="12072666" y="3387189"/>
                  <a:ext cx="767" cy="411"/>
                </a:xfrm>
                <a:custGeom>
                  <a:avLst/>
                  <a:gdLst>
                    <a:gd name="connsiteX0" fmla="*/ 603 w 767"/>
                    <a:gd name="connsiteY0" fmla="*/ 329 h 411"/>
                    <a:gd name="connsiteX1" fmla="*/ 0 w 767"/>
                    <a:gd name="connsiteY1" fmla="*/ 0 h 411"/>
                    <a:gd name="connsiteX2" fmla="*/ 768 w 767"/>
                    <a:gd name="connsiteY2" fmla="*/ 412 h 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67" h="411">
                      <a:moveTo>
                        <a:pt x="603" y="329"/>
                      </a:moveTo>
                      <a:lnTo>
                        <a:pt x="0" y="0"/>
                      </a:lnTo>
                      <a:lnTo>
                        <a:pt x="768" y="41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8" name="任意多边形: 形状 4327">
                  <a:extLst>
                    <a:ext uri="{FF2B5EF4-FFF2-40B4-BE49-F238E27FC236}">
                      <a16:creationId xmlns:a16="http://schemas.microsoft.com/office/drawing/2014/main" id="{6831C912-7F90-D462-1151-BADFDC039CF5}"/>
                    </a:ext>
                  </a:extLst>
                </p:cNvPr>
                <p:cNvSpPr/>
                <p:nvPr/>
              </p:nvSpPr>
              <p:spPr>
                <a:xfrm>
                  <a:off x="12072062" y="3386586"/>
                  <a:ext cx="137" cy="82"/>
                </a:xfrm>
                <a:custGeom>
                  <a:avLst/>
                  <a:gdLst>
                    <a:gd name="connsiteX0" fmla="*/ 0 w 137"/>
                    <a:gd name="connsiteY0" fmla="*/ 0 h 82"/>
                    <a:gd name="connsiteX1" fmla="*/ 27 w 137"/>
                    <a:gd name="connsiteY1" fmla="*/ 27 h 82"/>
                    <a:gd name="connsiteX2" fmla="*/ 137 w 137"/>
                    <a:gd name="connsiteY2" fmla="*/ 82 h 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7" h="82">
                      <a:moveTo>
                        <a:pt x="0" y="0"/>
                      </a:moveTo>
                      <a:lnTo>
                        <a:pt x="27" y="27"/>
                      </a:lnTo>
                      <a:lnTo>
                        <a:pt x="137" y="8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9" name="任意多边形: 形状 4328">
                  <a:extLst>
                    <a:ext uri="{FF2B5EF4-FFF2-40B4-BE49-F238E27FC236}">
                      <a16:creationId xmlns:a16="http://schemas.microsoft.com/office/drawing/2014/main" id="{4C53588E-97C3-FB9B-2CA7-B78877935D10}"/>
                    </a:ext>
                  </a:extLst>
                </p:cNvPr>
                <p:cNvSpPr/>
                <p:nvPr/>
              </p:nvSpPr>
              <p:spPr>
                <a:xfrm>
                  <a:off x="12074229" y="3388040"/>
                  <a:ext cx="192" cy="109"/>
                </a:xfrm>
                <a:custGeom>
                  <a:avLst/>
                  <a:gdLst>
                    <a:gd name="connsiteX0" fmla="*/ 192 w 192"/>
                    <a:gd name="connsiteY0" fmla="*/ 110 h 109"/>
                    <a:gd name="connsiteX1" fmla="*/ 192 w 192"/>
                    <a:gd name="connsiteY1" fmla="*/ 110 h 109"/>
                    <a:gd name="connsiteX2" fmla="*/ 0 w 192"/>
                    <a:gd name="connsiteY2" fmla="*/ 0 h 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2" h="109">
                      <a:moveTo>
                        <a:pt x="192" y="110"/>
                      </a:moveTo>
                      <a:lnTo>
                        <a:pt x="192" y="1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0" name="任意多边形: 形状 4329">
                  <a:extLst>
                    <a:ext uri="{FF2B5EF4-FFF2-40B4-BE49-F238E27FC236}">
                      <a16:creationId xmlns:a16="http://schemas.microsoft.com/office/drawing/2014/main" id="{FA22F5F4-AFE6-A0ED-9F49-AAEB94B7DC7D}"/>
                    </a:ext>
                  </a:extLst>
                </p:cNvPr>
                <p:cNvSpPr/>
                <p:nvPr/>
              </p:nvSpPr>
              <p:spPr>
                <a:xfrm>
                  <a:off x="12074421" y="3388149"/>
                  <a:ext cx="1920" cy="1042"/>
                </a:xfrm>
                <a:custGeom>
                  <a:avLst/>
                  <a:gdLst>
                    <a:gd name="connsiteX0" fmla="*/ 110 w 1920"/>
                    <a:gd name="connsiteY0" fmla="*/ 55 h 1042"/>
                    <a:gd name="connsiteX1" fmla="*/ 0 w 1920"/>
                    <a:gd name="connsiteY1" fmla="*/ 0 h 1042"/>
                    <a:gd name="connsiteX2" fmla="*/ 1893 w 1920"/>
                    <a:gd name="connsiteY2" fmla="*/ 1042 h 1042"/>
                    <a:gd name="connsiteX3" fmla="*/ 1920 w 1920"/>
                    <a:gd name="connsiteY3" fmla="*/ 1042 h 1042"/>
                    <a:gd name="connsiteX4" fmla="*/ 1810 w 1920"/>
                    <a:gd name="connsiteY4" fmla="*/ 960 h 1042"/>
                    <a:gd name="connsiteX5" fmla="*/ 110 w 1920"/>
                    <a:gd name="connsiteY5" fmla="*/ 55 h 1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20" h="1042">
                      <a:moveTo>
                        <a:pt x="110" y="55"/>
                      </a:moveTo>
                      <a:lnTo>
                        <a:pt x="0" y="0"/>
                      </a:lnTo>
                      <a:lnTo>
                        <a:pt x="1893" y="1042"/>
                      </a:lnTo>
                      <a:lnTo>
                        <a:pt x="1920" y="1042"/>
                      </a:lnTo>
                      <a:cubicBezTo>
                        <a:pt x="1893" y="1015"/>
                        <a:pt x="1865" y="988"/>
                        <a:pt x="1810" y="960"/>
                      </a:cubicBezTo>
                      <a:lnTo>
                        <a:pt x="110" y="5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1" name="任意多边形: 形状 4330">
                  <a:extLst>
                    <a:ext uri="{FF2B5EF4-FFF2-40B4-BE49-F238E27FC236}">
                      <a16:creationId xmlns:a16="http://schemas.microsoft.com/office/drawing/2014/main" id="{4BF526C4-7CC6-20BA-F088-291C202C3E00}"/>
                    </a:ext>
                  </a:extLst>
                </p:cNvPr>
                <p:cNvSpPr/>
                <p:nvPr/>
              </p:nvSpPr>
              <p:spPr>
                <a:xfrm>
                  <a:off x="12076259" y="3389192"/>
                  <a:ext cx="137" cy="82"/>
                </a:xfrm>
                <a:custGeom>
                  <a:avLst/>
                  <a:gdLst>
                    <a:gd name="connsiteX0" fmla="*/ 0 w 137"/>
                    <a:gd name="connsiteY0" fmla="*/ 0 h 82"/>
                    <a:gd name="connsiteX1" fmla="*/ 137 w 137"/>
                    <a:gd name="connsiteY1" fmla="*/ 82 h 82"/>
                    <a:gd name="connsiteX2" fmla="*/ 82 w 137"/>
                    <a:gd name="connsiteY2" fmla="*/ 55 h 82"/>
                    <a:gd name="connsiteX3" fmla="*/ 27 w 137"/>
                    <a:gd name="connsiteY3" fmla="*/ 27 h 82"/>
                    <a:gd name="connsiteX4" fmla="*/ 0 w 137"/>
                    <a:gd name="connsiteY4" fmla="*/ 0 h 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7" h="82">
                      <a:moveTo>
                        <a:pt x="0" y="0"/>
                      </a:moveTo>
                      <a:lnTo>
                        <a:pt x="137" y="82"/>
                      </a:lnTo>
                      <a:cubicBezTo>
                        <a:pt x="110" y="82"/>
                        <a:pt x="110" y="55"/>
                        <a:pt x="82" y="55"/>
                      </a:cubicBezTo>
                      <a:lnTo>
                        <a:pt x="27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2" name="任意多边形: 形状 4331">
                  <a:extLst>
                    <a:ext uri="{FF2B5EF4-FFF2-40B4-BE49-F238E27FC236}">
                      <a16:creationId xmlns:a16="http://schemas.microsoft.com/office/drawing/2014/main" id="{84FE5D0B-5E82-982E-16C0-4DD9DAC1B44C}"/>
                    </a:ext>
                  </a:extLst>
                </p:cNvPr>
                <p:cNvSpPr/>
                <p:nvPr/>
              </p:nvSpPr>
              <p:spPr>
                <a:xfrm>
                  <a:off x="12080676" y="3392730"/>
                  <a:ext cx="82" cy="27"/>
                </a:xfrm>
                <a:custGeom>
                  <a:avLst/>
                  <a:gdLst>
                    <a:gd name="connsiteX0" fmla="*/ 27 w 82"/>
                    <a:gd name="connsiteY0" fmla="*/ 0 h 27"/>
                    <a:gd name="connsiteX1" fmla="*/ 0 w 82"/>
                    <a:gd name="connsiteY1" fmla="*/ 27 h 27"/>
                    <a:gd name="connsiteX2" fmla="*/ 82 w 82"/>
                    <a:gd name="connsiteY2" fmla="*/ 27 h 27"/>
                    <a:gd name="connsiteX3" fmla="*/ 27 w 82"/>
                    <a:gd name="connsiteY3" fmla="*/ 0 h 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" h="27">
                      <a:moveTo>
                        <a:pt x="27" y="0"/>
                      </a:moveTo>
                      <a:lnTo>
                        <a:pt x="0" y="27"/>
                      </a:lnTo>
                      <a:cubicBezTo>
                        <a:pt x="27" y="27"/>
                        <a:pt x="55" y="27"/>
                        <a:pt x="82" y="27"/>
                      </a:cubicBezTo>
                      <a:cubicBezTo>
                        <a:pt x="55" y="27"/>
                        <a:pt x="27" y="0"/>
                        <a:pt x="27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3" name="任意多边形: 形状 4332">
                  <a:extLst>
                    <a:ext uri="{FF2B5EF4-FFF2-40B4-BE49-F238E27FC236}">
                      <a16:creationId xmlns:a16="http://schemas.microsoft.com/office/drawing/2014/main" id="{7BD133BD-9938-2D18-0614-1EA3BB922787}"/>
                    </a:ext>
                  </a:extLst>
                </p:cNvPr>
                <p:cNvSpPr/>
                <p:nvPr/>
              </p:nvSpPr>
              <p:spPr>
                <a:xfrm>
                  <a:off x="12095846" y="3402249"/>
                  <a:ext cx="1371" cy="192"/>
                </a:xfrm>
                <a:custGeom>
                  <a:avLst/>
                  <a:gdLst>
                    <a:gd name="connsiteX0" fmla="*/ 1042 w 1371"/>
                    <a:gd name="connsiteY0" fmla="*/ 55 h 192"/>
                    <a:gd name="connsiteX1" fmla="*/ 55 w 1371"/>
                    <a:gd name="connsiteY1" fmla="*/ 0 h 192"/>
                    <a:gd name="connsiteX2" fmla="*/ 0 w 1371"/>
                    <a:gd name="connsiteY2" fmla="*/ 82 h 192"/>
                    <a:gd name="connsiteX3" fmla="*/ 1372 w 1371"/>
                    <a:gd name="connsiteY3" fmla="*/ 192 h 192"/>
                    <a:gd name="connsiteX4" fmla="*/ 1042 w 1371"/>
                    <a:gd name="connsiteY4" fmla="*/ 55 h 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71" h="192">
                      <a:moveTo>
                        <a:pt x="1042" y="55"/>
                      </a:moveTo>
                      <a:cubicBezTo>
                        <a:pt x="713" y="27"/>
                        <a:pt x="384" y="82"/>
                        <a:pt x="55" y="0"/>
                      </a:cubicBezTo>
                      <a:lnTo>
                        <a:pt x="0" y="82"/>
                      </a:lnTo>
                      <a:cubicBezTo>
                        <a:pt x="466" y="192"/>
                        <a:pt x="932" y="165"/>
                        <a:pt x="1372" y="192"/>
                      </a:cubicBezTo>
                      <a:cubicBezTo>
                        <a:pt x="1262" y="165"/>
                        <a:pt x="1152" y="110"/>
                        <a:pt x="1042" y="5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4" name="任意多边形: 形状 4333">
                  <a:extLst>
                    <a:ext uri="{FF2B5EF4-FFF2-40B4-BE49-F238E27FC236}">
                      <a16:creationId xmlns:a16="http://schemas.microsoft.com/office/drawing/2014/main" id="{6B25DAD6-519C-CA9A-796B-F73BC6389593}"/>
                    </a:ext>
                  </a:extLst>
                </p:cNvPr>
                <p:cNvSpPr/>
                <p:nvPr/>
              </p:nvSpPr>
              <p:spPr>
                <a:xfrm>
                  <a:off x="12091758" y="3400411"/>
                  <a:ext cx="466" cy="164"/>
                </a:xfrm>
                <a:custGeom>
                  <a:avLst/>
                  <a:gdLst>
                    <a:gd name="connsiteX0" fmla="*/ 27 w 466"/>
                    <a:gd name="connsiteY0" fmla="*/ 0 h 164"/>
                    <a:gd name="connsiteX1" fmla="*/ 0 w 466"/>
                    <a:gd name="connsiteY1" fmla="*/ 0 h 164"/>
                    <a:gd name="connsiteX2" fmla="*/ 466 w 466"/>
                    <a:gd name="connsiteY2" fmla="*/ 165 h 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66" h="164">
                      <a:moveTo>
                        <a:pt x="27" y="0"/>
                      </a:moveTo>
                      <a:lnTo>
                        <a:pt x="0" y="0"/>
                      </a:lnTo>
                      <a:lnTo>
                        <a:pt x="466" y="16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5" name="任意多边形: 形状 4334">
                  <a:extLst>
                    <a:ext uri="{FF2B5EF4-FFF2-40B4-BE49-F238E27FC236}">
                      <a16:creationId xmlns:a16="http://schemas.microsoft.com/office/drawing/2014/main" id="{5DD30226-4ABF-6829-86D0-53843A900683}"/>
                    </a:ext>
                  </a:extLst>
                </p:cNvPr>
                <p:cNvSpPr/>
                <p:nvPr/>
              </p:nvSpPr>
              <p:spPr>
                <a:xfrm>
                  <a:off x="12091237" y="3400247"/>
                  <a:ext cx="1234" cy="466"/>
                </a:xfrm>
                <a:custGeom>
                  <a:avLst/>
                  <a:gdLst>
                    <a:gd name="connsiteX0" fmla="*/ 192 w 1234"/>
                    <a:gd name="connsiteY0" fmla="*/ 82 h 466"/>
                    <a:gd name="connsiteX1" fmla="*/ 0 w 1234"/>
                    <a:gd name="connsiteY1" fmla="*/ 0 h 466"/>
                    <a:gd name="connsiteX2" fmla="*/ 1234 w 1234"/>
                    <a:gd name="connsiteY2" fmla="*/ 466 h 466"/>
                    <a:gd name="connsiteX3" fmla="*/ 301 w 1234"/>
                    <a:gd name="connsiteY3" fmla="*/ 110 h 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34" h="466">
                      <a:moveTo>
                        <a:pt x="192" y="82"/>
                      </a:moveTo>
                      <a:lnTo>
                        <a:pt x="0" y="0"/>
                      </a:lnTo>
                      <a:lnTo>
                        <a:pt x="1234" y="466"/>
                      </a:lnTo>
                      <a:lnTo>
                        <a:pt x="301" y="11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6" name="任意多边形: 形状 4335">
                  <a:extLst>
                    <a:ext uri="{FF2B5EF4-FFF2-40B4-BE49-F238E27FC236}">
                      <a16:creationId xmlns:a16="http://schemas.microsoft.com/office/drawing/2014/main" id="{BC12C2E7-0DAF-1064-85BB-75B60F813AC6}"/>
                    </a:ext>
                  </a:extLst>
                </p:cNvPr>
                <p:cNvSpPr/>
                <p:nvPr/>
              </p:nvSpPr>
              <p:spPr>
                <a:xfrm>
                  <a:off x="12095297" y="3402140"/>
                  <a:ext cx="246" cy="82"/>
                </a:xfrm>
                <a:custGeom>
                  <a:avLst/>
                  <a:gdLst>
                    <a:gd name="connsiteX0" fmla="*/ 0 w 246"/>
                    <a:gd name="connsiteY0" fmla="*/ 0 h 82"/>
                    <a:gd name="connsiteX1" fmla="*/ 246 w 246"/>
                    <a:gd name="connsiteY1" fmla="*/ 82 h 82"/>
                    <a:gd name="connsiteX2" fmla="*/ 27 w 246"/>
                    <a:gd name="connsiteY2" fmla="*/ 0 h 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" h="82">
                      <a:moveTo>
                        <a:pt x="0" y="0"/>
                      </a:moveTo>
                      <a:lnTo>
                        <a:pt x="246" y="82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7" name="任意多边形: 形状 4336">
                  <a:extLst>
                    <a:ext uri="{FF2B5EF4-FFF2-40B4-BE49-F238E27FC236}">
                      <a16:creationId xmlns:a16="http://schemas.microsoft.com/office/drawing/2014/main" id="{B994F412-1730-63A9-7BF9-A41C1C36FACD}"/>
                    </a:ext>
                  </a:extLst>
                </p:cNvPr>
                <p:cNvSpPr/>
                <p:nvPr/>
              </p:nvSpPr>
              <p:spPr>
                <a:xfrm>
                  <a:off x="12091896" y="3400439"/>
                  <a:ext cx="246" cy="109"/>
                </a:xfrm>
                <a:custGeom>
                  <a:avLst/>
                  <a:gdLst>
                    <a:gd name="connsiteX0" fmla="*/ 27 w 246"/>
                    <a:gd name="connsiteY0" fmla="*/ 0 h 109"/>
                    <a:gd name="connsiteX1" fmla="*/ 0 w 246"/>
                    <a:gd name="connsiteY1" fmla="*/ 0 h 109"/>
                    <a:gd name="connsiteX2" fmla="*/ 246 w 246"/>
                    <a:gd name="connsiteY2" fmla="*/ 110 h 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" h="109">
                      <a:moveTo>
                        <a:pt x="27" y="0"/>
                      </a:moveTo>
                      <a:lnTo>
                        <a:pt x="0" y="0"/>
                      </a:lnTo>
                      <a:lnTo>
                        <a:pt x="246" y="11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8" name="任意多边形: 形状 4337">
                  <a:extLst>
                    <a:ext uri="{FF2B5EF4-FFF2-40B4-BE49-F238E27FC236}">
                      <a16:creationId xmlns:a16="http://schemas.microsoft.com/office/drawing/2014/main" id="{22ABB8F1-023A-1DF4-64F8-357F29E43895}"/>
                    </a:ext>
                  </a:extLst>
                </p:cNvPr>
                <p:cNvSpPr/>
                <p:nvPr/>
              </p:nvSpPr>
              <p:spPr>
                <a:xfrm>
                  <a:off x="12087341" y="3397751"/>
                  <a:ext cx="164" cy="54"/>
                </a:xfrm>
                <a:custGeom>
                  <a:avLst/>
                  <a:gdLst>
                    <a:gd name="connsiteX0" fmla="*/ 165 w 164"/>
                    <a:gd name="connsiteY0" fmla="*/ 55 h 54"/>
                    <a:gd name="connsiteX1" fmla="*/ 165 w 164"/>
                    <a:gd name="connsiteY1" fmla="*/ 55 h 54"/>
                    <a:gd name="connsiteX2" fmla="*/ 137 w 164"/>
                    <a:gd name="connsiteY2" fmla="*/ 27 h 54"/>
                    <a:gd name="connsiteX3" fmla="*/ 110 w 164"/>
                    <a:gd name="connsiteY3" fmla="*/ 27 h 54"/>
                    <a:gd name="connsiteX4" fmla="*/ 0 w 164"/>
                    <a:gd name="connsiteY4" fmla="*/ 0 h 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4" h="54">
                      <a:moveTo>
                        <a:pt x="165" y="55"/>
                      </a:moveTo>
                      <a:lnTo>
                        <a:pt x="165" y="55"/>
                      </a:lnTo>
                      <a:lnTo>
                        <a:pt x="137" y="27"/>
                      </a:lnTo>
                      <a:lnTo>
                        <a:pt x="110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9" name="任意多边形: 形状 4338">
                  <a:extLst>
                    <a:ext uri="{FF2B5EF4-FFF2-40B4-BE49-F238E27FC236}">
                      <a16:creationId xmlns:a16="http://schemas.microsoft.com/office/drawing/2014/main" id="{2B5F4D35-7C52-A35E-5B55-EBA8C8AE7F33}"/>
                    </a:ext>
                  </a:extLst>
                </p:cNvPr>
                <p:cNvSpPr/>
                <p:nvPr/>
              </p:nvSpPr>
              <p:spPr>
                <a:xfrm>
                  <a:off x="12084461" y="3396327"/>
                  <a:ext cx="2990" cy="1423"/>
                </a:xfrm>
                <a:custGeom>
                  <a:avLst/>
                  <a:gdLst>
                    <a:gd name="connsiteX0" fmla="*/ 2990 w 2990"/>
                    <a:gd name="connsiteY0" fmla="*/ 1424 h 1423"/>
                    <a:gd name="connsiteX1" fmla="*/ 0 w 2990"/>
                    <a:gd name="connsiteY1" fmla="*/ 162 h 1423"/>
                    <a:gd name="connsiteX2" fmla="*/ 2990 w 2990"/>
                    <a:gd name="connsiteY2" fmla="*/ 1424 h 1423"/>
                    <a:gd name="connsiteX3" fmla="*/ 2990 w 2990"/>
                    <a:gd name="connsiteY3" fmla="*/ 1424 h 1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90" h="1423">
                      <a:moveTo>
                        <a:pt x="2990" y="1424"/>
                      </a:moveTo>
                      <a:cubicBezTo>
                        <a:pt x="2497" y="1040"/>
                        <a:pt x="467" y="-496"/>
                        <a:pt x="0" y="162"/>
                      </a:cubicBezTo>
                      <a:lnTo>
                        <a:pt x="2990" y="1424"/>
                      </a:lnTo>
                      <a:lnTo>
                        <a:pt x="2990" y="1424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0" name="任意多边形: 形状 4339">
                  <a:extLst>
                    <a:ext uri="{FF2B5EF4-FFF2-40B4-BE49-F238E27FC236}">
                      <a16:creationId xmlns:a16="http://schemas.microsoft.com/office/drawing/2014/main" id="{11E55CED-BF6A-46D5-3FC5-80ECB09D27AE}"/>
                    </a:ext>
                  </a:extLst>
                </p:cNvPr>
                <p:cNvSpPr/>
                <p:nvPr/>
              </p:nvSpPr>
              <p:spPr>
                <a:xfrm>
                  <a:off x="12087506" y="3397805"/>
                  <a:ext cx="54" cy="27"/>
                </a:xfrm>
                <a:custGeom>
                  <a:avLst/>
                  <a:gdLst>
                    <a:gd name="connsiteX0" fmla="*/ 55 w 54"/>
                    <a:gd name="connsiteY0" fmla="*/ 27 h 27"/>
                    <a:gd name="connsiteX1" fmla="*/ 0 w 54"/>
                    <a:gd name="connsiteY1" fmla="*/ 0 h 27"/>
                    <a:gd name="connsiteX2" fmla="*/ 0 w 54"/>
                    <a:gd name="connsiteY2" fmla="*/ 0 h 27"/>
                    <a:gd name="connsiteX3" fmla="*/ 0 w 54"/>
                    <a:gd name="connsiteY3" fmla="*/ 0 h 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" h="27">
                      <a:moveTo>
                        <a:pt x="55" y="27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1" name="任意多边形: 形状 4340">
                  <a:extLst>
                    <a:ext uri="{FF2B5EF4-FFF2-40B4-BE49-F238E27FC236}">
                      <a16:creationId xmlns:a16="http://schemas.microsoft.com/office/drawing/2014/main" id="{51AD9EFD-FBF8-2AA1-314C-BADE4BCAC0B1}"/>
                    </a:ext>
                  </a:extLst>
                </p:cNvPr>
                <p:cNvSpPr/>
                <p:nvPr/>
              </p:nvSpPr>
              <p:spPr>
                <a:xfrm>
                  <a:off x="12084461" y="3396489"/>
                  <a:ext cx="3045" cy="1371"/>
                </a:xfrm>
                <a:custGeom>
                  <a:avLst/>
                  <a:gdLst>
                    <a:gd name="connsiteX0" fmla="*/ 3045 w 3045"/>
                    <a:gd name="connsiteY0" fmla="*/ 1317 h 1371"/>
                    <a:gd name="connsiteX1" fmla="*/ 2826 w 3045"/>
                    <a:gd name="connsiteY1" fmla="*/ 1234 h 1371"/>
                    <a:gd name="connsiteX2" fmla="*/ 2880 w 3045"/>
                    <a:gd name="connsiteY2" fmla="*/ 1262 h 1371"/>
                    <a:gd name="connsiteX3" fmla="*/ 0 w 3045"/>
                    <a:gd name="connsiteY3" fmla="*/ 0 h 1371"/>
                    <a:gd name="connsiteX4" fmla="*/ 0 w 3045"/>
                    <a:gd name="connsiteY4" fmla="*/ 0 h 1371"/>
                    <a:gd name="connsiteX5" fmla="*/ 55 w 3045"/>
                    <a:gd name="connsiteY5" fmla="*/ 55 h 1371"/>
                    <a:gd name="connsiteX6" fmla="*/ 0 w 3045"/>
                    <a:gd name="connsiteY6" fmla="*/ 27 h 1371"/>
                    <a:gd name="connsiteX7" fmla="*/ 2277 w 3045"/>
                    <a:gd name="connsiteY7" fmla="*/ 1372 h 1371"/>
                    <a:gd name="connsiteX8" fmla="*/ 2414 w 3045"/>
                    <a:gd name="connsiteY8" fmla="*/ 1372 h 1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45" h="1371">
                      <a:moveTo>
                        <a:pt x="3045" y="1317"/>
                      </a:moveTo>
                      <a:lnTo>
                        <a:pt x="2826" y="1234"/>
                      </a:lnTo>
                      <a:lnTo>
                        <a:pt x="2880" y="126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55" y="55"/>
                      </a:lnTo>
                      <a:lnTo>
                        <a:pt x="0" y="27"/>
                      </a:lnTo>
                      <a:lnTo>
                        <a:pt x="2277" y="1372"/>
                      </a:lnTo>
                      <a:lnTo>
                        <a:pt x="2414" y="137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2" name="任意多边形: 形状 4341">
                  <a:extLst>
                    <a:ext uri="{FF2B5EF4-FFF2-40B4-BE49-F238E27FC236}">
                      <a16:creationId xmlns:a16="http://schemas.microsoft.com/office/drawing/2014/main" id="{2AD0DC71-2555-3918-BDC5-F30871BF94E7}"/>
                    </a:ext>
                  </a:extLst>
                </p:cNvPr>
                <p:cNvSpPr/>
                <p:nvPr/>
              </p:nvSpPr>
              <p:spPr>
                <a:xfrm>
                  <a:off x="12074641" y="3388232"/>
                  <a:ext cx="1590" cy="877"/>
                </a:xfrm>
                <a:custGeom>
                  <a:avLst/>
                  <a:gdLst>
                    <a:gd name="connsiteX0" fmla="*/ 411 w 1590"/>
                    <a:gd name="connsiteY0" fmla="*/ 165 h 877"/>
                    <a:gd name="connsiteX1" fmla="*/ 0 w 1590"/>
                    <a:gd name="connsiteY1" fmla="*/ 0 h 877"/>
                    <a:gd name="connsiteX2" fmla="*/ 1591 w 1590"/>
                    <a:gd name="connsiteY2" fmla="*/ 878 h 877"/>
                    <a:gd name="connsiteX3" fmla="*/ 1124 w 1590"/>
                    <a:gd name="connsiteY3" fmla="*/ 466 h 877"/>
                    <a:gd name="connsiteX4" fmla="*/ 932 w 1590"/>
                    <a:gd name="connsiteY4" fmla="*/ 357 h 877"/>
                    <a:gd name="connsiteX5" fmla="*/ 411 w 1590"/>
                    <a:gd name="connsiteY5" fmla="*/ 165 h 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90" h="877">
                      <a:moveTo>
                        <a:pt x="411" y="165"/>
                      </a:moveTo>
                      <a:lnTo>
                        <a:pt x="0" y="0"/>
                      </a:lnTo>
                      <a:lnTo>
                        <a:pt x="1591" y="878"/>
                      </a:lnTo>
                      <a:cubicBezTo>
                        <a:pt x="1427" y="741"/>
                        <a:pt x="1289" y="604"/>
                        <a:pt x="1124" y="466"/>
                      </a:cubicBezTo>
                      <a:lnTo>
                        <a:pt x="932" y="357"/>
                      </a:lnTo>
                      <a:lnTo>
                        <a:pt x="411" y="16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3" name="任意多边形: 形状 4342">
                  <a:extLst>
                    <a:ext uri="{FF2B5EF4-FFF2-40B4-BE49-F238E27FC236}">
                      <a16:creationId xmlns:a16="http://schemas.microsoft.com/office/drawing/2014/main" id="{DE3442F4-8DF7-E80B-2C68-A01DEC2A8F13}"/>
                    </a:ext>
                  </a:extLst>
                </p:cNvPr>
                <p:cNvSpPr/>
                <p:nvPr/>
              </p:nvSpPr>
              <p:spPr>
                <a:xfrm>
                  <a:off x="10657979" y="3409330"/>
                  <a:ext cx="1320408" cy="1321235"/>
                </a:xfrm>
                <a:custGeom>
                  <a:avLst/>
                  <a:gdLst>
                    <a:gd name="connsiteX0" fmla="*/ 755523 w 1320408"/>
                    <a:gd name="connsiteY0" fmla="*/ 6855 h 1321235"/>
                    <a:gd name="connsiteX1" fmla="*/ 315377 w 1320408"/>
                    <a:gd name="connsiteY1" fmla="*/ 97792 h 1321235"/>
                    <a:gd name="connsiteX2" fmla="*/ 18288 w 1320408"/>
                    <a:gd name="connsiteY2" fmla="*/ 506995 h 1321235"/>
                    <a:gd name="connsiteX3" fmla="*/ 97649 w 1320408"/>
                    <a:gd name="connsiteY3" fmla="*/ 1005983 h 1321235"/>
                    <a:gd name="connsiteX4" fmla="*/ 277384 w 1320408"/>
                    <a:gd name="connsiteY4" fmla="*/ 1198638 h 1321235"/>
                    <a:gd name="connsiteX5" fmla="*/ 279660 w 1320408"/>
                    <a:gd name="connsiteY5" fmla="*/ 1200229 h 1321235"/>
                    <a:gd name="connsiteX6" fmla="*/ 506112 w 1320408"/>
                    <a:gd name="connsiteY6" fmla="*/ 1302825 h 1321235"/>
                    <a:gd name="connsiteX7" fmla="*/ 1004715 w 1320408"/>
                    <a:gd name="connsiteY7" fmla="*/ 1223958 h 1321235"/>
                    <a:gd name="connsiteX8" fmla="*/ 1301886 w 1320408"/>
                    <a:gd name="connsiteY8" fmla="*/ 815825 h 1321235"/>
                    <a:gd name="connsiteX9" fmla="*/ 1223294 w 1320408"/>
                    <a:gd name="connsiteY9" fmla="*/ 316946 h 1321235"/>
                    <a:gd name="connsiteX10" fmla="*/ 814913 w 1320408"/>
                    <a:gd name="connsiteY10" fmla="*/ 19391 h 1321235"/>
                    <a:gd name="connsiteX11" fmla="*/ 815215 w 1320408"/>
                    <a:gd name="connsiteY11" fmla="*/ 18130 h 1321235"/>
                    <a:gd name="connsiteX12" fmla="*/ 758650 w 1320408"/>
                    <a:gd name="connsiteY12" fmla="*/ 7321 h 1321235"/>
                    <a:gd name="connsiteX13" fmla="*/ 757306 w 1320408"/>
                    <a:gd name="connsiteY13" fmla="*/ 7431 h 1321235"/>
                    <a:gd name="connsiteX14" fmla="*/ 755523 w 1320408"/>
                    <a:gd name="connsiteY14" fmla="*/ 6855 h 1321235"/>
                    <a:gd name="connsiteX15" fmla="*/ 800512 w 1320408"/>
                    <a:gd name="connsiteY15" fmla="*/ 79221 h 1321235"/>
                    <a:gd name="connsiteX16" fmla="*/ 1171365 w 1320408"/>
                    <a:gd name="connsiteY16" fmla="*/ 348740 h 1321235"/>
                    <a:gd name="connsiteX17" fmla="*/ 1243265 w 1320408"/>
                    <a:gd name="connsiteY17" fmla="*/ 801752 h 1321235"/>
                    <a:gd name="connsiteX18" fmla="*/ 973388 w 1320408"/>
                    <a:gd name="connsiteY18" fmla="*/ 1172880 h 1321235"/>
                    <a:gd name="connsiteX19" fmla="*/ 520102 w 1320408"/>
                    <a:gd name="connsiteY19" fmla="*/ 1244532 h 1321235"/>
                    <a:gd name="connsiteX20" fmla="*/ 149331 w 1320408"/>
                    <a:gd name="connsiteY20" fmla="*/ 974327 h 1321235"/>
                    <a:gd name="connsiteX21" fmla="*/ 78200 w 1320408"/>
                    <a:gd name="connsiteY21" fmla="*/ 521424 h 1321235"/>
                    <a:gd name="connsiteX22" fmla="*/ 348158 w 1320408"/>
                    <a:gd name="connsiteY22" fmla="*/ 151394 h 1321235"/>
                    <a:gd name="connsiteX23" fmla="*/ 800210 w 1320408"/>
                    <a:gd name="connsiteY23" fmla="*/ 80537 h 1321235"/>
                    <a:gd name="connsiteX24" fmla="*/ 800512 w 1320408"/>
                    <a:gd name="connsiteY24" fmla="*/ 79221 h 1321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320408" h="1321235">
                      <a:moveTo>
                        <a:pt x="755523" y="6855"/>
                      </a:moveTo>
                      <a:cubicBezTo>
                        <a:pt x="598201" y="-15969"/>
                        <a:pt x="443484" y="19172"/>
                        <a:pt x="315377" y="97792"/>
                      </a:cubicBezTo>
                      <a:cubicBezTo>
                        <a:pt x="171194" y="186260"/>
                        <a:pt x="60726" y="329675"/>
                        <a:pt x="18288" y="506995"/>
                      </a:cubicBezTo>
                      <a:cubicBezTo>
                        <a:pt x="-24149" y="684178"/>
                        <a:pt x="9291" y="861910"/>
                        <a:pt x="97649" y="1005983"/>
                      </a:cubicBezTo>
                      <a:cubicBezTo>
                        <a:pt x="143625" y="1080982"/>
                        <a:pt x="204606" y="1146737"/>
                        <a:pt x="277384" y="1198638"/>
                      </a:cubicBezTo>
                      <a:cubicBezTo>
                        <a:pt x="278234" y="1199022"/>
                        <a:pt x="278947" y="1199571"/>
                        <a:pt x="279660" y="1200229"/>
                      </a:cubicBezTo>
                      <a:cubicBezTo>
                        <a:pt x="346073" y="1247193"/>
                        <a:pt x="422225" y="1282717"/>
                        <a:pt x="506112" y="1302825"/>
                      </a:cubicBezTo>
                      <a:cubicBezTo>
                        <a:pt x="683075" y="1345399"/>
                        <a:pt x="860670" y="1312097"/>
                        <a:pt x="1004715" y="1223958"/>
                      </a:cubicBezTo>
                      <a:cubicBezTo>
                        <a:pt x="1148761" y="1135819"/>
                        <a:pt x="1259257" y="992816"/>
                        <a:pt x="1301886" y="815825"/>
                      </a:cubicBezTo>
                      <a:cubicBezTo>
                        <a:pt x="1344598" y="638806"/>
                        <a:pt x="1311405" y="461074"/>
                        <a:pt x="1223294" y="316946"/>
                      </a:cubicBezTo>
                      <a:cubicBezTo>
                        <a:pt x="1135155" y="172736"/>
                        <a:pt x="992042" y="62130"/>
                        <a:pt x="814913" y="19391"/>
                      </a:cubicBezTo>
                      <a:lnTo>
                        <a:pt x="815215" y="18130"/>
                      </a:lnTo>
                      <a:cubicBezTo>
                        <a:pt x="796342" y="13603"/>
                        <a:pt x="777496" y="10147"/>
                        <a:pt x="758650" y="7321"/>
                      </a:cubicBezTo>
                      <a:cubicBezTo>
                        <a:pt x="758212" y="7349"/>
                        <a:pt x="757773" y="7486"/>
                        <a:pt x="757306" y="7431"/>
                      </a:cubicBezTo>
                      <a:cubicBezTo>
                        <a:pt x="756648" y="7376"/>
                        <a:pt x="756099" y="7074"/>
                        <a:pt x="755523" y="6855"/>
                      </a:cubicBezTo>
                      <a:close/>
                      <a:moveTo>
                        <a:pt x="800512" y="79221"/>
                      </a:moveTo>
                      <a:cubicBezTo>
                        <a:pt x="961263" y="117790"/>
                        <a:pt x="1091236" y="217999"/>
                        <a:pt x="1171365" y="348740"/>
                      </a:cubicBezTo>
                      <a:cubicBezTo>
                        <a:pt x="1251548" y="479563"/>
                        <a:pt x="1281861" y="640918"/>
                        <a:pt x="1243265" y="801752"/>
                      </a:cubicBezTo>
                      <a:cubicBezTo>
                        <a:pt x="1204613" y="962641"/>
                        <a:pt x="1104294" y="1092723"/>
                        <a:pt x="973388" y="1172880"/>
                      </a:cubicBezTo>
                      <a:cubicBezTo>
                        <a:pt x="842483" y="1253036"/>
                        <a:pt x="680991" y="1283238"/>
                        <a:pt x="520102" y="1244532"/>
                      </a:cubicBezTo>
                      <a:cubicBezTo>
                        <a:pt x="359295" y="1205716"/>
                        <a:pt x="229323" y="1105287"/>
                        <a:pt x="149331" y="974327"/>
                      </a:cubicBezTo>
                      <a:cubicBezTo>
                        <a:pt x="69394" y="843449"/>
                        <a:pt x="39329" y="682094"/>
                        <a:pt x="78200" y="521424"/>
                      </a:cubicBezTo>
                      <a:cubicBezTo>
                        <a:pt x="117044" y="360892"/>
                        <a:pt x="217390" y="231194"/>
                        <a:pt x="348158" y="151394"/>
                      </a:cubicBezTo>
                      <a:cubicBezTo>
                        <a:pt x="478816" y="71677"/>
                        <a:pt x="639843" y="41694"/>
                        <a:pt x="800210" y="80537"/>
                      </a:cubicBezTo>
                      <a:lnTo>
                        <a:pt x="800512" y="79221"/>
                      </a:lnTo>
                      <a:close/>
                    </a:path>
                  </a:pathLst>
                </a:custGeom>
                <a:solidFill>
                  <a:srgbClr val="EF4351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4" name="任意多边形: 形状 4343">
                  <a:extLst>
                    <a:ext uri="{FF2B5EF4-FFF2-40B4-BE49-F238E27FC236}">
                      <a16:creationId xmlns:a16="http://schemas.microsoft.com/office/drawing/2014/main" id="{52EE5C14-7F1F-AA90-128A-808A225F35B6}"/>
                    </a:ext>
                  </a:extLst>
                </p:cNvPr>
                <p:cNvSpPr/>
                <p:nvPr/>
              </p:nvSpPr>
              <p:spPr>
                <a:xfrm>
                  <a:off x="11696984" y="3636381"/>
                  <a:ext cx="302188" cy="997646"/>
                </a:xfrm>
                <a:custGeom>
                  <a:avLst/>
                  <a:gdLst>
                    <a:gd name="connsiteX0" fmla="*/ 136694 w 302188"/>
                    <a:gd name="connsiteY0" fmla="*/ 5953 h 997646"/>
                    <a:gd name="connsiteX1" fmla="*/ 273058 w 302188"/>
                    <a:gd name="connsiteY1" fmla="*/ 591269 h 997646"/>
                    <a:gd name="connsiteX2" fmla="*/ 0 w 302188"/>
                    <a:gd name="connsiteY2" fmla="*/ 987333 h 997646"/>
                    <a:gd name="connsiteX3" fmla="*/ 3676 w 302188"/>
                    <a:gd name="connsiteY3" fmla="*/ 993697 h 997646"/>
                    <a:gd name="connsiteX4" fmla="*/ 3868 w 302188"/>
                    <a:gd name="connsiteY4" fmla="*/ 997647 h 997646"/>
                    <a:gd name="connsiteX5" fmla="*/ 283263 w 302188"/>
                    <a:gd name="connsiteY5" fmla="*/ 593711 h 997646"/>
                    <a:gd name="connsiteX6" fmla="*/ 201653 w 302188"/>
                    <a:gd name="connsiteY6" fmla="*/ 79279 h 997646"/>
                    <a:gd name="connsiteX7" fmla="*/ 144923 w 302188"/>
                    <a:gd name="connsiteY7" fmla="*/ 0 h 997646"/>
                    <a:gd name="connsiteX8" fmla="*/ 141193 w 302188"/>
                    <a:gd name="connsiteY8" fmla="*/ 3539 h 997646"/>
                    <a:gd name="connsiteX9" fmla="*/ 136694 w 302188"/>
                    <a:gd name="connsiteY9" fmla="*/ 5953 h 997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2188" h="997646">
                      <a:moveTo>
                        <a:pt x="136694" y="5953"/>
                      </a:moveTo>
                      <a:cubicBezTo>
                        <a:pt x="267106" y="163083"/>
                        <a:pt x="324466" y="377629"/>
                        <a:pt x="273058" y="591269"/>
                      </a:cubicBezTo>
                      <a:cubicBezTo>
                        <a:pt x="232678" y="759126"/>
                        <a:pt x="132195" y="896889"/>
                        <a:pt x="0" y="987333"/>
                      </a:cubicBezTo>
                      <a:cubicBezTo>
                        <a:pt x="2030" y="988787"/>
                        <a:pt x="3511" y="991008"/>
                        <a:pt x="3676" y="993697"/>
                      </a:cubicBezTo>
                      <a:cubicBezTo>
                        <a:pt x="3759" y="994986"/>
                        <a:pt x="3813" y="996330"/>
                        <a:pt x="3868" y="997647"/>
                      </a:cubicBezTo>
                      <a:cubicBezTo>
                        <a:pt x="139217" y="905777"/>
                        <a:pt x="242060" y="765133"/>
                        <a:pt x="283263" y="593711"/>
                      </a:cubicBezTo>
                      <a:cubicBezTo>
                        <a:pt x="327099" y="411069"/>
                        <a:pt x="292700" y="227823"/>
                        <a:pt x="201653" y="79279"/>
                      </a:cubicBezTo>
                      <a:cubicBezTo>
                        <a:pt x="184672" y="51572"/>
                        <a:pt x="165717" y="25073"/>
                        <a:pt x="144923" y="0"/>
                      </a:cubicBezTo>
                      <a:cubicBezTo>
                        <a:pt x="143689" y="1180"/>
                        <a:pt x="142400" y="2332"/>
                        <a:pt x="141193" y="3539"/>
                      </a:cubicBezTo>
                      <a:cubicBezTo>
                        <a:pt x="139958" y="4883"/>
                        <a:pt x="138368" y="5596"/>
                        <a:pt x="136694" y="595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5" name="任意多边形: 形状 4344">
                  <a:extLst>
                    <a:ext uri="{FF2B5EF4-FFF2-40B4-BE49-F238E27FC236}">
                      <a16:creationId xmlns:a16="http://schemas.microsoft.com/office/drawing/2014/main" id="{095A4C85-0F32-4DEB-4C80-427EE1DE56E6}"/>
                    </a:ext>
                  </a:extLst>
                </p:cNvPr>
                <p:cNvSpPr/>
                <p:nvPr/>
              </p:nvSpPr>
              <p:spPr>
                <a:xfrm>
                  <a:off x="10929409" y="4622178"/>
                  <a:ext cx="585563" cy="129626"/>
                </a:xfrm>
                <a:custGeom>
                  <a:avLst/>
                  <a:gdLst>
                    <a:gd name="connsiteX0" fmla="*/ 582518 w 585563"/>
                    <a:gd name="connsiteY0" fmla="*/ 90196 h 129626"/>
                    <a:gd name="connsiteX1" fmla="*/ 232157 w 585563"/>
                    <a:gd name="connsiteY1" fmla="*/ 100319 h 129626"/>
                    <a:gd name="connsiteX2" fmla="*/ 7955 w 585563"/>
                    <a:gd name="connsiteY2" fmla="*/ 0 h 129626"/>
                    <a:gd name="connsiteX3" fmla="*/ 7791 w 585563"/>
                    <a:gd name="connsiteY3" fmla="*/ 192 h 129626"/>
                    <a:gd name="connsiteX4" fmla="*/ 0 w 585563"/>
                    <a:gd name="connsiteY4" fmla="*/ 7242 h 129626"/>
                    <a:gd name="connsiteX5" fmla="*/ 229661 w 585563"/>
                    <a:gd name="connsiteY5" fmla="*/ 110661 h 129626"/>
                    <a:gd name="connsiteX6" fmla="*/ 585564 w 585563"/>
                    <a:gd name="connsiteY6" fmla="*/ 100401 h 129626"/>
                    <a:gd name="connsiteX7" fmla="*/ 583149 w 585563"/>
                    <a:gd name="connsiteY7" fmla="*/ 94256 h 129626"/>
                    <a:gd name="connsiteX8" fmla="*/ 582518 w 585563"/>
                    <a:gd name="connsiteY8" fmla="*/ 90196 h 129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85563" h="129626">
                      <a:moveTo>
                        <a:pt x="582518" y="90196"/>
                      </a:moveTo>
                      <a:cubicBezTo>
                        <a:pt x="472297" y="123608"/>
                        <a:pt x="352117" y="129177"/>
                        <a:pt x="232157" y="100319"/>
                      </a:cubicBezTo>
                      <a:cubicBezTo>
                        <a:pt x="149395" y="80403"/>
                        <a:pt x="74039" y="45729"/>
                        <a:pt x="7955" y="0"/>
                      </a:cubicBezTo>
                      <a:cubicBezTo>
                        <a:pt x="7900" y="55"/>
                        <a:pt x="7873" y="137"/>
                        <a:pt x="7791" y="192"/>
                      </a:cubicBezTo>
                      <a:cubicBezTo>
                        <a:pt x="5075" y="2414"/>
                        <a:pt x="2524" y="4801"/>
                        <a:pt x="0" y="7242"/>
                      </a:cubicBezTo>
                      <a:cubicBezTo>
                        <a:pt x="67565" y="54425"/>
                        <a:pt x="144759" y="90169"/>
                        <a:pt x="229661" y="110661"/>
                      </a:cubicBezTo>
                      <a:cubicBezTo>
                        <a:pt x="351514" y="139985"/>
                        <a:pt x="473614" y="134334"/>
                        <a:pt x="585564" y="100401"/>
                      </a:cubicBezTo>
                      <a:cubicBezTo>
                        <a:pt x="584768" y="98344"/>
                        <a:pt x="583918" y="96286"/>
                        <a:pt x="583149" y="94256"/>
                      </a:cubicBezTo>
                      <a:cubicBezTo>
                        <a:pt x="582628" y="92940"/>
                        <a:pt x="582464" y="91568"/>
                        <a:pt x="582518" y="9019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6" name="任意多边形: 形状 4345">
                  <a:extLst>
                    <a:ext uri="{FF2B5EF4-FFF2-40B4-BE49-F238E27FC236}">
                      <a16:creationId xmlns:a16="http://schemas.microsoft.com/office/drawing/2014/main" id="{64262A75-E307-4C0C-5A6F-595FFC407A74}"/>
                    </a:ext>
                  </a:extLst>
                </p:cNvPr>
                <p:cNvSpPr/>
                <p:nvPr/>
              </p:nvSpPr>
              <p:spPr>
                <a:xfrm>
                  <a:off x="10638026" y="3483146"/>
                  <a:ext cx="345699" cy="1025902"/>
                </a:xfrm>
                <a:custGeom>
                  <a:avLst/>
                  <a:gdLst>
                    <a:gd name="connsiteX0" fmla="*/ 166102 w 345699"/>
                    <a:gd name="connsiteY0" fmla="*/ 1017425 h 1025902"/>
                    <a:gd name="connsiteX1" fmla="*/ 28667 w 345699"/>
                    <a:gd name="connsiteY1" fmla="*/ 430902 h 1025902"/>
                    <a:gd name="connsiteX2" fmla="*/ 345699 w 345699"/>
                    <a:gd name="connsiteY2" fmla="*/ 7324 h 1025902"/>
                    <a:gd name="connsiteX3" fmla="*/ 343038 w 345699"/>
                    <a:gd name="connsiteY3" fmla="*/ 4471 h 1025902"/>
                    <a:gd name="connsiteX4" fmla="*/ 340048 w 345699"/>
                    <a:gd name="connsiteY4" fmla="*/ 0 h 1025902"/>
                    <a:gd name="connsiteX5" fmla="*/ 325674 w 345699"/>
                    <a:gd name="connsiteY5" fmla="*/ 8312 h 1025902"/>
                    <a:gd name="connsiteX6" fmla="*/ 302356 w 345699"/>
                    <a:gd name="connsiteY6" fmla="*/ 23317 h 1025902"/>
                    <a:gd name="connsiteX7" fmla="*/ 299010 w 345699"/>
                    <a:gd name="connsiteY7" fmla="*/ 33906 h 1025902"/>
                    <a:gd name="connsiteX8" fmla="*/ 288833 w 345699"/>
                    <a:gd name="connsiteY8" fmla="*/ 32699 h 1025902"/>
                    <a:gd name="connsiteX9" fmla="*/ 19148 w 345699"/>
                    <a:gd name="connsiteY9" fmla="*/ 428625 h 1025902"/>
                    <a:gd name="connsiteX10" fmla="*/ 99990 w 345699"/>
                    <a:gd name="connsiteY10" fmla="*/ 942947 h 1025902"/>
                    <a:gd name="connsiteX11" fmla="*/ 159737 w 345699"/>
                    <a:gd name="connsiteY11" fmla="*/ 1025902 h 1025902"/>
                    <a:gd name="connsiteX12" fmla="*/ 160807 w 345699"/>
                    <a:gd name="connsiteY12" fmla="*/ 1023186 h 1025902"/>
                    <a:gd name="connsiteX13" fmla="*/ 166102 w 345699"/>
                    <a:gd name="connsiteY13" fmla="*/ 1017425 h 1025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45699" h="1025902">
                      <a:moveTo>
                        <a:pt x="166102" y="1017425"/>
                      </a:moveTo>
                      <a:cubicBezTo>
                        <a:pt x="34949" y="860185"/>
                        <a:pt x="-22877" y="645091"/>
                        <a:pt x="28667" y="430902"/>
                      </a:cubicBezTo>
                      <a:cubicBezTo>
                        <a:pt x="73409" y="244913"/>
                        <a:pt x="191998" y="95985"/>
                        <a:pt x="345699" y="7324"/>
                      </a:cubicBezTo>
                      <a:cubicBezTo>
                        <a:pt x="344629" y="6584"/>
                        <a:pt x="343697" y="5678"/>
                        <a:pt x="343038" y="4471"/>
                      </a:cubicBezTo>
                      <a:cubicBezTo>
                        <a:pt x="342051" y="2963"/>
                        <a:pt x="341035" y="1481"/>
                        <a:pt x="340048" y="0"/>
                      </a:cubicBezTo>
                      <a:cubicBezTo>
                        <a:pt x="335247" y="2771"/>
                        <a:pt x="330392" y="5431"/>
                        <a:pt x="325674" y="8312"/>
                      </a:cubicBezTo>
                      <a:cubicBezTo>
                        <a:pt x="317773" y="13140"/>
                        <a:pt x="310038" y="18187"/>
                        <a:pt x="302356" y="23317"/>
                      </a:cubicBezTo>
                      <a:cubicBezTo>
                        <a:pt x="303948" y="27185"/>
                        <a:pt x="302686" y="31684"/>
                        <a:pt x="299010" y="33906"/>
                      </a:cubicBezTo>
                      <a:cubicBezTo>
                        <a:pt x="295636" y="35936"/>
                        <a:pt x="291548" y="35250"/>
                        <a:pt x="288833" y="32699"/>
                      </a:cubicBezTo>
                      <a:cubicBezTo>
                        <a:pt x="158476" y="124349"/>
                        <a:pt x="59501" y="261729"/>
                        <a:pt x="19148" y="428625"/>
                      </a:cubicBezTo>
                      <a:cubicBezTo>
                        <a:pt x="-24935" y="611130"/>
                        <a:pt x="9191" y="794348"/>
                        <a:pt x="99990" y="942947"/>
                      </a:cubicBezTo>
                      <a:cubicBezTo>
                        <a:pt x="117767" y="972026"/>
                        <a:pt x="137764" y="999732"/>
                        <a:pt x="159737" y="1025902"/>
                      </a:cubicBezTo>
                      <a:cubicBezTo>
                        <a:pt x="160067" y="1024997"/>
                        <a:pt x="160478" y="1024091"/>
                        <a:pt x="160807" y="1023186"/>
                      </a:cubicBezTo>
                      <a:cubicBezTo>
                        <a:pt x="161712" y="1020470"/>
                        <a:pt x="163715" y="1018495"/>
                        <a:pt x="166102" y="101742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7" name="任意多边形: 形状 4346">
                  <a:extLst>
                    <a:ext uri="{FF2B5EF4-FFF2-40B4-BE49-F238E27FC236}">
                      <a16:creationId xmlns:a16="http://schemas.microsoft.com/office/drawing/2014/main" id="{DDAAA81F-08DA-2BD7-D146-6A062F5AD773}"/>
                    </a:ext>
                  </a:extLst>
                </p:cNvPr>
                <p:cNvSpPr/>
                <p:nvPr/>
              </p:nvSpPr>
              <p:spPr>
                <a:xfrm>
                  <a:off x="11369199" y="3393992"/>
                  <a:ext cx="39419" cy="12536"/>
                </a:xfrm>
                <a:custGeom>
                  <a:avLst/>
                  <a:gdLst>
                    <a:gd name="connsiteX0" fmla="*/ 39420 w 39419"/>
                    <a:gd name="connsiteY0" fmla="*/ 3895 h 12536"/>
                    <a:gd name="connsiteX1" fmla="*/ 3182 w 39419"/>
                    <a:gd name="connsiteY1" fmla="*/ 0 h 12536"/>
                    <a:gd name="connsiteX2" fmla="*/ 2661 w 39419"/>
                    <a:gd name="connsiteY2" fmla="*/ 3017 h 12536"/>
                    <a:gd name="connsiteX3" fmla="*/ 0 w 39419"/>
                    <a:gd name="connsiteY3" fmla="*/ 8531 h 12536"/>
                    <a:gd name="connsiteX4" fmla="*/ 38679 w 39419"/>
                    <a:gd name="connsiteY4" fmla="*/ 12536 h 12536"/>
                    <a:gd name="connsiteX5" fmla="*/ 39420 w 39419"/>
                    <a:gd name="connsiteY5" fmla="*/ 3895 h 1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9419" h="12536">
                      <a:moveTo>
                        <a:pt x="39420" y="3895"/>
                      </a:moveTo>
                      <a:cubicBezTo>
                        <a:pt x="27322" y="2249"/>
                        <a:pt x="15252" y="988"/>
                        <a:pt x="3182" y="0"/>
                      </a:cubicBezTo>
                      <a:cubicBezTo>
                        <a:pt x="3017" y="1015"/>
                        <a:pt x="2798" y="2002"/>
                        <a:pt x="2661" y="3017"/>
                      </a:cubicBezTo>
                      <a:cubicBezTo>
                        <a:pt x="2496" y="5212"/>
                        <a:pt x="1454" y="7105"/>
                        <a:pt x="0" y="8531"/>
                      </a:cubicBezTo>
                      <a:cubicBezTo>
                        <a:pt x="12865" y="9519"/>
                        <a:pt x="25759" y="10781"/>
                        <a:pt x="38679" y="12536"/>
                      </a:cubicBezTo>
                      <a:cubicBezTo>
                        <a:pt x="38898" y="9656"/>
                        <a:pt x="39200" y="6776"/>
                        <a:pt x="39420" y="389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8" name="任意多边形: 形状 4347">
                  <a:extLst>
                    <a:ext uri="{FF2B5EF4-FFF2-40B4-BE49-F238E27FC236}">
                      <a16:creationId xmlns:a16="http://schemas.microsoft.com/office/drawing/2014/main" id="{CCC00B58-DEF2-EFD6-E40D-B0114714102E}"/>
                    </a:ext>
                  </a:extLst>
                </p:cNvPr>
                <p:cNvSpPr/>
                <p:nvPr/>
              </p:nvSpPr>
              <p:spPr>
                <a:xfrm>
                  <a:off x="10812549" y="4514946"/>
                  <a:ext cx="110386" cy="104296"/>
                </a:xfrm>
                <a:custGeom>
                  <a:avLst/>
                  <a:gdLst>
                    <a:gd name="connsiteX0" fmla="*/ 0 w 110386"/>
                    <a:gd name="connsiteY0" fmla="*/ 11083 h 104296"/>
                    <a:gd name="connsiteX1" fmla="*/ 102376 w 110386"/>
                    <a:gd name="connsiteY1" fmla="*/ 104297 h 104296"/>
                    <a:gd name="connsiteX2" fmla="*/ 104050 w 110386"/>
                    <a:gd name="connsiteY2" fmla="*/ 102623 h 104296"/>
                    <a:gd name="connsiteX3" fmla="*/ 110386 w 110386"/>
                    <a:gd name="connsiteY3" fmla="*/ 97109 h 104296"/>
                    <a:gd name="connsiteX4" fmla="*/ 4115 w 110386"/>
                    <a:gd name="connsiteY4" fmla="*/ 0 h 104296"/>
                    <a:gd name="connsiteX5" fmla="*/ 0 w 110386"/>
                    <a:gd name="connsiteY5" fmla="*/ 11083 h 104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0386" h="104296">
                      <a:moveTo>
                        <a:pt x="0" y="11083"/>
                      </a:moveTo>
                      <a:cubicBezTo>
                        <a:pt x="30724" y="45345"/>
                        <a:pt x="64932" y="76673"/>
                        <a:pt x="102376" y="104297"/>
                      </a:cubicBezTo>
                      <a:cubicBezTo>
                        <a:pt x="102952" y="103748"/>
                        <a:pt x="103473" y="103172"/>
                        <a:pt x="104050" y="102623"/>
                      </a:cubicBezTo>
                      <a:cubicBezTo>
                        <a:pt x="106080" y="100703"/>
                        <a:pt x="108247" y="98920"/>
                        <a:pt x="110386" y="97109"/>
                      </a:cubicBezTo>
                      <a:cubicBezTo>
                        <a:pt x="71296" y="68498"/>
                        <a:pt x="35799" y="35854"/>
                        <a:pt x="4115" y="0"/>
                      </a:cubicBezTo>
                      <a:cubicBezTo>
                        <a:pt x="2853" y="3731"/>
                        <a:pt x="1372" y="7407"/>
                        <a:pt x="0" y="1108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9" name="任意多边形: 形状 4348">
                  <a:extLst>
                    <a:ext uri="{FF2B5EF4-FFF2-40B4-BE49-F238E27FC236}">
                      <a16:creationId xmlns:a16="http://schemas.microsoft.com/office/drawing/2014/main" id="{6A6944E0-2CFE-04F4-17C3-184379AD9591}"/>
                    </a:ext>
                  </a:extLst>
                </p:cNvPr>
                <p:cNvSpPr/>
                <p:nvPr/>
              </p:nvSpPr>
              <p:spPr>
                <a:xfrm>
                  <a:off x="11529402" y="4632520"/>
                  <a:ext cx="154261" cy="84051"/>
                </a:xfrm>
                <a:custGeom>
                  <a:avLst/>
                  <a:gdLst>
                    <a:gd name="connsiteX0" fmla="*/ 0 w 154261"/>
                    <a:gd name="connsiteY0" fmla="*/ 74341 h 84051"/>
                    <a:gd name="connsiteX1" fmla="*/ 1563 w 154261"/>
                    <a:gd name="connsiteY1" fmla="*/ 76782 h 84051"/>
                    <a:gd name="connsiteX2" fmla="*/ 4526 w 154261"/>
                    <a:gd name="connsiteY2" fmla="*/ 84052 h 84051"/>
                    <a:gd name="connsiteX3" fmla="*/ 144374 w 154261"/>
                    <a:gd name="connsiteY3" fmla="*/ 18983 h 84051"/>
                    <a:gd name="connsiteX4" fmla="*/ 154195 w 154261"/>
                    <a:gd name="connsiteY4" fmla="*/ 12646 h 84051"/>
                    <a:gd name="connsiteX5" fmla="*/ 154113 w 154261"/>
                    <a:gd name="connsiteY5" fmla="*/ 0 h 84051"/>
                    <a:gd name="connsiteX6" fmla="*/ 0 w 154261"/>
                    <a:gd name="connsiteY6" fmla="*/ 74341 h 84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4261" h="84051">
                      <a:moveTo>
                        <a:pt x="0" y="74341"/>
                      </a:moveTo>
                      <a:cubicBezTo>
                        <a:pt x="603" y="75082"/>
                        <a:pt x="1207" y="75850"/>
                        <a:pt x="1563" y="76782"/>
                      </a:cubicBezTo>
                      <a:cubicBezTo>
                        <a:pt x="2524" y="79169"/>
                        <a:pt x="3539" y="81638"/>
                        <a:pt x="4526" y="84052"/>
                      </a:cubicBezTo>
                      <a:cubicBezTo>
                        <a:pt x="53547" y="67620"/>
                        <a:pt x="100511" y="45839"/>
                        <a:pt x="144374" y="18983"/>
                      </a:cubicBezTo>
                      <a:cubicBezTo>
                        <a:pt x="147693" y="16953"/>
                        <a:pt x="150903" y="14731"/>
                        <a:pt x="154195" y="12646"/>
                      </a:cubicBezTo>
                      <a:cubicBezTo>
                        <a:pt x="154305" y="8257"/>
                        <a:pt x="154278" y="4033"/>
                        <a:pt x="154113" y="0"/>
                      </a:cubicBezTo>
                      <a:cubicBezTo>
                        <a:pt x="106244" y="31136"/>
                        <a:pt x="54480" y="56181"/>
                        <a:pt x="0" y="7434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0" name="任意多边形: 形状 4349">
                  <a:extLst>
                    <a:ext uri="{FF2B5EF4-FFF2-40B4-BE49-F238E27FC236}">
                      <a16:creationId xmlns:a16="http://schemas.microsoft.com/office/drawing/2014/main" id="{EE4017AE-9C67-6106-B460-4B8E020C81EE}"/>
                    </a:ext>
                  </a:extLst>
                </p:cNvPr>
                <p:cNvSpPr/>
                <p:nvPr/>
              </p:nvSpPr>
              <p:spPr>
                <a:xfrm>
                  <a:off x="11800266" y="3600171"/>
                  <a:ext cx="29818" cy="30888"/>
                </a:xfrm>
                <a:custGeom>
                  <a:avLst/>
                  <a:gdLst>
                    <a:gd name="connsiteX0" fmla="*/ 6583 w 29818"/>
                    <a:gd name="connsiteY0" fmla="*/ 2469 h 30888"/>
                    <a:gd name="connsiteX1" fmla="*/ 0 w 29818"/>
                    <a:gd name="connsiteY1" fmla="*/ 5075 h 30888"/>
                    <a:gd name="connsiteX2" fmla="*/ 23619 w 29818"/>
                    <a:gd name="connsiteY2" fmla="*/ 30888 h 30888"/>
                    <a:gd name="connsiteX3" fmla="*/ 25292 w 29818"/>
                    <a:gd name="connsiteY3" fmla="*/ 28118 h 30888"/>
                    <a:gd name="connsiteX4" fmla="*/ 29818 w 29818"/>
                    <a:gd name="connsiteY4" fmla="*/ 22577 h 30888"/>
                    <a:gd name="connsiteX5" fmla="*/ 9162 w 29818"/>
                    <a:gd name="connsiteY5" fmla="*/ 0 h 30888"/>
                    <a:gd name="connsiteX6" fmla="*/ 6583 w 29818"/>
                    <a:gd name="connsiteY6" fmla="*/ 2469 h 30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818" h="30888">
                      <a:moveTo>
                        <a:pt x="6583" y="2469"/>
                      </a:moveTo>
                      <a:cubicBezTo>
                        <a:pt x="4828" y="4362"/>
                        <a:pt x="2414" y="5185"/>
                        <a:pt x="0" y="5075"/>
                      </a:cubicBezTo>
                      <a:cubicBezTo>
                        <a:pt x="8092" y="13497"/>
                        <a:pt x="15966" y="22083"/>
                        <a:pt x="23619" y="30888"/>
                      </a:cubicBezTo>
                      <a:cubicBezTo>
                        <a:pt x="24003" y="29901"/>
                        <a:pt x="24524" y="28941"/>
                        <a:pt x="25292" y="28118"/>
                      </a:cubicBezTo>
                      <a:cubicBezTo>
                        <a:pt x="26801" y="26280"/>
                        <a:pt x="28310" y="24442"/>
                        <a:pt x="29818" y="22577"/>
                      </a:cubicBezTo>
                      <a:cubicBezTo>
                        <a:pt x="23098" y="14896"/>
                        <a:pt x="16212" y="7379"/>
                        <a:pt x="9162" y="0"/>
                      </a:cubicBezTo>
                      <a:cubicBezTo>
                        <a:pt x="8312" y="850"/>
                        <a:pt x="7434" y="1646"/>
                        <a:pt x="6583" y="246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1" name="任意多边形: 形状 4350">
                  <a:extLst>
                    <a:ext uri="{FF2B5EF4-FFF2-40B4-BE49-F238E27FC236}">
                      <a16:creationId xmlns:a16="http://schemas.microsoft.com/office/drawing/2014/main" id="{5CCEC4EC-A525-9A6F-2C8F-8B25BBEC0030}"/>
                    </a:ext>
                  </a:extLst>
                </p:cNvPr>
                <p:cNvSpPr/>
                <p:nvPr/>
              </p:nvSpPr>
              <p:spPr>
                <a:xfrm>
                  <a:off x="11424859" y="3400823"/>
                  <a:ext cx="372334" cy="195891"/>
                </a:xfrm>
                <a:custGeom>
                  <a:avLst/>
                  <a:gdLst>
                    <a:gd name="connsiteX0" fmla="*/ 50338 w 372334"/>
                    <a:gd name="connsiteY0" fmla="*/ 18352 h 195891"/>
                    <a:gd name="connsiteX1" fmla="*/ 367205 w 372334"/>
                    <a:gd name="connsiteY1" fmla="*/ 195892 h 195891"/>
                    <a:gd name="connsiteX2" fmla="*/ 369454 w 372334"/>
                    <a:gd name="connsiteY2" fmla="*/ 190104 h 195891"/>
                    <a:gd name="connsiteX3" fmla="*/ 372334 w 372334"/>
                    <a:gd name="connsiteY3" fmla="*/ 186675 h 195891"/>
                    <a:gd name="connsiteX4" fmla="*/ 52642 w 372334"/>
                    <a:gd name="connsiteY4" fmla="*/ 8751 h 195891"/>
                    <a:gd name="connsiteX5" fmla="*/ 52340 w 372334"/>
                    <a:gd name="connsiteY5" fmla="*/ 10013 h 195891"/>
                    <a:gd name="connsiteX6" fmla="*/ 1811 w 372334"/>
                    <a:gd name="connsiteY6" fmla="*/ 0 h 195891"/>
                    <a:gd name="connsiteX7" fmla="*/ 0 w 372334"/>
                    <a:gd name="connsiteY7" fmla="*/ 8449 h 195891"/>
                    <a:gd name="connsiteX8" fmla="*/ 50338 w 372334"/>
                    <a:gd name="connsiteY8" fmla="*/ 18352 h 195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2334" h="195891">
                      <a:moveTo>
                        <a:pt x="50338" y="18352"/>
                      </a:moveTo>
                      <a:cubicBezTo>
                        <a:pt x="174879" y="48308"/>
                        <a:pt x="282824" y="111374"/>
                        <a:pt x="367205" y="195892"/>
                      </a:cubicBezTo>
                      <a:cubicBezTo>
                        <a:pt x="367233" y="193807"/>
                        <a:pt x="367918" y="191750"/>
                        <a:pt x="369454" y="190104"/>
                      </a:cubicBezTo>
                      <a:cubicBezTo>
                        <a:pt x="370414" y="188952"/>
                        <a:pt x="371375" y="187827"/>
                        <a:pt x="372334" y="186675"/>
                      </a:cubicBezTo>
                      <a:cubicBezTo>
                        <a:pt x="286939" y="101965"/>
                        <a:pt x="178034" y="38844"/>
                        <a:pt x="52642" y="8751"/>
                      </a:cubicBezTo>
                      <a:lnTo>
                        <a:pt x="52340" y="10013"/>
                      </a:lnTo>
                      <a:cubicBezTo>
                        <a:pt x="35497" y="5925"/>
                        <a:pt x="18654" y="2743"/>
                        <a:pt x="1811" y="0"/>
                      </a:cubicBezTo>
                      <a:cubicBezTo>
                        <a:pt x="1207" y="2825"/>
                        <a:pt x="521" y="5624"/>
                        <a:pt x="0" y="8449"/>
                      </a:cubicBezTo>
                      <a:cubicBezTo>
                        <a:pt x="16788" y="11165"/>
                        <a:pt x="33549" y="14319"/>
                        <a:pt x="50338" y="1835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2" name="任意多边形: 形状 4351">
                  <a:extLst>
                    <a:ext uri="{FF2B5EF4-FFF2-40B4-BE49-F238E27FC236}">
                      <a16:creationId xmlns:a16="http://schemas.microsoft.com/office/drawing/2014/main" id="{90017CE8-773C-1F39-DE55-A02922FFC9B4}"/>
                    </a:ext>
                  </a:extLst>
                </p:cNvPr>
                <p:cNvSpPr/>
                <p:nvPr/>
              </p:nvSpPr>
              <p:spPr>
                <a:xfrm>
                  <a:off x="10993957" y="3391895"/>
                  <a:ext cx="362760" cy="90840"/>
                </a:xfrm>
                <a:custGeom>
                  <a:avLst/>
                  <a:gdLst>
                    <a:gd name="connsiteX0" fmla="*/ 3182 w 362760"/>
                    <a:gd name="connsiteY0" fmla="*/ 90840 h 90840"/>
                    <a:gd name="connsiteX1" fmla="*/ 362761 w 362760"/>
                    <a:gd name="connsiteY1" fmla="*/ 9888 h 90840"/>
                    <a:gd name="connsiteX2" fmla="*/ 360813 w 362760"/>
                    <a:gd name="connsiteY2" fmla="*/ 3881 h 90840"/>
                    <a:gd name="connsiteX3" fmla="*/ 360923 w 362760"/>
                    <a:gd name="connsiteY3" fmla="*/ 1055 h 90840"/>
                    <a:gd name="connsiteX4" fmla="*/ 0 w 362760"/>
                    <a:gd name="connsiteY4" fmla="*/ 82199 h 90840"/>
                    <a:gd name="connsiteX5" fmla="*/ 2195 w 362760"/>
                    <a:gd name="connsiteY5" fmla="*/ 87521 h 90840"/>
                    <a:gd name="connsiteX6" fmla="*/ 3182 w 362760"/>
                    <a:gd name="connsiteY6" fmla="*/ 90840 h 90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2760" h="90840">
                      <a:moveTo>
                        <a:pt x="3182" y="90840"/>
                      </a:moveTo>
                      <a:cubicBezTo>
                        <a:pt x="110935" y="31916"/>
                        <a:pt x="235065" y="2482"/>
                        <a:pt x="362761" y="9888"/>
                      </a:cubicBezTo>
                      <a:cubicBezTo>
                        <a:pt x="361417" y="8242"/>
                        <a:pt x="360648" y="6158"/>
                        <a:pt x="360813" y="3881"/>
                      </a:cubicBezTo>
                      <a:cubicBezTo>
                        <a:pt x="360813" y="2921"/>
                        <a:pt x="360896" y="1988"/>
                        <a:pt x="360923" y="1055"/>
                      </a:cubicBezTo>
                      <a:cubicBezTo>
                        <a:pt x="232815" y="-6104"/>
                        <a:pt x="108329" y="23412"/>
                        <a:pt x="0" y="82199"/>
                      </a:cubicBezTo>
                      <a:cubicBezTo>
                        <a:pt x="713" y="83982"/>
                        <a:pt x="1427" y="85765"/>
                        <a:pt x="2195" y="87521"/>
                      </a:cubicBezTo>
                      <a:cubicBezTo>
                        <a:pt x="2771" y="88563"/>
                        <a:pt x="3072" y="89688"/>
                        <a:pt x="3182" y="9084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3" name="任意多边形: 形状 4352">
                  <a:extLst>
                    <a:ext uri="{FF2B5EF4-FFF2-40B4-BE49-F238E27FC236}">
                      <a16:creationId xmlns:a16="http://schemas.microsoft.com/office/drawing/2014/main" id="{A5441607-D666-721F-D12F-C619B1303A0C}"/>
                    </a:ext>
                  </a:extLst>
                </p:cNvPr>
                <p:cNvSpPr/>
                <p:nvPr/>
              </p:nvSpPr>
              <p:spPr>
                <a:xfrm>
                  <a:off x="10648000" y="3400659"/>
                  <a:ext cx="765474" cy="1211396"/>
                </a:xfrm>
                <a:custGeom>
                  <a:avLst/>
                  <a:gdLst>
                    <a:gd name="connsiteX0" fmla="*/ 287335 w 765474"/>
                    <a:gd name="connsiteY0" fmla="*/ 1207309 h 1211396"/>
                    <a:gd name="connsiteX1" fmla="*/ 107600 w 765474"/>
                    <a:gd name="connsiteY1" fmla="*/ 1014655 h 1211396"/>
                    <a:gd name="connsiteX2" fmla="*/ 28240 w 765474"/>
                    <a:gd name="connsiteY2" fmla="*/ 515666 h 1211396"/>
                    <a:gd name="connsiteX3" fmla="*/ 325328 w 765474"/>
                    <a:gd name="connsiteY3" fmla="*/ 106463 h 1211396"/>
                    <a:gd name="connsiteX4" fmla="*/ 765475 w 765474"/>
                    <a:gd name="connsiteY4" fmla="*/ 15526 h 1211396"/>
                    <a:gd name="connsiteX5" fmla="*/ 759823 w 765474"/>
                    <a:gd name="connsiteY5" fmla="*/ 6556 h 1211396"/>
                    <a:gd name="connsiteX6" fmla="*/ 759878 w 765474"/>
                    <a:gd name="connsiteY6" fmla="*/ 5870 h 1211396"/>
                    <a:gd name="connsiteX7" fmla="*/ 721199 w 765474"/>
                    <a:gd name="connsiteY7" fmla="*/ 1865 h 1211396"/>
                    <a:gd name="connsiteX8" fmla="*/ 714698 w 765474"/>
                    <a:gd name="connsiteY8" fmla="*/ 4307 h 1211396"/>
                    <a:gd name="connsiteX9" fmla="*/ 708718 w 765474"/>
                    <a:gd name="connsiteY9" fmla="*/ 1124 h 1211396"/>
                    <a:gd name="connsiteX10" fmla="*/ 349139 w 765474"/>
                    <a:gd name="connsiteY10" fmla="*/ 82076 h 1211396"/>
                    <a:gd name="connsiteX11" fmla="*/ 344723 w 765474"/>
                    <a:gd name="connsiteY11" fmla="*/ 90361 h 1211396"/>
                    <a:gd name="connsiteX12" fmla="*/ 335752 w 765474"/>
                    <a:gd name="connsiteY12" fmla="*/ 89785 h 1211396"/>
                    <a:gd name="connsiteX13" fmla="*/ 18720 w 765474"/>
                    <a:gd name="connsiteY13" fmla="*/ 513362 h 1211396"/>
                    <a:gd name="connsiteX14" fmla="*/ 156155 w 765474"/>
                    <a:gd name="connsiteY14" fmla="*/ 1099886 h 1211396"/>
                    <a:gd name="connsiteX15" fmla="*/ 163370 w 765474"/>
                    <a:gd name="connsiteY15" fmla="*/ 1099502 h 1211396"/>
                    <a:gd name="connsiteX16" fmla="*/ 169514 w 765474"/>
                    <a:gd name="connsiteY16" fmla="*/ 1112066 h 1211396"/>
                    <a:gd name="connsiteX17" fmla="*/ 168691 w 765474"/>
                    <a:gd name="connsiteY17" fmla="*/ 1114287 h 1211396"/>
                    <a:gd name="connsiteX18" fmla="*/ 274963 w 765474"/>
                    <a:gd name="connsiteY18" fmla="*/ 1211397 h 1211396"/>
                    <a:gd name="connsiteX19" fmla="*/ 278474 w 765474"/>
                    <a:gd name="connsiteY19" fmla="*/ 1208324 h 1211396"/>
                    <a:gd name="connsiteX20" fmla="*/ 287335 w 765474"/>
                    <a:gd name="connsiteY20" fmla="*/ 1207309 h 1211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765474" h="1211396">
                      <a:moveTo>
                        <a:pt x="287335" y="1207309"/>
                      </a:moveTo>
                      <a:cubicBezTo>
                        <a:pt x="214557" y="1155381"/>
                        <a:pt x="153576" y="1089654"/>
                        <a:pt x="107600" y="1014655"/>
                      </a:cubicBezTo>
                      <a:cubicBezTo>
                        <a:pt x="19242" y="870582"/>
                        <a:pt x="-14198" y="692850"/>
                        <a:pt x="28240" y="515666"/>
                      </a:cubicBezTo>
                      <a:cubicBezTo>
                        <a:pt x="70704" y="338346"/>
                        <a:pt x="181173" y="194931"/>
                        <a:pt x="325328" y="106463"/>
                      </a:cubicBezTo>
                      <a:cubicBezTo>
                        <a:pt x="453436" y="27843"/>
                        <a:pt x="608152" y="-7270"/>
                        <a:pt x="765475" y="15526"/>
                      </a:cubicBezTo>
                      <a:cubicBezTo>
                        <a:pt x="761798" y="14182"/>
                        <a:pt x="759330" y="10588"/>
                        <a:pt x="759823" y="6556"/>
                      </a:cubicBezTo>
                      <a:cubicBezTo>
                        <a:pt x="759851" y="6336"/>
                        <a:pt x="759878" y="6090"/>
                        <a:pt x="759878" y="5870"/>
                      </a:cubicBezTo>
                      <a:cubicBezTo>
                        <a:pt x="746958" y="4114"/>
                        <a:pt x="734065" y="2853"/>
                        <a:pt x="721199" y="1865"/>
                      </a:cubicBezTo>
                      <a:cubicBezTo>
                        <a:pt x="719499" y="3484"/>
                        <a:pt x="717221" y="4471"/>
                        <a:pt x="714698" y="4307"/>
                      </a:cubicBezTo>
                      <a:cubicBezTo>
                        <a:pt x="712256" y="4114"/>
                        <a:pt x="710144" y="2907"/>
                        <a:pt x="708718" y="1124"/>
                      </a:cubicBezTo>
                      <a:cubicBezTo>
                        <a:pt x="581022" y="-6282"/>
                        <a:pt x="456919" y="23152"/>
                        <a:pt x="349139" y="82076"/>
                      </a:cubicBezTo>
                      <a:cubicBezTo>
                        <a:pt x="349441" y="85368"/>
                        <a:pt x="347822" y="88687"/>
                        <a:pt x="344723" y="90361"/>
                      </a:cubicBezTo>
                      <a:cubicBezTo>
                        <a:pt x="341760" y="91979"/>
                        <a:pt x="338331" y="91595"/>
                        <a:pt x="335752" y="89785"/>
                      </a:cubicBezTo>
                      <a:cubicBezTo>
                        <a:pt x="182023" y="178445"/>
                        <a:pt x="63462" y="327401"/>
                        <a:pt x="18720" y="513362"/>
                      </a:cubicBezTo>
                      <a:cubicBezTo>
                        <a:pt x="-32824" y="727551"/>
                        <a:pt x="25002" y="942646"/>
                        <a:pt x="156155" y="1099886"/>
                      </a:cubicBezTo>
                      <a:cubicBezTo>
                        <a:pt x="158349" y="1098898"/>
                        <a:pt x="160928" y="1098651"/>
                        <a:pt x="163370" y="1099502"/>
                      </a:cubicBezTo>
                      <a:cubicBezTo>
                        <a:pt x="168527" y="1101285"/>
                        <a:pt x="171270" y="1106908"/>
                        <a:pt x="169514" y="1112066"/>
                      </a:cubicBezTo>
                      <a:cubicBezTo>
                        <a:pt x="169267" y="1112806"/>
                        <a:pt x="168938" y="1113547"/>
                        <a:pt x="168691" y="1114287"/>
                      </a:cubicBezTo>
                      <a:cubicBezTo>
                        <a:pt x="200348" y="1150141"/>
                        <a:pt x="235872" y="1182813"/>
                        <a:pt x="274963" y="1211397"/>
                      </a:cubicBezTo>
                      <a:cubicBezTo>
                        <a:pt x="276143" y="1210382"/>
                        <a:pt x="277267" y="1209312"/>
                        <a:pt x="278474" y="1208324"/>
                      </a:cubicBezTo>
                      <a:cubicBezTo>
                        <a:pt x="281053" y="1206267"/>
                        <a:pt x="284482" y="1206020"/>
                        <a:pt x="287335" y="120730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4" name="任意多边形: 形状 4353">
                  <a:extLst>
                    <a:ext uri="{FF2B5EF4-FFF2-40B4-BE49-F238E27FC236}">
                      <a16:creationId xmlns:a16="http://schemas.microsoft.com/office/drawing/2014/main" id="{7F374707-3552-9741-E717-46E81F42F8BD}"/>
                    </a:ext>
                  </a:extLst>
                </p:cNvPr>
                <p:cNvSpPr/>
                <p:nvPr/>
              </p:nvSpPr>
              <p:spPr>
                <a:xfrm>
                  <a:off x="10937337" y="3409272"/>
                  <a:ext cx="1051428" cy="1331957"/>
                </a:xfrm>
                <a:custGeom>
                  <a:avLst/>
                  <a:gdLst>
                    <a:gd name="connsiteX0" fmla="*/ 857360 w 1051428"/>
                    <a:gd name="connsiteY0" fmla="*/ 193780 h 1331957"/>
                    <a:gd name="connsiteX1" fmla="*/ 854699 w 1051428"/>
                    <a:gd name="connsiteY1" fmla="*/ 187443 h 1331957"/>
                    <a:gd name="connsiteX2" fmla="*/ 537832 w 1051428"/>
                    <a:gd name="connsiteY2" fmla="*/ 9903 h 1331957"/>
                    <a:gd name="connsiteX3" fmla="*/ 487521 w 1051428"/>
                    <a:gd name="connsiteY3" fmla="*/ 0 h 1331957"/>
                    <a:gd name="connsiteX4" fmla="*/ 487494 w 1051428"/>
                    <a:gd name="connsiteY4" fmla="*/ 82 h 1331957"/>
                    <a:gd name="connsiteX5" fmla="*/ 479237 w 1051428"/>
                    <a:gd name="connsiteY5" fmla="*/ 7434 h 1331957"/>
                    <a:gd name="connsiteX6" fmla="*/ 535802 w 1051428"/>
                    <a:gd name="connsiteY6" fmla="*/ 18242 h 1331957"/>
                    <a:gd name="connsiteX7" fmla="*/ 535500 w 1051428"/>
                    <a:gd name="connsiteY7" fmla="*/ 19504 h 1331957"/>
                    <a:gd name="connsiteX8" fmla="*/ 943881 w 1051428"/>
                    <a:gd name="connsiteY8" fmla="*/ 317059 h 1331957"/>
                    <a:gd name="connsiteX9" fmla="*/ 1022473 w 1051428"/>
                    <a:gd name="connsiteY9" fmla="*/ 815937 h 1331957"/>
                    <a:gd name="connsiteX10" fmla="*/ 725302 w 1051428"/>
                    <a:gd name="connsiteY10" fmla="*/ 1224071 h 1331957"/>
                    <a:gd name="connsiteX11" fmla="*/ 226698 w 1051428"/>
                    <a:gd name="connsiteY11" fmla="*/ 1302938 h 1331957"/>
                    <a:gd name="connsiteX12" fmla="*/ 247 w 1051428"/>
                    <a:gd name="connsiteY12" fmla="*/ 1200342 h 1331957"/>
                    <a:gd name="connsiteX13" fmla="*/ 1152 w 1051428"/>
                    <a:gd name="connsiteY13" fmla="*/ 1201110 h 1331957"/>
                    <a:gd name="connsiteX14" fmla="*/ 0 w 1051428"/>
                    <a:gd name="connsiteY14" fmla="*/ 1212988 h 1331957"/>
                    <a:gd name="connsiteX15" fmla="*/ 224202 w 1051428"/>
                    <a:gd name="connsiteY15" fmla="*/ 1313307 h 1331957"/>
                    <a:gd name="connsiteX16" fmla="*/ 574563 w 1051428"/>
                    <a:gd name="connsiteY16" fmla="*/ 1303184 h 1331957"/>
                    <a:gd name="connsiteX17" fmla="*/ 580818 w 1051428"/>
                    <a:gd name="connsiteY17" fmla="*/ 1294489 h 1331957"/>
                    <a:gd name="connsiteX18" fmla="*/ 592038 w 1051428"/>
                    <a:gd name="connsiteY18" fmla="*/ 1297671 h 1331957"/>
                    <a:gd name="connsiteX19" fmla="*/ 746178 w 1051428"/>
                    <a:gd name="connsiteY19" fmla="*/ 1223330 h 1331957"/>
                    <a:gd name="connsiteX20" fmla="*/ 746178 w 1051428"/>
                    <a:gd name="connsiteY20" fmla="*/ 1221958 h 1331957"/>
                    <a:gd name="connsiteX21" fmla="*/ 754215 w 1051428"/>
                    <a:gd name="connsiteY21" fmla="*/ 1212879 h 1331957"/>
                    <a:gd name="connsiteX22" fmla="*/ 759647 w 1051428"/>
                    <a:gd name="connsiteY22" fmla="*/ 1214552 h 1331957"/>
                    <a:gd name="connsiteX23" fmla="*/ 1032705 w 1051428"/>
                    <a:gd name="connsiteY23" fmla="*/ 818489 h 1331957"/>
                    <a:gd name="connsiteX24" fmla="*/ 896341 w 1051428"/>
                    <a:gd name="connsiteY24" fmla="*/ 233172 h 1331957"/>
                    <a:gd name="connsiteX25" fmla="*/ 888714 w 1051428"/>
                    <a:gd name="connsiteY25" fmla="*/ 231279 h 1331957"/>
                    <a:gd name="connsiteX26" fmla="*/ 886520 w 1051428"/>
                    <a:gd name="connsiteY26" fmla="*/ 221925 h 1331957"/>
                    <a:gd name="connsiteX27" fmla="*/ 862901 w 1051428"/>
                    <a:gd name="connsiteY27" fmla="*/ 196111 h 1331957"/>
                    <a:gd name="connsiteX28" fmla="*/ 857360 w 1051428"/>
                    <a:gd name="connsiteY28" fmla="*/ 193780 h 1331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051428" h="1331957">
                      <a:moveTo>
                        <a:pt x="857360" y="193780"/>
                      </a:moveTo>
                      <a:cubicBezTo>
                        <a:pt x="855550" y="192079"/>
                        <a:pt x="854699" y="189775"/>
                        <a:pt x="854699" y="187443"/>
                      </a:cubicBezTo>
                      <a:cubicBezTo>
                        <a:pt x="770318" y="102925"/>
                        <a:pt x="662346" y="39859"/>
                        <a:pt x="537832" y="9903"/>
                      </a:cubicBezTo>
                      <a:cubicBezTo>
                        <a:pt x="521043" y="5870"/>
                        <a:pt x="504283" y="2716"/>
                        <a:pt x="487521" y="0"/>
                      </a:cubicBezTo>
                      <a:cubicBezTo>
                        <a:pt x="487521" y="27"/>
                        <a:pt x="487521" y="55"/>
                        <a:pt x="487494" y="82"/>
                      </a:cubicBezTo>
                      <a:cubicBezTo>
                        <a:pt x="486973" y="4307"/>
                        <a:pt x="483379" y="7297"/>
                        <a:pt x="479237" y="7434"/>
                      </a:cubicBezTo>
                      <a:cubicBezTo>
                        <a:pt x="498083" y="10260"/>
                        <a:pt x="516929" y="13743"/>
                        <a:pt x="535802" y="18242"/>
                      </a:cubicBezTo>
                      <a:lnTo>
                        <a:pt x="535500" y="19504"/>
                      </a:lnTo>
                      <a:cubicBezTo>
                        <a:pt x="712601" y="62243"/>
                        <a:pt x="855714" y="172849"/>
                        <a:pt x="943881" y="317059"/>
                      </a:cubicBezTo>
                      <a:cubicBezTo>
                        <a:pt x="1031992" y="461187"/>
                        <a:pt x="1065185" y="638919"/>
                        <a:pt x="1022473" y="815937"/>
                      </a:cubicBezTo>
                      <a:cubicBezTo>
                        <a:pt x="979843" y="992929"/>
                        <a:pt x="869347" y="1135932"/>
                        <a:pt x="725302" y="1224071"/>
                      </a:cubicBezTo>
                      <a:cubicBezTo>
                        <a:pt x="581284" y="1312210"/>
                        <a:pt x="403662" y="1345485"/>
                        <a:pt x="226698" y="1302938"/>
                      </a:cubicBezTo>
                      <a:cubicBezTo>
                        <a:pt x="142811" y="1282803"/>
                        <a:pt x="66687" y="1247306"/>
                        <a:pt x="247" y="1200342"/>
                      </a:cubicBezTo>
                      <a:cubicBezTo>
                        <a:pt x="549" y="1200616"/>
                        <a:pt x="905" y="1200781"/>
                        <a:pt x="1152" y="1201110"/>
                      </a:cubicBezTo>
                      <a:cubicBezTo>
                        <a:pt x="4060" y="1204731"/>
                        <a:pt x="3511" y="1209998"/>
                        <a:pt x="0" y="1212988"/>
                      </a:cubicBezTo>
                      <a:cubicBezTo>
                        <a:pt x="66084" y="1258717"/>
                        <a:pt x="141440" y="1293391"/>
                        <a:pt x="224202" y="1313307"/>
                      </a:cubicBezTo>
                      <a:cubicBezTo>
                        <a:pt x="344162" y="1342166"/>
                        <a:pt x="464342" y="1336569"/>
                        <a:pt x="574563" y="1303184"/>
                      </a:cubicBezTo>
                      <a:cubicBezTo>
                        <a:pt x="574755" y="1299426"/>
                        <a:pt x="577060" y="1295942"/>
                        <a:pt x="580818" y="1294489"/>
                      </a:cubicBezTo>
                      <a:cubicBezTo>
                        <a:pt x="584960" y="1292870"/>
                        <a:pt x="589432" y="1294351"/>
                        <a:pt x="592038" y="1297671"/>
                      </a:cubicBezTo>
                      <a:cubicBezTo>
                        <a:pt x="646490" y="1279538"/>
                        <a:pt x="698282" y="1254465"/>
                        <a:pt x="746178" y="1223330"/>
                      </a:cubicBezTo>
                      <a:cubicBezTo>
                        <a:pt x="746150" y="1222891"/>
                        <a:pt x="746205" y="1222397"/>
                        <a:pt x="746178" y="1221958"/>
                      </a:cubicBezTo>
                      <a:cubicBezTo>
                        <a:pt x="745876" y="1217240"/>
                        <a:pt x="749470" y="1213153"/>
                        <a:pt x="754215" y="1212879"/>
                      </a:cubicBezTo>
                      <a:cubicBezTo>
                        <a:pt x="756245" y="1212741"/>
                        <a:pt x="758111" y="1213455"/>
                        <a:pt x="759647" y="1214552"/>
                      </a:cubicBezTo>
                      <a:cubicBezTo>
                        <a:pt x="891842" y="1124109"/>
                        <a:pt x="992298" y="986317"/>
                        <a:pt x="1032705" y="818489"/>
                      </a:cubicBezTo>
                      <a:cubicBezTo>
                        <a:pt x="1084113" y="604848"/>
                        <a:pt x="1026752" y="390330"/>
                        <a:pt x="896341" y="233172"/>
                      </a:cubicBezTo>
                      <a:cubicBezTo>
                        <a:pt x="893707" y="233748"/>
                        <a:pt x="890854" y="233254"/>
                        <a:pt x="888714" y="231279"/>
                      </a:cubicBezTo>
                      <a:cubicBezTo>
                        <a:pt x="886054" y="228838"/>
                        <a:pt x="885313" y="225107"/>
                        <a:pt x="886520" y="221925"/>
                      </a:cubicBezTo>
                      <a:cubicBezTo>
                        <a:pt x="878894" y="213119"/>
                        <a:pt x="871021" y="204506"/>
                        <a:pt x="862901" y="196111"/>
                      </a:cubicBezTo>
                      <a:cubicBezTo>
                        <a:pt x="860926" y="195919"/>
                        <a:pt x="858951" y="195234"/>
                        <a:pt x="857360" y="19378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5" name="任意多边形: 形状 4354">
                  <a:extLst>
                    <a:ext uri="{FF2B5EF4-FFF2-40B4-BE49-F238E27FC236}">
                      <a16:creationId xmlns:a16="http://schemas.microsoft.com/office/drawing/2014/main" id="{A7209444-7BDD-9C61-0CF9-7BF13BB809D6}"/>
                    </a:ext>
                  </a:extLst>
                </p:cNvPr>
                <p:cNvSpPr/>
                <p:nvPr/>
              </p:nvSpPr>
              <p:spPr>
                <a:xfrm>
                  <a:off x="11275477" y="4041662"/>
                  <a:ext cx="57830" cy="72047"/>
                </a:xfrm>
                <a:custGeom>
                  <a:avLst/>
                  <a:gdLst>
                    <a:gd name="connsiteX0" fmla="*/ 920 w 57830"/>
                    <a:gd name="connsiteY0" fmla="*/ 36375 h 72047"/>
                    <a:gd name="connsiteX1" fmla="*/ 24210 w 57830"/>
                    <a:gd name="connsiteY1" fmla="*/ 71954 h 72047"/>
                    <a:gd name="connsiteX2" fmla="*/ 42781 w 57830"/>
                    <a:gd name="connsiteY2" fmla="*/ 63450 h 72047"/>
                    <a:gd name="connsiteX3" fmla="*/ 55153 w 57830"/>
                    <a:gd name="connsiteY3" fmla="*/ 40517 h 72047"/>
                    <a:gd name="connsiteX4" fmla="*/ 46704 w 57830"/>
                    <a:gd name="connsiteY4" fmla="*/ 0 h 72047"/>
                    <a:gd name="connsiteX5" fmla="*/ 38721 w 57830"/>
                    <a:gd name="connsiteY5" fmla="*/ 4553 h 72047"/>
                    <a:gd name="connsiteX6" fmla="*/ 35347 w 57830"/>
                    <a:gd name="connsiteY6" fmla="*/ 26774 h 72047"/>
                    <a:gd name="connsiteX7" fmla="*/ 25719 w 57830"/>
                    <a:gd name="connsiteY7" fmla="*/ 34180 h 72047"/>
                    <a:gd name="connsiteX8" fmla="*/ 18340 w 57830"/>
                    <a:gd name="connsiteY8" fmla="*/ 24552 h 72047"/>
                    <a:gd name="connsiteX9" fmla="*/ 20205 w 57830"/>
                    <a:gd name="connsiteY9" fmla="*/ 9217 h 72047"/>
                    <a:gd name="connsiteX10" fmla="*/ 920 w 57830"/>
                    <a:gd name="connsiteY10" fmla="*/ 36375 h 720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7830" h="72047">
                      <a:moveTo>
                        <a:pt x="920" y="36375"/>
                      </a:moveTo>
                      <a:cubicBezTo>
                        <a:pt x="-2591" y="52505"/>
                        <a:pt x="3691" y="70061"/>
                        <a:pt x="24210" y="71954"/>
                      </a:cubicBezTo>
                      <a:cubicBezTo>
                        <a:pt x="31424" y="72695"/>
                        <a:pt x="37679" y="68964"/>
                        <a:pt x="42781" y="63450"/>
                      </a:cubicBezTo>
                      <a:cubicBezTo>
                        <a:pt x="48377" y="57360"/>
                        <a:pt x="52684" y="49158"/>
                        <a:pt x="55153" y="40517"/>
                      </a:cubicBezTo>
                      <a:cubicBezTo>
                        <a:pt x="59734" y="24579"/>
                        <a:pt x="59350" y="6474"/>
                        <a:pt x="46704" y="0"/>
                      </a:cubicBezTo>
                      <a:cubicBezTo>
                        <a:pt x="45031" y="2688"/>
                        <a:pt x="42068" y="4417"/>
                        <a:pt x="38721" y="4553"/>
                      </a:cubicBezTo>
                      <a:cubicBezTo>
                        <a:pt x="37597" y="11960"/>
                        <a:pt x="36445" y="19339"/>
                        <a:pt x="35347" y="26774"/>
                      </a:cubicBezTo>
                      <a:cubicBezTo>
                        <a:pt x="34716" y="31464"/>
                        <a:pt x="30437" y="34784"/>
                        <a:pt x="25719" y="34180"/>
                      </a:cubicBezTo>
                      <a:cubicBezTo>
                        <a:pt x="21028" y="33549"/>
                        <a:pt x="17708" y="29270"/>
                        <a:pt x="18340" y="24552"/>
                      </a:cubicBezTo>
                      <a:cubicBezTo>
                        <a:pt x="18943" y="19449"/>
                        <a:pt x="19574" y="14347"/>
                        <a:pt x="20205" y="9217"/>
                      </a:cubicBezTo>
                      <a:cubicBezTo>
                        <a:pt x="10000" y="14978"/>
                        <a:pt x="3307" y="25484"/>
                        <a:pt x="920" y="3637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6" name="任意多边形: 形状 4355">
                  <a:extLst>
                    <a:ext uri="{FF2B5EF4-FFF2-40B4-BE49-F238E27FC236}">
                      <a16:creationId xmlns:a16="http://schemas.microsoft.com/office/drawing/2014/main" id="{C6184016-E04A-8880-E2B5-02CCE4B397D8}"/>
                    </a:ext>
                  </a:extLst>
                </p:cNvPr>
                <p:cNvSpPr/>
                <p:nvPr/>
              </p:nvSpPr>
              <p:spPr>
                <a:xfrm>
                  <a:off x="10739221" y="3490462"/>
                  <a:ext cx="1157883" cy="1158837"/>
                </a:xfrm>
                <a:custGeom>
                  <a:avLst/>
                  <a:gdLst>
                    <a:gd name="connsiteX0" fmla="*/ 85673 w 1157883"/>
                    <a:gd name="connsiteY0" fmla="*/ 882441 h 1158837"/>
                    <a:gd name="connsiteX1" fmla="*/ 443853 w 1157883"/>
                    <a:gd name="connsiteY1" fmla="*/ 1142689 h 1158837"/>
                    <a:gd name="connsiteX2" fmla="*/ 881036 w 1157883"/>
                    <a:gd name="connsiteY2" fmla="*/ 1073560 h 1158837"/>
                    <a:gd name="connsiteX3" fmla="*/ 1141640 w 1157883"/>
                    <a:gd name="connsiteY3" fmla="*/ 715709 h 1158837"/>
                    <a:gd name="connsiteX4" fmla="*/ 1072759 w 1157883"/>
                    <a:gd name="connsiteY4" fmla="*/ 278251 h 1158837"/>
                    <a:gd name="connsiteX5" fmla="*/ 714661 w 1157883"/>
                    <a:gd name="connsiteY5" fmla="*/ 17291 h 1158837"/>
                    <a:gd name="connsiteX6" fmla="*/ 714963 w 1157883"/>
                    <a:gd name="connsiteY6" fmla="*/ 16029 h 1158837"/>
                    <a:gd name="connsiteX7" fmla="*/ 276545 w 1157883"/>
                    <a:gd name="connsiteY7" fmla="*/ 85926 h 1158837"/>
                    <a:gd name="connsiteX8" fmla="*/ 16050 w 1157883"/>
                    <a:gd name="connsiteY8" fmla="*/ 444846 h 1158837"/>
                    <a:gd name="connsiteX9" fmla="*/ 85673 w 1157883"/>
                    <a:gd name="connsiteY9" fmla="*/ 882441 h 1158837"/>
                    <a:gd name="connsiteX10" fmla="*/ 511225 w 1157883"/>
                    <a:gd name="connsiteY10" fmla="*/ 1085438 h 1158837"/>
                    <a:gd name="connsiteX11" fmla="*/ 503106 w 1157883"/>
                    <a:gd name="connsiteY11" fmla="*/ 1076413 h 1158837"/>
                    <a:gd name="connsiteX12" fmla="*/ 504505 w 1157883"/>
                    <a:gd name="connsiteY12" fmla="*/ 1042671 h 1158837"/>
                    <a:gd name="connsiteX13" fmla="*/ 509195 w 1157883"/>
                    <a:gd name="connsiteY13" fmla="*/ 1010494 h 1158837"/>
                    <a:gd name="connsiteX14" fmla="*/ 519921 w 1157883"/>
                    <a:gd name="connsiteY14" fmla="*/ 1001523 h 1158837"/>
                    <a:gd name="connsiteX15" fmla="*/ 528892 w 1157883"/>
                    <a:gd name="connsiteY15" fmla="*/ 1012249 h 1158837"/>
                    <a:gd name="connsiteX16" fmla="*/ 526532 w 1157883"/>
                    <a:gd name="connsiteY16" fmla="*/ 1038968 h 1158837"/>
                    <a:gd name="connsiteX17" fmla="*/ 524091 w 1157883"/>
                    <a:gd name="connsiteY17" fmla="*/ 1054495 h 1158837"/>
                    <a:gd name="connsiteX18" fmla="*/ 520278 w 1157883"/>
                    <a:gd name="connsiteY18" fmla="*/ 1077318 h 1158837"/>
                    <a:gd name="connsiteX19" fmla="*/ 511225 w 1157883"/>
                    <a:gd name="connsiteY19" fmla="*/ 1085438 h 1158837"/>
                    <a:gd name="connsiteX20" fmla="*/ 971233 w 1157883"/>
                    <a:gd name="connsiteY20" fmla="*/ 639750 h 1158837"/>
                    <a:gd name="connsiteX21" fmla="*/ 996717 w 1157883"/>
                    <a:gd name="connsiteY21" fmla="*/ 642329 h 1158837"/>
                    <a:gd name="connsiteX22" fmla="*/ 1022558 w 1157883"/>
                    <a:gd name="connsiteY22" fmla="*/ 646334 h 1158837"/>
                    <a:gd name="connsiteX23" fmla="*/ 1030595 w 1157883"/>
                    <a:gd name="connsiteY23" fmla="*/ 655441 h 1158837"/>
                    <a:gd name="connsiteX24" fmla="*/ 1021488 w 1157883"/>
                    <a:gd name="connsiteY24" fmla="*/ 663479 h 1158837"/>
                    <a:gd name="connsiteX25" fmla="*/ 994687 w 1157883"/>
                    <a:gd name="connsiteY25" fmla="*/ 663534 h 1158837"/>
                    <a:gd name="connsiteX26" fmla="*/ 967831 w 1157883"/>
                    <a:gd name="connsiteY26" fmla="*/ 659227 h 1158837"/>
                    <a:gd name="connsiteX27" fmla="*/ 959793 w 1157883"/>
                    <a:gd name="connsiteY27" fmla="*/ 647788 h 1158837"/>
                    <a:gd name="connsiteX28" fmla="*/ 971233 w 1157883"/>
                    <a:gd name="connsiteY28" fmla="*/ 639750 h 1158837"/>
                    <a:gd name="connsiteX29" fmla="*/ 906959 w 1157883"/>
                    <a:gd name="connsiteY29" fmla="*/ 848810 h 1158837"/>
                    <a:gd name="connsiteX30" fmla="*/ 920922 w 1157883"/>
                    <a:gd name="connsiteY30" fmla="*/ 848974 h 1158837"/>
                    <a:gd name="connsiteX31" fmla="*/ 938479 w 1157883"/>
                    <a:gd name="connsiteY31" fmla="*/ 864418 h 1158837"/>
                    <a:gd name="connsiteX32" fmla="*/ 954965 w 1157883"/>
                    <a:gd name="connsiteY32" fmla="*/ 882743 h 1158837"/>
                    <a:gd name="connsiteX33" fmla="*/ 954856 w 1157883"/>
                    <a:gd name="connsiteY33" fmla="*/ 894868 h 1158837"/>
                    <a:gd name="connsiteX34" fmla="*/ 942731 w 1157883"/>
                    <a:gd name="connsiteY34" fmla="*/ 894758 h 1158837"/>
                    <a:gd name="connsiteX35" fmla="*/ 924214 w 1157883"/>
                    <a:gd name="connsiteY35" fmla="*/ 880247 h 1158837"/>
                    <a:gd name="connsiteX36" fmla="*/ 906795 w 1157883"/>
                    <a:gd name="connsiteY36" fmla="*/ 862800 h 1158837"/>
                    <a:gd name="connsiteX37" fmla="*/ 906959 w 1157883"/>
                    <a:gd name="connsiteY37" fmla="*/ 848810 h 1158837"/>
                    <a:gd name="connsiteX38" fmla="*/ 923720 w 1157883"/>
                    <a:gd name="connsiteY38" fmla="*/ 439140 h 1158837"/>
                    <a:gd name="connsiteX39" fmla="*/ 940810 w 1157883"/>
                    <a:gd name="connsiteY39" fmla="*/ 430087 h 1158837"/>
                    <a:gd name="connsiteX40" fmla="*/ 953265 w 1157883"/>
                    <a:gd name="connsiteY40" fmla="*/ 424354 h 1158837"/>
                    <a:gd name="connsiteX41" fmla="*/ 976609 w 1157883"/>
                    <a:gd name="connsiteY41" fmla="*/ 418072 h 1158837"/>
                    <a:gd name="connsiteX42" fmla="*/ 986841 w 1157883"/>
                    <a:gd name="connsiteY42" fmla="*/ 424574 h 1158837"/>
                    <a:gd name="connsiteX43" fmla="*/ 980313 w 1157883"/>
                    <a:gd name="connsiteY43" fmla="*/ 434806 h 1158837"/>
                    <a:gd name="connsiteX44" fmla="*/ 964183 w 1157883"/>
                    <a:gd name="connsiteY44" fmla="*/ 442020 h 1158837"/>
                    <a:gd name="connsiteX45" fmla="*/ 947367 w 1157883"/>
                    <a:gd name="connsiteY45" fmla="*/ 450524 h 1158837"/>
                    <a:gd name="connsiteX46" fmla="*/ 931456 w 1157883"/>
                    <a:gd name="connsiteY46" fmla="*/ 457300 h 1158837"/>
                    <a:gd name="connsiteX47" fmla="*/ 918509 w 1157883"/>
                    <a:gd name="connsiteY47" fmla="*/ 452088 h 1158837"/>
                    <a:gd name="connsiteX48" fmla="*/ 923720 w 1157883"/>
                    <a:gd name="connsiteY48" fmla="*/ 439140 h 1158837"/>
                    <a:gd name="connsiteX49" fmla="*/ 754685 w 1157883"/>
                    <a:gd name="connsiteY49" fmla="*/ 971129 h 1158837"/>
                    <a:gd name="connsiteX50" fmla="*/ 768154 w 1157883"/>
                    <a:gd name="connsiteY50" fmla="*/ 974859 h 1158837"/>
                    <a:gd name="connsiteX51" fmla="*/ 783900 w 1157883"/>
                    <a:gd name="connsiteY51" fmla="*/ 1000426 h 1158837"/>
                    <a:gd name="connsiteX52" fmla="*/ 796409 w 1157883"/>
                    <a:gd name="connsiteY52" fmla="*/ 1028791 h 1158837"/>
                    <a:gd name="connsiteX53" fmla="*/ 792157 w 1157883"/>
                    <a:gd name="connsiteY53" fmla="*/ 1040148 h 1158837"/>
                    <a:gd name="connsiteX54" fmla="*/ 780799 w 1157883"/>
                    <a:gd name="connsiteY54" fmla="*/ 1035896 h 1158837"/>
                    <a:gd name="connsiteX55" fmla="*/ 769827 w 1157883"/>
                    <a:gd name="connsiteY55" fmla="*/ 1018010 h 1158837"/>
                    <a:gd name="connsiteX56" fmla="*/ 762448 w 1157883"/>
                    <a:gd name="connsiteY56" fmla="*/ 1005885 h 1158837"/>
                    <a:gd name="connsiteX57" fmla="*/ 750954 w 1157883"/>
                    <a:gd name="connsiteY57" fmla="*/ 984598 h 1158837"/>
                    <a:gd name="connsiteX58" fmla="*/ 754685 w 1157883"/>
                    <a:gd name="connsiteY58" fmla="*/ 971129 h 1158837"/>
                    <a:gd name="connsiteX59" fmla="*/ 842796 w 1157883"/>
                    <a:gd name="connsiteY59" fmla="*/ 259954 h 1158837"/>
                    <a:gd name="connsiteX60" fmla="*/ 852891 w 1157883"/>
                    <a:gd name="connsiteY60" fmla="*/ 246238 h 1158837"/>
                    <a:gd name="connsiteX61" fmla="*/ 865125 w 1157883"/>
                    <a:gd name="connsiteY61" fmla="*/ 234580 h 1158837"/>
                    <a:gd name="connsiteX62" fmla="*/ 879088 w 1157883"/>
                    <a:gd name="connsiteY62" fmla="*/ 234333 h 1158837"/>
                    <a:gd name="connsiteX63" fmla="*/ 879336 w 1157883"/>
                    <a:gd name="connsiteY63" fmla="*/ 248296 h 1158837"/>
                    <a:gd name="connsiteX64" fmla="*/ 868308 w 1157883"/>
                    <a:gd name="connsiteY64" fmla="*/ 260914 h 1158837"/>
                    <a:gd name="connsiteX65" fmla="*/ 855333 w 1157883"/>
                    <a:gd name="connsiteY65" fmla="*/ 271668 h 1158837"/>
                    <a:gd name="connsiteX66" fmla="*/ 843207 w 1157883"/>
                    <a:gd name="connsiteY66" fmla="*/ 272079 h 1158837"/>
                    <a:gd name="connsiteX67" fmla="*/ 842796 w 1157883"/>
                    <a:gd name="connsiteY67" fmla="*/ 259954 h 1158837"/>
                    <a:gd name="connsiteX68" fmla="*/ 617579 w 1157883"/>
                    <a:gd name="connsiteY68" fmla="*/ 256196 h 1158837"/>
                    <a:gd name="connsiteX69" fmla="*/ 600955 w 1157883"/>
                    <a:gd name="connsiteY69" fmla="*/ 385318 h 1158837"/>
                    <a:gd name="connsiteX70" fmla="*/ 589407 w 1157883"/>
                    <a:gd name="connsiteY70" fmla="*/ 462457 h 1158837"/>
                    <a:gd name="connsiteX71" fmla="*/ 578297 w 1157883"/>
                    <a:gd name="connsiteY71" fmla="*/ 534109 h 1158837"/>
                    <a:gd name="connsiteX72" fmla="*/ 584633 w 1157883"/>
                    <a:gd name="connsiteY72" fmla="*/ 533424 h 1158837"/>
                    <a:gd name="connsiteX73" fmla="*/ 610282 w 1157883"/>
                    <a:gd name="connsiteY73" fmla="*/ 596792 h 1158837"/>
                    <a:gd name="connsiteX74" fmla="*/ 610255 w 1157883"/>
                    <a:gd name="connsiteY74" fmla="*/ 596901 h 1158837"/>
                    <a:gd name="connsiteX75" fmla="*/ 712631 w 1157883"/>
                    <a:gd name="connsiteY75" fmla="*/ 585709 h 1158837"/>
                    <a:gd name="connsiteX76" fmla="*/ 819698 w 1157883"/>
                    <a:gd name="connsiteY76" fmla="*/ 589605 h 1158837"/>
                    <a:gd name="connsiteX77" fmla="*/ 827873 w 1157883"/>
                    <a:gd name="connsiteY77" fmla="*/ 598547 h 1158837"/>
                    <a:gd name="connsiteX78" fmla="*/ 818903 w 1157883"/>
                    <a:gd name="connsiteY78" fmla="*/ 606722 h 1158837"/>
                    <a:gd name="connsiteX79" fmla="*/ 742669 w 1157883"/>
                    <a:gd name="connsiteY79" fmla="*/ 606256 h 1158837"/>
                    <a:gd name="connsiteX80" fmla="*/ 692222 w 1157883"/>
                    <a:gd name="connsiteY80" fmla="*/ 607819 h 1158837"/>
                    <a:gd name="connsiteX81" fmla="*/ 609158 w 1157883"/>
                    <a:gd name="connsiteY81" fmla="*/ 617174 h 1158837"/>
                    <a:gd name="connsiteX82" fmla="*/ 602602 w 1157883"/>
                    <a:gd name="connsiteY82" fmla="*/ 616076 h 1158837"/>
                    <a:gd name="connsiteX83" fmla="*/ 558518 w 1157883"/>
                    <a:gd name="connsiteY83" fmla="*/ 644221 h 1158837"/>
                    <a:gd name="connsiteX84" fmla="*/ 516712 w 1157883"/>
                    <a:gd name="connsiteY84" fmla="*/ 582966 h 1158837"/>
                    <a:gd name="connsiteX85" fmla="*/ 559231 w 1157883"/>
                    <a:gd name="connsiteY85" fmla="*/ 537868 h 1158837"/>
                    <a:gd name="connsiteX86" fmla="*/ 570890 w 1157883"/>
                    <a:gd name="connsiteY86" fmla="*/ 446602 h 1158837"/>
                    <a:gd name="connsiteX87" fmla="*/ 581753 w 1157883"/>
                    <a:gd name="connsiteY87" fmla="*/ 369408 h 1158837"/>
                    <a:gd name="connsiteX88" fmla="*/ 598048 w 1157883"/>
                    <a:gd name="connsiteY88" fmla="*/ 253754 h 1158837"/>
                    <a:gd name="connsiteX89" fmla="*/ 609076 w 1157883"/>
                    <a:gd name="connsiteY89" fmla="*/ 245141 h 1158837"/>
                    <a:gd name="connsiteX90" fmla="*/ 617579 w 1157883"/>
                    <a:gd name="connsiteY90" fmla="*/ 256196 h 1158837"/>
                    <a:gd name="connsiteX91" fmla="*/ 625699 w 1157883"/>
                    <a:gd name="connsiteY91" fmla="*/ 81207 h 1158837"/>
                    <a:gd name="connsiteX92" fmla="*/ 637879 w 1157883"/>
                    <a:gd name="connsiteY92" fmla="*/ 74349 h 1158837"/>
                    <a:gd name="connsiteX93" fmla="*/ 644737 w 1157883"/>
                    <a:gd name="connsiteY93" fmla="*/ 86502 h 1158837"/>
                    <a:gd name="connsiteX94" fmla="*/ 634011 w 1157883"/>
                    <a:gd name="connsiteY94" fmla="*/ 142929 h 1158837"/>
                    <a:gd name="connsiteX95" fmla="*/ 624986 w 1157883"/>
                    <a:gd name="connsiteY95" fmla="*/ 151049 h 1158837"/>
                    <a:gd name="connsiteX96" fmla="*/ 616866 w 1157883"/>
                    <a:gd name="connsiteY96" fmla="*/ 142024 h 1158837"/>
                    <a:gd name="connsiteX97" fmla="*/ 618210 w 1157883"/>
                    <a:gd name="connsiteY97" fmla="*/ 111136 h 1158837"/>
                    <a:gd name="connsiteX98" fmla="*/ 625699 w 1157883"/>
                    <a:gd name="connsiteY98" fmla="*/ 81207 h 1158837"/>
                    <a:gd name="connsiteX99" fmla="*/ 282031 w 1157883"/>
                    <a:gd name="connsiteY99" fmla="*/ 982760 h 1158837"/>
                    <a:gd name="connsiteX100" fmla="*/ 293168 w 1157883"/>
                    <a:gd name="connsiteY100" fmla="*/ 958153 h 1158837"/>
                    <a:gd name="connsiteX101" fmla="*/ 307186 w 1157883"/>
                    <a:gd name="connsiteY101" fmla="*/ 935193 h 1158837"/>
                    <a:gd name="connsiteX102" fmla="*/ 310478 w 1157883"/>
                    <a:gd name="connsiteY102" fmla="*/ 931928 h 1158837"/>
                    <a:gd name="connsiteX103" fmla="*/ 311466 w 1157883"/>
                    <a:gd name="connsiteY103" fmla="*/ 930694 h 1158837"/>
                    <a:gd name="connsiteX104" fmla="*/ 324990 w 1157883"/>
                    <a:gd name="connsiteY104" fmla="*/ 927210 h 1158837"/>
                    <a:gd name="connsiteX105" fmla="*/ 328473 w 1157883"/>
                    <a:gd name="connsiteY105" fmla="*/ 940734 h 1158837"/>
                    <a:gd name="connsiteX106" fmla="*/ 323755 w 1157883"/>
                    <a:gd name="connsiteY106" fmla="*/ 949595 h 1158837"/>
                    <a:gd name="connsiteX107" fmla="*/ 319860 w 1157883"/>
                    <a:gd name="connsiteY107" fmla="*/ 953545 h 1158837"/>
                    <a:gd name="connsiteX108" fmla="*/ 311713 w 1157883"/>
                    <a:gd name="connsiteY108" fmla="*/ 968605 h 1158837"/>
                    <a:gd name="connsiteX109" fmla="*/ 297146 w 1157883"/>
                    <a:gd name="connsiteY109" fmla="*/ 990880 h 1158837"/>
                    <a:gd name="connsiteX110" fmla="*/ 285542 w 1157883"/>
                    <a:gd name="connsiteY110" fmla="*/ 994391 h 1158837"/>
                    <a:gd name="connsiteX111" fmla="*/ 282031 w 1157883"/>
                    <a:gd name="connsiteY111" fmla="*/ 982760 h 1158837"/>
                    <a:gd name="connsiteX112" fmla="*/ 387672 w 1157883"/>
                    <a:gd name="connsiteY112" fmla="*/ 122053 h 1158837"/>
                    <a:gd name="connsiteX113" fmla="*/ 400537 w 1157883"/>
                    <a:gd name="connsiteY113" fmla="*/ 127485 h 1158837"/>
                    <a:gd name="connsiteX114" fmla="*/ 410907 w 1157883"/>
                    <a:gd name="connsiteY114" fmla="*/ 151817 h 1158837"/>
                    <a:gd name="connsiteX115" fmla="*/ 418396 w 1157883"/>
                    <a:gd name="connsiteY115" fmla="*/ 176890 h 1158837"/>
                    <a:gd name="connsiteX116" fmla="*/ 413595 w 1157883"/>
                    <a:gd name="connsiteY116" fmla="*/ 188027 h 1158837"/>
                    <a:gd name="connsiteX117" fmla="*/ 402457 w 1157883"/>
                    <a:gd name="connsiteY117" fmla="*/ 183227 h 1158837"/>
                    <a:gd name="connsiteX118" fmla="*/ 391019 w 1157883"/>
                    <a:gd name="connsiteY118" fmla="*/ 159416 h 1158837"/>
                    <a:gd name="connsiteX119" fmla="*/ 382240 w 1157883"/>
                    <a:gd name="connsiteY119" fmla="*/ 134919 h 1158837"/>
                    <a:gd name="connsiteX120" fmla="*/ 387672 w 1157883"/>
                    <a:gd name="connsiteY120" fmla="*/ 122053 h 1158837"/>
                    <a:gd name="connsiteX121" fmla="*/ 160288 w 1157883"/>
                    <a:gd name="connsiteY121" fmla="*/ 759820 h 1158837"/>
                    <a:gd name="connsiteX122" fmla="*/ 157051 w 1157883"/>
                    <a:gd name="connsiteY122" fmla="*/ 771506 h 1158837"/>
                    <a:gd name="connsiteX123" fmla="*/ 140729 w 1157883"/>
                    <a:gd name="connsiteY123" fmla="*/ 783713 h 1158837"/>
                    <a:gd name="connsiteX124" fmla="*/ 123831 w 1157883"/>
                    <a:gd name="connsiteY124" fmla="*/ 794522 h 1158837"/>
                    <a:gd name="connsiteX125" fmla="*/ 109977 w 1157883"/>
                    <a:gd name="connsiteY125" fmla="*/ 792574 h 1158837"/>
                    <a:gd name="connsiteX126" fmla="*/ 111925 w 1157883"/>
                    <a:gd name="connsiteY126" fmla="*/ 778748 h 1158837"/>
                    <a:gd name="connsiteX127" fmla="*/ 129235 w 1157883"/>
                    <a:gd name="connsiteY127" fmla="*/ 765800 h 1158837"/>
                    <a:gd name="connsiteX128" fmla="*/ 148629 w 1157883"/>
                    <a:gd name="connsiteY128" fmla="*/ 756583 h 1158837"/>
                    <a:gd name="connsiteX129" fmla="*/ 160288 w 1157883"/>
                    <a:gd name="connsiteY129" fmla="*/ 759820 h 1158837"/>
                    <a:gd name="connsiteX130" fmla="*/ 180286 w 1157883"/>
                    <a:gd name="connsiteY130" fmla="*/ 282311 h 1158837"/>
                    <a:gd name="connsiteX131" fmla="*/ 193645 w 1157883"/>
                    <a:gd name="connsiteY131" fmla="*/ 278279 h 1158837"/>
                    <a:gd name="connsiteX132" fmla="*/ 217840 w 1157883"/>
                    <a:gd name="connsiteY132" fmla="*/ 293778 h 1158837"/>
                    <a:gd name="connsiteX133" fmla="*/ 230157 w 1157883"/>
                    <a:gd name="connsiteY133" fmla="*/ 305052 h 1158837"/>
                    <a:gd name="connsiteX134" fmla="*/ 246616 w 1157883"/>
                    <a:gd name="connsiteY134" fmla="*/ 322993 h 1158837"/>
                    <a:gd name="connsiteX135" fmla="*/ 246918 w 1157883"/>
                    <a:gd name="connsiteY135" fmla="*/ 335118 h 1158837"/>
                    <a:gd name="connsiteX136" fmla="*/ 234793 w 1157883"/>
                    <a:gd name="connsiteY136" fmla="*/ 335420 h 1158837"/>
                    <a:gd name="connsiteX137" fmla="*/ 216770 w 1157883"/>
                    <a:gd name="connsiteY137" fmla="*/ 320579 h 1158837"/>
                    <a:gd name="connsiteX138" fmla="*/ 199461 w 1157883"/>
                    <a:gd name="connsiteY138" fmla="*/ 306314 h 1158837"/>
                    <a:gd name="connsiteX139" fmla="*/ 184318 w 1157883"/>
                    <a:gd name="connsiteY139" fmla="*/ 295671 h 1158837"/>
                    <a:gd name="connsiteX140" fmla="*/ 180286 w 1157883"/>
                    <a:gd name="connsiteY140" fmla="*/ 282311 h 1158837"/>
                    <a:gd name="connsiteX141" fmla="*/ 87264 w 1157883"/>
                    <a:gd name="connsiteY141" fmla="*/ 525304 h 1158837"/>
                    <a:gd name="connsiteX142" fmla="*/ 105588 w 1157883"/>
                    <a:gd name="connsiteY142" fmla="*/ 525441 h 1158837"/>
                    <a:gd name="connsiteX143" fmla="*/ 122871 w 1157883"/>
                    <a:gd name="connsiteY143" fmla="*/ 528486 h 1158837"/>
                    <a:gd name="connsiteX144" fmla="*/ 131210 w 1157883"/>
                    <a:gd name="connsiteY144" fmla="*/ 537292 h 1158837"/>
                    <a:gd name="connsiteX145" fmla="*/ 122404 w 1157883"/>
                    <a:gd name="connsiteY145" fmla="*/ 545631 h 1158837"/>
                    <a:gd name="connsiteX146" fmla="*/ 104134 w 1157883"/>
                    <a:gd name="connsiteY146" fmla="*/ 546701 h 1158837"/>
                    <a:gd name="connsiteX147" fmla="*/ 86907 w 1157883"/>
                    <a:gd name="connsiteY147" fmla="*/ 545082 h 1158837"/>
                    <a:gd name="connsiteX148" fmla="*/ 77196 w 1157883"/>
                    <a:gd name="connsiteY148" fmla="*/ 535042 h 1158837"/>
                    <a:gd name="connsiteX149" fmla="*/ 87264 w 1157883"/>
                    <a:gd name="connsiteY149" fmla="*/ 525304 h 1158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</a:cxnLst>
                  <a:rect l="l" t="t" r="r" b="b"/>
                  <a:pathLst>
                    <a:path w="1157883" h="1158837">
                      <a:moveTo>
                        <a:pt x="85673" y="882441"/>
                      </a:moveTo>
                      <a:cubicBezTo>
                        <a:pt x="163113" y="1008683"/>
                        <a:pt x="288615" y="1105463"/>
                        <a:pt x="443853" y="1142689"/>
                      </a:cubicBezTo>
                      <a:cubicBezTo>
                        <a:pt x="599035" y="1180024"/>
                        <a:pt x="754739" y="1150836"/>
                        <a:pt x="881036" y="1073560"/>
                      </a:cubicBezTo>
                      <a:cubicBezTo>
                        <a:pt x="1007333" y="996284"/>
                        <a:pt x="1104223" y="870892"/>
                        <a:pt x="1141640" y="715709"/>
                      </a:cubicBezTo>
                      <a:cubicBezTo>
                        <a:pt x="1179085" y="560472"/>
                        <a:pt x="1150007" y="404658"/>
                        <a:pt x="1072759" y="278251"/>
                      </a:cubicBezTo>
                      <a:cubicBezTo>
                        <a:pt x="995455" y="151790"/>
                        <a:pt x="869981" y="54790"/>
                        <a:pt x="714661" y="17291"/>
                      </a:cubicBezTo>
                      <a:lnTo>
                        <a:pt x="714963" y="16029"/>
                      </a:lnTo>
                      <a:cubicBezTo>
                        <a:pt x="559259" y="-21224"/>
                        <a:pt x="403088" y="8238"/>
                        <a:pt x="276545" y="85926"/>
                      </a:cubicBezTo>
                      <a:cubicBezTo>
                        <a:pt x="150111" y="163531"/>
                        <a:pt x="53248" y="289306"/>
                        <a:pt x="16050" y="444846"/>
                      </a:cubicBezTo>
                      <a:cubicBezTo>
                        <a:pt x="-21202" y="600248"/>
                        <a:pt x="8177" y="756089"/>
                        <a:pt x="85673" y="882441"/>
                      </a:cubicBezTo>
                      <a:close/>
                      <a:moveTo>
                        <a:pt x="511225" y="1085438"/>
                      </a:moveTo>
                      <a:cubicBezTo>
                        <a:pt x="506507" y="1085191"/>
                        <a:pt x="502859" y="1081131"/>
                        <a:pt x="503106" y="1076413"/>
                      </a:cubicBezTo>
                      <a:cubicBezTo>
                        <a:pt x="502996" y="1065111"/>
                        <a:pt x="503215" y="1053891"/>
                        <a:pt x="504505" y="1042671"/>
                      </a:cubicBezTo>
                      <a:cubicBezTo>
                        <a:pt x="505739" y="1031891"/>
                        <a:pt x="507988" y="1021275"/>
                        <a:pt x="509195" y="1010494"/>
                      </a:cubicBezTo>
                      <a:cubicBezTo>
                        <a:pt x="509689" y="1005062"/>
                        <a:pt x="514490" y="1001030"/>
                        <a:pt x="519921" y="1001523"/>
                      </a:cubicBezTo>
                      <a:cubicBezTo>
                        <a:pt x="525353" y="1002017"/>
                        <a:pt x="529358" y="1006790"/>
                        <a:pt x="528892" y="1012249"/>
                      </a:cubicBezTo>
                      <a:cubicBezTo>
                        <a:pt x="528370" y="1021192"/>
                        <a:pt x="527712" y="1030108"/>
                        <a:pt x="526532" y="1038968"/>
                      </a:cubicBezTo>
                      <a:cubicBezTo>
                        <a:pt x="525847" y="1044153"/>
                        <a:pt x="524969" y="1049310"/>
                        <a:pt x="524091" y="1054495"/>
                      </a:cubicBezTo>
                      <a:cubicBezTo>
                        <a:pt x="522774" y="1062093"/>
                        <a:pt x="521211" y="1069637"/>
                        <a:pt x="520278" y="1077318"/>
                      </a:cubicBezTo>
                      <a:cubicBezTo>
                        <a:pt x="520004" y="1082037"/>
                        <a:pt x="515944" y="1085685"/>
                        <a:pt x="511225" y="1085438"/>
                      </a:cubicBezTo>
                      <a:close/>
                      <a:moveTo>
                        <a:pt x="971233" y="639750"/>
                      </a:moveTo>
                      <a:cubicBezTo>
                        <a:pt x="979791" y="640985"/>
                        <a:pt x="988268" y="641314"/>
                        <a:pt x="996717" y="642329"/>
                      </a:cubicBezTo>
                      <a:cubicBezTo>
                        <a:pt x="1005358" y="643371"/>
                        <a:pt x="1013807" y="645100"/>
                        <a:pt x="1022558" y="646334"/>
                      </a:cubicBezTo>
                      <a:cubicBezTo>
                        <a:pt x="1027276" y="646636"/>
                        <a:pt x="1030870" y="650723"/>
                        <a:pt x="1030595" y="655441"/>
                      </a:cubicBezTo>
                      <a:cubicBezTo>
                        <a:pt x="1030294" y="660160"/>
                        <a:pt x="1026234" y="663753"/>
                        <a:pt x="1021488" y="663479"/>
                      </a:cubicBezTo>
                      <a:cubicBezTo>
                        <a:pt x="1012436" y="663616"/>
                        <a:pt x="1003575" y="664165"/>
                        <a:pt x="994687" y="663534"/>
                      </a:cubicBezTo>
                      <a:cubicBezTo>
                        <a:pt x="985690" y="662903"/>
                        <a:pt x="976829" y="661065"/>
                        <a:pt x="967831" y="659227"/>
                      </a:cubicBezTo>
                      <a:cubicBezTo>
                        <a:pt x="962455" y="658294"/>
                        <a:pt x="958861" y="653164"/>
                        <a:pt x="959793" y="647788"/>
                      </a:cubicBezTo>
                      <a:cubicBezTo>
                        <a:pt x="960726" y="642411"/>
                        <a:pt x="965856" y="638817"/>
                        <a:pt x="971233" y="639750"/>
                      </a:cubicBezTo>
                      <a:close/>
                      <a:moveTo>
                        <a:pt x="906959" y="848810"/>
                      </a:moveTo>
                      <a:cubicBezTo>
                        <a:pt x="910855" y="844996"/>
                        <a:pt x="917110" y="845051"/>
                        <a:pt x="920922" y="848974"/>
                      </a:cubicBezTo>
                      <a:cubicBezTo>
                        <a:pt x="926573" y="854378"/>
                        <a:pt x="932828" y="859042"/>
                        <a:pt x="938479" y="864418"/>
                      </a:cubicBezTo>
                      <a:cubicBezTo>
                        <a:pt x="944459" y="870097"/>
                        <a:pt x="949726" y="876379"/>
                        <a:pt x="954965" y="882743"/>
                      </a:cubicBezTo>
                      <a:cubicBezTo>
                        <a:pt x="958285" y="886117"/>
                        <a:pt x="958230" y="891549"/>
                        <a:pt x="954856" y="894868"/>
                      </a:cubicBezTo>
                      <a:cubicBezTo>
                        <a:pt x="951482" y="898187"/>
                        <a:pt x="946050" y="898132"/>
                        <a:pt x="942731" y="894758"/>
                      </a:cubicBezTo>
                      <a:cubicBezTo>
                        <a:pt x="936751" y="889628"/>
                        <a:pt x="930195" y="885349"/>
                        <a:pt x="924214" y="880247"/>
                      </a:cubicBezTo>
                      <a:cubicBezTo>
                        <a:pt x="917959" y="874897"/>
                        <a:pt x="912364" y="868862"/>
                        <a:pt x="906795" y="862800"/>
                      </a:cubicBezTo>
                      <a:cubicBezTo>
                        <a:pt x="902982" y="858904"/>
                        <a:pt x="903037" y="852623"/>
                        <a:pt x="906959" y="848810"/>
                      </a:cubicBezTo>
                      <a:close/>
                      <a:moveTo>
                        <a:pt x="923720" y="439140"/>
                      </a:moveTo>
                      <a:cubicBezTo>
                        <a:pt x="929481" y="436424"/>
                        <a:pt x="935023" y="433050"/>
                        <a:pt x="940810" y="430087"/>
                      </a:cubicBezTo>
                      <a:cubicBezTo>
                        <a:pt x="944870" y="428003"/>
                        <a:pt x="949013" y="426028"/>
                        <a:pt x="953265" y="424354"/>
                      </a:cubicBezTo>
                      <a:cubicBezTo>
                        <a:pt x="960836" y="421364"/>
                        <a:pt x="968572" y="419170"/>
                        <a:pt x="976609" y="418072"/>
                      </a:cubicBezTo>
                      <a:cubicBezTo>
                        <a:pt x="981245" y="417057"/>
                        <a:pt x="985826" y="419965"/>
                        <a:pt x="986841" y="424574"/>
                      </a:cubicBezTo>
                      <a:cubicBezTo>
                        <a:pt x="987857" y="429209"/>
                        <a:pt x="984949" y="433791"/>
                        <a:pt x="980313" y="434806"/>
                      </a:cubicBezTo>
                      <a:cubicBezTo>
                        <a:pt x="974662" y="436561"/>
                        <a:pt x="969504" y="439387"/>
                        <a:pt x="964183" y="442020"/>
                      </a:cubicBezTo>
                      <a:cubicBezTo>
                        <a:pt x="958586" y="444818"/>
                        <a:pt x="953018" y="447781"/>
                        <a:pt x="947367" y="450524"/>
                      </a:cubicBezTo>
                      <a:cubicBezTo>
                        <a:pt x="942127" y="453075"/>
                        <a:pt x="936806" y="455297"/>
                        <a:pt x="931456" y="457300"/>
                      </a:cubicBezTo>
                      <a:cubicBezTo>
                        <a:pt x="926436" y="459440"/>
                        <a:pt x="920621" y="457108"/>
                        <a:pt x="918509" y="452088"/>
                      </a:cubicBezTo>
                      <a:cubicBezTo>
                        <a:pt x="916369" y="447068"/>
                        <a:pt x="918700" y="441280"/>
                        <a:pt x="923720" y="439140"/>
                      </a:cubicBezTo>
                      <a:close/>
                      <a:moveTo>
                        <a:pt x="754685" y="971129"/>
                      </a:moveTo>
                      <a:cubicBezTo>
                        <a:pt x="759430" y="968440"/>
                        <a:pt x="765465" y="970114"/>
                        <a:pt x="768154" y="974859"/>
                      </a:cubicBezTo>
                      <a:cubicBezTo>
                        <a:pt x="773338" y="983501"/>
                        <a:pt x="779126" y="991675"/>
                        <a:pt x="783900" y="1000426"/>
                      </a:cubicBezTo>
                      <a:cubicBezTo>
                        <a:pt x="788837" y="1009506"/>
                        <a:pt x="792733" y="1019025"/>
                        <a:pt x="796409" y="1028791"/>
                      </a:cubicBezTo>
                      <a:cubicBezTo>
                        <a:pt x="798356" y="1033098"/>
                        <a:pt x="796464" y="1038200"/>
                        <a:pt x="792157" y="1040148"/>
                      </a:cubicBezTo>
                      <a:cubicBezTo>
                        <a:pt x="787850" y="1042095"/>
                        <a:pt x="782748" y="1040203"/>
                        <a:pt x="780799" y="1035896"/>
                      </a:cubicBezTo>
                      <a:cubicBezTo>
                        <a:pt x="777398" y="1029723"/>
                        <a:pt x="773530" y="1023935"/>
                        <a:pt x="769827" y="1018010"/>
                      </a:cubicBezTo>
                      <a:cubicBezTo>
                        <a:pt x="767331" y="1014005"/>
                        <a:pt x="764834" y="1009973"/>
                        <a:pt x="762448" y="1005885"/>
                      </a:cubicBezTo>
                      <a:cubicBezTo>
                        <a:pt x="758415" y="998945"/>
                        <a:pt x="754739" y="991785"/>
                        <a:pt x="750954" y="984598"/>
                      </a:cubicBezTo>
                      <a:cubicBezTo>
                        <a:pt x="748265" y="979852"/>
                        <a:pt x="749938" y="973817"/>
                        <a:pt x="754685" y="971129"/>
                      </a:cubicBezTo>
                      <a:close/>
                      <a:moveTo>
                        <a:pt x="842796" y="259954"/>
                      </a:moveTo>
                      <a:cubicBezTo>
                        <a:pt x="846170" y="255318"/>
                        <a:pt x="849106" y="250518"/>
                        <a:pt x="852891" y="246238"/>
                      </a:cubicBezTo>
                      <a:cubicBezTo>
                        <a:pt x="856622" y="242014"/>
                        <a:pt x="861038" y="238475"/>
                        <a:pt x="865125" y="234580"/>
                      </a:cubicBezTo>
                      <a:cubicBezTo>
                        <a:pt x="868911" y="230657"/>
                        <a:pt x="875166" y="230547"/>
                        <a:pt x="879088" y="234333"/>
                      </a:cubicBezTo>
                      <a:cubicBezTo>
                        <a:pt x="883011" y="238118"/>
                        <a:pt x="883121" y="244373"/>
                        <a:pt x="879336" y="248296"/>
                      </a:cubicBezTo>
                      <a:cubicBezTo>
                        <a:pt x="875659" y="252493"/>
                        <a:pt x="872313" y="257019"/>
                        <a:pt x="868308" y="260914"/>
                      </a:cubicBezTo>
                      <a:cubicBezTo>
                        <a:pt x="864248" y="264864"/>
                        <a:pt x="859666" y="268019"/>
                        <a:pt x="855333" y="271668"/>
                      </a:cubicBezTo>
                      <a:cubicBezTo>
                        <a:pt x="852095" y="275124"/>
                        <a:pt x="846664" y="275316"/>
                        <a:pt x="843207" y="272079"/>
                      </a:cubicBezTo>
                      <a:cubicBezTo>
                        <a:pt x="839751" y="268842"/>
                        <a:pt x="839559" y="263411"/>
                        <a:pt x="842796" y="259954"/>
                      </a:cubicBezTo>
                      <a:close/>
                      <a:moveTo>
                        <a:pt x="617579" y="256196"/>
                      </a:moveTo>
                      <a:cubicBezTo>
                        <a:pt x="612532" y="299319"/>
                        <a:pt x="607073" y="342360"/>
                        <a:pt x="600955" y="385318"/>
                      </a:cubicBezTo>
                      <a:cubicBezTo>
                        <a:pt x="597280" y="411049"/>
                        <a:pt x="593357" y="436781"/>
                        <a:pt x="589407" y="462457"/>
                      </a:cubicBezTo>
                      <a:cubicBezTo>
                        <a:pt x="585731" y="486351"/>
                        <a:pt x="581973" y="510216"/>
                        <a:pt x="578297" y="534109"/>
                      </a:cubicBezTo>
                      <a:cubicBezTo>
                        <a:pt x="580190" y="533122"/>
                        <a:pt x="582411" y="532765"/>
                        <a:pt x="584633" y="533424"/>
                      </a:cubicBezTo>
                      <a:cubicBezTo>
                        <a:pt x="609734" y="540282"/>
                        <a:pt x="617168" y="569469"/>
                        <a:pt x="610282" y="596792"/>
                      </a:cubicBezTo>
                      <a:cubicBezTo>
                        <a:pt x="610282" y="596819"/>
                        <a:pt x="610255" y="596874"/>
                        <a:pt x="610255" y="596901"/>
                      </a:cubicBezTo>
                      <a:cubicBezTo>
                        <a:pt x="644216" y="590126"/>
                        <a:pt x="678369" y="586450"/>
                        <a:pt x="712631" y="585709"/>
                      </a:cubicBezTo>
                      <a:cubicBezTo>
                        <a:pt x="748265" y="584968"/>
                        <a:pt x="783955" y="587300"/>
                        <a:pt x="819698" y="589605"/>
                      </a:cubicBezTo>
                      <a:cubicBezTo>
                        <a:pt x="824417" y="589824"/>
                        <a:pt x="828092" y="593829"/>
                        <a:pt x="827873" y="598547"/>
                      </a:cubicBezTo>
                      <a:cubicBezTo>
                        <a:pt x="827653" y="603293"/>
                        <a:pt x="823649" y="606942"/>
                        <a:pt x="818903" y="606722"/>
                      </a:cubicBezTo>
                      <a:cubicBezTo>
                        <a:pt x="793446" y="606146"/>
                        <a:pt x="768044" y="605954"/>
                        <a:pt x="742669" y="606256"/>
                      </a:cubicBezTo>
                      <a:cubicBezTo>
                        <a:pt x="725826" y="606448"/>
                        <a:pt x="709010" y="606942"/>
                        <a:pt x="692222" y="607819"/>
                      </a:cubicBezTo>
                      <a:cubicBezTo>
                        <a:pt x="664488" y="609301"/>
                        <a:pt x="636782" y="611879"/>
                        <a:pt x="609158" y="617174"/>
                      </a:cubicBezTo>
                      <a:cubicBezTo>
                        <a:pt x="606826" y="617640"/>
                        <a:pt x="604549" y="617119"/>
                        <a:pt x="602602" y="616076"/>
                      </a:cubicBezTo>
                      <a:cubicBezTo>
                        <a:pt x="592808" y="633496"/>
                        <a:pt x="576761" y="645703"/>
                        <a:pt x="558518" y="644221"/>
                      </a:cubicBezTo>
                      <a:cubicBezTo>
                        <a:pt x="522720" y="640820"/>
                        <a:pt x="510265" y="611029"/>
                        <a:pt x="516712" y="582966"/>
                      </a:cubicBezTo>
                      <a:cubicBezTo>
                        <a:pt x="521403" y="562447"/>
                        <a:pt x="536627" y="543491"/>
                        <a:pt x="559231" y="537868"/>
                      </a:cubicBezTo>
                      <a:cubicBezTo>
                        <a:pt x="562935" y="507418"/>
                        <a:pt x="566748" y="476996"/>
                        <a:pt x="570890" y="446602"/>
                      </a:cubicBezTo>
                      <a:cubicBezTo>
                        <a:pt x="574401" y="420843"/>
                        <a:pt x="578050" y="395139"/>
                        <a:pt x="581753" y="369408"/>
                      </a:cubicBezTo>
                      <a:cubicBezTo>
                        <a:pt x="587294" y="330893"/>
                        <a:pt x="593028" y="292379"/>
                        <a:pt x="598048" y="253754"/>
                      </a:cubicBezTo>
                      <a:cubicBezTo>
                        <a:pt x="598706" y="248350"/>
                        <a:pt x="603644" y="244482"/>
                        <a:pt x="609076" y="245141"/>
                      </a:cubicBezTo>
                      <a:cubicBezTo>
                        <a:pt x="614397" y="245854"/>
                        <a:pt x="618265" y="250792"/>
                        <a:pt x="617579" y="256196"/>
                      </a:cubicBezTo>
                      <a:close/>
                      <a:moveTo>
                        <a:pt x="625699" y="81207"/>
                      </a:moveTo>
                      <a:cubicBezTo>
                        <a:pt x="627153" y="75968"/>
                        <a:pt x="632612" y="72895"/>
                        <a:pt x="637879" y="74349"/>
                      </a:cubicBezTo>
                      <a:cubicBezTo>
                        <a:pt x="643118" y="75831"/>
                        <a:pt x="646218" y="81262"/>
                        <a:pt x="644737" y="86502"/>
                      </a:cubicBezTo>
                      <a:lnTo>
                        <a:pt x="634011" y="142929"/>
                      </a:lnTo>
                      <a:cubicBezTo>
                        <a:pt x="633764" y="147648"/>
                        <a:pt x="629704" y="151296"/>
                        <a:pt x="624986" y="151049"/>
                      </a:cubicBezTo>
                      <a:cubicBezTo>
                        <a:pt x="620268" y="150802"/>
                        <a:pt x="616619" y="146742"/>
                        <a:pt x="616866" y="142024"/>
                      </a:cubicBezTo>
                      <a:cubicBezTo>
                        <a:pt x="616701" y="131572"/>
                        <a:pt x="616701" y="121313"/>
                        <a:pt x="618210" y="111136"/>
                      </a:cubicBezTo>
                      <a:cubicBezTo>
                        <a:pt x="619692" y="101041"/>
                        <a:pt x="622654" y="91192"/>
                        <a:pt x="625699" y="81207"/>
                      </a:cubicBezTo>
                      <a:close/>
                      <a:moveTo>
                        <a:pt x="282031" y="982760"/>
                      </a:moveTo>
                      <a:cubicBezTo>
                        <a:pt x="285652" y="974530"/>
                        <a:pt x="288944" y="966163"/>
                        <a:pt x="293168" y="958153"/>
                      </a:cubicBezTo>
                      <a:cubicBezTo>
                        <a:pt x="297393" y="950226"/>
                        <a:pt x="302468" y="942792"/>
                        <a:pt x="307186" y="935193"/>
                      </a:cubicBezTo>
                      <a:cubicBezTo>
                        <a:pt x="308009" y="933766"/>
                        <a:pt x="309189" y="932751"/>
                        <a:pt x="310478" y="931928"/>
                      </a:cubicBezTo>
                      <a:cubicBezTo>
                        <a:pt x="310807" y="931517"/>
                        <a:pt x="311164" y="931133"/>
                        <a:pt x="311466" y="930694"/>
                      </a:cubicBezTo>
                      <a:cubicBezTo>
                        <a:pt x="314236" y="926003"/>
                        <a:pt x="320299" y="924439"/>
                        <a:pt x="324990" y="927210"/>
                      </a:cubicBezTo>
                      <a:cubicBezTo>
                        <a:pt x="329680" y="929981"/>
                        <a:pt x="331244" y="936043"/>
                        <a:pt x="328473" y="940734"/>
                      </a:cubicBezTo>
                      <a:cubicBezTo>
                        <a:pt x="326992" y="943752"/>
                        <a:pt x="325813" y="946934"/>
                        <a:pt x="323755" y="949595"/>
                      </a:cubicBezTo>
                      <a:cubicBezTo>
                        <a:pt x="322603" y="951103"/>
                        <a:pt x="321231" y="952338"/>
                        <a:pt x="319860" y="953545"/>
                      </a:cubicBezTo>
                      <a:cubicBezTo>
                        <a:pt x="317254" y="958620"/>
                        <a:pt x="314620" y="963667"/>
                        <a:pt x="311713" y="968605"/>
                      </a:cubicBezTo>
                      <a:cubicBezTo>
                        <a:pt x="307159" y="976259"/>
                        <a:pt x="301919" y="983391"/>
                        <a:pt x="297146" y="990880"/>
                      </a:cubicBezTo>
                      <a:cubicBezTo>
                        <a:pt x="294897" y="995049"/>
                        <a:pt x="289712" y="996641"/>
                        <a:pt x="285542" y="994391"/>
                      </a:cubicBezTo>
                      <a:cubicBezTo>
                        <a:pt x="281400" y="992142"/>
                        <a:pt x="279809" y="986957"/>
                        <a:pt x="282031" y="982760"/>
                      </a:cubicBezTo>
                      <a:close/>
                      <a:moveTo>
                        <a:pt x="387672" y="122053"/>
                      </a:moveTo>
                      <a:cubicBezTo>
                        <a:pt x="392719" y="119996"/>
                        <a:pt x="398480" y="122438"/>
                        <a:pt x="400537" y="127485"/>
                      </a:cubicBezTo>
                      <a:cubicBezTo>
                        <a:pt x="404103" y="135550"/>
                        <a:pt x="407944" y="143505"/>
                        <a:pt x="410907" y="151817"/>
                      </a:cubicBezTo>
                      <a:cubicBezTo>
                        <a:pt x="413842" y="160074"/>
                        <a:pt x="415817" y="168551"/>
                        <a:pt x="418396" y="176890"/>
                      </a:cubicBezTo>
                      <a:cubicBezTo>
                        <a:pt x="420151" y="181307"/>
                        <a:pt x="418012" y="186299"/>
                        <a:pt x="413595" y="188027"/>
                      </a:cubicBezTo>
                      <a:cubicBezTo>
                        <a:pt x="409206" y="189783"/>
                        <a:pt x="404213" y="187616"/>
                        <a:pt x="402457" y="183227"/>
                      </a:cubicBezTo>
                      <a:cubicBezTo>
                        <a:pt x="398562" y="175299"/>
                        <a:pt x="394393" y="167591"/>
                        <a:pt x="391019" y="159416"/>
                      </a:cubicBezTo>
                      <a:cubicBezTo>
                        <a:pt x="387699" y="151406"/>
                        <a:pt x="385285" y="143039"/>
                        <a:pt x="382240" y="134919"/>
                      </a:cubicBezTo>
                      <a:cubicBezTo>
                        <a:pt x="380183" y="129872"/>
                        <a:pt x="382597" y="124111"/>
                        <a:pt x="387672" y="122053"/>
                      </a:cubicBezTo>
                      <a:close/>
                      <a:moveTo>
                        <a:pt x="160288" y="759820"/>
                      </a:moveTo>
                      <a:cubicBezTo>
                        <a:pt x="162620" y="763935"/>
                        <a:pt x="161166" y="769174"/>
                        <a:pt x="157051" y="771506"/>
                      </a:cubicBezTo>
                      <a:cubicBezTo>
                        <a:pt x="151372" y="775511"/>
                        <a:pt x="146297" y="779873"/>
                        <a:pt x="140729" y="783713"/>
                      </a:cubicBezTo>
                      <a:cubicBezTo>
                        <a:pt x="135243" y="787472"/>
                        <a:pt x="129400" y="790626"/>
                        <a:pt x="123831" y="794522"/>
                      </a:cubicBezTo>
                      <a:cubicBezTo>
                        <a:pt x="119469" y="797813"/>
                        <a:pt x="113270" y="796936"/>
                        <a:pt x="109977" y="792574"/>
                      </a:cubicBezTo>
                      <a:cubicBezTo>
                        <a:pt x="106686" y="788212"/>
                        <a:pt x="107563" y="782012"/>
                        <a:pt x="111925" y="778748"/>
                      </a:cubicBezTo>
                      <a:cubicBezTo>
                        <a:pt x="117604" y="774112"/>
                        <a:pt x="123090" y="769476"/>
                        <a:pt x="129235" y="765800"/>
                      </a:cubicBezTo>
                      <a:cubicBezTo>
                        <a:pt x="135352" y="762124"/>
                        <a:pt x="141936" y="759518"/>
                        <a:pt x="148629" y="756583"/>
                      </a:cubicBezTo>
                      <a:cubicBezTo>
                        <a:pt x="152717" y="754251"/>
                        <a:pt x="157956" y="755705"/>
                        <a:pt x="160288" y="759820"/>
                      </a:cubicBezTo>
                      <a:close/>
                      <a:moveTo>
                        <a:pt x="180286" y="282311"/>
                      </a:moveTo>
                      <a:cubicBezTo>
                        <a:pt x="182865" y="277511"/>
                        <a:pt x="188844" y="275700"/>
                        <a:pt x="193645" y="278279"/>
                      </a:cubicBezTo>
                      <a:cubicBezTo>
                        <a:pt x="202204" y="282558"/>
                        <a:pt x="210324" y="287715"/>
                        <a:pt x="217840" y="293778"/>
                      </a:cubicBezTo>
                      <a:cubicBezTo>
                        <a:pt x="222147" y="297289"/>
                        <a:pt x="226262" y="301102"/>
                        <a:pt x="230157" y="305052"/>
                      </a:cubicBezTo>
                      <a:cubicBezTo>
                        <a:pt x="235918" y="310868"/>
                        <a:pt x="241185" y="317040"/>
                        <a:pt x="246616" y="322993"/>
                      </a:cubicBezTo>
                      <a:cubicBezTo>
                        <a:pt x="250045" y="326257"/>
                        <a:pt x="250182" y="331689"/>
                        <a:pt x="246918" y="335118"/>
                      </a:cubicBezTo>
                      <a:cubicBezTo>
                        <a:pt x="243654" y="338547"/>
                        <a:pt x="238222" y="338684"/>
                        <a:pt x="234793" y="335420"/>
                      </a:cubicBezTo>
                      <a:cubicBezTo>
                        <a:pt x="228841" y="330509"/>
                        <a:pt x="222750" y="325654"/>
                        <a:pt x="216770" y="320579"/>
                      </a:cubicBezTo>
                      <a:cubicBezTo>
                        <a:pt x="211037" y="315751"/>
                        <a:pt x="205359" y="310868"/>
                        <a:pt x="199461" y="306314"/>
                      </a:cubicBezTo>
                      <a:cubicBezTo>
                        <a:pt x="194551" y="302529"/>
                        <a:pt x="189640" y="298770"/>
                        <a:pt x="184318" y="295671"/>
                      </a:cubicBezTo>
                      <a:cubicBezTo>
                        <a:pt x="179518" y="293119"/>
                        <a:pt x="177707" y="287112"/>
                        <a:pt x="180286" y="282311"/>
                      </a:cubicBezTo>
                      <a:close/>
                      <a:moveTo>
                        <a:pt x="87264" y="525304"/>
                      </a:moveTo>
                      <a:cubicBezTo>
                        <a:pt x="93381" y="525139"/>
                        <a:pt x="99526" y="524810"/>
                        <a:pt x="105588" y="525441"/>
                      </a:cubicBezTo>
                      <a:cubicBezTo>
                        <a:pt x="111459" y="526045"/>
                        <a:pt x="117055" y="527635"/>
                        <a:pt x="122871" y="528486"/>
                      </a:cubicBezTo>
                      <a:cubicBezTo>
                        <a:pt x="127589" y="528623"/>
                        <a:pt x="131347" y="532573"/>
                        <a:pt x="131210" y="537292"/>
                      </a:cubicBezTo>
                      <a:cubicBezTo>
                        <a:pt x="131073" y="542010"/>
                        <a:pt x="127122" y="545768"/>
                        <a:pt x="122404" y="545631"/>
                      </a:cubicBezTo>
                      <a:cubicBezTo>
                        <a:pt x="116260" y="546180"/>
                        <a:pt x="110279" y="546893"/>
                        <a:pt x="104134" y="546701"/>
                      </a:cubicBezTo>
                      <a:cubicBezTo>
                        <a:pt x="98374" y="546509"/>
                        <a:pt x="92696" y="545411"/>
                        <a:pt x="86907" y="545082"/>
                      </a:cubicBezTo>
                      <a:cubicBezTo>
                        <a:pt x="81448" y="545000"/>
                        <a:pt x="77087" y="540501"/>
                        <a:pt x="77196" y="535042"/>
                      </a:cubicBezTo>
                      <a:cubicBezTo>
                        <a:pt x="77306" y="529556"/>
                        <a:pt x="81805" y="525194"/>
                        <a:pt x="87264" y="525304"/>
                      </a:cubicBezTo>
                      <a:close/>
                    </a:path>
                  </a:pathLst>
                </a:custGeom>
                <a:solidFill>
                  <a:srgbClr val="F9D79B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7" name="任意多边形: 形状 4356">
                  <a:extLst>
                    <a:ext uri="{FF2B5EF4-FFF2-40B4-BE49-F238E27FC236}">
                      <a16:creationId xmlns:a16="http://schemas.microsoft.com/office/drawing/2014/main" id="{44DFC6AB-F775-5D8A-325F-B8303422F8B3}"/>
                    </a:ext>
                  </a:extLst>
                </p:cNvPr>
                <p:cNvSpPr/>
                <p:nvPr/>
              </p:nvSpPr>
              <p:spPr>
                <a:xfrm>
                  <a:off x="10719297" y="3472926"/>
                  <a:ext cx="1198608" cy="1197699"/>
                </a:xfrm>
                <a:custGeom>
                  <a:avLst/>
                  <a:gdLst>
                    <a:gd name="connsiteX0" fmla="*/ 16881 w 1198608"/>
                    <a:gd name="connsiteY0" fmla="*/ 457828 h 1197699"/>
                    <a:gd name="connsiteX1" fmla="*/ 88012 w 1198608"/>
                    <a:gd name="connsiteY1" fmla="*/ 910730 h 1197699"/>
                    <a:gd name="connsiteX2" fmla="*/ 458783 w 1198608"/>
                    <a:gd name="connsiteY2" fmla="*/ 1180935 h 1197699"/>
                    <a:gd name="connsiteX3" fmla="*/ 912069 w 1198608"/>
                    <a:gd name="connsiteY3" fmla="*/ 1109283 h 1197699"/>
                    <a:gd name="connsiteX4" fmla="*/ 1181946 w 1198608"/>
                    <a:gd name="connsiteY4" fmla="*/ 738156 h 1197699"/>
                    <a:gd name="connsiteX5" fmla="*/ 1110046 w 1198608"/>
                    <a:gd name="connsiteY5" fmla="*/ 285143 h 1197699"/>
                    <a:gd name="connsiteX6" fmla="*/ 739193 w 1198608"/>
                    <a:gd name="connsiteY6" fmla="*/ 15624 h 1197699"/>
                    <a:gd name="connsiteX7" fmla="*/ 738892 w 1198608"/>
                    <a:gd name="connsiteY7" fmla="*/ 16886 h 1197699"/>
                    <a:gd name="connsiteX8" fmla="*/ 286839 w 1198608"/>
                    <a:gd name="connsiteY8" fmla="*/ 87743 h 1197699"/>
                    <a:gd name="connsiteX9" fmla="*/ 16881 w 1198608"/>
                    <a:gd name="connsiteY9" fmla="*/ 457828 h 1197699"/>
                    <a:gd name="connsiteX10" fmla="*/ 736889 w 1198608"/>
                    <a:gd name="connsiteY10" fmla="*/ 25253 h 1197699"/>
                    <a:gd name="connsiteX11" fmla="*/ 1171768 w 1198608"/>
                    <a:gd name="connsiteY11" fmla="*/ 735714 h 1197699"/>
                    <a:gd name="connsiteX12" fmla="*/ 461307 w 1198608"/>
                    <a:gd name="connsiteY12" fmla="*/ 1170593 h 1197699"/>
                    <a:gd name="connsiteX13" fmla="*/ 26427 w 1198608"/>
                    <a:gd name="connsiteY13" fmla="*/ 460105 h 1197699"/>
                    <a:gd name="connsiteX14" fmla="*/ 736889 w 1198608"/>
                    <a:gd name="connsiteY14" fmla="*/ 25253 h 1197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198608" h="1197699">
                      <a:moveTo>
                        <a:pt x="16881" y="457828"/>
                      </a:moveTo>
                      <a:cubicBezTo>
                        <a:pt x="-21963" y="618524"/>
                        <a:pt x="8075" y="779880"/>
                        <a:pt x="88012" y="910730"/>
                      </a:cubicBezTo>
                      <a:cubicBezTo>
                        <a:pt x="168004" y="1041691"/>
                        <a:pt x="297977" y="1142119"/>
                        <a:pt x="458783" y="1180935"/>
                      </a:cubicBezTo>
                      <a:cubicBezTo>
                        <a:pt x="619672" y="1219669"/>
                        <a:pt x="781164" y="1189439"/>
                        <a:pt x="912069" y="1109283"/>
                      </a:cubicBezTo>
                      <a:cubicBezTo>
                        <a:pt x="1042975" y="1029127"/>
                        <a:pt x="1143294" y="899044"/>
                        <a:pt x="1181946" y="738156"/>
                      </a:cubicBezTo>
                      <a:cubicBezTo>
                        <a:pt x="1220542" y="577322"/>
                        <a:pt x="1190257" y="415939"/>
                        <a:pt x="1110046" y="285143"/>
                      </a:cubicBezTo>
                      <a:cubicBezTo>
                        <a:pt x="1029890" y="154403"/>
                        <a:pt x="899945" y="54193"/>
                        <a:pt x="739193" y="15624"/>
                      </a:cubicBezTo>
                      <a:lnTo>
                        <a:pt x="738892" y="16886"/>
                      </a:lnTo>
                      <a:cubicBezTo>
                        <a:pt x="578524" y="-21930"/>
                        <a:pt x="417471" y="8025"/>
                        <a:pt x="286839" y="87743"/>
                      </a:cubicBezTo>
                      <a:cubicBezTo>
                        <a:pt x="156044" y="167597"/>
                        <a:pt x="55725" y="297296"/>
                        <a:pt x="16881" y="457828"/>
                      </a:cubicBezTo>
                      <a:close/>
                      <a:moveTo>
                        <a:pt x="736889" y="25253"/>
                      </a:moveTo>
                      <a:cubicBezTo>
                        <a:pt x="1052960" y="101294"/>
                        <a:pt x="1247810" y="419642"/>
                        <a:pt x="1171768" y="735714"/>
                      </a:cubicBezTo>
                      <a:cubicBezTo>
                        <a:pt x="1095727" y="1051786"/>
                        <a:pt x="777351" y="1246635"/>
                        <a:pt x="461307" y="1170593"/>
                      </a:cubicBezTo>
                      <a:cubicBezTo>
                        <a:pt x="145235" y="1094552"/>
                        <a:pt x="-49614" y="776176"/>
                        <a:pt x="26427" y="460105"/>
                      </a:cubicBezTo>
                      <a:cubicBezTo>
                        <a:pt x="102469" y="144033"/>
                        <a:pt x="420817" y="-50816"/>
                        <a:pt x="736889" y="2525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8" name="任意多边形: 形状 4357">
                  <a:extLst>
                    <a:ext uri="{FF2B5EF4-FFF2-40B4-BE49-F238E27FC236}">
                      <a16:creationId xmlns:a16="http://schemas.microsoft.com/office/drawing/2014/main" id="{172B299C-2FDC-0798-B63B-BD5CD7C77FA3}"/>
                    </a:ext>
                  </a:extLst>
                </p:cNvPr>
                <p:cNvSpPr/>
                <p:nvPr/>
              </p:nvSpPr>
              <p:spPr>
                <a:xfrm>
                  <a:off x="10729248" y="3481730"/>
                  <a:ext cx="1178238" cy="1178238"/>
                </a:xfrm>
                <a:custGeom>
                  <a:avLst/>
                  <a:gdLst>
                    <a:gd name="connsiteX0" fmla="*/ 451329 w 1178238"/>
                    <a:gd name="connsiteY0" fmla="*/ 1161790 h 1178238"/>
                    <a:gd name="connsiteX1" fmla="*/ 1161790 w 1178238"/>
                    <a:gd name="connsiteY1" fmla="*/ 726911 h 1178238"/>
                    <a:gd name="connsiteX2" fmla="*/ 726911 w 1178238"/>
                    <a:gd name="connsiteY2" fmla="*/ 16449 h 1178238"/>
                    <a:gd name="connsiteX3" fmla="*/ 16449 w 1178238"/>
                    <a:gd name="connsiteY3" fmla="*/ 451328 h 1178238"/>
                    <a:gd name="connsiteX4" fmla="*/ 451329 w 1178238"/>
                    <a:gd name="connsiteY4" fmla="*/ 1161790 h 1178238"/>
                    <a:gd name="connsiteX5" fmla="*/ 286490 w 1178238"/>
                    <a:gd name="connsiteY5" fmla="*/ 94685 h 1178238"/>
                    <a:gd name="connsiteX6" fmla="*/ 724908 w 1178238"/>
                    <a:gd name="connsiteY6" fmla="*/ 24788 h 1178238"/>
                    <a:gd name="connsiteX7" fmla="*/ 724606 w 1178238"/>
                    <a:gd name="connsiteY7" fmla="*/ 26050 h 1178238"/>
                    <a:gd name="connsiteX8" fmla="*/ 1082704 w 1178238"/>
                    <a:gd name="connsiteY8" fmla="*/ 287011 h 1178238"/>
                    <a:gd name="connsiteX9" fmla="*/ 1151585 w 1178238"/>
                    <a:gd name="connsiteY9" fmla="*/ 724469 h 1178238"/>
                    <a:gd name="connsiteX10" fmla="*/ 890981 w 1178238"/>
                    <a:gd name="connsiteY10" fmla="*/ 1082319 h 1178238"/>
                    <a:gd name="connsiteX11" fmla="*/ 453798 w 1178238"/>
                    <a:gd name="connsiteY11" fmla="*/ 1151448 h 1178238"/>
                    <a:gd name="connsiteX12" fmla="*/ 95618 w 1178238"/>
                    <a:gd name="connsiteY12" fmla="*/ 891201 h 1178238"/>
                    <a:gd name="connsiteX13" fmla="*/ 25968 w 1178238"/>
                    <a:gd name="connsiteY13" fmla="*/ 453633 h 1178238"/>
                    <a:gd name="connsiteX14" fmla="*/ 286490 w 1178238"/>
                    <a:gd name="connsiteY14" fmla="*/ 94685 h 11782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178238" h="1178238">
                      <a:moveTo>
                        <a:pt x="451329" y="1161790"/>
                      </a:moveTo>
                      <a:cubicBezTo>
                        <a:pt x="767400" y="1237832"/>
                        <a:pt x="1085748" y="1042982"/>
                        <a:pt x="1161790" y="726911"/>
                      </a:cubicBezTo>
                      <a:cubicBezTo>
                        <a:pt x="1237832" y="410839"/>
                        <a:pt x="1042982" y="92491"/>
                        <a:pt x="726911" y="16449"/>
                      </a:cubicBezTo>
                      <a:cubicBezTo>
                        <a:pt x="410839" y="-59592"/>
                        <a:pt x="92490" y="135257"/>
                        <a:pt x="16449" y="451328"/>
                      </a:cubicBezTo>
                      <a:cubicBezTo>
                        <a:pt x="-59592" y="767400"/>
                        <a:pt x="135257" y="1085721"/>
                        <a:pt x="451329" y="1161790"/>
                      </a:cubicBezTo>
                      <a:close/>
                      <a:moveTo>
                        <a:pt x="286490" y="94685"/>
                      </a:moveTo>
                      <a:cubicBezTo>
                        <a:pt x="413033" y="16998"/>
                        <a:pt x="569204" y="-12464"/>
                        <a:pt x="724908" y="24788"/>
                      </a:cubicBezTo>
                      <a:lnTo>
                        <a:pt x="724606" y="26050"/>
                      </a:lnTo>
                      <a:cubicBezTo>
                        <a:pt x="879926" y="63522"/>
                        <a:pt x="1005400" y="160522"/>
                        <a:pt x="1082704" y="287011"/>
                      </a:cubicBezTo>
                      <a:cubicBezTo>
                        <a:pt x="1159952" y="413418"/>
                        <a:pt x="1189058" y="569231"/>
                        <a:pt x="1151585" y="724469"/>
                      </a:cubicBezTo>
                      <a:cubicBezTo>
                        <a:pt x="1114196" y="879652"/>
                        <a:pt x="1017278" y="1005016"/>
                        <a:pt x="890981" y="1082319"/>
                      </a:cubicBezTo>
                      <a:cubicBezTo>
                        <a:pt x="764684" y="1159596"/>
                        <a:pt x="608980" y="1188783"/>
                        <a:pt x="453798" y="1151448"/>
                      </a:cubicBezTo>
                      <a:cubicBezTo>
                        <a:pt x="298560" y="1114223"/>
                        <a:pt x="173031" y="1017443"/>
                        <a:pt x="95618" y="891201"/>
                      </a:cubicBezTo>
                      <a:cubicBezTo>
                        <a:pt x="18122" y="764849"/>
                        <a:pt x="-11257" y="609008"/>
                        <a:pt x="25968" y="453633"/>
                      </a:cubicBezTo>
                      <a:cubicBezTo>
                        <a:pt x="63193" y="298066"/>
                        <a:pt x="160056" y="172290"/>
                        <a:pt x="286490" y="9468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9" name="任意多边形: 形状 4358">
                  <a:extLst>
                    <a:ext uri="{FF2B5EF4-FFF2-40B4-BE49-F238E27FC236}">
                      <a16:creationId xmlns:a16="http://schemas.microsoft.com/office/drawing/2014/main" id="{8CA98B25-3470-87AC-267B-626729928C6D}"/>
                    </a:ext>
                  </a:extLst>
                </p:cNvPr>
                <p:cNvSpPr/>
                <p:nvPr/>
              </p:nvSpPr>
              <p:spPr>
                <a:xfrm>
                  <a:off x="10737490" y="4509021"/>
                  <a:ext cx="191919" cy="217470"/>
                </a:xfrm>
                <a:custGeom>
                  <a:avLst/>
                  <a:gdLst>
                    <a:gd name="connsiteX0" fmla="*/ 144654 w 191919"/>
                    <a:gd name="connsiteY0" fmla="*/ 142893 h 217470"/>
                    <a:gd name="connsiteX1" fmla="*/ 118566 w 191919"/>
                    <a:gd name="connsiteY1" fmla="*/ 162151 h 217470"/>
                    <a:gd name="connsiteX2" fmla="*/ 75827 w 191919"/>
                    <a:gd name="connsiteY2" fmla="*/ 187635 h 217470"/>
                    <a:gd name="connsiteX3" fmla="*/ 47764 w 191919"/>
                    <a:gd name="connsiteY3" fmla="*/ 196358 h 217470"/>
                    <a:gd name="connsiteX4" fmla="*/ 26586 w 191919"/>
                    <a:gd name="connsiteY4" fmla="*/ 188869 h 217470"/>
                    <a:gd name="connsiteX5" fmla="*/ 21375 w 191919"/>
                    <a:gd name="connsiteY5" fmla="*/ 171285 h 217470"/>
                    <a:gd name="connsiteX6" fmla="*/ 26586 w 191919"/>
                    <a:gd name="connsiteY6" fmla="*/ 137900 h 217470"/>
                    <a:gd name="connsiteX7" fmla="*/ 40495 w 191919"/>
                    <a:gd name="connsiteY7" fmla="*/ 98014 h 217470"/>
                    <a:gd name="connsiteX8" fmla="*/ 75031 w 191919"/>
                    <a:gd name="connsiteY8" fmla="*/ 16980 h 217470"/>
                    <a:gd name="connsiteX9" fmla="*/ 60246 w 191919"/>
                    <a:gd name="connsiteY9" fmla="*/ 0 h 217470"/>
                    <a:gd name="connsiteX10" fmla="*/ 21127 w 191919"/>
                    <a:gd name="connsiteY10" fmla="*/ 90004 h 217470"/>
                    <a:gd name="connsiteX11" fmla="*/ 6095 w 191919"/>
                    <a:gd name="connsiteY11" fmla="*/ 132277 h 217470"/>
                    <a:gd name="connsiteX12" fmla="*/ 60 w 191919"/>
                    <a:gd name="connsiteY12" fmla="*/ 172190 h 217470"/>
                    <a:gd name="connsiteX13" fmla="*/ 9304 w 191919"/>
                    <a:gd name="connsiteY13" fmla="*/ 201351 h 217470"/>
                    <a:gd name="connsiteX14" fmla="*/ 41098 w 191919"/>
                    <a:gd name="connsiteY14" fmla="*/ 217399 h 217470"/>
                    <a:gd name="connsiteX15" fmla="*/ 86114 w 191919"/>
                    <a:gd name="connsiteY15" fmla="*/ 205328 h 217470"/>
                    <a:gd name="connsiteX16" fmla="*/ 129374 w 191919"/>
                    <a:gd name="connsiteY16" fmla="*/ 178308 h 217470"/>
                    <a:gd name="connsiteX17" fmla="*/ 156834 w 191919"/>
                    <a:gd name="connsiteY17" fmla="*/ 157048 h 217470"/>
                    <a:gd name="connsiteX18" fmla="*/ 191178 w 191919"/>
                    <a:gd name="connsiteY18" fmla="*/ 121139 h 217470"/>
                    <a:gd name="connsiteX19" fmla="*/ 191919 w 191919"/>
                    <a:gd name="connsiteY19" fmla="*/ 120481 h 217470"/>
                    <a:gd name="connsiteX20" fmla="*/ 177408 w 191919"/>
                    <a:gd name="connsiteY20" fmla="*/ 110304 h 217470"/>
                    <a:gd name="connsiteX21" fmla="*/ 144654 w 191919"/>
                    <a:gd name="connsiteY21" fmla="*/ 142893 h 217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91919" h="217470">
                      <a:moveTo>
                        <a:pt x="144654" y="142893"/>
                      </a:moveTo>
                      <a:cubicBezTo>
                        <a:pt x="136314" y="149943"/>
                        <a:pt x="127564" y="156253"/>
                        <a:pt x="118566" y="162151"/>
                      </a:cubicBezTo>
                      <a:cubicBezTo>
                        <a:pt x="104740" y="171230"/>
                        <a:pt x="90339" y="179350"/>
                        <a:pt x="75827" y="187635"/>
                      </a:cubicBezTo>
                      <a:cubicBezTo>
                        <a:pt x="68393" y="191914"/>
                        <a:pt x="57914" y="195672"/>
                        <a:pt x="47764" y="196358"/>
                      </a:cubicBezTo>
                      <a:cubicBezTo>
                        <a:pt x="39562" y="196907"/>
                        <a:pt x="31360" y="195590"/>
                        <a:pt x="26586" y="188869"/>
                      </a:cubicBezTo>
                      <a:cubicBezTo>
                        <a:pt x="22938" y="183794"/>
                        <a:pt x="21621" y="177650"/>
                        <a:pt x="21375" y="171285"/>
                      </a:cubicBezTo>
                      <a:cubicBezTo>
                        <a:pt x="20908" y="159873"/>
                        <a:pt x="23871" y="147776"/>
                        <a:pt x="26586" y="137900"/>
                      </a:cubicBezTo>
                      <a:cubicBezTo>
                        <a:pt x="30317" y="124239"/>
                        <a:pt x="35173" y="111045"/>
                        <a:pt x="40495" y="98014"/>
                      </a:cubicBezTo>
                      <a:cubicBezTo>
                        <a:pt x="51604" y="70857"/>
                        <a:pt x="64635" y="44412"/>
                        <a:pt x="75031" y="16980"/>
                      </a:cubicBezTo>
                      <a:cubicBezTo>
                        <a:pt x="70011" y="11384"/>
                        <a:pt x="65074" y="5733"/>
                        <a:pt x="60246" y="0"/>
                      </a:cubicBezTo>
                      <a:cubicBezTo>
                        <a:pt x="49191" y="30779"/>
                        <a:pt x="33801" y="59829"/>
                        <a:pt x="21127" y="90004"/>
                      </a:cubicBezTo>
                      <a:cubicBezTo>
                        <a:pt x="15339" y="103775"/>
                        <a:pt x="10155" y="117793"/>
                        <a:pt x="6095" y="132277"/>
                      </a:cubicBezTo>
                      <a:cubicBezTo>
                        <a:pt x="2831" y="144073"/>
                        <a:pt x="-489" y="158557"/>
                        <a:pt x="60" y="172190"/>
                      </a:cubicBezTo>
                      <a:cubicBezTo>
                        <a:pt x="499" y="182779"/>
                        <a:pt x="3215" y="192874"/>
                        <a:pt x="9304" y="201351"/>
                      </a:cubicBezTo>
                      <a:cubicBezTo>
                        <a:pt x="16985" y="211885"/>
                        <a:pt x="28424" y="216740"/>
                        <a:pt x="41098" y="217399"/>
                      </a:cubicBezTo>
                      <a:cubicBezTo>
                        <a:pt x="56789" y="218194"/>
                        <a:pt x="74401" y="212296"/>
                        <a:pt x="86114" y="205328"/>
                      </a:cubicBezTo>
                      <a:cubicBezTo>
                        <a:pt x="100818" y="196550"/>
                        <a:pt x="115411" y="187909"/>
                        <a:pt x="129374" y="178308"/>
                      </a:cubicBezTo>
                      <a:cubicBezTo>
                        <a:pt x="138866" y="171779"/>
                        <a:pt x="148083" y="164784"/>
                        <a:pt x="156834" y="157048"/>
                      </a:cubicBezTo>
                      <a:cubicBezTo>
                        <a:pt x="169260" y="146020"/>
                        <a:pt x="179438" y="132743"/>
                        <a:pt x="191178" y="121139"/>
                      </a:cubicBezTo>
                      <a:cubicBezTo>
                        <a:pt x="191426" y="120893"/>
                        <a:pt x="191672" y="120701"/>
                        <a:pt x="191919" y="120481"/>
                      </a:cubicBezTo>
                      <a:cubicBezTo>
                        <a:pt x="187064" y="117107"/>
                        <a:pt x="182154" y="113788"/>
                        <a:pt x="177408" y="110304"/>
                      </a:cubicBezTo>
                      <a:cubicBezTo>
                        <a:pt x="166380" y="120920"/>
                        <a:pt x="156505" y="132908"/>
                        <a:pt x="144654" y="14289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0" name="任意多边形: 形状 4359">
                  <a:extLst>
                    <a:ext uri="{FF2B5EF4-FFF2-40B4-BE49-F238E27FC236}">
                      <a16:creationId xmlns:a16="http://schemas.microsoft.com/office/drawing/2014/main" id="{070E3C83-BBED-F15E-361A-33DEA884F8E2}"/>
                    </a:ext>
                  </a:extLst>
                </p:cNvPr>
                <p:cNvSpPr/>
                <p:nvPr/>
              </p:nvSpPr>
              <p:spPr>
                <a:xfrm>
                  <a:off x="10935335" y="4607968"/>
                  <a:ext cx="2276" cy="1590"/>
                </a:xfrm>
                <a:custGeom>
                  <a:avLst/>
                  <a:gdLst>
                    <a:gd name="connsiteX0" fmla="*/ 2277 w 2276"/>
                    <a:gd name="connsiteY0" fmla="*/ 1591 h 1590"/>
                    <a:gd name="connsiteX1" fmla="*/ 0 w 2276"/>
                    <a:gd name="connsiteY1" fmla="*/ 0 h 1590"/>
                    <a:gd name="connsiteX2" fmla="*/ 2277 w 2276"/>
                    <a:gd name="connsiteY2" fmla="*/ 1591 h 1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76" h="1590">
                      <a:moveTo>
                        <a:pt x="2277" y="1591"/>
                      </a:moveTo>
                      <a:cubicBezTo>
                        <a:pt x="1591" y="933"/>
                        <a:pt x="851" y="384"/>
                        <a:pt x="0" y="0"/>
                      </a:cubicBezTo>
                      <a:cubicBezTo>
                        <a:pt x="768" y="549"/>
                        <a:pt x="1536" y="1070"/>
                        <a:pt x="2277" y="159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1" name="任意多边形: 形状 4360">
                  <a:extLst>
                    <a:ext uri="{FF2B5EF4-FFF2-40B4-BE49-F238E27FC236}">
                      <a16:creationId xmlns:a16="http://schemas.microsoft.com/office/drawing/2014/main" id="{6EEE5DA5-A6DA-FEEF-F289-6B530ECDD975}"/>
                    </a:ext>
                  </a:extLst>
                </p:cNvPr>
                <p:cNvSpPr/>
                <p:nvPr/>
              </p:nvSpPr>
              <p:spPr>
                <a:xfrm>
                  <a:off x="10914925" y="4612083"/>
                  <a:ext cx="22439" cy="17364"/>
                </a:xfrm>
                <a:custGeom>
                  <a:avLst/>
                  <a:gdLst>
                    <a:gd name="connsiteX0" fmla="*/ 22439 w 22439"/>
                    <a:gd name="connsiteY0" fmla="*/ 10123 h 17364"/>
                    <a:gd name="connsiteX1" fmla="*/ 8010 w 22439"/>
                    <a:gd name="connsiteY1" fmla="*/ 0 h 17364"/>
                    <a:gd name="connsiteX2" fmla="*/ 1673 w 22439"/>
                    <a:gd name="connsiteY2" fmla="*/ 5514 h 17364"/>
                    <a:gd name="connsiteX3" fmla="*/ 0 w 22439"/>
                    <a:gd name="connsiteY3" fmla="*/ 7187 h 17364"/>
                    <a:gd name="connsiteX4" fmla="*/ 14511 w 22439"/>
                    <a:gd name="connsiteY4" fmla="*/ 17364 h 17364"/>
                    <a:gd name="connsiteX5" fmla="*/ 22302 w 22439"/>
                    <a:gd name="connsiteY5" fmla="*/ 10314 h 17364"/>
                    <a:gd name="connsiteX6" fmla="*/ 22439 w 22439"/>
                    <a:gd name="connsiteY6" fmla="*/ 10123 h 17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439" h="17364">
                      <a:moveTo>
                        <a:pt x="22439" y="10123"/>
                      </a:moveTo>
                      <a:cubicBezTo>
                        <a:pt x="17611" y="6776"/>
                        <a:pt x="12756" y="3456"/>
                        <a:pt x="8010" y="0"/>
                      </a:cubicBezTo>
                      <a:cubicBezTo>
                        <a:pt x="5870" y="1811"/>
                        <a:pt x="3703" y="3594"/>
                        <a:pt x="1673" y="5514"/>
                      </a:cubicBezTo>
                      <a:cubicBezTo>
                        <a:pt x="1097" y="6062"/>
                        <a:pt x="549" y="6639"/>
                        <a:pt x="0" y="7187"/>
                      </a:cubicBezTo>
                      <a:cubicBezTo>
                        <a:pt x="4746" y="10699"/>
                        <a:pt x="9656" y="13990"/>
                        <a:pt x="14511" y="17364"/>
                      </a:cubicBezTo>
                      <a:cubicBezTo>
                        <a:pt x="17035" y="14923"/>
                        <a:pt x="19586" y="12537"/>
                        <a:pt x="22302" y="10314"/>
                      </a:cubicBezTo>
                      <a:cubicBezTo>
                        <a:pt x="22357" y="10260"/>
                        <a:pt x="22384" y="10177"/>
                        <a:pt x="22439" y="1012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2" name="任意多边形: 形状 4361">
                  <a:extLst>
                    <a:ext uri="{FF2B5EF4-FFF2-40B4-BE49-F238E27FC236}">
                      <a16:creationId xmlns:a16="http://schemas.microsoft.com/office/drawing/2014/main" id="{5EDF2FA4-C87F-2F82-9B18-E9567A838FE9}"/>
                    </a:ext>
                  </a:extLst>
                </p:cNvPr>
                <p:cNvSpPr/>
                <p:nvPr/>
              </p:nvSpPr>
              <p:spPr>
                <a:xfrm>
                  <a:off x="10797736" y="4500544"/>
                  <a:ext cx="18928" cy="25456"/>
                </a:xfrm>
                <a:custGeom>
                  <a:avLst/>
                  <a:gdLst>
                    <a:gd name="connsiteX0" fmla="*/ 18928 w 18928"/>
                    <a:gd name="connsiteY0" fmla="*/ 14402 h 25456"/>
                    <a:gd name="connsiteX1" fmla="*/ 6392 w 18928"/>
                    <a:gd name="connsiteY1" fmla="*/ 0 h 25456"/>
                    <a:gd name="connsiteX2" fmla="*/ 1070 w 18928"/>
                    <a:gd name="connsiteY2" fmla="*/ 5761 h 25456"/>
                    <a:gd name="connsiteX3" fmla="*/ 0 w 18928"/>
                    <a:gd name="connsiteY3" fmla="*/ 8477 h 25456"/>
                    <a:gd name="connsiteX4" fmla="*/ 14786 w 18928"/>
                    <a:gd name="connsiteY4" fmla="*/ 25457 h 25456"/>
                    <a:gd name="connsiteX5" fmla="*/ 18928 w 18928"/>
                    <a:gd name="connsiteY5" fmla="*/ 14402 h 25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928" h="25456">
                      <a:moveTo>
                        <a:pt x="18928" y="14402"/>
                      </a:moveTo>
                      <a:cubicBezTo>
                        <a:pt x="14704" y="9629"/>
                        <a:pt x="10479" y="4883"/>
                        <a:pt x="6392" y="0"/>
                      </a:cubicBezTo>
                      <a:cubicBezTo>
                        <a:pt x="3978" y="1070"/>
                        <a:pt x="2002" y="3072"/>
                        <a:pt x="1070" y="5761"/>
                      </a:cubicBezTo>
                      <a:cubicBezTo>
                        <a:pt x="741" y="6694"/>
                        <a:pt x="329" y="7571"/>
                        <a:pt x="0" y="8477"/>
                      </a:cubicBezTo>
                      <a:cubicBezTo>
                        <a:pt x="4828" y="14237"/>
                        <a:pt x="9766" y="19888"/>
                        <a:pt x="14786" y="25457"/>
                      </a:cubicBezTo>
                      <a:cubicBezTo>
                        <a:pt x="16185" y="21809"/>
                        <a:pt x="17666" y="18133"/>
                        <a:pt x="18928" y="1440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3" name="任意多边形: 形状 4362">
                  <a:extLst>
                    <a:ext uri="{FF2B5EF4-FFF2-40B4-BE49-F238E27FC236}">
                      <a16:creationId xmlns:a16="http://schemas.microsoft.com/office/drawing/2014/main" id="{DF627862-E633-60C8-A6CE-1E983A8C64AB}"/>
                    </a:ext>
                  </a:extLst>
                </p:cNvPr>
                <p:cNvSpPr/>
                <p:nvPr/>
              </p:nvSpPr>
              <p:spPr>
                <a:xfrm>
                  <a:off x="10804155" y="4499670"/>
                  <a:ext cx="13889" cy="15303"/>
                </a:xfrm>
                <a:custGeom>
                  <a:avLst/>
                  <a:gdLst>
                    <a:gd name="connsiteX0" fmla="*/ 7215 w 13889"/>
                    <a:gd name="connsiteY0" fmla="*/ 517 h 15303"/>
                    <a:gd name="connsiteX1" fmla="*/ 0 w 13889"/>
                    <a:gd name="connsiteY1" fmla="*/ 901 h 15303"/>
                    <a:gd name="connsiteX2" fmla="*/ 12536 w 13889"/>
                    <a:gd name="connsiteY2" fmla="*/ 15303 h 15303"/>
                    <a:gd name="connsiteX3" fmla="*/ 13359 w 13889"/>
                    <a:gd name="connsiteY3" fmla="*/ 13081 h 15303"/>
                    <a:gd name="connsiteX4" fmla="*/ 7215 w 13889"/>
                    <a:gd name="connsiteY4" fmla="*/ 517 h 15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89" h="15303">
                      <a:moveTo>
                        <a:pt x="7215" y="517"/>
                      </a:moveTo>
                      <a:cubicBezTo>
                        <a:pt x="4746" y="-333"/>
                        <a:pt x="2194" y="-86"/>
                        <a:pt x="0" y="901"/>
                      </a:cubicBezTo>
                      <a:cubicBezTo>
                        <a:pt x="4060" y="5784"/>
                        <a:pt x="8312" y="10530"/>
                        <a:pt x="12536" y="15303"/>
                      </a:cubicBezTo>
                      <a:cubicBezTo>
                        <a:pt x="12783" y="14562"/>
                        <a:pt x="13112" y="13822"/>
                        <a:pt x="13359" y="13081"/>
                      </a:cubicBezTo>
                      <a:cubicBezTo>
                        <a:pt x="15115" y="7897"/>
                        <a:pt x="12372" y="2273"/>
                        <a:pt x="7215" y="51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4" name="任意多边形: 形状 4363">
                  <a:extLst>
                    <a:ext uri="{FF2B5EF4-FFF2-40B4-BE49-F238E27FC236}">
                      <a16:creationId xmlns:a16="http://schemas.microsoft.com/office/drawing/2014/main" id="{93BB2C9F-E545-EB4B-93E6-16B396DCD44C}"/>
                    </a:ext>
                  </a:extLst>
                </p:cNvPr>
                <p:cNvSpPr/>
                <p:nvPr/>
              </p:nvSpPr>
              <p:spPr>
                <a:xfrm>
                  <a:off x="10922935" y="4607178"/>
                  <a:ext cx="17454" cy="15027"/>
                </a:xfrm>
                <a:custGeom>
                  <a:avLst/>
                  <a:gdLst>
                    <a:gd name="connsiteX0" fmla="*/ 15582 w 17454"/>
                    <a:gd name="connsiteY0" fmla="*/ 3150 h 15027"/>
                    <a:gd name="connsiteX1" fmla="*/ 14676 w 17454"/>
                    <a:gd name="connsiteY1" fmla="*/ 2381 h 15027"/>
                    <a:gd name="connsiteX2" fmla="*/ 12399 w 17454"/>
                    <a:gd name="connsiteY2" fmla="*/ 791 h 15027"/>
                    <a:gd name="connsiteX3" fmla="*/ 3511 w 17454"/>
                    <a:gd name="connsiteY3" fmla="*/ 1833 h 15027"/>
                    <a:gd name="connsiteX4" fmla="*/ 0 w 17454"/>
                    <a:gd name="connsiteY4" fmla="*/ 4905 h 15027"/>
                    <a:gd name="connsiteX5" fmla="*/ 14429 w 17454"/>
                    <a:gd name="connsiteY5" fmla="*/ 15028 h 15027"/>
                    <a:gd name="connsiteX6" fmla="*/ 15582 w 17454"/>
                    <a:gd name="connsiteY6" fmla="*/ 3150 h 15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454" h="15027">
                      <a:moveTo>
                        <a:pt x="15582" y="3150"/>
                      </a:moveTo>
                      <a:cubicBezTo>
                        <a:pt x="15334" y="2820"/>
                        <a:pt x="14951" y="2656"/>
                        <a:pt x="14676" y="2381"/>
                      </a:cubicBezTo>
                      <a:cubicBezTo>
                        <a:pt x="13936" y="1860"/>
                        <a:pt x="13167" y="1339"/>
                        <a:pt x="12399" y="791"/>
                      </a:cubicBezTo>
                      <a:cubicBezTo>
                        <a:pt x="9546" y="-499"/>
                        <a:pt x="6117" y="-252"/>
                        <a:pt x="3511" y="1833"/>
                      </a:cubicBezTo>
                      <a:cubicBezTo>
                        <a:pt x="2277" y="2793"/>
                        <a:pt x="1180" y="3890"/>
                        <a:pt x="0" y="4905"/>
                      </a:cubicBezTo>
                      <a:cubicBezTo>
                        <a:pt x="4718" y="8362"/>
                        <a:pt x="9601" y="11681"/>
                        <a:pt x="14429" y="15028"/>
                      </a:cubicBezTo>
                      <a:cubicBezTo>
                        <a:pt x="17941" y="12038"/>
                        <a:pt x="18489" y="6771"/>
                        <a:pt x="15582" y="315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5" name="任意多边形: 形状 4364">
                  <a:extLst>
                    <a:ext uri="{FF2B5EF4-FFF2-40B4-BE49-F238E27FC236}">
                      <a16:creationId xmlns:a16="http://schemas.microsoft.com/office/drawing/2014/main" id="{EF49601A-040A-D18A-69D3-F0A9E0BD92A1}"/>
                    </a:ext>
                  </a:extLst>
                </p:cNvPr>
                <p:cNvSpPr/>
                <p:nvPr/>
              </p:nvSpPr>
              <p:spPr>
                <a:xfrm>
                  <a:off x="11514973" y="4634028"/>
                  <a:ext cx="186140" cy="223187"/>
                </a:xfrm>
                <a:custGeom>
                  <a:avLst/>
                  <a:gdLst>
                    <a:gd name="connsiteX0" fmla="*/ 167719 w 186140"/>
                    <a:gd name="connsiteY0" fmla="*/ 28365 h 223187"/>
                    <a:gd name="connsiteX1" fmla="*/ 160010 w 186140"/>
                    <a:gd name="connsiteY1" fmla="*/ 103693 h 223187"/>
                    <a:gd name="connsiteX2" fmla="*/ 157514 w 186140"/>
                    <a:gd name="connsiteY2" fmla="*/ 154415 h 223187"/>
                    <a:gd name="connsiteX3" fmla="*/ 149449 w 186140"/>
                    <a:gd name="connsiteY3" fmla="*/ 183987 h 223187"/>
                    <a:gd name="connsiteX4" fmla="*/ 110469 w 186140"/>
                    <a:gd name="connsiteY4" fmla="*/ 200830 h 223187"/>
                    <a:gd name="connsiteX5" fmla="*/ 65370 w 186140"/>
                    <a:gd name="connsiteY5" fmla="*/ 174605 h 223187"/>
                    <a:gd name="connsiteX6" fmla="*/ 57881 w 186140"/>
                    <a:gd name="connsiteY6" fmla="*/ 163440 h 223187"/>
                    <a:gd name="connsiteX7" fmla="*/ 47101 w 186140"/>
                    <a:gd name="connsiteY7" fmla="*/ 143003 h 223187"/>
                    <a:gd name="connsiteX8" fmla="*/ 30531 w 186140"/>
                    <a:gd name="connsiteY8" fmla="*/ 109838 h 223187"/>
                    <a:gd name="connsiteX9" fmla="*/ 18955 w 186140"/>
                    <a:gd name="connsiteY9" fmla="*/ 82570 h 223187"/>
                    <a:gd name="connsiteX10" fmla="*/ 0 w 186140"/>
                    <a:gd name="connsiteY10" fmla="*/ 88605 h 223187"/>
                    <a:gd name="connsiteX11" fmla="*/ 12070 w 186140"/>
                    <a:gd name="connsiteY11" fmla="*/ 118067 h 223187"/>
                    <a:gd name="connsiteX12" fmla="*/ 29023 w 186140"/>
                    <a:gd name="connsiteY12" fmla="*/ 152988 h 223187"/>
                    <a:gd name="connsiteX13" fmla="*/ 41669 w 186140"/>
                    <a:gd name="connsiteY13" fmla="*/ 177266 h 223187"/>
                    <a:gd name="connsiteX14" fmla="*/ 49213 w 186140"/>
                    <a:gd name="connsiteY14" fmla="*/ 188074 h 223187"/>
                    <a:gd name="connsiteX15" fmla="*/ 120316 w 186140"/>
                    <a:gd name="connsiteY15" fmla="*/ 223187 h 223187"/>
                    <a:gd name="connsiteX16" fmla="*/ 168405 w 186140"/>
                    <a:gd name="connsiteY16" fmla="*/ 193039 h 223187"/>
                    <a:gd name="connsiteX17" fmla="*/ 177951 w 186140"/>
                    <a:gd name="connsiteY17" fmla="*/ 156719 h 223187"/>
                    <a:gd name="connsiteX18" fmla="*/ 179597 w 186140"/>
                    <a:gd name="connsiteY18" fmla="*/ 104736 h 223187"/>
                    <a:gd name="connsiteX19" fmla="*/ 185577 w 186140"/>
                    <a:gd name="connsiteY19" fmla="*/ 29544 h 223187"/>
                    <a:gd name="connsiteX20" fmla="*/ 185879 w 186140"/>
                    <a:gd name="connsiteY20" fmla="*/ 0 h 223187"/>
                    <a:gd name="connsiteX21" fmla="*/ 168652 w 186140"/>
                    <a:gd name="connsiteY21" fmla="*/ 11138 h 223187"/>
                    <a:gd name="connsiteX22" fmla="*/ 167719 w 186140"/>
                    <a:gd name="connsiteY22" fmla="*/ 28365 h 223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6140" h="223187">
                      <a:moveTo>
                        <a:pt x="167719" y="28365"/>
                      </a:moveTo>
                      <a:cubicBezTo>
                        <a:pt x="165716" y="53767"/>
                        <a:pt x="161464" y="81583"/>
                        <a:pt x="160010" y="103693"/>
                      </a:cubicBezTo>
                      <a:cubicBezTo>
                        <a:pt x="158941" y="120344"/>
                        <a:pt x="159544" y="137654"/>
                        <a:pt x="157514" y="154415"/>
                      </a:cubicBezTo>
                      <a:cubicBezTo>
                        <a:pt x="156280" y="164592"/>
                        <a:pt x="154030" y="174577"/>
                        <a:pt x="149449" y="183987"/>
                      </a:cubicBezTo>
                      <a:cubicBezTo>
                        <a:pt x="141440" y="200665"/>
                        <a:pt x="125913" y="203875"/>
                        <a:pt x="110469" y="200830"/>
                      </a:cubicBezTo>
                      <a:cubicBezTo>
                        <a:pt x="93022" y="197401"/>
                        <a:pt x="75356" y="186510"/>
                        <a:pt x="65370" y="174605"/>
                      </a:cubicBezTo>
                      <a:cubicBezTo>
                        <a:pt x="62490" y="171176"/>
                        <a:pt x="60076" y="167363"/>
                        <a:pt x="57881" y="163440"/>
                      </a:cubicBezTo>
                      <a:cubicBezTo>
                        <a:pt x="54096" y="156719"/>
                        <a:pt x="50832" y="149669"/>
                        <a:pt x="47101" y="143003"/>
                      </a:cubicBezTo>
                      <a:cubicBezTo>
                        <a:pt x="41203" y="132469"/>
                        <a:pt x="35689" y="121222"/>
                        <a:pt x="30531" y="109838"/>
                      </a:cubicBezTo>
                      <a:cubicBezTo>
                        <a:pt x="26417" y="100758"/>
                        <a:pt x="22604" y="91595"/>
                        <a:pt x="18955" y="82570"/>
                      </a:cubicBezTo>
                      <a:cubicBezTo>
                        <a:pt x="12673" y="84683"/>
                        <a:pt x="6337" y="86685"/>
                        <a:pt x="0" y="88605"/>
                      </a:cubicBezTo>
                      <a:cubicBezTo>
                        <a:pt x="3785" y="98344"/>
                        <a:pt x="7763" y="108247"/>
                        <a:pt x="12070" y="118067"/>
                      </a:cubicBezTo>
                      <a:cubicBezTo>
                        <a:pt x="17310" y="130083"/>
                        <a:pt x="22960" y="141906"/>
                        <a:pt x="29023" y="152988"/>
                      </a:cubicBezTo>
                      <a:cubicBezTo>
                        <a:pt x="33357" y="160944"/>
                        <a:pt x="37033" y="169448"/>
                        <a:pt x="41669" y="177266"/>
                      </a:cubicBezTo>
                      <a:cubicBezTo>
                        <a:pt x="43919" y="181051"/>
                        <a:pt x="46387" y="184672"/>
                        <a:pt x="49213" y="188074"/>
                      </a:cubicBezTo>
                      <a:cubicBezTo>
                        <a:pt x="64520" y="206481"/>
                        <a:pt x="94064" y="223077"/>
                        <a:pt x="120316" y="223187"/>
                      </a:cubicBezTo>
                      <a:cubicBezTo>
                        <a:pt x="140013" y="223269"/>
                        <a:pt x="158063" y="214875"/>
                        <a:pt x="168405" y="193039"/>
                      </a:cubicBezTo>
                      <a:cubicBezTo>
                        <a:pt x="173864" y="181435"/>
                        <a:pt x="176634" y="169228"/>
                        <a:pt x="177951" y="156719"/>
                      </a:cubicBezTo>
                      <a:cubicBezTo>
                        <a:pt x="179762" y="139519"/>
                        <a:pt x="178829" y="121826"/>
                        <a:pt x="179597" y="104736"/>
                      </a:cubicBezTo>
                      <a:cubicBezTo>
                        <a:pt x="180558" y="82680"/>
                        <a:pt x="184151" y="54891"/>
                        <a:pt x="185577" y="29544"/>
                      </a:cubicBezTo>
                      <a:cubicBezTo>
                        <a:pt x="186153" y="19093"/>
                        <a:pt x="186345" y="9108"/>
                        <a:pt x="185879" y="0"/>
                      </a:cubicBezTo>
                      <a:cubicBezTo>
                        <a:pt x="180228" y="3841"/>
                        <a:pt x="174412" y="7461"/>
                        <a:pt x="168652" y="11138"/>
                      </a:cubicBezTo>
                      <a:cubicBezTo>
                        <a:pt x="168515" y="16679"/>
                        <a:pt x="168186" y="22440"/>
                        <a:pt x="167719" y="2836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6" name="任意多边形: 形状 4365">
                  <a:extLst>
                    <a:ext uri="{FF2B5EF4-FFF2-40B4-BE49-F238E27FC236}">
                      <a16:creationId xmlns:a16="http://schemas.microsoft.com/office/drawing/2014/main" id="{EA17F273-97DF-BE78-CB77-894BD7D6AAB5}"/>
                    </a:ext>
                  </a:extLst>
                </p:cNvPr>
                <p:cNvSpPr/>
                <p:nvPr/>
              </p:nvSpPr>
              <p:spPr>
                <a:xfrm>
                  <a:off x="11511937" y="4706861"/>
                  <a:ext cx="22018" cy="15745"/>
                </a:xfrm>
                <a:custGeom>
                  <a:avLst/>
                  <a:gdLst>
                    <a:gd name="connsiteX0" fmla="*/ 19056 w 22018"/>
                    <a:gd name="connsiteY0" fmla="*/ 2441 h 15745"/>
                    <a:gd name="connsiteX1" fmla="*/ 17493 w 22018"/>
                    <a:gd name="connsiteY1" fmla="*/ 0 h 15745"/>
                    <a:gd name="connsiteX2" fmla="*/ 18 w 22018"/>
                    <a:gd name="connsiteY2" fmla="*/ 5514 h 15745"/>
                    <a:gd name="connsiteX3" fmla="*/ 649 w 22018"/>
                    <a:gd name="connsiteY3" fmla="*/ 9601 h 15745"/>
                    <a:gd name="connsiteX4" fmla="*/ 3064 w 22018"/>
                    <a:gd name="connsiteY4" fmla="*/ 15746 h 15745"/>
                    <a:gd name="connsiteX5" fmla="*/ 22019 w 22018"/>
                    <a:gd name="connsiteY5" fmla="*/ 9711 h 15745"/>
                    <a:gd name="connsiteX6" fmla="*/ 19056 w 22018"/>
                    <a:gd name="connsiteY6" fmla="*/ 2441 h 15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018" h="15745">
                      <a:moveTo>
                        <a:pt x="19056" y="2441"/>
                      </a:moveTo>
                      <a:cubicBezTo>
                        <a:pt x="18700" y="1509"/>
                        <a:pt x="18069" y="741"/>
                        <a:pt x="17493" y="0"/>
                      </a:cubicBezTo>
                      <a:cubicBezTo>
                        <a:pt x="11704" y="1920"/>
                        <a:pt x="5862" y="3758"/>
                        <a:pt x="18" y="5514"/>
                      </a:cubicBezTo>
                      <a:cubicBezTo>
                        <a:pt x="-64" y="6858"/>
                        <a:pt x="128" y="8257"/>
                        <a:pt x="649" y="9601"/>
                      </a:cubicBezTo>
                      <a:cubicBezTo>
                        <a:pt x="1417" y="11631"/>
                        <a:pt x="2268" y="13716"/>
                        <a:pt x="3064" y="15746"/>
                      </a:cubicBezTo>
                      <a:cubicBezTo>
                        <a:pt x="9427" y="13826"/>
                        <a:pt x="15737" y="11823"/>
                        <a:pt x="22019" y="9711"/>
                      </a:cubicBezTo>
                      <a:cubicBezTo>
                        <a:pt x="21032" y="7297"/>
                        <a:pt x="19989" y="4828"/>
                        <a:pt x="19056" y="244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7" name="任意多边形: 形状 4366">
                  <a:extLst>
                    <a:ext uri="{FF2B5EF4-FFF2-40B4-BE49-F238E27FC236}">
                      <a16:creationId xmlns:a16="http://schemas.microsoft.com/office/drawing/2014/main" id="{14412988-5D6C-DC7F-10ED-9890CBD5CA70}"/>
                    </a:ext>
                  </a:extLst>
                </p:cNvPr>
                <p:cNvSpPr/>
                <p:nvPr/>
              </p:nvSpPr>
              <p:spPr>
                <a:xfrm>
                  <a:off x="11683543" y="4623714"/>
                  <a:ext cx="17309" cy="21452"/>
                </a:xfrm>
                <a:custGeom>
                  <a:avLst/>
                  <a:gdLst>
                    <a:gd name="connsiteX0" fmla="*/ 13441 w 17309"/>
                    <a:gd name="connsiteY0" fmla="*/ 0 h 21452"/>
                    <a:gd name="connsiteX1" fmla="*/ 0 w 17309"/>
                    <a:gd name="connsiteY1" fmla="*/ 8806 h 21452"/>
                    <a:gd name="connsiteX2" fmla="*/ 82 w 17309"/>
                    <a:gd name="connsiteY2" fmla="*/ 21452 h 21452"/>
                    <a:gd name="connsiteX3" fmla="*/ 17310 w 17309"/>
                    <a:gd name="connsiteY3" fmla="*/ 10314 h 21452"/>
                    <a:gd name="connsiteX4" fmla="*/ 17118 w 17309"/>
                    <a:gd name="connsiteY4" fmla="*/ 6364 h 21452"/>
                    <a:gd name="connsiteX5" fmla="*/ 13441 w 17309"/>
                    <a:gd name="connsiteY5" fmla="*/ 0 h 21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309" h="21452">
                      <a:moveTo>
                        <a:pt x="13441" y="0"/>
                      </a:moveTo>
                      <a:cubicBezTo>
                        <a:pt x="9025" y="3017"/>
                        <a:pt x="4499" y="5870"/>
                        <a:pt x="0" y="8806"/>
                      </a:cubicBezTo>
                      <a:cubicBezTo>
                        <a:pt x="165" y="12838"/>
                        <a:pt x="192" y="17035"/>
                        <a:pt x="82" y="21452"/>
                      </a:cubicBezTo>
                      <a:cubicBezTo>
                        <a:pt x="5843" y="17776"/>
                        <a:pt x="11659" y="14155"/>
                        <a:pt x="17310" y="10314"/>
                      </a:cubicBezTo>
                      <a:cubicBezTo>
                        <a:pt x="17255" y="8998"/>
                        <a:pt x="17200" y="7626"/>
                        <a:pt x="17118" y="6364"/>
                      </a:cubicBezTo>
                      <a:cubicBezTo>
                        <a:pt x="16953" y="3676"/>
                        <a:pt x="15499" y="1454"/>
                        <a:pt x="13441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8" name="任意多边形: 形状 4367">
                  <a:extLst>
                    <a:ext uri="{FF2B5EF4-FFF2-40B4-BE49-F238E27FC236}">
                      <a16:creationId xmlns:a16="http://schemas.microsoft.com/office/drawing/2014/main" id="{90DEF143-7307-3FC0-3C90-45AA2CD4A54B}"/>
                    </a:ext>
                  </a:extLst>
                </p:cNvPr>
                <p:cNvSpPr/>
                <p:nvPr/>
              </p:nvSpPr>
              <p:spPr>
                <a:xfrm>
                  <a:off x="11683500" y="4622051"/>
                  <a:ext cx="13456" cy="10468"/>
                </a:xfrm>
                <a:custGeom>
                  <a:avLst/>
                  <a:gdLst>
                    <a:gd name="connsiteX0" fmla="*/ 8052 w 13456"/>
                    <a:gd name="connsiteY0" fmla="*/ 17 h 10468"/>
                    <a:gd name="connsiteX1" fmla="*/ 15 w 13456"/>
                    <a:gd name="connsiteY1" fmla="*/ 9097 h 10468"/>
                    <a:gd name="connsiteX2" fmla="*/ 15 w 13456"/>
                    <a:gd name="connsiteY2" fmla="*/ 10469 h 10468"/>
                    <a:gd name="connsiteX3" fmla="*/ 13456 w 13456"/>
                    <a:gd name="connsiteY3" fmla="*/ 1663 h 10468"/>
                    <a:gd name="connsiteX4" fmla="*/ 8052 w 13456"/>
                    <a:gd name="connsiteY4" fmla="*/ 17 h 10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56" h="10468">
                      <a:moveTo>
                        <a:pt x="8052" y="17"/>
                      </a:moveTo>
                      <a:cubicBezTo>
                        <a:pt x="3334" y="319"/>
                        <a:pt x="-260" y="4406"/>
                        <a:pt x="15" y="9097"/>
                      </a:cubicBezTo>
                      <a:cubicBezTo>
                        <a:pt x="42" y="9536"/>
                        <a:pt x="15" y="10030"/>
                        <a:pt x="15" y="10469"/>
                      </a:cubicBezTo>
                      <a:cubicBezTo>
                        <a:pt x="4513" y="7561"/>
                        <a:pt x="9040" y="4708"/>
                        <a:pt x="13456" y="1663"/>
                      </a:cubicBezTo>
                      <a:cubicBezTo>
                        <a:pt x="11948" y="566"/>
                        <a:pt x="10110" y="-120"/>
                        <a:pt x="8052" y="1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9" name="任意多边形: 形状 4368">
                  <a:extLst>
                    <a:ext uri="{FF2B5EF4-FFF2-40B4-BE49-F238E27FC236}">
                      <a16:creationId xmlns:a16="http://schemas.microsoft.com/office/drawing/2014/main" id="{FA677734-CC80-B9C5-5324-1A00A3E9B5D3}"/>
                    </a:ext>
                  </a:extLst>
                </p:cNvPr>
                <p:cNvSpPr/>
                <p:nvPr/>
              </p:nvSpPr>
              <p:spPr>
                <a:xfrm>
                  <a:off x="11511928" y="4703020"/>
                  <a:ext cx="17474" cy="9354"/>
                </a:xfrm>
                <a:custGeom>
                  <a:avLst/>
                  <a:gdLst>
                    <a:gd name="connsiteX0" fmla="*/ 6255 w 17474"/>
                    <a:gd name="connsiteY0" fmla="*/ 658 h 9354"/>
                    <a:gd name="connsiteX1" fmla="*/ 0 w 17474"/>
                    <a:gd name="connsiteY1" fmla="*/ 9354 h 9354"/>
                    <a:gd name="connsiteX2" fmla="*/ 17475 w 17474"/>
                    <a:gd name="connsiteY2" fmla="*/ 3840 h 9354"/>
                    <a:gd name="connsiteX3" fmla="*/ 6255 w 17474"/>
                    <a:gd name="connsiteY3" fmla="*/ 658 h 93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74" h="9354">
                      <a:moveTo>
                        <a:pt x="6255" y="658"/>
                      </a:moveTo>
                      <a:cubicBezTo>
                        <a:pt x="2524" y="2112"/>
                        <a:pt x="220" y="5596"/>
                        <a:pt x="0" y="9354"/>
                      </a:cubicBezTo>
                      <a:cubicBezTo>
                        <a:pt x="5843" y="7571"/>
                        <a:pt x="11686" y="5761"/>
                        <a:pt x="17475" y="3840"/>
                      </a:cubicBezTo>
                      <a:cubicBezTo>
                        <a:pt x="14869" y="521"/>
                        <a:pt x="10397" y="-960"/>
                        <a:pt x="6255" y="65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0" name="任意多边形: 形状 4369">
                  <a:extLst>
                    <a:ext uri="{FF2B5EF4-FFF2-40B4-BE49-F238E27FC236}">
                      <a16:creationId xmlns:a16="http://schemas.microsoft.com/office/drawing/2014/main" id="{C8729403-3EFE-5BE6-FFCE-E09352EF7F9A}"/>
                    </a:ext>
                  </a:extLst>
                </p:cNvPr>
                <p:cNvSpPr/>
                <p:nvPr/>
              </p:nvSpPr>
              <p:spPr>
                <a:xfrm>
                  <a:off x="11356019" y="3564451"/>
                  <a:ext cx="28299" cy="77072"/>
                </a:xfrm>
                <a:custGeom>
                  <a:avLst/>
                  <a:gdLst>
                    <a:gd name="connsiteX0" fmla="*/ 68 w 28299"/>
                    <a:gd name="connsiteY0" fmla="*/ 68036 h 77072"/>
                    <a:gd name="connsiteX1" fmla="*/ 8188 w 28299"/>
                    <a:gd name="connsiteY1" fmla="*/ 77061 h 77072"/>
                    <a:gd name="connsiteX2" fmla="*/ 17213 w 28299"/>
                    <a:gd name="connsiteY2" fmla="*/ 68941 h 77072"/>
                    <a:gd name="connsiteX3" fmla="*/ 27939 w 28299"/>
                    <a:gd name="connsiteY3" fmla="*/ 12513 h 77072"/>
                    <a:gd name="connsiteX4" fmla="*/ 21081 w 28299"/>
                    <a:gd name="connsiteY4" fmla="*/ 361 h 77072"/>
                    <a:gd name="connsiteX5" fmla="*/ 8901 w 28299"/>
                    <a:gd name="connsiteY5" fmla="*/ 7219 h 77072"/>
                    <a:gd name="connsiteX6" fmla="*/ 1412 w 28299"/>
                    <a:gd name="connsiteY6" fmla="*/ 37147 h 77072"/>
                    <a:gd name="connsiteX7" fmla="*/ 68 w 28299"/>
                    <a:gd name="connsiteY7" fmla="*/ 68036 h 77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299" h="77072">
                      <a:moveTo>
                        <a:pt x="68" y="68036"/>
                      </a:moveTo>
                      <a:cubicBezTo>
                        <a:pt x="-179" y="72754"/>
                        <a:pt x="3442" y="76814"/>
                        <a:pt x="8188" y="77061"/>
                      </a:cubicBezTo>
                      <a:cubicBezTo>
                        <a:pt x="12906" y="77308"/>
                        <a:pt x="16966" y="73687"/>
                        <a:pt x="17213" y="68941"/>
                      </a:cubicBezTo>
                      <a:lnTo>
                        <a:pt x="27939" y="12513"/>
                      </a:lnTo>
                      <a:cubicBezTo>
                        <a:pt x="29393" y="7274"/>
                        <a:pt x="26320" y="1815"/>
                        <a:pt x="21081" y="361"/>
                      </a:cubicBezTo>
                      <a:cubicBezTo>
                        <a:pt x="15814" y="-1093"/>
                        <a:pt x="10382" y="1979"/>
                        <a:pt x="8901" y="7219"/>
                      </a:cubicBezTo>
                      <a:cubicBezTo>
                        <a:pt x="5829" y="17204"/>
                        <a:pt x="2866" y="27052"/>
                        <a:pt x="1412" y="37147"/>
                      </a:cubicBezTo>
                      <a:cubicBezTo>
                        <a:pt x="-69" y="47324"/>
                        <a:pt x="-97" y="57584"/>
                        <a:pt x="68" y="6803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1" name="任意多边形: 形状 4370">
                  <a:extLst>
                    <a:ext uri="{FF2B5EF4-FFF2-40B4-BE49-F238E27FC236}">
                      <a16:creationId xmlns:a16="http://schemas.microsoft.com/office/drawing/2014/main" id="{DF0F290D-B981-9C5A-DE44-0DFCDD0D10B1}"/>
                    </a:ext>
                  </a:extLst>
                </p:cNvPr>
                <p:cNvSpPr/>
                <p:nvPr/>
              </p:nvSpPr>
              <p:spPr>
                <a:xfrm>
                  <a:off x="11242275" y="4491945"/>
                  <a:ext cx="25850" cy="83967"/>
                </a:xfrm>
                <a:custGeom>
                  <a:avLst/>
                  <a:gdLst>
                    <a:gd name="connsiteX0" fmla="*/ 23450 w 25850"/>
                    <a:gd name="connsiteY0" fmla="*/ 37486 h 83967"/>
                    <a:gd name="connsiteX1" fmla="*/ 25810 w 25850"/>
                    <a:gd name="connsiteY1" fmla="*/ 10767 h 83967"/>
                    <a:gd name="connsiteX2" fmla="*/ 16839 w 25850"/>
                    <a:gd name="connsiteY2" fmla="*/ 41 h 83967"/>
                    <a:gd name="connsiteX3" fmla="*/ 6113 w 25850"/>
                    <a:gd name="connsiteY3" fmla="*/ 9011 h 83967"/>
                    <a:gd name="connsiteX4" fmla="*/ 1422 w 25850"/>
                    <a:gd name="connsiteY4" fmla="*/ 41189 h 83967"/>
                    <a:gd name="connsiteX5" fmla="*/ 23 w 25850"/>
                    <a:gd name="connsiteY5" fmla="*/ 74930 h 83967"/>
                    <a:gd name="connsiteX6" fmla="*/ 8143 w 25850"/>
                    <a:gd name="connsiteY6" fmla="*/ 83956 h 83967"/>
                    <a:gd name="connsiteX7" fmla="*/ 17168 w 25850"/>
                    <a:gd name="connsiteY7" fmla="*/ 75836 h 83967"/>
                    <a:gd name="connsiteX8" fmla="*/ 20981 w 25850"/>
                    <a:gd name="connsiteY8" fmla="*/ 53012 h 83967"/>
                    <a:gd name="connsiteX9" fmla="*/ 23450 w 25850"/>
                    <a:gd name="connsiteY9" fmla="*/ 37486 h 83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5850" h="83967">
                      <a:moveTo>
                        <a:pt x="23450" y="37486"/>
                      </a:moveTo>
                      <a:cubicBezTo>
                        <a:pt x="24630" y="28625"/>
                        <a:pt x="25288" y="19710"/>
                        <a:pt x="25810" y="10767"/>
                      </a:cubicBezTo>
                      <a:cubicBezTo>
                        <a:pt x="26303" y="5335"/>
                        <a:pt x="22271" y="535"/>
                        <a:pt x="16839" y="41"/>
                      </a:cubicBezTo>
                      <a:cubicBezTo>
                        <a:pt x="11408" y="-453"/>
                        <a:pt x="6607" y="3580"/>
                        <a:pt x="6113" y="9011"/>
                      </a:cubicBezTo>
                      <a:cubicBezTo>
                        <a:pt x="4906" y="19792"/>
                        <a:pt x="2657" y="30408"/>
                        <a:pt x="1422" y="41189"/>
                      </a:cubicBezTo>
                      <a:cubicBezTo>
                        <a:pt x="160" y="52409"/>
                        <a:pt x="-86" y="63628"/>
                        <a:pt x="23" y="74930"/>
                      </a:cubicBezTo>
                      <a:cubicBezTo>
                        <a:pt x="-223" y="79649"/>
                        <a:pt x="3397" y="83681"/>
                        <a:pt x="8143" y="83956"/>
                      </a:cubicBezTo>
                      <a:cubicBezTo>
                        <a:pt x="12861" y="84202"/>
                        <a:pt x="16922" y="80554"/>
                        <a:pt x="17168" y="75836"/>
                      </a:cubicBezTo>
                      <a:cubicBezTo>
                        <a:pt x="18128" y="68155"/>
                        <a:pt x="19665" y="60638"/>
                        <a:pt x="20981" y="53012"/>
                      </a:cubicBezTo>
                      <a:cubicBezTo>
                        <a:pt x="21887" y="47855"/>
                        <a:pt x="22764" y="42698"/>
                        <a:pt x="23450" y="3748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2" name="任意多边形: 形状 4371">
                  <a:extLst>
                    <a:ext uri="{FF2B5EF4-FFF2-40B4-BE49-F238E27FC236}">
                      <a16:creationId xmlns:a16="http://schemas.microsoft.com/office/drawing/2014/main" id="{558CC73D-60B4-E1A1-5EA3-FA8AE35FD04B}"/>
                    </a:ext>
                  </a:extLst>
                </p:cNvPr>
                <p:cNvSpPr/>
                <p:nvPr/>
              </p:nvSpPr>
              <p:spPr>
                <a:xfrm>
                  <a:off x="11254252" y="4023578"/>
                  <a:ext cx="97619" cy="111254"/>
                </a:xfrm>
                <a:custGeom>
                  <a:avLst/>
                  <a:gdLst>
                    <a:gd name="connsiteX0" fmla="*/ 67929 w 97619"/>
                    <a:gd name="connsiteY0" fmla="*/ 18084 h 111254"/>
                    <a:gd name="connsiteX1" fmla="*/ 76378 w 97619"/>
                    <a:gd name="connsiteY1" fmla="*/ 58600 h 111254"/>
                    <a:gd name="connsiteX2" fmla="*/ 64006 w 97619"/>
                    <a:gd name="connsiteY2" fmla="*/ 81534 h 111254"/>
                    <a:gd name="connsiteX3" fmla="*/ 45435 w 97619"/>
                    <a:gd name="connsiteY3" fmla="*/ 90038 h 111254"/>
                    <a:gd name="connsiteX4" fmla="*/ 22145 w 97619"/>
                    <a:gd name="connsiteY4" fmla="*/ 54458 h 111254"/>
                    <a:gd name="connsiteX5" fmla="*/ 41430 w 97619"/>
                    <a:gd name="connsiteY5" fmla="*/ 27273 h 111254"/>
                    <a:gd name="connsiteX6" fmla="*/ 44145 w 97619"/>
                    <a:gd name="connsiteY6" fmla="*/ 4779 h 111254"/>
                    <a:gd name="connsiteX7" fmla="*/ 1626 w 97619"/>
                    <a:gd name="connsiteY7" fmla="*/ 49877 h 111254"/>
                    <a:gd name="connsiteX8" fmla="*/ 43432 w 97619"/>
                    <a:gd name="connsiteY8" fmla="*/ 111133 h 111254"/>
                    <a:gd name="connsiteX9" fmla="*/ 87515 w 97619"/>
                    <a:gd name="connsiteY9" fmla="*/ 82987 h 111254"/>
                    <a:gd name="connsiteX10" fmla="*/ 82441 w 97619"/>
                    <a:gd name="connsiteY10" fmla="*/ 76349 h 111254"/>
                    <a:gd name="connsiteX11" fmla="*/ 90176 w 97619"/>
                    <a:gd name="connsiteY11" fmla="*/ 64718 h 111254"/>
                    <a:gd name="connsiteX12" fmla="*/ 95169 w 97619"/>
                    <a:gd name="connsiteY12" fmla="*/ 63812 h 111254"/>
                    <a:gd name="connsiteX13" fmla="*/ 95196 w 97619"/>
                    <a:gd name="connsiteY13" fmla="*/ 63703 h 111254"/>
                    <a:gd name="connsiteX14" fmla="*/ 69547 w 97619"/>
                    <a:gd name="connsiteY14" fmla="*/ 335 h 111254"/>
                    <a:gd name="connsiteX15" fmla="*/ 63211 w 97619"/>
                    <a:gd name="connsiteY15" fmla="*/ 1021 h 111254"/>
                    <a:gd name="connsiteX16" fmla="*/ 59919 w 97619"/>
                    <a:gd name="connsiteY16" fmla="*/ 22664 h 111254"/>
                    <a:gd name="connsiteX17" fmla="*/ 67929 w 97619"/>
                    <a:gd name="connsiteY17" fmla="*/ 18084 h 111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97619" h="111254">
                      <a:moveTo>
                        <a:pt x="67929" y="18084"/>
                      </a:moveTo>
                      <a:cubicBezTo>
                        <a:pt x="80575" y="24557"/>
                        <a:pt x="80959" y="42662"/>
                        <a:pt x="76378" y="58600"/>
                      </a:cubicBezTo>
                      <a:cubicBezTo>
                        <a:pt x="73881" y="67241"/>
                        <a:pt x="69602" y="75444"/>
                        <a:pt x="64006" y="81534"/>
                      </a:cubicBezTo>
                      <a:cubicBezTo>
                        <a:pt x="58904" y="87075"/>
                        <a:pt x="52649" y="90806"/>
                        <a:pt x="45435" y="90038"/>
                      </a:cubicBezTo>
                      <a:cubicBezTo>
                        <a:pt x="24915" y="88145"/>
                        <a:pt x="18634" y="70588"/>
                        <a:pt x="22145" y="54458"/>
                      </a:cubicBezTo>
                      <a:cubicBezTo>
                        <a:pt x="24531" y="43540"/>
                        <a:pt x="31225" y="33061"/>
                        <a:pt x="41430" y="27273"/>
                      </a:cubicBezTo>
                      <a:cubicBezTo>
                        <a:pt x="42308" y="19757"/>
                        <a:pt x="43240" y="12268"/>
                        <a:pt x="44145" y="4779"/>
                      </a:cubicBezTo>
                      <a:cubicBezTo>
                        <a:pt x="21541" y="10402"/>
                        <a:pt x="6317" y="29358"/>
                        <a:pt x="1626" y="49877"/>
                      </a:cubicBezTo>
                      <a:cubicBezTo>
                        <a:pt x="-4821" y="77940"/>
                        <a:pt x="7661" y="107731"/>
                        <a:pt x="43432" y="111133"/>
                      </a:cubicBezTo>
                      <a:cubicBezTo>
                        <a:pt x="61674" y="112614"/>
                        <a:pt x="77722" y="100380"/>
                        <a:pt x="87515" y="82987"/>
                      </a:cubicBezTo>
                      <a:cubicBezTo>
                        <a:pt x="85019" y="81643"/>
                        <a:pt x="83044" y="79339"/>
                        <a:pt x="82441" y="76349"/>
                      </a:cubicBezTo>
                      <a:cubicBezTo>
                        <a:pt x="81371" y="71000"/>
                        <a:pt x="84827" y="65787"/>
                        <a:pt x="90176" y="64718"/>
                      </a:cubicBezTo>
                      <a:cubicBezTo>
                        <a:pt x="91822" y="64361"/>
                        <a:pt x="93495" y="64142"/>
                        <a:pt x="95169" y="63812"/>
                      </a:cubicBezTo>
                      <a:cubicBezTo>
                        <a:pt x="95169" y="63785"/>
                        <a:pt x="95196" y="63730"/>
                        <a:pt x="95196" y="63703"/>
                      </a:cubicBezTo>
                      <a:cubicBezTo>
                        <a:pt x="102054" y="36380"/>
                        <a:pt x="94620" y="7193"/>
                        <a:pt x="69547" y="335"/>
                      </a:cubicBezTo>
                      <a:cubicBezTo>
                        <a:pt x="67326" y="-324"/>
                        <a:pt x="65103" y="33"/>
                        <a:pt x="63211" y="1021"/>
                      </a:cubicBezTo>
                      <a:cubicBezTo>
                        <a:pt x="62086" y="8235"/>
                        <a:pt x="61016" y="15450"/>
                        <a:pt x="59919" y="22664"/>
                      </a:cubicBezTo>
                      <a:cubicBezTo>
                        <a:pt x="63320" y="22500"/>
                        <a:pt x="66256" y="20772"/>
                        <a:pt x="67929" y="1808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3" name="任意多边形: 形状 4372">
                  <a:extLst>
                    <a:ext uri="{FF2B5EF4-FFF2-40B4-BE49-F238E27FC236}">
                      <a16:creationId xmlns:a16="http://schemas.microsoft.com/office/drawing/2014/main" id="{21554A62-27E8-2B8F-3573-9D9B1E5A08BF}"/>
                    </a:ext>
                  </a:extLst>
                </p:cNvPr>
                <p:cNvSpPr/>
                <p:nvPr/>
              </p:nvSpPr>
              <p:spPr>
                <a:xfrm>
                  <a:off x="11579707" y="3722026"/>
                  <a:ext cx="41617" cy="42824"/>
                </a:xfrm>
                <a:custGeom>
                  <a:avLst/>
                  <a:gdLst>
                    <a:gd name="connsiteX0" fmla="*/ 2721 w 41617"/>
                    <a:gd name="connsiteY0" fmla="*/ 40515 h 42824"/>
                    <a:gd name="connsiteX1" fmla="*/ 14846 w 41617"/>
                    <a:gd name="connsiteY1" fmla="*/ 40104 h 42824"/>
                    <a:gd name="connsiteX2" fmla="*/ 27821 w 41617"/>
                    <a:gd name="connsiteY2" fmla="*/ 29350 h 42824"/>
                    <a:gd name="connsiteX3" fmla="*/ 38849 w 41617"/>
                    <a:gd name="connsiteY3" fmla="*/ 16732 h 42824"/>
                    <a:gd name="connsiteX4" fmla="*/ 38602 w 41617"/>
                    <a:gd name="connsiteY4" fmla="*/ 2769 h 42824"/>
                    <a:gd name="connsiteX5" fmla="*/ 24639 w 41617"/>
                    <a:gd name="connsiteY5" fmla="*/ 3016 h 42824"/>
                    <a:gd name="connsiteX6" fmla="*/ 12404 w 41617"/>
                    <a:gd name="connsiteY6" fmla="*/ 14674 h 42824"/>
                    <a:gd name="connsiteX7" fmla="*/ 2309 w 41617"/>
                    <a:gd name="connsiteY7" fmla="*/ 28390 h 42824"/>
                    <a:gd name="connsiteX8" fmla="*/ 2721 w 41617"/>
                    <a:gd name="connsiteY8" fmla="*/ 40515 h 42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17" h="42824">
                      <a:moveTo>
                        <a:pt x="2721" y="40515"/>
                      </a:moveTo>
                      <a:cubicBezTo>
                        <a:pt x="6177" y="43752"/>
                        <a:pt x="11609" y="43560"/>
                        <a:pt x="14846" y="40104"/>
                      </a:cubicBezTo>
                      <a:cubicBezTo>
                        <a:pt x="19180" y="36483"/>
                        <a:pt x="23761" y="33301"/>
                        <a:pt x="27821" y="29350"/>
                      </a:cubicBezTo>
                      <a:cubicBezTo>
                        <a:pt x="31826" y="25455"/>
                        <a:pt x="35145" y="20929"/>
                        <a:pt x="38849" y="16732"/>
                      </a:cubicBezTo>
                      <a:cubicBezTo>
                        <a:pt x="42634" y="12809"/>
                        <a:pt x="42525" y="6527"/>
                        <a:pt x="38602" y="2769"/>
                      </a:cubicBezTo>
                      <a:cubicBezTo>
                        <a:pt x="34679" y="-1017"/>
                        <a:pt x="28425" y="-907"/>
                        <a:pt x="24639" y="3016"/>
                      </a:cubicBezTo>
                      <a:cubicBezTo>
                        <a:pt x="20551" y="6911"/>
                        <a:pt x="16135" y="10450"/>
                        <a:pt x="12404" y="14674"/>
                      </a:cubicBezTo>
                      <a:cubicBezTo>
                        <a:pt x="8619" y="18981"/>
                        <a:pt x="5684" y="23754"/>
                        <a:pt x="2309" y="28390"/>
                      </a:cubicBezTo>
                      <a:cubicBezTo>
                        <a:pt x="-927" y="31847"/>
                        <a:pt x="-736" y="37278"/>
                        <a:pt x="2721" y="4051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4" name="任意多边形: 形状 4373">
                  <a:extLst>
                    <a:ext uri="{FF2B5EF4-FFF2-40B4-BE49-F238E27FC236}">
                      <a16:creationId xmlns:a16="http://schemas.microsoft.com/office/drawing/2014/main" id="{F642F639-88DD-348C-192E-99D02F9F1791}"/>
                    </a:ext>
                  </a:extLst>
                </p:cNvPr>
                <p:cNvSpPr/>
                <p:nvPr/>
              </p:nvSpPr>
              <p:spPr>
                <a:xfrm>
                  <a:off x="11049699" y="4416274"/>
                  <a:ext cx="19366" cy="27705"/>
                </a:xfrm>
                <a:custGeom>
                  <a:avLst/>
                  <a:gdLst>
                    <a:gd name="connsiteX0" fmla="*/ 10205 w 19366"/>
                    <a:gd name="connsiteY0" fmla="*/ 5815 h 27705"/>
                    <a:gd name="connsiteX1" fmla="*/ 13771 w 19366"/>
                    <a:gd name="connsiteY1" fmla="*/ 19311 h 27705"/>
                    <a:gd name="connsiteX2" fmla="*/ 9382 w 19366"/>
                    <a:gd name="connsiteY2" fmla="*/ 27705 h 27705"/>
                    <a:gd name="connsiteX3" fmla="*/ 13277 w 19366"/>
                    <a:gd name="connsiteY3" fmla="*/ 23755 h 27705"/>
                    <a:gd name="connsiteX4" fmla="*/ 17996 w 19366"/>
                    <a:gd name="connsiteY4" fmla="*/ 14895 h 27705"/>
                    <a:gd name="connsiteX5" fmla="*/ 14512 w 19366"/>
                    <a:gd name="connsiteY5" fmla="*/ 1371 h 27705"/>
                    <a:gd name="connsiteX6" fmla="*/ 988 w 19366"/>
                    <a:gd name="connsiteY6" fmla="*/ 4855 h 27705"/>
                    <a:gd name="connsiteX7" fmla="*/ 0 w 19366"/>
                    <a:gd name="connsiteY7" fmla="*/ 6089 h 27705"/>
                    <a:gd name="connsiteX8" fmla="*/ 10205 w 19366"/>
                    <a:gd name="connsiteY8" fmla="*/ 5815 h 27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366" h="27705">
                      <a:moveTo>
                        <a:pt x="10205" y="5815"/>
                      </a:moveTo>
                      <a:cubicBezTo>
                        <a:pt x="14923" y="8558"/>
                        <a:pt x="16514" y="14620"/>
                        <a:pt x="13771" y="19311"/>
                      </a:cubicBezTo>
                      <a:cubicBezTo>
                        <a:pt x="12262" y="22082"/>
                        <a:pt x="10836" y="24907"/>
                        <a:pt x="9382" y="27705"/>
                      </a:cubicBezTo>
                      <a:cubicBezTo>
                        <a:pt x="10781" y="26498"/>
                        <a:pt x="12125" y="25264"/>
                        <a:pt x="13277" y="23755"/>
                      </a:cubicBezTo>
                      <a:cubicBezTo>
                        <a:pt x="15307" y="21094"/>
                        <a:pt x="16514" y="17912"/>
                        <a:pt x="17996" y="14895"/>
                      </a:cubicBezTo>
                      <a:cubicBezTo>
                        <a:pt x="20766" y="10204"/>
                        <a:pt x="19202" y="4141"/>
                        <a:pt x="14512" y="1371"/>
                      </a:cubicBezTo>
                      <a:cubicBezTo>
                        <a:pt x="9821" y="-1400"/>
                        <a:pt x="3759" y="164"/>
                        <a:pt x="988" y="4855"/>
                      </a:cubicBezTo>
                      <a:cubicBezTo>
                        <a:pt x="686" y="5294"/>
                        <a:pt x="330" y="5678"/>
                        <a:pt x="0" y="6089"/>
                      </a:cubicBezTo>
                      <a:cubicBezTo>
                        <a:pt x="3018" y="4224"/>
                        <a:pt x="6913" y="3894"/>
                        <a:pt x="10205" y="581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5" name="任意多边形: 形状 4374">
                  <a:extLst>
                    <a:ext uri="{FF2B5EF4-FFF2-40B4-BE49-F238E27FC236}">
                      <a16:creationId xmlns:a16="http://schemas.microsoft.com/office/drawing/2014/main" id="{4C03FA25-2CCB-9675-B3B9-ECFC7D9BF3D7}"/>
                    </a:ext>
                  </a:extLst>
                </p:cNvPr>
                <p:cNvSpPr/>
                <p:nvPr/>
              </p:nvSpPr>
              <p:spPr>
                <a:xfrm>
                  <a:off x="11120742" y="3611786"/>
                  <a:ext cx="37487" cy="67313"/>
                </a:xfrm>
                <a:custGeom>
                  <a:avLst/>
                  <a:gdLst>
                    <a:gd name="connsiteX0" fmla="*/ 9497 w 37487"/>
                    <a:gd name="connsiteY0" fmla="*/ 38092 h 67313"/>
                    <a:gd name="connsiteX1" fmla="*/ 20936 w 37487"/>
                    <a:gd name="connsiteY1" fmla="*/ 61903 h 67313"/>
                    <a:gd name="connsiteX2" fmla="*/ 32074 w 37487"/>
                    <a:gd name="connsiteY2" fmla="*/ 66704 h 67313"/>
                    <a:gd name="connsiteX3" fmla="*/ 36874 w 37487"/>
                    <a:gd name="connsiteY3" fmla="*/ 55567 h 67313"/>
                    <a:gd name="connsiteX4" fmla="*/ 29385 w 37487"/>
                    <a:gd name="connsiteY4" fmla="*/ 30494 h 67313"/>
                    <a:gd name="connsiteX5" fmla="*/ 19016 w 37487"/>
                    <a:gd name="connsiteY5" fmla="*/ 6162 h 67313"/>
                    <a:gd name="connsiteX6" fmla="*/ 6150 w 37487"/>
                    <a:gd name="connsiteY6" fmla="*/ 730 h 67313"/>
                    <a:gd name="connsiteX7" fmla="*/ 719 w 37487"/>
                    <a:gd name="connsiteY7" fmla="*/ 13596 h 67313"/>
                    <a:gd name="connsiteX8" fmla="*/ 9497 w 37487"/>
                    <a:gd name="connsiteY8" fmla="*/ 38092 h 67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487" h="67313">
                      <a:moveTo>
                        <a:pt x="9497" y="38092"/>
                      </a:moveTo>
                      <a:cubicBezTo>
                        <a:pt x="12871" y="46267"/>
                        <a:pt x="17041" y="53976"/>
                        <a:pt x="20936" y="61903"/>
                      </a:cubicBezTo>
                      <a:cubicBezTo>
                        <a:pt x="22692" y="66293"/>
                        <a:pt x="27685" y="68460"/>
                        <a:pt x="32074" y="66704"/>
                      </a:cubicBezTo>
                      <a:cubicBezTo>
                        <a:pt x="36490" y="64976"/>
                        <a:pt x="38630" y="59956"/>
                        <a:pt x="36874" y="55567"/>
                      </a:cubicBezTo>
                      <a:cubicBezTo>
                        <a:pt x="34295" y="47200"/>
                        <a:pt x="32320" y="38724"/>
                        <a:pt x="29385" y="30494"/>
                      </a:cubicBezTo>
                      <a:cubicBezTo>
                        <a:pt x="26422" y="22182"/>
                        <a:pt x="22582" y="14227"/>
                        <a:pt x="19016" y="6162"/>
                      </a:cubicBezTo>
                      <a:cubicBezTo>
                        <a:pt x="16959" y="1114"/>
                        <a:pt x="11198" y="-1327"/>
                        <a:pt x="6150" y="730"/>
                      </a:cubicBezTo>
                      <a:cubicBezTo>
                        <a:pt x="1103" y="2787"/>
                        <a:pt x="-1311" y="8548"/>
                        <a:pt x="719" y="13596"/>
                      </a:cubicBezTo>
                      <a:cubicBezTo>
                        <a:pt x="3764" y="21716"/>
                        <a:pt x="6178" y="30055"/>
                        <a:pt x="9497" y="3809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6" name="任意多边形: 形状 4375">
                  <a:extLst>
                    <a:ext uri="{FF2B5EF4-FFF2-40B4-BE49-F238E27FC236}">
                      <a16:creationId xmlns:a16="http://schemas.microsoft.com/office/drawing/2014/main" id="{D7BC28CB-CAB6-E140-7EE3-2C2898943155}"/>
                    </a:ext>
                  </a:extLst>
                </p:cNvPr>
                <p:cNvSpPr/>
                <p:nvPr/>
              </p:nvSpPr>
              <p:spPr>
                <a:xfrm>
                  <a:off x="11488864" y="4460308"/>
                  <a:ext cx="47504" cy="71068"/>
                </a:xfrm>
                <a:custGeom>
                  <a:avLst/>
                  <a:gdLst>
                    <a:gd name="connsiteX0" fmla="*/ 12777 w 47504"/>
                    <a:gd name="connsiteY0" fmla="*/ 36040 h 71068"/>
                    <a:gd name="connsiteX1" fmla="*/ 20156 w 47504"/>
                    <a:gd name="connsiteY1" fmla="*/ 48164 h 71068"/>
                    <a:gd name="connsiteX2" fmla="*/ 31129 w 47504"/>
                    <a:gd name="connsiteY2" fmla="*/ 66050 h 71068"/>
                    <a:gd name="connsiteX3" fmla="*/ 42486 w 47504"/>
                    <a:gd name="connsiteY3" fmla="*/ 70302 h 71068"/>
                    <a:gd name="connsiteX4" fmla="*/ 46738 w 47504"/>
                    <a:gd name="connsiteY4" fmla="*/ 58945 h 71068"/>
                    <a:gd name="connsiteX5" fmla="*/ 34229 w 47504"/>
                    <a:gd name="connsiteY5" fmla="*/ 30581 h 71068"/>
                    <a:gd name="connsiteX6" fmla="*/ 18483 w 47504"/>
                    <a:gd name="connsiteY6" fmla="*/ 5014 h 71068"/>
                    <a:gd name="connsiteX7" fmla="*/ 5014 w 47504"/>
                    <a:gd name="connsiteY7" fmla="*/ 1283 h 71068"/>
                    <a:gd name="connsiteX8" fmla="*/ 1283 w 47504"/>
                    <a:gd name="connsiteY8" fmla="*/ 14752 h 71068"/>
                    <a:gd name="connsiteX9" fmla="*/ 12777 w 47504"/>
                    <a:gd name="connsiteY9" fmla="*/ 36040 h 71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504" h="71068">
                      <a:moveTo>
                        <a:pt x="12777" y="36040"/>
                      </a:moveTo>
                      <a:cubicBezTo>
                        <a:pt x="15164" y="40127"/>
                        <a:pt x="17633" y="44160"/>
                        <a:pt x="20156" y="48164"/>
                      </a:cubicBezTo>
                      <a:cubicBezTo>
                        <a:pt x="23860" y="54117"/>
                        <a:pt x="27727" y="59878"/>
                        <a:pt x="31129" y="66050"/>
                      </a:cubicBezTo>
                      <a:cubicBezTo>
                        <a:pt x="33105" y="70357"/>
                        <a:pt x="38179" y="72250"/>
                        <a:pt x="42486" y="70302"/>
                      </a:cubicBezTo>
                      <a:cubicBezTo>
                        <a:pt x="46793" y="68354"/>
                        <a:pt x="48686" y="63252"/>
                        <a:pt x="46738" y="58945"/>
                      </a:cubicBezTo>
                      <a:cubicBezTo>
                        <a:pt x="43062" y="49179"/>
                        <a:pt x="39167" y="39661"/>
                        <a:pt x="34229" y="30581"/>
                      </a:cubicBezTo>
                      <a:cubicBezTo>
                        <a:pt x="29456" y="21830"/>
                        <a:pt x="23668" y="13655"/>
                        <a:pt x="18483" y="5014"/>
                      </a:cubicBezTo>
                      <a:cubicBezTo>
                        <a:pt x="15795" y="268"/>
                        <a:pt x="9760" y="-1405"/>
                        <a:pt x="5014" y="1283"/>
                      </a:cubicBezTo>
                      <a:cubicBezTo>
                        <a:pt x="268" y="3972"/>
                        <a:pt x="-1405" y="10007"/>
                        <a:pt x="1283" y="14752"/>
                      </a:cubicBezTo>
                      <a:cubicBezTo>
                        <a:pt x="5069" y="21940"/>
                        <a:pt x="8745" y="29099"/>
                        <a:pt x="12777" y="3604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7" name="任意多边形: 形状 4376">
                  <a:extLst>
                    <a:ext uri="{FF2B5EF4-FFF2-40B4-BE49-F238E27FC236}">
                      <a16:creationId xmlns:a16="http://schemas.microsoft.com/office/drawing/2014/main" id="{E2EF819B-3744-63BE-1D20-CDD8F9455655}"/>
                    </a:ext>
                  </a:extLst>
                </p:cNvPr>
                <p:cNvSpPr/>
                <p:nvPr/>
              </p:nvSpPr>
              <p:spPr>
                <a:xfrm>
                  <a:off x="11020257" y="4422390"/>
                  <a:ext cx="38851" cy="63445"/>
                </a:xfrm>
                <a:custGeom>
                  <a:avLst/>
                  <a:gdLst>
                    <a:gd name="connsiteX0" fmla="*/ 4534 w 38851"/>
                    <a:gd name="connsiteY0" fmla="*/ 62435 h 63445"/>
                    <a:gd name="connsiteX1" fmla="*/ 16137 w 38851"/>
                    <a:gd name="connsiteY1" fmla="*/ 58924 h 63445"/>
                    <a:gd name="connsiteX2" fmla="*/ 30704 w 38851"/>
                    <a:gd name="connsiteY2" fmla="*/ 36649 h 63445"/>
                    <a:gd name="connsiteX3" fmla="*/ 38851 w 38851"/>
                    <a:gd name="connsiteY3" fmla="*/ 21589 h 63445"/>
                    <a:gd name="connsiteX4" fmla="*/ 35806 w 38851"/>
                    <a:gd name="connsiteY4" fmla="*/ 24305 h 63445"/>
                    <a:gd name="connsiteX5" fmla="*/ 23928 w 38851"/>
                    <a:gd name="connsiteY5" fmla="*/ 26746 h 63445"/>
                    <a:gd name="connsiteX6" fmla="*/ 21487 w 38851"/>
                    <a:gd name="connsiteY6" fmla="*/ 14868 h 63445"/>
                    <a:gd name="connsiteX7" fmla="*/ 25053 w 38851"/>
                    <a:gd name="connsiteY7" fmla="*/ 5843 h 63445"/>
                    <a:gd name="connsiteX8" fmla="*/ 29469 w 38851"/>
                    <a:gd name="connsiteY8" fmla="*/ 0 h 63445"/>
                    <a:gd name="connsiteX9" fmla="*/ 26178 w 38851"/>
                    <a:gd name="connsiteY9" fmla="*/ 3265 h 63445"/>
                    <a:gd name="connsiteX10" fmla="*/ 12160 w 38851"/>
                    <a:gd name="connsiteY10" fmla="*/ 26225 h 63445"/>
                    <a:gd name="connsiteX11" fmla="*/ 1022 w 38851"/>
                    <a:gd name="connsiteY11" fmla="*/ 50832 h 63445"/>
                    <a:gd name="connsiteX12" fmla="*/ 4534 w 38851"/>
                    <a:gd name="connsiteY12" fmla="*/ 62435 h 63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851" h="63445">
                      <a:moveTo>
                        <a:pt x="4534" y="62435"/>
                      </a:moveTo>
                      <a:cubicBezTo>
                        <a:pt x="8703" y="64657"/>
                        <a:pt x="13916" y="63094"/>
                        <a:pt x="16137" y="58924"/>
                      </a:cubicBezTo>
                      <a:cubicBezTo>
                        <a:pt x="20910" y="51435"/>
                        <a:pt x="26150" y="44330"/>
                        <a:pt x="30704" y="36649"/>
                      </a:cubicBezTo>
                      <a:cubicBezTo>
                        <a:pt x="33612" y="31739"/>
                        <a:pt x="36245" y="26664"/>
                        <a:pt x="38851" y="21589"/>
                      </a:cubicBezTo>
                      <a:cubicBezTo>
                        <a:pt x="37836" y="22467"/>
                        <a:pt x="36794" y="23345"/>
                        <a:pt x="35806" y="24305"/>
                      </a:cubicBezTo>
                      <a:cubicBezTo>
                        <a:pt x="33200" y="28255"/>
                        <a:pt x="27878" y="29352"/>
                        <a:pt x="23928" y="26746"/>
                      </a:cubicBezTo>
                      <a:cubicBezTo>
                        <a:pt x="19978" y="24140"/>
                        <a:pt x="18881" y="18818"/>
                        <a:pt x="21487" y="14868"/>
                      </a:cubicBezTo>
                      <a:cubicBezTo>
                        <a:pt x="22666" y="11796"/>
                        <a:pt x="23407" y="8724"/>
                        <a:pt x="25053" y="5843"/>
                      </a:cubicBezTo>
                      <a:cubicBezTo>
                        <a:pt x="26260" y="3731"/>
                        <a:pt x="27933" y="1920"/>
                        <a:pt x="29469" y="0"/>
                      </a:cubicBezTo>
                      <a:cubicBezTo>
                        <a:pt x="28180" y="823"/>
                        <a:pt x="27001" y="1838"/>
                        <a:pt x="26178" y="3265"/>
                      </a:cubicBezTo>
                      <a:cubicBezTo>
                        <a:pt x="21459" y="10863"/>
                        <a:pt x="16357" y="18297"/>
                        <a:pt x="12160" y="26225"/>
                      </a:cubicBezTo>
                      <a:cubicBezTo>
                        <a:pt x="7935" y="34235"/>
                        <a:pt x="4644" y="42602"/>
                        <a:pt x="1022" y="50832"/>
                      </a:cubicBezTo>
                      <a:cubicBezTo>
                        <a:pt x="-1227" y="55029"/>
                        <a:pt x="364" y="60213"/>
                        <a:pt x="4534" y="6243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8" name="任意多边形: 形状 4377">
                  <a:extLst>
                    <a:ext uri="{FF2B5EF4-FFF2-40B4-BE49-F238E27FC236}">
                      <a16:creationId xmlns:a16="http://schemas.microsoft.com/office/drawing/2014/main" id="{128BD560-5EF2-93CB-D937-D80DA3ADB403}"/>
                    </a:ext>
                  </a:extLst>
                </p:cNvPr>
                <p:cNvSpPr/>
                <p:nvPr/>
              </p:nvSpPr>
              <p:spPr>
                <a:xfrm>
                  <a:off x="11040321" y="4420791"/>
                  <a:ext cx="24512" cy="29768"/>
                </a:xfrm>
                <a:custGeom>
                  <a:avLst/>
                  <a:gdLst>
                    <a:gd name="connsiteX0" fmla="*/ 1422 w 24512"/>
                    <a:gd name="connsiteY0" fmla="*/ 16468 h 29768"/>
                    <a:gd name="connsiteX1" fmla="*/ 3864 w 24512"/>
                    <a:gd name="connsiteY1" fmla="*/ 28346 h 29768"/>
                    <a:gd name="connsiteX2" fmla="*/ 15741 w 24512"/>
                    <a:gd name="connsiteY2" fmla="*/ 25905 h 29768"/>
                    <a:gd name="connsiteX3" fmla="*/ 18786 w 24512"/>
                    <a:gd name="connsiteY3" fmla="*/ 23189 h 29768"/>
                    <a:gd name="connsiteX4" fmla="*/ 23175 w 24512"/>
                    <a:gd name="connsiteY4" fmla="*/ 14795 h 29768"/>
                    <a:gd name="connsiteX5" fmla="*/ 19609 w 24512"/>
                    <a:gd name="connsiteY5" fmla="*/ 1298 h 29768"/>
                    <a:gd name="connsiteX6" fmla="*/ 9405 w 24512"/>
                    <a:gd name="connsiteY6" fmla="*/ 1600 h 29768"/>
                    <a:gd name="connsiteX7" fmla="*/ 4988 w 24512"/>
                    <a:gd name="connsiteY7" fmla="*/ 7443 h 29768"/>
                    <a:gd name="connsiteX8" fmla="*/ 1422 w 24512"/>
                    <a:gd name="connsiteY8" fmla="*/ 16468 h 29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512" h="29768">
                      <a:moveTo>
                        <a:pt x="1422" y="16468"/>
                      </a:moveTo>
                      <a:cubicBezTo>
                        <a:pt x="-1184" y="20418"/>
                        <a:pt x="-114" y="25740"/>
                        <a:pt x="3864" y="28346"/>
                      </a:cubicBezTo>
                      <a:cubicBezTo>
                        <a:pt x="7814" y="30952"/>
                        <a:pt x="13136" y="29882"/>
                        <a:pt x="15741" y="25905"/>
                      </a:cubicBezTo>
                      <a:cubicBezTo>
                        <a:pt x="16729" y="24944"/>
                        <a:pt x="17771" y="24067"/>
                        <a:pt x="18786" y="23189"/>
                      </a:cubicBezTo>
                      <a:cubicBezTo>
                        <a:pt x="20240" y="20391"/>
                        <a:pt x="21667" y="17565"/>
                        <a:pt x="23175" y="14795"/>
                      </a:cubicBezTo>
                      <a:cubicBezTo>
                        <a:pt x="25919" y="10077"/>
                        <a:pt x="24300" y="4014"/>
                        <a:pt x="19609" y="1298"/>
                      </a:cubicBezTo>
                      <a:cubicBezTo>
                        <a:pt x="16317" y="-622"/>
                        <a:pt x="12422" y="-320"/>
                        <a:pt x="9405" y="1600"/>
                      </a:cubicBezTo>
                      <a:cubicBezTo>
                        <a:pt x="7869" y="3520"/>
                        <a:pt x="6195" y="5303"/>
                        <a:pt x="4988" y="7443"/>
                      </a:cubicBezTo>
                      <a:cubicBezTo>
                        <a:pt x="3315" y="10323"/>
                        <a:pt x="2601" y="13368"/>
                        <a:pt x="1422" y="1646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9" name="任意多边形: 形状 4378">
                  <a:extLst>
                    <a:ext uri="{FF2B5EF4-FFF2-40B4-BE49-F238E27FC236}">
                      <a16:creationId xmlns:a16="http://schemas.microsoft.com/office/drawing/2014/main" id="{53C96A4F-3AD1-090A-287E-FD7420517EF2}"/>
                    </a:ext>
                  </a:extLst>
                </p:cNvPr>
                <p:cNvSpPr/>
                <p:nvPr/>
              </p:nvSpPr>
              <p:spPr>
                <a:xfrm>
                  <a:off x="11656962" y="3908324"/>
                  <a:ext cx="69327" cy="40232"/>
                </a:xfrm>
                <a:custGeom>
                  <a:avLst/>
                  <a:gdLst>
                    <a:gd name="connsiteX0" fmla="*/ 13742 w 69327"/>
                    <a:gd name="connsiteY0" fmla="*/ 39438 h 40232"/>
                    <a:gd name="connsiteX1" fmla="*/ 29653 w 69327"/>
                    <a:gd name="connsiteY1" fmla="*/ 32662 h 40232"/>
                    <a:gd name="connsiteX2" fmla="*/ 46468 w 69327"/>
                    <a:gd name="connsiteY2" fmla="*/ 24158 h 40232"/>
                    <a:gd name="connsiteX3" fmla="*/ 62598 w 69327"/>
                    <a:gd name="connsiteY3" fmla="*/ 16944 h 40232"/>
                    <a:gd name="connsiteX4" fmla="*/ 69127 w 69327"/>
                    <a:gd name="connsiteY4" fmla="*/ 6712 h 40232"/>
                    <a:gd name="connsiteX5" fmla="*/ 58895 w 69327"/>
                    <a:gd name="connsiteY5" fmla="*/ 210 h 40232"/>
                    <a:gd name="connsiteX6" fmla="*/ 35551 w 69327"/>
                    <a:gd name="connsiteY6" fmla="*/ 6492 h 40232"/>
                    <a:gd name="connsiteX7" fmla="*/ 23096 w 69327"/>
                    <a:gd name="connsiteY7" fmla="*/ 12226 h 40232"/>
                    <a:gd name="connsiteX8" fmla="*/ 6006 w 69327"/>
                    <a:gd name="connsiteY8" fmla="*/ 21278 h 40232"/>
                    <a:gd name="connsiteX9" fmla="*/ 794 w 69327"/>
                    <a:gd name="connsiteY9" fmla="*/ 34254 h 40232"/>
                    <a:gd name="connsiteX10" fmla="*/ 13742 w 69327"/>
                    <a:gd name="connsiteY10" fmla="*/ 39438 h 40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9327" h="40232">
                      <a:moveTo>
                        <a:pt x="13742" y="39438"/>
                      </a:moveTo>
                      <a:cubicBezTo>
                        <a:pt x="19091" y="37408"/>
                        <a:pt x="24413" y="35214"/>
                        <a:pt x="29653" y="32662"/>
                      </a:cubicBezTo>
                      <a:cubicBezTo>
                        <a:pt x="35303" y="29892"/>
                        <a:pt x="40872" y="26957"/>
                        <a:pt x="46468" y="24158"/>
                      </a:cubicBezTo>
                      <a:cubicBezTo>
                        <a:pt x="51790" y="21498"/>
                        <a:pt x="56920" y="18700"/>
                        <a:pt x="62598" y="16944"/>
                      </a:cubicBezTo>
                      <a:cubicBezTo>
                        <a:pt x="67207" y="15929"/>
                        <a:pt x="70142" y="11320"/>
                        <a:pt x="69127" y="6712"/>
                      </a:cubicBezTo>
                      <a:cubicBezTo>
                        <a:pt x="68112" y="2103"/>
                        <a:pt x="63504" y="-832"/>
                        <a:pt x="58895" y="210"/>
                      </a:cubicBezTo>
                      <a:cubicBezTo>
                        <a:pt x="50858" y="1308"/>
                        <a:pt x="43122" y="3502"/>
                        <a:pt x="35551" y="6492"/>
                      </a:cubicBezTo>
                      <a:cubicBezTo>
                        <a:pt x="31298" y="8166"/>
                        <a:pt x="27156" y="10141"/>
                        <a:pt x="23096" y="12226"/>
                      </a:cubicBezTo>
                      <a:cubicBezTo>
                        <a:pt x="17309" y="15216"/>
                        <a:pt x="11767" y="18562"/>
                        <a:pt x="6006" y="21278"/>
                      </a:cubicBezTo>
                      <a:cubicBezTo>
                        <a:pt x="986" y="23418"/>
                        <a:pt x="-1345" y="29233"/>
                        <a:pt x="794" y="34254"/>
                      </a:cubicBezTo>
                      <a:cubicBezTo>
                        <a:pt x="2907" y="39246"/>
                        <a:pt x="8722" y="41578"/>
                        <a:pt x="13742" y="3943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0" name="任意多边形: 形状 4379">
                  <a:extLst>
                    <a:ext uri="{FF2B5EF4-FFF2-40B4-BE49-F238E27FC236}">
                      <a16:creationId xmlns:a16="http://schemas.microsoft.com/office/drawing/2014/main" id="{C2265A3A-E3D0-26C1-4ACB-29716F6C522D}"/>
                    </a:ext>
                  </a:extLst>
                </p:cNvPr>
                <p:cNvSpPr/>
                <p:nvPr/>
              </p:nvSpPr>
              <p:spPr>
                <a:xfrm>
                  <a:off x="10847197" y="4245960"/>
                  <a:ext cx="53396" cy="41024"/>
                </a:xfrm>
                <a:custGeom>
                  <a:avLst/>
                  <a:gdLst>
                    <a:gd name="connsiteX0" fmla="*/ 3921 w 53396"/>
                    <a:gd name="connsiteY0" fmla="*/ 23278 h 41024"/>
                    <a:gd name="connsiteX1" fmla="*/ 1974 w 53396"/>
                    <a:gd name="connsiteY1" fmla="*/ 37103 h 41024"/>
                    <a:gd name="connsiteX2" fmla="*/ 15827 w 53396"/>
                    <a:gd name="connsiteY2" fmla="*/ 39051 h 41024"/>
                    <a:gd name="connsiteX3" fmla="*/ 32725 w 53396"/>
                    <a:gd name="connsiteY3" fmla="*/ 28243 h 41024"/>
                    <a:gd name="connsiteX4" fmla="*/ 49047 w 53396"/>
                    <a:gd name="connsiteY4" fmla="*/ 16036 h 41024"/>
                    <a:gd name="connsiteX5" fmla="*/ 52284 w 53396"/>
                    <a:gd name="connsiteY5" fmla="*/ 4349 h 41024"/>
                    <a:gd name="connsiteX6" fmla="*/ 40598 w 53396"/>
                    <a:gd name="connsiteY6" fmla="*/ 1113 h 41024"/>
                    <a:gd name="connsiteX7" fmla="*/ 21203 w 53396"/>
                    <a:gd name="connsiteY7" fmla="*/ 10330 h 41024"/>
                    <a:gd name="connsiteX8" fmla="*/ 3921 w 53396"/>
                    <a:gd name="connsiteY8" fmla="*/ 23278 h 41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396" h="41024">
                      <a:moveTo>
                        <a:pt x="3921" y="23278"/>
                      </a:moveTo>
                      <a:cubicBezTo>
                        <a:pt x="-413" y="26569"/>
                        <a:pt x="-1291" y="32769"/>
                        <a:pt x="1974" y="37103"/>
                      </a:cubicBezTo>
                      <a:cubicBezTo>
                        <a:pt x="5266" y="41438"/>
                        <a:pt x="11465" y="42315"/>
                        <a:pt x="15827" y="39051"/>
                      </a:cubicBezTo>
                      <a:cubicBezTo>
                        <a:pt x="21396" y="35156"/>
                        <a:pt x="27266" y="32001"/>
                        <a:pt x="32725" y="28243"/>
                      </a:cubicBezTo>
                      <a:cubicBezTo>
                        <a:pt x="38293" y="24402"/>
                        <a:pt x="43369" y="20040"/>
                        <a:pt x="49047" y="16036"/>
                      </a:cubicBezTo>
                      <a:cubicBezTo>
                        <a:pt x="53162" y="13704"/>
                        <a:pt x="54616" y="8464"/>
                        <a:pt x="52284" y="4349"/>
                      </a:cubicBezTo>
                      <a:cubicBezTo>
                        <a:pt x="49952" y="235"/>
                        <a:pt x="44713" y="-1219"/>
                        <a:pt x="40598" y="1113"/>
                      </a:cubicBezTo>
                      <a:cubicBezTo>
                        <a:pt x="33904" y="4048"/>
                        <a:pt x="27321" y="6681"/>
                        <a:pt x="21203" y="10330"/>
                      </a:cubicBezTo>
                      <a:cubicBezTo>
                        <a:pt x="15086" y="13978"/>
                        <a:pt x="9600" y="18641"/>
                        <a:pt x="3921" y="2327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1" name="任意多边形: 形状 4380">
                  <a:extLst>
                    <a:ext uri="{FF2B5EF4-FFF2-40B4-BE49-F238E27FC236}">
                      <a16:creationId xmlns:a16="http://schemas.microsoft.com/office/drawing/2014/main" id="{36692A80-C5B9-9D88-52B5-8ECCDCA857C6}"/>
                    </a:ext>
                  </a:extLst>
                </p:cNvPr>
                <p:cNvSpPr/>
                <p:nvPr/>
              </p:nvSpPr>
              <p:spPr>
                <a:xfrm>
                  <a:off x="10918332" y="3767594"/>
                  <a:ext cx="70168" cy="60677"/>
                </a:xfrm>
                <a:custGeom>
                  <a:avLst/>
                  <a:gdLst>
                    <a:gd name="connsiteX0" fmla="*/ 5207 w 70168"/>
                    <a:gd name="connsiteY0" fmla="*/ 18566 h 60677"/>
                    <a:gd name="connsiteX1" fmla="*/ 20349 w 70168"/>
                    <a:gd name="connsiteY1" fmla="*/ 29210 h 60677"/>
                    <a:gd name="connsiteX2" fmla="*/ 37659 w 70168"/>
                    <a:gd name="connsiteY2" fmla="*/ 43475 h 60677"/>
                    <a:gd name="connsiteX3" fmla="*/ 55682 w 70168"/>
                    <a:gd name="connsiteY3" fmla="*/ 58315 h 60677"/>
                    <a:gd name="connsiteX4" fmla="*/ 67807 w 70168"/>
                    <a:gd name="connsiteY4" fmla="*/ 58014 h 60677"/>
                    <a:gd name="connsiteX5" fmla="*/ 67505 w 70168"/>
                    <a:gd name="connsiteY5" fmla="*/ 45889 h 60677"/>
                    <a:gd name="connsiteX6" fmla="*/ 51046 w 70168"/>
                    <a:gd name="connsiteY6" fmla="*/ 27948 h 60677"/>
                    <a:gd name="connsiteX7" fmla="*/ 38729 w 70168"/>
                    <a:gd name="connsiteY7" fmla="*/ 16673 h 60677"/>
                    <a:gd name="connsiteX8" fmla="*/ 14534 w 70168"/>
                    <a:gd name="connsiteY8" fmla="*/ 1174 h 60677"/>
                    <a:gd name="connsiteX9" fmla="*/ 1174 w 70168"/>
                    <a:gd name="connsiteY9" fmla="*/ 5207 h 60677"/>
                    <a:gd name="connsiteX10" fmla="*/ 5207 w 70168"/>
                    <a:gd name="connsiteY10" fmla="*/ 18566 h 60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0168" h="60677">
                      <a:moveTo>
                        <a:pt x="5207" y="18566"/>
                      </a:moveTo>
                      <a:cubicBezTo>
                        <a:pt x="10556" y="21666"/>
                        <a:pt x="15439" y="25424"/>
                        <a:pt x="20349" y="29210"/>
                      </a:cubicBezTo>
                      <a:cubicBezTo>
                        <a:pt x="26247" y="33763"/>
                        <a:pt x="31953" y="38619"/>
                        <a:pt x="37659" y="43475"/>
                      </a:cubicBezTo>
                      <a:cubicBezTo>
                        <a:pt x="43639" y="48549"/>
                        <a:pt x="49729" y="53405"/>
                        <a:pt x="55682" y="58315"/>
                      </a:cubicBezTo>
                      <a:cubicBezTo>
                        <a:pt x="59111" y="61580"/>
                        <a:pt x="64542" y="61443"/>
                        <a:pt x="67807" y="58014"/>
                      </a:cubicBezTo>
                      <a:cubicBezTo>
                        <a:pt x="71071" y="54585"/>
                        <a:pt x="70934" y="49153"/>
                        <a:pt x="67505" y="45889"/>
                      </a:cubicBezTo>
                      <a:cubicBezTo>
                        <a:pt x="62074" y="39936"/>
                        <a:pt x="56807" y="33763"/>
                        <a:pt x="51046" y="27948"/>
                      </a:cubicBezTo>
                      <a:cubicBezTo>
                        <a:pt x="47123" y="23970"/>
                        <a:pt x="43036" y="20185"/>
                        <a:pt x="38729" y="16673"/>
                      </a:cubicBezTo>
                      <a:cubicBezTo>
                        <a:pt x="31240" y="10584"/>
                        <a:pt x="23093" y="5426"/>
                        <a:pt x="14534" y="1174"/>
                      </a:cubicBezTo>
                      <a:cubicBezTo>
                        <a:pt x="9733" y="-1404"/>
                        <a:pt x="3726" y="406"/>
                        <a:pt x="1174" y="5207"/>
                      </a:cubicBezTo>
                      <a:cubicBezTo>
                        <a:pt x="-1404" y="9980"/>
                        <a:pt x="406" y="15988"/>
                        <a:pt x="5207" y="1856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2" name="任意多边形: 形状 4381">
                  <a:extLst>
                    <a:ext uri="{FF2B5EF4-FFF2-40B4-BE49-F238E27FC236}">
                      <a16:creationId xmlns:a16="http://schemas.microsoft.com/office/drawing/2014/main" id="{405CD15D-A7AA-2459-5C15-EE6FE9E0006B}"/>
                    </a:ext>
                  </a:extLst>
                </p:cNvPr>
                <p:cNvSpPr/>
                <p:nvPr/>
              </p:nvSpPr>
              <p:spPr>
                <a:xfrm>
                  <a:off x="11643196" y="4336473"/>
                  <a:ext cx="53445" cy="51312"/>
                </a:xfrm>
                <a:custGeom>
                  <a:avLst/>
                  <a:gdLst>
                    <a:gd name="connsiteX0" fmla="*/ 2820 w 53445"/>
                    <a:gd name="connsiteY0" fmla="*/ 16789 h 51312"/>
                    <a:gd name="connsiteX1" fmla="*/ 20238 w 53445"/>
                    <a:gd name="connsiteY1" fmla="*/ 34236 h 51312"/>
                    <a:gd name="connsiteX2" fmla="*/ 38755 w 53445"/>
                    <a:gd name="connsiteY2" fmla="*/ 48747 h 51312"/>
                    <a:gd name="connsiteX3" fmla="*/ 50880 w 53445"/>
                    <a:gd name="connsiteY3" fmla="*/ 48857 h 51312"/>
                    <a:gd name="connsiteX4" fmla="*/ 50990 w 53445"/>
                    <a:gd name="connsiteY4" fmla="*/ 36732 h 51312"/>
                    <a:gd name="connsiteX5" fmla="*/ 34504 w 53445"/>
                    <a:gd name="connsiteY5" fmla="*/ 18407 h 51312"/>
                    <a:gd name="connsiteX6" fmla="*/ 16947 w 53445"/>
                    <a:gd name="connsiteY6" fmla="*/ 2963 h 51312"/>
                    <a:gd name="connsiteX7" fmla="*/ 2984 w 53445"/>
                    <a:gd name="connsiteY7" fmla="*/ 2799 h 51312"/>
                    <a:gd name="connsiteX8" fmla="*/ 2820 w 53445"/>
                    <a:gd name="connsiteY8" fmla="*/ 16789 h 51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45" h="51312">
                      <a:moveTo>
                        <a:pt x="2820" y="16789"/>
                      </a:moveTo>
                      <a:cubicBezTo>
                        <a:pt x="8388" y="22851"/>
                        <a:pt x="13984" y="28914"/>
                        <a:pt x="20238" y="34236"/>
                      </a:cubicBezTo>
                      <a:cubicBezTo>
                        <a:pt x="26247" y="39338"/>
                        <a:pt x="32775" y="43645"/>
                        <a:pt x="38755" y="48747"/>
                      </a:cubicBezTo>
                      <a:cubicBezTo>
                        <a:pt x="42074" y="52121"/>
                        <a:pt x="47506" y="52176"/>
                        <a:pt x="50880" y="48857"/>
                      </a:cubicBezTo>
                      <a:cubicBezTo>
                        <a:pt x="54255" y="45538"/>
                        <a:pt x="54309" y="40106"/>
                        <a:pt x="50990" y="36732"/>
                      </a:cubicBezTo>
                      <a:cubicBezTo>
                        <a:pt x="45723" y="30368"/>
                        <a:pt x="40456" y="24113"/>
                        <a:pt x="34504" y="18407"/>
                      </a:cubicBezTo>
                      <a:cubicBezTo>
                        <a:pt x="28852" y="13031"/>
                        <a:pt x="22598" y="8367"/>
                        <a:pt x="16947" y="2963"/>
                      </a:cubicBezTo>
                      <a:cubicBezTo>
                        <a:pt x="13134" y="-932"/>
                        <a:pt x="6879" y="-987"/>
                        <a:pt x="2984" y="2799"/>
                      </a:cubicBezTo>
                      <a:cubicBezTo>
                        <a:pt x="-939" y="6612"/>
                        <a:pt x="-994" y="12893"/>
                        <a:pt x="2820" y="1678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3" name="任意多边形: 形状 4382">
                  <a:extLst>
                    <a:ext uri="{FF2B5EF4-FFF2-40B4-BE49-F238E27FC236}">
                      <a16:creationId xmlns:a16="http://schemas.microsoft.com/office/drawing/2014/main" id="{500272B4-2D7F-9C8A-3BA6-6B3F65A64BCD}"/>
                    </a:ext>
                  </a:extLst>
                </p:cNvPr>
                <p:cNvSpPr/>
                <p:nvPr/>
              </p:nvSpPr>
              <p:spPr>
                <a:xfrm>
                  <a:off x="10816416" y="4015477"/>
                  <a:ext cx="54018" cy="21662"/>
                </a:xfrm>
                <a:custGeom>
                  <a:avLst/>
                  <a:gdLst>
                    <a:gd name="connsiteX0" fmla="*/ 1 w 54018"/>
                    <a:gd name="connsiteY0" fmla="*/ 9972 h 21662"/>
                    <a:gd name="connsiteX1" fmla="*/ 9712 w 54018"/>
                    <a:gd name="connsiteY1" fmla="*/ 20012 h 21662"/>
                    <a:gd name="connsiteX2" fmla="*/ 26939 w 54018"/>
                    <a:gd name="connsiteY2" fmla="*/ 21631 h 21662"/>
                    <a:gd name="connsiteX3" fmla="*/ 45209 w 54018"/>
                    <a:gd name="connsiteY3" fmla="*/ 20561 h 21662"/>
                    <a:gd name="connsiteX4" fmla="*/ 54015 w 54018"/>
                    <a:gd name="connsiteY4" fmla="*/ 12221 h 21662"/>
                    <a:gd name="connsiteX5" fmla="*/ 45676 w 54018"/>
                    <a:gd name="connsiteY5" fmla="*/ 3416 h 21662"/>
                    <a:gd name="connsiteX6" fmla="*/ 28393 w 54018"/>
                    <a:gd name="connsiteY6" fmla="*/ 371 h 21662"/>
                    <a:gd name="connsiteX7" fmla="*/ 10068 w 54018"/>
                    <a:gd name="connsiteY7" fmla="*/ 234 h 21662"/>
                    <a:gd name="connsiteX8" fmla="*/ 1 w 54018"/>
                    <a:gd name="connsiteY8" fmla="*/ 9972 h 21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4018" h="21662">
                      <a:moveTo>
                        <a:pt x="1" y="9972"/>
                      </a:moveTo>
                      <a:cubicBezTo>
                        <a:pt x="-81" y="15431"/>
                        <a:pt x="4253" y="19930"/>
                        <a:pt x="9712" y="20012"/>
                      </a:cubicBezTo>
                      <a:cubicBezTo>
                        <a:pt x="15500" y="20342"/>
                        <a:pt x="21179" y="21466"/>
                        <a:pt x="26939" y="21631"/>
                      </a:cubicBezTo>
                      <a:cubicBezTo>
                        <a:pt x="33057" y="21823"/>
                        <a:pt x="39064" y="21109"/>
                        <a:pt x="45209" y="20561"/>
                      </a:cubicBezTo>
                      <a:cubicBezTo>
                        <a:pt x="49927" y="20698"/>
                        <a:pt x="53878" y="16940"/>
                        <a:pt x="54015" y="12221"/>
                      </a:cubicBezTo>
                      <a:cubicBezTo>
                        <a:pt x="54152" y="7476"/>
                        <a:pt x="50421" y="3553"/>
                        <a:pt x="45676" y="3416"/>
                      </a:cubicBezTo>
                      <a:cubicBezTo>
                        <a:pt x="39832" y="2565"/>
                        <a:pt x="34236" y="1002"/>
                        <a:pt x="28393" y="371"/>
                      </a:cubicBezTo>
                      <a:cubicBezTo>
                        <a:pt x="22331" y="-260"/>
                        <a:pt x="16186" y="69"/>
                        <a:pt x="10068" y="234"/>
                      </a:cubicBezTo>
                      <a:cubicBezTo>
                        <a:pt x="4610" y="179"/>
                        <a:pt x="111" y="4541"/>
                        <a:pt x="1" y="997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4" name="任意多边形: 形状 4383">
                  <a:extLst>
                    <a:ext uri="{FF2B5EF4-FFF2-40B4-BE49-F238E27FC236}">
                      <a16:creationId xmlns:a16="http://schemas.microsoft.com/office/drawing/2014/main" id="{BA60066B-10A2-D913-903D-F0EEF2408A9A}"/>
                    </a:ext>
                  </a:extLst>
                </p:cNvPr>
                <p:cNvSpPr/>
                <p:nvPr/>
              </p:nvSpPr>
              <p:spPr>
                <a:xfrm>
                  <a:off x="11698868" y="4130065"/>
                  <a:ext cx="70966" cy="24228"/>
                </a:xfrm>
                <a:custGeom>
                  <a:avLst/>
                  <a:gdLst>
                    <a:gd name="connsiteX0" fmla="*/ 8184 w 70966"/>
                    <a:gd name="connsiteY0" fmla="*/ 19624 h 24228"/>
                    <a:gd name="connsiteX1" fmla="*/ 35040 w 70966"/>
                    <a:gd name="connsiteY1" fmla="*/ 23931 h 24228"/>
                    <a:gd name="connsiteX2" fmla="*/ 61841 w 70966"/>
                    <a:gd name="connsiteY2" fmla="*/ 23876 h 24228"/>
                    <a:gd name="connsiteX3" fmla="*/ 70948 w 70966"/>
                    <a:gd name="connsiteY3" fmla="*/ 15839 h 24228"/>
                    <a:gd name="connsiteX4" fmla="*/ 62911 w 70966"/>
                    <a:gd name="connsiteY4" fmla="*/ 6731 h 24228"/>
                    <a:gd name="connsiteX5" fmla="*/ 37070 w 70966"/>
                    <a:gd name="connsiteY5" fmla="*/ 2726 h 24228"/>
                    <a:gd name="connsiteX6" fmla="*/ 11586 w 70966"/>
                    <a:gd name="connsiteY6" fmla="*/ 147 h 24228"/>
                    <a:gd name="connsiteX7" fmla="*/ 146 w 70966"/>
                    <a:gd name="connsiteY7" fmla="*/ 8185 h 24228"/>
                    <a:gd name="connsiteX8" fmla="*/ 8184 w 70966"/>
                    <a:gd name="connsiteY8" fmla="*/ 19624 h 24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0966" h="24228">
                      <a:moveTo>
                        <a:pt x="8184" y="19624"/>
                      </a:moveTo>
                      <a:cubicBezTo>
                        <a:pt x="17155" y="21462"/>
                        <a:pt x="26043" y="23300"/>
                        <a:pt x="35040" y="23931"/>
                      </a:cubicBezTo>
                      <a:cubicBezTo>
                        <a:pt x="43928" y="24562"/>
                        <a:pt x="52789" y="24013"/>
                        <a:pt x="61841" y="23876"/>
                      </a:cubicBezTo>
                      <a:cubicBezTo>
                        <a:pt x="66560" y="24178"/>
                        <a:pt x="70647" y="20584"/>
                        <a:pt x="70948" y="15839"/>
                      </a:cubicBezTo>
                      <a:cubicBezTo>
                        <a:pt x="71251" y="11120"/>
                        <a:pt x="67657" y="7033"/>
                        <a:pt x="62911" y="6731"/>
                      </a:cubicBezTo>
                      <a:cubicBezTo>
                        <a:pt x="54160" y="5497"/>
                        <a:pt x="45711" y="3768"/>
                        <a:pt x="37070" y="2726"/>
                      </a:cubicBezTo>
                      <a:cubicBezTo>
                        <a:pt x="28649" y="1711"/>
                        <a:pt x="20144" y="1382"/>
                        <a:pt x="11586" y="147"/>
                      </a:cubicBezTo>
                      <a:cubicBezTo>
                        <a:pt x="6209" y="-785"/>
                        <a:pt x="1107" y="2808"/>
                        <a:pt x="146" y="8185"/>
                      </a:cubicBezTo>
                      <a:cubicBezTo>
                        <a:pt x="-786" y="13562"/>
                        <a:pt x="2835" y="18691"/>
                        <a:pt x="8184" y="1962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5" name="任意多边形: 形状 4384">
                  <a:extLst>
                    <a:ext uri="{FF2B5EF4-FFF2-40B4-BE49-F238E27FC236}">
                      <a16:creationId xmlns:a16="http://schemas.microsoft.com/office/drawing/2014/main" id="{4B2168CB-34CC-92C7-F3AE-8E0C65D1625B}"/>
                    </a:ext>
                  </a:extLst>
                </p:cNvPr>
                <p:cNvSpPr/>
                <p:nvPr/>
              </p:nvSpPr>
              <p:spPr>
                <a:xfrm>
                  <a:off x="11943283" y="3741652"/>
                  <a:ext cx="87805" cy="306795"/>
                </a:xfrm>
                <a:custGeom>
                  <a:avLst/>
                  <a:gdLst>
                    <a:gd name="connsiteX0" fmla="*/ 77618 w 87805"/>
                    <a:gd name="connsiteY0" fmla="*/ 189760 h 306795"/>
                    <a:gd name="connsiteX1" fmla="*/ 63820 w 87805"/>
                    <a:gd name="connsiteY1" fmla="*/ 118218 h 306795"/>
                    <a:gd name="connsiteX2" fmla="*/ 18585 w 87805"/>
                    <a:gd name="connsiteY2" fmla="*/ 5198 h 306795"/>
                    <a:gd name="connsiteX3" fmla="*/ 5198 w 87805"/>
                    <a:gd name="connsiteY3" fmla="*/ 1193 h 306795"/>
                    <a:gd name="connsiteX4" fmla="*/ 1193 w 87805"/>
                    <a:gd name="connsiteY4" fmla="*/ 14580 h 306795"/>
                    <a:gd name="connsiteX5" fmla="*/ 43191 w 87805"/>
                    <a:gd name="connsiteY5" fmla="*/ 123594 h 306795"/>
                    <a:gd name="connsiteX6" fmla="*/ 57319 w 87805"/>
                    <a:gd name="connsiteY6" fmla="*/ 192750 h 306795"/>
                    <a:gd name="connsiteX7" fmla="*/ 70678 w 87805"/>
                    <a:gd name="connsiteY7" fmla="*/ 299022 h 306795"/>
                    <a:gd name="connsiteX8" fmla="*/ 80033 w 87805"/>
                    <a:gd name="connsiteY8" fmla="*/ 306758 h 306795"/>
                    <a:gd name="connsiteX9" fmla="*/ 87768 w 87805"/>
                    <a:gd name="connsiteY9" fmla="*/ 297431 h 306795"/>
                    <a:gd name="connsiteX10" fmla="*/ 77618 w 87805"/>
                    <a:gd name="connsiteY10" fmla="*/ 189760 h 306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805" h="306795">
                      <a:moveTo>
                        <a:pt x="77618" y="189760"/>
                      </a:moveTo>
                      <a:cubicBezTo>
                        <a:pt x="74299" y="165483"/>
                        <a:pt x="69965" y="141809"/>
                        <a:pt x="63820" y="118218"/>
                      </a:cubicBezTo>
                      <a:cubicBezTo>
                        <a:pt x="54109" y="80965"/>
                        <a:pt x="39817" y="44014"/>
                        <a:pt x="18585" y="5198"/>
                      </a:cubicBezTo>
                      <a:cubicBezTo>
                        <a:pt x="16006" y="397"/>
                        <a:pt x="9999" y="-1413"/>
                        <a:pt x="5198" y="1193"/>
                      </a:cubicBezTo>
                      <a:cubicBezTo>
                        <a:pt x="397" y="3771"/>
                        <a:pt x="-1413" y="9779"/>
                        <a:pt x="1193" y="14580"/>
                      </a:cubicBezTo>
                      <a:cubicBezTo>
                        <a:pt x="21054" y="52079"/>
                        <a:pt x="33892" y="87823"/>
                        <a:pt x="43191" y="123594"/>
                      </a:cubicBezTo>
                      <a:cubicBezTo>
                        <a:pt x="49117" y="146418"/>
                        <a:pt x="53615" y="169296"/>
                        <a:pt x="57319" y="192750"/>
                      </a:cubicBezTo>
                      <a:cubicBezTo>
                        <a:pt x="62668" y="226519"/>
                        <a:pt x="66563" y="261413"/>
                        <a:pt x="70678" y="299022"/>
                      </a:cubicBezTo>
                      <a:cubicBezTo>
                        <a:pt x="71117" y="303740"/>
                        <a:pt x="75314" y="307197"/>
                        <a:pt x="80033" y="306758"/>
                      </a:cubicBezTo>
                      <a:cubicBezTo>
                        <a:pt x="84751" y="306319"/>
                        <a:pt x="88207" y="302122"/>
                        <a:pt x="87768" y="297431"/>
                      </a:cubicBezTo>
                      <a:cubicBezTo>
                        <a:pt x="84806" y="259355"/>
                        <a:pt x="82309" y="223968"/>
                        <a:pt x="77618" y="18976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6" name="任意多边形: 形状 4385">
                  <a:extLst>
                    <a:ext uri="{FF2B5EF4-FFF2-40B4-BE49-F238E27FC236}">
                      <a16:creationId xmlns:a16="http://schemas.microsoft.com/office/drawing/2014/main" id="{4CF88495-0819-F141-887F-E4FF16833FAE}"/>
                    </a:ext>
                  </a:extLst>
                </p:cNvPr>
                <p:cNvSpPr/>
                <p:nvPr/>
              </p:nvSpPr>
              <p:spPr>
                <a:xfrm>
                  <a:off x="11797193" y="3533319"/>
                  <a:ext cx="59801" cy="66906"/>
                </a:xfrm>
                <a:custGeom>
                  <a:avLst/>
                  <a:gdLst>
                    <a:gd name="connsiteX0" fmla="*/ 39996 w 59801"/>
                    <a:gd name="connsiteY0" fmla="*/ 40243 h 66906"/>
                    <a:gd name="connsiteX1" fmla="*/ 59802 w 59801"/>
                    <a:gd name="connsiteY1" fmla="*/ 17502 h 66906"/>
                    <a:gd name="connsiteX2" fmla="*/ 48088 w 59801"/>
                    <a:gd name="connsiteY2" fmla="*/ 0 h 66906"/>
                    <a:gd name="connsiteX3" fmla="*/ 24442 w 59801"/>
                    <a:gd name="connsiteY3" fmla="*/ 25676 h 66906"/>
                    <a:gd name="connsiteX4" fmla="*/ 0 w 59801"/>
                    <a:gd name="connsiteY4" fmla="*/ 54178 h 66906"/>
                    <a:gd name="connsiteX5" fmla="*/ 12235 w 59801"/>
                    <a:gd name="connsiteY5" fmla="*/ 66907 h 66906"/>
                    <a:gd name="connsiteX6" fmla="*/ 39996 w 59801"/>
                    <a:gd name="connsiteY6" fmla="*/ 40243 h 66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01" h="66906">
                      <a:moveTo>
                        <a:pt x="39996" y="40243"/>
                      </a:moveTo>
                      <a:cubicBezTo>
                        <a:pt x="46991" y="33001"/>
                        <a:pt x="53465" y="25320"/>
                        <a:pt x="59802" y="17502"/>
                      </a:cubicBezTo>
                      <a:cubicBezTo>
                        <a:pt x="55715" y="11768"/>
                        <a:pt x="51847" y="5925"/>
                        <a:pt x="48088" y="0"/>
                      </a:cubicBezTo>
                      <a:cubicBezTo>
                        <a:pt x="40380" y="8696"/>
                        <a:pt x="32260" y="17035"/>
                        <a:pt x="24442" y="25676"/>
                      </a:cubicBezTo>
                      <a:cubicBezTo>
                        <a:pt x="16021" y="34976"/>
                        <a:pt x="8038" y="44604"/>
                        <a:pt x="0" y="54178"/>
                      </a:cubicBezTo>
                      <a:cubicBezTo>
                        <a:pt x="4170" y="58320"/>
                        <a:pt x="8175" y="62655"/>
                        <a:pt x="12235" y="66907"/>
                      </a:cubicBezTo>
                      <a:cubicBezTo>
                        <a:pt x="21507" y="58046"/>
                        <a:pt x="31081" y="49487"/>
                        <a:pt x="39996" y="4024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7" name="任意多边形: 形状 4386">
                  <a:extLst>
                    <a:ext uri="{FF2B5EF4-FFF2-40B4-BE49-F238E27FC236}">
                      <a16:creationId xmlns:a16="http://schemas.microsoft.com/office/drawing/2014/main" id="{E32E22F1-7F20-2F26-9593-B5C91BFC7757}"/>
                    </a:ext>
                  </a:extLst>
                </p:cNvPr>
                <p:cNvSpPr/>
                <p:nvPr/>
              </p:nvSpPr>
              <p:spPr>
                <a:xfrm>
                  <a:off x="11792064" y="3587498"/>
                  <a:ext cx="17364" cy="17781"/>
                </a:xfrm>
                <a:custGeom>
                  <a:avLst/>
                  <a:gdLst>
                    <a:gd name="connsiteX0" fmla="*/ 0 w 17364"/>
                    <a:gd name="connsiteY0" fmla="*/ 9217 h 17781"/>
                    <a:gd name="connsiteX1" fmla="*/ 8202 w 17364"/>
                    <a:gd name="connsiteY1" fmla="*/ 17776 h 17781"/>
                    <a:gd name="connsiteX2" fmla="*/ 14786 w 17364"/>
                    <a:gd name="connsiteY2" fmla="*/ 15170 h 17781"/>
                    <a:gd name="connsiteX3" fmla="*/ 17364 w 17364"/>
                    <a:gd name="connsiteY3" fmla="*/ 12728 h 17781"/>
                    <a:gd name="connsiteX4" fmla="*/ 5129 w 17364"/>
                    <a:gd name="connsiteY4" fmla="*/ 0 h 17781"/>
                    <a:gd name="connsiteX5" fmla="*/ 2249 w 17364"/>
                    <a:gd name="connsiteY5" fmla="*/ 3429 h 17781"/>
                    <a:gd name="connsiteX6" fmla="*/ 0 w 17364"/>
                    <a:gd name="connsiteY6" fmla="*/ 9217 h 17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4" h="17781">
                      <a:moveTo>
                        <a:pt x="0" y="9217"/>
                      </a:moveTo>
                      <a:cubicBezTo>
                        <a:pt x="2798" y="12015"/>
                        <a:pt x="5459" y="14923"/>
                        <a:pt x="8202" y="17776"/>
                      </a:cubicBezTo>
                      <a:cubicBezTo>
                        <a:pt x="10588" y="17858"/>
                        <a:pt x="13003" y="17035"/>
                        <a:pt x="14786" y="15170"/>
                      </a:cubicBezTo>
                      <a:cubicBezTo>
                        <a:pt x="15636" y="14347"/>
                        <a:pt x="16514" y="13551"/>
                        <a:pt x="17364" y="12728"/>
                      </a:cubicBezTo>
                      <a:cubicBezTo>
                        <a:pt x="13304" y="8477"/>
                        <a:pt x="9327" y="4170"/>
                        <a:pt x="5129" y="0"/>
                      </a:cubicBezTo>
                      <a:cubicBezTo>
                        <a:pt x="4170" y="1152"/>
                        <a:pt x="3209" y="2304"/>
                        <a:pt x="2249" y="3429"/>
                      </a:cubicBezTo>
                      <a:cubicBezTo>
                        <a:pt x="713" y="5048"/>
                        <a:pt x="27" y="7132"/>
                        <a:pt x="0" y="921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8" name="任意多边形: 形状 4387">
                  <a:extLst>
                    <a:ext uri="{FF2B5EF4-FFF2-40B4-BE49-F238E27FC236}">
                      <a16:creationId xmlns:a16="http://schemas.microsoft.com/office/drawing/2014/main" id="{3FF63052-E23A-606D-99F7-DCCDC2EDC768}"/>
                    </a:ext>
                  </a:extLst>
                </p:cNvPr>
                <p:cNvSpPr/>
                <p:nvPr/>
              </p:nvSpPr>
              <p:spPr>
                <a:xfrm>
                  <a:off x="11792036" y="3596715"/>
                  <a:ext cx="8202" cy="8558"/>
                </a:xfrm>
                <a:custGeom>
                  <a:avLst/>
                  <a:gdLst>
                    <a:gd name="connsiteX0" fmla="*/ 2661 w 8202"/>
                    <a:gd name="connsiteY0" fmla="*/ 6337 h 8558"/>
                    <a:gd name="connsiteX1" fmla="*/ 8202 w 8202"/>
                    <a:gd name="connsiteY1" fmla="*/ 8559 h 8558"/>
                    <a:gd name="connsiteX2" fmla="*/ 0 w 8202"/>
                    <a:gd name="connsiteY2" fmla="*/ 0 h 8558"/>
                    <a:gd name="connsiteX3" fmla="*/ 2661 w 8202"/>
                    <a:gd name="connsiteY3" fmla="*/ 6337 h 8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02" h="8558">
                      <a:moveTo>
                        <a:pt x="2661" y="6337"/>
                      </a:moveTo>
                      <a:cubicBezTo>
                        <a:pt x="4225" y="7818"/>
                        <a:pt x="6227" y="8477"/>
                        <a:pt x="8202" y="8559"/>
                      </a:cubicBezTo>
                      <a:cubicBezTo>
                        <a:pt x="5459" y="5706"/>
                        <a:pt x="2798" y="2798"/>
                        <a:pt x="0" y="0"/>
                      </a:cubicBezTo>
                      <a:cubicBezTo>
                        <a:pt x="0" y="2304"/>
                        <a:pt x="851" y="4636"/>
                        <a:pt x="2661" y="633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9" name="任意多边形: 形状 4388">
                  <a:extLst>
                    <a:ext uri="{FF2B5EF4-FFF2-40B4-BE49-F238E27FC236}">
                      <a16:creationId xmlns:a16="http://schemas.microsoft.com/office/drawing/2014/main" id="{505AE491-E57F-C1AA-B228-43B50D2424EA}"/>
                    </a:ext>
                  </a:extLst>
                </p:cNvPr>
                <p:cNvSpPr/>
                <p:nvPr/>
              </p:nvSpPr>
              <p:spPr>
                <a:xfrm>
                  <a:off x="11830084" y="3575071"/>
                  <a:ext cx="59061" cy="61310"/>
                </a:xfrm>
                <a:custGeom>
                  <a:avLst/>
                  <a:gdLst>
                    <a:gd name="connsiteX0" fmla="*/ 20492 w 59061"/>
                    <a:gd name="connsiteY0" fmla="*/ 23756 h 61310"/>
                    <a:gd name="connsiteX1" fmla="*/ 0 w 59061"/>
                    <a:gd name="connsiteY1" fmla="*/ 47704 h 61310"/>
                    <a:gd name="connsiteX2" fmla="*/ 11823 w 59061"/>
                    <a:gd name="connsiteY2" fmla="*/ 61310 h 61310"/>
                    <a:gd name="connsiteX3" fmla="*/ 35689 w 59061"/>
                    <a:gd name="connsiteY3" fmla="*/ 38652 h 61310"/>
                    <a:gd name="connsiteX4" fmla="*/ 59061 w 59061"/>
                    <a:gd name="connsiteY4" fmla="*/ 14896 h 61310"/>
                    <a:gd name="connsiteX5" fmla="*/ 45702 w 59061"/>
                    <a:gd name="connsiteY5" fmla="*/ 0 h 61310"/>
                    <a:gd name="connsiteX6" fmla="*/ 20492 w 59061"/>
                    <a:gd name="connsiteY6" fmla="*/ 23756 h 61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061" h="61310">
                      <a:moveTo>
                        <a:pt x="20492" y="23756"/>
                      </a:moveTo>
                      <a:cubicBezTo>
                        <a:pt x="13250" y="31410"/>
                        <a:pt x="6612" y="39584"/>
                        <a:pt x="0" y="47704"/>
                      </a:cubicBezTo>
                      <a:cubicBezTo>
                        <a:pt x="3951" y="52230"/>
                        <a:pt x="8011" y="56702"/>
                        <a:pt x="11823" y="61310"/>
                      </a:cubicBezTo>
                      <a:cubicBezTo>
                        <a:pt x="19724" y="53767"/>
                        <a:pt x="27871" y="46387"/>
                        <a:pt x="35689" y="38652"/>
                      </a:cubicBezTo>
                      <a:cubicBezTo>
                        <a:pt x="43617" y="30834"/>
                        <a:pt x="51216" y="22686"/>
                        <a:pt x="59061" y="14896"/>
                      </a:cubicBezTo>
                      <a:cubicBezTo>
                        <a:pt x="54480" y="10067"/>
                        <a:pt x="50008" y="5102"/>
                        <a:pt x="45702" y="0"/>
                      </a:cubicBezTo>
                      <a:cubicBezTo>
                        <a:pt x="37088" y="7626"/>
                        <a:pt x="28447" y="15334"/>
                        <a:pt x="20492" y="2375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90" name="任意多边形: 形状 4389">
                  <a:extLst>
                    <a:ext uri="{FF2B5EF4-FFF2-40B4-BE49-F238E27FC236}">
                      <a16:creationId xmlns:a16="http://schemas.microsoft.com/office/drawing/2014/main" id="{93C1E6CB-F5FB-9528-2291-FC5A883F6F31}"/>
                    </a:ext>
                  </a:extLst>
                </p:cNvPr>
                <p:cNvSpPr/>
                <p:nvPr/>
              </p:nvSpPr>
              <p:spPr>
                <a:xfrm>
                  <a:off x="11823857" y="3622803"/>
                  <a:ext cx="18023" cy="19559"/>
                </a:xfrm>
                <a:custGeom>
                  <a:avLst/>
                  <a:gdLst>
                    <a:gd name="connsiteX0" fmla="*/ 1674 w 18023"/>
                    <a:gd name="connsiteY0" fmla="*/ 5514 h 19559"/>
                    <a:gd name="connsiteX1" fmla="*/ 0 w 18023"/>
                    <a:gd name="connsiteY1" fmla="*/ 8285 h 19559"/>
                    <a:gd name="connsiteX2" fmla="*/ 9793 w 18023"/>
                    <a:gd name="connsiteY2" fmla="*/ 19559 h 19559"/>
                    <a:gd name="connsiteX3" fmla="*/ 14293 w 18023"/>
                    <a:gd name="connsiteY3" fmla="*/ 17145 h 19559"/>
                    <a:gd name="connsiteX4" fmla="*/ 18023 w 18023"/>
                    <a:gd name="connsiteY4" fmla="*/ 13606 h 19559"/>
                    <a:gd name="connsiteX5" fmla="*/ 6200 w 18023"/>
                    <a:gd name="connsiteY5" fmla="*/ 0 h 19559"/>
                    <a:gd name="connsiteX6" fmla="*/ 1674 w 18023"/>
                    <a:gd name="connsiteY6" fmla="*/ 5514 h 19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023" h="19559">
                      <a:moveTo>
                        <a:pt x="1674" y="5514"/>
                      </a:moveTo>
                      <a:cubicBezTo>
                        <a:pt x="905" y="6337"/>
                        <a:pt x="384" y="7297"/>
                        <a:pt x="0" y="8285"/>
                      </a:cubicBezTo>
                      <a:cubicBezTo>
                        <a:pt x="3265" y="12043"/>
                        <a:pt x="6639" y="15719"/>
                        <a:pt x="9793" y="19559"/>
                      </a:cubicBezTo>
                      <a:cubicBezTo>
                        <a:pt x="11467" y="19202"/>
                        <a:pt x="13058" y="18489"/>
                        <a:pt x="14293" y="17145"/>
                      </a:cubicBezTo>
                      <a:cubicBezTo>
                        <a:pt x="15527" y="15938"/>
                        <a:pt x="16789" y="14786"/>
                        <a:pt x="18023" y="13606"/>
                      </a:cubicBezTo>
                      <a:cubicBezTo>
                        <a:pt x="14183" y="8970"/>
                        <a:pt x="10150" y="4526"/>
                        <a:pt x="6200" y="0"/>
                      </a:cubicBezTo>
                      <a:cubicBezTo>
                        <a:pt x="4719" y="1838"/>
                        <a:pt x="3183" y="3676"/>
                        <a:pt x="1674" y="551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91" name="任意多边形: 形状 4390">
                  <a:extLst>
                    <a:ext uri="{FF2B5EF4-FFF2-40B4-BE49-F238E27FC236}">
                      <a16:creationId xmlns:a16="http://schemas.microsoft.com/office/drawing/2014/main" id="{1408EBE5-38C1-A61E-98FC-91A80168C471}"/>
                    </a:ext>
                  </a:extLst>
                </p:cNvPr>
                <p:cNvSpPr/>
                <p:nvPr/>
              </p:nvSpPr>
              <p:spPr>
                <a:xfrm>
                  <a:off x="11823304" y="3631060"/>
                  <a:ext cx="10373" cy="11499"/>
                </a:xfrm>
                <a:custGeom>
                  <a:avLst/>
                  <a:gdLst>
                    <a:gd name="connsiteX0" fmla="*/ 2747 w 10373"/>
                    <a:gd name="connsiteY0" fmla="*/ 9382 h 11499"/>
                    <a:gd name="connsiteX1" fmla="*/ 10374 w 10373"/>
                    <a:gd name="connsiteY1" fmla="*/ 11275 h 11499"/>
                    <a:gd name="connsiteX2" fmla="*/ 580 w 10373"/>
                    <a:gd name="connsiteY2" fmla="*/ 0 h 11499"/>
                    <a:gd name="connsiteX3" fmla="*/ 2747 w 10373"/>
                    <a:gd name="connsiteY3" fmla="*/ 9382 h 114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373" h="11499">
                      <a:moveTo>
                        <a:pt x="2747" y="9382"/>
                      </a:moveTo>
                      <a:cubicBezTo>
                        <a:pt x="4887" y="11357"/>
                        <a:pt x="7740" y="11851"/>
                        <a:pt x="10374" y="11275"/>
                      </a:cubicBezTo>
                      <a:cubicBezTo>
                        <a:pt x="7192" y="7434"/>
                        <a:pt x="3845" y="3758"/>
                        <a:pt x="580" y="0"/>
                      </a:cubicBezTo>
                      <a:cubicBezTo>
                        <a:pt x="-654" y="3209"/>
                        <a:pt x="87" y="6940"/>
                        <a:pt x="2747" y="938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92" name="任意多边形: 形状 4391">
                  <a:extLst>
                    <a:ext uri="{FF2B5EF4-FFF2-40B4-BE49-F238E27FC236}">
                      <a16:creationId xmlns:a16="http://schemas.microsoft.com/office/drawing/2014/main" id="{3775137B-0E7F-33BC-0237-D2F881EAE7C2}"/>
                    </a:ext>
                  </a:extLst>
                </p:cNvPr>
                <p:cNvSpPr/>
                <p:nvPr/>
              </p:nvSpPr>
              <p:spPr>
                <a:xfrm>
                  <a:off x="12062214" y="3374955"/>
                  <a:ext cx="10560" cy="11082"/>
                </a:xfrm>
                <a:custGeom>
                  <a:avLst/>
                  <a:gdLst>
                    <a:gd name="connsiteX0" fmla="*/ 0 w 10560"/>
                    <a:gd name="connsiteY0" fmla="*/ 0 h 11082"/>
                    <a:gd name="connsiteX1" fmla="*/ 1097 w 10560"/>
                    <a:gd name="connsiteY1" fmla="*/ 1536 h 11082"/>
                    <a:gd name="connsiteX2" fmla="*/ 6803 w 10560"/>
                    <a:gd name="connsiteY2" fmla="*/ 8504 h 11082"/>
                    <a:gd name="connsiteX3" fmla="*/ 7544 w 10560"/>
                    <a:gd name="connsiteY3" fmla="*/ 9327 h 11082"/>
                    <a:gd name="connsiteX4" fmla="*/ 10561 w 10560"/>
                    <a:gd name="connsiteY4" fmla="*/ 11082 h 11082"/>
                    <a:gd name="connsiteX5" fmla="*/ 3264 w 10560"/>
                    <a:gd name="connsiteY5" fmla="*/ 2908 h 11082"/>
                    <a:gd name="connsiteX6" fmla="*/ 0 w 10560"/>
                    <a:gd name="connsiteY6" fmla="*/ 0 h 11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560" h="11082">
                      <a:moveTo>
                        <a:pt x="0" y="0"/>
                      </a:moveTo>
                      <a:lnTo>
                        <a:pt x="1097" y="1536"/>
                      </a:lnTo>
                      <a:lnTo>
                        <a:pt x="6803" y="8504"/>
                      </a:lnTo>
                      <a:lnTo>
                        <a:pt x="7544" y="9327"/>
                      </a:lnTo>
                      <a:lnTo>
                        <a:pt x="10561" y="11082"/>
                      </a:lnTo>
                      <a:cubicBezTo>
                        <a:pt x="7900" y="8504"/>
                        <a:pt x="5486" y="5761"/>
                        <a:pt x="3264" y="2908"/>
                      </a:cubicBezTo>
                      <a:cubicBezTo>
                        <a:pt x="2002" y="2140"/>
                        <a:pt x="851" y="1234"/>
                        <a:pt x="0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93" name="任意多边形: 形状 4392">
                  <a:extLst>
                    <a:ext uri="{FF2B5EF4-FFF2-40B4-BE49-F238E27FC236}">
                      <a16:creationId xmlns:a16="http://schemas.microsoft.com/office/drawing/2014/main" id="{19313C5D-3D96-1168-6BA8-3A1AC7BA2C8F}"/>
                    </a:ext>
                  </a:extLst>
                </p:cNvPr>
                <p:cNvSpPr/>
                <p:nvPr/>
              </p:nvSpPr>
              <p:spPr>
                <a:xfrm>
                  <a:off x="12076314" y="3389192"/>
                  <a:ext cx="54" cy="27"/>
                </a:xfrm>
                <a:custGeom>
                  <a:avLst/>
                  <a:gdLst>
                    <a:gd name="connsiteX0" fmla="*/ 55 w 54"/>
                    <a:gd name="connsiteY0" fmla="*/ 27 h 27"/>
                    <a:gd name="connsiteX1" fmla="*/ 27 w 54"/>
                    <a:gd name="connsiteY1" fmla="*/ 27 h 27"/>
                    <a:gd name="connsiteX2" fmla="*/ 0 w 54"/>
                    <a:gd name="connsiteY2" fmla="*/ 0 h 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4" h="27">
                      <a:moveTo>
                        <a:pt x="55" y="27"/>
                      </a:moveTo>
                      <a:lnTo>
                        <a:pt x="27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94" name="任意多边形: 形状 4393">
                  <a:extLst>
                    <a:ext uri="{FF2B5EF4-FFF2-40B4-BE49-F238E27FC236}">
                      <a16:creationId xmlns:a16="http://schemas.microsoft.com/office/drawing/2014/main" id="{88E13D00-694A-3D97-DAB7-9A6FCDAC66BC}"/>
                    </a:ext>
                  </a:extLst>
                </p:cNvPr>
                <p:cNvSpPr/>
                <p:nvPr/>
              </p:nvSpPr>
              <p:spPr>
                <a:xfrm>
                  <a:off x="12075546" y="3388588"/>
                  <a:ext cx="219" cy="109"/>
                </a:xfrm>
                <a:custGeom>
                  <a:avLst/>
                  <a:gdLst>
                    <a:gd name="connsiteX0" fmla="*/ 220 w 219"/>
                    <a:gd name="connsiteY0" fmla="*/ 110 h 109"/>
                    <a:gd name="connsiteX1" fmla="*/ 137 w 219"/>
                    <a:gd name="connsiteY1" fmla="*/ 55 h 109"/>
                    <a:gd name="connsiteX2" fmla="*/ 0 w 219"/>
                    <a:gd name="connsiteY2" fmla="*/ 0 h 109"/>
                    <a:gd name="connsiteX3" fmla="*/ 220 w 219"/>
                    <a:gd name="connsiteY3" fmla="*/ 110 h 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9" h="109">
                      <a:moveTo>
                        <a:pt x="220" y="110"/>
                      </a:moveTo>
                      <a:cubicBezTo>
                        <a:pt x="192" y="82"/>
                        <a:pt x="165" y="55"/>
                        <a:pt x="137" y="55"/>
                      </a:cubicBezTo>
                      <a:lnTo>
                        <a:pt x="0" y="0"/>
                      </a:lnTo>
                      <a:lnTo>
                        <a:pt x="220" y="11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95" name="任意多边形: 形状 4394">
                  <a:extLst>
                    <a:ext uri="{FF2B5EF4-FFF2-40B4-BE49-F238E27FC236}">
                      <a16:creationId xmlns:a16="http://schemas.microsoft.com/office/drawing/2014/main" id="{323BD057-A5C0-3EDD-048E-5273AF9D26BD}"/>
                    </a:ext>
                  </a:extLst>
                </p:cNvPr>
                <p:cNvSpPr/>
                <p:nvPr/>
              </p:nvSpPr>
              <p:spPr>
                <a:xfrm>
                  <a:off x="12072007" y="3386558"/>
                  <a:ext cx="54" cy="27"/>
                </a:xfrm>
                <a:custGeom>
                  <a:avLst/>
                  <a:gdLst>
                    <a:gd name="connsiteX0" fmla="*/ 0 w 54"/>
                    <a:gd name="connsiteY0" fmla="*/ 0 h 27"/>
                    <a:gd name="connsiteX1" fmla="*/ 54 w 54"/>
                    <a:gd name="connsiteY1" fmla="*/ 27 h 27"/>
                    <a:gd name="connsiteX2" fmla="*/ 54 w 54"/>
                    <a:gd name="connsiteY2" fmla="*/ 27 h 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4" h="27">
                      <a:moveTo>
                        <a:pt x="0" y="0"/>
                      </a:moveTo>
                      <a:lnTo>
                        <a:pt x="54" y="27"/>
                      </a:lnTo>
                      <a:lnTo>
                        <a:pt x="54" y="2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96" name="任意多边形: 形状 4395">
                  <a:extLst>
                    <a:ext uri="{FF2B5EF4-FFF2-40B4-BE49-F238E27FC236}">
                      <a16:creationId xmlns:a16="http://schemas.microsoft.com/office/drawing/2014/main" id="{712A2AD3-DFA2-CB0B-803E-777ACB8D5E8D}"/>
                    </a:ext>
                  </a:extLst>
                </p:cNvPr>
                <p:cNvSpPr/>
                <p:nvPr/>
              </p:nvSpPr>
              <p:spPr>
                <a:xfrm>
                  <a:off x="12072007" y="3386558"/>
                  <a:ext cx="3510" cy="1920"/>
                </a:xfrm>
                <a:custGeom>
                  <a:avLst/>
                  <a:gdLst>
                    <a:gd name="connsiteX0" fmla="*/ 192 w 3510"/>
                    <a:gd name="connsiteY0" fmla="*/ 110 h 1920"/>
                    <a:gd name="connsiteX1" fmla="*/ 3511 w 3510"/>
                    <a:gd name="connsiteY1" fmla="*/ 1920 h 1920"/>
                    <a:gd name="connsiteX2" fmla="*/ 3483 w 3510"/>
                    <a:gd name="connsiteY2" fmla="*/ 1920 h 1920"/>
                    <a:gd name="connsiteX3" fmla="*/ 0 w 3510"/>
                    <a:gd name="connsiteY3" fmla="*/ 0 h 1920"/>
                    <a:gd name="connsiteX4" fmla="*/ 54 w 3510"/>
                    <a:gd name="connsiteY4" fmla="*/ 27 h 1920"/>
                    <a:gd name="connsiteX5" fmla="*/ 54 w 3510"/>
                    <a:gd name="connsiteY5" fmla="*/ 27 h 1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510" h="1920">
                      <a:moveTo>
                        <a:pt x="192" y="110"/>
                      </a:moveTo>
                      <a:lnTo>
                        <a:pt x="3511" y="1920"/>
                      </a:lnTo>
                      <a:lnTo>
                        <a:pt x="3483" y="1920"/>
                      </a:lnTo>
                      <a:lnTo>
                        <a:pt x="0" y="0"/>
                      </a:lnTo>
                      <a:lnTo>
                        <a:pt x="54" y="27"/>
                      </a:lnTo>
                      <a:lnTo>
                        <a:pt x="54" y="2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97" name="任意多边形: 形状 4396">
                  <a:extLst>
                    <a:ext uri="{FF2B5EF4-FFF2-40B4-BE49-F238E27FC236}">
                      <a16:creationId xmlns:a16="http://schemas.microsoft.com/office/drawing/2014/main" id="{9A0B8812-78AF-1BD8-C59F-3586728B18CF}"/>
                    </a:ext>
                  </a:extLst>
                </p:cNvPr>
                <p:cNvSpPr/>
                <p:nvPr/>
              </p:nvSpPr>
              <p:spPr>
                <a:xfrm>
                  <a:off x="12069813" y="3384309"/>
                  <a:ext cx="3154" cy="1920"/>
                </a:xfrm>
                <a:custGeom>
                  <a:avLst/>
                  <a:gdLst>
                    <a:gd name="connsiteX0" fmla="*/ 0 w 3154"/>
                    <a:gd name="connsiteY0" fmla="*/ 0 h 1920"/>
                    <a:gd name="connsiteX1" fmla="*/ 3154 w 3154"/>
                    <a:gd name="connsiteY1" fmla="*/ 1920 h 1920"/>
                    <a:gd name="connsiteX2" fmla="*/ 2962 w 3154"/>
                    <a:gd name="connsiteY2" fmla="*/ 1728 h 1920"/>
                    <a:gd name="connsiteX3" fmla="*/ 0 w 3154"/>
                    <a:gd name="connsiteY3" fmla="*/ 0 h 1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54" h="1920">
                      <a:moveTo>
                        <a:pt x="0" y="0"/>
                      </a:moveTo>
                      <a:lnTo>
                        <a:pt x="3154" y="1920"/>
                      </a:lnTo>
                      <a:cubicBezTo>
                        <a:pt x="3099" y="1865"/>
                        <a:pt x="3045" y="1783"/>
                        <a:pt x="2962" y="1728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98" name="任意多边形: 形状 4397">
                  <a:extLst>
                    <a:ext uri="{FF2B5EF4-FFF2-40B4-BE49-F238E27FC236}">
                      <a16:creationId xmlns:a16="http://schemas.microsoft.com/office/drawing/2014/main" id="{8C548949-CC8F-3CE8-F40E-959C9C18E7F9}"/>
                    </a:ext>
                  </a:extLst>
                </p:cNvPr>
                <p:cNvSpPr/>
                <p:nvPr/>
              </p:nvSpPr>
              <p:spPr>
                <a:xfrm>
                  <a:off x="12071623" y="3386174"/>
                  <a:ext cx="384" cy="384"/>
                </a:xfrm>
                <a:custGeom>
                  <a:avLst/>
                  <a:gdLst>
                    <a:gd name="connsiteX0" fmla="*/ 357 w 384"/>
                    <a:gd name="connsiteY0" fmla="*/ 357 h 384"/>
                    <a:gd name="connsiteX1" fmla="*/ 384 w 384"/>
                    <a:gd name="connsiteY1" fmla="*/ 384 h 384"/>
                    <a:gd name="connsiteX2" fmla="*/ 0 w 384"/>
                    <a:gd name="connsiteY2" fmla="*/ 0 h 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84" h="384">
                      <a:moveTo>
                        <a:pt x="357" y="357"/>
                      </a:moveTo>
                      <a:lnTo>
                        <a:pt x="384" y="3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99" name="任意多边形: 形状 4398">
                  <a:extLst>
                    <a:ext uri="{FF2B5EF4-FFF2-40B4-BE49-F238E27FC236}">
                      <a16:creationId xmlns:a16="http://schemas.microsoft.com/office/drawing/2014/main" id="{E5D37F44-5BD0-956D-6FB2-51E4221C4ABD}"/>
                    </a:ext>
                  </a:extLst>
                </p:cNvPr>
                <p:cNvSpPr/>
                <p:nvPr/>
              </p:nvSpPr>
              <p:spPr>
                <a:xfrm>
                  <a:off x="12070087" y="3384583"/>
                  <a:ext cx="4581" cy="3154"/>
                </a:xfrm>
                <a:custGeom>
                  <a:avLst/>
                  <a:gdLst>
                    <a:gd name="connsiteX0" fmla="*/ 0 w 4581"/>
                    <a:gd name="connsiteY0" fmla="*/ 0 h 3154"/>
                    <a:gd name="connsiteX1" fmla="*/ 1235 w 4581"/>
                    <a:gd name="connsiteY1" fmla="*/ 1262 h 3154"/>
                    <a:gd name="connsiteX2" fmla="*/ 4582 w 4581"/>
                    <a:gd name="connsiteY2" fmla="*/ 3155 h 3154"/>
                    <a:gd name="connsiteX3" fmla="*/ 3649 w 4581"/>
                    <a:gd name="connsiteY3" fmla="*/ 2332 h 3154"/>
                    <a:gd name="connsiteX4" fmla="*/ 0 w 4581"/>
                    <a:gd name="connsiteY4" fmla="*/ 0 h 3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1" h="3154">
                      <a:moveTo>
                        <a:pt x="0" y="0"/>
                      </a:moveTo>
                      <a:lnTo>
                        <a:pt x="1235" y="1262"/>
                      </a:lnTo>
                      <a:lnTo>
                        <a:pt x="4582" y="3155"/>
                      </a:lnTo>
                      <a:cubicBezTo>
                        <a:pt x="4280" y="2880"/>
                        <a:pt x="3951" y="2606"/>
                        <a:pt x="3649" y="2332"/>
                      </a:cubicBezTo>
                      <a:cubicBezTo>
                        <a:pt x="2277" y="1810"/>
                        <a:pt x="988" y="1070"/>
                        <a:pt x="0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00" name="任意多边形: 形状 4399">
                  <a:extLst>
                    <a:ext uri="{FF2B5EF4-FFF2-40B4-BE49-F238E27FC236}">
                      <a16:creationId xmlns:a16="http://schemas.microsoft.com/office/drawing/2014/main" id="{E1BBD01C-3E9B-5F36-8FEF-C87909B39365}"/>
                    </a:ext>
                  </a:extLst>
                </p:cNvPr>
                <p:cNvSpPr/>
                <p:nvPr/>
              </p:nvSpPr>
              <p:spPr>
                <a:xfrm>
                  <a:off x="12071349" y="3385900"/>
                  <a:ext cx="3620" cy="2112"/>
                </a:xfrm>
                <a:custGeom>
                  <a:avLst/>
                  <a:gdLst>
                    <a:gd name="connsiteX0" fmla="*/ 0 w 3620"/>
                    <a:gd name="connsiteY0" fmla="*/ 0 h 2112"/>
                    <a:gd name="connsiteX1" fmla="*/ 3621 w 3620"/>
                    <a:gd name="connsiteY1" fmla="*/ 2112 h 2112"/>
                    <a:gd name="connsiteX2" fmla="*/ 3319 w 3620"/>
                    <a:gd name="connsiteY2" fmla="*/ 1865 h 2112"/>
                    <a:gd name="connsiteX3" fmla="*/ 0 w 3620"/>
                    <a:gd name="connsiteY3" fmla="*/ 0 h 2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20" h="2112">
                      <a:moveTo>
                        <a:pt x="0" y="0"/>
                      </a:moveTo>
                      <a:lnTo>
                        <a:pt x="3621" y="2112"/>
                      </a:lnTo>
                      <a:cubicBezTo>
                        <a:pt x="3511" y="2030"/>
                        <a:pt x="3429" y="1948"/>
                        <a:pt x="3319" y="1865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01" name="任意多边形: 形状 4400">
                  <a:extLst>
                    <a:ext uri="{FF2B5EF4-FFF2-40B4-BE49-F238E27FC236}">
                      <a16:creationId xmlns:a16="http://schemas.microsoft.com/office/drawing/2014/main" id="{C8AB77F7-A84D-43DE-C791-1E261EDFAE6F}"/>
                    </a:ext>
                  </a:extLst>
                </p:cNvPr>
                <p:cNvSpPr/>
                <p:nvPr/>
              </p:nvSpPr>
              <p:spPr>
                <a:xfrm>
                  <a:off x="12072089" y="3386641"/>
                  <a:ext cx="8641" cy="6144"/>
                </a:xfrm>
                <a:custGeom>
                  <a:avLst/>
                  <a:gdLst>
                    <a:gd name="connsiteX0" fmla="*/ 4307 w 8641"/>
                    <a:gd name="connsiteY0" fmla="*/ 2633 h 6144"/>
                    <a:gd name="connsiteX1" fmla="*/ 4170 w 8641"/>
                    <a:gd name="connsiteY1" fmla="*/ 2551 h 6144"/>
                    <a:gd name="connsiteX2" fmla="*/ 4225 w 8641"/>
                    <a:gd name="connsiteY2" fmla="*/ 2551 h 6144"/>
                    <a:gd name="connsiteX3" fmla="*/ 2332 w 8641"/>
                    <a:gd name="connsiteY3" fmla="*/ 1509 h 6144"/>
                    <a:gd name="connsiteX4" fmla="*/ 2332 w 8641"/>
                    <a:gd name="connsiteY4" fmla="*/ 1509 h 6144"/>
                    <a:gd name="connsiteX5" fmla="*/ 2140 w 8641"/>
                    <a:gd name="connsiteY5" fmla="*/ 1399 h 6144"/>
                    <a:gd name="connsiteX6" fmla="*/ 2332 w 8641"/>
                    <a:gd name="connsiteY6" fmla="*/ 1509 h 6144"/>
                    <a:gd name="connsiteX7" fmla="*/ 2442 w 8641"/>
                    <a:gd name="connsiteY7" fmla="*/ 1564 h 6144"/>
                    <a:gd name="connsiteX8" fmla="*/ 4142 w 8641"/>
                    <a:gd name="connsiteY8" fmla="*/ 2496 h 6144"/>
                    <a:gd name="connsiteX9" fmla="*/ 4142 w 8641"/>
                    <a:gd name="connsiteY9" fmla="*/ 2496 h 6144"/>
                    <a:gd name="connsiteX10" fmla="*/ 2552 w 8641"/>
                    <a:gd name="connsiteY10" fmla="*/ 1618 h 6144"/>
                    <a:gd name="connsiteX11" fmla="*/ 2963 w 8641"/>
                    <a:gd name="connsiteY11" fmla="*/ 1783 h 6144"/>
                    <a:gd name="connsiteX12" fmla="*/ 3484 w 8641"/>
                    <a:gd name="connsiteY12" fmla="*/ 1975 h 6144"/>
                    <a:gd name="connsiteX13" fmla="*/ 110 w 8641"/>
                    <a:gd name="connsiteY13" fmla="*/ 55 h 6144"/>
                    <a:gd name="connsiteX14" fmla="*/ 0 w 8641"/>
                    <a:gd name="connsiteY14" fmla="*/ 0 h 6144"/>
                    <a:gd name="connsiteX15" fmla="*/ 1043 w 8641"/>
                    <a:gd name="connsiteY15" fmla="*/ 795 h 6144"/>
                    <a:gd name="connsiteX16" fmla="*/ 522 w 8641"/>
                    <a:gd name="connsiteY16" fmla="*/ 521 h 6144"/>
                    <a:gd name="connsiteX17" fmla="*/ 577 w 8641"/>
                    <a:gd name="connsiteY17" fmla="*/ 576 h 6144"/>
                    <a:gd name="connsiteX18" fmla="*/ 1180 w 8641"/>
                    <a:gd name="connsiteY18" fmla="*/ 905 h 6144"/>
                    <a:gd name="connsiteX19" fmla="*/ 1344 w 8641"/>
                    <a:gd name="connsiteY19" fmla="*/ 1015 h 6144"/>
                    <a:gd name="connsiteX20" fmla="*/ 577 w 8641"/>
                    <a:gd name="connsiteY20" fmla="*/ 576 h 6144"/>
                    <a:gd name="connsiteX21" fmla="*/ 686 w 8641"/>
                    <a:gd name="connsiteY21" fmla="*/ 686 h 6144"/>
                    <a:gd name="connsiteX22" fmla="*/ 741 w 8641"/>
                    <a:gd name="connsiteY22" fmla="*/ 713 h 6144"/>
                    <a:gd name="connsiteX23" fmla="*/ 658 w 8641"/>
                    <a:gd name="connsiteY23" fmla="*/ 658 h 6144"/>
                    <a:gd name="connsiteX24" fmla="*/ 1893 w 8641"/>
                    <a:gd name="connsiteY24" fmla="*/ 1810 h 6144"/>
                    <a:gd name="connsiteX25" fmla="*/ 3128 w 8641"/>
                    <a:gd name="connsiteY25" fmla="*/ 2908 h 6144"/>
                    <a:gd name="connsiteX26" fmla="*/ 4142 w 8641"/>
                    <a:gd name="connsiteY26" fmla="*/ 3786 h 6144"/>
                    <a:gd name="connsiteX27" fmla="*/ 8312 w 8641"/>
                    <a:gd name="connsiteY27" fmla="*/ 5898 h 6144"/>
                    <a:gd name="connsiteX28" fmla="*/ 4225 w 8641"/>
                    <a:gd name="connsiteY28" fmla="*/ 3813 h 6144"/>
                    <a:gd name="connsiteX29" fmla="*/ 8614 w 8641"/>
                    <a:gd name="connsiteY29" fmla="*/ 6145 h 6144"/>
                    <a:gd name="connsiteX30" fmla="*/ 8641 w 8641"/>
                    <a:gd name="connsiteY30" fmla="*/ 6117 h 6144"/>
                    <a:gd name="connsiteX31" fmla="*/ 4307 w 8641"/>
                    <a:gd name="connsiteY31" fmla="*/ 2633 h 6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8641" h="6144">
                      <a:moveTo>
                        <a:pt x="4307" y="2633"/>
                      </a:moveTo>
                      <a:lnTo>
                        <a:pt x="4170" y="2551"/>
                      </a:lnTo>
                      <a:lnTo>
                        <a:pt x="4225" y="2551"/>
                      </a:lnTo>
                      <a:lnTo>
                        <a:pt x="2332" y="1509"/>
                      </a:lnTo>
                      <a:lnTo>
                        <a:pt x="2332" y="1509"/>
                      </a:lnTo>
                      <a:lnTo>
                        <a:pt x="2140" y="1399"/>
                      </a:lnTo>
                      <a:lnTo>
                        <a:pt x="2332" y="1509"/>
                      </a:lnTo>
                      <a:lnTo>
                        <a:pt x="2442" y="1564"/>
                      </a:lnTo>
                      <a:lnTo>
                        <a:pt x="4142" y="2496"/>
                      </a:lnTo>
                      <a:cubicBezTo>
                        <a:pt x="4142" y="2496"/>
                        <a:pt x="4142" y="2496"/>
                        <a:pt x="4142" y="2496"/>
                      </a:cubicBezTo>
                      <a:lnTo>
                        <a:pt x="2552" y="1618"/>
                      </a:lnTo>
                      <a:lnTo>
                        <a:pt x="2963" y="1783"/>
                      </a:lnTo>
                      <a:lnTo>
                        <a:pt x="3484" y="1975"/>
                      </a:lnTo>
                      <a:lnTo>
                        <a:pt x="110" y="55"/>
                      </a:lnTo>
                      <a:lnTo>
                        <a:pt x="0" y="0"/>
                      </a:lnTo>
                      <a:cubicBezTo>
                        <a:pt x="330" y="302"/>
                        <a:pt x="686" y="549"/>
                        <a:pt x="1043" y="795"/>
                      </a:cubicBezTo>
                      <a:lnTo>
                        <a:pt x="522" y="521"/>
                      </a:lnTo>
                      <a:lnTo>
                        <a:pt x="577" y="576"/>
                      </a:lnTo>
                      <a:lnTo>
                        <a:pt x="1180" y="905"/>
                      </a:lnTo>
                      <a:lnTo>
                        <a:pt x="1344" y="1015"/>
                      </a:lnTo>
                      <a:lnTo>
                        <a:pt x="577" y="576"/>
                      </a:lnTo>
                      <a:lnTo>
                        <a:pt x="686" y="686"/>
                      </a:lnTo>
                      <a:lnTo>
                        <a:pt x="741" y="713"/>
                      </a:lnTo>
                      <a:lnTo>
                        <a:pt x="658" y="658"/>
                      </a:lnTo>
                      <a:lnTo>
                        <a:pt x="1893" y="1810"/>
                      </a:lnTo>
                      <a:lnTo>
                        <a:pt x="3128" y="2908"/>
                      </a:lnTo>
                      <a:lnTo>
                        <a:pt x="4142" y="3786"/>
                      </a:lnTo>
                      <a:lnTo>
                        <a:pt x="8312" y="5898"/>
                      </a:lnTo>
                      <a:lnTo>
                        <a:pt x="4225" y="3813"/>
                      </a:lnTo>
                      <a:lnTo>
                        <a:pt x="8614" y="6145"/>
                      </a:lnTo>
                      <a:lnTo>
                        <a:pt x="8641" y="6117"/>
                      </a:lnTo>
                      <a:cubicBezTo>
                        <a:pt x="7133" y="4965"/>
                        <a:pt x="5706" y="3813"/>
                        <a:pt x="4307" y="263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02" name="任意多边形: 形状 4401">
                  <a:extLst>
                    <a:ext uri="{FF2B5EF4-FFF2-40B4-BE49-F238E27FC236}">
                      <a16:creationId xmlns:a16="http://schemas.microsoft.com/office/drawing/2014/main" id="{761CB03C-B478-E364-9E7F-63B4A11DFA3F}"/>
                    </a:ext>
                  </a:extLst>
                </p:cNvPr>
                <p:cNvSpPr/>
                <p:nvPr/>
              </p:nvSpPr>
              <p:spPr>
                <a:xfrm>
                  <a:off x="12084461" y="3396489"/>
                  <a:ext cx="2990" cy="1289"/>
                </a:xfrm>
                <a:custGeom>
                  <a:avLst/>
                  <a:gdLst>
                    <a:gd name="connsiteX0" fmla="*/ 2990 w 2990"/>
                    <a:gd name="connsiteY0" fmla="*/ 1289 h 1289"/>
                    <a:gd name="connsiteX1" fmla="*/ 0 w 2990"/>
                    <a:gd name="connsiteY1" fmla="*/ 0 h 1289"/>
                    <a:gd name="connsiteX2" fmla="*/ 2880 w 2990"/>
                    <a:gd name="connsiteY2" fmla="*/ 1262 h 1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990" h="1289">
                      <a:moveTo>
                        <a:pt x="2990" y="1289"/>
                      </a:moveTo>
                      <a:lnTo>
                        <a:pt x="0" y="0"/>
                      </a:lnTo>
                      <a:lnTo>
                        <a:pt x="2880" y="126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03" name="任意多边形: 形状 4402">
                  <a:extLst>
                    <a:ext uri="{FF2B5EF4-FFF2-40B4-BE49-F238E27FC236}">
                      <a16:creationId xmlns:a16="http://schemas.microsoft.com/office/drawing/2014/main" id="{7287D013-656F-0211-6910-8EF9D39AAF77}"/>
                    </a:ext>
                  </a:extLst>
                </p:cNvPr>
                <p:cNvSpPr/>
                <p:nvPr/>
              </p:nvSpPr>
              <p:spPr>
                <a:xfrm>
                  <a:off x="12084275" y="3396516"/>
                  <a:ext cx="2490" cy="1347"/>
                </a:xfrm>
                <a:custGeom>
                  <a:avLst/>
                  <a:gdLst>
                    <a:gd name="connsiteX0" fmla="*/ 240 w 2490"/>
                    <a:gd name="connsiteY0" fmla="*/ 27 h 1347"/>
                    <a:gd name="connsiteX1" fmla="*/ 185 w 2490"/>
                    <a:gd name="connsiteY1" fmla="*/ 0 h 1347"/>
                    <a:gd name="connsiteX2" fmla="*/ 185 w 2490"/>
                    <a:gd name="connsiteY2" fmla="*/ 0 h 1347"/>
                    <a:gd name="connsiteX3" fmla="*/ 2490 w 2490"/>
                    <a:gd name="connsiteY3" fmla="*/ 1344 h 1347"/>
                    <a:gd name="connsiteX4" fmla="*/ 213 w 2490"/>
                    <a:gd name="connsiteY4" fmla="*/ 0 h 1347"/>
                    <a:gd name="connsiteX5" fmla="*/ 240 w 2490"/>
                    <a:gd name="connsiteY5" fmla="*/ 27 h 1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90" h="1347">
                      <a:moveTo>
                        <a:pt x="240" y="27"/>
                      </a:moveTo>
                      <a:lnTo>
                        <a:pt x="185" y="0"/>
                      </a:lnTo>
                      <a:lnTo>
                        <a:pt x="185" y="0"/>
                      </a:lnTo>
                      <a:cubicBezTo>
                        <a:pt x="-609" y="1234"/>
                        <a:pt x="1338" y="1372"/>
                        <a:pt x="2490" y="1344"/>
                      </a:cubicBezTo>
                      <a:lnTo>
                        <a:pt x="213" y="0"/>
                      </a:lnTo>
                      <a:lnTo>
                        <a:pt x="240" y="2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04" name="任意多边形: 形状 4403">
                  <a:extLst>
                    <a:ext uri="{FF2B5EF4-FFF2-40B4-BE49-F238E27FC236}">
                      <a16:creationId xmlns:a16="http://schemas.microsoft.com/office/drawing/2014/main" id="{AB90F4E5-21A5-B038-9FF3-3669661E2BC9}"/>
                    </a:ext>
                  </a:extLst>
                </p:cNvPr>
                <p:cNvSpPr/>
                <p:nvPr/>
              </p:nvSpPr>
              <p:spPr>
                <a:xfrm>
                  <a:off x="12090578" y="3400027"/>
                  <a:ext cx="6309" cy="2304"/>
                </a:xfrm>
                <a:custGeom>
                  <a:avLst/>
                  <a:gdLst>
                    <a:gd name="connsiteX0" fmla="*/ 6309 w 6309"/>
                    <a:gd name="connsiteY0" fmla="*/ 2277 h 2304"/>
                    <a:gd name="connsiteX1" fmla="*/ 3484 w 6309"/>
                    <a:gd name="connsiteY1" fmla="*/ 988 h 2304"/>
                    <a:gd name="connsiteX2" fmla="*/ 2250 w 6309"/>
                    <a:gd name="connsiteY2" fmla="*/ 850 h 2304"/>
                    <a:gd name="connsiteX3" fmla="*/ 0 w 6309"/>
                    <a:gd name="connsiteY3" fmla="*/ 0 h 2304"/>
                    <a:gd name="connsiteX4" fmla="*/ 577 w 6309"/>
                    <a:gd name="connsiteY4" fmla="*/ 302 h 2304"/>
                    <a:gd name="connsiteX5" fmla="*/ 3100 w 6309"/>
                    <a:gd name="connsiteY5" fmla="*/ 1509 h 2304"/>
                    <a:gd name="connsiteX6" fmla="*/ 3320 w 6309"/>
                    <a:gd name="connsiteY6" fmla="*/ 1591 h 2304"/>
                    <a:gd name="connsiteX7" fmla="*/ 3320 w 6309"/>
                    <a:gd name="connsiteY7" fmla="*/ 1591 h 2304"/>
                    <a:gd name="connsiteX8" fmla="*/ 4499 w 6309"/>
                    <a:gd name="connsiteY8" fmla="*/ 2030 h 2304"/>
                    <a:gd name="connsiteX9" fmla="*/ 5295 w 6309"/>
                    <a:gd name="connsiteY9" fmla="*/ 2304 h 2304"/>
                    <a:gd name="connsiteX10" fmla="*/ 5350 w 6309"/>
                    <a:gd name="connsiteY10" fmla="*/ 2222 h 2304"/>
                    <a:gd name="connsiteX11" fmla="*/ 6309 w 6309"/>
                    <a:gd name="connsiteY11" fmla="*/ 2277 h 2304"/>
                    <a:gd name="connsiteX12" fmla="*/ 4719 w 6309"/>
                    <a:gd name="connsiteY12" fmla="*/ 2112 h 2304"/>
                    <a:gd name="connsiteX13" fmla="*/ 4746 w 6309"/>
                    <a:gd name="connsiteY13" fmla="*/ 2112 h 2304"/>
                    <a:gd name="connsiteX14" fmla="*/ 4965 w 6309"/>
                    <a:gd name="connsiteY14" fmla="*/ 2195 h 2304"/>
                    <a:gd name="connsiteX15" fmla="*/ 4719 w 6309"/>
                    <a:gd name="connsiteY15" fmla="*/ 2112 h 2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309" h="2304">
                      <a:moveTo>
                        <a:pt x="6309" y="2277"/>
                      </a:moveTo>
                      <a:cubicBezTo>
                        <a:pt x="5350" y="1838"/>
                        <a:pt x="4417" y="1454"/>
                        <a:pt x="3484" y="988"/>
                      </a:cubicBezTo>
                      <a:cubicBezTo>
                        <a:pt x="3073" y="933"/>
                        <a:pt x="2661" y="960"/>
                        <a:pt x="2250" y="850"/>
                      </a:cubicBezTo>
                      <a:lnTo>
                        <a:pt x="0" y="0"/>
                      </a:lnTo>
                      <a:lnTo>
                        <a:pt x="577" y="302"/>
                      </a:lnTo>
                      <a:lnTo>
                        <a:pt x="3100" y="1509"/>
                      </a:lnTo>
                      <a:lnTo>
                        <a:pt x="3320" y="1591"/>
                      </a:lnTo>
                      <a:lnTo>
                        <a:pt x="3320" y="1591"/>
                      </a:lnTo>
                      <a:cubicBezTo>
                        <a:pt x="3704" y="1756"/>
                        <a:pt x="4115" y="1893"/>
                        <a:pt x="4499" y="2030"/>
                      </a:cubicBezTo>
                      <a:lnTo>
                        <a:pt x="5295" y="2304"/>
                      </a:lnTo>
                      <a:lnTo>
                        <a:pt x="5350" y="2222"/>
                      </a:lnTo>
                      <a:cubicBezTo>
                        <a:pt x="5651" y="2304"/>
                        <a:pt x="5981" y="2249"/>
                        <a:pt x="6309" y="2277"/>
                      </a:cubicBezTo>
                      <a:close/>
                      <a:moveTo>
                        <a:pt x="4719" y="2112"/>
                      </a:moveTo>
                      <a:lnTo>
                        <a:pt x="4746" y="2112"/>
                      </a:lnTo>
                      <a:lnTo>
                        <a:pt x="4965" y="2195"/>
                      </a:lnTo>
                      <a:lnTo>
                        <a:pt x="4719" y="211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05" name="任意多边形: 形状 4404">
                  <a:extLst>
                    <a:ext uri="{FF2B5EF4-FFF2-40B4-BE49-F238E27FC236}">
                      <a16:creationId xmlns:a16="http://schemas.microsoft.com/office/drawing/2014/main" id="{49F6562A-5FF3-D2C6-88FD-038C74CA7871}"/>
                    </a:ext>
                  </a:extLst>
                </p:cNvPr>
                <p:cNvSpPr/>
                <p:nvPr/>
              </p:nvSpPr>
              <p:spPr>
                <a:xfrm>
                  <a:off x="12072281" y="3386833"/>
                  <a:ext cx="329" cy="274"/>
                </a:xfrm>
                <a:custGeom>
                  <a:avLst/>
                  <a:gdLst>
                    <a:gd name="connsiteX0" fmla="*/ 275 w 329"/>
                    <a:gd name="connsiteY0" fmla="*/ 274 h 274"/>
                    <a:gd name="connsiteX1" fmla="*/ 330 w 329"/>
                    <a:gd name="connsiteY1" fmla="*/ 274 h 274"/>
                    <a:gd name="connsiteX2" fmla="*/ 0 w 329"/>
                    <a:gd name="connsiteY2" fmla="*/ 0 h 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9" h="274">
                      <a:moveTo>
                        <a:pt x="275" y="274"/>
                      </a:moveTo>
                      <a:lnTo>
                        <a:pt x="330" y="27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06" name="任意多边形: 形状 4405">
                  <a:extLst>
                    <a:ext uri="{FF2B5EF4-FFF2-40B4-BE49-F238E27FC236}">
                      <a16:creationId xmlns:a16="http://schemas.microsoft.com/office/drawing/2014/main" id="{602DC75D-159A-97D9-08A4-D187016CF70F}"/>
                    </a:ext>
                  </a:extLst>
                </p:cNvPr>
                <p:cNvSpPr/>
                <p:nvPr/>
              </p:nvSpPr>
              <p:spPr>
                <a:xfrm>
                  <a:off x="12076561" y="3390673"/>
                  <a:ext cx="16925" cy="10259"/>
                </a:xfrm>
                <a:custGeom>
                  <a:avLst/>
                  <a:gdLst>
                    <a:gd name="connsiteX0" fmla="*/ 16925 w 16925"/>
                    <a:gd name="connsiteY0" fmla="*/ 10040 h 10259"/>
                    <a:gd name="connsiteX1" fmla="*/ 8037 w 16925"/>
                    <a:gd name="connsiteY1" fmla="*/ 4883 h 10259"/>
                    <a:gd name="connsiteX2" fmla="*/ 4197 w 16925"/>
                    <a:gd name="connsiteY2" fmla="*/ 2085 h 10259"/>
                    <a:gd name="connsiteX3" fmla="*/ 4115 w 16925"/>
                    <a:gd name="connsiteY3" fmla="*/ 2085 h 10259"/>
                    <a:gd name="connsiteX4" fmla="*/ 0 w 16925"/>
                    <a:gd name="connsiteY4" fmla="*/ 0 h 10259"/>
                    <a:gd name="connsiteX5" fmla="*/ 2633 w 16925"/>
                    <a:gd name="connsiteY5" fmla="*/ 2140 h 10259"/>
                    <a:gd name="connsiteX6" fmla="*/ 7763 w 16925"/>
                    <a:gd name="connsiteY6" fmla="*/ 5761 h 10259"/>
                    <a:gd name="connsiteX7" fmla="*/ 7873 w 16925"/>
                    <a:gd name="connsiteY7" fmla="*/ 5843 h 10259"/>
                    <a:gd name="connsiteX8" fmla="*/ 7873 w 16925"/>
                    <a:gd name="connsiteY8" fmla="*/ 5843 h 10259"/>
                    <a:gd name="connsiteX9" fmla="*/ 10863 w 16925"/>
                    <a:gd name="connsiteY9" fmla="*/ 7105 h 10259"/>
                    <a:gd name="connsiteX10" fmla="*/ 10863 w 16925"/>
                    <a:gd name="connsiteY10" fmla="*/ 7105 h 10259"/>
                    <a:gd name="connsiteX11" fmla="*/ 10890 w 16925"/>
                    <a:gd name="connsiteY11" fmla="*/ 7105 h 10259"/>
                    <a:gd name="connsiteX12" fmla="*/ 10918 w 16925"/>
                    <a:gd name="connsiteY12" fmla="*/ 7132 h 10259"/>
                    <a:gd name="connsiteX13" fmla="*/ 10918 w 16925"/>
                    <a:gd name="connsiteY13" fmla="*/ 7132 h 10259"/>
                    <a:gd name="connsiteX14" fmla="*/ 10918 w 16925"/>
                    <a:gd name="connsiteY14" fmla="*/ 7132 h 10259"/>
                    <a:gd name="connsiteX15" fmla="*/ 10945 w 16925"/>
                    <a:gd name="connsiteY15" fmla="*/ 7160 h 10259"/>
                    <a:gd name="connsiteX16" fmla="*/ 10890 w 16925"/>
                    <a:gd name="connsiteY16" fmla="*/ 7132 h 10259"/>
                    <a:gd name="connsiteX17" fmla="*/ 10260 w 16925"/>
                    <a:gd name="connsiteY17" fmla="*/ 7187 h 10259"/>
                    <a:gd name="connsiteX18" fmla="*/ 10122 w 16925"/>
                    <a:gd name="connsiteY18" fmla="*/ 7187 h 10259"/>
                    <a:gd name="connsiteX19" fmla="*/ 13030 w 16925"/>
                    <a:gd name="connsiteY19" fmla="*/ 8915 h 10259"/>
                    <a:gd name="connsiteX20" fmla="*/ 13222 w 16925"/>
                    <a:gd name="connsiteY20" fmla="*/ 9025 h 10259"/>
                    <a:gd name="connsiteX21" fmla="*/ 13359 w 16925"/>
                    <a:gd name="connsiteY21" fmla="*/ 9080 h 10259"/>
                    <a:gd name="connsiteX22" fmla="*/ 13386 w 16925"/>
                    <a:gd name="connsiteY22" fmla="*/ 9080 h 10259"/>
                    <a:gd name="connsiteX23" fmla="*/ 13634 w 16925"/>
                    <a:gd name="connsiteY23" fmla="*/ 9190 h 10259"/>
                    <a:gd name="connsiteX24" fmla="*/ 13936 w 16925"/>
                    <a:gd name="connsiteY24" fmla="*/ 9327 h 10259"/>
                    <a:gd name="connsiteX25" fmla="*/ 14045 w 16925"/>
                    <a:gd name="connsiteY25" fmla="*/ 9382 h 10259"/>
                    <a:gd name="connsiteX26" fmla="*/ 14237 w 16925"/>
                    <a:gd name="connsiteY26" fmla="*/ 9464 h 10259"/>
                    <a:gd name="connsiteX27" fmla="*/ 14402 w 16925"/>
                    <a:gd name="connsiteY27" fmla="*/ 9519 h 10259"/>
                    <a:gd name="connsiteX28" fmla="*/ 16021 w 16925"/>
                    <a:gd name="connsiteY28" fmla="*/ 10150 h 10259"/>
                    <a:gd name="connsiteX29" fmla="*/ 13743 w 16925"/>
                    <a:gd name="connsiteY29" fmla="*/ 9299 h 10259"/>
                    <a:gd name="connsiteX30" fmla="*/ 16212 w 16925"/>
                    <a:gd name="connsiteY30" fmla="*/ 10260 h 10259"/>
                    <a:gd name="connsiteX31" fmla="*/ 16377 w 16925"/>
                    <a:gd name="connsiteY31" fmla="*/ 10040 h 10259"/>
                    <a:gd name="connsiteX32" fmla="*/ 16925 w 16925"/>
                    <a:gd name="connsiteY32" fmla="*/ 10040 h 10259"/>
                    <a:gd name="connsiteX33" fmla="*/ 15362 w 16925"/>
                    <a:gd name="connsiteY33" fmla="*/ 9766 h 10259"/>
                    <a:gd name="connsiteX34" fmla="*/ 15581 w 16925"/>
                    <a:gd name="connsiteY34" fmla="*/ 9848 h 10259"/>
                    <a:gd name="connsiteX35" fmla="*/ 15362 w 16925"/>
                    <a:gd name="connsiteY35" fmla="*/ 9766 h 10259"/>
                    <a:gd name="connsiteX36" fmla="*/ 15362 w 16925"/>
                    <a:gd name="connsiteY36" fmla="*/ 9766 h 10259"/>
                    <a:gd name="connsiteX37" fmla="*/ 15225 w 16925"/>
                    <a:gd name="connsiteY37" fmla="*/ 9738 h 10259"/>
                    <a:gd name="connsiteX38" fmla="*/ 15664 w 16925"/>
                    <a:gd name="connsiteY38" fmla="*/ 9903 h 10259"/>
                    <a:gd name="connsiteX39" fmla="*/ 15197 w 16925"/>
                    <a:gd name="connsiteY39" fmla="*/ 9738 h 10259"/>
                    <a:gd name="connsiteX40" fmla="*/ 15225 w 16925"/>
                    <a:gd name="connsiteY40" fmla="*/ 9738 h 10259"/>
                    <a:gd name="connsiteX41" fmla="*/ 14676 w 16925"/>
                    <a:gd name="connsiteY41" fmla="*/ 9574 h 10259"/>
                    <a:gd name="connsiteX42" fmla="*/ 14868 w 16925"/>
                    <a:gd name="connsiteY42" fmla="*/ 9629 h 10259"/>
                    <a:gd name="connsiteX43" fmla="*/ 14978 w 16925"/>
                    <a:gd name="connsiteY43" fmla="*/ 9656 h 10259"/>
                    <a:gd name="connsiteX44" fmla="*/ 15911 w 16925"/>
                    <a:gd name="connsiteY44" fmla="*/ 10013 h 10259"/>
                    <a:gd name="connsiteX45" fmla="*/ 14676 w 16925"/>
                    <a:gd name="connsiteY45" fmla="*/ 9574 h 10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16925" h="10259">
                      <a:moveTo>
                        <a:pt x="16925" y="10040"/>
                      </a:moveTo>
                      <a:cubicBezTo>
                        <a:pt x="13881" y="8504"/>
                        <a:pt x="10890" y="6776"/>
                        <a:pt x="8037" y="4883"/>
                      </a:cubicBezTo>
                      <a:cubicBezTo>
                        <a:pt x="6721" y="4005"/>
                        <a:pt x="5459" y="3045"/>
                        <a:pt x="4197" y="2085"/>
                      </a:cubicBezTo>
                      <a:cubicBezTo>
                        <a:pt x="4170" y="2085"/>
                        <a:pt x="4142" y="2085"/>
                        <a:pt x="4115" y="2085"/>
                      </a:cubicBezTo>
                      <a:cubicBezTo>
                        <a:pt x="2606" y="1728"/>
                        <a:pt x="1179" y="1015"/>
                        <a:pt x="0" y="0"/>
                      </a:cubicBezTo>
                      <a:lnTo>
                        <a:pt x="2633" y="2140"/>
                      </a:lnTo>
                      <a:lnTo>
                        <a:pt x="7763" y="5761"/>
                      </a:lnTo>
                      <a:lnTo>
                        <a:pt x="7873" y="5843"/>
                      </a:lnTo>
                      <a:lnTo>
                        <a:pt x="7873" y="5843"/>
                      </a:lnTo>
                      <a:cubicBezTo>
                        <a:pt x="8339" y="5185"/>
                        <a:pt x="10369" y="6721"/>
                        <a:pt x="10863" y="7105"/>
                      </a:cubicBezTo>
                      <a:lnTo>
                        <a:pt x="10863" y="7105"/>
                      </a:lnTo>
                      <a:lnTo>
                        <a:pt x="10890" y="7105"/>
                      </a:lnTo>
                      <a:lnTo>
                        <a:pt x="10918" y="7132"/>
                      </a:lnTo>
                      <a:lnTo>
                        <a:pt x="10918" y="7132"/>
                      </a:lnTo>
                      <a:lnTo>
                        <a:pt x="10918" y="7132"/>
                      </a:lnTo>
                      <a:lnTo>
                        <a:pt x="10945" y="7160"/>
                      </a:lnTo>
                      <a:lnTo>
                        <a:pt x="10890" y="7132"/>
                      </a:lnTo>
                      <a:lnTo>
                        <a:pt x="10260" y="7187"/>
                      </a:lnTo>
                      <a:lnTo>
                        <a:pt x="10122" y="7187"/>
                      </a:lnTo>
                      <a:lnTo>
                        <a:pt x="13030" y="8915"/>
                      </a:lnTo>
                      <a:lnTo>
                        <a:pt x="13222" y="9025"/>
                      </a:lnTo>
                      <a:lnTo>
                        <a:pt x="13359" y="9080"/>
                      </a:lnTo>
                      <a:lnTo>
                        <a:pt x="13386" y="9080"/>
                      </a:lnTo>
                      <a:lnTo>
                        <a:pt x="13634" y="9190"/>
                      </a:lnTo>
                      <a:lnTo>
                        <a:pt x="13936" y="9327"/>
                      </a:lnTo>
                      <a:lnTo>
                        <a:pt x="14045" y="9382"/>
                      </a:lnTo>
                      <a:lnTo>
                        <a:pt x="14237" y="9464"/>
                      </a:lnTo>
                      <a:lnTo>
                        <a:pt x="14402" y="9519"/>
                      </a:lnTo>
                      <a:lnTo>
                        <a:pt x="16021" y="10150"/>
                      </a:lnTo>
                      <a:lnTo>
                        <a:pt x="13743" y="9299"/>
                      </a:lnTo>
                      <a:lnTo>
                        <a:pt x="16212" y="10260"/>
                      </a:lnTo>
                      <a:lnTo>
                        <a:pt x="16377" y="10040"/>
                      </a:lnTo>
                      <a:lnTo>
                        <a:pt x="16925" y="10040"/>
                      </a:lnTo>
                      <a:close/>
                      <a:moveTo>
                        <a:pt x="15362" y="9766"/>
                      </a:moveTo>
                      <a:lnTo>
                        <a:pt x="15581" y="9848"/>
                      </a:lnTo>
                      <a:lnTo>
                        <a:pt x="15362" y="9766"/>
                      </a:lnTo>
                      <a:lnTo>
                        <a:pt x="15362" y="9766"/>
                      </a:lnTo>
                      <a:close/>
                      <a:moveTo>
                        <a:pt x="15225" y="9738"/>
                      </a:moveTo>
                      <a:lnTo>
                        <a:pt x="15664" y="9903"/>
                      </a:lnTo>
                      <a:lnTo>
                        <a:pt x="15197" y="9738"/>
                      </a:lnTo>
                      <a:lnTo>
                        <a:pt x="15225" y="9738"/>
                      </a:lnTo>
                      <a:close/>
                      <a:moveTo>
                        <a:pt x="14676" y="9574"/>
                      </a:moveTo>
                      <a:lnTo>
                        <a:pt x="14868" y="9629"/>
                      </a:lnTo>
                      <a:lnTo>
                        <a:pt x="14978" y="9656"/>
                      </a:lnTo>
                      <a:lnTo>
                        <a:pt x="15911" y="10013"/>
                      </a:lnTo>
                      <a:lnTo>
                        <a:pt x="14676" y="9574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07" name="任意多边形: 形状 4406">
                  <a:extLst>
                    <a:ext uri="{FF2B5EF4-FFF2-40B4-BE49-F238E27FC236}">
                      <a16:creationId xmlns:a16="http://schemas.microsoft.com/office/drawing/2014/main" id="{74E63D1F-9126-CEE2-4EB6-7164CEA0C914}"/>
                    </a:ext>
                  </a:extLst>
                </p:cNvPr>
                <p:cNvSpPr/>
                <p:nvPr/>
              </p:nvSpPr>
              <p:spPr>
                <a:xfrm>
                  <a:off x="12111344" y="3407023"/>
                  <a:ext cx="905" cy="192"/>
                </a:xfrm>
                <a:custGeom>
                  <a:avLst/>
                  <a:gdLst>
                    <a:gd name="connsiteX0" fmla="*/ 0 w 905"/>
                    <a:gd name="connsiteY0" fmla="*/ 0 h 192"/>
                    <a:gd name="connsiteX1" fmla="*/ 0 w 905"/>
                    <a:gd name="connsiteY1" fmla="*/ 0 h 192"/>
                    <a:gd name="connsiteX2" fmla="*/ 905 w 905"/>
                    <a:gd name="connsiteY2" fmla="*/ 192 h 192"/>
                    <a:gd name="connsiteX3" fmla="*/ 110 w 905"/>
                    <a:gd name="connsiteY3" fmla="*/ 27 h 192"/>
                    <a:gd name="connsiteX4" fmla="*/ 110 w 905"/>
                    <a:gd name="connsiteY4" fmla="*/ 27 h 192"/>
                    <a:gd name="connsiteX5" fmla="*/ 0 w 905"/>
                    <a:gd name="connsiteY5" fmla="*/ 0 h 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05" h="19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905" y="192"/>
                      </a:lnTo>
                      <a:lnTo>
                        <a:pt x="110" y="27"/>
                      </a:lnTo>
                      <a:lnTo>
                        <a:pt x="110" y="27"/>
                      </a:lnTo>
                      <a:cubicBezTo>
                        <a:pt x="82" y="0"/>
                        <a:pt x="55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08" name="任意多边形: 形状 4407">
                  <a:extLst>
                    <a:ext uri="{FF2B5EF4-FFF2-40B4-BE49-F238E27FC236}">
                      <a16:creationId xmlns:a16="http://schemas.microsoft.com/office/drawing/2014/main" id="{4BE6292E-3675-A431-3399-09EA0CC4FCCA}"/>
                    </a:ext>
                  </a:extLst>
                </p:cNvPr>
                <p:cNvSpPr/>
                <p:nvPr/>
              </p:nvSpPr>
              <p:spPr>
                <a:xfrm>
                  <a:off x="12094090" y="3401728"/>
                  <a:ext cx="17775" cy="5376"/>
                </a:xfrm>
                <a:custGeom>
                  <a:avLst/>
                  <a:gdLst>
                    <a:gd name="connsiteX0" fmla="*/ 8312 w 17775"/>
                    <a:gd name="connsiteY0" fmla="*/ 2798 h 5376"/>
                    <a:gd name="connsiteX1" fmla="*/ 7078 w 17775"/>
                    <a:gd name="connsiteY1" fmla="*/ 2688 h 5376"/>
                    <a:gd name="connsiteX2" fmla="*/ 7160 w 17775"/>
                    <a:gd name="connsiteY2" fmla="*/ 2359 h 5376"/>
                    <a:gd name="connsiteX3" fmla="*/ 3155 w 17775"/>
                    <a:gd name="connsiteY3" fmla="*/ 713 h 5376"/>
                    <a:gd name="connsiteX4" fmla="*/ 1783 w 17775"/>
                    <a:gd name="connsiteY4" fmla="*/ 603 h 5376"/>
                    <a:gd name="connsiteX5" fmla="*/ 0 w 17775"/>
                    <a:gd name="connsiteY5" fmla="*/ 0 h 5376"/>
                    <a:gd name="connsiteX6" fmla="*/ 2880 w 17775"/>
                    <a:gd name="connsiteY6" fmla="*/ 1207 h 5376"/>
                    <a:gd name="connsiteX7" fmla="*/ 3759 w 17775"/>
                    <a:gd name="connsiteY7" fmla="*/ 1536 h 5376"/>
                    <a:gd name="connsiteX8" fmla="*/ 6145 w 17775"/>
                    <a:gd name="connsiteY8" fmla="*/ 2414 h 5376"/>
                    <a:gd name="connsiteX9" fmla="*/ 6803 w 17775"/>
                    <a:gd name="connsiteY9" fmla="*/ 2633 h 5376"/>
                    <a:gd name="connsiteX10" fmla="*/ 13113 w 17775"/>
                    <a:gd name="connsiteY10" fmla="*/ 4444 h 5376"/>
                    <a:gd name="connsiteX11" fmla="*/ 13113 w 17775"/>
                    <a:gd name="connsiteY11" fmla="*/ 4444 h 5376"/>
                    <a:gd name="connsiteX12" fmla="*/ 13222 w 17775"/>
                    <a:gd name="connsiteY12" fmla="*/ 4471 h 5376"/>
                    <a:gd name="connsiteX13" fmla="*/ 13497 w 17775"/>
                    <a:gd name="connsiteY13" fmla="*/ 4526 h 5376"/>
                    <a:gd name="connsiteX14" fmla="*/ 13743 w 17775"/>
                    <a:gd name="connsiteY14" fmla="*/ 4581 h 5376"/>
                    <a:gd name="connsiteX15" fmla="*/ 13826 w 17775"/>
                    <a:gd name="connsiteY15" fmla="*/ 4609 h 5376"/>
                    <a:gd name="connsiteX16" fmla="*/ 14512 w 17775"/>
                    <a:gd name="connsiteY16" fmla="*/ 4773 h 5376"/>
                    <a:gd name="connsiteX17" fmla="*/ 17776 w 17775"/>
                    <a:gd name="connsiteY17" fmla="*/ 5377 h 5376"/>
                    <a:gd name="connsiteX18" fmla="*/ 17036 w 17775"/>
                    <a:gd name="connsiteY18" fmla="*/ 5239 h 5376"/>
                    <a:gd name="connsiteX19" fmla="*/ 17036 w 17775"/>
                    <a:gd name="connsiteY19" fmla="*/ 5212 h 5376"/>
                    <a:gd name="connsiteX20" fmla="*/ 8312 w 17775"/>
                    <a:gd name="connsiteY20" fmla="*/ 2798 h 5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7775" h="5376">
                      <a:moveTo>
                        <a:pt x="8312" y="2798"/>
                      </a:moveTo>
                      <a:cubicBezTo>
                        <a:pt x="7901" y="2743"/>
                        <a:pt x="7489" y="2798"/>
                        <a:pt x="7078" y="2688"/>
                      </a:cubicBezTo>
                      <a:lnTo>
                        <a:pt x="7160" y="2359"/>
                      </a:lnTo>
                      <a:cubicBezTo>
                        <a:pt x="5816" y="1838"/>
                        <a:pt x="4472" y="1317"/>
                        <a:pt x="3155" y="713"/>
                      </a:cubicBezTo>
                      <a:cubicBezTo>
                        <a:pt x="2688" y="658"/>
                        <a:pt x="2222" y="713"/>
                        <a:pt x="1783" y="603"/>
                      </a:cubicBezTo>
                      <a:cubicBezTo>
                        <a:pt x="1180" y="466"/>
                        <a:pt x="577" y="247"/>
                        <a:pt x="0" y="0"/>
                      </a:cubicBezTo>
                      <a:lnTo>
                        <a:pt x="2880" y="1207"/>
                      </a:lnTo>
                      <a:lnTo>
                        <a:pt x="3759" y="1536"/>
                      </a:lnTo>
                      <a:lnTo>
                        <a:pt x="6145" y="2414"/>
                      </a:lnTo>
                      <a:lnTo>
                        <a:pt x="6803" y="2633"/>
                      </a:lnTo>
                      <a:lnTo>
                        <a:pt x="13113" y="4444"/>
                      </a:lnTo>
                      <a:lnTo>
                        <a:pt x="13113" y="4444"/>
                      </a:lnTo>
                      <a:lnTo>
                        <a:pt x="13222" y="4471"/>
                      </a:lnTo>
                      <a:lnTo>
                        <a:pt x="13497" y="4526"/>
                      </a:lnTo>
                      <a:lnTo>
                        <a:pt x="13743" y="4581"/>
                      </a:lnTo>
                      <a:lnTo>
                        <a:pt x="13826" y="4609"/>
                      </a:lnTo>
                      <a:lnTo>
                        <a:pt x="14512" y="4773"/>
                      </a:lnTo>
                      <a:lnTo>
                        <a:pt x="17776" y="5377"/>
                      </a:lnTo>
                      <a:lnTo>
                        <a:pt x="17036" y="5239"/>
                      </a:lnTo>
                      <a:lnTo>
                        <a:pt x="17036" y="5212"/>
                      </a:lnTo>
                      <a:cubicBezTo>
                        <a:pt x="14100" y="4663"/>
                        <a:pt x="11192" y="3840"/>
                        <a:pt x="8312" y="279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09" name="任意多边形: 形状 4408">
                  <a:extLst>
                    <a:ext uri="{FF2B5EF4-FFF2-40B4-BE49-F238E27FC236}">
                      <a16:creationId xmlns:a16="http://schemas.microsoft.com/office/drawing/2014/main" id="{7E4A1438-8ED2-06D0-D3E3-3362E2778CCA}"/>
                    </a:ext>
                  </a:extLst>
                </p:cNvPr>
                <p:cNvSpPr/>
                <p:nvPr/>
              </p:nvSpPr>
              <p:spPr>
                <a:xfrm>
                  <a:off x="12111125" y="3406968"/>
                  <a:ext cx="932" cy="192"/>
                </a:xfrm>
                <a:custGeom>
                  <a:avLst/>
                  <a:gdLst>
                    <a:gd name="connsiteX0" fmla="*/ 0 w 932"/>
                    <a:gd name="connsiteY0" fmla="*/ 0 h 192"/>
                    <a:gd name="connsiteX1" fmla="*/ 0 w 932"/>
                    <a:gd name="connsiteY1" fmla="*/ 0 h 192"/>
                    <a:gd name="connsiteX2" fmla="*/ 932 w 932"/>
                    <a:gd name="connsiteY2" fmla="*/ 192 h 192"/>
                    <a:gd name="connsiteX3" fmla="*/ 219 w 932"/>
                    <a:gd name="connsiteY3" fmla="*/ 55 h 192"/>
                    <a:gd name="connsiteX4" fmla="*/ 219 w 932"/>
                    <a:gd name="connsiteY4" fmla="*/ 55 h 192"/>
                    <a:gd name="connsiteX5" fmla="*/ 0 w 932"/>
                    <a:gd name="connsiteY5" fmla="*/ 0 h 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2" h="19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932" y="192"/>
                      </a:lnTo>
                      <a:lnTo>
                        <a:pt x="219" y="55"/>
                      </a:lnTo>
                      <a:lnTo>
                        <a:pt x="219" y="55"/>
                      </a:lnTo>
                      <a:cubicBezTo>
                        <a:pt x="164" y="27"/>
                        <a:pt x="82" y="27"/>
                        <a:pt x="0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10" name="任意多边形: 形状 4409">
                  <a:extLst>
                    <a:ext uri="{FF2B5EF4-FFF2-40B4-BE49-F238E27FC236}">
                      <a16:creationId xmlns:a16="http://schemas.microsoft.com/office/drawing/2014/main" id="{509590CC-1EBE-5276-7587-8ED2D44A1B67}"/>
                    </a:ext>
                  </a:extLst>
                </p:cNvPr>
                <p:cNvSpPr/>
                <p:nvPr/>
              </p:nvSpPr>
              <p:spPr>
                <a:xfrm>
                  <a:off x="12072062" y="3386586"/>
                  <a:ext cx="27" cy="27"/>
                </a:xfrm>
                <a:custGeom>
                  <a:avLst/>
                  <a:gdLst>
                    <a:gd name="connsiteX0" fmla="*/ 0 w 27"/>
                    <a:gd name="connsiteY0" fmla="*/ 0 h 27"/>
                    <a:gd name="connsiteX1" fmla="*/ 27 w 27"/>
                    <a:gd name="connsiteY1" fmla="*/ 27 h 27"/>
                    <a:gd name="connsiteX2" fmla="*/ 0 w 27"/>
                    <a:gd name="connsiteY2" fmla="*/ 0 h 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" h="27">
                      <a:moveTo>
                        <a:pt x="0" y="0"/>
                      </a:moveTo>
                      <a:lnTo>
                        <a:pt x="27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11" name="任意多边形: 形状 4410">
                  <a:extLst>
                    <a:ext uri="{FF2B5EF4-FFF2-40B4-BE49-F238E27FC236}">
                      <a16:creationId xmlns:a16="http://schemas.microsoft.com/office/drawing/2014/main" id="{EA1B53D0-842F-D6E5-2C67-23D496078F82}"/>
                    </a:ext>
                  </a:extLst>
                </p:cNvPr>
                <p:cNvSpPr/>
                <p:nvPr/>
              </p:nvSpPr>
              <p:spPr>
                <a:xfrm>
                  <a:off x="12087286" y="3397723"/>
                  <a:ext cx="219" cy="82"/>
                </a:xfrm>
                <a:custGeom>
                  <a:avLst/>
                  <a:gdLst>
                    <a:gd name="connsiteX0" fmla="*/ 0 w 219"/>
                    <a:gd name="connsiteY0" fmla="*/ 0 h 82"/>
                    <a:gd name="connsiteX1" fmla="*/ 220 w 219"/>
                    <a:gd name="connsiteY1" fmla="*/ 82 h 82"/>
                    <a:gd name="connsiteX2" fmla="*/ 220 w 219"/>
                    <a:gd name="connsiteY2" fmla="*/ 82 h 82"/>
                    <a:gd name="connsiteX3" fmla="*/ 55 w 219"/>
                    <a:gd name="connsiteY3" fmla="*/ 27 h 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9" h="82">
                      <a:moveTo>
                        <a:pt x="0" y="0"/>
                      </a:moveTo>
                      <a:lnTo>
                        <a:pt x="220" y="82"/>
                      </a:lnTo>
                      <a:lnTo>
                        <a:pt x="220" y="82"/>
                      </a:lnTo>
                      <a:lnTo>
                        <a:pt x="55" y="2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12" name="任意多边形: 形状 4411">
                  <a:extLst>
                    <a:ext uri="{FF2B5EF4-FFF2-40B4-BE49-F238E27FC236}">
                      <a16:creationId xmlns:a16="http://schemas.microsoft.com/office/drawing/2014/main" id="{5FEACF61-6B1D-520F-D9B1-71023D4B9D23}"/>
                    </a:ext>
                  </a:extLst>
                </p:cNvPr>
                <p:cNvSpPr/>
                <p:nvPr/>
              </p:nvSpPr>
              <p:spPr>
                <a:xfrm>
                  <a:off x="12089892" y="3399698"/>
                  <a:ext cx="109" cy="27"/>
                </a:xfrm>
                <a:custGeom>
                  <a:avLst/>
                  <a:gdLst>
                    <a:gd name="connsiteX0" fmla="*/ 110 w 109"/>
                    <a:gd name="connsiteY0" fmla="*/ 27 h 27"/>
                    <a:gd name="connsiteX1" fmla="*/ 82 w 109"/>
                    <a:gd name="connsiteY1" fmla="*/ 27 h 27"/>
                    <a:gd name="connsiteX2" fmla="*/ 0 w 109"/>
                    <a:gd name="connsiteY2" fmla="*/ 0 h 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9" h="27">
                      <a:moveTo>
                        <a:pt x="110" y="27"/>
                      </a:moveTo>
                      <a:lnTo>
                        <a:pt x="82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13" name="任意多边形: 形状 4412">
                  <a:extLst>
                    <a:ext uri="{FF2B5EF4-FFF2-40B4-BE49-F238E27FC236}">
                      <a16:creationId xmlns:a16="http://schemas.microsoft.com/office/drawing/2014/main" id="{B74CE9BD-9148-91AC-1B37-6F1285C7AF35}"/>
                    </a:ext>
                  </a:extLst>
                </p:cNvPr>
                <p:cNvSpPr/>
                <p:nvPr/>
              </p:nvSpPr>
              <p:spPr>
                <a:xfrm>
                  <a:off x="12050583" y="3345246"/>
                  <a:ext cx="5156" cy="15910"/>
                </a:xfrm>
                <a:custGeom>
                  <a:avLst/>
                  <a:gdLst>
                    <a:gd name="connsiteX0" fmla="*/ 4910 w 5156"/>
                    <a:gd name="connsiteY0" fmla="*/ 15691 h 15910"/>
                    <a:gd name="connsiteX1" fmla="*/ 5157 w 5156"/>
                    <a:gd name="connsiteY1" fmla="*/ 15911 h 15910"/>
                    <a:gd name="connsiteX2" fmla="*/ 2030 w 5156"/>
                    <a:gd name="connsiteY2" fmla="*/ 6419 h 15910"/>
                    <a:gd name="connsiteX3" fmla="*/ 1454 w 5156"/>
                    <a:gd name="connsiteY3" fmla="*/ 2935 h 15910"/>
                    <a:gd name="connsiteX4" fmla="*/ 0 w 5156"/>
                    <a:gd name="connsiteY4" fmla="*/ 0 h 15910"/>
                    <a:gd name="connsiteX5" fmla="*/ 1673 w 5156"/>
                    <a:gd name="connsiteY5" fmla="*/ 8888 h 15910"/>
                    <a:gd name="connsiteX6" fmla="*/ 2359 w 5156"/>
                    <a:gd name="connsiteY6" fmla="*/ 11082 h 15910"/>
                    <a:gd name="connsiteX7" fmla="*/ 2606 w 5156"/>
                    <a:gd name="connsiteY7" fmla="*/ 11878 h 15910"/>
                    <a:gd name="connsiteX8" fmla="*/ 2688 w 5156"/>
                    <a:gd name="connsiteY8" fmla="*/ 12043 h 15910"/>
                    <a:gd name="connsiteX9" fmla="*/ 2743 w 5156"/>
                    <a:gd name="connsiteY9" fmla="*/ 12207 h 15910"/>
                    <a:gd name="connsiteX10" fmla="*/ 2853 w 5156"/>
                    <a:gd name="connsiteY10" fmla="*/ 12482 h 15910"/>
                    <a:gd name="connsiteX11" fmla="*/ 2853 w 5156"/>
                    <a:gd name="connsiteY11" fmla="*/ 12482 h 15910"/>
                    <a:gd name="connsiteX12" fmla="*/ 4608 w 5156"/>
                    <a:gd name="connsiteY12" fmla="*/ 15307 h 15910"/>
                    <a:gd name="connsiteX13" fmla="*/ 4115 w 5156"/>
                    <a:gd name="connsiteY13" fmla="*/ 14868 h 15910"/>
                    <a:gd name="connsiteX14" fmla="*/ 4663 w 5156"/>
                    <a:gd name="connsiteY14" fmla="*/ 15362 h 15910"/>
                    <a:gd name="connsiteX15" fmla="*/ 4910 w 5156"/>
                    <a:gd name="connsiteY15" fmla="*/ 15691 h 15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156" h="15910">
                      <a:moveTo>
                        <a:pt x="4910" y="15691"/>
                      </a:moveTo>
                      <a:lnTo>
                        <a:pt x="5157" y="15911"/>
                      </a:lnTo>
                      <a:cubicBezTo>
                        <a:pt x="3868" y="12783"/>
                        <a:pt x="2771" y="9629"/>
                        <a:pt x="2030" y="6419"/>
                      </a:cubicBezTo>
                      <a:cubicBezTo>
                        <a:pt x="1755" y="5267"/>
                        <a:pt x="1646" y="4115"/>
                        <a:pt x="1454" y="2935"/>
                      </a:cubicBezTo>
                      <a:cubicBezTo>
                        <a:pt x="823" y="2030"/>
                        <a:pt x="301" y="1070"/>
                        <a:pt x="0" y="0"/>
                      </a:cubicBezTo>
                      <a:lnTo>
                        <a:pt x="1673" y="8888"/>
                      </a:lnTo>
                      <a:lnTo>
                        <a:pt x="2359" y="11082"/>
                      </a:lnTo>
                      <a:lnTo>
                        <a:pt x="2606" y="11878"/>
                      </a:lnTo>
                      <a:lnTo>
                        <a:pt x="2688" y="12043"/>
                      </a:lnTo>
                      <a:lnTo>
                        <a:pt x="2743" y="12207"/>
                      </a:lnTo>
                      <a:lnTo>
                        <a:pt x="2853" y="12482"/>
                      </a:lnTo>
                      <a:lnTo>
                        <a:pt x="2853" y="12482"/>
                      </a:lnTo>
                      <a:cubicBezTo>
                        <a:pt x="3292" y="13524"/>
                        <a:pt x="3868" y="14484"/>
                        <a:pt x="4608" y="15307"/>
                      </a:cubicBezTo>
                      <a:lnTo>
                        <a:pt x="4115" y="14868"/>
                      </a:lnTo>
                      <a:lnTo>
                        <a:pt x="4663" y="15362"/>
                      </a:lnTo>
                      <a:lnTo>
                        <a:pt x="4910" y="15691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14" name="任意多边形: 形状 4413">
                  <a:extLst>
                    <a:ext uri="{FF2B5EF4-FFF2-40B4-BE49-F238E27FC236}">
                      <a16:creationId xmlns:a16="http://schemas.microsoft.com/office/drawing/2014/main" id="{27C21EDD-C42A-BC2D-77C6-FA5C4C2D960E}"/>
                    </a:ext>
                  </a:extLst>
                </p:cNvPr>
                <p:cNvSpPr/>
                <p:nvPr/>
              </p:nvSpPr>
              <p:spPr>
                <a:xfrm>
                  <a:off x="12060074" y="3371690"/>
                  <a:ext cx="2112" cy="1591"/>
                </a:xfrm>
                <a:custGeom>
                  <a:avLst/>
                  <a:gdLst>
                    <a:gd name="connsiteX0" fmla="*/ 0 w 2112"/>
                    <a:gd name="connsiteY0" fmla="*/ 0 h 1591"/>
                    <a:gd name="connsiteX1" fmla="*/ 2112 w 2112"/>
                    <a:gd name="connsiteY1" fmla="*/ 1591 h 1591"/>
                    <a:gd name="connsiteX2" fmla="*/ 2030 w 2112"/>
                    <a:gd name="connsiteY2" fmla="*/ 1481 h 1591"/>
                    <a:gd name="connsiteX3" fmla="*/ 0 w 2112"/>
                    <a:gd name="connsiteY3" fmla="*/ 0 h 1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12" h="1591">
                      <a:moveTo>
                        <a:pt x="0" y="0"/>
                      </a:moveTo>
                      <a:lnTo>
                        <a:pt x="2112" y="1591"/>
                      </a:lnTo>
                      <a:cubicBezTo>
                        <a:pt x="2085" y="1564"/>
                        <a:pt x="2057" y="1509"/>
                        <a:pt x="2030" y="148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15" name="任意多边形: 形状 4414">
                  <a:extLst>
                    <a:ext uri="{FF2B5EF4-FFF2-40B4-BE49-F238E27FC236}">
                      <a16:creationId xmlns:a16="http://schemas.microsoft.com/office/drawing/2014/main" id="{0004764F-EAE0-B40D-47E1-654022B5AD69}"/>
                    </a:ext>
                  </a:extLst>
                </p:cNvPr>
                <p:cNvSpPr/>
                <p:nvPr/>
              </p:nvSpPr>
              <p:spPr>
                <a:xfrm>
                  <a:off x="12054341" y="3359867"/>
                  <a:ext cx="329" cy="301"/>
                </a:xfrm>
                <a:custGeom>
                  <a:avLst/>
                  <a:gdLst>
                    <a:gd name="connsiteX0" fmla="*/ 0 w 329"/>
                    <a:gd name="connsiteY0" fmla="*/ 0 h 301"/>
                    <a:gd name="connsiteX1" fmla="*/ 0 w 329"/>
                    <a:gd name="connsiteY1" fmla="*/ 27 h 301"/>
                    <a:gd name="connsiteX2" fmla="*/ 330 w 329"/>
                    <a:gd name="connsiteY2" fmla="*/ 302 h 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9" h="301">
                      <a:moveTo>
                        <a:pt x="0" y="0"/>
                      </a:moveTo>
                      <a:lnTo>
                        <a:pt x="0" y="27"/>
                      </a:lnTo>
                      <a:lnTo>
                        <a:pt x="330" y="30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16" name="任意多边形: 形状 4415">
                  <a:extLst>
                    <a:ext uri="{FF2B5EF4-FFF2-40B4-BE49-F238E27FC236}">
                      <a16:creationId xmlns:a16="http://schemas.microsoft.com/office/drawing/2014/main" id="{3076513F-E9C0-76F4-DF23-46EBA22AFC5A}"/>
                    </a:ext>
                  </a:extLst>
                </p:cNvPr>
                <p:cNvSpPr/>
                <p:nvPr/>
              </p:nvSpPr>
              <p:spPr>
                <a:xfrm>
                  <a:off x="12053518" y="3358056"/>
                  <a:ext cx="8585" cy="14977"/>
                </a:xfrm>
                <a:custGeom>
                  <a:avLst/>
                  <a:gdLst>
                    <a:gd name="connsiteX0" fmla="*/ 2249 w 8585"/>
                    <a:gd name="connsiteY0" fmla="*/ 3210 h 14977"/>
                    <a:gd name="connsiteX1" fmla="*/ 1042 w 8585"/>
                    <a:gd name="connsiteY1" fmla="*/ 2140 h 14977"/>
                    <a:gd name="connsiteX2" fmla="*/ 987 w 8585"/>
                    <a:gd name="connsiteY2" fmla="*/ 2030 h 14977"/>
                    <a:gd name="connsiteX3" fmla="*/ 2249 w 8585"/>
                    <a:gd name="connsiteY3" fmla="*/ 3127 h 14977"/>
                    <a:gd name="connsiteX4" fmla="*/ 2249 w 8585"/>
                    <a:gd name="connsiteY4" fmla="*/ 3100 h 14977"/>
                    <a:gd name="connsiteX5" fmla="*/ 987 w 8585"/>
                    <a:gd name="connsiteY5" fmla="*/ 2003 h 14977"/>
                    <a:gd name="connsiteX6" fmla="*/ 850 w 8585"/>
                    <a:gd name="connsiteY6" fmla="*/ 1783 h 14977"/>
                    <a:gd name="connsiteX7" fmla="*/ 822 w 8585"/>
                    <a:gd name="connsiteY7" fmla="*/ 1756 h 14977"/>
                    <a:gd name="connsiteX8" fmla="*/ 0 w 8585"/>
                    <a:gd name="connsiteY8" fmla="*/ 0 h 14977"/>
                    <a:gd name="connsiteX9" fmla="*/ 576 w 8585"/>
                    <a:gd name="connsiteY9" fmla="*/ 1536 h 14977"/>
                    <a:gd name="connsiteX10" fmla="*/ 658 w 8585"/>
                    <a:gd name="connsiteY10" fmla="*/ 1701 h 14977"/>
                    <a:gd name="connsiteX11" fmla="*/ 686 w 8585"/>
                    <a:gd name="connsiteY11" fmla="*/ 1783 h 14977"/>
                    <a:gd name="connsiteX12" fmla="*/ 686 w 8585"/>
                    <a:gd name="connsiteY12" fmla="*/ 1783 h 14977"/>
                    <a:gd name="connsiteX13" fmla="*/ 713 w 8585"/>
                    <a:gd name="connsiteY13" fmla="*/ 1866 h 14977"/>
                    <a:gd name="connsiteX14" fmla="*/ 822 w 8585"/>
                    <a:gd name="connsiteY14" fmla="*/ 2112 h 14977"/>
                    <a:gd name="connsiteX15" fmla="*/ 1097 w 8585"/>
                    <a:gd name="connsiteY15" fmla="*/ 2661 h 14977"/>
                    <a:gd name="connsiteX16" fmla="*/ 1317 w 8585"/>
                    <a:gd name="connsiteY16" fmla="*/ 3018 h 14977"/>
                    <a:gd name="connsiteX17" fmla="*/ 6556 w 8585"/>
                    <a:gd name="connsiteY17" fmla="*/ 13497 h 14977"/>
                    <a:gd name="connsiteX18" fmla="*/ 8586 w 8585"/>
                    <a:gd name="connsiteY18" fmla="*/ 14978 h 14977"/>
                    <a:gd name="connsiteX19" fmla="*/ 2249 w 8585"/>
                    <a:gd name="connsiteY19" fmla="*/ 3210 h 14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8585" h="14977">
                      <a:moveTo>
                        <a:pt x="2249" y="3210"/>
                      </a:moveTo>
                      <a:lnTo>
                        <a:pt x="1042" y="2140"/>
                      </a:lnTo>
                      <a:lnTo>
                        <a:pt x="987" y="2030"/>
                      </a:lnTo>
                      <a:lnTo>
                        <a:pt x="2249" y="3127"/>
                      </a:lnTo>
                      <a:cubicBezTo>
                        <a:pt x="2249" y="3127"/>
                        <a:pt x="2249" y="3100"/>
                        <a:pt x="2249" y="3100"/>
                      </a:cubicBezTo>
                      <a:lnTo>
                        <a:pt x="987" y="2003"/>
                      </a:lnTo>
                      <a:lnTo>
                        <a:pt x="850" y="1783"/>
                      </a:lnTo>
                      <a:lnTo>
                        <a:pt x="822" y="1756"/>
                      </a:lnTo>
                      <a:cubicBezTo>
                        <a:pt x="494" y="1207"/>
                        <a:pt x="219" y="604"/>
                        <a:pt x="0" y="0"/>
                      </a:cubicBezTo>
                      <a:lnTo>
                        <a:pt x="576" y="1536"/>
                      </a:lnTo>
                      <a:lnTo>
                        <a:pt x="658" y="1701"/>
                      </a:lnTo>
                      <a:lnTo>
                        <a:pt x="686" y="1783"/>
                      </a:lnTo>
                      <a:lnTo>
                        <a:pt x="686" y="1783"/>
                      </a:lnTo>
                      <a:lnTo>
                        <a:pt x="713" y="1866"/>
                      </a:lnTo>
                      <a:lnTo>
                        <a:pt x="822" y="2112"/>
                      </a:lnTo>
                      <a:cubicBezTo>
                        <a:pt x="905" y="2304"/>
                        <a:pt x="987" y="2469"/>
                        <a:pt x="1097" y="2661"/>
                      </a:cubicBezTo>
                      <a:lnTo>
                        <a:pt x="1317" y="3018"/>
                      </a:lnTo>
                      <a:lnTo>
                        <a:pt x="6556" y="13497"/>
                      </a:lnTo>
                      <a:lnTo>
                        <a:pt x="8586" y="14978"/>
                      </a:lnTo>
                      <a:cubicBezTo>
                        <a:pt x="6035" y="11247"/>
                        <a:pt x="3923" y="7297"/>
                        <a:pt x="2249" y="321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17" name="任意多边形: 形状 4416">
                  <a:extLst>
                    <a:ext uri="{FF2B5EF4-FFF2-40B4-BE49-F238E27FC236}">
                      <a16:creationId xmlns:a16="http://schemas.microsoft.com/office/drawing/2014/main" id="{1AFC1CE0-F2B9-91DF-03D1-8F06BB8DA138}"/>
                    </a:ext>
                  </a:extLst>
                </p:cNvPr>
                <p:cNvSpPr/>
                <p:nvPr/>
              </p:nvSpPr>
              <p:spPr>
                <a:xfrm>
                  <a:off x="12053790" y="3317100"/>
                  <a:ext cx="1703" cy="5321"/>
                </a:xfrm>
                <a:custGeom>
                  <a:avLst/>
                  <a:gdLst>
                    <a:gd name="connsiteX0" fmla="*/ 496 w 1703"/>
                    <a:gd name="connsiteY0" fmla="*/ 1207 h 5321"/>
                    <a:gd name="connsiteX1" fmla="*/ 2 w 1703"/>
                    <a:gd name="connsiteY1" fmla="*/ 3539 h 5321"/>
                    <a:gd name="connsiteX2" fmla="*/ 359 w 1703"/>
                    <a:gd name="connsiteY2" fmla="*/ 5322 h 5321"/>
                    <a:gd name="connsiteX3" fmla="*/ 1703 w 1703"/>
                    <a:gd name="connsiteY3" fmla="*/ 1838 h 5321"/>
                    <a:gd name="connsiteX4" fmla="*/ 825 w 1703"/>
                    <a:gd name="connsiteY4" fmla="*/ 0 h 5321"/>
                    <a:gd name="connsiteX5" fmla="*/ 798 w 1703"/>
                    <a:gd name="connsiteY5" fmla="*/ 82 h 5321"/>
                    <a:gd name="connsiteX6" fmla="*/ 496 w 1703"/>
                    <a:gd name="connsiteY6" fmla="*/ 1207 h 5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03" h="5321">
                      <a:moveTo>
                        <a:pt x="496" y="1207"/>
                      </a:moveTo>
                      <a:cubicBezTo>
                        <a:pt x="222" y="2003"/>
                        <a:pt x="57" y="2798"/>
                        <a:pt x="2" y="3539"/>
                      </a:cubicBezTo>
                      <a:cubicBezTo>
                        <a:pt x="-26" y="4197"/>
                        <a:pt x="249" y="4718"/>
                        <a:pt x="359" y="5322"/>
                      </a:cubicBezTo>
                      <a:cubicBezTo>
                        <a:pt x="770" y="4170"/>
                        <a:pt x="1209" y="2990"/>
                        <a:pt x="1703" y="1838"/>
                      </a:cubicBezTo>
                      <a:lnTo>
                        <a:pt x="825" y="0"/>
                      </a:lnTo>
                      <a:lnTo>
                        <a:pt x="798" y="82"/>
                      </a:lnTo>
                      <a:cubicBezTo>
                        <a:pt x="633" y="494"/>
                        <a:pt x="605" y="850"/>
                        <a:pt x="496" y="120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18" name="任意多边形: 形状 4417">
                  <a:extLst>
                    <a:ext uri="{FF2B5EF4-FFF2-40B4-BE49-F238E27FC236}">
                      <a16:creationId xmlns:a16="http://schemas.microsoft.com/office/drawing/2014/main" id="{E45DD9BC-F9F2-9AE3-294C-929E3C780D02}"/>
                    </a:ext>
                  </a:extLst>
                </p:cNvPr>
                <p:cNvSpPr/>
                <p:nvPr/>
              </p:nvSpPr>
              <p:spPr>
                <a:xfrm>
                  <a:off x="12050034" y="3317567"/>
                  <a:ext cx="4443" cy="26965"/>
                </a:xfrm>
                <a:custGeom>
                  <a:avLst/>
                  <a:gdLst>
                    <a:gd name="connsiteX0" fmla="*/ 3758 w 4443"/>
                    <a:gd name="connsiteY0" fmla="*/ 5870 h 26965"/>
                    <a:gd name="connsiteX1" fmla="*/ 3785 w 4443"/>
                    <a:gd name="connsiteY1" fmla="*/ 3100 h 26965"/>
                    <a:gd name="connsiteX2" fmla="*/ 4279 w 4443"/>
                    <a:gd name="connsiteY2" fmla="*/ 768 h 26965"/>
                    <a:gd name="connsiteX3" fmla="*/ 4444 w 4443"/>
                    <a:gd name="connsiteY3" fmla="*/ 0 h 26965"/>
                    <a:gd name="connsiteX4" fmla="*/ 4224 w 4443"/>
                    <a:gd name="connsiteY4" fmla="*/ 494 h 26965"/>
                    <a:gd name="connsiteX5" fmla="*/ 3566 w 4443"/>
                    <a:gd name="connsiteY5" fmla="*/ 2057 h 26965"/>
                    <a:gd name="connsiteX6" fmla="*/ 768 w 4443"/>
                    <a:gd name="connsiteY6" fmla="*/ 11960 h 26965"/>
                    <a:gd name="connsiteX7" fmla="*/ 27 w 4443"/>
                    <a:gd name="connsiteY7" fmla="*/ 22110 h 26965"/>
                    <a:gd name="connsiteX8" fmla="*/ 27 w 4443"/>
                    <a:gd name="connsiteY8" fmla="*/ 22137 h 26965"/>
                    <a:gd name="connsiteX9" fmla="*/ 27 w 4443"/>
                    <a:gd name="connsiteY9" fmla="*/ 22384 h 26965"/>
                    <a:gd name="connsiteX10" fmla="*/ 27 w 4443"/>
                    <a:gd name="connsiteY10" fmla="*/ 22522 h 26965"/>
                    <a:gd name="connsiteX11" fmla="*/ 0 w 4443"/>
                    <a:gd name="connsiteY11" fmla="*/ 22494 h 26965"/>
                    <a:gd name="connsiteX12" fmla="*/ 137 w 4443"/>
                    <a:gd name="connsiteY12" fmla="*/ 24991 h 26965"/>
                    <a:gd name="connsiteX13" fmla="*/ 768 w 4443"/>
                    <a:gd name="connsiteY13" fmla="*/ 25704 h 26965"/>
                    <a:gd name="connsiteX14" fmla="*/ 822 w 4443"/>
                    <a:gd name="connsiteY14" fmla="*/ 25813 h 26965"/>
                    <a:gd name="connsiteX15" fmla="*/ 164 w 4443"/>
                    <a:gd name="connsiteY15" fmla="*/ 25045 h 26965"/>
                    <a:gd name="connsiteX16" fmla="*/ 850 w 4443"/>
                    <a:gd name="connsiteY16" fmla="*/ 25868 h 26965"/>
                    <a:gd name="connsiteX17" fmla="*/ 960 w 4443"/>
                    <a:gd name="connsiteY17" fmla="*/ 26115 h 26965"/>
                    <a:gd name="connsiteX18" fmla="*/ 1234 w 4443"/>
                    <a:gd name="connsiteY18" fmla="*/ 26664 h 26965"/>
                    <a:gd name="connsiteX19" fmla="*/ 192 w 4443"/>
                    <a:gd name="connsiteY19" fmla="*/ 25457 h 26965"/>
                    <a:gd name="connsiteX20" fmla="*/ 1289 w 4443"/>
                    <a:gd name="connsiteY20" fmla="*/ 26773 h 26965"/>
                    <a:gd name="connsiteX21" fmla="*/ 1427 w 4443"/>
                    <a:gd name="connsiteY21" fmla="*/ 26966 h 26965"/>
                    <a:gd name="connsiteX22" fmla="*/ 3758 w 4443"/>
                    <a:gd name="connsiteY22" fmla="*/ 5870 h 26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443" h="26965">
                      <a:moveTo>
                        <a:pt x="3758" y="5870"/>
                      </a:moveTo>
                      <a:cubicBezTo>
                        <a:pt x="3648" y="4965"/>
                        <a:pt x="3675" y="4005"/>
                        <a:pt x="3785" y="3100"/>
                      </a:cubicBezTo>
                      <a:cubicBezTo>
                        <a:pt x="3813" y="2359"/>
                        <a:pt x="4005" y="1591"/>
                        <a:pt x="4279" y="768"/>
                      </a:cubicBezTo>
                      <a:cubicBezTo>
                        <a:pt x="4361" y="521"/>
                        <a:pt x="4334" y="247"/>
                        <a:pt x="4444" y="0"/>
                      </a:cubicBezTo>
                      <a:lnTo>
                        <a:pt x="4224" y="494"/>
                      </a:lnTo>
                      <a:lnTo>
                        <a:pt x="3566" y="2057"/>
                      </a:lnTo>
                      <a:cubicBezTo>
                        <a:pt x="2276" y="5294"/>
                        <a:pt x="1344" y="8614"/>
                        <a:pt x="768" y="11960"/>
                      </a:cubicBezTo>
                      <a:cubicBezTo>
                        <a:pt x="192" y="15334"/>
                        <a:pt x="-55" y="18708"/>
                        <a:pt x="27" y="22110"/>
                      </a:cubicBezTo>
                      <a:lnTo>
                        <a:pt x="27" y="22137"/>
                      </a:lnTo>
                      <a:lnTo>
                        <a:pt x="27" y="22384"/>
                      </a:lnTo>
                      <a:lnTo>
                        <a:pt x="27" y="22522"/>
                      </a:lnTo>
                      <a:lnTo>
                        <a:pt x="0" y="22494"/>
                      </a:lnTo>
                      <a:lnTo>
                        <a:pt x="137" y="24991"/>
                      </a:lnTo>
                      <a:lnTo>
                        <a:pt x="768" y="25704"/>
                      </a:lnTo>
                      <a:lnTo>
                        <a:pt x="822" y="25813"/>
                      </a:lnTo>
                      <a:lnTo>
                        <a:pt x="164" y="25045"/>
                      </a:lnTo>
                      <a:lnTo>
                        <a:pt x="850" y="25868"/>
                      </a:lnTo>
                      <a:lnTo>
                        <a:pt x="960" y="26115"/>
                      </a:lnTo>
                      <a:lnTo>
                        <a:pt x="1234" y="26664"/>
                      </a:lnTo>
                      <a:lnTo>
                        <a:pt x="192" y="25457"/>
                      </a:lnTo>
                      <a:lnTo>
                        <a:pt x="1289" y="26773"/>
                      </a:lnTo>
                      <a:cubicBezTo>
                        <a:pt x="1317" y="26856"/>
                        <a:pt x="1399" y="26883"/>
                        <a:pt x="1427" y="26966"/>
                      </a:cubicBezTo>
                      <a:cubicBezTo>
                        <a:pt x="713" y="19943"/>
                        <a:pt x="1427" y="12811"/>
                        <a:pt x="3758" y="587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19" name="任意多边形: 形状 4418">
                  <a:extLst>
                    <a:ext uri="{FF2B5EF4-FFF2-40B4-BE49-F238E27FC236}">
                      <a16:creationId xmlns:a16="http://schemas.microsoft.com/office/drawing/2014/main" id="{E4CE914B-B9F1-1603-50BA-FBC47AF63317}"/>
                    </a:ext>
                  </a:extLst>
                </p:cNvPr>
                <p:cNvSpPr/>
                <p:nvPr/>
              </p:nvSpPr>
              <p:spPr>
                <a:xfrm>
                  <a:off x="12061994" y="3374653"/>
                  <a:ext cx="2139" cy="1508"/>
                </a:xfrm>
                <a:custGeom>
                  <a:avLst/>
                  <a:gdLst>
                    <a:gd name="connsiteX0" fmla="*/ 0 w 2139"/>
                    <a:gd name="connsiteY0" fmla="*/ 0 h 1508"/>
                    <a:gd name="connsiteX1" fmla="*/ 2140 w 2139"/>
                    <a:gd name="connsiteY1" fmla="*/ 1509 h 1508"/>
                    <a:gd name="connsiteX2" fmla="*/ 2030 w 2139"/>
                    <a:gd name="connsiteY2" fmla="*/ 1372 h 1508"/>
                    <a:gd name="connsiteX3" fmla="*/ 0 w 2139"/>
                    <a:gd name="connsiteY3" fmla="*/ 0 h 1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9" h="1508">
                      <a:moveTo>
                        <a:pt x="0" y="0"/>
                      </a:moveTo>
                      <a:lnTo>
                        <a:pt x="2140" y="1509"/>
                      </a:lnTo>
                      <a:cubicBezTo>
                        <a:pt x="2112" y="1454"/>
                        <a:pt x="2057" y="1426"/>
                        <a:pt x="2030" y="137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20" name="任意多边形: 形状 4419">
                  <a:extLst>
                    <a:ext uri="{FF2B5EF4-FFF2-40B4-BE49-F238E27FC236}">
                      <a16:creationId xmlns:a16="http://schemas.microsoft.com/office/drawing/2014/main" id="{EA24C538-DF36-E30B-6E3E-5DF7E7BAAF2D}"/>
                    </a:ext>
                  </a:extLst>
                </p:cNvPr>
                <p:cNvSpPr/>
                <p:nvPr/>
              </p:nvSpPr>
              <p:spPr>
                <a:xfrm>
                  <a:off x="12090194" y="3399863"/>
                  <a:ext cx="356" cy="137"/>
                </a:xfrm>
                <a:custGeom>
                  <a:avLst/>
                  <a:gdLst>
                    <a:gd name="connsiteX0" fmla="*/ 357 w 356"/>
                    <a:gd name="connsiteY0" fmla="*/ 137 h 137"/>
                    <a:gd name="connsiteX1" fmla="*/ 330 w 356"/>
                    <a:gd name="connsiteY1" fmla="*/ 110 h 137"/>
                    <a:gd name="connsiteX2" fmla="*/ 0 w 356"/>
                    <a:gd name="connsiteY2" fmla="*/ 0 h 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56" h="137">
                      <a:moveTo>
                        <a:pt x="357" y="137"/>
                      </a:moveTo>
                      <a:lnTo>
                        <a:pt x="330" y="1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21" name="任意多边形: 形状 4420">
                  <a:extLst>
                    <a:ext uri="{FF2B5EF4-FFF2-40B4-BE49-F238E27FC236}">
                      <a16:creationId xmlns:a16="http://schemas.microsoft.com/office/drawing/2014/main" id="{CF85FECF-FC4D-EAF0-470C-25FEF4BB7E7C}"/>
                    </a:ext>
                  </a:extLst>
                </p:cNvPr>
                <p:cNvSpPr/>
                <p:nvPr/>
              </p:nvSpPr>
              <p:spPr>
                <a:xfrm>
                  <a:off x="12111454" y="3407050"/>
                  <a:ext cx="1042" cy="192"/>
                </a:xfrm>
                <a:custGeom>
                  <a:avLst/>
                  <a:gdLst>
                    <a:gd name="connsiteX0" fmla="*/ 0 w 1042"/>
                    <a:gd name="connsiteY0" fmla="*/ 0 h 192"/>
                    <a:gd name="connsiteX1" fmla="*/ 1043 w 1042"/>
                    <a:gd name="connsiteY1" fmla="*/ 192 h 192"/>
                    <a:gd name="connsiteX2" fmla="*/ 713 w 1042"/>
                    <a:gd name="connsiteY2" fmla="*/ 137 h 192"/>
                    <a:gd name="connsiteX3" fmla="*/ 0 w 1042"/>
                    <a:gd name="connsiteY3" fmla="*/ 0 h 192"/>
                    <a:gd name="connsiteX4" fmla="*/ 0 w 1042"/>
                    <a:gd name="connsiteY4" fmla="*/ 0 h 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42" h="192">
                      <a:moveTo>
                        <a:pt x="0" y="0"/>
                      </a:moveTo>
                      <a:lnTo>
                        <a:pt x="1043" y="192"/>
                      </a:lnTo>
                      <a:lnTo>
                        <a:pt x="713" y="137"/>
                      </a:lnTo>
                      <a:cubicBezTo>
                        <a:pt x="494" y="82"/>
                        <a:pt x="247" y="27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22" name="任意多边形: 形状 4421">
                  <a:extLst>
                    <a:ext uri="{FF2B5EF4-FFF2-40B4-BE49-F238E27FC236}">
                      <a16:creationId xmlns:a16="http://schemas.microsoft.com/office/drawing/2014/main" id="{9E155ABA-6118-8332-FBC6-B17F86EB1916}"/>
                    </a:ext>
                  </a:extLst>
                </p:cNvPr>
                <p:cNvSpPr/>
                <p:nvPr/>
              </p:nvSpPr>
              <p:spPr>
                <a:xfrm>
                  <a:off x="12060266" y="3371992"/>
                  <a:ext cx="3730" cy="3977"/>
                </a:xfrm>
                <a:custGeom>
                  <a:avLst/>
                  <a:gdLst>
                    <a:gd name="connsiteX0" fmla="*/ 0 w 3730"/>
                    <a:gd name="connsiteY0" fmla="*/ 0 h 3977"/>
                    <a:gd name="connsiteX1" fmla="*/ 1700 w 3730"/>
                    <a:gd name="connsiteY1" fmla="*/ 2579 h 3977"/>
                    <a:gd name="connsiteX2" fmla="*/ 3730 w 3730"/>
                    <a:gd name="connsiteY2" fmla="*/ 3978 h 3977"/>
                    <a:gd name="connsiteX3" fmla="*/ 3099 w 3730"/>
                    <a:gd name="connsiteY3" fmla="*/ 3018 h 3977"/>
                    <a:gd name="connsiteX4" fmla="*/ 0 w 3730"/>
                    <a:gd name="connsiteY4" fmla="*/ 0 h 3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30" h="3977">
                      <a:moveTo>
                        <a:pt x="0" y="0"/>
                      </a:moveTo>
                      <a:lnTo>
                        <a:pt x="1700" y="2579"/>
                      </a:lnTo>
                      <a:lnTo>
                        <a:pt x="3730" y="3978"/>
                      </a:lnTo>
                      <a:cubicBezTo>
                        <a:pt x="3511" y="3676"/>
                        <a:pt x="3319" y="3347"/>
                        <a:pt x="3099" y="3018"/>
                      </a:cubicBezTo>
                      <a:cubicBezTo>
                        <a:pt x="1865" y="2249"/>
                        <a:pt x="768" y="1262"/>
                        <a:pt x="0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23" name="任意多边形: 形状 4422">
                  <a:extLst>
                    <a:ext uri="{FF2B5EF4-FFF2-40B4-BE49-F238E27FC236}">
                      <a16:creationId xmlns:a16="http://schemas.microsoft.com/office/drawing/2014/main" id="{61A921B1-13E2-4995-FFCC-795FC4823365}"/>
                    </a:ext>
                  </a:extLst>
                </p:cNvPr>
                <p:cNvSpPr/>
                <p:nvPr/>
              </p:nvSpPr>
              <p:spPr>
                <a:xfrm>
                  <a:off x="11792554" y="3245034"/>
                  <a:ext cx="389998" cy="425547"/>
                </a:xfrm>
                <a:custGeom>
                  <a:avLst/>
                  <a:gdLst>
                    <a:gd name="connsiteX0" fmla="*/ 371817 w 389998"/>
                    <a:gd name="connsiteY0" fmla="*/ 175897 h 425547"/>
                    <a:gd name="connsiteX1" fmla="*/ 360515 w 389998"/>
                    <a:gd name="connsiteY1" fmla="*/ 149013 h 425547"/>
                    <a:gd name="connsiteX2" fmla="*/ 359746 w 389998"/>
                    <a:gd name="connsiteY2" fmla="*/ 149891 h 425547"/>
                    <a:gd name="connsiteX3" fmla="*/ 346387 w 389998"/>
                    <a:gd name="connsiteY3" fmla="*/ 159328 h 425547"/>
                    <a:gd name="connsiteX4" fmla="*/ 355440 w 389998"/>
                    <a:gd name="connsiteY4" fmla="*/ 181767 h 425547"/>
                    <a:gd name="connsiteX5" fmla="*/ 365096 w 389998"/>
                    <a:gd name="connsiteY5" fmla="*/ 214960 h 425547"/>
                    <a:gd name="connsiteX6" fmla="*/ 350447 w 389998"/>
                    <a:gd name="connsiteY6" fmla="*/ 362270 h 425547"/>
                    <a:gd name="connsiteX7" fmla="*/ 269413 w 389998"/>
                    <a:gd name="connsiteY7" fmla="*/ 405722 h 425547"/>
                    <a:gd name="connsiteX8" fmla="*/ 118729 w 389998"/>
                    <a:gd name="connsiteY8" fmla="*/ 337965 h 425547"/>
                    <a:gd name="connsiteX9" fmla="*/ 30124 w 389998"/>
                    <a:gd name="connsiteY9" fmla="*/ 191177 h 425547"/>
                    <a:gd name="connsiteX10" fmla="*/ 27326 w 389998"/>
                    <a:gd name="connsiteY10" fmla="*/ 91845 h 425547"/>
                    <a:gd name="connsiteX11" fmla="*/ 88417 w 389998"/>
                    <a:gd name="connsiteY11" fmla="*/ 25240 h 425547"/>
                    <a:gd name="connsiteX12" fmla="*/ 187611 w 389998"/>
                    <a:gd name="connsiteY12" fmla="*/ 26008 h 425547"/>
                    <a:gd name="connsiteX13" fmla="*/ 268124 w 389998"/>
                    <a:gd name="connsiteY13" fmla="*/ 62054 h 425547"/>
                    <a:gd name="connsiteX14" fmla="*/ 267493 w 389998"/>
                    <a:gd name="connsiteY14" fmla="*/ 62932 h 425547"/>
                    <a:gd name="connsiteX15" fmla="*/ 265847 w 389998"/>
                    <a:gd name="connsiteY15" fmla="*/ 65319 h 425547"/>
                    <a:gd name="connsiteX16" fmla="*/ 264860 w 389998"/>
                    <a:gd name="connsiteY16" fmla="*/ 66882 h 425547"/>
                    <a:gd name="connsiteX17" fmla="*/ 263899 w 389998"/>
                    <a:gd name="connsiteY17" fmla="*/ 68528 h 425547"/>
                    <a:gd name="connsiteX18" fmla="*/ 262692 w 389998"/>
                    <a:gd name="connsiteY18" fmla="*/ 70777 h 425547"/>
                    <a:gd name="connsiteX19" fmla="*/ 262061 w 389998"/>
                    <a:gd name="connsiteY19" fmla="*/ 72067 h 425547"/>
                    <a:gd name="connsiteX20" fmla="*/ 262061 w 389998"/>
                    <a:gd name="connsiteY20" fmla="*/ 72067 h 425547"/>
                    <a:gd name="connsiteX21" fmla="*/ 263625 w 389998"/>
                    <a:gd name="connsiteY21" fmla="*/ 72341 h 425547"/>
                    <a:gd name="connsiteX22" fmla="*/ 277917 w 389998"/>
                    <a:gd name="connsiteY22" fmla="*/ 54017 h 425547"/>
                    <a:gd name="connsiteX23" fmla="*/ 285571 w 389998"/>
                    <a:gd name="connsiteY23" fmla="*/ 51603 h 425547"/>
                    <a:gd name="connsiteX24" fmla="*/ 286860 w 389998"/>
                    <a:gd name="connsiteY24" fmla="*/ 50807 h 425547"/>
                    <a:gd name="connsiteX25" fmla="*/ 191945 w 389998"/>
                    <a:gd name="connsiteY25" fmla="*/ 5654 h 425547"/>
                    <a:gd name="connsiteX26" fmla="*/ 84988 w 389998"/>
                    <a:gd name="connsiteY26" fmla="*/ 4419 h 425547"/>
                    <a:gd name="connsiteX27" fmla="*/ 14871 w 389998"/>
                    <a:gd name="connsiteY27" fmla="*/ 64358 h 425547"/>
                    <a:gd name="connsiteX28" fmla="*/ 9852 w 389998"/>
                    <a:gd name="connsiteY28" fmla="*/ 197705 h 425547"/>
                    <a:gd name="connsiteX29" fmla="*/ 52700 w 389998"/>
                    <a:gd name="connsiteY29" fmla="*/ 288258 h 425547"/>
                    <a:gd name="connsiteX30" fmla="*/ 57007 w 389998"/>
                    <a:gd name="connsiteY30" fmla="*/ 283513 h 425547"/>
                    <a:gd name="connsiteX31" fmla="*/ 70916 w 389998"/>
                    <a:gd name="connsiteY31" fmla="*/ 282114 h 425547"/>
                    <a:gd name="connsiteX32" fmla="*/ 72315 w 389998"/>
                    <a:gd name="connsiteY32" fmla="*/ 296022 h 425547"/>
                    <a:gd name="connsiteX33" fmla="*/ 64414 w 389998"/>
                    <a:gd name="connsiteY33" fmla="*/ 305760 h 425547"/>
                    <a:gd name="connsiteX34" fmla="*/ 83205 w 389998"/>
                    <a:gd name="connsiteY34" fmla="*/ 330010 h 425547"/>
                    <a:gd name="connsiteX35" fmla="*/ 86304 w 389998"/>
                    <a:gd name="connsiteY35" fmla="*/ 327239 h 425547"/>
                    <a:gd name="connsiteX36" fmla="*/ 100268 w 389998"/>
                    <a:gd name="connsiteY36" fmla="*/ 327788 h 425547"/>
                    <a:gd name="connsiteX37" fmla="*/ 99719 w 389998"/>
                    <a:gd name="connsiteY37" fmla="*/ 341751 h 425547"/>
                    <a:gd name="connsiteX38" fmla="*/ 96564 w 389998"/>
                    <a:gd name="connsiteY38" fmla="*/ 344933 h 425547"/>
                    <a:gd name="connsiteX39" fmla="*/ 131787 w 389998"/>
                    <a:gd name="connsiteY39" fmla="*/ 377028 h 425547"/>
                    <a:gd name="connsiteX40" fmla="*/ 269880 w 389998"/>
                    <a:gd name="connsiteY40" fmla="*/ 425473 h 425547"/>
                    <a:gd name="connsiteX41" fmla="*/ 366604 w 389998"/>
                    <a:gd name="connsiteY41" fmla="*/ 372283 h 425547"/>
                    <a:gd name="connsiteX42" fmla="*/ 382324 w 389998"/>
                    <a:gd name="connsiteY42" fmla="*/ 210955 h 425547"/>
                    <a:gd name="connsiteX43" fmla="*/ 371817 w 389998"/>
                    <a:gd name="connsiteY43" fmla="*/ 175897 h 425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389998" h="425547">
                      <a:moveTo>
                        <a:pt x="371817" y="175897"/>
                      </a:moveTo>
                      <a:cubicBezTo>
                        <a:pt x="368553" y="166927"/>
                        <a:pt x="364712" y="157956"/>
                        <a:pt x="360515" y="149013"/>
                      </a:cubicBezTo>
                      <a:cubicBezTo>
                        <a:pt x="360241" y="149288"/>
                        <a:pt x="360021" y="149617"/>
                        <a:pt x="359746" y="149891"/>
                      </a:cubicBezTo>
                      <a:cubicBezTo>
                        <a:pt x="355550" y="154143"/>
                        <a:pt x="351051" y="157216"/>
                        <a:pt x="346387" y="159328"/>
                      </a:cubicBezTo>
                      <a:cubicBezTo>
                        <a:pt x="349734" y="166789"/>
                        <a:pt x="352779" y="174278"/>
                        <a:pt x="355440" y="181767"/>
                      </a:cubicBezTo>
                      <a:cubicBezTo>
                        <a:pt x="359418" y="192960"/>
                        <a:pt x="362627" y="204124"/>
                        <a:pt x="365096" y="214960"/>
                      </a:cubicBezTo>
                      <a:cubicBezTo>
                        <a:pt x="376316" y="264009"/>
                        <a:pt x="375191" y="322603"/>
                        <a:pt x="350447" y="362270"/>
                      </a:cubicBezTo>
                      <a:cubicBezTo>
                        <a:pt x="334564" y="387754"/>
                        <a:pt x="308504" y="404899"/>
                        <a:pt x="269413" y="405722"/>
                      </a:cubicBezTo>
                      <a:cubicBezTo>
                        <a:pt x="211065" y="406984"/>
                        <a:pt x="159685" y="378784"/>
                        <a:pt x="118729" y="337965"/>
                      </a:cubicBezTo>
                      <a:cubicBezTo>
                        <a:pt x="77334" y="296680"/>
                        <a:pt x="46528" y="242420"/>
                        <a:pt x="30124" y="191177"/>
                      </a:cubicBezTo>
                      <a:cubicBezTo>
                        <a:pt x="18767" y="155844"/>
                        <a:pt x="18959" y="120841"/>
                        <a:pt x="27326" y="91845"/>
                      </a:cubicBezTo>
                      <a:cubicBezTo>
                        <a:pt x="37530" y="56568"/>
                        <a:pt x="59696" y="30041"/>
                        <a:pt x="88417" y="25240"/>
                      </a:cubicBezTo>
                      <a:cubicBezTo>
                        <a:pt x="125560" y="19013"/>
                        <a:pt x="158506" y="19836"/>
                        <a:pt x="187611" y="26008"/>
                      </a:cubicBezTo>
                      <a:cubicBezTo>
                        <a:pt x="218829" y="32619"/>
                        <a:pt x="245547" y="45348"/>
                        <a:pt x="268124" y="62054"/>
                      </a:cubicBezTo>
                      <a:lnTo>
                        <a:pt x="267493" y="62932"/>
                      </a:lnTo>
                      <a:lnTo>
                        <a:pt x="265847" y="65319"/>
                      </a:lnTo>
                      <a:lnTo>
                        <a:pt x="264860" y="66882"/>
                      </a:lnTo>
                      <a:lnTo>
                        <a:pt x="263899" y="68528"/>
                      </a:lnTo>
                      <a:lnTo>
                        <a:pt x="262692" y="70777"/>
                      </a:lnTo>
                      <a:lnTo>
                        <a:pt x="262061" y="72067"/>
                      </a:lnTo>
                      <a:lnTo>
                        <a:pt x="262061" y="72067"/>
                      </a:lnTo>
                      <a:cubicBezTo>
                        <a:pt x="262473" y="71244"/>
                        <a:pt x="263022" y="71518"/>
                        <a:pt x="263625" y="72341"/>
                      </a:cubicBezTo>
                      <a:cubicBezTo>
                        <a:pt x="266752" y="65895"/>
                        <a:pt x="271416" y="59695"/>
                        <a:pt x="277917" y="54017"/>
                      </a:cubicBezTo>
                      <a:cubicBezTo>
                        <a:pt x="280085" y="52096"/>
                        <a:pt x="282883" y="51301"/>
                        <a:pt x="285571" y="51603"/>
                      </a:cubicBezTo>
                      <a:cubicBezTo>
                        <a:pt x="285982" y="51301"/>
                        <a:pt x="286448" y="51081"/>
                        <a:pt x="286860" y="50807"/>
                      </a:cubicBezTo>
                      <a:cubicBezTo>
                        <a:pt x="260772" y="29849"/>
                        <a:pt x="229335" y="13719"/>
                        <a:pt x="191945" y="5654"/>
                      </a:cubicBezTo>
                      <a:cubicBezTo>
                        <a:pt x="160591" y="-1094"/>
                        <a:pt x="125039" y="-2164"/>
                        <a:pt x="84988" y="4419"/>
                      </a:cubicBezTo>
                      <a:cubicBezTo>
                        <a:pt x="55224" y="9330"/>
                        <a:pt x="29932" y="31687"/>
                        <a:pt x="14871" y="64358"/>
                      </a:cubicBezTo>
                      <a:cubicBezTo>
                        <a:pt x="-1697" y="100267"/>
                        <a:pt x="-5894" y="148712"/>
                        <a:pt x="9852" y="197705"/>
                      </a:cubicBezTo>
                      <a:cubicBezTo>
                        <a:pt x="19617" y="227908"/>
                        <a:pt x="34184" y="259043"/>
                        <a:pt x="52700" y="288258"/>
                      </a:cubicBezTo>
                      <a:cubicBezTo>
                        <a:pt x="54127" y="286667"/>
                        <a:pt x="55608" y="285131"/>
                        <a:pt x="57007" y="283513"/>
                      </a:cubicBezTo>
                      <a:cubicBezTo>
                        <a:pt x="60464" y="279288"/>
                        <a:pt x="66691" y="278657"/>
                        <a:pt x="70916" y="282114"/>
                      </a:cubicBezTo>
                      <a:cubicBezTo>
                        <a:pt x="75139" y="285570"/>
                        <a:pt x="75771" y="291797"/>
                        <a:pt x="72315" y="296022"/>
                      </a:cubicBezTo>
                      <a:cubicBezTo>
                        <a:pt x="69735" y="299313"/>
                        <a:pt x="67047" y="302523"/>
                        <a:pt x="64414" y="305760"/>
                      </a:cubicBezTo>
                      <a:cubicBezTo>
                        <a:pt x="70339" y="314099"/>
                        <a:pt x="76621" y="322192"/>
                        <a:pt x="83205" y="330010"/>
                      </a:cubicBezTo>
                      <a:cubicBezTo>
                        <a:pt x="84247" y="329105"/>
                        <a:pt x="85262" y="328145"/>
                        <a:pt x="86304" y="327239"/>
                      </a:cubicBezTo>
                      <a:cubicBezTo>
                        <a:pt x="90309" y="323536"/>
                        <a:pt x="96564" y="323783"/>
                        <a:pt x="100268" y="327788"/>
                      </a:cubicBezTo>
                      <a:cubicBezTo>
                        <a:pt x="103971" y="331793"/>
                        <a:pt x="103724" y="338047"/>
                        <a:pt x="99719" y="341751"/>
                      </a:cubicBezTo>
                      <a:cubicBezTo>
                        <a:pt x="98649" y="342793"/>
                        <a:pt x="97634" y="343890"/>
                        <a:pt x="96564" y="344933"/>
                      </a:cubicBezTo>
                      <a:cubicBezTo>
                        <a:pt x="107592" y="356564"/>
                        <a:pt x="119305" y="367400"/>
                        <a:pt x="131787" y="377028"/>
                      </a:cubicBezTo>
                      <a:cubicBezTo>
                        <a:pt x="171618" y="407807"/>
                        <a:pt x="218445" y="426900"/>
                        <a:pt x="269880" y="425473"/>
                      </a:cubicBezTo>
                      <a:cubicBezTo>
                        <a:pt x="316816" y="424157"/>
                        <a:pt x="347759" y="403034"/>
                        <a:pt x="366604" y="372283"/>
                      </a:cubicBezTo>
                      <a:cubicBezTo>
                        <a:pt x="393378" y="328638"/>
                        <a:pt x="395024" y="264530"/>
                        <a:pt x="382324" y="210955"/>
                      </a:cubicBezTo>
                      <a:cubicBezTo>
                        <a:pt x="379635" y="199516"/>
                        <a:pt x="376124" y="187720"/>
                        <a:pt x="371817" y="17589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24" name="任意多边形: 形状 4423">
                  <a:extLst>
                    <a:ext uri="{FF2B5EF4-FFF2-40B4-BE49-F238E27FC236}">
                      <a16:creationId xmlns:a16="http://schemas.microsoft.com/office/drawing/2014/main" id="{13A15BE7-D796-8654-75A1-FE8C0DD3A6E4}"/>
                    </a:ext>
                  </a:extLst>
                </p:cNvPr>
                <p:cNvSpPr/>
                <p:nvPr/>
              </p:nvSpPr>
              <p:spPr>
                <a:xfrm>
                  <a:off x="11845281" y="3524944"/>
                  <a:ext cx="21845" cy="25877"/>
                </a:xfrm>
                <a:custGeom>
                  <a:avLst/>
                  <a:gdLst>
                    <a:gd name="connsiteX0" fmla="*/ 19614 w 21845"/>
                    <a:gd name="connsiteY0" fmla="*/ 16139 h 25877"/>
                    <a:gd name="connsiteX1" fmla="*/ 18215 w 21845"/>
                    <a:gd name="connsiteY1" fmla="*/ 2231 h 25877"/>
                    <a:gd name="connsiteX2" fmla="*/ 4307 w 21845"/>
                    <a:gd name="connsiteY2" fmla="*/ 3630 h 25877"/>
                    <a:gd name="connsiteX3" fmla="*/ 0 w 21845"/>
                    <a:gd name="connsiteY3" fmla="*/ 8376 h 25877"/>
                    <a:gd name="connsiteX4" fmla="*/ 11714 w 21845"/>
                    <a:gd name="connsiteY4" fmla="*/ 25877 h 25877"/>
                    <a:gd name="connsiteX5" fmla="*/ 19614 w 21845"/>
                    <a:gd name="connsiteY5" fmla="*/ 16139 h 25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845" h="25877">
                      <a:moveTo>
                        <a:pt x="19614" y="16139"/>
                      </a:moveTo>
                      <a:cubicBezTo>
                        <a:pt x="23071" y="11915"/>
                        <a:pt x="22439" y="5687"/>
                        <a:pt x="18215" y="2231"/>
                      </a:cubicBezTo>
                      <a:cubicBezTo>
                        <a:pt x="13991" y="-1225"/>
                        <a:pt x="7763" y="-595"/>
                        <a:pt x="4307" y="3630"/>
                      </a:cubicBezTo>
                      <a:cubicBezTo>
                        <a:pt x="2935" y="5248"/>
                        <a:pt x="1427" y="6785"/>
                        <a:pt x="0" y="8376"/>
                      </a:cubicBezTo>
                      <a:cubicBezTo>
                        <a:pt x="3759" y="14274"/>
                        <a:pt x="7626" y="20144"/>
                        <a:pt x="11714" y="25877"/>
                      </a:cubicBezTo>
                      <a:cubicBezTo>
                        <a:pt x="14347" y="22640"/>
                        <a:pt x="17035" y="19431"/>
                        <a:pt x="19614" y="1613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25" name="任意多边形: 形状 4424">
                  <a:extLst>
                    <a:ext uri="{FF2B5EF4-FFF2-40B4-BE49-F238E27FC236}">
                      <a16:creationId xmlns:a16="http://schemas.microsoft.com/office/drawing/2014/main" id="{0F663663-3921-BC29-BE82-7024785C7B4B}"/>
                    </a:ext>
                  </a:extLst>
                </p:cNvPr>
                <p:cNvSpPr/>
                <p:nvPr/>
              </p:nvSpPr>
              <p:spPr>
                <a:xfrm>
                  <a:off x="11875786" y="3569649"/>
                  <a:ext cx="19686" cy="20290"/>
                </a:xfrm>
                <a:custGeom>
                  <a:avLst/>
                  <a:gdLst>
                    <a:gd name="connsiteX0" fmla="*/ 17063 w 19686"/>
                    <a:gd name="connsiteY0" fmla="*/ 3173 h 20290"/>
                    <a:gd name="connsiteX1" fmla="*/ 3099 w 19686"/>
                    <a:gd name="connsiteY1" fmla="*/ 2624 h 20290"/>
                    <a:gd name="connsiteX2" fmla="*/ 0 w 19686"/>
                    <a:gd name="connsiteY2" fmla="*/ 5395 h 20290"/>
                    <a:gd name="connsiteX3" fmla="*/ 13359 w 19686"/>
                    <a:gd name="connsiteY3" fmla="*/ 20290 h 20290"/>
                    <a:gd name="connsiteX4" fmla="*/ 16514 w 19686"/>
                    <a:gd name="connsiteY4" fmla="*/ 17108 h 20290"/>
                    <a:gd name="connsiteX5" fmla="*/ 17063 w 19686"/>
                    <a:gd name="connsiteY5" fmla="*/ 3173 h 20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686" h="20290">
                      <a:moveTo>
                        <a:pt x="17063" y="3173"/>
                      </a:moveTo>
                      <a:cubicBezTo>
                        <a:pt x="13359" y="-832"/>
                        <a:pt x="7104" y="-1079"/>
                        <a:pt x="3099" y="2624"/>
                      </a:cubicBezTo>
                      <a:cubicBezTo>
                        <a:pt x="2057" y="3529"/>
                        <a:pt x="1042" y="4489"/>
                        <a:pt x="0" y="5395"/>
                      </a:cubicBezTo>
                      <a:cubicBezTo>
                        <a:pt x="4306" y="10497"/>
                        <a:pt x="8778" y="15462"/>
                        <a:pt x="13359" y="20290"/>
                      </a:cubicBezTo>
                      <a:cubicBezTo>
                        <a:pt x="14429" y="19248"/>
                        <a:pt x="15444" y="18150"/>
                        <a:pt x="16514" y="17108"/>
                      </a:cubicBezTo>
                      <a:cubicBezTo>
                        <a:pt x="20519" y="13432"/>
                        <a:pt x="20766" y="7178"/>
                        <a:pt x="17063" y="317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26" name="任意多边形: 形状 4425">
                  <a:extLst>
                    <a:ext uri="{FF2B5EF4-FFF2-40B4-BE49-F238E27FC236}">
                      <a16:creationId xmlns:a16="http://schemas.microsoft.com/office/drawing/2014/main" id="{7ECD1277-5FF5-3C2E-1F77-1E7447899499}"/>
                    </a:ext>
                  </a:extLst>
                </p:cNvPr>
                <p:cNvSpPr/>
                <p:nvPr/>
              </p:nvSpPr>
              <p:spPr>
                <a:xfrm>
                  <a:off x="10581870" y="4111880"/>
                  <a:ext cx="135831" cy="372437"/>
                </a:xfrm>
                <a:custGeom>
                  <a:avLst/>
                  <a:gdLst>
                    <a:gd name="connsiteX0" fmla="*/ 120403 w 135831"/>
                    <a:gd name="connsiteY0" fmla="*/ 369023 h 372437"/>
                    <a:gd name="connsiteX1" fmla="*/ 132418 w 135831"/>
                    <a:gd name="connsiteY1" fmla="*/ 370724 h 372437"/>
                    <a:gd name="connsiteX2" fmla="*/ 134119 w 135831"/>
                    <a:gd name="connsiteY2" fmla="*/ 358709 h 372437"/>
                    <a:gd name="connsiteX3" fmla="*/ 50067 w 135831"/>
                    <a:gd name="connsiteY3" fmla="*/ 192827 h 372437"/>
                    <a:gd name="connsiteX4" fmla="*/ 20166 w 135831"/>
                    <a:gd name="connsiteY4" fmla="*/ 10268 h 372437"/>
                    <a:gd name="connsiteX5" fmla="*/ 10675 w 135831"/>
                    <a:gd name="connsiteY5" fmla="*/ 8 h 372437"/>
                    <a:gd name="connsiteX6" fmla="*/ 415 w 135831"/>
                    <a:gd name="connsiteY6" fmla="*/ 9500 h 372437"/>
                    <a:gd name="connsiteX7" fmla="*/ 29877 w 135831"/>
                    <a:gd name="connsiteY7" fmla="*/ 199685 h 372437"/>
                    <a:gd name="connsiteX8" fmla="*/ 120403 w 135831"/>
                    <a:gd name="connsiteY8" fmla="*/ 369023 h 372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831" h="372437">
                      <a:moveTo>
                        <a:pt x="120403" y="369023"/>
                      </a:moveTo>
                      <a:cubicBezTo>
                        <a:pt x="123255" y="372809"/>
                        <a:pt x="128632" y="373549"/>
                        <a:pt x="132418" y="370724"/>
                      </a:cubicBezTo>
                      <a:cubicBezTo>
                        <a:pt x="136204" y="367871"/>
                        <a:pt x="136944" y="362495"/>
                        <a:pt x="134119" y="358709"/>
                      </a:cubicBezTo>
                      <a:cubicBezTo>
                        <a:pt x="99143" y="311197"/>
                        <a:pt x="70339" y="253315"/>
                        <a:pt x="50067" y="192827"/>
                      </a:cubicBezTo>
                      <a:cubicBezTo>
                        <a:pt x="29795" y="132395"/>
                        <a:pt x="18054" y="69246"/>
                        <a:pt x="20166" y="10268"/>
                      </a:cubicBezTo>
                      <a:cubicBezTo>
                        <a:pt x="20385" y="4809"/>
                        <a:pt x="16134" y="227"/>
                        <a:pt x="10675" y="8"/>
                      </a:cubicBezTo>
                      <a:cubicBezTo>
                        <a:pt x="5216" y="-212"/>
                        <a:pt x="634" y="4041"/>
                        <a:pt x="415" y="9500"/>
                      </a:cubicBezTo>
                      <a:cubicBezTo>
                        <a:pt x="-2301" y="70810"/>
                        <a:pt x="8398" y="136948"/>
                        <a:pt x="29877" y="199685"/>
                      </a:cubicBezTo>
                      <a:cubicBezTo>
                        <a:pt x="51246" y="261956"/>
                        <a:pt x="83205" y="320770"/>
                        <a:pt x="120403" y="36902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27" name="任意多边形: 形状 4426">
                  <a:extLst>
                    <a:ext uri="{FF2B5EF4-FFF2-40B4-BE49-F238E27FC236}">
                      <a16:creationId xmlns:a16="http://schemas.microsoft.com/office/drawing/2014/main" id="{9B216827-694D-568E-071E-A5E0B41F2E4A}"/>
                    </a:ext>
                  </a:extLst>
                </p:cNvPr>
                <p:cNvSpPr/>
                <p:nvPr/>
              </p:nvSpPr>
              <p:spPr>
                <a:xfrm>
                  <a:off x="10904336" y="3463094"/>
                  <a:ext cx="6172" cy="3236"/>
                </a:xfrm>
                <a:custGeom>
                  <a:avLst/>
                  <a:gdLst>
                    <a:gd name="connsiteX0" fmla="*/ 0 w 6172"/>
                    <a:gd name="connsiteY0" fmla="*/ 3237 h 3236"/>
                    <a:gd name="connsiteX1" fmla="*/ 6172 w 6172"/>
                    <a:gd name="connsiteY1" fmla="*/ 0 h 3236"/>
                    <a:gd name="connsiteX2" fmla="*/ 2222 w 6172"/>
                    <a:gd name="connsiteY2" fmla="*/ 1262 h 3236"/>
                    <a:gd name="connsiteX3" fmla="*/ 0 w 6172"/>
                    <a:gd name="connsiteY3" fmla="*/ 3237 h 3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72" h="3236">
                      <a:moveTo>
                        <a:pt x="0" y="3237"/>
                      </a:moveTo>
                      <a:cubicBezTo>
                        <a:pt x="2057" y="2167"/>
                        <a:pt x="4142" y="1125"/>
                        <a:pt x="6172" y="0"/>
                      </a:cubicBezTo>
                      <a:cubicBezTo>
                        <a:pt x="4828" y="137"/>
                        <a:pt x="3484" y="521"/>
                        <a:pt x="2222" y="1262"/>
                      </a:cubicBezTo>
                      <a:cubicBezTo>
                        <a:pt x="1317" y="1783"/>
                        <a:pt x="658" y="2524"/>
                        <a:pt x="0" y="323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28" name="任意多边形: 形状 4427">
                  <a:extLst>
                    <a:ext uri="{FF2B5EF4-FFF2-40B4-BE49-F238E27FC236}">
                      <a16:creationId xmlns:a16="http://schemas.microsoft.com/office/drawing/2014/main" id="{0ED5188C-6E96-B78C-F321-C3DBEBF83FDB}"/>
                    </a:ext>
                  </a:extLst>
                </p:cNvPr>
                <p:cNvSpPr/>
                <p:nvPr/>
              </p:nvSpPr>
              <p:spPr>
                <a:xfrm>
                  <a:off x="10908232" y="3478181"/>
                  <a:ext cx="32177" cy="37581"/>
                </a:xfrm>
                <a:custGeom>
                  <a:avLst/>
                  <a:gdLst>
                    <a:gd name="connsiteX0" fmla="*/ 31739 w 32177"/>
                    <a:gd name="connsiteY0" fmla="*/ 27048 h 37581"/>
                    <a:gd name="connsiteX1" fmla="*/ 23070 w 32177"/>
                    <a:gd name="connsiteY1" fmla="*/ 7900 h 37581"/>
                    <a:gd name="connsiteX2" fmla="*/ 18407 w 32177"/>
                    <a:gd name="connsiteY2" fmla="*/ 0 h 37581"/>
                    <a:gd name="connsiteX3" fmla="*/ 0 w 32177"/>
                    <a:gd name="connsiteY3" fmla="*/ 9958 h 37581"/>
                    <a:gd name="connsiteX4" fmla="*/ 4526 w 32177"/>
                    <a:gd name="connsiteY4" fmla="*/ 18325 h 37581"/>
                    <a:gd name="connsiteX5" fmla="*/ 17035 w 32177"/>
                    <a:gd name="connsiteY5" fmla="*/ 35854 h 37581"/>
                    <a:gd name="connsiteX6" fmla="*/ 18626 w 32177"/>
                    <a:gd name="connsiteY6" fmla="*/ 37582 h 37581"/>
                    <a:gd name="connsiteX7" fmla="*/ 32178 w 32177"/>
                    <a:gd name="connsiteY7" fmla="*/ 28200 h 37581"/>
                    <a:gd name="connsiteX8" fmla="*/ 31739 w 32177"/>
                    <a:gd name="connsiteY8" fmla="*/ 27048 h 37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177" h="37581">
                      <a:moveTo>
                        <a:pt x="31739" y="27048"/>
                      </a:moveTo>
                      <a:cubicBezTo>
                        <a:pt x="28694" y="20684"/>
                        <a:pt x="26335" y="14127"/>
                        <a:pt x="23070" y="7900"/>
                      </a:cubicBezTo>
                      <a:cubicBezTo>
                        <a:pt x="21644" y="5185"/>
                        <a:pt x="20053" y="2606"/>
                        <a:pt x="18407" y="0"/>
                      </a:cubicBezTo>
                      <a:cubicBezTo>
                        <a:pt x="12399" y="3484"/>
                        <a:pt x="6282" y="6831"/>
                        <a:pt x="0" y="9958"/>
                      </a:cubicBezTo>
                      <a:cubicBezTo>
                        <a:pt x="1427" y="12783"/>
                        <a:pt x="2880" y="15609"/>
                        <a:pt x="4526" y="18325"/>
                      </a:cubicBezTo>
                      <a:cubicBezTo>
                        <a:pt x="8257" y="24497"/>
                        <a:pt x="12728" y="30065"/>
                        <a:pt x="17035" y="35854"/>
                      </a:cubicBezTo>
                      <a:cubicBezTo>
                        <a:pt x="17447" y="36567"/>
                        <a:pt x="18050" y="37061"/>
                        <a:pt x="18626" y="37582"/>
                      </a:cubicBezTo>
                      <a:cubicBezTo>
                        <a:pt x="23125" y="34427"/>
                        <a:pt x="27597" y="31245"/>
                        <a:pt x="32178" y="28200"/>
                      </a:cubicBezTo>
                      <a:cubicBezTo>
                        <a:pt x="32013" y="27843"/>
                        <a:pt x="31958" y="27432"/>
                        <a:pt x="31739" y="2704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29" name="任意多边形: 形状 4428">
                  <a:extLst>
                    <a:ext uri="{FF2B5EF4-FFF2-40B4-BE49-F238E27FC236}">
                      <a16:creationId xmlns:a16="http://schemas.microsoft.com/office/drawing/2014/main" id="{9A9F72D3-4BB5-7D27-CE8D-4E7EC693DD1D}"/>
                    </a:ext>
                  </a:extLst>
                </p:cNvPr>
                <p:cNvSpPr/>
                <p:nvPr/>
              </p:nvSpPr>
              <p:spPr>
                <a:xfrm>
                  <a:off x="10926831" y="3506409"/>
                  <a:ext cx="14226" cy="11783"/>
                </a:xfrm>
                <a:custGeom>
                  <a:avLst/>
                  <a:gdLst>
                    <a:gd name="connsiteX0" fmla="*/ 10205 w 14226"/>
                    <a:gd name="connsiteY0" fmla="*/ 10589 h 11783"/>
                    <a:gd name="connsiteX1" fmla="*/ 13551 w 14226"/>
                    <a:gd name="connsiteY1" fmla="*/ 0 h 11783"/>
                    <a:gd name="connsiteX2" fmla="*/ 0 w 14226"/>
                    <a:gd name="connsiteY2" fmla="*/ 9382 h 11783"/>
                    <a:gd name="connsiteX3" fmla="*/ 10205 w 14226"/>
                    <a:gd name="connsiteY3" fmla="*/ 10589 h 11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226" h="11783">
                      <a:moveTo>
                        <a:pt x="10205" y="10589"/>
                      </a:moveTo>
                      <a:cubicBezTo>
                        <a:pt x="13880" y="8367"/>
                        <a:pt x="15143" y="3868"/>
                        <a:pt x="13551" y="0"/>
                      </a:cubicBezTo>
                      <a:cubicBezTo>
                        <a:pt x="8970" y="3045"/>
                        <a:pt x="4499" y="6227"/>
                        <a:pt x="0" y="9382"/>
                      </a:cubicBezTo>
                      <a:cubicBezTo>
                        <a:pt x="2743" y="11960"/>
                        <a:pt x="6858" y="12619"/>
                        <a:pt x="10205" y="1058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30" name="任意多边形: 形状 4429">
                  <a:extLst>
                    <a:ext uri="{FF2B5EF4-FFF2-40B4-BE49-F238E27FC236}">
                      <a16:creationId xmlns:a16="http://schemas.microsoft.com/office/drawing/2014/main" id="{43CED802-DA0F-9E2A-980B-615ED4B6340A}"/>
                    </a:ext>
                  </a:extLst>
                </p:cNvPr>
                <p:cNvSpPr/>
                <p:nvPr/>
              </p:nvSpPr>
              <p:spPr>
                <a:xfrm>
                  <a:off x="10961395" y="3441751"/>
                  <a:ext cx="32534" cy="41367"/>
                </a:xfrm>
                <a:custGeom>
                  <a:avLst/>
                  <a:gdLst>
                    <a:gd name="connsiteX0" fmla="*/ 6255 w 32534"/>
                    <a:gd name="connsiteY0" fmla="*/ 25018 h 41367"/>
                    <a:gd name="connsiteX1" fmla="*/ 16679 w 32534"/>
                    <a:gd name="connsiteY1" fmla="*/ 41368 h 41367"/>
                    <a:gd name="connsiteX2" fmla="*/ 32534 w 32534"/>
                    <a:gd name="connsiteY2" fmla="*/ 32315 h 41367"/>
                    <a:gd name="connsiteX3" fmla="*/ 25018 w 32534"/>
                    <a:gd name="connsiteY3" fmla="*/ 14923 h 41367"/>
                    <a:gd name="connsiteX4" fmla="*/ 15993 w 32534"/>
                    <a:gd name="connsiteY4" fmla="*/ 0 h 41367"/>
                    <a:gd name="connsiteX5" fmla="*/ 0 w 32534"/>
                    <a:gd name="connsiteY5" fmla="*/ 13305 h 41367"/>
                    <a:gd name="connsiteX6" fmla="*/ 6255 w 32534"/>
                    <a:gd name="connsiteY6" fmla="*/ 25018 h 41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534" h="41367">
                      <a:moveTo>
                        <a:pt x="6255" y="25018"/>
                      </a:moveTo>
                      <a:cubicBezTo>
                        <a:pt x="9464" y="30642"/>
                        <a:pt x="13085" y="35991"/>
                        <a:pt x="16679" y="41368"/>
                      </a:cubicBezTo>
                      <a:cubicBezTo>
                        <a:pt x="21946" y="38323"/>
                        <a:pt x="27185" y="35223"/>
                        <a:pt x="32534" y="32315"/>
                      </a:cubicBezTo>
                      <a:cubicBezTo>
                        <a:pt x="30148" y="26472"/>
                        <a:pt x="27871" y="20601"/>
                        <a:pt x="25018" y="14923"/>
                      </a:cubicBezTo>
                      <a:cubicBezTo>
                        <a:pt x="22385" y="9711"/>
                        <a:pt x="19257" y="4828"/>
                        <a:pt x="15993" y="0"/>
                      </a:cubicBezTo>
                      <a:cubicBezTo>
                        <a:pt x="10726" y="4499"/>
                        <a:pt x="5514" y="9135"/>
                        <a:pt x="0" y="13305"/>
                      </a:cubicBezTo>
                      <a:cubicBezTo>
                        <a:pt x="2057" y="17227"/>
                        <a:pt x="4060" y="21178"/>
                        <a:pt x="6255" y="2501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31" name="任意多边形: 形状 4430">
                  <a:extLst>
                    <a:ext uri="{FF2B5EF4-FFF2-40B4-BE49-F238E27FC236}">
                      <a16:creationId xmlns:a16="http://schemas.microsoft.com/office/drawing/2014/main" id="{A10CE91C-65A3-08DE-887F-9C5366AF0367}"/>
                    </a:ext>
                  </a:extLst>
                </p:cNvPr>
                <p:cNvSpPr/>
                <p:nvPr/>
              </p:nvSpPr>
              <p:spPr>
                <a:xfrm>
                  <a:off x="10978074" y="3474066"/>
                  <a:ext cx="19037" cy="16376"/>
                </a:xfrm>
                <a:custGeom>
                  <a:avLst/>
                  <a:gdLst>
                    <a:gd name="connsiteX0" fmla="*/ 2990 w 19037"/>
                    <a:gd name="connsiteY0" fmla="*/ 13524 h 16376"/>
                    <a:gd name="connsiteX1" fmla="*/ 5651 w 19037"/>
                    <a:gd name="connsiteY1" fmla="*/ 16377 h 16376"/>
                    <a:gd name="connsiteX2" fmla="*/ 19038 w 19037"/>
                    <a:gd name="connsiteY2" fmla="*/ 8668 h 16376"/>
                    <a:gd name="connsiteX3" fmla="*/ 18050 w 19037"/>
                    <a:gd name="connsiteY3" fmla="*/ 5322 h 16376"/>
                    <a:gd name="connsiteX4" fmla="*/ 15856 w 19037"/>
                    <a:gd name="connsiteY4" fmla="*/ 0 h 16376"/>
                    <a:gd name="connsiteX5" fmla="*/ 0 w 19037"/>
                    <a:gd name="connsiteY5" fmla="*/ 9053 h 16376"/>
                    <a:gd name="connsiteX6" fmla="*/ 2990 w 19037"/>
                    <a:gd name="connsiteY6" fmla="*/ 13524 h 16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37" h="16376">
                      <a:moveTo>
                        <a:pt x="2990" y="13524"/>
                      </a:moveTo>
                      <a:cubicBezTo>
                        <a:pt x="3649" y="14731"/>
                        <a:pt x="4609" y="15636"/>
                        <a:pt x="5651" y="16377"/>
                      </a:cubicBezTo>
                      <a:cubicBezTo>
                        <a:pt x="10123" y="13798"/>
                        <a:pt x="14512" y="11137"/>
                        <a:pt x="19038" y="8668"/>
                      </a:cubicBezTo>
                      <a:cubicBezTo>
                        <a:pt x="18928" y="7516"/>
                        <a:pt x="18626" y="6392"/>
                        <a:pt x="18050" y="5322"/>
                      </a:cubicBezTo>
                      <a:cubicBezTo>
                        <a:pt x="17282" y="3566"/>
                        <a:pt x="16569" y="1783"/>
                        <a:pt x="15856" y="0"/>
                      </a:cubicBezTo>
                      <a:cubicBezTo>
                        <a:pt x="10507" y="2908"/>
                        <a:pt x="5267" y="6008"/>
                        <a:pt x="0" y="9053"/>
                      </a:cubicBezTo>
                      <a:cubicBezTo>
                        <a:pt x="1015" y="10534"/>
                        <a:pt x="2003" y="12015"/>
                        <a:pt x="2990" y="1352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32" name="任意多边形: 形状 4431">
                  <a:extLst>
                    <a:ext uri="{FF2B5EF4-FFF2-40B4-BE49-F238E27FC236}">
                      <a16:creationId xmlns:a16="http://schemas.microsoft.com/office/drawing/2014/main" id="{A643834F-EAE8-12BE-E7A8-B0F5F56EECDA}"/>
                    </a:ext>
                  </a:extLst>
                </p:cNvPr>
                <p:cNvSpPr/>
                <p:nvPr/>
              </p:nvSpPr>
              <p:spPr>
                <a:xfrm>
                  <a:off x="10983752" y="3482735"/>
                  <a:ext cx="13416" cy="9295"/>
                </a:xfrm>
                <a:custGeom>
                  <a:avLst/>
                  <a:gdLst>
                    <a:gd name="connsiteX0" fmla="*/ 8970 w 13416"/>
                    <a:gd name="connsiteY0" fmla="*/ 8285 h 9295"/>
                    <a:gd name="connsiteX1" fmla="*/ 13387 w 13416"/>
                    <a:gd name="connsiteY1" fmla="*/ 0 h 9295"/>
                    <a:gd name="connsiteX2" fmla="*/ 0 w 13416"/>
                    <a:gd name="connsiteY2" fmla="*/ 7708 h 9295"/>
                    <a:gd name="connsiteX3" fmla="*/ 8970 w 13416"/>
                    <a:gd name="connsiteY3" fmla="*/ 8285 h 9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416" h="9295">
                      <a:moveTo>
                        <a:pt x="8970" y="8285"/>
                      </a:moveTo>
                      <a:cubicBezTo>
                        <a:pt x="12043" y="6611"/>
                        <a:pt x="13661" y="3292"/>
                        <a:pt x="13387" y="0"/>
                      </a:cubicBezTo>
                      <a:cubicBezTo>
                        <a:pt x="8860" y="2469"/>
                        <a:pt x="4471" y="5130"/>
                        <a:pt x="0" y="7708"/>
                      </a:cubicBezTo>
                      <a:cubicBezTo>
                        <a:pt x="2578" y="9519"/>
                        <a:pt x="6007" y="9876"/>
                        <a:pt x="8970" y="828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33" name="任意多边形: 形状 4432">
                  <a:extLst>
                    <a:ext uri="{FF2B5EF4-FFF2-40B4-BE49-F238E27FC236}">
                      <a16:creationId xmlns:a16="http://schemas.microsoft.com/office/drawing/2014/main" id="{0A7936E0-82BA-3087-3C6A-35FE79928AC5}"/>
                    </a:ext>
                  </a:extLst>
                </p:cNvPr>
                <p:cNvSpPr/>
                <p:nvPr/>
              </p:nvSpPr>
              <p:spPr>
                <a:xfrm>
                  <a:off x="10818035" y="3135506"/>
                  <a:ext cx="277853" cy="342647"/>
                </a:xfrm>
                <a:custGeom>
                  <a:avLst/>
                  <a:gdLst>
                    <a:gd name="connsiteX0" fmla="*/ 138943 w 277853"/>
                    <a:gd name="connsiteY0" fmla="*/ 21145 h 342647"/>
                    <a:gd name="connsiteX1" fmla="*/ 255255 w 277853"/>
                    <a:gd name="connsiteY1" fmla="*/ 99271 h 342647"/>
                    <a:gd name="connsiteX2" fmla="*/ 258135 w 277853"/>
                    <a:gd name="connsiteY2" fmla="*/ 102453 h 342647"/>
                    <a:gd name="connsiteX3" fmla="*/ 249384 w 277853"/>
                    <a:gd name="connsiteY3" fmla="*/ 152269 h 342647"/>
                    <a:gd name="connsiteX4" fmla="*/ 219264 w 277853"/>
                    <a:gd name="connsiteY4" fmla="*/ 210370 h 342647"/>
                    <a:gd name="connsiteX5" fmla="*/ 130494 w 277853"/>
                    <a:gd name="connsiteY5" fmla="*/ 302899 h 342647"/>
                    <a:gd name="connsiteX6" fmla="*/ 92419 w 277853"/>
                    <a:gd name="connsiteY6" fmla="*/ 327587 h 342647"/>
                    <a:gd name="connsiteX7" fmla="*/ 101992 w 277853"/>
                    <a:gd name="connsiteY7" fmla="*/ 332361 h 342647"/>
                    <a:gd name="connsiteX8" fmla="*/ 108576 w 277853"/>
                    <a:gd name="connsiteY8" fmla="*/ 342648 h 342647"/>
                    <a:gd name="connsiteX9" fmla="*/ 143195 w 277853"/>
                    <a:gd name="connsiteY9" fmla="*/ 319660 h 342647"/>
                    <a:gd name="connsiteX10" fmla="*/ 143332 w 277853"/>
                    <a:gd name="connsiteY10" fmla="*/ 319550 h 342647"/>
                    <a:gd name="connsiteX11" fmla="*/ 138257 w 277853"/>
                    <a:gd name="connsiteY11" fmla="*/ 310415 h 342647"/>
                    <a:gd name="connsiteX12" fmla="*/ 141028 w 277853"/>
                    <a:gd name="connsiteY12" fmla="*/ 296726 h 342647"/>
                    <a:gd name="connsiteX13" fmla="*/ 154717 w 277853"/>
                    <a:gd name="connsiteY13" fmla="*/ 299497 h 342647"/>
                    <a:gd name="connsiteX14" fmla="*/ 159325 w 277853"/>
                    <a:gd name="connsiteY14" fmla="*/ 306245 h 342647"/>
                    <a:gd name="connsiteX15" fmla="*/ 235751 w 277853"/>
                    <a:gd name="connsiteY15" fmla="*/ 222495 h 342647"/>
                    <a:gd name="connsiteX16" fmla="*/ 272482 w 277853"/>
                    <a:gd name="connsiteY16" fmla="*/ 144918 h 342647"/>
                    <a:gd name="connsiteX17" fmla="*/ 275472 w 277853"/>
                    <a:gd name="connsiteY17" fmla="*/ 85692 h 342647"/>
                    <a:gd name="connsiteX18" fmla="*/ 266420 w 277853"/>
                    <a:gd name="connsiteY18" fmla="*/ 78203 h 342647"/>
                    <a:gd name="connsiteX19" fmla="*/ 265130 w 277853"/>
                    <a:gd name="connsiteY19" fmla="*/ 78231 h 342647"/>
                    <a:gd name="connsiteX20" fmla="*/ 141933 w 277853"/>
                    <a:gd name="connsiteY20" fmla="*/ 3012 h 342647"/>
                    <a:gd name="connsiteX21" fmla="*/ 0 w 277853"/>
                    <a:gd name="connsiteY21" fmla="*/ 20706 h 342647"/>
                    <a:gd name="connsiteX22" fmla="*/ 7023 w 277853"/>
                    <a:gd name="connsiteY22" fmla="*/ 36452 h 342647"/>
                    <a:gd name="connsiteX23" fmla="*/ 138943 w 277853"/>
                    <a:gd name="connsiteY23" fmla="*/ 21145 h 342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7853" h="342647">
                      <a:moveTo>
                        <a:pt x="138943" y="21145"/>
                      </a:moveTo>
                      <a:cubicBezTo>
                        <a:pt x="186730" y="29264"/>
                        <a:pt x="229880" y="53898"/>
                        <a:pt x="255255" y="99271"/>
                      </a:cubicBezTo>
                      <a:cubicBezTo>
                        <a:pt x="255996" y="100560"/>
                        <a:pt x="256983" y="101630"/>
                        <a:pt x="258135" y="102453"/>
                      </a:cubicBezTo>
                      <a:cubicBezTo>
                        <a:pt x="258903" y="118034"/>
                        <a:pt x="255173" y="135481"/>
                        <a:pt x="249384" y="152269"/>
                      </a:cubicBezTo>
                      <a:cubicBezTo>
                        <a:pt x="241676" y="174599"/>
                        <a:pt x="230100" y="195831"/>
                        <a:pt x="219264" y="210370"/>
                      </a:cubicBezTo>
                      <a:cubicBezTo>
                        <a:pt x="192326" y="246718"/>
                        <a:pt x="163577" y="277963"/>
                        <a:pt x="130494" y="302899"/>
                      </a:cubicBezTo>
                      <a:cubicBezTo>
                        <a:pt x="118424" y="312006"/>
                        <a:pt x="105778" y="320236"/>
                        <a:pt x="92419" y="327587"/>
                      </a:cubicBezTo>
                      <a:cubicBezTo>
                        <a:pt x="96149" y="327203"/>
                        <a:pt x="99962" y="328932"/>
                        <a:pt x="101992" y="332361"/>
                      </a:cubicBezTo>
                      <a:cubicBezTo>
                        <a:pt x="104187" y="335817"/>
                        <a:pt x="106409" y="339219"/>
                        <a:pt x="108576" y="342648"/>
                      </a:cubicBezTo>
                      <a:cubicBezTo>
                        <a:pt x="120618" y="335652"/>
                        <a:pt x="132168" y="328026"/>
                        <a:pt x="143195" y="319660"/>
                      </a:cubicBezTo>
                      <a:cubicBezTo>
                        <a:pt x="143250" y="319632"/>
                        <a:pt x="143277" y="319577"/>
                        <a:pt x="143332" y="319550"/>
                      </a:cubicBezTo>
                      <a:cubicBezTo>
                        <a:pt x="141714" y="316478"/>
                        <a:pt x="140095" y="313378"/>
                        <a:pt x="138257" y="310415"/>
                      </a:cubicBezTo>
                      <a:cubicBezTo>
                        <a:pt x="135240" y="305861"/>
                        <a:pt x="136474" y="299744"/>
                        <a:pt x="141028" y="296726"/>
                      </a:cubicBezTo>
                      <a:cubicBezTo>
                        <a:pt x="145554" y="293709"/>
                        <a:pt x="151699" y="294943"/>
                        <a:pt x="154717" y="299497"/>
                      </a:cubicBezTo>
                      <a:cubicBezTo>
                        <a:pt x="156280" y="301719"/>
                        <a:pt x="157789" y="303969"/>
                        <a:pt x="159325" y="306245"/>
                      </a:cubicBezTo>
                      <a:cubicBezTo>
                        <a:pt x="187141" y="282489"/>
                        <a:pt x="212214" y="254536"/>
                        <a:pt x="235751" y="222495"/>
                      </a:cubicBezTo>
                      <a:cubicBezTo>
                        <a:pt x="249659" y="203512"/>
                        <a:pt x="264746" y="174270"/>
                        <a:pt x="272482" y="144918"/>
                      </a:cubicBezTo>
                      <a:cubicBezTo>
                        <a:pt x="277968" y="124152"/>
                        <a:pt x="279751" y="103276"/>
                        <a:pt x="275472" y="85692"/>
                      </a:cubicBezTo>
                      <a:cubicBezTo>
                        <a:pt x="274457" y="81467"/>
                        <a:pt x="270754" y="78395"/>
                        <a:pt x="266420" y="78203"/>
                      </a:cubicBezTo>
                      <a:cubicBezTo>
                        <a:pt x="265981" y="78176"/>
                        <a:pt x="265569" y="78176"/>
                        <a:pt x="265130" y="78231"/>
                      </a:cubicBezTo>
                      <a:cubicBezTo>
                        <a:pt x="235943" y="35025"/>
                        <a:pt x="191174" y="11022"/>
                        <a:pt x="141933" y="3012"/>
                      </a:cubicBezTo>
                      <a:cubicBezTo>
                        <a:pt x="95244" y="-4559"/>
                        <a:pt x="44604" y="2436"/>
                        <a:pt x="0" y="20706"/>
                      </a:cubicBezTo>
                      <a:cubicBezTo>
                        <a:pt x="3072" y="25616"/>
                        <a:pt x="5431" y="30883"/>
                        <a:pt x="7023" y="36452"/>
                      </a:cubicBezTo>
                      <a:cubicBezTo>
                        <a:pt x="48637" y="19910"/>
                        <a:pt x="95655" y="13793"/>
                        <a:pt x="138943" y="2114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34" name="任意多边形: 形状 4433">
                  <a:extLst>
                    <a:ext uri="{FF2B5EF4-FFF2-40B4-BE49-F238E27FC236}">
                      <a16:creationId xmlns:a16="http://schemas.microsoft.com/office/drawing/2014/main" id="{568FF9FB-AEDA-399D-4BD5-70A7CE8C36DF}"/>
                    </a:ext>
                  </a:extLst>
                </p:cNvPr>
                <p:cNvSpPr/>
                <p:nvPr/>
              </p:nvSpPr>
              <p:spPr>
                <a:xfrm>
                  <a:off x="10650644" y="3210390"/>
                  <a:ext cx="257560" cy="312590"/>
                </a:xfrm>
                <a:custGeom>
                  <a:avLst/>
                  <a:gdLst>
                    <a:gd name="connsiteX0" fmla="*/ 253692 w 257560"/>
                    <a:gd name="connsiteY0" fmla="*/ 255941 h 312590"/>
                    <a:gd name="connsiteX1" fmla="*/ 183713 w 257560"/>
                    <a:gd name="connsiteY1" fmla="*/ 282550 h 312590"/>
                    <a:gd name="connsiteX2" fmla="*/ 78567 w 257560"/>
                    <a:gd name="connsiteY2" fmla="*/ 284360 h 312590"/>
                    <a:gd name="connsiteX3" fmla="*/ 31575 w 257560"/>
                    <a:gd name="connsiteY3" fmla="*/ 239097 h 312590"/>
                    <a:gd name="connsiteX4" fmla="*/ 21206 w 257560"/>
                    <a:gd name="connsiteY4" fmla="*/ 178308 h 312590"/>
                    <a:gd name="connsiteX5" fmla="*/ 34236 w 257560"/>
                    <a:gd name="connsiteY5" fmla="*/ 116174 h 312590"/>
                    <a:gd name="connsiteX6" fmla="*/ 63012 w 257560"/>
                    <a:gd name="connsiteY6" fmla="*/ 57223 h 312590"/>
                    <a:gd name="connsiteX7" fmla="*/ 95327 w 257560"/>
                    <a:gd name="connsiteY7" fmla="*/ 15828 h 312590"/>
                    <a:gd name="connsiteX8" fmla="*/ 82626 w 257560"/>
                    <a:gd name="connsiteY8" fmla="*/ 0 h 312590"/>
                    <a:gd name="connsiteX9" fmla="*/ 45648 w 257560"/>
                    <a:gd name="connsiteY9" fmla="*/ 46333 h 312590"/>
                    <a:gd name="connsiteX10" fmla="*/ 14842 w 257560"/>
                    <a:gd name="connsiteY10" fmla="*/ 108740 h 312590"/>
                    <a:gd name="connsiteX11" fmla="*/ 193 w 257560"/>
                    <a:gd name="connsiteY11" fmla="*/ 177403 h 312590"/>
                    <a:gd name="connsiteX12" fmla="*/ 12263 w 257560"/>
                    <a:gd name="connsiteY12" fmla="*/ 247766 h 312590"/>
                    <a:gd name="connsiteX13" fmla="*/ 71050 w 257560"/>
                    <a:gd name="connsiteY13" fmla="*/ 304303 h 312590"/>
                    <a:gd name="connsiteX14" fmla="*/ 188925 w 257560"/>
                    <a:gd name="connsiteY14" fmla="*/ 303206 h 312590"/>
                    <a:gd name="connsiteX15" fmla="*/ 257560 w 257560"/>
                    <a:gd name="connsiteY15" fmla="*/ 277749 h 312590"/>
                    <a:gd name="connsiteX16" fmla="*/ 252321 w 257560"/>
                    <a:gd name="connsiteY16" fmla="*/ 267489 h 312590"/>
                    <a:gd name="connsiteX17" fmla="*/ 253692 w 257560"/>
                    <a:gd name="connsiteY17" fmla="*/ 255941 h 312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57560" h="312590">
                      <a:moveTo>
                        <a:pt x="253692" y="255941"/>
                      </a:moveTo>
                      <a:cubicBezTo>
                        <a:pt x="232296" y="267105"/>
                        <a:pt x="209170" y="276130"/>
                        <a:pt x="183713" y="282550"/>
                      </a:cubicBezTo>
                      <a:cubicBezTo>
                        <a:pt x="148847" y="291410"/>
                        <a:pt x="110113" y="296183"/>
                        <a:pt x="78567" y="284360"/>
                      </a:cubicBezTo>
                      <a:cubicBezTo>
                        <a:pt x="58953" y="277008"/>
                        <a:pt x="42301" y="262936"/>
                        <a:pt x="31575" y="239097"/>
                      </a:cubicBezTo>
                      <a:cubicBezTo>
                        <a:pt x="23181" y="220471"/>
                        <a:pt x="20301" y="199348"/>
                        <a:pt x="21206" y="178308"/>
                      </a:cubicBezTo>
                      <a:cubicBezTo>
                        <a:pt x="22112" y="156719"/>
                        <a:pt x="26995" y="135157"/>
                        <a:pt x="34236" y="116174"/>
                      </a:cubicBezTo>
                      <a:cubicBezTo>
                        <a:pt x="42247" y="95216"/>
                        <a:pt x="51601" y="75465"/>
                        <a:pt x="63012" y="57223"/>
                      </a:cubicBezTo>
                      <a:cubicBezTo>
                        <a:pt x="72312" y="42355"/>
                        <a:pt x="82983" y="28502"/>
                        <a:pt x="95327" y="15828"/>
                      </a:cubicBezTo>
                      <a:cubicBezTo>
                        <a:pt x="89978" y="11247"/>
                        <a:pt x="85754" y="5898"/>
                        <a:pt x="82626" y="0"/>
                      </a:cubicBezTo>
                      <a:cubicBezTo>
                        <a:pt x="68499" y="14127"/>
                        <a:pt x="56209" y="29599"/>
                        <a:pt x="45648" y="46333"/>
                      </a:cubicBezTo>
                      <a:cubicBezTo>
                        <a:pt x="33468" y="65645"/>
                        <a:pt x="23428" y="86548"/>
                        <a:pt x="14842" y="108740"/>
                      </a:cubicBezTo>
                      <a:cubicBezTo>
                        <a:pt x="6750" y="129698"/>
                        <a:pt x="1290" y="153537"/>
                        <a:pt x="193" y="177403"/>
                      </a:cubicBezTo>
                      <a:cubicBezTo>
                        <a:pt x="-904" y="201762"/>
                        <a:pt x="2607" y="226177"/>
                        <a:pt x="12263" y="247766"/>
                      </a:cubicBezTo>
                      <a:cubicBezTo>
                        <a:pt x="25623" y="277612"/>
                        <a:pt x="46526" y="295086"/>
                        <a:pt x="71050" y="304303"/>
                      </a:cubicBezTo>
                      <a:cubicBezTo>
                        <a:pt x="106383" y="317608"/>
                        <a:pt x="149835" y="313136"/>
                        <a:pt x="188925" y="303206"/>
                      </a:cubicBezTo>
                      <a:cubicBezTo>
                        <a:pt x="213724" y="296869"/>
                        <a:pt x="236438" y="288283"/>
                        <a:pt x="257560" y="277749"/>
                      </a:cubicBezTo>
                      <a:cubicBezTo>
                        <a:pt x="255832" y="274320"/>
                        <a:pt x="254159" y="270864"/>
                        <a:pt x="252321" y="267489"/>
                      </a:cubicBezTo>
                      <a:cubicBezTo>
                        <a:pt x="250126" y="263676"/>
                        <a:pt x="250867" y="259068"/>
                        <a:pt x="253692" y="25594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35" name="任意多边形: 形状 4434">
                  <a:extLst>
                    <a:ext uri="{FF2B5EF4-FFF2-40B4-BE49-F238E27FC236}">
                      <a16:creationId xmlns:a16="http://schemas.microsoft.com/office/drawing/2014/main" id="{7A6291F6-0B62-97ED-2E24-D0C6242E60B5}"/>
                    </a:ext>
                  </a:extLst>
                </p:cNvPr>
                <p:cNvSpPr/>
                <p:nvPr/>
              </p:nvSpPr>
              <p:spPr>
                <a:xfrm>
                  <a:off x="10901670" y="3463061"/>
                  <a:ext cx="24968" cy="25105"/>
                </a:xfrm>
                <a:custGeom>
                  <a:avLst/>
                  <a:gdLst>
                    <a:gd name="connsiteX0" fmla="*/ 18385 w 24968"/>
                    <a:gd name="connsiteY0" fmla="*/ 4833 h 25105"/>
                    <a:gd name="connsiteX1" fmla="*/ 8811 w 24968"/>
                    <a:gd name="connsiteY1" fmla="*/ 60 h 25105"/>
                    <a:gd name="connsiteX2" fmla="*/ 2639 w 24968"/>
                    <a:gd name="connsiteY2" fmla="*/ 3297 h 25105"/>
                    <a:gd name="connsiteX3" fmla="*/ 1322 w 24968"/>
                    <a:gd name="connsiteY3" fmla="*/ 14845 h 25105"/>
                    <a:gd name="connsiteX4" fmla="*/ 6561 w 24968"/>
                    <a:gd name="connsiteY4" fmla="*/ 25105 h 25105"/>
                    <a:gd name="connsiteX5" fmla="*/ 24968 w 24968"/>
                    <a:gd name="connsiteY5" fmla="*/ 15147 h 25105"/>
                    <a:gd name="connsiteX6" fmla="*/ 18385 w 24968"/>
                    <a:gd name="connsiteY6" fmla="*/ 4833 h 25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968" h="25105">
                      <a:moveTo>
                        <a:pt x="18385" y="4833"/>
                      </a:moveTo>
                      <a:cubicBezTo>
                        <a:pt x="16355" y="1376"/>
                        <a:pt x="12569" y="-352"/>
                        <a:pt x="8811" y="60"/>
                      </a:cubicBezTo>
                      <a:cubicBezTo>
                        <a:pt x="6781" y="1184"/>
                        <a:pt x="4696" y="2227"/>
                        <a:pt x="2639" y="3297"/>
                      </a:cubicBezTo>
                      <a:cubicBezTo>
                        <a:pt x="-187" y="6397"/>
                        <a:pt x="-927" y="11033"/>
                        <a:pt x="1322" y="14845"/>
                      </a:cubicBezTo>
                      <a:cubicBezTo>
                        <a:pt x="3132" y="18247"/>
                        <a:pt x="4833" y="21676"/>
                        <a:pt x="6561" y="25105"/>
                      </a:cubicBezTo>
                      <a:cubicBezTo>
                        <a:pt x="12844" y="21978"/>
                        <a:pt x="18961" y="18631"/>
                        <a:pt x="24968" y="15147"/>
                      </a:cubicBezTo>
                      <a:cubicBezTo>
                        <a:pt x="22801" y="11691"/>
                        <a:pt x="20579" y="8289"/>
                        <a:pt x="18385" y="483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36" name="任意多边形: 形状 4435">
                  <a:extLst>
                    <a:ext uri="{FF2B5EF4-FFF2-40B4-BE49-F238E27FC236}">
                      <a16:creationId xmlns:a16="http://schemas.microsoft.com/office/drawing/2014/main" id="{301AEF9A-4400-3EF7-DB76-340644ECF556}"/>
                    </a:ext>
                  </a:extLst>
                </p:cNvPr>
                <p:cNvSpPr/>
                <p:nvPr/>
              </p:nvSpPr>
              <p:spPr>
                <a:xfrm>
                  <a:off x="10954670" y="3430610"/>
                  <a:ext cx="22717" cy="24473"/>
                </a:xfrm>
                <a:custGeom>
                  <a:avLst/>
                  <a:gdLst>
                    <a:gd name="connsiteX0" fmla="*/ 4421 w 22717"/>
                    <a:gd name="connsiteY0" fmla="*/ 1650 h 24473"/>
                    <a:gd name="connsiteX1" fmla="*/ 1650 w 22717"/>
                    <a:gd name="connsiteY1" fmla="*/ 15339 h 24473"/>
                    <a:gd name="connsiteX2" fmla="*/ 6725 w 22717"/>
                    <a:gd name="connsiteY2" fmla="*/ 24474 h 24473"/>
                    <a:gd name="connsiteX3" fmla="*/ 22718 w 22717"/>
                    <a:gd name="connsiteY3" fmla="*/ 11169 h 24473"/>
                    <a:gd name="connsiteX4" fmla="*/ 18110 w 22717"/>
                    <a:gd name="connsiteY4" fmla="*/ 4421 h 24473"/>
                    <a:gd name="connsiteX5" fmla="*/ 4421 w 22717"/>
                    <a:gd name="connsiteY5" fmla="*/ 1650 h 244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717" h="24473">
                      <a:moveTo>
                        <a:pt x="4421" y="1650"/>
                      </a:moveTo>
                      <a:cubicBezTo>
                        <a:pt x="-133" y="4668"/>
                        <a:pt x="-1367" y="10813"/>
                        <a:pt x="1650" y="15339"/>
                      </a:cubicBezTo>
                      <a:cubicBezTo>
                        <a:pt x="3488" y="18302"/>
                        <a:pt x="5107" y="21374"/>
                        <a:pt x="6725" y="24474"/>
                      </a:cubicBezTo>
                      <a:cubicBezTo>
                        <a:pt x="12239" y="20304"/>
                        <a:pt x="17451" y="15668"/>
                        <a:pt x="22718" y="11169"/>
                      </a:cubicBezTo>
                      <a:cubicBezTo>
                        <a:pt x="21182" y="8920"/>
                        <a:pt x="19673" y="6643"/>
                        <a:pt x="18110" y="4421"/>
                      </a:cubicBezTo>
                      <a:cubicBezTo>
                        <a:pt x="15092" y="-133"/>
                        <a:pt x="8975" y="-1367"/>
                        <a:pt x="4421" y="165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37" name="任意多边形: 形状 4436">
                  <a:extLst>
                    <a:ext uri="{FF2B5EF4-FFF2-40B4-BE49-F238E27FC236}">
                      <a16:creationId xmlns:a16="http://schemas.microsoft.com/office/drawing/2014/main" id="{9DD99BFF-584A-29B9-4F9B-0D01F8E2B5CF}"/>
                    </a:ext>
                  </a:extLst>
                </p:cNvPr>
                <p:cNvSpPr/>
                <p:nvPr/>
              </p:nvSpPr>
              <p:spPr>
                <a:xfrm>
                  <a:off x="11287122" y="3190018"/>
                  <a:ext cx="222901" cy="148506"/>
                </a:xfrm>
                <a:custGeom>
                  <a:avLst/>
                  <a:gdLst>
                    <a:gd name="connsiteX0" fmla="*/ 88359 w 222901"/>
                    <a:gd name="connsiteY0" fmla="*/ 124860 h 148506"/>
                    <a:gd name="connsiteX1" fmla="*/ 96835 w 222901"/>
                    <a:gd name="connsiteY1" fmla="*/ 135970 h 148506"/>
                    <a:gd name="connsiteX2" fmla="*/ 95957 w 222901"/>
                    <a:gd name="connsiteY2" fmla="*/ 143267 h 148506"/>
                    <a:gd name="connsiteX3" fmla="*/ 128108 w 222901"/>
                    <a:gd name="connsiteY3" fmla="*/ 147163 h 148506"/>
                    <a:gd name="connsiteX4" fmla="*/ 130906 w 222901"/>
                    <a:gd name="connsiteY4" fmla="*/ 147437 h 148506"/>
                    <a:gd name="connsiteX5" fmla="*/ 132277 w 222901"/>
                    <a:gd name="connsiteY5" fmla="*/ 140469 h 148506"/>
                    <a:gd name="connsiteX6" fmla="*/ 143525 w 222901"/>
                    <a:gd name="connsiteY6" fmla="*/ 132185 h 148506"/>
                    <a:gd name="connsiteX7" fmla="*/ 151836 w 222901"/>
                    <a:gd name="connsiteY7" fmla="*/ 143432 h 148506"/>
                    <a:gd name="connsiteX8" fmla="*/ 151150 w 222901"/>
                    <a:gd name="connsiteY8" fmla="*/ 148507 h 148506"/>
                    <a:gd name="connsiteX9" fmla="*/ 163276 w 222901"/>
                    <a:gd name="connsiteY9" fmla="*/ 147793 h 148506"/>
                    <a:gd name="connsiteX10" fmla="*/ 187772 w 222901"/>
                    <a:gd name="connsiteY10" fmla="*/ 140332 h 148506"/>
                    <a:gd name="connsiteX11" fmla="*/ 198827 w 222901"/>
                    <a:gd name="connsiteY11" fmla="*/ 132322 h 148506"/>
                    <a:gd name="connsiteX12" fmla="*/ 207715 w 222901"/>
                    <a:gd name="connsiteY12" fmla="*/ 121706 h 148506"/>
                    <a:gd name="connsiteX13" fmla="*/ 222885 w 222901"/>
                    <a:gd name="connsiteY13" fmla="*/ 68076 h 148506"/>
                    <a:gd name="connsiteX14" fmla="*/ 209965 w 222901"/>
                    <a:gd name="connsiteY14" fmla="*/ 29232 h 148506"/>
                    <a:gd name="connsiteX15" fmla="*/ 192738 w 222901"/>
                    <a:gd name="connsiteY15" fmla="*/ 18671 h 148506"/>
                    <a:gd name="connsiteX16" fmla="*/ 167281 w 222901"/>
                    <a:gd name="connsiteY16" fmla="*/ 12142 h 148506"/>
                    <a:gd name="connsiteX17" fmla="*/ 125310 w 222901"/>
                    <a:gd name="connsiteY17" fmla="*/ 5586 h 148506"/>
                    <a:gd name="connsiteX18" fmla="*/ 83256 w 222901"/>
                    <a:gd name="connsiteY18" fmla="*/ 1197 h 148506"/>
                    <a:gd name="connsiteX19" fmla="*/ 55852 w 222901"/>
                    <a:gd name="connsiteY19" fmla="*/ 319 h 148506"/>
                    <a:gd name="connsiteX20" fmla="*/ 43014 w 222901"/>
                    <a:gd name="connsiteY20" fmla="*/ 2925 h 148506"/>
                    <a:gd name="connsiteX21" fmla="*/ 35250 w 222901"/>
                    <a:gd name="connsiteY21" fmla="*/ 2404 h 148506"/>
                    <a:gd name="connsiteX22" fmla="*/ 494 w 222901"/>
                    <a:gd name="connsiteY22" fmla="*/ 52413 h 148506"/>
                    <a:gd name="connsiteX23" fmla="*/ 17200 w 222901"/>
                    <a:gd name="connsiteY23" fmla="*/ 110212 h 148506"/>
                    <a:gd name="connsiteX24" fmla="*/ 59830 w 222901"/>
                    <a:gd name="connsiteY24" fmla="*/ 135531 h 148506"/>
                    <a:gd name="connsiteX25" fmla="*/ 76042 w 222901"/>
                    <a:gd name="connsiteY25" fmla="*/ 139783 h 148506"/>
                    <a:gd name="connsiteX26" fmla="*/ 77249 w 222901"/>
                    <a:gd name="connsiteY26" fmla="*/ 133337 h 148506"/>
                    <a:gd name="connsiteX27" fmla="*/ 88359 w 222901"/>
                    <a:gd name="connsiteY27" fmla="*/ 124860 h 148506"/>
                    <a:gd name="connsiteX28" fmla="*/ 32150 w 222901"/>
                    <a:gd name="connsiteY28" fmla="*/ 95810 h 148506"/>
                    <a:gd name="connsiteX29" fmla="*/ 20629 w 222901"/>
                    <a:gd name="connsiteY29" fmla="*/ 54470 h 148506"/>
                    <a:gd name="connsiteX30" fmla="*/ 39036 w 222901"/>
                    <a:gd name="connsiteY30" fmla="*/ 22127 h 148506"/>
                    <a:gd name="connsiteX31" fmla="*/ 44577 w 222901"/>
                    <a:gd name="connsiteY31" fmla="*/ 20893 h 148506"/>
                    <a:gd name="connsiteX32" fmla="*/ 57223 w 222901"/>
                    <a:gd name="connsiteY32" fmla="*/ 17601 h 148506"/>
                    <a:gd name="connsiteX33" fmla="*/ 81501 w 222901"/>
                    <a:gd name="connsiteY33" fmla="*/ 18918 h 148506"/>
                    <a:gd name="connsiteX34" fmla="*/ 122731 w 222901"/>
                    <a:gd name="connsiteY34" fmla="*/ 24048 h 148506"/>
                    <a:gd name="connsiteX35" fmla="*/ 163467 w 222901"/>
                    <a:gd name="connsiteY35" fmla="*/ 31125 h 148506"/>
                    <a:gd name="connsiteX36" fmla="*/ 185358 w 222901"/>
                    <a:gd name="connsiteY36" fmla="*/ 37023 h 148506"/>
                    <a:gd name="connsiteX37" fmla="*/ 195783 w 222901"/>
                    <a:gd name="connsiteY37" fmla="*/ 43442 h 148506"/>
                    <a:gd name="connsiteX38" fmla="*/ 201653 w 222901"/>
                    <a:gd name="connsiteY38" fmla="*/ 74907 h 148506"/>
                    <a:gd name="connsiteX39" fmla="*/ 189830 w 222901"/>
                    <a:gd name="connsiteY39" fmla="*/ 110376 h 148506"/>
                    <a:gd name="connsiteX40" fmla="*/ 184426 w 222901"/>
                    <a:gd name="connsiteY40" fmla="*/ 116631 h 148506"/>
                    <a:gd name="connsiteX41" fmla="*/ 177568 w 222901"/>
                    <a:gd name="connsiteY41" fmla="*/ 121541 h 148506"/>
                    <a:gd name="connsiteX42" fmla="*/ 160560 w 222901"/>
                    <a:gd name="connsiteY42" fmla="*/ 126589 h 148506"/>
                    <a:gd name="connsiteX43" fmla="*/ 130522 w 222901"/>
                    <a:gd name="connsiteY43" fmla="*/ 125930 h 148506"/>
                    <a:gd name="connsiteX44" fmla="*/ 66166 w 222901"/>
                    <a:gd name="connsiteY44" fmla="*/ 115396 h 148506"/>
                    <a:gd name="connsiteX45" fmla="*/ 32150 w 222901"/>
                    <a:gd name="connsiteY45" fmla="*/ 95810 h 148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222901" h="148506">
                      <a:moveTo>
                        <a:pt x="88359" y="124860"/>
                      </a:moveTo>
                      <a:cubicBezTo>
                        <a:pt x="93763" y="125601"/>
                        <a:pt x="97549" y="130566"/>
                        <a:pt x="96835" y="135970"/>
                      </a:cubicBezTo>
                      <a:cubicBezTo>
                        <a:pt x="96561" y="138412"/>
                        <a:pt x="96259" y="140853"/>
                        <a:pt x="95957" y="143267"/>
                      </a:cubicBezTo>
                      <a:cubicBezTo>
                        <a:pt x="106985" y="144831"/>
                        <a:pt x="117930" y="145956"/>
                        <a:pt x="128108" y="147163"/>
                      </a:cubicBezTo>
                      <a:cubicBezTo>
                        <a:pt x="129013" y="147272"/>
                        <a:pt x="129973" y="147355"/>
                        <a:pt x="130906" y="147437"/>
                      </a:cubicBezTo>
                      <a:cubicBezTo>
                        <a:pt x="131345" y="145105"/>
                        <a:pt x="131866" y="142801"/>
                        <a:pt x="132277" y="140469"/>
                      </a:cubicBezTo>
                      <a:cubicBezTo>
                        <a:pt x="133100" y="135065"/>
                        <a:pt x="138120" y="131362"/>
                        <a:pt x="143525" y="132185"/>
                      </a:cubicBezTo>
                      <a:cubicBezTo>
                        <a:pt x="148901" y="132980"/>
                        <a:pt x="152632" y="138028"/>
                        <a:pt x="151836" y="143432"/>
                      </a:cubicBezTo>
                      <a:cubicBezTo>
                        <a:pt x="151617" y="145133"/>
                        <a:pt x="151370" y="146806"/>
                        <a:pt x="151150" y="148507"/>
                      </a:cubicBezTo>
                      <a:cubicBezTo>
                        <a:pt x="155210" y="148452"/>
                        <a:pt x="159271" y="148287"/>
                        <a:pt x="163276" y="147793"/>
                      </a:cubicBezTo>
                      <a:cubicBezTo>
                        <a:pt x="171944" y="146696"/>
                        <a:pt x="180283" y="144392"/>
                        <a:pt x="187772" y="140332"/>
                      </a:cubicBezTo>
                      <a:cubicBezTo>
                        <a:pt x="191613" y="138247"/>
                        <a:pt x="195426" y="135477"/>
                        <a:pt x="198827" y="132322"/>
                      </a:cubicBezTo>
                      <a:cubicBezTo>
                        <a:pt x="202311" y="129112"/>
                        <a:pt x="205384" y="125464"/>
                        <a:pt x="207715" y="121706"/>
                      </a:cubicBezTo>
                      <a:cubicBezTo>
                        <a:pt x="215232" y="109636"/>
                        <a:pt x="222474" y="87937"/>
                        <a:pt x="222885" y="68076"/>
                      </a:cubicBezTo>
                      <a:cubicBezTo>
                        <a:pt x="223187" y="52577"/>
                        <a:pt x="219291" y="38285"/>
                        <a:pt x="209965" y="29232"/>
                      </a:cubicBezTo>
                      <a:cubicBezTo>
                        <a:pt x="205274" y="24679"/>
                        <a:pt x="199321" y="21222"/>
                        <a:pt x="192738" y="18671"/>
                      </a:cubicBezTo>
                      <a:cubicBezTo>
                        <a:pt x="184398" y="15434"/>
                        <a:pt x="175154" y="13624"/>
                        <a:pt x="167281" y="12142"/>
                      </a:cubicBezTo>
                      <a:cubicBezTo>
                        <a:pt x="153235" y="9509"/>
                        <a:pt x="139300" y="7369"/>
                        <a:pt x="125310" y="5586"/>
                      </a:cubicBezTo>
                      <a:cubicBezTo>
                        <a:pt x="111374" y="3830"/>
                        <a:pt x="97411" y="2404"/>
                        <a:pt x="83256" y="1197"/>
                      </a:cubicBezTo>
                      <a:cubicBezTo>
                        <a:pt x="75356" y="511"/>
                        <a:pt x="65261" y="-531"/>
                        <a:pt x="55852" y="319"/>
                      </a:cubicBezTo>
                      <a:cubicBezTo>
                        <a:pt x="51353" y="731"/>
                        <a:pt x="46991" y="1526"/>
                        <a:pt x="43014" y="2925"/>
                      </a:cubicBezTo>
                      <a:cubicBezTo>
                        <a:pt x="40682" y="1746"/>
                        <a:pt x="37911" y="1471"/>
                        <a:pt x="35250" y="2404"/>
                      </a:cubicBezTo>
                      <a:cubicBezTo>
                        <a:pt x="14676" y="9536"/>
                        <a:pt x="2990" y="29891"/>
                        <a:pt x="494" y="52413"/>
                      </a:cubicBezTo>
                      <a:cubicBezTo>
                        <a:pt x="-1865" y="73782"/>
                        <a:pt x="4307" y="96660"/>
                        <a:pt x="17200" y="110212"/>
                      </a:cubicBezTo>
                      <a:cubicBezTo>
                        <a:pt x="28831" y="122446"/>
                        <a:pt x="43645" y="130319"/>
                        <a:pt x="59830" y="135531"/>
                      </a:cubicBezTo>
                      <a:cubicBezTo>
                        <a:pt x="65124" y="137232"/>
                        <a:pt x="70555" y="138604"/>
                        <a:pt x="76042" y="139783"/>
                      </a:cubicBezTo>
                      <a:cubicBezTo>
                        <a:pt x="76453" y="137644"/>
                        <a:pt x="76892" y="135504"/>
                        <a:pt x="77249" y="133337"/>
                      </a:cubicBezTo>
                      <a:cubicBezTo>
                        <a:pt x="77962" y="127905"/>
                        <a:pt x="82955" y="124120"/>
                        <a:pt x="88359" y="124860"/>
                      </a:cubicBezTo>
                      <a:close/>
                      <a:moveTo>
                        <a:pt x="32150" y="95810"/>
                      </a:moveTo>
                      <a:cubicBezTo>
                        <a:pt x="22878" y="86236"/>
                        <a:pt x="19093" y="69750"/>
                        <a:pt x="20629" y="54470"/>
                      </a:cubicBezTo>
                      <a:cubicBezTo>
                        <a:pt x="22001" y="40864"/>
                        <a:pt x="27570" y="27751"/>
                        <a:pt x="39036" y="22127"/>
                      </a:cubicBezTo>
                      <a:cubicBezTo>
                        <a:pt x="40901" y="22374"/>
                        <a:pt x="42849" y="21990"/>
                        <a:pt x="44577" y="20893"/>
                      </a:cubicBezTo>
                      <a:cubicBezTo>
                        <a:pt x="48116" y="18726"/>
                        <a:pt x="52588" y="17930"/>
                        <a:pt x="57223" y="17601"/>
                      </a:cubicBezTo>
                      <a:cubicBezTo>
                        <a:pt x="65590" y="16998"/>
                        <a:pt x="74506" y="18205"/>
                        <a:pt x="81501" y="18918"/>
                      </a:cubicBezTo>
                      <a:cubicBezTo>
                        <a:pt x="95381" y="20399"/>
                        <a:pt x="109097" y="22073"/>
                        <a:pt x="122731" y="24048"/>
                      </a:cubicBezTo>
                      <a:cubicBezTo>
                        <a:pt x="136310" y="26023"/>
                        <a:pt x="149834" y="28327"/>
                        <a:pt x="163467" y="31125"/>
                      </a:cubicBezTo>
                      <a:cubicBezTo>
                        <a:pt x="170216" y="32497"/>
                        <a:pt x="178226" y="34115"/>
                        <a:pt x="185358" y="37023"/>
                      </a:cubicBezTo>
                      <a:cubicBezTo>
                        <a:pt x="189309" y="38614"/>
                        <a:pt x="192985" y="40644"/>
                        <a:pt x="195783" y="43442"/>
                      </a:cubicBezTo>
                      <a:cubicBezTo>
                        <a:pt x="202860" y="50520"/>
                        <a:pt x="203189" y="62809"/>
                        <a:pt x="201653" y="74907"/>
                      </a:cubicBezTo>
                      <a:cubicBezTo>
                        <a:pt x="199925" y="88568"/>
                        <a:pt x="194987" y="102256"/>
                        <a:pt x="189830" y="110376"/>
                      </a:cubicBezTo>
                      <a:cubicBezTo>
                        <a:pt x="188403" y="112598"/>
                        <a:pt x="186510" y="114710"/>
                        <a:pt x="184426" y="116631"/>
                      </a:cubicBezTo>
                      <a:cubicBezTo>
                        <a:pt x="182286" y="118551"/>
                        <a:pt x="179927" y="120252"/>
                        <a:pt x="177568" y="121541"/>
                      </a:cubicBezTo>
                      <a:cubicBezTo>
                        <a:pt x="172383" y="124339"/>
                        <a:pt x="166567" y="125821"/>
                        <a:pt x="160560" y="126589"/>
                      </a:cubicBezTo>
                      <a:cubicBezTo>
                        <a:pt x="150520" y="127851"/>
                        <a:pt x="140013" y="127028"/>
                        <a:pt x="130522" y="125930"/>
                      </a:cubicBezTo>
                      <a:cubicBezTo>
                        <a:pt x="110332" y="123626"/>
                        <a:pt x="87042" y="121980"/>
                        <a:pt x="66166" y="115396"/>
                      </a:cubicBezTo>
                      <a:cubicBezTo>
                        <a:pt x="53355" y="111391"/>
                        <a:pt x="41422" y="105466"/>
                        <a:pt x="32150" y="9581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38" name="任意多边形: 形状 4437">
                  <a:extLst>
                    <a:ext uri="{FF2B5EF4-FFF2-40B4-BE49-F238E27FC236}">
                      <a16:creationId xmlns:a16="http://schemas.microsoft.com/office/drawing/2014/main" id="{5BB5E858-3386-8596-D60D-7DFEDB1675BA}"/>
                    </a:ext>
                  </a:extLst>
                </p:cNvPr>
                <p:cNvSpPr/>
                <p:nvPr/>
              </p:nvSpPr>
              <p:spPr>
                <a:xfrm>
                  <a:off x="11354880" y="3329801"/>
                  <a:ext cx="28200" cy="64218"/>
                </a:xfrm>
                <a:custGeom>
                  <a:avLst/>
                  <a:gdLst>
                    <a:gd name="connsiteX0" fmla="*/ 21754 w 28200"/>
                    <a:gd name="connsiteY0" fmla="*/ 42300 h 64218"/>
                    <a:gd name="connsiteX1" fmla="*/ 25073 w 28200"/>
                    <a:gd name="connsiteY1" fmla="*/ 25375 h 64218"/>
                    <a:gd name="connsiteX2" fmla="*/ 28200 w 28200"/>
                    <a:gd name="connsiteY2" fmla="*/ 3511 h 64218"/>
                    <a:gd name="connsiteX3" fmla="*/ 8285 w 28200"/>
                    <a:gd name="connsiteY3" fmla="*/ 0 h 64218"/>
                    <a:gd name="connsiteX4" fmla="*/ 4609 w 28200"/>
                    <a:gd name="connsiteY4" fmla="*/ 18791 h 64218"/>
                    <a:gd name="connsiteX5" fmla="*/ 1866 w 28200"/>
                    <a:gd name="connsiteY5" fmla="*/ 36128 h 64218"/>
                    <a:gd name="connsiteX6" fmla="*/ 0 w 28200"/>
                    <a:gd name="connsiteY6" fmla="*/ 63149 h 64218"/>
                    <a:gd name="connsiteX7" fmla="*/ 17529 w 28200"/>
                    <a:gd name="connsiteY7" fmla="*/ 64218 h 64218"/>
                    <a:gd name="connsiteX8" fmla="*/ 21754 w 28200"/>
                    <a:gd name="connsiteY8" fmla="*/ 42300 h 6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200" h="64218">
                      <a:moveTo>
                        <a:pt x="21754" y="42300"/>
                      </a:moveTo>
                      <a:cubicBezTo>
                        <a:pt x="22906" y="36677"/>
                        <a:pt x="24085" y="31053"/>
                        <a:pt x="25073" y="25375"/>
                      </a:cubicBezTo>
                      <a:cubicBezTo>
                        <a:pt x="26362" y="18105"/>
                        <a:pt x="27323" y="10808"/>
                        <a:pt x="28200" y="3511"/>
                      </a:cubicBezTo>
                      <a:cubicBezTo>
                        <a:pt x="21534" y="2551"/>
                        <a:pt x="14868" y="1427"/>
                        <a:pt x="8285" y="0"/>
                      </a:cubicBezTo>
                      <a:cubicBezTo>
                        <a:pt x="7078" y="6255"/>
                        <a:pt x="5761" y="12509"/>
                        <a:pt x="4609" y="18791"/>
                      </a:cubicBezTo>
                      <a:cubicBezTo>
                        <a:pt x="3566" y="24552"/>
                        <a:pt x="2606" y="30312"/>
                        <a:pt x="1866" y="36128"/>
                      </a:cubicBezTo>
                      <a:cubicBezTo>
                        <a:pt x="741" y="45126"/>
                        <a:pt x="192" y="54123"/>
                        <a:pt x="0" y="63149"/>
                      </a:cubicBezTo>
                      <a:cubicBezTo>
                        <a:pt x="5843" y="63478"/>
                        <a:pt x="11686" y="63725"/>
                        <a:pt x="17529" y="64218"/>
                      </a:cubicBezTo>
                      <a:cubicBezTo>
                        <a:pt x="18681" y="56839"/>
                        <a:pt x="20245" y="49597"/>
                        <a:pt x="21754" y="4230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39" name="任意多边形: 形状 4438">
                  <a:extLst>
                    <a:ext uri="{FF2B5EF4-FFF2-40B4-BE49-F238E27FC236}">
                      <a16:creationId xmlns:a16="http://schemas.microsoft.com/office/drawing/2014/main" id="{30057CCE-851D-8DDA-C469-48BA71EF5D3D}"/>
                    </a:ext>
                  </a:extLst>
                </p:cNvPr>
                <p:cNvSpPr/>
                <p:nvPr/>
              </p:nvSpPr>
              <p:spPr>
                <a:xfrm>
                  <a:off x="11354748" y="3392922"/>
                  <a:ext cx="17660" cy="9601"/>
                </a:xfrm>
                <a:custGeom>
                  <a:avLst/>
                  <a:gdLst>
                    <a:gd name="connsiteX0" fmla="*/ 1970 w 17660"/>
                    <a:gd name="connsiteY0" fmla="*/ 8860 h 9601"/>
                    <a:gd name="connsiteX1" fmla="*/ 14479 w 17660"/>
                    <a:gd name="connsiteY1" fmla="*/ 9601 h 9601"/>
                    <a:gd name="connsiteX2" fmla="*/ 17140 w 17660"/>
                    <a:gd name="connsiteY2" fmla="*/ 4087 h 9601"/>
                    <a:gd name="connsiteX3" fmla="*/ 17661 w 17660"/>
                    <a:gd name="connsiteY3" fmla="*/ 1070 h 9601"/>
                    <a:gd name="connsiteX4" fmla="*/ 132 w 17660"/>
                    <a:gd name="connsiteY4" fmla="*/ 0 h 9601"/>
                    <a:gd name="connsiteX5" fmla="*/ 22 w 17660"/>
                    <a:gd name="connsiteY5" fmla="*/ 2826 h 9601"/>
                    <a:gd name="connsiteX6" fmla="*/ 1970 w 17660"/>
                    <a:gd name="connsiteY6" fmla="*/ 8860 h 9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660" h="9601">
                      <a:moveTo>
                        <a:pt x="1970" y="8860"/>
                      </a:moveTo>
                      <a:cubicBezTo>
                        <a:pt x="6139" y="9107"/>
                        <a:pt x="10309" y="9272"/>
                        <a:pt x="14479" y="9601"/>
                      </a:cubicBezTo>
                      <a:cubicBezTo>
                        <a:pt x="15960" y="8175"/>
                        <a:pt x="16975" y="6282"/>
                        <a:pt x="17140" y="4087"/>
                      </a:cubicBezTo>
                      <a:cubicBezTo>
                        <a:pt x="17277" y="3072"/>
                        <a:pt x="17496" y="2085"/>
                        <a:pt x="17661" y="1070"/>
                      </a:cubicBezTo>
                      <a:cubicBezTo>
                        <a:pt x="11818" y="604"/>
                        <a:pt x="5975" y="329"/>
                        <a:pt x="132" y="0"/>
                      </a:cubicBezTo>
                      <a:cubicBezTo>
                        <a:pt x="104" y="960"/>
                        <a:pt x="50" y="1893"/>
                        <a:pt x="22" y="2826"/>
                      </a:cubicBezTo>
                      <a:cubicBezTo>
                        <a:pt x="-143" y="5102"/>
                        <a:pt x="625" y="7215"/>
                        <a:pt x="1970" y="886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40" name="任意多边形: 形状 4439">
                  <a:extLst>
                    <a:ext uri="{FF2B5EF4-FFF2-40B4-BE49-F238E27FC236}">
                      <a16:creationId xmlns:a16="http://schemas.microsoft.com/office/drawing/2014/main" id="{C6C1FC7E-3F62-1CFD-23A7-3C7EB41054DD}"/>
                    </a:ext>
                  </a:extLst>
                </p:cNvPr>
                <p:cNvSpPr/>
                <p:nvPr/>
              </p:nvSpPr>
              <p:spPr>
                <a:xfrm>
                  <a:off x="11356690" y="3401756"/>
                  <a:ext cx="12509" cy="3205"/>
                </a:xfrm>
                <a:custGeom>
                  <a:avLst/>
                  <a:gdLst>
                    <a:gd name="connsiteX0" fmla="*/ 6008 w 12509"/>
                    <a:gd name="connsiteY0" fmla="*/ 3182 h 3205"/>
                    <a:gd name="connsiteX1" fmla="*/ 12509 w 12509"/>
                    <a:gd name="connsiteY1" fmla="*/ 741 h 3205"/>
                    <a:gd name="connsiteX2" fmla="*/ 0 w 12509"/>
                    <a:gd name="connsiteY2" fmla="*/ 0 h 3205"/>
                    <a:gd name="connsiteX3" fmla="*/ 6008 w 12509"/>
                    <a:gd name="connsiteY3" fmla="*/ 3182 h 3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509" h="3205">
                      <a:moveTo>
                        <a:pt x="6008" y="3182"/>
                      </a:moveTo>
                      <a:cubicBezTo>
                        <a:pt x="8531" y="3374"/>
                        <a:pt x="10836" y="2387"/>
                        <a:pt x="12509" y="741"/>
                      </a:cubicBezTo>
                      <a:cubicBezTo>
                        <a:pt x="8339" y="411"/>
                        <a:pt x="4170" y="247"/>
                        <a:pt x="0" y="0"/>
                      </a:cubicBezTo>
                      <a:cubicBezTo>
                        <a:pt x="1454" y="1783"/>
                        <a:pt x="3566" y="3017"/>
                        <a:pt x="6008" y="318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41" name="任意多边形: 形状 4440">
                  <a:extLst>
                    <a:ext uri="{FF2B5EF4-FFF2-40B4-BE49-F238E27FC236}">
                      <a16:creationId xmlns:a16="http://schemas.microsoft.com/office/drawing/2014/main" id="{D9AE93EE-F404-027E-4AD7-CDE34E4B4900}"/>
                    </a:ext>
                  </a:extLst>
                </p:cNvPr>
                <p:cNvSpPr/>
                <p:nvPr/>
              </p:nvSpPr>
              <p:spPr>
                <a:xfrm>
                  <a:off x="11363164" y="3314786"/>
                  <a:ext cx="20885" cy="18498"/>
                </a:xfrm>
                <a:custGeom>
                  <a:avLst/>
                  <a:gdLst>
                    <a:gd name="connsiteX0" fmla="*/ 19916 w 20885"/>
                    <a:gd name="connsiteY0" fmla="*/ 18499 h 18498"/>
                    <a:gd name="connsiteX1" fmla="*/ 20794 w 20885"/>
                    <a:gd name="connsiteY1" fmla="*/ 11202 h 18498"/>
                    <a:gd name="connsiteX2" fmla="*/ 12317 w 20885"/>
                    <a:gd name="connsiteY2" fmla="*/ 92 h 18498"/>
                    <a:gd name="connsiteX3" fmla="*/ 1207 w 20885"/>
                    <a:gd name="connsiteY3" fmla="*/ 8569 h 18498"/>
                    <a:gd name="connsiteX4" fmla="*/ 0 w 20885"/>
                    <a:gd name="connsiteY4" fmla="*/ 15015 h 18498"/>
                    <a:gd name="connsiteX5" fmla="*/ 19916 w 20885"/>
                    <a:gd name="connsiteY5" fmla="*/ 18499 h 18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885" h="18498">
                      <a:moveTo>
                        <a:pt x="19916" y="18499"/>
                      </a:moveTo>
                      <a:cubicBezTo>
                        <a:pt x="20217" y="16057"/>
                        <a:pt x="20519" y="13616"/>
                        <a:pt x="20794" y="11202"/>
                      </a:cubicBezTo>
                      <a:cubicBezTo>
                        <a:pt x="21534" y="5798"/>
                        <a:pt x="17721" y="805"/>
                        <a:pt x="12317" y="92"/>
                      </a:cubicBezTo>
                      <a:cubicBezTo>
                        <a:pt x="6913" y="-649"/>
                        <a:pt x="1920" y="3164"/>
                        <a:pt x="1207" y="8569"/>
                      </a:cubicBezTo>
                      <a:cubicBezTo>
                        <a:pt x="851" y="10736"/>
                        <a:pt x="412" y="12875"/>
                        <a:pt x="0" y="15015"/>
                      </a:cubicBezTo>
                      <a:cubicBezTo>
                        <a:pt x="6584" y="16442"/>
                        <a:pt x="13250" y="17566"/>
                        <a:pt x="19916" y="1849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42" name="任意多边形: 形状 4441">
                  <a:extLst>
                    <a:ext uri="{FF2B5EF4-FFF2-40B4-BE49-F238E27FC236}">
                      <a16:creationId xmlns:a16="http://schemas.microsoft.com/office/drawing/2014/main" id="{1D13B38C-A388-7153-DFDF-632257E176BD}"/>
                    </a:ext>
                  </a:extLst>
                </p:cNvPr>
                <p:cNvSpPr/>
                <p:nvPr/>
              </p:nvSpPr>
              <p:spPr>
                <a:xfrm>
                  <a:off x="11408647" y="3337482"/>
                  <a:ext cx="29598" cy="63340"/>
                </a:xfrm>
                <a:custGeom>
                  <a:avLst/>
                  <a:gdLst>
                    <a:gd name="connsiteX0" fmla="*/ 3402 w 29598"/>
                    <a:gd name="connsiteY0" fmla="*/ 30696 h 63340"/>
                    <a:gd name="connsiteX1" fmla="*/ 0 w 29598"/>
                    <a:gd name="connsiteY1" fmla="*/ 60405 h 63340"/>
                    <a:gd name="connsiteX2" fmla="*/ 18050 w 29598"/>
                    <a:gd name="connsiteY2" fmla="*/ 63341 h 63340"/>
                    <a:gd name="connsiteX3" fmla="*/ 24360 w 29598"/>
                    <a:gd name="connsiteY3" fmla="*/ 34537 h 63340"/>
                    <a:gd name="connsiteX4" fmla="*/ 29599 w 29598"/>
                    <a:gd name="connsiteY4" fmla="*/ 1042 h 63340"/>
                    <a:gd name="connsiteX5" fmla="*/ 9382 w 29598"/>
                    <a:gd name="connsiteY5" fmla="*/ 0 h 63340"/>
                    <a:gd name="connsiteX6" fmla="*/ 3402 w 29598"/>
                    <a:gd name="connsiteY6" fmla="*/ 30696 h 63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598" h="63340">
                      <a:moveTo>
                        <a:pt x="3402" y="30696"/>
                      </a:moveTo>
                      <a:cubicBezTo>
                        <a:pt x="1783" y="40545"/>
                        <a:pt x="795" y="50447"/>
                        <a:pt x="0" y="60405"/>
                      </a:cubicBezTo>
                      <a:cubicBezTo>
                        <a:pt x="6007" y="61228"/>
                        <a:pt x="12043" y="62353"/>
                        <a:pt x="18050" y="63341"/>
                      </a:cubicBezTo>
                      <a:cubicBezTo>
                        <a:pt x="20108" y="53712"/>
                        <a:pt x="22439" y="44166"/>
                        <a:pt x="24360" y="34537"/>
                      </a:cubicBezTo>
                      <a:cubicBezTo>
                        <a:pt x="26581" y="23454"/>
                        <a:pt x="28118" y="12262"/>
                        <a:pt x="29599" y="1042"/>
                      </a:cubicBezTo>
                      <a:cubicBezTo>
                        <a:pt x="22713" y="1125"/>
                        <a:pt x="15910" y="686"/>
                        <a:pt x="9382" y="0"/>
                      </a:cubicBezTo>
                      <a:cubicBezTo>
                        <a:pt x="7379" y="10232"/>
                        <a:pt x="5102" y="20409"/>
                        <a:pt x="3402" y="3069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43" name="任意多边形: 形状 4442">
                  <a:extLst>
                    <a:ext uri="{FF2B5EF4-FFF2-40B4-BE49-F238E27FC236}">
                      <a16:creationId xmlns:a16="http://schemas.microsoft.com/office/drawing/2014/main" id="{5DB9D0F4-CD95-CAE8-495A-7C421D6902DA}"/>
                    </a:ext>
                  </a:extLst>
                </p:cNvPr>
                <p:cNvSpPr/>
                <p:nvPr/>
              </p:nvSpPr>
              <p:spPr>
                <a:xfrm>
                  <a:off x="11413502" y="3416185"/>
                  <a:ext cx="3126" cy="616"/>
                </a:xfrm>
                <a:custGeom>
                  <a:avLst/>
                  <a:gdLst>
                    <a:gd name="connsiteX0" fmla="*/ 1783 w 3126"/>
                    <a:gd name="connsiteY0" fmla="*/ 604 h 616"/>
                    <a:gd name="connsiteX1" fmla="*/ 3127 w 3126"/>
                    <a:gd name="connsiteY1" fmla="*/ 494 h 616"/>
                    <a:gd name="connsiteX2" fmla="*/ 0 w 3126"/>
                    <a:gd name="connsiteY2" fmla="*/ 0 h 616"/>
                    <a:gd name="connsiteX3" fmla="*/ 1783 w 3126"/>
                    <a:gd name="connsiteY3" fmla="*/ 604 h 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26" h="616">
                      <a:moveTo>
                        <a:pt x="1783" y="604"/>
                      </a:moveTo>
                      <a:cubicBezTo>
                        <a:pt x="2249" y="659"/>
                        <a:pt x="2661" y="521"/>
                        <a:pt x="3127" y="494"/>
                      </a:cubicBezTo>
                      <a:cubicBezTo>
                        <a:pt x="2085" y="329"/>
                        <a:pt x="1042" y="137"/>
                        <a:pt x="0" y="0"/>
                      </a:cubicBezTo>
                      <a:cubicBezTo>
                        <a:pt x="576" y="220"/>
                        <a:pt x="1124" y="521"/>
                        <a:pt x="1783" y="60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44" name="任意多边形: 形状 4443">
                  <a:extLst>
                    <a:ext uri="{FF2B5EF4-FFF2-40B4-BE49-F238E27FC236}">
                      <a16:creationId xmlns:a16="http://schemas.microsoft.com/office/drawing/2014/main" id="{F7896804-17D7-DE6A-4C5D-8DC10E5665B3}"/>
                    </a:ext>
                  </a:extLst>
                </p:cNvPr>
                <p:cNvSpPr/>
                <p:nvPr/>
              </p:nvSpPr>
              <p:spPr>
                <a:xfrm>
                  <a:off x="11407906" y="3397888"/>
                  <a:ext cx="18790" cy="11384"/>
                </a:xfrm>
                <a:custGeom>
                  <a:avLst/>
                  <a:gdLst>
                    <a:gd name="connsiteX0" fmla="*/ 0 w 18790"/>
                    <a:gd name="connsiteY0" fmla="*/ 8641 h 11384"/>
                    <a:gd name="connsiteX1" fmla="*/ 16980 w 18790"/>
                    <a:gd name="connsiteY1" fmla="*/ 11384 h 11384"/>
                    <a:gd name="connsiteX2" fmla="*/ 18791 w 18790"/>
                    <a:gd name="connsiteY2" fmla="*/ 2935 h 11384"/>
                    <a:gd name="connsiteX3" fmla="*/ 741 w 18790"/>
                    <a:gd name="connsiteY3" fmla="*/ 0 h 11384"/>
                    <a:gd name="connsiteX4" fmla="*/ 0 w 18790"/>
                    <a:gd name="connsiteY4" fmla="*/ 8641 h 11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790" h="11384">
                      <a:moveTo>
                        <a:pt x="0" y="8641"/>
                      </a:moveTo>
                      <a:cubicBezTo>
                        <a:pt x="5651" y="9409"/>
                        <a:pt x="11329" y="10479"/>
                        <a:pt x="16980" y="11384"/>
                      </a:cubicBezTo>
                      <a:cubicBezTo>
                        <a:pt x="17502" y="8531"/>
                        <a:pt x="18187" y="5733"/>
                        <a:pt x="18791" y="2935"/>
                      </a:cubicBezTo>
                      <a:cubicBezTo>
                        <a:pt x="12783" y="1948"/>
                        <a:pt x="6748" y="823"/>
                        <a:pt x="741" y="0"/>
                      </a:cubicBezTo>
                      <a:cubicBezTo>
                        <a:pt x="494" y="2880"/>
                        <a:pt x="192" y="5761"/>
                        <a:pt x="0" y="864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45" name="任意多边形: 形状 4444">
                  <a:extLst>
                    <a:ext uri="{FF2B5EF4-FFF2-40B4-BE49-F238E27FC236}">
                      <a16:creationId xmlns:a16="http://schemas.microsoft.com/office/drawing/2014/main" id="{0D3F6054-AFEB-49F1-F847-4C53C6EF3CF5}"/>
                    </a:ext>
                  </a:extLst>
                </p:cNvPr>
                <p:cNvSpPr/>
                <p:nvPr/>
              </p:nvSpPr>
              <p:spPr>
                <a:xfrm>
                  <a:off x="11407803" y="3406501"/>
                  <a:ext cx="17110" cy="10177"/>
                </a:xfrm>
                <a:custGeom>
                  <a:avLst/>
                  <a:gdLst>
                    <a:gd name="connsiteX0" fmla="*/ 5699 w 17110"/>
                    <a:gd name="connsiteY0" fmla="*/ 9683 h 10177"/>
                    <a:gd name="connsiteX1" fmla="*/ 8826 w 17110"/>
                    <a:gd name="connsiteY1" fmla="*/ 10177 h 10177"/>
                    <a:gd name="connsiteX2" fmla="*/ 17083 w 17110"/>
                    <a:gd name="connsiteY2" fmla="*/ 2825 h 10177"/>
                    <a:gd name="connsiteX3" fmla="*/ 17111 w 17110"/>
                    <a:gd name="connsiteY3" fmla="*/ 2743 h 10177"/>
                    <a:gd name="connsiteX4" fmla="*/ 130 w 17110"/>
                    <a:gd name="connsiteY4" fmla="*/ 0 h 10177"/>
                    <a:gd name="connsiteX5" fmla="*/ 76 w 17110"/>
                    <a:gd name="connsiteY5" fmla="*/ 686 h 10177"/>
                    <a:gd name="connsiteX6" fmla="*/ 5699 w 17110"/>
                    <a:gd name="connsiteY6" fmla="*/ 9683 h 101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110" h="10177">
                      <a:moveTo>
                        <a:pt x="5699" y="9683"/>
                      </a:moveTo>
                      <a:cubicBezTo>
                        <a:pt x="6741" y="9848"/>
                        <a:pt x="7784" y="10040"/>
                        <a:pt x="8826" y="10177"/>
                      </a:cubicBezTo>
                      <a:cubicBezTo>
                        <a:pt x="12968" y="10040"/>
                        <a:pt x="16535" y="7078"/>
                        <a:pt x="17083" y="2825"/>
                      </a:cubicBezTo>
                      <a:cubicBezTo>
                        <a:pt x="17083" y="2798"/>
                        <a:pt x="17083" y="2771"/>
                        <a:pt x="17111" y="2743"/>
                      </a:cubicBezTo>
                      <a:cubicBezTo>
                        <a:pt x="11460" y="1838"/>
                        <a:pt x="5781" y="768"/>
                        <a:pt x="130" y="0"/>
                      </a:cubicBezTo>
                      <a:cubicBezTo>
                        <a:pt x="103" y="220"/>
                        <a:pt x="76" y="466"/>
                        <a:pt x="76" y="686"/>
                      </a:cubicBezTo>
                      <a:cubicBezTo>
                        <a:pt x="-473" y="4773"/>
                        <a:pt x="2023" y="8367"/>
                        <a:pt x="5699" y="968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46" name="任意多边形: 形状 4445">
                  <a:extLst>
                    <a:ext uri="{FF2B5EF4-FFF2-40B4-BE49-F238E27FC236}">
                      <a16:creationId xmlns:a16="http://schemas.microsoft.com/office/drawing/2014/main" id="{92B9A19B-02C4-9B06-E67E-C18BE8AA49BE}"/>
                    </a:ext>
                  </a:extLst>
                </p:cNvPr>
                <p:cNvSpPr/>
                <p:nvPr/>
              </p:nvSpPr>
              <p:spPr>
                <a:xfrm>
                  <a:off x="11418001" y="3322089"/>
                  <a:ext cx="21017" cy="16418"/>
                </a:xfrm>
                <a:custGeom>
                  <a:avLst/>
                  <a:gdLst>
                    <a:gd name="connsiteX0" fmla="*/ 12619 w 21017"/>
                    <a:gd name="connsiteY0" fmla="*/ 114 h 16418"/>
                    <a:gd name="connsiteX1" fmla="*/ 1372 w 21017"/>
                    <a:gd name="connsiteY1" fmla="*/ 8398 h 16418"/>
                    <a:gd name="connsiteX2" fmla="*/ 0 w 21017"/>
                    <a:gd name="connsiteY2" fmla="*/ 15366 h 16418"/>
                    <a:gd name="connsiteX3" fmla="*/ 20217 w 21017"/>
                    <a:gd name="connsiteY3" fmla="*/ 16408 h 16418"/>
                    <a:gd name="connsiteX4" fmla="*/ 20903 w 21017"/>
                    <a:gd name="connsiteY4" fmla="*/ 11333 h 16418"/>
                    <a:gd name="connsiteX5" fmla="*/ 12619 w 21017"/>
                    <a:gd name="connsiteY5" fmla="*/ 114 h 16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017" h="16418">
                      <a:moveTo>
                        <a:pt x="12619" y="114"/>
                      </a:moveTo>
                      <a:cubicBezTo>
                        <a:pt x="7215" y="-709"/>
                        <a:pt x="2195" y="3022"/>
                        <a:pt x="1372" y="8398"/>
                      </a:cubicBezTo>
                      <a:cubicBezTo>
                        <a:pt x="960" y="10730"/>
                        <a:pt x="466" y="13034"/>
                        <a:pt x="0" y="15366"/>
                      </a:cubicBezTo>
                      <a:cubicBezTo>
                        <a:pt x="6529" y="16052"/>
                        <a:pt x="13332" y="16491"/>
                        <a:pt x="20217" y="16408"/>
                      </a:cubicBezTo>
                      <a:cubicBezTo>
                        <a:pt x="20437" y="14707"/>
                        <a:pt x="20684" y="13034"/>
                        <a:pt x="20903" y="11333"/>
                      </a:cubicBezTo>
                      <a:cubicBezTo>
                        <a:pt x="21726" y="5957"/>
                        <a:pt x="18023" y="909"/>
                        <a:pt x="12619" y="11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47" name="任意多边形: 形状 4446">
                  <a:extLst>
                    <a:ext uri="{FF2B5EF4-FFF2-40B4-BE49-F238E27FC236}">
                      <a16:creationId xmlns:a16="http://schemas.microsoft.com/office/drawing/2014/main" id="{B577CE06-D5A4-DC56-7CFA-70155FB8D1A0}"/>
                    </a:ext>
                  </a:extLst>
                </p:cNvPr>
                <p:cNvSpPr/>
                <p:nvPr/>
              </p:nvSpPr>
              <p:spPr>
                <a:xfrm>
                  <a:off x="12085997" y="3372239"/>
                  <a:ext cx="82" cy="54"/>
                </a:xfrm>
                <a:custGeom>
                  <a:avLst/>
                  <a:gdLst>
                    <a:gd name="connsiteX0" fmla="*/ 27 w 82"/>
                    <a:gd name="connsiteY0" fmla="*/ 0 h 54"/>
                    <a:gd name="connsiteX1" fmla="*/ 0 w 82"/>
                    <a:gd name="connsiteY1" fmla="*/ 0 h 54"/>
                    <a:gd name="connsiteX2" fmla="*/ 82 w 82"/>
                    <a:gd name="connsiteY2" fmla="*/ 55 h 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2" h="54">
                      <a:moveTo>
                        <a:pt x="27" y="0"/>
                      </a:moveTo>
                      <a:lnTo>
                        <a:pt x="0" y="0"/>
                      </a:lnTo>
                      <a:lnTo>
                        <a:pt x="82" y="5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48" name="任意多边形: 形状 4447">
                  <a:extLst>
                    <a:ext uri="{FF2B5EF4-FFF2-40B4-BE49-F238E27FC236}">
                      <a16:creationId xmlns:a16="http://schemas.microsoft.com/office/drawing/2014/main" id="{7DA3E624-D8EC-ACC4-5932-5FCE2C82FE2A}"/>
                    </a:ext>
                  </a:extLst>
                </p:cNvPr>
                <p:cNvSpPr/>
                <p:nvPr/>
              </p:nvSpPr>
              <p:spPr>
                <a:xfrm>
                  <a:off x="12096669" y="3398683"/>
                  <a:ext cx="4004" cy="2359"/>
                </a:xfrm>
                <a:custGeom>
                  <a:avLst/>
                  <a:gdLst>
                    <a:gd name="connsiteX0" fmla="*/ 3813 w 4004"/>
                    <a:gd name="connsiteY0" fmla="*/ 0 h 2359"/>
                    <a:gd name="connsiteX1" fmla="*/ 439 w 4004"/>
                    <a:gd name="connsiteY1" fmla="*/ 1701 h 2359"/>
                    <a:gd name="connsiteX2" fmla="*/ 0 w 4004"/>
                    <a:gd name="connsiteY2" fmla="*/ 2359 h 2359"/>
                    <a:gd name="connsiteX3" fmla="*/ 4005 w 4004"/>
                    <a:gd name="connsiteY3" fmla="*/ 796 h 2359"/>
                    <a:gd name="connsiteX4" fmla="*/ 3813 w 4004"/>
                    <a:gd name="connsiteY4" fmla="*/ 0 h 23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04" h="2359">
                      <a:moveTo>
                        <a:pt x="3813" y="0"/>
                      </a:moveTo>
                      <a:cubicBezTo>
                        <a:pt x="2798" y="768"/>
                        <a:pt x="1673" y="1344"/>
                        <a:pt x="439" y="1701"/>
                      </a:cubicBezTo>
                      <a:lnTo>
                        <a:pt x="0" y="2359"/>
                      </a:lnTo>
                      <a:cubicBezTo>
                        <a:pt x="1427" y="2140"/>
                        <a:pt x="2798" y="1591"/>
                        <a:pt x="4005" y="796"/>
                      </a:cubicBezTo>
                      <a:cubicBezTo>
                        <a:pt x="3950" y="549"/>
                        <a:pt x="3868" y="274"/>
                        <a:pt x="3813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49" name="任意多边形: 形状 4448">
                  <a:extLst>
                    <a:ext uri="{FF2B5EF4-FFF2-40B4-BE49-F238E27FC236}">
                      <a16:creationId xmlns:a16="http://schemas.microsoft.com/office/drawing/2014/main" id="{8EAAF420-0340-225B-9349-36DAE86FE071}"/>
                    </a:ext>
                  </a:extLst>
                </p:cNvPr>
                <p:cNvSpPr/>
                <p:nvPr/>
              </p:nvSpPr>
              <p:spPr>
                <a:xfrm>
                  <a:off x="12076753" y="3387985"/>
                  <a:ext cx="521" cy="1014"/>
                </a:xfrm>
                <a:custGeom>
                  <a:avLst/>
                  <a:gdLst>
                    <a:gd name="connsiteX0" fmla="*/ 466 w 521"/>
                    <a:gd name="connsiteY0" fmla="*/ 1015 h 1014"/>
                    <a:gd name="connsiteX1" fmla="*/ 494 w 521"/>
                    <a:gd name="connsiteY1" fmla="*/ 576 h 1014"/>
                    <a:gd name="connsiteX2" fmla="*/ 521 w 521"/>
                    <a:gd name="connsiteY2" fmla="*/ 0 h 1014"/>
                    <a:gd name="connsiteX3" fmla="*/ 0 w 521"/>
                    <a:gd name="connsiteY3" fmla="*/ 933 h 1014"/>
                    <a:gd name="connsiteX4" fmla="*/ 439 w 521"/>
                    <a:gd name="connsiteY4" fmla="*/ 988 h 1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1" h="1014">
                      <a:moveTo>
                        <a:pt x="466" y="1015"/>
                      </a:moveTo>
                      <a:lnTo>
                        <a:pt x="494" y="576"/>
                      </a:lnTo>
                      <a:lnTo>
                        <a:pt x="521" y="0"/>
                      </a:lnTo>
                      <a:lnTo>
                        <a:pt x="0" y="933"/>
                      </a:lnTo>
                      <a:lnTo>
                        <a:pt x="439" y="988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50" name="任意多边形: 形状 4449">
                  <a:extLst>
                    <a:ext uri="{FF2B5EF4-FFF2-40B4-BE49-F238E27FC236}">
                      <a16:creationId xmlns:a16="http://schemas.microsoft.com/office/drawing/2014/main" id="{07E76A39-34DD-BC68-85A2-D704AABE26BB}"/>
                    </a:ext>
                  </a:extLst>
                </p:cNvPr>
                <p:cNvSpPr/>
                <p:nvPr/>
              </p:nvSpPr>
              <p:spPr>
                <a:xfrm>
                  <a:off x="12103307" y="3385434"/>
                  <a:ext cx="1426" cy="3374"/>
                </a:xfrm>
                <a:custGeom>
                  <a:avLst/>
                  <a:gdLst>
                    <a:gd name="connsiteX0" fmla="*/ 27 w 1426"/>
                    <a:gd name="connsiteY0" fmla="*/ 933 h 3374"/>
                    <a:gd name="connsiteX1" fmla="*/ 851 w 1426"/>
                    <a:gd name="connsiteY1" fmla="*/ 3374 h 3374"/>
                    <a:gd name="connsiteX2" fmla="*/ 1427 w 1426"/>
                    <a:gd name="connsiteY2" fmla="*/ 2963 h 3374"/>
                    <a:gd name="connsiteX3" fmla="*/ 0 w 1426"/>
                    <a:gd name="connsiteY3" fmla="*/ 0 h 3374"/>
                    <a:gd name="connsiteX4" fmla="*/ 27 w 1426"/>
                    <a:gd name="connsiteY4" fmla="*/ 576 h 3374"/>
                    <a:gd name="connsiteX5" fmla="*/ 27 w 1426"/>
                    <a:gd name="connsiteY5" fmla="*/ 933 h 3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26" h="3374">
                      <a:moveTo>
                        <a:pt x="27" y="933"/>
                      </a:moveTo>
                      <a:cubicBezTo>
                        <a:pt x="411" y="1701"/>
                        <a:pt x="686" y="2524"/>
                        <a:pt x="851" y="3374"/>
                      </a:cubicBezTo>
                      <a:cubicBezTo>
                        <a:pt x="1042" y="3237"/>
                        <a:pt x="1234" y="3100"/>
                        <a:pt x="1427" y="2963"/>
                      </a:cubicBezTo>
                      <a:cubicBezTo>
                        <a:pt x="1124" y="1920"/>
                        <a:pt x="658" y="905"/>
                        <a:pt x="0" y="0"/>
                      </a:cubicBezTo>
                      <a:lnTo>
                        <a:pt x="27" y="576"/>
                      </a:lnTo>
                      <a:lnTo>
                        <a:pt x="27" y="933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51" name="任意多边形: 形状 4450">
                  <a:extLst>
                    <a:ext uri="{FF2B5EF4-FFF2-40B4-BE49-F238E27FC236}">
                      <a16:creationId xmlns:a16="http://schemas.microsoft.com/office/drawing/2014/main" id="{64150667-03E5-774F-5FDA-6078FB04C245}"/>
                    </a:ext>
                  </a:extLst>
                </p:cNvPr>
                <p:cNvSpPr/>
                <p:nvPr/>
              </p:nvSpPr>
              <p:spPr>
                <a:xfrm>
                  <a:off x="12076561" y="3387354"/>
                  <a:ext cx="192" cy="329"/>
                </a:xfrm>
                <a:custGeom>
                  <a:avLst/>
                  <a:gdLst>
                    <a:gd name="connsiteX0" fmla="*/ 165 w 192"/>
                    <a:gd name="connsiteY0" fmla="*/ 329 h 329"/>
                    <a:gd name="connsiteX1" fmla="*/ 192 w 192"/>
                    <a:gd name="connsiteY1" fmla="*/ 0 h 329"/>
                    <a:gd name="connsiteX2" fmla="*/ 0 w 192"/>
                    <a:gd name="connsiteY2" fmla="*/ 329 h 329"/>
                    <a:gd name="connsiteX3" fmla="*/ 55 w 192"/>
                    <a:gd name="connsiteY3" fmla="*/ 329 h 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2" h="329">
                      <a:moveTo>
                        <a:pt x="165" y="329"/>
                      </a:moveTo>
                      <a:lnTo>
                        <a:pt x="192" y="0"/>
                      </a:lnTo>
                      <a:lnTo>
                        <a:pt x="0" y="329"/>
                      </a:lnTo>
                      <a:lnTo>
                        <a:pt x="55" y="329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52" name="任意多边形: 形状 4451">
                  <a:extLst>
                    <a:ext uri="{FF2B5EF4-FFF2-40B4-BE49-F238E27FC236}">
                      <a16:creationId xmlns:a16="http://schemas.microsoft.com/office/drawing/2014/main" id="{CB721CEC-B0FD-6D7E-0520-D89C735D516B}"/>
                    </a:ext>
                  </a:extLst>
                </p:cNvPr>
                <p:cNvSpPr/>
                <p:nvPr/>
              </p:nvSpPr>
              <p:spPr>
                <a:xfrm>
                  <a:off x="12106078" y="3387162"/>
                  <a:ext cx="356" cy="521"/>
                </a:xfrm>
                <a:custGeom>
                  <a:avLst/>
                  <a:gdLst>
                    <a:gd name="connsiteX0" fmla="*/ 165 w 356"/>
                    <a:gd name="connsiteY0" fmla="*/ 439 h 521"/>
                    <a:gd name="connsiteX1" fmla="*/ 356 w 356"/>
                    <a:gd name="connsiteY1" fmla="*/ 357 h 521"/>
                    <a:gd name="connsiteX2" fmla="*/ 137 w 356"/>
                    <a:gd name="connsiteY2" fmla="*/ 0 h 521"/>
                    <a:gd name="connsiteX3" fmla="*/ 0 w 356"/>
                    <a:gd name="connsiteY3" fmla="*/ 521 h 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6" h="521">
                      <a:moveTo>
                        <a:pt x="165" y="439"/>
                      </a:moveTo>
                      <a:lnTo>
                        <a:pt x="356" y="357"/>
                      </a:lnTo>
                      <a:lnTo>
                        <a:pt x="137" y="0"/>
                      </a:lnTo>
                      <a:lnTo>
                        <a:pt x="0" y="521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53" name="任意多边形: 形状 4452">
                  <a:extLst>
                    <a:ext uri="{FF2B5EF4-FFF2-40B4-BE49-F238E27FC236}">
                      <a16:creationId xmlns:a16="http://schemas.microsoft.com/office/drawing/2014/main" id="{8A0E715B-A548-A830-C154-BFAD0C603805}"/>
                    </a:ext>
                  </a:extLst>
                </p:cNvPr>
                <p:cNvSpPr/>
                <p:nvPr/>
              </p:nvSpPr>
              <p:spPr>
                <a:xfrm>
                  <a:off x="12072775" y="3386037"/>
                  <a:ext cx="1948" cy="1124"/>
                </a:xfrm>
                <a:custGeom>
                  <a:avLst/>
                  <a:gdLst>
                    <a:gd name="connsiteX0" fmla="*/ 0 w 1948"/>
                    <a:gd name="connsiteY0" fmla="*/ 0 h 1124"/>
                    <a:gd name="connsiteX1" fmla="*/ 27 w 1948"/>
                    <a:gd name="connsiteY1" fmla="*/ 0 h 1124"/>
                    <a:gd name="connsiteX2" fmla="*/ 1948 w 1948"/>
                    <a:gd name="connsiteY2" fmla="*/ 1125 h 1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48" h="1124">
                      <a:moveTo>
                        <a:pt x="0" y="0"/>
                      </a:moveTo>
                      <a:lnTo>
                        <a:pt x="27" y="0"/>
                      </a:lnTo>
                      <a:lnTo>
                        <a:pt x="1948" y="112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54" name="任意多边形: 形状 4453">
                  <a:extLst>
                    <a:ext uri="{FF2B5EF4-FFF2-40B4-BE49-F238E27FC236}">
                      <a16:creationId xmlns:a16="http://schemas.microsoft.com/office/drawing/2014/main" id="{D069A878-5F66-D356-791C-218260D0F358}"/>
                    </a:ext>
                  </a:extLst>
                </p:cNvPr>
                <p:cNvSpPr/>
                <p:nvPr/>
              </p:nvSpPr>
              <p:spPr>
                <a:xfrm>
                  <a:off x="12103389" y="3390865"/>
                  <a:ext cx="1736" cy="5952"/>
                </a:xfrm>
                <a:custGeom>
                  <a:avLst/>
                  <a:gdLst>
                    <a:gd name="connsiteX0" fmla="*/ 1728 w 1736"/>
                    <a:gd name="connsiteY0" fmla="*/ 0 h 5952"/>
                    <a:gd name="connsiteX1" fmla="*/ 0 w 1736"/>
                    <a:gd name="connsiteY1" fmla="*/ 5953 h 5952"/>
                    <a:gd name="connsiteX2" fmla="*/ 1124 w 1736"/>
                    <a:gd name="connsiteY2" fmla="*/ 3813 h 5952"/>
                    <a:gd name="connsiteX3" fmla="*/ 1728 w 1736"/>
                    <a:gd name="connsiteY3" fmla="*/ 0 h 5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6" h="5952">
                      <a:moveTo>
                        <a:pt x="1728" y="0"/>
                      </a:moveTo>
                      <a:lnTo>
                        <a:pt x="0" y="5953"/>
                      </a:lnTo>
                      <a:cubicBezTo>
                        <a:pt x="466" y="5294"/>
                        <a:pt x="823" y="4581"/>
                        <a:pt x="1124" y="3813"/>
                      </a:cubicBezTo>
                      <a:cubicBezTo>
                        <a:pt x="1564" y="2551"/>
                        <a:pt x="1783" y="1289"/>
                        <a:pt x="1728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55" name="任意多边形: 形状 4454">
                  <a:extLst>
                    <a:ext uri="{FF2B5EF4-FFF2-40B4-BE49-F238E27FC236}">
                      <a16:creationId xmlns:a16="http://schemas.microsoft.com/office/drawing/2014/main" id="{14053D23-5C63-EC91-6ABD-037DD361AD79}"/>
                    </a:ext>
                  </a:extLst>
                </p:cNvPr>
                <p:cNvSpPr/>
                <p:nvPr/>
              </p:nvSpPr>
              <p:spPr>
                <a:xfrm>
                  <a:off x="12101908" y="3399780"/>
                  <a:ext cx="2770" cy="2112"/>
                </a:xfrm>
                <a:custGeom>
                  <a:avLst/>
                  <a:gdLst>
                    <a:gd name="connsiteX0" fmla="*/ 2661 w 2770"/>
                    <a:gd name="connsiteY0" fmla="*/ 0 h 2112"/>
                    <a:gd name="connsiteX1" fmla="*/ 110 w 2770"/>
                    <a:gd name="connsiteY1" fmla="*/ 1728 h 2112"/>
                    <a:gd name="connsiteX2" fmla="*/ 0 w 2770"/>
                    <a:gd name="connsiteY2" fmla="*/ 2112 h 2112"/>
                    <a:gd name="connsiteX3" fmla="*/ 2771 w 2770"/>
                    <a:gd name="connsiteY3" fmla="*/ 412 h 2112"/>
                    <a:gd name="connsiteX4" fmla="*/ 2661 w 2770"/>
                    <a:gd name="connsiteY4" fmla="*/ 0 h 2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0" h="2112">
                      <a:moveTo>
                        <a:pt x="2661" y="0"/>
                      </a:moveTo>
                      <a:cubicBezTo>
                        <a:pt x="1893" y="713"/>
                        <a:pt x="1042" y="1289"/>
                        <a:pt x="110" y="1728"/>
                      </a:cubicBezTo>
                      <a:lnTo>
                        <a:pt x="0" y="2112"/>
                      </a:lnTo>
                      <a:cubicBezTo>
                        <a:pt x="1015" y="1701"/>
                        <a:pt x="1948" y="1125"/>
                        <a:pt x="2771" y="412"/>
                      </a:cubicBezTo>
                      <a:lnTo>
                        <a:pt x="2661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56" name="任意多边形: 形状 4455">
                  <a:extLst>
                    <a:ext uri="{FF2B5EF4-FFF2-40B4-BE49-F238E27FC236}">
                      <a16:creationId xmlns:a16="http://schemas.microsoft.com/office/drawing/2014/main" id="{13950037-AF57-9F4D-4137-1F07F5D1FC35}"/>
                    </a:ext>
                  </a:extLst>
                </p:cNvPr>
                <p:cNvSpPr/>
                <p:nvPr/>
              </p:nvSpPr>
              <p:spPr>
                <a:xfrm>
                  <a:off x="12134195" y="3383513"/>
                  <a:ext cx="82" cy="27"/>
                </a:xfrm>
                <a:custGeom>
                  <a:avLst/>
                  <a:gdLst>
                    <a:gd name="connsiteX0" fmla="*/ 27 w 82"/>
                    <a:gd name="connsiteY0" fmla="*/ 0 h 27"/>
                    <a:gd name="connsiteX1" fmla="*/ 0 w 82"/>
                    <a:gd name="connsiteY1" fmla="*/ 27 h 27"/>
                    <a:gd name="connsiteX2" fmla="*/ 55 w 82"/>
                    <a:gd name="connsiteY2" fmla="*/ 27 h 27"/>
                    <a:gd name="connsiteX3" fmla="*/ 82 w 82"/>
                    <a:gd name="connsiteY3" fmla="*/ 0 h 27"/>
                    <a:gd name="connsiteX4" fmla="*/ 55 w 82"/>
                    <a:gd name="connsiteY4" fmla="*/ 0 h 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" h="27">
                      <a:moveTo>
                        <a:pt x="27" y="0"/>
                      </a:moveTo>
                      <a:lnTo>
                        <a:pt x="0" y="27"/>
                      </a:lnTo>
                      <a:lnTo>
                        <a:pt x="55" y="27"/>
                      </a:lnTo>
                      <a:lnTo>
                        <a:pt x="82" y="0"/>
                      </a:ln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57" name="任意多边形: 形状 4456">
                  <a:extLst>
                    <a:ext uri="{FF2B5EF4-FFF2-40B4-BE49-F238E27FC236}">
                      <a16:creationId xmlns:a16="http://schemas.microsoft.com/office/drawing/2014/main" id="{DD9A14AD-6DC9-76A8-4382-D24169A143AA}"/>
                    </a:ext>
                  </a:extLst>
                </p:cNvPr>
                <p:cNvSpPr/>
                <p:nvPr/>
              </p:nvSpPr>
              <p:spPr>
                <a:xfrm>
                  <a:off x="12128243" y="3386570"/>
                  <a:ext cx="2276" cy="18669"/>
                </a:xfrm>
                <a:custGeom>
                  <a:avLst/>
                  <a:gdLst>
                    <a:gd name="connsiteX0" fmla="*/ 2276 w 2276"/>
                    <a:gd name="connsiteY0" fmla="*/ 9891 h 18669"/>
                    <a:gd name="connsiteX1" fmla="*/ 1372 w 2276"/>
                    <a:gd name="connsiteY1" fmla="*/ 7258 h 18669"/>
                    <a:gd name="connsiteX2" fmla="*/ 2030 w 2276"/>
                    <a:gd name="connsiteY2" fmla="*/ 1360 h 18669"/>
                    <a:gd name="connsiteX3" fmla="*/ 27 w 2276"/>
                    <a:gd name="connsiteY3" fmla="*/ 98 h 18669"/>
                    <a:gd name="connsiteX4" fmla="*/ 0 w 2276"/>
                    <a:gd name="connsiteY4" fmla="*/ 98 h 18669"/>
                    <a:gd name="connsiteX5" fmla="*/ 1015 w 2276"/>
                    <a:gd name="connsiteY5" fmla="*/ 18669 h 18669"/>
                    <a:gd name="connsiteX6" fmla="*/ 2276 w 2276"/>
                    <a:gd name="connsiteY6" fmla="*/ 9891 h 18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76" h="18669">
                      <a:moveTo>
                        <a:pt x="2276" y="9891"/>
                      </a:moveTo>
                      <a:cubicBezTo>
                        <a:pt x="1838" y="9068"/>
                        <a:pt x="1536" y="8190"/>
                        <a:pt x="1372" y="7258"/>
                      </a:cubicBezTo>
                      <a:cubicBezTo>
                        <a:pt x="960" y="5228"/>
                        <a:pt x="1234" y="3170"/>
                        <a:pt x="2030" y="1360"/>
                      </a:cubicBezTo>
                      <a:cubicBezTo>
                        <a:pt x="1646" y="290"/>
                        <a:pt x="1015" y="-231"/>
                        <a:pt x="27" y="98"/>
                      </a:cubicBezTo>
                      <a:lnTo>
                        <a:pt x="0" y="98"/>
                      </a:lnTo>
                      <a:lnTo>
                        <a:pt x="1015" y="18669"/>
                      </a:lnTo>
                      <a:cubicBezTo>
                        <a:pt x="1234" y="17490"/>
                        <a:pt x="1920" y="13732"/>
                        <a:pt x="2276" y="989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58" name="任意多边形: 形状 4457">
                  <a:extLst>
                    <a:ext uri="{FF2B5EF4-FFF2-40B4-BE49-F238E27FC236}">
                      <a16:creationId xmlns:a16="http://schemas.microsoft.com/office/drawing/2014/main" id="{02F439A1-EBA1-47FC-7E2C-3C5BCFC96C6B}"/>
                    </a:ext>
                  </a:extLst>
                </p:cNvPr>
                <p:cNvSpPr/>
                <p:nvPr/>
              </p:nvSpPr>
              <p:spPr>
                <a:xfrm>
                  <a:off x="12072995" y="3386229"/>
                  <a:ext cx="2002" cy="1234"/>
                </a:xfrm>
                <a:custGeom>
                  <a:avLst/>
                  <a:gdLst>
                    <a:gd name="connsiteX0" fmla="*/ 0 w 2002"/>
                    <a:gd name="connsiteY0" fmla="*/ 0 h 1234"/>
                    <a:gd name="connsiteX1" fmla="*/ 741 w 2002"/>
                    <a:gd name="connsiteY1" fmla="*/ 713 h 1234"/>
                    <a:gd name="connsiteX2" fmla="*/ 2002 w 2002"/>
                    <a:gd name="connsiteY2" fmla="*/ 1234 h 1234"/>
                    <a:gd name="connsiteX3" fmla="*/ 0 w 2002"/>
                    <a:gd name="connsiteY3" fmla="*/ 0 h 1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2" h="1234">
                      <a:moveTo>
                        <a:pt x="0" y="0"/>
                      </a:moveTo>
                      <a:cubicBezTo>
                        <a:pt x="247" y="247"/>
                        <a:pt x="494" y="466"/>
                        <a:pt x="741" y="713"/>
                      </a:cubicBezTo>
                      <a:cubicBezTo>
                        <a:pt x="1179" y="878"/>
                        <a:pt x="1564" y="1125"/>
                        <a:pt x="2002" y="1234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59" name="任意多边形: 形状 4458">
                  <a:extLst>
                    <a:ext uri="{FF2B5EF4-FFF2-40B4-BE49-F238E27FC236}">
                      <a16:creationId xmlns:a16="http://schemas.microsoft.com/office/drawing/2014/main" id="{4D6505A3-A79D-360C-8B42-F58FDAD6FC69}"/>
                    </a:ext>
                  </a:extLst>
                </p:cNvPr>
                <p:cNvSpPr/>
                <p:nvPr/>
              </p:nvSpPr>
              <p:spPr>
                <a:xfrm>
                  <a:off x="12136911" y="3391386"/>
                  <a:ext cx="1810" cy="7790"/>
                </a:xfrm>
                <a:custGeom>
                  <a:avLst/>
                  <a:gdLst>
                    <a:gd name="connsiteX0" fmla="*/ 247 w 1810"/>
                    <a:gd name="connsiteY0" fmla="*/ 6556 h 7790"/>
                    <a:gd name="connsiteX1" fmla="*/ 1810 w 1810"/>
                    <a:gd name="connsiteY1" fmla="*/ 7791 h 7790"/>
                    <a:gd name="connsiteX2" fmla="*/ 0 w 1810"/>
                    <a:gd name="connsiteY2" fmla="*/ 0 h 7790"/>
                    <a:gd name="connsiteX3" fmla="*/ 247 w 1810"/>
                    <a:gd name="connsiteY3" fmla="*/ 6556 h 77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10" h="7790">
                      <a:moveTo>
                        <a:pt x="247" y="6556"/>
                      </a:moveTo>
                      <a:lnTo>
                        <a:pt x="1810" y="7791"/>
                      </a:lnTo>
                      <a:lnTo>
                        <a:pt x="0" y="0"/>
                      </a:lnTo>
                      <a:cubicBezTo>
                        <a:pt x="192" y="2277"/>
                        <a:pt x="220" y="4663"/>
                        <a:pt x="247" y="655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0" name="任意多边形: 形状 4459">
                  <a:extLst>
                    <a:ext uri="{FF2B5EF4-FFF2-40B4-BE49-F238E27FC236}">
                      <a16:creationId xmlns:a16="http://schemas.microsoft.com/office/drawing/2014/main" id="{C13BC839-6257-6C28-6CEE-A7637FF01371}"/>
                    </a:ext>
                  </a:extLst>
                </p:cNvPr>
                <p:cNvSpPr/>
                <p:nvPr/>
              </p:nvSpPr>
              <p:spPr>
                <a:xfrm>
                  <a:off x="12135155" y="3382635"/>
                  <a:ext cx="27" cy="2743"/>
                </a:xfrm>
                <a:custGeom>
                  <a:avLst/>
                  <a:gdLst>
                    <a:gd name="connsiteX0" fmla="*/ 27 w 27"/>
                    <a:gd name="connsiteY0" fmla="*/ 0 h 2743"/>
                    <a:gd name="connsiteX1" fmla="*/ 27 w 27"/>
                    <a:gd name="connsiteY1" fmla="*/ 0 h 2743"/>
                    <a:gd name="connsiteX2" fmla="*/ 0 w 27"/>
                    <a:gd name="connsiteY2" fmla="*/ 0 h 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" h="2743">
                      <a:moveTo>
                        <a:pt x="27" y="0"/>
                      </a:moveTo>
                      <a:lnTo>
                        <a:pt x="2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1" name="任意多边形: 形状 4460">
                  <a:extLst>
                    <a:ext uri="{FF2B5EF4-FFF2-40B4-BE49-F238E27FC236}">
                      <a16:creationId xmlns:a16="http://schemas.microsoft.com/office/drawing/2014/main" id="{5C1D308F-0D0B-5903-2F51-A38E535FAB78}"/>
                    </a:ext>
                  </a:extLst>
                </p:cNvPr>
                <p:cNvSpPr/>
                <p:nvPr/>
              </p:nvSpPr>
              <p:spPr>
                <a:xfrm>
                  <a:off x="12135155" y="3382635"/>
                  <a:ext cx="2743" cy="2743"/>
                </a:xfrm>
                <a:custGeom>
                  <a:avLst/>
                  <a:gdLst>
                    <a:gd name="connsiteX0" fmla="*/ 0 w 2743"/>
                    <a:gd name="connsiteY0" fmla="*/ 0 h 2743"/>
                    <a:gd name="connsiteX1" fmla="*/ 0 w 2743"/>
                    <a:gd name="connsiteY1" fmla="*/ 0 h 2743"/>
                    <a:gd name="connsiteX2" fmla="*/ 0 w 2743"/>
                    <a:gd name="connsiteY2" fmla="*/ 0 h 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43" h="274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2" name="任意多边形: 形状 4461">
                  <a:extLst>
                    <a:ext uri="{FF2B5EF4-FFF2-40B4-BE49-F238E27FC236}">
                      <a16:creationId xmlns:a16="http://schemas.microsoft.com/office/drawing/2014/main" id="{F447B2AE-9F1B-CE39-2AFB-4A284CEBC200}"/>
                    </a:ext>
                  </a:extLst>
                </p:cNvPr>
                <p:cNvSpPr/>
                <p:nvPr/>
              </p:nvSpPr>
              <p:spPr>
                <a:xfrm>
                  <a:off x="12133372" y="3383897"/>
                  <a:ext cx="164" cy="137"/>
                </a:xfrm>
                <a:custGeom>
                  <a:avLst/>
                  <a:gdLst>
                    <a:gd name="connsiteX0" fmla="*/ 165 w 164"/>
                    <a:gd name="connsiteY0" fmla="*/ 0 h 137"/>
                    <a:gd name="connsiteX1" fmla="*/ 82 w 164"/>
                    <a:gd name="connsiteY1" fmla="*/ 55 h 137"/>
                    <a:gd name="connsiteX2" fmla="*/ 0 w 164"/>
                    <a:gd name="connsiteY2" fmla="*/ 137 h 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64" h="137">
                      <a:moveTo>
                        <a:pt x="165" y="0"/>
                      </a:moveTo>
                      <a:lnTo>
                        <a:pt x="82" y="55"/>
                      </a:lnTo>
                      <a:lnTo>
                        <a:pt x="0" y="13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3" name="任意多边形: 形状 4462">
                  <a:extLst>
                    <a:ext uri="{FF2B5EF4-FFF2-40B4-BE49-F238E27FC236}">
                      <a16:creationId xmlns:a16="http://schemas.microsoft.com/office/drawing/2014/main" id="{B4F64ACB-F93D-79C8-AB55-E550859B3D5F}"/>
                    </a:ext>
                  </a:extLst>
                </p:cNvPr>
                <p:cNvSpPr/>
                <p:nvPr/>
              </p:nvSpPr>
              <p:spPr>
                <a:xfrm>
                  <a:off x="12133702" y="3382828"/>
                  <a:ext cx="1261" cy="960"/>
                </a:xfrm>
                <a:custGeom>
                  <a:avLst/>
                  <a:gdLst>
                    <a:gd name="connsiteX0" fmla="*/ 329 w 1261"/>
                    <a:gd name="connsiteY0" fmla="*/ 795 h 960"/>
                    <a:gd name="connsiteX1" fmla="*/ 494 w 1261"/>
                    <a:gd name="connsiteY1" fmla="*/ 741 h 960"/>
                    <a:gd name="connsiteX2" fmla="*/ 521 w 1261"/>
                    <a:gd name="connsiteY2" fmla="*/ 713 h 960"/>
                    <a:gd name="connsiteX3" fmla="*/ 549 w 1261"/>
                    <a:gd name="connsiteY3" fmla="*/ 686 h 960"/>
                    <a:gd name="connsiteX4" fmla="*/ 905 w 1261"/>
                    <a:gd name="connsiteY4" fmla="*/ 329 h 960"/>
                    <a:gd name="connsiteX5" fmla="*/ 1262 w 1261"/>
                    <a:gd name="connsiteY5" fmla="*/ 0 h 960"/>
                    <a:gd name="connsiteX6" fmla="*/ 1042 w 1261"/>
                    <a:gd name="connsiteY6" fmla="*/ 192 h 960"/>
                    <a:gd name="connsiteX7" fmla="*/ 686 w 1261"/>
                    <a:gd name="connsiteY7" fmla="*/ 521 h 960"/>
                    <a:gd name="connsiteX8" fmla="*/ 356 w 1261"/>
                    <a:gd name="connsiteY8" fmla="*/ 768 h 960"/>
                    <a:gd name="connsiteX9" fmla="*/ 164 w 1261"/>
                    <a:gd name="connsiteY9" fmla="*/ 850 h 960"/>
                    <a:gd name="connsiteX10" fmla="*/ 0 w 1261"/>
                    <a:gd name="connsiteY10" fmla="*/ 960 h 960"/>
                    <a:gd name="connsiteX11" fmla="*/ 137 w 1261"/>
                    <a:gd name="connsiteY11" fmla="*/ 878 h 960"/>
                    <a:gd name="connsiteX12" fmla="*/ 329 w 1261"/>
                    <a:gd name="connsiteY12" fmla="*/ 795 h 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61" h="960">
                      <a:moveTo>
                        <a:pt x="329" y="795"/>
                      </a:moveTo>
                      <a:lnTo>
                        <a:pt x="494" y="741"/>
                      </a:lnTo>
                      <a:lnTo>
                        <a:pt x="521" y="713"/>
                      </a:lnTo>
                      <a:lnTo>
                        <a:pt x="549" y="686"/>
                      </a:lnTo>
                      <a:lnTo>
                        <a:pt x="905" y="329"/>
                      </a:lnTo>
                      <a:lnTo>
                        <a:pt x="1262" y="0"/>
                      </a:lnTo>
                      <a:lnTo>
                        <a:pt x="1042" y="192"/>
                      </a:lnTo>
                      <a:cubicBezTo>
                        <a:pt x="932" y="302"/>
                        <a:pt x="822" y="412"/>
                        <a:pt x="686" y="521"/>
                      </a:cubicBezTo>
                      <a:lnTo>
                        <a:pt x="356" y="768"/>
                      </a:lnTo>
                      <a:cubicBezTo>
                        <a:pt x="301" y="795"/>
                        <a:pt x="219" y="823"/>
                        <a:pt x="164" y="850"/>
                      </a:cubicBezTo>
                      <a:lnTo>
                        <a:pt x="0" y="960"/>
                      </a:lnTo>
                      <a:lnTo>
                        <a:pt x="137" y="878"/>
                      </a:lnTo>
                      <a:cubicBezTo>
                        <a:pt x="192" y="850"/>
                        <a:pt x="246" y="795"/>
                        <a:pt x="329" y="79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4" name="任意多边形: 形状 4463">
                  <a:extLst>
                    <a:ext uri="{FF2B5EF4-FFF2-40B4-BE49-F238E27FC236}">
                      <a16:creationId xmlns:a16="http://schemas.microsoft.com/office/drawing/2014/main" id="{4E327814-82FD-4DD8-2028-77CFFCE8FC69}"/>
                    </a:ext>
                  </a:extLst>
                </p:cNvPr>
                <p:cNvSpPr/>
                <p:nvPr/>
              </p:nvSpPr>
              <p:spPr>
                <a:xfrm>
                  <a:off x="12134278" y="3382828"/>
                  <a:ext cx="904" cy="1014"/>
                </a:xfrm>
                <a:custGeom>
                  <a:avLst/>
                  <a:gdLst>
                    <a:gd name="connsiteX0" fmla="*/ 0 w 904"/>
                    <a:gd name="connsiteY0" fmla="*/ 686 h 1014"/>
                    <a:gd name="connsiteX1" fmla="*/ 905 w 904"/>
                    <a:gd name="connsiteY1" fmla="*/ 1015 h 1014"/>
                    <a:gd name="connsiteX2" fmla="*/ 686 w 904"/>
                    <a:gd name="connsiteY2" fmla="*/ 0 h 1014"/>
                    <a:gd name="connsiteX3" fmla="*/ 494 w 904"/>
                    <a:gd name="connsiteY3" fmla="*/ 192 h 1014"/>
                    <a:gd name="connsiteX4" fmla="*/ 0 w 904"/>
                    <a:gd name="connsiteY4" fmla="*/ 686 h 1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04" h="1014">
                      <a:moveTo>
                        <a:pt x="0" y="686"/>
                      </a:moveTo>
                      <a:cubicBezTo>
                        <a:pt x="329" y="631"/>
                        <a:pt x="631" y="741"/>
                        <a:pt x="905" y="1015"/>
                      </a:cubicBezTo>
                      <a:lnTo>
                        <a:pt x="686" y="0"/>
                      </a:lnTo>
                      <a:lnTo>
                        <a:pt x="494" y="192"/>
                      </a:lnTo>
                      <a:lnTo>
                        <a:pt x="0" y="686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5" name="任意多边形: 形状 4464">
                  <a:extLst>
                    <a:ext uri="{FF2B5EF4-FFF2-40B4-BE49-F238E27FC236}">
                      <a16:creationId xmlns:a16="http://schemas.microsoft.com/office/drawing/2014/main" id="{D4F13FAE-B2CE-4971-7816-85ECA36358F9}"/>
                    </a:ext>
                  </a:extLst>
                </p:cNvPr>
                <p:cNvSpPr/>
                <p:nvPr/>
              </p:nvSpPr>
              <p:spPr>
                <a:xfrm>
                  <a:off x="12134936" y="3382635"/>
                  <a:ext cx="219" cy="192"/>
                </a:xfrm>
                <a:custGeom>
                  <a:avLst/>
                  <a:gdLst>
                    <a:gd name="connsiteX0" fmla="*/ 219 w 219"/>
                    <a:gd name="connsiteY0" fmla="*/ 0 h 192"/>
                    <a:gd name="connsiteX1" fmla="*/ 219 w 219"/>
                    <a:gd name="connsiteY1" fmla="*/ 0 h 192"/>
                    <a:gd name="connsiteX2" fmla="*/ 165 w 219"/>
                    <a:gd name="connsiteY2" fmla="*/ 55 h 192"/>
                    <a:gd name="connsiteX3" fmla="*/ 0 w 219"/>
                    <a:gd name="connsiteY3" fmla="*/ 192 h 192"/>
                    <a:gd name="connsiteX4" fmla="*/ 27 w 219"/>
                    <a:gd name="connsiteY4" fmla="*/ 192 h 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9" h="192">
                      <a:moveTo>
                        <a:pt x="219" y="0"/>
                      </a:moveTo>
                      <a:lnTo>
                        <a:pt x="219" y="0"/>
                      </a:lnTo>
                      <a:lnTo>
                        <a:pt x="165" y="55"/>
                      </a:lnTo>
                      <a:lnTo>
                        <a:pt x="0" y="192"/>
                      </a:lnTo>
                      <a:lnTo>
                        <a:pt x="27" y="19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6" name="任意多边形: 形状 4465">
                  <a:extLst>
                    <a:ext uri="{FF2B5EF4-FFF2-40B4-BE49-F238E27FC236}">
                      <a16:creationId xmlns:a16="http://schemas.microsoft.com/office/drawing/2014/main" id="{C0555112-963B-1F9B-8083-3266C63257D9}"/>
                    </a:ext>
                  </a:extLst>
                </p:cNvPr>
                <p:cNvSpPr/>
                <p:nvPr/>
              </p:nvSpPr>
              <p:spPr>
                <a:xfrm>
                  <a:off x="12075491" y="3388479"/>
                  <a:ext cx="384" cy="219"/>
                </a:xfrm>
                <a:custGeom>
                  <a:avLst/>
                  <a:gdLst>
                    <a:gd name="connsiteX0" fmla="*/ 192 w 384"/>
                    <a:gd name="connsiteY0" fmla="*/ 165 h 219"/>
                    <a:gd name="connsiteX1" fmla="*/ 192 w 384"/>
                    <a:gd name="connsiteY1" fmla="*/ 165 h 219"/>
                    <a:gd name="connsiteX2" fmla="*/ 384 w 384"/>
                    <a:gd name="connsiteY2" fmla="*/ 220 h 219"/>
                    <a:gd name="connsiteX3" fmla="*/ 0 w 384"/>
                    <a:gd name="connsiteY3" fmla="*/ 0 h 219"/>
                    <a:gd name="connsiteX4" fmla="*/ 192 w 384"/>
                    <a:gd name="connsiteY4" fmla="*/ 165 h 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4" h="219">
                      <a:moveTo>
                        <a:pt x="192" y="165"/>
                      </a:moveTo>
                      <a:lnTo>
                        <a:pt x="192" y="165"/>
                      </a:lnTo>
                      <a:lnTo>
                        <a:pt x="384" y="220"/>
                      </a:lnTo>
                      <a:lnTo>
                        <a:pt x="0" y="0"/>
                      </a:lnTo>
                      <a:cubicBezTo>
                        <a:pt x="82" y="55"/>
                        <a:pt x="137" y="110"/>
                        <a:pt x="192" y="16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7" name="任意多边形: 形状 4466">
                  <a:extLst>
                    <a:ext uri="{FF2B5EF4-FFF2-40B4-BE49-F238E27FC236}">
                      <a16:creationId xmlns:a16="http://schemas.microsoft.com/office/drawing/2014/main" id="{E419711A-002A-2C91-D138-A0CA6D1D17DB}"/>
                    </a:ext>
                  </a:extLst>
                </p:cNvPr>
                <p:cNvSpPr/>
                <p:nvPr/>
              </p:nvSpPr>
              <p:spPr>
                <a:xfrm>
                  <a:off x="12106434" y="3387409"/>
                  <a:ext cx="1316" cy="2743"/>
                </a:xfrm>
                <a:custGeom>
                  <a:avLst/>
                  <a:gdLst>
                    <a:gd name="connsiteX0" fmla="*/ 1070 w 1316"/>
                    <a:gd name="connsiteY0" fmla="*/ 2743 h 2743"/>
                    <a:gd name="connsiteX1" fmla="*/ 1317 w 1316"/>
                    <a:gd name="connsiteY1" fmla="*/ 2496 h 2743"/>
                    <a:gd name="connsiteX2" fmla="*/ 1317 w 1316"/>
                    <a:gd name="connsiteY2" fmla="*/ 2496 h 2743"/>
                    <a:gd name="connsiteX3" fmla="*/ 220 w 1316"/>
                    <a:gd name="connsiteY3" fmla="*/ 0 h 2743"/>
                    <a:gd name="connsiteX4" fmla="*/ 0 w 1316"/>
                    <a:gd name="connsiteY4" fmla="*/ 82 h 2743"/>
                    <a:gd name="connsiteX5" fmla="*/ 1070 w 1316"/>
                    <a:gd name="connsiteY5" fmla="*/ 2743 h 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16" h="2743">
                      <a:moveTo>
                        <a:pt x="1070" y="2743"/>
                      </a:moveTo>
                      <a:lnTo>
                        <a:pt x="1317" y="2496"/>
                      </a:lnTo>
                      <a:lnTo>
                        <a:pt x="1317" y="2496"/>
                      </a:lnTo>
                      <a:cubicBezTo>
                        <a:pt x="1070" y="1619"/>
                        <a:pt x="713" y="768"/>
                        <a:pt x="220" y="0"/>
                      </a:cubicBezTo>
                      <a:lnTo>
                        <a:pt x="0" y="82"/>
                      </a:lnTo>
                      <a:cubicBezTo>
                        <a:pt x="467" y="933"/>
                        <a:pt x="851" y="1811"/>
                        <a:pt x="1070" y="274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8" name="任意多边形: 形状 4467">
                  <a:extLst>
                    <a:ext uri="{FF2B5EF4-FFF2-40B4-BE49-F238E27FC236}">
                      <a16:creationId xmlns:a16="http://schemas.microsoft.com/office/drawing/2014/main" id="{EC147E20-5793-4B30-5305-4AEC877E0BA0}"/>
                    </a:ext>
                  </a:extLst>
                </p:cNvPr>
                <p:cNvSpPr/>
                <p:nvPr/>
              </p:nvSpPr>
              <p:spPr>
                <a:xfrm>
                  <a:off x="12075765" y="3388698"/>
                  <a:ext cx="1151" cy="658"/>
                </a:xfrm>
                <a:custGeom>
                  <a:avLst/>
                  <a:gdLst>
                    <a:gd name="connsiteX0" fmla="*/ 713 w 1151"/>
                    <a:gd name="connsiteY0" fmla="*/ 549 h 658"/>
                    <a:gd name="connsiteX1" fmla="*/ 1152 w 1151"/>
                    <a:gd name="connsiteY1" fmla="*/ 658 h 658"/>
                    <a:gd name="connsiteX2" fmla="*/ 0 w 1151"/>
                    <a:gd name="connsiteY2" fmla="*/ 0 h 658"/>
                    <a:gd name="connsiteX3" fmla="*/ 466 w 1151"/>
                    <a:gd name="connsiteY3" fmla="*/ 411 h 658"/>
                    <a:gd name="connsiteX4" fmla="*/ 713 w 1151"/>
                    <a:gd name="connsiteY4" fmla="*/ 549 h 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51" h="658">
                      <a:moveTo>
                        <a:pt x="713" y="549"/>
                      </a:moveTo>
                      <a:lnTo>
                        <a:pt x="1152" y="658"/>
                      </a:lnTo>
                      <a:lnTo>
                        <a:pt x="0" y="0"/>
                      </a:lnTo>
                      <a:cubicBezTo>
                        <a:pt x="165" y="137"/>
                        <a:pt x="302" y="274"/>
                        <a:pt x="466" y="411"/>
                      </a:cubicBezTo>
                      <a:lnTo>
                        <a:pt x="713" y="549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9" name="任意多边形: 形状 4468">
                  <a:extLst>
                    <a:ext uri="{FF2B5EF4-FFF2-40B4-BE49-F238E27FC236}">
                      <a16:creationId xmlns:a16="http://schemas.microsoft.com/office/drawing/2014/main" id="{90A778FA-CC7E-EADB-EE56-D67E3EA305F1}"/>
                    </a:ext>
                  </a:extLst>
                </p:cNvPr>
                <p:cNvSpPr/>
                <p:nvPr/>
              </p:nvSpPr>
              <p:spPr>
                <a:xfrm>
                  <a:off x="12112497" y="3387455"/>
                  <a:ext cx="2550" cy="227"/>
                </a:xfrm>
                <a:custGeom>
                  <a:avLst/>
                  <a:gdLst>
                    <a:gd name="connsiteX0" fmla="*/ 0 w 2550"/>
                    <a:gd name="connsiteY0" fmla="*/ 228 h 227"/>
                    <a:gd name="connsiteX1" fmla="*/ 2551 w 2550"/>
                    <a:gd name="connsiteY1" fmla="*/ 63 h 227"/>
                    <a:gd name="connsiteX2" fmla="*/ 2551 w 2550"/>
                    <a:gd name="connsiteY2" fmla="*/ 63 h 227"/>
                    <a:gd name="connsiteX3" fmla="*/ 164 w 2550"/>
                    <a:gd name="connsiteY3" fmla="*/ 173 h 227"/>
                    <a:gd name="connsiteX4" fmla="*/ 0 w 2550"/>
                    <a:gd name="connsiteY4" fmla="*/ 228 h 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50" h="227">
                      <a:moveTo>
                        <a:pt x="0" y="228"/>
                      </a:moveTo>
                      <a:cubicBezTo>
                        <a:pt x="740" y="63"/>
                        <a:pt x="1508" y="-74"/>
                        <a:pt x="2551" y="63"/>
                      </a:cubicBezTo>
                      <a:lnTo>
                        <a:pt x="2551" y="63"/>
                      </a:lnTo>
                      <a:cubicBezTo>
                        <a:pt x="1591" y="-74"/>
                        <a:pt x="850" y="36"/>
                        <a:pt x="164" y="173"/>
                      </a:cubicBezTo>
                      <a:cubicBezTo>
                        <a:pt x="109" y="173"/>
                        <a:pt x="54" y="200"/>
                        <a:pt x="0" y="22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0" name="任意多边形: 形状 4469">
                  <a:extLst>
                    <a:ext uri="{FF2B5EF4-FFF2-40B4-BE49-F238E27FC236}">
                      <a16:creationId xmlns:a16="http://schemas.microsoft.com/office/drawing/2014/main" id="{FD717EAF-8935-DF08-B7E3-F8760742F5DC}"/>
                    </a:ext>
                  </a:extLst>
                </p:cNvPr>
                <p:cNvSpPr/>
                <p:nvPr/>
              </p:nvSpPr>
              <p:spPr>
                <a:xfrm>
                  <a:off x="12077575" y="3388945"/>
                  <a:ext cx="2853" cy="696"/>
                </a:xfrm>
                <a:custGeom>
                  <a:avLst/>
                  <a:gdLst>
                    <a:gd name="connsiteX0" fmla="*/ 302 w 2853"/>
                    <a:gd name="connsiteY0" fmla="*/ 247 h 696"/>
                    <a:gd name="connsiteX1" fmla="*/ 0 w 2853"/>
                    <a:gd name="connsiteY1" fmla="*/ 549 h 696"/>
                    <a:gd name="connsiteX2" fmla="*/ 2826 w 2853"/>
                    <a:gd name="connsiteY2" fmla="*/ 631 h 696"/>
                    <a:gd name="connsiteX3" fmla="*/ 2853 w 2853"/>
                    <a:gd name="connsiteY3" fmla="*/ 0 h 696"/>
                    <a:gd name="connsiteX4" fmla="*/ 384 w 2853"/>
                    <a:gd name="connsiteY4" fmla="*/ 137 h 696"/>
                    <a:gd name="connsiteX5" fmla="*/ 302 w 2853"/>
                    <a:gd name="connsiteY5" fmla="*/ 247 h 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53" h="696">
                      <a:moveTo>
                        <a:pt x="302" y="247"/>
                      </a:moveTo>
                      <a:lnTo>
                        <a:pt x="0" y="549"/>
                      </a:lnTo>
                      <a:cubicBezTo>
                        <a:pt x="960" y="713"/>
                        <a:pt x="1921" y="741"/>
                        <a:pt x="2826" y="631"/>
                      </a:cubicBezTo>
                      <a:lnTo>
                        <a:pt x="2853" y="0"/>
                      </a:lnTo>
                      <a:cubicBezTo>
                        <a:pt x="2057" y="137"/>
                        <a:pt x="1235" y="192"/>
                        <a:pt x="384" y="137"/>
                      </a:cubicBezTo>
                      <a:lnTo>
                        <a:pt x="302" y="24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1" name="任意多边形: 形状 4470">
                  <a:extLst>
                    <a:ext uri="{FF2B5EF4-FFF2-40B4-BE49-F238E27FC236}">
                      <a16:creationId xmlns:a16="http://schemas.microsoft.com/office/drawing/2014/main" id="{76B0897D-4585-0318-6269-F27870143136}"/>
                    </a:ext>
                  </a:extLst>
                </p:cNvPr>
                <p:cNvSpPr/>
                <p:nvPr/>
              </p:nvSpPr>
              <p:spPr>
                <a:xfrm>
                  <a:off x="12077302" y="3389027"/>
                  <a:ext cx="411" cy="466"/>
                </a:xfrm>
                <a:custGeom>
                  <a:avLst/>
                  <a:gdLst>
                    <a:gd name="connsiteX0" fmla="*/ 0 w 411"/>
                    <a:gd name="connsiteY0" fmla="*/ 411 h 466"/>
                    <a:gd name="connsiteX1" fmla="*/ 192 w 411"/>
                    <a:gd name="connsiteY1" fmla="*/ 466 h 466"/>
                    <a:gd name="connsiteX2" fmla="*/ 411 w 411"/>
                    <a:gd name="connsiteY2" fmla="*/ 27 h 466"/>
                    <a:gd name="connsiteX3" fmla="*/ 220 w 411"/>
                    <a:gd name="connsiteY3" fmla="*/ 0 h 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1" h="466">
                      <a:moveTo>
                        <a:pt x="0" y="411"/>
                      </a:moveTo>
                      <a:lnTo>
                        <a:pt x="192" y="466"/>
                      </a:lnTo>
                      <a:lnTo>
                        <a:pt x="411" y="27"/>
                      </a:lnTo>
                      <a:lnTo>
                        <a:pt x="22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2" name="任意多边形: 形状 4471">
                  <a:extLst>
                    <a:ext uri="{FF2B5EF4-FFF2-40B4-BE49-F238E27FC236}">
                      <a16:creationId xmlns:a16="http://schemas.microsoft.com/office/drawing/2014/main" id="{93F49D03-F6DB-39A4-F2AC-6E266B920ADF}"/>
                    </a:ext>
                  </a:extLst>
                </p:cNvPr>
                <p:cNvSpPr/>
                <p:nvPr/>
              </p:nvSpPr>
              <p:spPr>
                <a:xfrm>
                  <a:off x="12076259" y="3389109"/>
                  <a:ext cx="219" cy="137"/>
                </a:xfrm>
                <a:custGeom>
                  <a:avLst/>
                  <a:gdLst>
                    <a:gd name="connsiteX0" fmla="*/ 82 w 219"/>
                    <a:gd name="connsiteY0" fmla="*/ 110 h 137"/>
                    <a:gd name="connsiteX1" fmla="*/ 220 w 219"/>
                    <a:gd name="connsiteY1" fmla="*/ 137 h 137"/>
                    <a:gd name="connsiteX2" fmla="*/ 0 w 219"/>
                    <a:gd name="connsiteY2" fmla="*/ 0 h 137"/>
                    <a:gd name="connsiteX3" fmla="*/ 82 w 219"/>
                    <a:gd name="connsiteY3" fmla="*/ 110 h 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9" h="137">
                      <a:moveTo>
                        <a:pt x="82" y="110"/>
                      </a:moveTo>
                      <a:lnTo>
                        <a:pt x="220" y="137"/>
                      </a:lnTo>
                      <a:lnTo>
                        <a:pt x="0" y="0"/>
                      </a:lnTo>
                      <a:cubicBezTo>
                        <a:pt x="27" y="55"/>
                        <a:pt x="55" y="82"/>
                        <a:pt x="82" y="11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3" name="任意多边形: 形状 4472">
                  <a:extLst>
                    <a:ext uri="{FF2B5EF4-FFF2-40B4-BE49-F238E27FC236}">
                      <a16:creationId xmlns:a16="http://schemas.microsoft.com/office/drawing/2014/main" id="{0F827531-85AD-AA5D-15C3-F622B320D059}"/>
                    </a:ext>
                  </a:extLst>
                </p:cNvPr>
                <p:cNvSpPr/>
                <p:nvPr/>
              </p:nvSpPr>
              <p:spPr>
                <a:xfrm>
                  <a:off x="12111701" y="3387601"/>
                  <a:ext cx="5681" cy="19257"/>
                </a:xfrm>
                <a:custGeom>
                  <a:avLst/>
                  <a:gdLst>
                    <a:gd name="connsiteX0" fmla="*/ 0 w 5681"/>
                    <a:gd name="connsiteY0" fmla="*/ 18956 h 19257"/>
                    <a:gd name="connsiteX1" fmla="*/ 110 w 5681"/>
                    <a:gd name="connsiteY1" fmla="*/ 19257 h 19257"/>
                    <a:gd name="connsiteX2" fmla="*/ 3950 w 5681"/>
                    <a:gd name="connsiteY2" fmla="*/ 0 h 19257"/>
                    <a:gd name="connsiteX3" fmla="*/ 3895 w 5681"/>
                    <a:gd name="connsiteY3" fmla="*/ 0 h 19257"/>
                    <a:gd name="connsiteX4" fmla="*/ 3840 w 5681"/>
                    <a:gd name="connsiteY4" fmla="*/ 0 h 19257"/>
                    <a:gd name="connsiteX5" fmla="*/ 0 w 5681"/>
                    <a:gd name="connsiteY5" fmla="*/ 18956 h 19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681" h="19257">
                      <a:moveTo>
                        <a:pt x="0" y="18956"/>
                      </a:moveTo>
                      <a:lnTo>
                        <a:pt x="110" y="19257"/>
                      </a:lnTo>
                      <a:cubicBezTo>
                        <a:pt x="1124" y="17200"/>
                        <a:pt x="9134" y="768"/>
                        <a:pt x="3950" y="0"/>
                      </a:cubicBezTo>
                      <a:lnTo>
                        <a:pt x="3895" y="0"/>
                      </a:lnTo>
                      <a:lnTo>
                        <a:pt x="3840" y="0"/>
                      </a:lnTo>
                      <a:cubicBezTo>
                        <a:pt x="8778" y="850"/>
                        <a:pt x="1454" y="16048"/>
                        <a:pt x="0" y="1895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4" name="任意多边形: 形状 4473">
                  <a:extLst>
                    <a:ext uri="{FF2B5EF4-FFF2-40B4-BE49-F238E27FC236}">
                      <a16:creationId xmlns:a16="http://schemas.microsoft.com/office/drawing/2014/main" id="{C46431D9-64AB-5F32-E579-ED50619C88CA}"/>
                    </a:ext>
                  </a:extLst>
                </p:cNvPr>
                <p:cNvSpPr/>
                <p:nvPr/>
              </p:nvSpPr>
              <p:spPr>
                <a:xfrm>
                  <a:off x="12074970" y="3388040"/>
                  <a:ext cx="1371" cy="795"/>
                </a:xfrm>
                <a:custGeom>
                  <a:avLst/>
                  <a:gdLst>
                    <a:gd name="connsiteX0" fmla="*/ 1372 w 1371"/>
                    <a:gd name="connsiteY0" fmla="*/ 795 h 795"/>
                    <a:gd name="connsiteX1" fmla="*/ 0 w 1371"/>
                    <a:gd name="connsiteY1" fmla="*/ 0 h 795"/>
                    <a:gd name="connsiteX2" fmla="*/ 494 w 1371"/>
                    <a:gd name="connsiteY2" fmla="*/ 439 h 795"/>
                    <a:gd name="connsiteX3" fmla="*/ 905 w 1371"/>
                    <a:gd name="connsiteY3" fmla="*/ 686 h 795"/>
                    <a:gd name="connsiteX4" fmla="*/ 1372 w 1371"/>
                    <a:gd name="connsiteY4" fmla="*/ 795 h 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71" h="795">
                      <a:moveTo>
                        <a:pt x="1372" y="795"/>
                      </a:moveTo>
                      <a:lnTo>
                        <a:pt x="0" y="0"/>
                      </a:lnTo>
                      <a:cubicBezTo>
                        <a:pt x="165" y="137"/>
                        <a:pt x="330" y="302"/>
                        <a:pt x="494" y="439"/>
                      </a:cubicBezTo>
                      <a:lnTo>
                        <a:pt x="905" y="686"/>
                      </a:lnTo>
                      <a:lnTo>
                        <a:pt x="1372" y="79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5" name="任意多边形: 形状 4474">
                  <a:extLst>
                    <a:ext uri="{FF2B5EF4-FFF2-40B4-BE49-F238E27FC236}">
                      <a16:creationId xmlns:a16="http://schemas.microsoft.com/office/drawing/2014/main" id="{36231A30-A7E1-5B96-F803-BD77D7E194BB}"/>
                    </a:ext>
                  </a:extLst>
                </p:cNvPr>
                <p:cNvSpPr/>
                <p:nvPr/>
              </p:nvSpPr>
              <p:spPr>
                <a:xfrm>
                  <a:off x="12106297" y="3385324"/>
                  <a:ext cx="3181" cy="2084"/>
                </a:xfrm>
                <a:custGeom>
                  <a:avLst/>
                  <a:gdLst>
                    <a:gd name="connsiteX0" fmla="*/ 356 w 3181"/>
                    <a:gd name="connsiteY0" fmla="*/ 2085 h 2084"/>
                    <a:gd name="connsiteX1" fmla="*/ 3182 w 3181"/>
                    <a:gd name="connsiteY1" fmla="*/ 1454 h 2084"/>
                    <a:gd name="connsiteX2" fmla="*/ 466 w 3181"/>
                    <a:gd name="connsiteY2" fmla="*/ 0 h 2084"/>
                    <a:gd name="connsiteX3" fmla="*/ 0 w 3181"/>
                    <a:gd name="connsiteY3" fmla="*/ 1536 h 2084"/>
                    <a:gd name="connsiteX4" fmla="*/ 164 w 3181"/>
                    <a:gd name="connsiteY4" fmla="*/ 1756 h 2084"/>
                    <a:gd name="connsiteX5" fmla="*/ 356 w 3181"/>
                    <a:gd name="connsiteY5" fmla="*/ 2085 h 2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81" h="2084">
                      <a:moveTo>
                        <a:pt x="356" y="2085"/>
                      </a:moveTo>
                      <a:cubicBezTo>
                        <a:pt x="1262" y="1728"/>
                        <a:pt x="2194" y="1509"/>
                        <a:pt x="3182" y="1454"/>
                      </a:cubicBezTo>
                      <a:cubicBezTo>
                        <a:pt x="2359" y="850"/>
                        <a:pt x="1453" y="357"/>
                        <a:pt x="466" y="0"/>
                      </a:cubicBezTo>
                      <a:lnTo>
                        <a:pt x="0" y="1536"/>
                      </a:lnTo>
                      <a:lnTo>
                        <a:pt x="164" y="1756"/>
                      </a:lnTo>
                      <a:lnTo>
                        <a:pt x="356" y="208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6" name="任意多边形: 形状 4475">
                  <a:extLst>
                    <a:ext uri="{FF2B5EF4-FFF2-40B4-BE49-F238E27FC236}">
                      <a16:creationId xmlns:a16="http://schemas.microsoft.com/office/drawing/2014/main" id="{3721D67A-06E1-3F26-D75A-25BC9B2F7523}"/>
                    </a:ext>
                  </a:extLst>
                </p:cNvPr>
                <p:cNvSpPr/>
                <p:nvPr/>
              </p:nvSpPr>
              <p:spPr>
                <a:xfrm>
                  <a:off x="12076341" y="3388479"/>
                  <a:ext cx="329" cy="411"/>
                </a:xfrm>
                <a:custGeom>
                  <a:avLst/>
                  <a:gdLst>
                    <a:gd name="connsiteX0" fmla="*/ 330 w 329"/>
                    <a:gd name="connsiteY0" fmla="*/ 0 h 411"/>
                    <a:gd name="connsiteX1" fmla="*/ 0 w 329"/>
                    <a:gd name="connsiteY1" fmla="*/ 357 h 411"/>
                    <a:gd name="connsiteX2" fmla="*/ 330 w 329"/>
                    <a:gd name="connsiteY2" fmla="*/ 412 h 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9" h="411">
                      <a:moveTo>
                        <a:pt x="330" y="0"/>
                      </a:moveTo>
                      <a:lnTo>
                        <a:pt x="0" y="357"/>
                      </a:lnTo>
                      <a:lnTo>
                        <a:pt x="330" y="41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7" name="任意多边形: 形状 4476">
                  <a:extLst>
                    <a:ext uri="{FF2B5EF4-FFF2-40B4-BE49-F238E27FC236}">
                      <a16:creationId xmlns:a16="http://schemas.microsoft.com/office/drawing/2014/main" id="{B3A58EDC-76E8-A15D-3D20-75A03FE981AF}"/>
                    </a:ext>
                  </a:extLst>
                </p:cNvPr>
                <p:cNvSpPr/>
                <p:nvPr/>
              </p:nvSpPr>
              <p:spPr>
                <a:xfrm>
                  <a:off x="12074668" y="3387765"/>
                  <a:ext cx="1426" cy="795"/>
                </a:xfrm>
                <a:custGeom>
                  <a:avLst/>
                  <a:gdLst>
                    <a:gd name="connsiteX0" fmla="*/ 0 w 1426"/>
                    <a:gd name="connsiteY0" fmla="*/ 0 h 795"/>
                    <a:gd name="connsiteX1" fmla="*/ 0 w 1426"/>
                    <a:gd name="connsiteY1" fmla="*/ 0 h 795"/>
                    <a:gd name="connsiteX2" fmla="*/ 1427 w 1426"/>
                    <a:gd name="connsiteY2" fmla="*/ 795 h 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26" h="79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427" y="79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8" name="任意多边形: 形状 4477">
                  <a:extLst>
                    <a:ext uri="{FF2B5EF4-FFF2-40B4-BE49-F238E27FC236}">
                      <a16:creationId xmlns:a16="http://schemas.microsoft.com/office/drawing/2014/main" id="{5884E086-E268-CE74-BCE7-6BBB0B6D1CAB}"/>
                    </a:ext>
                  </a:extLst>
                </p:cNvPr>
                <p:cNvSpPr/>
                <p:nvPr/>
              </p:nvSpPr>
              <p:spPr>
                <a:xfrm>
                  <a:off x="12075875" y="3388698"/>
                  <a:ext cx="768" cy="411"/>
                </a:xfrm>
                <a:custGeom>
                  <a:avLst/>
                  <a:gdLst>
                    <a:gd name="connsiteX0" fmla="*/ 768 w 768"/>
                    <a:gd name="connsiteY0" fmla="*/ 411 h 411"/>
                    <a:gd name="connsiteX1" fmla="*/ 27 w 768"/>
                    <a:gd name="connsiteY1" fmla="*/ 0 h 411"/>
                    <a:gd name="connsiteX2" fmla="*/ 0 w 768"/>
                    <a:gd name="connsiteY2" fmla="*/ 0 h 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68" h="411">
                      <a:moveTo>
                        <a:pt x="768" y="411"/>
                      </a:moveTo>
                      <a:lnTo>
                        <a:pt x="2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9" name="任意多边形: 形状 4478">
                  <a:extLst>
                    <a:ext uri="{FF2B5EF4-FFF2-40B4-BE49-F238E27FC236}">
                      <a16:creationId xmlns:a16="http://schemas.microsoft.com/office/drawing/2014/main" id="{F920E545-A1FD-5FFB-265D-FC46BCA79A57}"/>
                    </a:ext>
                  </a:extLst>
                </p:cNvPr>
                <p:cNvSpPr/>
                <p:nvPr/>
              </p:nvSpPr>
              <p:spPr>
                <a:xfrm>
                  <a:off x="12074997" y="3386119"/>
                  <a:ext cx="1261" cy="1508"/>
                </a:xfrm>
                <a:custGeom>
                  <a:avLst/>
                  <a:gdLst>
                    <a:gd name="connsiteX0" fmla="*/ 1262 w 1261"/>
                    <a:gd name="connsiteY0" fmla="*/ 0 h 1508"/>
                    <a:gd name="connsiteX1" fmla="*/ 0 w 1261"/>
                    <a:gd name="connsiteY1" fmla="*/ 1317 h 1508"/>
                    <a:gd name="connsiteX2" fmla="*/ 1125 w 1261"/>
                    <a:gd name="connsiteY2" fmla="*/ 1509 h 1508"/>
                    <a:gd name="connsiteX3" fmla="*/ 1262 w 1261"/>
                    <a:gd name="connsiteY3" fmla="*/ 0 h 1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61" h="1508">
                      <a:moveTo>
                        <a:pt x="1262" y="0"/>
                      </a:moveTo>
                      <a:cubicBezTo>
                        <a:pt x="494" y="823"/>
                        <a:pt x="0" y="1317"/>
                        <a:pt x="0" y="1317"/>
                      </a:cubicBezTo>
                      <a:cubicBezTo>
                        <a:pt x="384" y="1399"/>
                        <a:pt x="768" y="1481"/>
                        <a:pt x="1125" y="1509"/>
                      </a:cubicBezTo>
                      <a:cubicBezTo>
                        <a:pt x="1179" y="1125"/>
                        <a:pt x="1207" y="603"/>
                        <a:pt x="1262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0" name="任意多边形: 形状 4479">
                  <a:extLst>
                    <a:ext uri="{FF2B5EF4-FFF2-40B4-BE49-F238E27FC236}">
                      <a16:creationId xmlns:a16="http://schemas.microsoft.com/office/drawing/2014/main" id="{C64FF46B-1BB6-30E6-5000-72647A784659}"/>
                    </a:ext>
                  </a:extLst>
                </p:cNvPr>
                <p:cNvSpPr/>
                <p:nvPr/>
              </p:nvSpPr>
              <p:spPr>
                <a:xfrm>
                  <a:off x="12076917" y="3389055"/>
                  <a:ext cx="302" cy="383"/>
                </a:xfrm>
                <a:custGeom>
                  <a:avLst/>
                  <a:gdLst>
                    <a:gd name="connsiteX0" fmla="*/ 302 w 302"/>
                    <a:gd name="connsiteY0" fmla="*/ 0 h 383"/>
                    <a:gd name="connsiteX1" fmla="*/ 0 w 302"/>
                    <a:gd name="connsiteY1" fmla="*/ 302 h 383"/>
                    <a:gd name="connsiteX2" fmla="*/ 275 w 302"/>
                    <a:gd name="connsiteY2" fmla="*/ 384 h 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2" h="383">
                      <a:moveTo>
                        <a:pt x="302" y="0"/>
                      </a:moveTo>
                      <a:lnTo>
                        <a:pt x="0" y="302"/>
                      </a:lnTo>
                      <a:lnTo>
                        <a:pt x="275" y="384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1" name="任意多边形: 形状 4480">
                  <a:extLst>
                    <a:ext uri="{FF2B5EF4-FFF2-40B4-BE49-F238E27FC236}">
                      <a16:creationId xmlns:a16="http://schemas.microsoft.com/office/drawing/2014/main" id="{3DA3BA07-800C-B527-C1CA-0132BC94F1BE}"/>
                    </a:ext>
                  </a:extLst>
                </p:cNvPr>
                <p:cNvSpPr/>
                <p:nvPr/>
              </p:nvSpPr>
              <p:spPr>
                <a:xfrm>
                  <a:off x="12076369" y="3389219"/>
                  <a:ext cx="960" cy="548"/>
                </a:xfrm>
                <a:custGeom>
                  <a:avLst/>
                  <a:gdLst>
                    <a:gd name="connsiteX0" fmla="*/ 960 w 960"/>
                    <a:gd name="connsiteY0" fmla="*/ 549 h 548"/>
                    <a:gd name="connsiteX1" fmla="*/ 0 w 960"/>
                    <a:gd name="connsiteY1" fmla="*/ 0 h 548"/>
                    <a:gd name="connsiteX2" fmla="*/ 55 w 960"/>
                    <a:gd name="connsiteY2" fmla="*/ 27 h 548"/>
                    <a:gd name="connsiteX3" fmla="*/ 960 w 960"/>
                    <a:gd name="connsiteY3" fmla="*/ 549 h 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0" h="548">
                      <a:moveTo>
                        <a:pt x="960" y="549"/>
                      </a:moveTo>
                      <a:lnTo>
                        <a:pt x="0" y="0"/>
                      </a:lnTo>
                      <a:cubicBezTo>
                        <a:pt x="27" y="0"/>
                        <a:pt x="27" y="27"/>
                        <a:pt x="55" y="27"/>
                      </a:cubicBezTo>
                      <a:lnTo>
                        <a:pt x="960" y="549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2" name="任意多边形: 形状 4481">
                  <a:extLst>
                    <a:ext uri="{FF2B5EF4-FFF2-40B4-BE49-F238E27FC236}">
                      <a16:creationId xmlns:a16="http://schemas.microsoft.com/office/drawing/2014/main" id="{8F4FE362-64E6-FEB3-F9F6-40C35199F15E}"/>
                    </a:ext>
                  </a:extLst>
                </p:cNvPr>
                <p:cNvSpPr/>
                <p:nvPr/>
              </p:nvSpPr>
              <p:spPr>
                <a:xfrm>
                  <a:off x="12076478" y="3389247"/>
                  <a:ext cx="713" cy="384"/>
                </a:xfrm>
                <a:custGeom>
                  <a:avLst/>
                  <a:gdLst>
                    <a:gd name="connsiteX0" fmla="*/ 713 w 713"/>
                    <a:gd name="connsiteY0" fmla="*/ 384 h 384"/>
                    <a:gd name="connsiteX1" fmla="*/ 0 w 713"/>
                    <a:gd name="connsiteY1" fmla="*/ 0 h 384"/>
                    <a:gd name="connsiteX2" fmla="*/ 0 w 713"/>
                    <a:gd name="connsiteY2" fmla="*/ 0 h 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13" h="384">
                      <a:moveTo>
                        <a:pt x="713" y="384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3" name="任意多边形: 形状 4482">
                  <a:extLst>
                    <a:ext uri="{FF2B5EF4-FFF2-40B4-BE49-F238E27FC236}">
                      <a16:creationId xmlns:a16="http://schemas.microsoft.com/office/drawing/2014/main" id="{68B6B4CB-13EF-FED3-17B4-59F4B6128622}"/>
                    </a:ext>
                  </a:extLst>
                </p:cNvPr>
                <p:cNvSpPr/>
                <p:nvPr/>
              </p:nvSpPr>
              <p:spPr>
                <a:xfrm>
                  <a:off x="12060102" y="3363680"/>
                  <a:ext cx="356" cy="329"/>
                </a:xfrm>
                <a:custGeom>
                  <a:avLst/>
                  <a:gdLst>
                    <a:gd name="connsiteX0" fmla="*/ 0 w 356"/>
                    <a:gd name="connsiteY0" fmla="*/ 0 h 329"/>
                    <a:gd name="connsiteX1" fmla="*/ 0 w 356"/>
                    <a:gd name="connsiteY1" fmla="*/ 0 h 329"/>
                    <a:gd name="connsiteX2" fmla="*/ 356 w 356"/>
                    <a:gd name="connsiteY2" fmla="*/ 329 h 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56" h="32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56" y="329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4" name="任意多边形: 形状 4483">
                  <a:extLst>
                    <a:ext uri="{FF2B5EF4-FFF2-40B4-BE49-F238E27FC236}">
                      <a16:creationId xmlns:a16="http://schemas.microsoft.com/office/drawing/2014/main" id="{74CEB23E-E921-3383-1EDB-BBDF39929357}"/>
                    </a:ext>
                  </a:extLst>
                </p:cNvPr>
                <p:cNvSpPr/>
                <p:nvPr/>
              </p:nvSpPr>
              <p:spPr>
                <a:xfrm>
                  <a:off x="12051461" y="3344587"/>
                  <a:ext cx="6501" cy="7790"/>
                </a:xfrm>
                <a:custGeom>
                  <a:avLst/>
                  <a:gdLst>
                    <a:gd name="connsiteX0" fmla="*/ 0 w 6501"/>
                    <a:gd name="connsiteY0" fmla="*/ 0 h 7790"/>
                    <a:gd name="connsiteX1" fmla="*/ 576 w 6501"/>
                    <a:gd name="connsiteY1" fmla="*/ 3649 h 7790"/>
                    <a:gd name="connsiteX2" fmla="*/ 6501 w 6501"/>
                    <a:gd name="connsiteY2" fmla="*/ 7791 h 7790"/>
                    <a:gd name="connsiteX3" fmla="*/ 2221 w 6501"/>
                    <a:gd name="connsiteY3" fmla="*/ 2661 h 7790"/>
                    <a:gd name="connsiteX4" fmla="*/ 0 w 6501"/>
                    <a:gd name="connsiteY4" fmla="*/ 0 h 77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1" h="7790">
                      <a:moveTo>
                        <a:pt x="0" y="0"/>
                      </a:moveTo>
                      <a:cubicBezTo>
                        <a:pt x="109" y="1234"/>
                        <a:pt x="356" y="2441"/>
                        <a:pt x="576" y="3649"/>
                      </a:cubicBezTo>
                      <a:cubicBezTo>
                        <a:pt x="1948" y="5651"/>
                        <a:pt x="4005" y="7187"/>
                        <a:pt x="6501" y="7791"/>
                      </a:cubicBezTo>
                      <a:lnTo>
                        <a:pt x="2221" y="2661"/>
                      </a:lnTo>
                      <a:cubicBezTo>
                        <a:pt x="1317" y="1920"/>
                        <a:pt x="576" y="988"/>
                        <a:pt x="0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5" name="任意多边形: 形状 4484">
                  <a:extLst>
                    <a:ext uri="{FF2B5EF4-FFF2-40B4-BE49-F238E27FC236}">
                      <a16:creationId xmlns:a16="http://schemas.microsoft.com/office/drawing/2014/main" id="{5B07B0B6-5571-B12D-2B1E-F6B1C3453ABF}"/>
                    </a:ext>
                  </a:extLst>
                </p:cNvPr>
                <p:cNvSpPr/>
                <p:nvPr/>
              </p:nvSpPr>
              <p:spPr>
                <a:xfrm>
                  <a:off x="12062077" y="3373117"/>
                  <a:ext cx="4169" cy="3044"/>
                </a:xfrm>
                <a:custGeom>
                  <a:avLst/>
                  <a:gdLst>
                    <a:gd name="connsiteX0" fmla="*/ 0 w 4169"/>
                    <a:gd name="connsiteY0" fmla="*/ 0 h 3044"/>
                    <a:gd name="connsiteX1" fmla="*/ 27 w 4169"/>
                    <a:gd name="connsiteY1" fmla="*/ 55 h 3044"/>
                    <a:gd name="connsiteX2" fmla="*/ 4170 w 4169"/>
                    <a:gd name="connsiteY2" fmla="*/ 3045 h 3044"/>
                    <a:gd name="connsiteX3" fmla="*/ 0 w 4169"/>
                    <a:gd name="connsiteY3" fmla="*/ 0 h 3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69" h="3044">
                      <a:moveTo>
                        <a:pt x="0" y="0"/>
                      </a:moveTo>
                      <a:cubicBezTo>
                        <a:pt x="0" y="27"/>
                        <a:pt x="27" y="27"/>
                        <a:pt x="27" y="55"/>
                      </a:cubicBezTo>
                      <a:lnTo>
                        <a:pt x="4170" y="304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6" name="任意多边形: 形状 4485">
                  <a:extLst>
                    <a:ext uri="{FF2B5EF4-FFF2-40B4-BE49-F238E27FC236}">
                      <a16:creationId xmlns:a16="http://schemas.microsoft.com/office/drawing/2014/main" id="{4C0C593F-3A86-A754-4B88-6992051409C1}"/>
                    </a:ext>
                  </a:extLst>
                </p:cNvPr>
                <p:cNvSpPr/>
                <p:nvPr/>
              </p:nvSpPr>
              <p:spPr>
                <a:xfrm>
                  <a:off x="12056480" y="3361842"/>
                  <a:ext cx="2469" cy="2139"/>
                </a:xfrm>
                <a:custGeom>
                  <a:avLst/>
                  <a:gdLst>
                    <a:gd name="connsiteX0" fmla="*/ 2469 w 2469"/>
                    <a:gd name="connsiteY0" fmla="*/ 2140 h 2139"/>
                    <a:gd name="connsiteX1" fmla="*/ 494 w 2469"/>
                    <a:gd name="connsiteY1" fmla="*/ 384 h 2139"/>
                    <a:gd name="connsiteX2" fmla="*/ 439 w 2469"/>
                    <a:gd name="connsiteY2" fmla="*/ 329 h 2139"/>
                    <a:gd name="connsiteX3" fmla="*/ 0 w 2469"/>
                    <a:gd name="connsiteY3" fmla="*/ 0 h 2139"/>
                    <a:gd name="connsiteX4" fmla="*/ 2387 w 2469"/>
                    <a:gd name="connsiteY4" fmla="*/ 2085 h 2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9" h="2139">
                      <a:moveTo>
                        <a:pt x="2469" y="2140"/>
                      </a:moveTo>
                      <a:lnTo>
                        <a:pt x="494" y="384"/>
                      </a:lnTo>
                      <a:lnTo>
                        <a:pt x="439" y="329"/>
                      </a:lnTo>
                      <a:lnTo>
                        <a:pt x="0" y="0"/>
                      </a:lnTo>
                      <a:lnTo>
                        <a:pt x="2387" y="208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7" name="任意多边形: 形状 4486">
                  <a:extLst>
                    <a:ext uri="{FF2B5EF4-FFF2-40B4-BE49-F238E27FC236}">
                      <a16:creationId xmlns:a16="http://schemas.microsoft.com/office/drawing/2014/main" id="{2AB49AB6-7E91-01C1-18CD-2CF59A9BE68F}"/>
                    </a:ext>
                  </a:extLst>
                </p:cNvPr>
                <p:cNvSpPr/>
                <p:nvPr/>
              </p:nvSpPr>
              <p:spPr>
                <a:xfrm>
                  <a:off x="12057578" y="3349251"/>
                  <a:ext cx="191" cy="219"/>
                </a:xfrm>
                <a:custGeom>
                  <a:avLst/>
                  <a:gdLst>
                    <a:gd name="connsiteX0" fmla="*/ 27 w 191"/>
                    <a:gd name="connsiteY0" fmla="*/ 0 h 219"/>
                    <a:gd name="connsiteX1" fmla="*/ 0 w 191"/>
                    <a:gd name="connsiteY1" fmla="*/ 0 h 219"/>
                    <a:gd name="connsiteX2" fmla="*/ 192 w 191"/>
                    <a:gd name="connsiteY2" fmla="*/ 219 h 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1" h="219">
                      <a:moveTo>
                        <a:pt x="27" y="0"/>
                      </a:moveTo>
                      <a:lnTo>
                        <a:pt x="0" y="0"/>
                      </a:lnTo>
                      <a:lnTo>
                        <a:pt x="192" y="219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8" name="任意多边形: 形状 4487">
                  <a:extLst>
                    <a:ext uri="{FF2B5EF4-FFF2-40B4-BE49-F238E27FC236}">
                      <a16:creationId xmlns:a16="http://schemas.microsoft.com/office/drawing/2014/main" id="{3F389E9E-A392-B833-E886-D82898526659}"/>
                    </a:ext>
                  </a:extLst>
                </p:cNvPr>
                <p:cNvSpPr/>
                <p:nvPr/>
              </p:nvSpPr>
              <p:spPr>
                <a:xfrm>
                  <a:off x="12057441" y="3349223"/>
                  <a:ext cx="328" cy="384"/>
                </a:xfrm>
                <a:custGeom>
                  <a:avLst/>
                  <a:gdLst>
                    <a:gd name="connsiteX0" fmla="*/ 0 w 328"/>
                    <a:gd name="connsiteY0" fmla="*/ 0 h 384"/>
                    <a:gd name="connsiteX1" fmla="*/ 0 w 328"/>
                    <a:gd name="connsiteY1" fmla="*/ 0 h 384"/>
                    <a:gd name="connsiteX2" fmla="*/ 329 w 328"/>
                    <a:gd name="connsiteY2" fmla="*/ 384 h 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8" h="38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29" y="384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9" name="任意多边形: 形状 4488">
                  <a:extLst>
                    <a:ext uri="{FF2B5EF4-FFF2-40B4-BE49-F238E27FC236}">
                      <a16:creationId xmlns:a16="http://schemas.microsoft.com/office/drawing/2014/main" id="{0C4D1042-E56E-1F85-FC8C-13DBC4A14CDB}"/>
                    </a:ext>
                  </a:extLst>
                </p:cNvPr>
                <p:cNvSpPr/>
                <p:nvPr/>
              </p:nvSpPr>
              <p:spPr>
                <a:xfrm>
                  <a:off x="12077274" y="3388259"/>
                  <a:ext cx="685" cy="768"/>
                </a:xfrm>
                <a:custGeom>
                  <a:avLst/>
                  <a:gdLst>
                    <a:gd name="connsiteX0" fmla="*/ 192 w 685"/>
                    <a:gd name="connsiteY0" fmla="*/ 521 h 768"/>
                    <a:gd name="connsiteX1" fmla="*/ 0 w 685"/>
                    <a:gd name="connsiteY1" fmla="*/ 741 h 768"/>
                    <a:gd name="connsiteX2" fmla="*/ 247 w 685"/>
                    <a:gd name="connsiteY2" fmla="*/ 768 h 768"/>
                    <a:gd name="connsiteX3" fmla="*/ 686 w 685"/>
                    <a:gd name="connsiteY3" fmla="*/ 0 h 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85" h="768">
                      <a:moveTo>
                        <a:pt x="192" y="521"/>
                      </a:moveTo>
                      <a:lnTo>
                        <a:pt x="0" y="741"/>
                      </a:lnTo>
                      <a:lnTo>
                        <a:pt x="247" y="768"/>
                      </a:lnTo>
                      <a:lnTo>
                        <a:pt x="686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0" name="任意多边形: 形状 4489">
                  <a:extLst>
                    <a:ext uri="{FF2B5EF4-FFF2-40B4-BE49-F238E27FC236}">
                      <a16:creationId xmlns:a16="http://schemas.microsoft.com/office/drawing/2014/main" id="{23B98874-3369-D52C-139D-BB85BE96694A}"/>
                    </a:ext>
                  </a:extLst>
                </p:cNvPr>
                <p:cNvSpPr/>
                <p:nvPr/>
              </p:nvSpPr>
              <p:spPr>
                <a:xfrm>
                  <a:off x="12060650" y="3363954"/>
                  <a:ext cx="1151" cy="768"/>
                </a:xfrm>
                <a:custGeom>
                  <a:avLst/>
                  <a:gdLst>
                    <a:gd name="connsiteX0" fmla="*/ 1152 w 1151"/>
                    <a:gd name="connsiteY0" fmla="*/ 27 h 768"/>
                    <a:gd name="connsiteX1" fmla="*/ 1070 w 1151"/>
                    <a:gd name="connsiteY1" fmla="*/ 27 h 768"/>
                    <a:gd name="connsiteX2" fmla="*/ 878 w 1151"/>
                    <a:gd name="connsiteY2" fmla="*/ 0 h 768"/>
                    <a:gd name="connsiteX3" fmla="*/ 0 w 1151"/>
                    <a:gd name="connsiteY3" fmla="*/ 603 h 768"/>
                    <a:gd name="connsiteX4" fmla="*/ 878 w 1151"/>
                    <a:gd name="connsiteY4" fmla="*/ 768 h 768"/>
                    <a:gd name="connsiteX5" fmla="*/ 1152 w 1151"/>
                    <a:gd name="connsiteY5" fmla="*/ 27 h 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51" h="768">
                      <a:moveTo>
                        <a:pt x="1152" y="27"/>
                      </a:moveTo>
                      <a:lnTo>
                        <a:pt x="1070" y="27"/>
                      </a:lnTo>
                      <a:lnTo>
                        <a:pt x="878" y="0"/>
                      </a:lnTo>
                      <a:cubicBezTo>
                        <a:pt x="330" y="384"/>
                        <a:pt x="0" y="603"/>
                        <a:pt x="0" y="603"/>
                      </a:cubicBezTo>
                      <a:cubicBezTo>
                        <a:pt x="302" y="686"/>
                        <a:pt x="603" y="741"/>
                        <a:pt x="878" y="768"/>
                      </a:cubicBezTo>
                      <a:lnTo>
                        <a:pt x="1152" y="2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1" name="任意多边形: 形状 4490">
                  <a:extLst>
                    <a:ext uri="{FF2B5EF4-FFF2-40B4-BE49-F238E27FC236}">
                      <a16:creationId xmlns:a16="http://schemas.microsoft.com/office/drawing/2014/main" id="{E8D1FE49-53BB-46C8-E69E-72063C0D71DC}"/>
                    </a:ext>
                  </a:extLst>
                </p:cNvPr>
                <p:cNvSpPr/>
                <p:nvPr/>
              </p:nvSpPr>
              <p:spPr>
                <a:xfrm>
                  <a:off x="12060925" y="3365792"/>
                  <a:ext cx="273" cy="274"/>
                </a:xfrm>
                <a:custGeom>
                  <a:avLst/>
                  <a:gdLst>
                    <a:gd name="connsiteX0" fmla="*/ 0 w 273"/>
                    <a:gd name="connsiteY0" fmla="*/ 0 h 274"/>
                    <a:gd name="connsiteX1" fmla="*/ 274 w 273"/>
                    <a:gd name="connsiteY1" fmla="*/ 274 h 274"/>
                    <a:gd name="connsiteX2" fmla="*/ 0 w 273"/>
                    <a:gd name="connsiteY2" fmla="*/ 0 h 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3" h="274">
                      <a:moveTo>
                        <a:pt x="0" y="0"/>
                      </a:moveTo>
                      <a:lnTo>
                        <a:pt x="274" y="27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2" name="任意多边形: 形状 4491">
                  <a:extLst>
                    <a:ext uri="{FF2B5EF4-FFF2-40B4-BE49-F238E27FC236}">
                      <a16:creationId xmlns:a16="http://schemas.microsoft.com/office/drawing/2014/main" id="{360D67BD-CE37-551D-D759-FB3968A94A03}"/>
                    </a:ext>
                  </a:extLst>
                </p:cNvPr>
                <p:cNvSpPr/>
                <p:nvPr/>
              </p:nvSpPr>
              <p:spPr>
                <a:xfrm>
                  <a:off x="12059882" y="3363625"/>
                  <a:ext cx="658" cy="576"/>
                </a:xfrm>
                <a:custGeom>
                  <a:avLst/>
                  <a:gdLst>
                    <a:gd name="connsiteX0" fmla="*/ 27 w 658"/>
                    <a:gd name="connsiteY0" fmla="*/ 0 h 576"/>
                    <a:gd name="connsiteX1" fmla="*/ 0 w 658"/>
                    <a:gd name="connsiteY1" fmla="*/ 0 h 576"/>
                    <a:gd name="connsiteX2" fmla="*/ 658 w 658"/>
                    <a:gd name="connsiteY2" fmla="*/ 576 h 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58" h="576">
                      <a:moveTo>
                        <a:pt x="27" y="0"/>
                      </a:moveTo>
                      <a:lnTo>
                        <a:pt x="0" y="0"/>
                      </a:lnTo>
                      <a:lnTo>
                        <a:pt x="658" y="576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3" name="任意多边形: 形状 4492">
                  <a:extLst>
                    <a:ext uri="{FF2B5EF4-FFF2-40B4-BE49-F238E27FC236}">
                      <a16:creationId xmlns:a16="http://schemas.microsoft.com/office/drawing/2014/main" id="{5F8E9B9B-66F8-3E96-0658-B71532CB0F7C}"/>
                    </a:ext>
                  </a:extLst>
                </p:cNvPr>
                <p:cNvSpPr/>
                <p:nvPr/>
              </p:nvSpPr>
              <p:spPr>
                <a:xfrm>
                  <a:off x="12057084" y="3362308"/>
                  <a:ext cx="3566" cy="2249"/>
                </a:xfrm>
                <a:custGeom>
                  <a:avLst/>
                  <a:gdLst>
                    <a:gd name="connsiteX0" fmla="*/ 3566 w 3566"/>
                    <a:gd name="connsiteY0" fmla="*/ 2249 h 2249"/>
                    <a:gd name="connsiteX1" fmla="*/ 2442 w 3566"/>
                    <a:gd name="connsiteY1" fmla="*/ 1207 h 2249"/>
                    <a:gd name="connsiteX2" fmla="*/ 0 w 3566"/>
                    <a:gd name="connsiteY2" fmla="*/ 0 h 2249"/>
                    <a:gd name="connsiteX3" fmla="*/ 1948 w 3566"/>
                    <a:gd name="connsiteY3" fmla="*/ 1701 h 2249"/>
                    <a:gd name="connsiteX4" fmla="*/ 3566 w 3566"/>
                    <a:gd name="connsiteY4" fmla="*/ 2249 h 2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6" h="2249">
                      <a:moveTo>
                        <a:pt x="3566" y="2249"/>
                      </a:moveTo>
                      <a:lnTo>
                        <a:pt x="2442" y="1207"/>
                      </a:lnTo>
                      <a:cubicBezTo>
                        <a:pt x="1564" y="905"/>
                        <a:pt x="741" y="521"/>
                        <a:pt x="0" y="0"/>
                      </a:cubicBezTo>
                      <a:lnTo>
                        <a:pt x="1948" y="1701"/>
                      </a:lnTo>
                      <a:cubicBezTo>
                        <a:pt x="2469" y="1920"/>
                        <a:pt x="3018" y="2112"/>
                        <a:pt x="3566" y="224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4" name="任意多边形: 形状 4493">
                  <a:extLst>
                    <a:ext uri="{FF2B5EF4-FFF2-40B4-BE49-F238E27FC236}">
                      <a16:creationId xmlns:a16="http://schemas.microsoft.com/office/drawing/2014/main" id="{62426D1D-9270-F424-2D2A-0A5D426B7698}"/>
                    </a:ext>
                  </a:extLst>
                </p:cNvPr>
                <p:cNvSpPr/>
                <p:nvPr/>
              </p:nvSpPr>
              <p:spPr>
                <a:xfrm>
                  <a:off x="12058017" y="3285627"/>
                  <a:ext cx="111185" cy="113988"/>
                </a:xfrm>
                <a:custGeom>
                  <a:avLst/>
                  <a:gdLst>
                    <a:gd name="connsiteX0" fmla="*/ 23482 w 111185"/>
                    <a:gd name="connsiteY0" fmla="*/ 11832 h 113988"/>
                    <a:gd name="connsiteX1" fmla="*/ 23646 w 111185"/>
                    <a:gd name="connsiteY1" fmla="*/ 11996 h 113988"/>
                    <a:gd name="connsiteX2" fmla="*/ 26088 w 111185"/>
                    <a:gd name="connsiteY2" fmla="*/ 24204 h 113988"/>
                    <a:gd name="connsiteX3" fmla="*/ 22824 w 111185"/>
                    <a:gd name="connsiteY3" fmla="*/ 28017 h 113988"/>
                    <a:gd name="connsiteX4" fmla="*/ 24442 w 111185"/>
                    <a:gd name="connsiteY4" fmla="*/ 27605 h 113988"/>
                    <a:gd name="connsiteX5" fmla="*/ 24058 w 111185"/>
                    <a:gd name="connsiteY5" fmla="*/ 27962 h 113988"/>
                    <a:gd name="connsiteX6" fmla="*/ 22604 w 111185"/>
                    <a:gd name="connsiteY6" fmla="*/ 29416 h 113988"/>
                    <a:gd name="connsiteX7" fmla="*/ 20053 w 111185"/>
                    <a:gd name="connsiteY7" fmla="*/ 32323 h 113988"/>
                    <a:gd name="connsiteX8" fmla="*/ 19312 w 111185"/>
                    <a:gd name="connsiteY8" fmla="*/ 33284 h 113988"/>
                    <a:gd name="connsiteX9" fmla="*/ 18544 w 111185"/>
                    <a:gd name="connsiteY9" fmla="*/ 34299 h 113988"/>
                    <a:gd name="connsiteX10" fmla="*/ 17365 w 111185"/>
                    <a:gd name="connsiteY10" fmla="*/ 36027 h 113988"/>
                    <a:gd name="connsiteX11" fmla="*/ 16761 w 111185"/>
                    <a:gd name="connsiteY11" fmla="*/ 36987 h 113988"/>
                    <a:gd name="connsiteX12" fmla="*/ 16157 w 111185"/>
                    <a:gd name="connsiteY12" fmla="*/ 38002 h 113988"/>
                    <a:gd name="connsiteX13" fmla="*/ 15444 w 111185"/>
                    <a:gd name="connsiteY13" fmla="*/ 39374 h 113988"/>
                    <a:gd name="connsiteX14" fmla="*/ 15088 w 111185"/>
                    <a:gd name="connsiteY14" fmla="*/ 40142 h 113988"/>
                    <a:gd name="connsiteX15" fmla="*/ 14731 w 111185"/>
                    <a:gd name="connsiteY15" fmla="*/ 40306 h 113988"/>
                    <a:gd name="connsiteX16" fmla="*/ 3347 w 111185"/>
                    <a:gd name="connsiteY16" fmla="*/ 46067 h 113988"/>
                    <a:gd name="connsiteX17" fmla="*/ 14978 w 111185"/>
                    <a:gd name="connsiteY17" fmla="*/ 40388 h 113988"/>
                    <a:gd name="connsiteX18" fmla="*/ 14457 w 111185"/>
                    <a:gd name="connsiteY18" fmla="*/ 41595 h 113988"/>
                    <a:gd name="connsiteX19" fmla="*/ 12756 w 111185"/>
                    <a:gd name="connsiteY19" fmla="*/ 47466 h 113988"/>
                    <a:gd name="connsiteX20" fmla="*/ 12289 w 111185"/>
                    <a:gd name="connsiteY20" fmla="*/ 53666 h 113988"/>
                    <a:gd name="connsiteX21" fmla="*/ 12289 w 111185"/>
                    <a:gd name="connsiteY21" fmla="*/ 53775 h 113988"/>
                    <a:gd name="connsiteX22" fmla="*/ 12289 w 111185"/>
                    <a:gd name="connsiteY22" fmla="*/ 53803 h 113988"/>
                    <a:gd name="connsiteX23" fmla="*/ 12289 w 111185"/>
                    <a:gd name="connsiteY23" fmla="*/ 53912 h 113988"/>
                    <a:gd name="connsiteX24" fmla="*/ 12289 w 111185"/>
                    <a:gd name="connsiteY24" fmla="*/ 53912 h 113988"/>
                    <a:gd name="connsiteX25" fmla="*/ 12372 w 111185"/>
                    <a:gd name="connsiteY25" fmla="*/ 55504 h 113988"/>
                    <a:gd name="connsiteX26" fmla="*/ 12372 w 111185"/>
                    <a:gd name="connsiteY26" fmla="*/ 55586 h 113988"/>
                    <a:gd name="connsiteX27" fmla="*/ 12399 w 111185"/>
                    <a:gd name="connsiteY27" fmla="*/ 55751 h 113988"/>
                    <a:gd name="connsiteX28" fmla="*/ 10643 w 111185"/>
                    <a:gd name="connsiteY28" fmla="*/ 59426 h 113988"/>
                    <a:gd name="connsiteX29" fmla="*/ 8532 w 111185"/>
                    <a:gd name="connsiteY29" fmla="*/ 61758 h 113988"/>
                    <a:gd name="connsiteX30" fmla="*/ 5980 w 111185"/>
                    <a:gd name="connsiteY30" fmla="*/ 63267 h 113988"/>
                    <a:gd name="connsiteX31" fmla="*/ 0 w 111185"/>
                    <a:gd name="connsiteY31" fmla="*/ 66778 h 113988"/>
                    <a:gd name="connsiteX32" fmla="*/ 8970 w 111185"/>
                    <a:gd name="connsiteY32" fmla="*/ 64584 h 113988"/>
                    <a:gd name="connsiteX33" fmla="*/ 12427 w 111185"/>
                    <a:gd name="connsiteY33" fmla="*/ 56025 h 113988"/>
                    <a:gd name="connsiteX34" fmla="*/ 13743 w 111185"/>
                    <a:gd name="connsiteY34" fmla="*/ 63102 h 113988"/>
                    <a:gd name="connsiteX35" fmla="*/ 14210 w 111185"/>
                    <a:gd name="connsiteY35" fmla="*/ 64611 h 113988"/>
                    <a:gd name="connsiteX36" fmla="*/ 14402 w 111185"/>
                    <a:gd name="connsiteY36" fmla="*/ 65160 h 113988"/>
                    <a:gd name="connsiteX37" fmla="*/ 14402 w 111185"/>
                    <a:gd name="connsiteY37" fmla="*/ 65187 h 113988"/>
                    <a:gd name="connsiteX38" fmla="*/ 14402 w 111185"/>
                    <a:gd name="connsiteY38" fmla="*/ 65214 h 113988"/>
                    <a:gd name="connsiteX39" fmla="*/ 14402 w 111185"/>
                    <a:gd name="connsiteY39" fmla="*/ 65242 h 113988"/>
                    <a:gd name="connsiteX40" fmla="*/ 14457 w 111185"/>
                    <a:gd name="connsiteY40" fmla="*/ 65379 h 113988"/>
                    <a:gd name="connsiteX41" fmla="*/ 14457 w 111185"/>
                    <a:gd name="connsiteY41" fmla="*/ 65406 h 113988"/>
                    <a:gd name="connsiteX42" fmla="*/ 14512 w 111185"/>
                    <a:gd name="connsiteY42" fmla="*/ 65516 h 113988"/>
                    <a:gd name="connsiteX43" fmla="*/ 14621 w 111185"/>
                    <a:gd name="connsiteY43" fmla="*/ 65983 h 113988"/>
                    <a:gd name="connsiteX44" fmla="*/ 14621 w 111185"/>
                    <a:gd name="connsiteY44" fmla="*/ 66038 h 113988"/>
                    <a:gd name="connsiteX45" fmla="*/ 14758 w 111185"/>
                    <a:gd name="connsiteY45" fmla="*/ 66339 h 113988"/>
                    <a:gd name="connsiteX46" fmla="*/ 14594 w 111185"/>
                    <a:gd name="connsiteY46" fmla="*/ 65791 h 113988"/>
                    <a:gd name="connsiteX47" fmla="*/ 14978 w 111185"/>
                    <a:gd name="connsiteY47" fmla="*/ 66860 h 113988"/>
                    <a:gd name="connsiteX48" fmla="*/ 15033 w 111185"/>
                    <a:gd name="connsiteY48" fmla="*/ 67025 h 113988"/>
                    <a:gd name="connsiteX49" fmla="*/ 19230 w 111185"/>
                    <a:gd name="connsiteY49" fmla="*/ 75474 h 113988"/>
                    <a:gd name="connsiteX50" fmla="*/ 8504 w 111185"/>
                    <a:gd name="connsiteY50" fmla="*/ 90836 h 113988"/>
                    <a:gd name="connsiteX51" fmla="*/ 12975 w 111185"/>
                    <a:gd name="connsiteY51" fmla="*/ 90891 h 113988"/>
                    <a:gd name="connsiteX52" fmla="*/ 20903 w 111185"/>
                    <a:gd name="connsiteY52" fmla="*/ 80412 h 113988"/>
                    <a:gd name="connsiteX53" fmla="*/ 19395 w 111185"/>
                    <a:gd name="connsiteY53" fmla="*/ 75721 h 113988"/>
                    <a:gd name="connsiteX54" fmla="*/ 20629 w 111185"/>
                    <a:gd name="connsiteY54" fmla="*/ 77641 h 113988"/>
                    <a:gd name="connsiteX55" fmla="*/ 20656 w 111185"/>
                    <a:gd name="connsiteY55" fmla="*/ 77669 h 113988"/>
                    <a:gd name="connsiteX56" fmla="*/ 20903 w 111185"/>
                    <a:gd name="connsiteY56" fmla="*/ 80412 h 113988"/>
                    <a:gd name="connsiteX57" fmla="*/ 19038 w 111185"/>
                    <a:gd name="connsiteY57" fmla="*/ 86941 h 113988"/>
                    <a:gd name="connsiteX58" fmla="*/ 12975 w 111185"/>
                    <a:gd name="connsiteY58" fmla="*/ 90891 h 113988"/>
                    <a:gd name="connsiteX59" fmla="*/ 10205 w 111185"/>
                    <a:gd name="connsiteY59" fmla="*/ 93415 h 113988"/>
                    <a:gd name="connsiteX60" fmla="*/ 19998 w 111185"/>
                    <a:gd name="connsiteY60" fmla="*/ 90397 h 113988"/>
                    <a:gd name="connsiteX61" fmla="*/ 22467 w 111185"/>
                    <a:gd name="connsiteY61" fmla="*/ 85322 h 113988"/>
                    <a:gd name="connsiteX62" fmla="*/ 20849 w 111185"/>
                    <a:gd name="connsiteY62" fmla="*/ 77943 h 113988"/>
                    <a:gd name="connsiteX63" fmla="*/ 21644 w 111185"/>
                    <a:gd name="connsiteY63" fmla="*/ 79068 h 113988"/>
                    <a:gd name="connsiteX64" fmla="*/ 25896 w 111185"/>
                    <a:gd name="connsiteY64" fmla="*/ 84307 h 113988"/>
                    <a:gd name="connsiteX65" fmla="*/ 26472 w 111185"/>
                    <a:gd name="connsiteY65" fmla="*/ 84911 h 113988"/>
                    <a:gd name="connsiteX66" fmla="*/ 26499 w 111185"/>
                    <a:gd name="connsiteY66" fmla="*/ 84938 h 113988"/>
                    <a:gd name="connsiteX67" fmla="*/ 26829 w 111185"/>
                    <a:gd name="connsiteY67" fmla="*/ 85404 h 113988"/>
                    <a:gd name="connsiteX68" fmla="*/ 26883 w 111185"/>
                    <a:gd name="connsiteY68" fmla="*/ 85432 h 113988"/>
                    <a:gd name="connsiteX69" fmla="*/ 27157 w 111185"/>
                    <a:gd name="connsiteY69" fmla="*/ 85679 h 113988"/>
                    <a:gd name="connsiteX70" fmla="*/ 26719 w 111185"/>
                    <a:gd name="connsiteY70" fmla="*/ 85158 h 113988"/>
                    <a:gd name="connsiteX71" fmla="*/ 27652 w 111185"/>
                    <a:gd name="connsiteY71" fmla="*/ 86118 h 113988"/>
                    <a:gd name="connsiteX72" fmla="*/ 27652 w 111185"/>
                    <a:gd name="connsiteY72" fmla="*/ 86118 h 113988"/>
                    <a:gd name="connsiteX73" fmla="*/ 27816 w 111185"/>
                    <a:gd name="connsiteY73" fmla="*/ 86310 h 113988"/>
                    <a:gd name="connsiteX74" fmla="*/ 27981 w 111185"/>
                    <a:gd name="connsiteY74" fmla="*/ 86447 h 113988"/>
                    <a:gd name="connsiteX75" fmla="*/ 27871 w 111185"/>
                    <a:gd name="connsiteY75" fmla="*/ 86337 h 113988"/>
                    <a:gd name="connsiteX76" fmla="*/ 28118 w 111185"/>
                    <a:gd name="connsiteY76" fmla="*/ 86584 h 113988"/>
                    <a:gd name="connsiteX77" fmla="*/ 28118 w 111185"/>
                    <a:gd name="connsiteY77" fmla="*/ 86584 h 113988"/>
                    <a:gd name="connsiteX78" fmla="*/ 28283 w 111185"/>
                    <a:gd name="connsiteY78" fmla="*/ 86749 h 113988"/>
                    <a:gd name="connsiteX79" fmla="*/ 28420 w 111185"/>
                    <a:gd name="connsiteY79" fmla="*/ 86886 h 113988"/>
                    <a:gd name="connsiteX80" fmla="*/ 28310 w 111185"/>
                    <a:gd name="connsiteY80" fmla="*/ 86776 h 113988"/>
                    <a:gd name="connsiteX81" fmla="*/ 28584 w 111185"/>
                    <a:gd name="connsiteY81" fmla="*/ 87050 h 113988"/>
                    <a:gd name="connsiteX82" fmla="*/ 28666 w 111185"/>
                    <a:gd name="connsiteY82" fmla="*/ 87160 h 113988"/>
                    <a:gd name="connsiteX83" fmla="*/ 28666 w 111185"/>
                    <a:gd name="connsiteY83" fmla="*/ 87160 h 113988"/>
                    <a:gd name="connsiteX84" fmla="*/ 29572 w 111185"/>
                    <a:gd name="connsiteY84" fmla="*/ 88011 h 113988"/>
                    <a:gd name="connsiteX85" fmla="*/ 30504 w 111185"/>
                    <a:gd name="connsiteY85" fmla="*/ 88833 h 113988"/>
                    <a:gd name="connsiteX86" fmla="*/ 31245 w 111185"/>
                    <a:gd name="connsiteY86" fmla="*/ 89492 h 113988"/>
                    <a:gd name="connsiteX87" fmla="*/ 31245 w 111185"/>
                    <a:gd name="connsiteY87" fmla="*/ 89492 h 113988"/>
                    <a:gd name="connsiteX88" fmla="*/ 31355 w 111185"/>
                    <a:gd name="connsiteY88" fmla="*/ 94594 h 113988"/>
                    <a:gd name="connsiteX89" fmla="*/ 33988 w 111185"/>
                    <a:gd name="connsiteY89" fmla="*/ 92893 h 113988"/>
                    <a:gd name="connsiteX90" fmla="*/ 31464 w 111185"/>
                    <a:gd name="connsiteY90" fmla="*/ 89711 h 113988"/>
                    <a:gd name="connsiteX91" fmla="*/ 33439 w 111185"/>
                    <a:gd name="connsiteY91" fmla="*/ 91330 h 113988"/>
                    <a:gd name="connsiteX92" fmla="*/ 37225 w 111185"/>
                    <a:gd name="connsiteY92" fmla="*/ 94045 h 113988"/>
                    <a:gd name="connsiteX93" fmla="*/ 37308 w 111185"/>
                    <a:gd name="connsiteY93" fmla="*/ 94100 h 113988"/>
                    <a:gd name="connsiteX94" fmla="*/ 37308 w 111185"/>
                    <a:gd name="connsiteY94" fmla="*/ 94100 h 113988"/>
                    <a:gd name="connsiteX95" fmla="*/ 41093 w 111185"/>
                    <a:gd name="connsiteY95" fmla="*/ 96350 h 113988"/>
                    <a:gd name="connsiteX96" fmla="*/ 41203 w 111185"/>
                    <a:gd name="connsiteY96" fmla="*/ 96405 h 113988"/>
                    <a:gd name="connsiteX97" fmla="*/ 41285 w 111185"/>
                    <a:gd name="connsiteY97" fmla="*/ 96432 h 113988"/>
                    <a:gd name="connsiteX98" fmla="*/ 41340 w 111185"/>
                    <a:gd name="connsiteY98" fmla="*/ 96460 h 113988"/>
                    <a:gd name="connsiteX99" fmla="*/ 41450 w 111185"/>
                    <a:gd name="connsiteY99" fmla="*/ 96514 h 113988"/>
                    <a:gd name="connsiteX100" fmla="*/ 41504 w 111185"/>
                    <a:gd name="connsiteY100" fmla="*/ 96542 h 113988"/>
                    <a:gd name="connsiteX101" fmla="*/ 41614 w 111185"/>
                    <a:gd name="connsiteY101" fmla="*/ 96597 h 113988"/>
                    <a:gd name="connsiteX102" fmla="*/ 42081 w 111185"/>
                    <a:gd name="connsiteY102" fmla="*/ 96926 h 113988"/>
                    <a:gd name="connsiteX103" fmla="*/ 42465 w 111185"/>
                    <a:gd name="connsiteY103" fmla="*/ 97200 h 113988"/>
                    <a:gd name="connsiteX104" fmla="*/ 42520 w 111185"/>
                    <a:gd name="connsiteY104" fmla="*/ 97200 h 113988"/>
                    <a:gd name="connsiteX105" fmla="*/ 42822 w 111185"/>
                    <a:gd name="connsiteY105" fmla="*/ 97282 h 113988"/>
                    <a:gd name="connsiteX106" fmla="*/ 41751 w 111185"/>
                    <a:gd name="connsiteY106" fmla="*/ 96652 h 113988"/>
                    <a:gd name="connsiteX107" fmla="*/ 42136 w 111185"/>
                    <a:gd name="connsiteY107" fmla="*/ 96871 h 113988"/>
                    <a:gd name="connsiteX108" fmla="*/ 43946 w 111185"/>
                    <a:gd name="connsiteY108" fmla="*/ 97749 h 113988"/>
                    <a:gd name="connsiteX109" fmla="*/ 44083 w 111185"/>
                    <a:gd name="connsiteY109" fmla="*/ 97804 h 113988"/>
                    <a:gd name="connsiteX110" fmla="*/ 48226 w 111185"/>
                    <a:gd name="connsiteY110" fmla="*/ 101480 h 113988"/>
                    <a:gd name="connsiteX111" fmla="*/ 48308 w 111185"/>
                    <a:gd name="connsiteY111" fmla="*/ 101205 h 113988"/>
                    <a:gd name="connsiteX112" fmla="*/ 44275 w 111185"/>
                    <a:gd name="connsiteY112" fmla="*/ 97886 h 113988"/>
                    <a:gd name="connsiteX113" fmla="*/ 46305 w 111185"/>
                    <a:gd name="connsiteY113" fmla="*/ 98764 h 113988"/>
                    <a:gd name="connsiteX114" fmla="*/ 46909 w 111185"/>
                    <a:gd name="connsiteY114" fmla="*/ 98983 h 113988"/>
                    <a:gd name="connsiteX115" fmla="*/ 48747 w 111185"/>
                    <a:gd name="connsiteY115" fmla="*/ 99669 h 113988"/>
                    <a:gd name="connsiteX116" fmla="*/ 49240 w 111185"/>
                    <a:gd name="connsiteY116" fmla="*/ 99834 h 113988"/>
                    <a:gd name="connsiteX117" fmla="*/ 53849 w 111185"/>
                    <a:gd name="connsiteY117" fmla="*/ 101178 h 113988"/>
                    <a:gd name="connsiteX118" fmla="*/ 53849 w 111185"/>
                    <a:gd name="connsiteY118" fmla="*/ 101205 h 113988"/>
                    <a:gd name="connsiteX119" fmla="*/ 53959 w 111185"/>
                    <a:gd name="connsiteY119" fmla="*/ 101233 h 113988"/>
                    <a:gd name="connsiteX120" fmla="*/ 54151 w 111185"/>
                    <a:gd name="connsiteY120" fmla="*/ 101260 h 113988"/>
                    <a:gd name="connsiteX121" fmla="*/ 54425 w 111185"/>
                    <a:gd name="connsiteY121" fmla="*/ 101315 h 113988"/>
                    <a:gd name="connsiteX122" fmla="*/ 54809 w 111185"/>
                    <a:gd name="connsiteY122" fmla="*/ 101397 h 113988"/>
                    <a:gd name="connsiteX123" fmla="*/ 57004 w 111185"/>
                    <a:gd name="connsiteY123" fmla="*/ 101836 h 113988"/>
                    <a:gd name="connsiteX124" fmla="*/ 57250 w 111185"/>
                    <a:gd name="connsiteY124" fmla="*/ 101864 h 113988"/>
                    <a:gd name="connsiteX125" fmla="*/ 57333 w 111185"/>
                    <a:gd name="connsiteY125" fmla="*/ 101891 h 113988"/>
                    <a:gd name="connsiteX126" fmla="*/ 57497 w 111185"/>
                    <a:gd name="connsiteY126" fmla="*/ 101918 h 113988"/>
                    <a:gd name="connsiteX127" fmla="*/ 57525 w 111185"/>
                    <a:gd name="connsiteY127" fmla="*/ 101918 h 113988"/>
                    <a:gd name="connsiteX128" fmla="*/ 57580 w 111185"/>
                    <a:gd name="connsiteY128" fmla="*/ 101918 h 113988"/>
                    <a:gd name="connsiteX129" fmla="*/ 57635 w 111185"/>
                    <a:gd name="connsiteY129" fmla="*/ 101918 h 113988"/>
                    <a:gd name="connsiteX130" fmla="*/ 57635 w 111185"/>
                    <a:gd name="connsiteY130" fmla="*/ 101918 h 113988"/>
                    <a:gd name="connsiteX131" fmla="*/ 57635 w 111185"/>
                    <a:gd name="connsiteY131" fmla="*/ 101918 h 113988"/>
                    <a:gd name="connsiteX132" fmla="*/ 58156 w 111185"/>
                    <a:gd name="connsiteY132" fmla="*/ 102001 h 113988"/>
                    <a:gd name="connsiteX133" fmla="*/ 63615 w 111185"/>
                    <a:gd name="connsiteY133" fmla="*/ 102275 h 113988"/>
                    <a:gd name="connsiteX134" fmla="*/ 70116 w 111185"/>
                    <a:gd name="connsiteY134" fmla="*/ 101041 h 113988"/>
                    <a:gd name="connsiteX135" fmla="*/ 69979 w 111185"/>
                    <a:gd name="connsiteY135" fmla="*/ 101096 h 113988"/>
                    <a:gd name="connsiteX136" fmla="*/ 70171 w 111185"/>
                    <a:gd name="connsiteY136" fmla="*/ 101013 h 113988"/>
                    <a:gd name="connsiteX137" fmla="*/ 74066 w 111185"/>
                    <a:gd name="connsiteY137" fmla="*/ 99148 h 113988"/>
                    <a:gd name="connsiteX138" fmla="*/ 74944 w 111185"/>
                    <a:gd name="connsiteY138" fmla="*/ 98572 h 113988"/>
                    <a:gd name="connsiteX139" fmla="*/ 75411 w 111185"/>
                    <a:gd name="connsiteY139" fmla="*/ 98243 h 113988"/>
                    <a:gd name="connsiteX140" fmla="*/ 75603 w 111185"/>
                    <a:gd name="connsiteY140" fmla="*/ 98106 h 113988"/>
                    <a:gd name="connsiteX141" fmla="*/ 75658 w 111185"/>
                    <a:gd name="connsiteY141" fmla="*/ 98078 h 113988"/>
                    <a:gd name="connsiteX142" fmla="*/ 75904 w 111185"/>
                    <a:gd name="connsiteY142" fmla="*/ 97886 h 113988"/>
                    <a:gd name="connsiteX143" fmla="*/ 76892 w 111185"/>
                    <a:gd name="connsiteY143" fmla="*/ 97118 h 113988"/>
                    <a:gd name="connsiteX144" fmla="*/ 76892 w 111185"/>
                    <a:gd name="connsiteY144" fmla="*/ 97118 h 113988"/>
                    <a:gd name="connsiteX145" fmla="*/ 77057 w 111185"/>
                    <a:gd name="connsiteY145" fmla="*/ 96981 h 113988"/>
                    <a:gd name="connsiteX146" fmla="*/ 77112 w 111185"/>
                    <a:gd name="connsiteY146" fmla="*/ 96926 h 113988"/>
                    <a:gd name="connsiteX147" fmla="*/ 77112 w 111185"/>
                    <a:gd name="connsiteY147" fmla="*/ 96926 h 113988"/>
                    <a:gd name="connsiteX148" fmla="*/ 77112 w 111185"/>
                    <a:gd name="connsiteY148" fmla="*/ 96926 h 113988"/>
                    <a:gd name="connsiteX149" fmla="*/ 77193 w 111185"/>
                    <a:gd name="connsiteY149" fmla="*/ 96844 h 113988"/>
                    <a:gd name="connsiteX150" fmla="*/ 77112 w 111185"/>
                    <a:gd name="connsiteY150" fmla="*/ 96926 h 113988"/>
                    <a:gd name="connsiteX151" fmla="*/ 80842 w 111185"/>
                    <a:gd name="connsiteY151" fmla="*/ 113632 h 113988"/>
                    <a:gd name="connsiteX152" fmla="*/ 81281 w 111185"/>
                    <a:gd name="connsiteY152" fmla="*/ 113989 h 113988"/>
                    <a:gd name="connsiteX153" fmla="*/ 81555 w 111185"/>
                    <a:gd name="connsiteY153" fmla="*/ 112974 h 113988"/>
                    <a:gd name="connsiteX154" fmla="*/ 92473 w 111185"/>
                    <a:gd name="connsiteY154" fmla="*/ 100053 h 113988"/>
                    <a:gd name="connsiteX155" fmla="*/ 92446 w 111185"/>
                    <a:gd name="connsiteY155" fmla="*/ 102906 h 113988"/>
                    <a:gd name="connsiteX156" fmla="*/ 94969 w 111185"/>
                    <a:gd name="connsiteY156" fmla="*/ 108365 h 113988"/>
                    <a:gd name="connsiteX157" fmla="*/ 111182 w 111185"/>
                    <a:gd name="connsiteY157" fmla="*/ 61292 h 113988"/>
                    <a:gd name="connsiteX158" fmla="*/ 93351 w 111185"/>
                    <a:gd name="connsiteY158" fmla="*/ 13889 h 113988"/>
                    <a:gd name="connsiteX159" fmla="*/ 49487 w 111185"/>
                    <a:gd name="connsiteY159" fmla="*/ 283 h 113988"/>
                    <a:gd name="connsiteX160" fmla="*/ 21342 w 111185"/>
                    <a:gd name="connsiteY160" fmla="*/ 10159 h 113988"/>
                    <a:gd name="connsiteX161" fmla="*/ 23317 w 111185"/>
                    <a:gd name="connsiteY161" fmla="*/ 11695 h 113988"/>
                    <a:gd name="connsiteX162" fmla="*/ 23482 w 111185"/>
                    <a:gd name="connsiteY162" fmla="*/ 11832 h 113988"/>
                    <a:gd name="connsiteX163" fmla="*/ 51024 w 111185"/>
                    <a:gd name="connsiteY163" fmla="*/ 18690 h 113988"/>
                    <a:gd name="connsiteX164" fmla="*/ 79772 w 111185"/>
                    <a:gd name="connsiteY164" fmla="*/ 27934 h 113988"/>
                    <a:gd name="connsiteX165" fmla="*/ 90635 w 111185"/>
                    <a:gd name="connsiteY165" fmla="*/ 61319 h 113988"/>
                    <a:gd name="connsiteX166" fmla="*/ 79142 w 111185"/>
                    <a:gd name="connsiteY166" fmla="*/ 94320 h 113988"/>
                    <a:gd name="connsiteX167" fmla="*/ 60734 w 111185"/>
                    <a:gd name="connsiteY167" fmla="*/ 101041 h 113988"/>
                    <a:gd name="connsiteX168" fmla="*/ 38158 w 111185"/>
                    <a:gd name="connsiteY168" fmla="*/ 92235 h 113988"/>
                    <a:gd name="connsiteX169" fmla="*/ 14567 w 111185"/>
                    <a:gd name="connsiteY169" fmla="*/ 61347 h 113988"/>
                    <a:gd name="connsiteX170" fmla="*/ 19778 w 111185"/>
                    <a:gd name="connsiteY170" fmla="*/ 34683 h 113988"/>
                    <a:gd name="connsiteX171" fmla="*/ 23454 w 111185"/>
                    <a:gd name="connsiteY171" fmla="*/ 31748 h 113988"/>
                    <a:gd name="connsiteX172" fmla="*/ 51024 w 111185"/>
                    <a:gd name="connsiteY172" fmla="*/ 18690 h 1139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</a:cxnLst>
                  <a:rect l="l" t="t" r="r" b="b"/>
                  <a:pathLst>
                    <a:path w="111185" h="113988">
                      <a:moveTo>
                        <a:pt x="23482" y="11832"/>
                      </a:moveTo>
                      <a:lnTo>
                        <a:pt x="23646" y="11996"/>
                      </a:lnTo>
                      <a:cubicBezTo>
                        <a:pt x="27130" y="15014"/>
                        <a:pt x="28145" y="20034"/>
                        <a:pt x="26088" y="24204"/>
                      </a:cubicBezTo>
                      <a:cubicBezTo>
                        <a:pt x="25320" y="25767"/>
                        <a:pt x="24168" y="27057"/>
                        <a:pt x="22824" y="28017"/>
                      </a:cubicBezTo>
                      <a:lnTo>
                        <a:pt x="24442" y="27605"/>
                      </a:lnTo>
                      <a:lnTo>
                        <a:pt x="24058" y="27962"/>
                      </a:lnTo>
                      <a:lnTo>
                        <a:pt x="22604" y="29416"/>
                      </a:lnTo>
                      <a:lnTo>
                        <a:pt x="20053" y="32323"/>
                      </a:lnTo>
                      <a:lnTo>
                        <a:pt x="19312" y="33284"/>
                      </a:lnTo>
                      <a:lnTo>
                        <a:pt x="18544" y="34299"/>
                      </a:lnTo>
                      <a:lnTo>
                        <a:pt x="17365" y="36027"/>
                      </a:lnTo>
                      <a:lnTo>
                        <a:pt x="16761" y="36987"/>
                      </a:lnTo>
                      <a:lnTo>
                        <a:pt x="16157" y="38002"/>
                      </a:lnTo>
                      <a:lnTo>
                        <a:pt x="15444" y="39374"/>
                      </a:lnTo>
                      <a:lnTo>
                        <a:pt x="15088" y="40142"/>
                      </a:lnTo>
                      <a:lnTo>
                        <a:pt x="14731" y="40306"/>
                      </a:lnTo>
                      <a:lnTo>
                        <a:pt x="3347" y="46067"/>
                      </a:lnTo>
                      <a:cubicBezTo>
                        <a:pt x="8065" y="47192"/>
                        <a:pt x="12948" y="44832"/>
                        <a:pt x="14978" y="40388"/>
                      </a:cubicBezTo>
                      <a:lnTo>
                        <a:pt x="14457" y="41595"/>
                      </a:lnTo>
                      <a:cubicBezTo>
                        <a:pt x="13689" y="43516"/>
                        <a:pt x="13113" y="45491"/>
                        <a:pt x="12756" y="47466"/>
                      </a:cubicBezTo>
                      <a:cubicBezTo>
                        <a:pt x="12399" y="49523"/>
                        <a:pt x="12235" y="51581"/>
                        <a:pt x="12289" y="53666"/>
                      </a:cubicBezTo>
                      <a:lnTo>
                        <a:pt x="12289" y="53775"/>
                      </a:lnTo>
                      <a:lnTo>
                        <a:pt x="12289" y="53803"/>
                      </a:lnTo>
                      <a:lnTo>
                        <a:pt x="12289" y="53912"/>
                      </a:lnTo>
                      <a:lnTo>
                        <a:pt x="12289" y="53912"/>
                      </a:lnTo>
                      <a:lnTo>
                        <a:pt x="12372" y="55504"/>
                      </a:lnTo>
                      <a:lnTo>
                        <a:pt x="12372" y="55586"/>
                      </a:lnTo>
                      <a:lnTo>
                        <a:pt x="12399" y="55751"/>
                      </a:lnTo>
                      <a:cubicBezTo>
                        <a:pt x="12509" y="56903"/>
                        <a:pt x="11796" y="58165"/>
                        <a:pt x="10643" y="59426"/>
                      </a:cubicBezTo>
                      <a:cubicBezTo>
                        <a:pt x="10067" y="60304"/>
                        <a:pt x="9354" y="61100"/>
                        <a:pt x="8532" y="61758"/>
                      </a:cubicBezTo>
                      <a:cubicBezTo>
                        <a:pt x="7736" y="62389"/>
                        <a:pt x="6885" y="62883"/>
                        <a:pt x="5980" y="63267"/>
                      </a:cubicBezTo>
                      <a:cubicBezTo>
                        <a:pt x="2963" y="65324"/>
                        <a:pt x="0" y="66778"/>
                        <a:pt x="0" y="66778"/>
                      </a:cubicBezTo>
                      <a:cubicBezTo>
                        <a:pt x="3182" y="67546"/>
                        <a:pt x="6501" y="66723"/>
                        <a:pt x="8970" y="64584"/>
                      </a:cubicBezTo>
                      <a:cubicBezTo>
                        <a:pt x="11439" y="62444"/>
                        <a:pt x="12728" y="59262"/>
                        <a:pt x="12427" y="56025"/>
                      </a:cubicBezTo>
                      <a:lnTo>
                        <a:pt x="13743" y="63102"/>
                      </a:lnTo>
                      <a:lnTo>
                        <a:pt x="14210" y="64611"/>
                      </a:lnTo>
                      <a:lnTo>
                        <a:pt x="14402" y="65160"/>
                      </a:lnTo>
                      <a:lnTo>
                        <a:pt x="14402" y="65187"/>
                      </a:lnTo>
                      <a:lnTo>
                        <a:pt x="14402" y="65214"/>
                      </a:lnTo>
                      <a:lnTo>
                        <a:pt x="14402" y="65242"/>
                      </a:lnTo>
                      <a:lnTo>
                        <a:pt x="14457" y="65379"/>
                      </a:lnTo>
                      <a:lnTo>
                        <a:pt x="14457" y="65406"/>
                      </a:lnTo>
                      <a:lnTo>
                        <a:pt x="14512" y="65516"/>
                      </a:lnTo>
                      <a:cubicBezTo>
                        <a:pt x="14567" y="65681"/>
                        <a:pt x="14594" y="65818"/>
                        <a:pt x="14621" y="65983"/>
                      </a:cubicBezTo>
                      <a:lnTo>
                        <a:pt x="14621" y="66038"/>
                      </a:lnTo>
                      <a:lnTo>
                        <a:pt x="14758" y="66339"/>
                      </a:lnTo>
                      <a:lnTo>
                        <a:pt x="14594" y="65791"/>
                      </a:lnTo>
                      <a:lnTo>
                        <a:pt x="14978" y="66860"/>
                      </a:lnTo>
                      <a:lnTo>
                        <a:pt x="15033" y="67025"/>
                      </a:lnTo>
                      <a:lnTo>
                        <a:pt x="19230" y="75474"/>
                      </a:lnTo>
                      <a:cubicBezTo>
                        <a:pt x="22001" y="79973"/>
                        <a:pt x="8504" y="90836"/>
                        <a:pt x="8504" y="90836"/>
                      </a:cubicBezTo>
                      <a:cubicBezTo>
                        <a:pt x="10012" y="91193"/>
                        <a:pt x="11521" y="91193"/>
                        <a:pt x="12975" y="90891"/>
                      </a:cubicBezTo>
                      <a:cubicBezTo>
                        <a:pt x="15828" y="88175"/>
                        <a:pt x="19998" y="83758"/>
                        <a:pt x="20903" y="80412"/>
                      </a:cubicBezTo>
                      <a:cubicBezTo>
                        <a:pt x="20794" y="78793"/>
                        <a:pt x="20299" y="77175"/>
                        <a:pt x="19395" y="75721"/>
                      </a:cubicBezTo>
                      <a:cubicBezTo>
                        <a:pt x="19395" y="75721"/>
                        <a:pt x="20656" y="77641"/>
                        <a:pt x="20629" y="77641"/>
                      </a:cubicBezTo>
                      <a:cubicBezTo>
                        <a:pt x="20629" y="77641"/>
                        <a:pt x="20629" y="77641"/>
                        <a:pt x="20656" y="77669"/>
                      </a:cubicBezTo>
                      <a:cubicBezTo>
                        <a:pt x="21150" y="78409"/>
                        <a:pt x="21205" y="79369"/>
                        <a:pt x="20903" y="80412"/>
                      </a:cubicBezTo>
                      <a:cubicBezTo>
                        <a:pt x="21040" y="82689"/>
                        <a:pt x="20409" y="84993"/>
                        <a:pt x="19038" y="86941"/>
                      </a:cubicBezTo>
                      <a:cubicBezTo>
                        <a:pt x="17556" y="88998"/>
                        <a:pt x="15390" y="90370"/>
                        <a:pt x="12975" y="90891"/>
                      </a:cubicBezTo>
                      <a:cubicBezTo>
                        <a:pt x="11384" y="92427"/>
                        <a:pt x="10205" y="93415"/>
                        <a:pt x="10205" y="93415"/>
                      </a:cubicBezTo>
                      <a:cubicBezTo>
                        <a:pt x="13826" y="94292"/>
                        <a:pt x="17556" y="93085"/>
                        <a:pt x="19998" y="90397"/>
                      </a:cubicBezTo>
                      <a:cubicBezTo>
                        <a:pt x="20601" y="88257"/>
                        <a:pt x="21397" y="86392"/>
                        <a:pt x="22467" y="85322"/>
                      </a:cubicBezTo>
                      <a:cubicBezTo>
                        <a:pt x="22906" y="82798"/>
                        <a:pt x="22357" y="80137"/>
                        <a:pt x="20849" y="77943"/>
                      </a:cubicBezTo>
                      <a:lnTo>
                        <a:pt x="21644" y="79068"/>
                      </a:lnTo>
                      <a:lnTo>
                        <a:pt x="25896" y="84307"/>
                      </a:lnTo>
                      <a:cubicBezTo>
                        <a:pt x="25896" y="84307"/>
                        <a:pt x="26472" y="84911"/>
                        <a:pt x="26472" y="84911"/>
                      </a:cubicBezTo>
                      <a:cubicBezTo>
                        <a:pt x="26472" y="84911"/>
                        <a:pt x="26472" y="84911"/>
                        <a:pt x="26499" y="84938"/>
                      </a:cubicBezTo>
                      <a:cubicBezTo>
                        <a:pt x="26636" y="85075"/>
                        <a:pt x="26746" y="85240"/>
                        <a:pt x="26829" y="85404"/>
                      </a:cubicBezTo>
                      <a:lnTo>
                        <a:pt x="26883" y="85432"/>
                      </a:lnTo>
                      <a:lnTo>
                        <a:pt x="27157" y="85679"/>
                      </a:lnTo>
                      <a:lnTo>
                        <a:pt x="26719" y="85158"/>
                      </a:lnTo>
                      <a:lnTo>
                        <a:pt x="27652" y="86118"/>
                      </a:lnTo>
                      <a:lnTo>
                        <a:pt x="27652" y="86118"/>
                      </a:lnTo>
                      <a:cubicBezTo>
                        <a:pt x="27707" y="86173"/>
                        <a:pt x="27761" y="86255"/>
                        <a:pt x="27816" y="86310"/>
                      </a:cubicBezTo>
                      <a:lnTo>
                        <a:pt x="27981" y="86447"/>
                      </a:lnTo>
                      <a:lnTo>
                        <a:pt x="27871" y="86337"/>
                      </a:lnTo>
                      <a:lnTo>
                        <a:pt x="28118" y="86584"/>
                      </a:lnTo>
                      <a:lnTo>
                        <a:pt x="28118" y="86584"/>
                      </a:lnTo>
                      <a:lnTo>
                        <a:pt x="28283" y="86749"/>
                      </a:lnTo>
                      <a:lnTo>
                        <a:pt x="28420" y="86886"/>
                      </a:lnTo>
                      <a:lnTo>
                        <a:pt x="28310" y="86776"/>
                      </a:lnTo>
                      <a:lnTo>
                        <a:pt x="28584" y="87050"/>
                      </a:lnTo>
                      <a:lnTo>
                        <a:pt x="28666" y="87160"/>
                      </a:lnTo>
                      <a:lnTo>
                        <a:pt x="28666" y="87160"/>
                      </a:lnTo>
                      <a:lnTo>
                        <a:pt x="29572" y="88011"/>
                      </a:lnTo>
                      <a:cubicBezTo>
                        <a:pt x="29572" y="88011"/>
                        <a:pt x="30504" y="88833"/>
                        <a:pt x="30504" y="88833"/>
                      </a:cubicBezTo>
                      <a:lnTo>
                        <a:pt x="31245" y="89492"/>
                      </a:lnTo>
                      <a:lnTo>
                        <a:pt x="31245" y="89492"/>
                      </a:lnTo>
                      <a:cubicBezTo>
                        <a:pt x="32452" y="90507"/>
                        <a:pt x="32260" y="92427"/>
                        <a:pt x="31355" y="94594"/>
                      </a:cubicBezTo>
                      <a:cubicBezTo>
                        <a:pt x="32013" y="93579"/>
                        <a:pt x="32891" y="92948"/>
                        <a:pt x="33988" y="92893"/>
                      </a:cubicBezTo>
                      <a:cubicBezTo>
                        <a:pt x="33385" y="91686"/>
                        <a:pt x="32561" y="90616"/>
                        <a:pt x="31464" y="89711"/>
                      </a:cubicBezTo>
                      <a:lnTo>
                        <a:pt x="33439" y="91330"/>
                      </a:lnTo>
                      <a:lnTo>
                        <a:pt x="37225" y="94045"/>
                      </a:lnTo>
                      <a:lnTo>
                        <a:pt x="37308" y="94100"/>
                      </a:lnTo>
                      <a:lnTo>
                        <a:pt x="37308" y="94100"/>
                      </a:lnTo>
                      <a:lnTo>
                        <a:pt x="41093" y="96350"/>
                      </a:lnTo>
                      <a:lnTo>
                        <a:pt x="41203" y="96405"/>
                      </a:lnTo>
                      <a:lnTo>
                        <a:pt x="41285" y="96432"/>
                      </a:lnTo>
                      <a:lnTo>
                        <a:pt x="41340" y="96460"/>
                      </a:lnTo>
                      <a:lnTo>
                        <a:pt x="41450" y="96514"/>
                      </a:lnTo>
                      <a:lnTo>
                        <a:pt x="41504" y="96542"/>
                      </a:lnTo>
                      <a:lnTo>
                        <a:pt x="41614" y="96597"/>
                      </a:lnTo>
                      <a:cubicBezTo>
                        <a:pt x="41779" y="96679"/>
                        <a:pt x="41944" y="96789"/>
                        <a:pt x="42081" y="96926"/>
                      </a:cubicBezTo>
                      <a:lnTo>
                        <a:pt x="42465" y="97200"/>
                      </a:lnTo>
                      <a:lnTo>
                        <a:pt x="42520" y="97200"/>
                      </a:lnTo>
                      <a:lnTo>
                        <a:pt x="42822" y="97282"/>
                      </a:lnTo>
                      <a:cubicBezTo>
                        <a:pt x="42492" y="97036"/>
                        <a:pt x="42136" y="96844"/>
                        <a:pt x="41751" y="96652"/>
                      </a:cubicBezTo>
                      <a:lnTo>
                        <a:pt x="42136" y="96871"/>
                      </a:lnTo>
                      <a:lnTo>
                        <a:pt x="43946" y="97749"/>
                      </a:lnTo>
                      <a:lnTo>
                        <a:pt x="44083" y="97804"/>
                      </a:lnTo>
                      <a:cubicBezTo>
                        <a:pt x="45839" y="98627"/>
                        <a:pt x="47238" y="99943"/>
                        <a:pt x="48226" y="101480"/>
                      </a:cubicBezTo>
                      <a:lnTo>
                        <a:pt x="48308" y="101205"/>
                      </a:lnTo>
                      <a:cubicBezTo>
                        <a:pt x="47320" y="99806"/>
                        <a:pt x="45949" y="98654"/>
                        <a:pt x="44275" y="97886"/>
                      </a:cubicBezTo>
                      <a:lnTo>
                        <a:pt x="46305" y="98764"/>
                      </a:lnTo>
                      <a:lnTo>
                        <a:pt x="46909" y="98983"/>
                      </a:lnTo>
                      <a:lnTo>
                        <a:pt x="48747" y="99669"/>
                      </a:lnTo>
                      <a:lnTo>
                        <a:pt x="49240" y="99834"/>
                      </a:lnTo>
                      <a:lnTo>
                        <a:pt x="53849" y="101178"/>
                      </a:lnTo>
                      <a:lnTo>
                        <a:pt x="53849" y="101205"/>
                      </a:lnTo>
                      <a:lnTo>
                        <a:pt x="53959" y="101233"/>
                      </a:lnTo>
                      <a:lnTo>
                        <a:pt x="54151" y="101260"/>
                      </a:lnTo>
                      <a:lnTo>
                        <a:pt x="54425" y="101315"/>
                      </a:lnTo>
                      <a:lnTo>
                        <a:pt x="54809" y="101397"/>
                      </a:lnTo>
                      <a:lnTo>
                        <a:pt x="57004" y="101836"/>
                      </a:lnTo>
                      <a:lnTo>
                        <a:pt x="57250" y="101864"/>
                      </a:lnTo>
                      <a:lnTo>
                        <a:pt x="57333" y="101891"/>
                      </a:lnTo>
                      <a:lnTo>
                        <a:pt x="57497" y="101918"/>
                      </a:lnTo>
                      <a:lnTo>
                        <a:pt x="57525" y="101918"/>
                      </a:lnTo>
                      <a:lnTo>
                        <a:pt x="57580" y="101918"/>
                      </a:lnTo>
                      <a:lnTo>
                        <a:pt x="57635" y="101918"/>
                      </a:lnTo>
                      <a:lnTo>
                        <a:pt x="57635" y="101918"/>
                      </a:lnTo>
                      <a:lnTo>
                        <a:pt x="57635" y="101918"/>
                      </a:lnTo>
                      <a:lnTo>
                        <a:pt x="58156" y="102001"/>
                      </a:lnTo>
                      <a:lnTo>
                        <a:pt x="63615" y="102275"/>
                      </a:lnTo>
                      <a:lnTo>
                        <a:pt x="70116" y="101041"/>
                      </a:lnTo>
                      <a:lnTo>
                        <a:pt x="69979" y="101096"/>
                      </a:lnTo>
                      <a:lnTo>
                        <a:pt x="70171" y="101013"/>
                      </a:lnTo>
                      <a:lnTo>
                        <a:pt x="74066" y="99148"/>
                      </a:lnTo>
                      <a:lnTo>
                        <a:pt x="74944" y="98572"/>
                      </a:lnTo>
                      <a:lnTo>
                        <a:pt x="75411" y="98243"/>
                      </a:lnTo>
                      <a:lnTo>
                        <a:pt x="75603" y="98106"/>
                      </a:lnTo>
                      <a:lnTo>
                        <a:pt x="75658" y="98078"/>
                      </a:lnTo>
                      <a:lnTo>
                        <a:pt x="75904" y="97886"/>
                      </a:lnTo>
                      <a:lnTo>
                        <a:pt x="76892" y="97118"/>
                      </a:lnTo>
                      <a:lnTo>
                        <a:pt x="76892" y="97118"/>
                      </a:lnTo>
                      <a:lnTo>
                        <a:pt x="77057" y="96981"/>
                      </a:lnTo>
                      <a:lnTo>
                        <a:pt x="77112" y="96926"/>
                      </a:lnTo>
                      <a:lnTo>
                        <a:pt x="77112" y="96926"/>
                      </a:lnTo>
                      <a:lnTo>
                        <a:pt x="77112" y="96926"/>
                      </a:lnTo>
                      <a:lnTo>
                        <a:pt x="77193" y="96844"/>
                      </a:lnTo>
                      <a:lnTo>
                        <a:pt x="77112" y="96926"/>
                      </a:lnTo>
                      <a:cubicBezTo>
                        <a:pt x="80458" y="94347"/>
                        <a:pt x="80815" y="110011"/>
                        <a:pt x="80842" y="113632"/>
                      </a:cubicBezTo>
                      <a:lnTo>
                        <a:pt x="81281" y="113989"/>
                      </a:lnTo>
                      <a:lnTo>
                        <a:pt x="81555" y="112974"/>
                      </a:lnTo>
                      <a:cubicBezTo>
                        <a:pt x="82817" y="108557"/>
                        <a:pt x="88166" y="91412"/>
                        <a:pt x="92473" y="100053"/>
                      </a:cubicBezTo>
                      <a:cubicBezTo>
                        <a:pt x="92885" y="100849"/>
                        <a:pt x="92803" y="101836"/>
                        <a:pt x="92446" y="102906"/>
                      </a:cubicBezTo>
                      <a:cubicBezTo>
                        <a:pt x="93351" y="104717"/>
                        <a:pt x="94092" y="106554"/>
                        <a:pt x="94969" y="108365"/>
                      </a:cubicBezTo>
                      <a:cubicBezTo>
                        <a:pt x="105558" y="96926"/>
                        <a:pt x="111347" y="79177"/>
                        <a:pt x="111182" y="61292"/>
                      </a:cubicBezTo>
                      <a:cubicBezTo>
                        <a:pt x="111045" y="42967"/>
                        <a:pt x="104845" y="24862"/>
                        <a:pt x="93351" y="13889"/>
                      </a:cubicBezTo>
                      <a:cubicBezTo>
                        <a:pt x="82378" y="3492"/>
                        <a:pt x="65727" y="-1253"/>
                        <a:pt x="49487" y="283"/>
                      </a:cubicBezTo>
                      <a:cubicBezTo>
                        <a:pt x="39310" y="1243"/>
                        <a:pt x="29462" y="4645"/>
                        <a:pt x="21342" y="10159"/>
                      </a:cubicBezTo>
                      <a:cubicBezTo>
                        <a:pt x="21973" y="10680"/>
                        <a:pt x="22659" y="11146"/>
                        <a:pt x="23317" y="11695"/>
                      </a:cubicBezTo>
                      <a:lnTo>
                        <a:pt x="23482" y="11832"/>
                      </a:lnTo>
                      <a:close/>
                      <a:moveTo>
                        <a:pt x="51024" y="18690"/>
                      </a:moveTo>
                      <a:cubicBezTo>
                        <a:pt x="61722" y="18004"/>
                        <a:pt x="72750" y="20884"/>
                        <a:pt x="79772" y="27934"/>
                      </a:cubicBezTo>
                      <a:cubicBezTo>
                        <a:pt x="87563" y="35725"/>
                        <a:pt x="90773" y="48618"/>
                        <a:pt x="90635" y="61319"/>
                      </a:cubicBezTo>
                      <a:cubicBezTo>
                        <a:pt x="90471" y="73883"/>
                        <a:pt x="86877" y="86612"/>
                        <a:pt x="79142" y="94320"/>
                      </a:cubicBezTo>
                      <a:cubicBezTo>
                        <a:pt x="73655" y="99861"/>
                        <a:pt x="67236" y="101617"/>
                        <a:pt x="60734" y="101041"/>
                      </a:cubicBezTo>
                      <a:cubicBezTo>
                        <a:pt x="52944" y="100355"/>
                        <a:pt x="45126" y="96761"/>
                        <a:pt x="38158" y="92235"/>
                      </a:cubicBezTo>
                      <a:cubicBezTo>
                        <a:pt x="26527" y="84719"/>
                        <a:pt x="17529" y="73499"/>
                        <a:pt x="14567" y="61347"/>
                      </a:cubicBezTo>
                      <a:cubicBezTo>
                        <a:pt x="12399" y="52431"/>
                        <a:pt x="13716" y="43104"/>
                        <a:pt x="19778" y="34683"/>
                      </a:cubicBezTo>
                      <a:cubicBezTo>
                        <a:pt x="21205" y="34079"/>
                        <a:pt x="22494" y="33092"/>
                        <a:pt x="23454" y="31748"/>
                      </a:cubicBezTo>
                      <a:cubicBezTo>
                        <a:pt x="29544" y="23545"/>
                        <a:pt x="40243" y="19376"/>
                        <a:pt x="51024" y="1869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5" name="任意多边形: 形状 4494">
                  <a:extLst>
                    <a:ext uri="{FF2B5EF4-FFF2-40B4-BE49-F238E27FC236}">
                      <a16:creationId xmlns:a16="http://schemas.microsoft.com/office/drawing/2014/main" id="{51D7C7E3-ACE8-6574-B62C-4F8C582C20A1}"/>
                    </a:ext>
                  </a:extLst>
                </p:cNvPr>
                <p:cNvSpPr/>
                <p:nvPr/>
              </p:nvSpPr>
              <p:spPr>
                <a:xfrm>
                  <a:off x="12055493" y="3317402"/>
                  <a:ext cx="5376" cy="12646"/>
                </a:xfrm>
                <a:custGeom>
                  <a:avLst/>
                  <a:gdLst>
                    <a:gd name="connsiteX0" fmla="*/ 5377 w 5376"/>
                    <a:gd name="connsiteY0" fmla="*/ 12646 h 12646"/>
                    <a:gd name="connsiteX1" fmla="*/ 686 w 5376"/>
                    <a:gd name="connsiteY1" fmla="*/ 0 h 12646"/>
                    <a:gd name="connsiteX2" fmla="*/ 0 w 5376"/>
                    <a:gd name="connsiteY2" fmla="*/ 1536 h 12646"/>
                    <a:gd name="connsiteX3" fmla="*/ 5377 w 5376"/>
                    <a:gd name="connsiteY3" fmla="*/ 12646 h 12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76" h="12646">
                      <a:moveTo>
                        <a:pt x="5377" y="12646"/>
                      </a:moveTo>
                      <a:cubicBezTo>
                        <a:pt x="4471" y="9436"/>
                        <a:pt x="2359" y="2332"/>
                        <a:pt x="686" y="0"/>
                      </a:cubicBezTo>
                      <a:cubicBezTo>
                        <a:pt x="439" y="521"/>
                        <a:pt x="246" y="1042"/>
                        <a:pt x="0" y="1536"/>
                      </a:cubicBezTo>
                      <a:lnTo>
                        <a:pt x="5377" y="12646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6" name="任意多边形: 形状 4495">
                  <a:extLst>
                    <a:ext uri="{FF2B5EF4-FFF2-40B4-BE49-F238E27FC236}">
                      <a16:creationId xmlns:a16="http://schemas.microsoft.com/office/drawing/2014/main" id="{FF35EC04-58A8-5F78-BA49-6167A3D6721F}"/>
                    </a:ext>
                  </a:extLst>
                </p:cNvPr>
                <p:cNvSpPr/>
                <p:nvPr/>
              </p:nvSpPr>
              <p:spPr>
                <a:xfrm>
                  <a:off x="12111701" y="3403566"/>
                  <a:ext cx="27239" cy="4512"/>
                </a:xfrm>
                <a:custGeom>
                  <a:avLst/>
                  <a:gdLst>
                    <a:gd name="connsiteX0" fmla="*/ 23235 w 27239"/>
                    <a:gd name="connsiteY0" fmla="*/ 1783 h 4512"/>
                    <a:gd name="connsiteX1" fmla="*/ 17556 w 27239"/>
                    <a:gd name="connsiteY1" fmla="*/ 2085 h 4512"/>
                    <a:gd name="connsiteX2" fmla="*/ 23180 w 27239"/>
                    <a:gd name="connsiteY2" fmla="*/ 1810 h 4512"/>
                    <a:gd name="connsiteX3" fmla="*/ 17446 w 27239"/>
                    <a:gd name="connsiteY3" fmla="*/ 2140 h 4512"/>
                    <a:gd name="connsiteX4" fmla="*/ 23098 w 27239"/>
                    <a:gd name="connsiteY4" fmla="*/ 1838 h 4512"/>
                    <a:gd name="connsiteX5" fmla="*/ 17035 w 27239"/>
                    <a:gd name="connsiteY5" fmla="*/ 3484 h 4512"/>
                    <a:gd name="connsiteX6" fmla="*/ 10918 w 27239"/>
                    <a:gd name="connsiteY6" fmla="*/ 4197 h 4512"/>
                    <a:gd name="connsiteX7" fmla="*/ 1920 w 27239"/>
                    <a:gd name="connsiteY7" fmla="*/ 3841 h 4512"/>
                    <a:gd name="connsiteX8" fmla="*/ 1097 w 27239"/>
                    <a:gd name="connsiteY8" fmla="*/ 3731 h 4512"/>
                    <a:gd name="connsiteX9" fmla="*/ 987 w 27239"/>
                    <a:gd name="connsiteY9" fmla="*/ 3703 h 4512"/>
                    <a:gd name="connsiteX10" fmla="*/ 0 w 27239"/>
                    <a:gd name="connsiteY10" fmla="*/ 3511 h 4512"/>
                    <a:gd name="connsiteX11" fmla="*/ 466 w 27239"/>
                    <a:gd name="connsiteY11" fmla="*/ 3594 h 4512"/>
                    <a:gd name="connsiteX12" fmla="*/ 12783 w 27239"/>
                    <a:gd name="connsiteY12" fmla="*/ 4417 h 4512"/>
                    <a:gd name="connsiteX13" fmla="*/ 27240 w 27239"/>
                    <a:gd name="connsiteY13" fmla="*/ 823 h 4512"/>
                    <a:gd name="connsiteX14" fmla="*/ 26910 w 27239"/>
                    <a:gd name="connsiteY14" fmla="*/ 0 h 4512"/>
                    <a:gd name="connsiteX15" fmla="*/ 23235 w 27239"/>
                    <a:gd name="connsiteY15" fmla="*/ 1783 h 4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7239" h="4512">
                      <a:moveTo>
                        <a:pt x="23235" y="1783"/>
                      </a:moveTo>
                      <a:lnTo>
                        <a:pt x="17556" y="2085"/>
                      </a:lnTo>
                      <a:lnTo>
                        <a:pt x="23180" y="1810"/>
                      </a:lnTo>
                      <a:lnTo>
                        <a:pt x="17446" y="2140"/>
                      </a:lnTo>
                      <a:cubicBezTo>
                        <a:pt x="19312" y="2579"/>
                        <a:pt x="21287" y="2469"/>
                        <a:pt x="23098" y="1838"/>
                      </a:cubicBezTo>
                      <a:cubicBezTo>
                        <a:pt x="21150" y="2524"/>
                        <a:pt x="19147" y="3072"/>
                        <a:pt x="17035" y="3484"/>
                      </a:cubicBezTo>
                      <a:cubicBezTo>
                        <a:pt x="15060" y="3868"/>
                        <a:pt x="13030" y="4115"/>
                        <a:pt x="10918" y="4197"/>
                      </a:cubicBezTo>
                      <a:lnTo>
                        <a:pt x="1920" y="3841"/>
                      </a:lnTo>
                      <a:lnTo>
                        <a:pt x="1097" y="3731"/>
                      </a:lnTo>
                      <a:cubicBezTo>
                        <a:pt x="1070" y="3731"/>
                        <a:pt x="1042" y="3703"/>
                        <a:pt x="987" y="3703"/>
                      </a:cubicBezTo>
                      <a:lnTo>
                        <a:pt x="0" y="3511"/>
                      </a:lnTo>
                      <a:lnTo>
                        <a:pt x="466" y="3594"/>
                      </a:lnTo>
                      <a:cubicBezTo>
                        <a:pt x="4581" y="4362"/>
                        <a:pt x="8723" y="4691"/>
                        <a:pt x="12783" y="4417"/>
                      </a:cubicBezTo>
                      <a:cubicBezTo>
                        <a:pt x="17694" y="4060"/>
                        <a:pt x="22549" y="2935"/>
                        <a:pt x="27240" y="823"/>
                      </a:cubicBezTo>
                      <a:cubicBezTo>
                        <a:pt x="27130" y="549"/>
                        <a:pt x="27020" y="274"/>
                        <a:pt x="26910" y="0"/>
                      </a:cubicBezTo>
                      <a:lnTo>
                        <a:pt x="23235" y="1783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7" name="任意多边形: 形状 4496">
                  <a:extLst>
                    <a:ext uri="{FF2B5EF4-FFF2-40B4-BE49-F238E27FC236}">
                      <a16:creationId xmlns:a16="http://schemas.microsoft.com/office/drawing/2014/main" id="{5A12662A-111A-5F8D-2C99-362B7A79C8E2}"/>
                    </a:ext>
                  </a:extLst>
                </p:cNvPr>
                <p:cNvSpPr/>
                <p:nvPr/>
              </p:nvSpPr>
              <p:spPr>
                <a:xfrm>
                  <a:off x="12073132" y="3315345"/>
                  <a:ext cx="823" cy="301"/>
                </a:xfrm>
                <a:custGeom>
                  <a:avLst/>
                  <a:gdLst>
                    <a:gd name="connsiteX0" fmla="*/ 247 w 823"/>
                    <a:gd name="connsiteY0" fmla="*/ 0 h 301"/>
                    <a:gd name="connsiteX1" fmla="*/ 0 w 823"/>
                    <a:gd name="connsiteY1" fmla="*/ 302 h 301"/>
                    <a:gd name="connsiteX2" fmla="*/ 823 w 823"/>
                    <a:gd name="connsiteY2" fmla="*/ 82 h 301"/>
                    <a:gd name="connsiteX3" fmla="*/ 329 w 823"/>
                    <a:gd name="connsiteY3" fmla="*/ 27 h 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3" h="301">
                      <a:moveTo>
                        <a:pt x="247" y="0"/>
                      </a:moveTo>
                      <a:lnTo>
                        <a:pt x="0" y="302"/>
                      </a:lnTo>
                      <a:lnTo>
                        <a:pt x="823" y="82"/>
                      </a:lnTo>
                      <a:lnTo>
                        <a:pt x="329" y="2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8" name="任意多边形: 形状 4497">
                  <a:extLst>
                    <a:ext uri="{FF2B5EF4-FFF2-40B4-BE49-F238E27FC236}">
                      <a16:creationId xmlns:a16="http://schemas.microsoft.com/office/drawing/2014/main" id="{B45B3D44-5DFB-EEEC-C5AC-6CFC4D98990C}"/>
                    </a:ext>
                  </a:extLst>
                </p:cNvPr>
                <p:cNvSpPr/>
                <p:nvPr/>
              </p:nvSpPr>
              <p:spPr>
                <a:xfrm>
                  <a:off x="12054067" y="3347577"/>
                  <a:ext cx="3840" cy="4416"/>
                </a:xfrm>
                <a:custGeom>
                  <a:avLst/>
                  <a:gdLst>
                    <a:gd name="connsiteX0" fmla="*/ 384 w 3840"/>
                    <a:gd name="connsiteY0" fmla="*/ 247 h 4416"/>
                    <a:gd name="connsiteX1" fmla="*/ 0 w 3840"/>
                    <a:gd name="connsiteY1" fmla="*/ 0 h 4416"/>
                    <a:gd name="connsiteX2" fmla="*/ 3840 w 3840"/>
                    <a:gd name="connsiteY2" fmla="*/ 4417 h 4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840" h="4416">
                      <a:moveTo>
                        <a:pt x="384" y="247"/>
                      </a:moveTo>
                      <a:lnTo>
                        <a:pt x="0" y="0"/>
                      </a:lnTo>
                      <a:lnTo>
                        <a:pt x="3840" y="441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9" name="任意多边形: 形状 4498">
                  <a:extLst>
                    <a:ext uri="{FF2B5EF4-FFF2-40B4-BE49-F238E27FC236}">
                      <a16:creationId xmlns:a16="http://schemas.microsoft.com/office/drawing/2014/main" id="{3E25DB7E-E248-A89B-529E-89C68A6A6144}"/>
                    </a:ext>
                  </a:extLst>
                </p:cNvPr>
                <p:cNvSpPr/>
                <p:nvPr/>
              </p:nvSpPr>
              <p:spPr>
                <a:xfrm>
                  <a:off x="12054780" y="3348071"/>
                  <a:ext cx="3099" cy="3593"/>
                </a:xfrm>
                <a:custGeom>
                  <a:avLst/>
                  <a:gdLst>
                    <a:gd name="connsiteX0" fmla="*/ 55 w 3099"/>
                    <a:gd name="connsiteY0" fmla="*/ 0 h 3593"/>
                    <a:gd name="connsiteX1" fmla="*/ 0 w 3099"/>
                    <a:gd name="connsiteY1" fmla="*/ 0 h 3593"/>
                    <a:gd name="connsiteX2" fmla="*/ 3099 w 3099"/>
                    <a:gd name="connsiteY2" fmla="*/ 3594 h 3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99" h="3593">
                      <a:moveTo>
                        <a:pt x="55" y="0"/>
                      </a:moveTo>
                      <a:lnTo>
                        <a:pt x="0" y="0"/>
                      </a:lnTo>
                      <a:lnTo>
                        <a:pt x="3099" y="3594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0" name="任意多边形: 形状 4499">
                  <a:extLst>
                    <a:ext uri="{FF2B5EF4-FFF2-40B4-BE49-F238E27FC236}">
                      <a16:creationId xmlns:a16="http://schemas.microsoft.com/office/drawing/2014/main" id="{995BE7EE-FE23-2DFF-1E10-EB124240F750}"/>
                    </a:ext>
                  </a:extLst>
                </p:cNvPr>
                <p:cNvSpPr/>
                <p:nvPr/>
              </p:nvSpPr>
              <p:spPr>
                <a:xfrm>
                  <a:off x="12060870" y="3330048"/>
                  <a:ext cx="603" cy="1234"/>
                </a:xfrm>
                <a:custGeom>
                  <a:avLst/>
                  <a:gdLst>
                    <a:gd name="connsiteX0" fmla="*/ 301 w 603"/>
                    <a:gd name="connsiteY0" fmla="*/ 1070 h 1234"/>
                    <a:gd name="connsiteX1" fmla="*/ 603 w 603"/>
                    <a:gd name="connsiteY1" fmla="*/ 1234 h 1234"/>
                    <a:gd name="connsiteX2" fmla="*/ 0 w 603"/>
                    <a:gd name="connsiteY2" fmla="*/ 0 h 1234"/>
                    <a:gd name="connsiteX3" fmla="*/ 219 w 603"/>
                    <a:gd name="connsiteY3" fmla="*/ 795 h 1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3" h="1234">
                      <a:moveTo>
                        <a:pt x="301" y="1070"/>
                      </a:moveTo>
                      <a:lnTo>
                        <a:pt x="603" y="1234"/>
                      </a:lnTo>
                      <a:lnTo>
                        <a:pt x="0" y="0"/>
                      </a:lnTo>
                      <a:lnTo>
                        <a:pt x="219" y="79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1" name="任意多边形: 形状 4500">
                  <a:extLst>
                    <a:ext uri="{FF2B5EF4-FFF2-40B4-BE49-F238E27FC236}">
                      <a16:creationId xmlns:a16="http://schemas.microsoft.com/office/drawing/2014/main" id="{97ACBCA5-2AEA-89D7-6AD2-A6D0D4C36E4C}"/>
                    </a:ext>
                  </a:extLst>
                </p:cNvPr>
                <p:cNvSpPr/>
                <p:nvPr/>
              </p:nvSpPr>
              <p:spPr>
                <a:xfrm>
                  <a:off x="12053792" y="3322450"/>
                  <a:ext cx="7543" cy="9162"/>
                </a:xfrm>
                <a:custGeom>
                  <a:avLst/>
                  <a:gdLst>
                    <a:gd name="connsiteX0" fmla="*/ 384 w 7543"/>
                    <a:gd name="connsiteY0" fmla="*/ 0 h 9162"/>
                    <a:gd name="connsiteX1" fmla="*/ 0 w 7543"/>
                    <a:gd name="connsiteY1" fmla="*/ 988 h 9162"/>
                    <a:gd name="connsiteX2" fmla="*/ 796 w 7543"/>
                    <a:gd name="connsiteY2" fmla="*/ 3758 h 9162"/>
                    <a:gd name="connsiteX3" fmla="*/ 7544 w 7543"/>
                    <a:gd name="connsiteY3" fmla="*/ 9162 h 9162"/>
                    <a:gd name="connsiteX4" fmla="*/ 7407 w 7543"/>
                    <a:gd name="connsiteY4" fmla="*/ 8669 h 9162"/>
                    <a:gd name="connsiteX5" fmla="*/ 384 w 7543"/>
                    <a:gd name="connsiteY5" fmla="*/ 0 h 9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43" h="9162">
                      <a:moveTo>
                        <a:pt x="384" y="0"/>
                      </a:moveTo>
                      <a:cubicBezTo>
                        <a:pt x="275" y="329"/>
                        <a:pt x="110" y="658"/>
                        <a:pt x="0" y="988"/>
                      </a:cubicBezTo>
                      <a:cubicBezTo>
                        <a:pt x="110" y="1948"/>
                        <a:pt x="357" y="2880"/>
                        <a:pt x="796" y="3758"/>
                      </a:cubicBezTo>
                      <a:cubicBezTo>
                        <a:pt x="2112" y="6474"/>
                        <a:pt x="4608" y="8477"/>
                        <a:pt x="7544" y="9162"/>
                      </a:cubicBezTo>
                      <a:lnTo>
                        <a:pt x="7407" y="8669"/>
                      </a:lnTo>
                      <a:cubicBezTo>
                        <a:pt x="6090" y="7983"/>
                        <a:pt x="1289" y="4828"/>
                        <a:pt x="384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2" name="任意多边形: 形状 4501">
                  <a:extLst>
                    <a:ext uri="{FF2B5EF4-FFF2-40B4-BE49-F238E27FC236}">
                      <a16:creationId xmlns:a16="http://schemas.microsoft.com/office/drawing/2014/main" id="{D34D027E-B5B8-9173-EFB9-B347E54C8F59}"/>
                    </a:ext>
                  </a:extLst>
                </p:cNvPr>
                <p:cNvSpPr/>
                <p:nvPr/>
              </p:nvSpPr>
              <p:spPr>
                <a:xfrm>
                  <a:off x="12130273" y="3384172"/>
                  <a:ext cx="2934" cy="4416"/>
                </a:xfrm>
                <a:custGeom>
                  <a:avLst/>
                  <a:gdLst>
                    <a:gd name="connsiteX0" fmla="*/ 192 w 2934"/>
                    <a:gd name="connsiteY0" fmla="*/ 4417 h 4416"/>
                    <a:gd name="connsiteX1" fmla="*/ 2935 w 2934"/>
                    <a:gd name="connsiteY1" fmla="*/ 0 h 4416"/>
                    <a:gd name="connsiteX2" fmla="*/ 0 w 2934"/>
                    <a:gd name="connsiteY2" fmla="*/ 3758 h 4416"/>
                    <a:gd name="connsiteX3" fmla="*/ 137 w 2934"/>
                    <a:gd name="connsiteY3" fmla="*/ 4115 h 4416"/>
                    <a:gd name="connsiteX4" fmla="*/ 192 w 2934"/>
                    <a:gd name="connsiteY4" fmla="*/ 4417 h 4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34" h="4416">
                      <a:moveTo>
                        <a:pt x="192" y="4417"/>
                      </a:moveTo>
                      <a:cubicBezTo>
                        <a:pt x="439" y="2853"/>
                        <a:pt x="1262" y="1317"/>
                        <a:pt x="2935" y="0"/>
                      </a:cubicBezTo>
                      <a:cubicBezTo>
                        <a:pt x="1646" y="1015"/>
                        <a:pt x="658" y="2304"/>
                        <a:pt x="0" y="3758"/>
                      </a:cubicBezTo>
                      <a:lnTo>
                        <a:pt x="137" y="4115"/>
                      </a:lnTo>
                      <a:lnTo>
                        <a:pt x="192" y="441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3" name="任意多边形: 形状 4502">
                  <a:extLst>
                    <a:ext uri="{FF2B5EF4-FFF2-40B4-BE49-F238E27FC236}">
                      <a16:creationId xmlns:a16="http://schemas.microsoft.com/office/drawing/2014/main" id="{A0CF1543-BACD-78E7-DCBD-1CF40BF21A50}"/>
                    </a:ext>
                  </a:extLst>
                </p:cNvPr>
                <p:cNvSpPr/>
                <p:nvPr/>
              </p:nvSpPr>
              <p:spPr>
                <a:xfrm>
                  <a:off x="12137021" y="3400110"/>
                  <a:ext cx="109" cy="795"/>
                </a:xfrm>
                <a:custGeom>
                  <a:avLst/>
                  <a:gdLst>
                    <a:gd name="connsiteX0" fmla="*/ 110 w 109"/>
                    <a:gd name="connsiteY0" fmla="*/ 795 h 795"/>
                    <a:gd name="connsiteX1" fmla="*/ 110 w 109"/>
                    <a:gd name="connsiteY1" fmla="*/ 466 h 795"/>
                    <a:gd name="connsiteX2" fmla="*/ 110 w 109"/>
                    <a:gd name="connsiteY2" fmla="*/ 247 h 795"/>
                    <a:gd name="connsiteX3" fmla="*/ 0 w 109"/>
                    <a:gd name="connsiteY3" fmla="*/ 0 h 795"/>
                    <a:gd name="connsiteX4" fmla="*/ 0 w 109"/>
                    <a:gd name="connsiteY4" fmla="*/ 247 h 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" h="795">
                      <a:moveTo>
                        <a:pt x="110" y="795"/>
                      </a:moveTo>
                      <a:lnTo>
                        <a:pt x="110" y="466"/>
                      </a:lnTo>
                      <a:lnTo>
                        <a:pt x="110" y="247"/>
                      </a:lnTo>
                      <a:lnTo>
                        <a:pt x="0" y="0"/>
                      </a:lnTo>
                      <a:lnTo>
                        <a:pt x="0" y="24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4" name="任意多边形: 形状 4503">
                  <a:extLst>
                    <a:ext uri="{FF2B5EF4-FFF2-40B4-BE49-F238E27FC236}">
                      <a16:creationId xmlns:a16="http://schemas.microsoft.com/office/drawing/2014/main" id="{A3AAE411-9EB7-D006-7586-D082CF42174E}"/>
                    </a:ext>
                  </a:extLst>
                </p:cNvPr>
                <p:cNvSpPr/>
                <p:nvPr/>
              </p:nvSpPr>
              <p:spPr>
                <a:xfrm>
                  <a:off x="12130547" y="3392154"/>
                  <a:ext cx="6474" cy="9409"/>
                </a:xfrm>
                <a:custGeom>
                  <a:avLst/>
                  <a:gdLst>
                    <a:gd name="connsiteX0" fmla="*/ 220 w 6474"/>
                    <a:gd name="connsiteY0" fmla="*/ 0 h 9409"/>
                    <a:gd name="connsiteX1" fmla="*/ 192 w 6474"/>
                    <a:gd name="connsiteY1" fmla="*/ 1536 h 9409"/>
                    <a:gd name="connsiteX2" fmla="*/ 82 w 6474"/>
                    <a:gd name="connsiteY2" fmla="*/ 3374 h 9409"/>
                    <a:gd name="connsiteX3" fmla="*/ 0 w 6474"/>
                    <a:gd name="connsiteY3" fmla="*/ 4334 h 9409"/>
                    <a:gd name="connsiteX4" fmla="*/ 6474 w 6474"/>
                    <a:gd name="connsiteY4" fmla="*/ 9409 h 9409"/>
                    <a:gd name="connsiteX5" fmla="*/ 6474 w 6474"/>
                    <a:gd name="connsiteY5" fmla="*/ 9217 h 9409"/>
                    <a:gd name="connsiteX6" fmla="*/ 220 w 6474"/>
                    <a:gd name="connsiteY6" fmla="*/ 0 h 9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74" h="9409">
                      <a:moveTo>
                        <a:pt x="220" y="0"/>
                      </a:moveTo>
                      <a:lnTo>
                        <a:pt x="192" y="1536"/>
                      </a:lnTo>
                      <a:cubicBezTo>
                        <a:pt x="165" y="2140"/>
                        <a:pt x="110" y="2770"/>
                        <a:pt x="82" y="3374"/>
                      </a:cubicBezTo>
                      <a:lnTo>
                        <a:pt x="0" y="4334"/>
                      </a:lnTo>
                      <a:cubicBezTo>
                        <a:pt x="1289" y="6858"/>
                        <a:pt x="3649" y="8723"/>
                        <a:pt x="6474" y="9409"/>
                      </a:cubicBezTo>
                      <a:lnTo>
                        <a:pt x="6474" y="9217"/>
                      </a:lnTo>
                      <a:cubicBezTo>
                        <a:pt x="5679" y="8476"/>
                        <a:pt x="1509" y="4417"/>
                        <a:pt x="220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5" name="任意多边形: 形状 4504">
                  <a:extLst>
                    <a:ext uri="{FF2B5EF4-FFF2-40B4-BE49-F238E27FC236}">
                      <a16:creationId xmlns:a16="http://schemas.microsoft.com/office/drawing/2014/main" id="{ED829550-6AB6-91E2-B030-97A5AF716D54}"/>
                    </a:ext>
                  </a:extLst>
                </p:cNvPr>
                <p:cNvSpPr/>
                <p:nvPr/>
              </p:nvSpPr>
              <p:spPr>
                <a:xfrm>
                  <a:off x="12136994" y="3401180"/>
                  <a:ext cx="109" cy="274"/>
                </a:xfrm>
                <a:custGeom>
                  <a:avLst/>
                  <a:gdLst>
                    <a:gd name="connsiteX0" fmla="*/ 0 w 109"/>
                    <a:gd name="connsiteY0" fmla="*/ 165 h 274"/>
                    <a:gd name="connsiteX1" fmla="*/ 110 w 109"/>
                    <a:gd name="connsiteY1" fmla="*/ 274 h 274"/>
                    <a:gd name="connsiteX2" fmla="*/ 110 w 109"/>
                    <a:gd name="connsiteY2" fmla="*/ 110 h 274"/>
                    <a:gd name="connsiteX3" fmla="*/ 0 w 109"/>
                    <a:gd name="connsiteY3" fmla="*/ 0 h 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9" h="274">
                      <a:moveTo>
                        <a:pt x="0" y="165"/>
                      </a:moveTo>
                      <a:lnTo>
                        <a:pt x="110" y="274"/>
                      </a:lnTo>
                      <a:lnTo>
                        <a:pt x="110" y="1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6" name="任意多边形: 形状 4505">
                  <a:extLst>
                    <a:ext uri="{FF2B5EF4-FFF2-40B4-BE49-F238E27FC236}">
                      <a16:creationId xmlns:a16="http://schemas.microsoft.com/office/drawing/2014/main" id="{A461C06C-F485-50BC-FE4A-F3425684ED7C}"/>
                    </a:ext>
                  </a:extLst>
                </p:cNvPr>
                <p:cNvSpPr/>
                <p:nvPr/>
              </p:nvSpPr>
              <p:spPr>
                <a:xfrm>
                  <a:off x="12137049" y="3397833"/>
                  <a:ext cx="27" cy="54"/>
                </a:xfrm>
                <a:custGeom>
                  <a:avLst/>
                  <a:gdLst>
                    <a:gd name="connsiteX0" fmla="*/ 0 w 27"/>
                    <a:gd name="connsiteY0" fmla="*/ 27 h 54"/>
                    <a:gd name="connsiteX1" fmla="*/ 27 w 27"/>
                    <a:gd name="connsiteY1" fmla="*/ 55 h 54"/>
                    <a:gd name="connsiteX2" fmla="*/ 0 w 27"/>
                    <a:gd name="connsiteY2" fmla="*/ 0 h 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" h="54">
                      <a:moveTo>
                        <a:pt x="0" y="27"/>
                      </a:moveTo>
                      <a:lnTo>
                        <a:pt x="27" y="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7" name="任意多边形: 形状 4506">
                  <a:extLst>
                    <a:ext uri="{FF2B5EF4-FFF2-40B4-BE49-F238E27FC236}">
                      <a16:creationId xmlns:a16="http://schemas.microsoft.com/office/drawing/2014/main" id="{678914E0-7778-5311-C0A6-8812550F0FDA}"/>
                    </a:ext>
                  </a:extLst>
                </p:cNvPr>
                <p:cNvSpPr/>
                <p:nvPr/>
              </p:nvSpPr>
              <p:spPr>
                <a:xfrm>
                  <a:off x="12133180" y="3384035"/>
                  <a:ext cx="192" cy="137"/>
                </a:xfrm>
                <a:custGeom>
                  <a:avLst/>
                  <a:gdLst>
                    <a:gd name="connsiteX0" fmla="*/ 55 w 192"/>
                    <a:gd name="connsiteY0" fmla="*/ 82 h 137"/>
                    <a:gd name="connsiteX1" fmla="*/ 0 w 192"/>
                    <a:gd name="connsiteY1" fmla="*/ 137 h 137"/>
                    <a:gd name="connsiteX2" fmla="*/ 192 w 192"/>
                    <a:gd name="connsiteY2" fmla="*/ 0 h 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2" h="137">
                      <a:moveTo>
                        <a:pt x="55" y="82"/>
                      </a:moveTo>
                      <a:lnTo>
                        <a:pt x="0" y="137"/>
                      </a:lnTo>
                      <a:lnTo>
                        <a:pt x="192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8" name="任意多边形: 形状 4507">
                  <a:extLst>
                    <a:ext uri="{FF2B5EF4-FFF2-40B4-BE49-F238E27FC236}">
                      <a16:creationId xmlns:a16="http://schemas.microsoft.com/office/drawing/2014/main" id="{386D628D-73CF-B4CC-3F7F-F8D364340F41}"/>
                    </a:ext>
                  </a:extLst>
                </p:cNvPr>
                <p:cNvSpPr/>
                <p:nvPr/>
              </p:nvSpPr>
              <p:spPr>
                <a:xfrm>
                  <a:off x="12136418" y="3397339"/>
                  <a:ext cx="630" cy="1453"/>
                </a:xfrm>
                <a:custGeom>
                  <a:avLst/>
                  <a:gdLst>
                    <a:gd name="connsiteX0" fmla="*/ 246 w 630"/>
                    <a:gd name="connsiteY0" fmla="*/ 1234 h 1453"/>
                    <a:gd name="connsiteX1" fmla="*/ 411 w 630"/>
                    <a:gd name="connsiteY1" fmla="*/ 1344 h 1453"/>
                    <a:gd name="connsiteX2" fmla="*/ 631 w 630"/>
                    <a:gd name="connsiteY2" fmla="*/ 1454 h 1453"/>
                    <a:gd name="connsiteX3" fmla="*/ 631 w 630"/>
                    <a:gd name="connsiteY3" fmla="*/ 1015 h 1453"/>
                    <a:gd name="connsiteX4" fmla="*/ 631 w 630"/>
                    <a:gd name="connsiteY4" fmla="*/ 521 h 1453"/>
                    <a:gd name="connsiteX5" fmla="*/ 0 w 630"/>
                    <a:gd name="connsiteY5" fmla="*/ 0 h 1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0" h="1453">
                      <a:moveTo>
                        <a:pt x="246" y="1234"/>
                      </a:moveTo>
                      <a:lnTo>
                        <a:pt x="411" y="1344"/>
                      </a:lnTo>
                      <a:lnTo>
                        <a:pt x="631" y="1454"/>
                      </a:lnTo>
                      <a:lnTo>
                        <a:pt x="631" y="1015"/>
                      </a:lnTo>
                      <a:lnTo>
                        <a:pt x="631" y="5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9" name="任意多边形: 形状 4508">
                  <a:extLst>
                    <a:ext uri="{FF2B5EF4-FFF2-40B4-BE49-F238E27FC236}">
                      <a16:creationId xmlns:a16="http://schemas.microsoft.com/office/drawing/2014/main" id="{1C250B89-7599-6DDC-D6CC-D8796C955BAF}"/>
                    </a:ext>
                  </a:extLst>
                </p:cNvPr>
                <p:cNvSpPr/>
                <p:nvPr/>
              </p:nvSpPr>
              <p:spPr>
                <a:xfrm>
                  <a:off x="12136719" y="3398930"/>
                  <a:ext cx="302" cy="1179"/>
                </a:xfrm>
                <a:custGeom>
                  <a:avLst/>
                  <a:gdLst>
                    <a:gd name="connsiteX0" fmla="*/ 302 w 302"/>
                    <a:gd name="connsiteY0" fmla="*/ 1180 h 1179"/>
                    <a:gd name="connsiteX1" fmla="*/ 302 w 302"/>
                    <a:gd name="connsiteY1" fmla="*/ 165 h 1179"/>
                    <a:gd name="connsiteX2" fmla="*/ 0 w 302"/>
                    <a:gd name="connsiteY2" fmla="*/ 0 h 1179"/>
                    <a:gd name="connsiteX3" fmla="*/ 192 w 302"/>
                    <a:gd name="connsiteY3" fmla="*/ 988 h 1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2" h="1179">
                      <a:moveTo>
                        <a:pt x="302" y="1180"/>
                      </a:moveTo>
                      <a:lnTo>
                        <a:pt x="302" y="165"/>
                      </a:lnTo>
                      <a:lnTo>
                        <a:pt x="0" y="0"/>
                      </a:lnTo>
                      <a:lnTo>
                        <a:pt x="192" y="988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0" name="任意多边形: 形状 4509">
                  <a:extLst>
                    <a:ext uri="{FF2B5EF4-FFF2-40B4-BE49-F238E27FC236}">
                      <a16:creationId xmlns:a16="http://schemas.microsoft.com/office/drawing/2014/main" id="{1E485D00-2388-5792-D18D-4EC361884701}"/>
                    </a:ext>
                  </a:extLst>
                </p:cNvPr>
                <p:cNvSpPr/>
                <p:nvPr/>
              </p:nvSpPr>
              <p:spPr>
                <a:xfrm>
                  <a:off x="12136116" y="3398217"/>
                  <a:ext cx="603" cy="713"/>
                </a:xfrm>
                <a:custGeom>
                  <a:avLst/>
                  <a:gdLst>
                    <a:gd name="connsiteX0" fmla="*/ 0 w 603"/>
                    <a:gd name="connsiteY0" fmla="*/ 0 h 713"/>
                    <a:gd name="connsiteX1" fmla="*/ 220 w 603"/>
                    <a:gd name="connsiteY1" fmla="*/ 466 h 713"/>
                    <a:gd name="connsiteX2" fmla="*/ 494 w 603"/>
                    <a:gd name="connsiteY2" fmla="*/ 631 h 713"/>
                    <a:gd name="connsiteX3" fmla="*/ 603 w 603"/>
                    <a:gd name="connsiteY3" fmla="*/ 713 h 713"/>
                    <a:gd name="connsiteX4" fmla="*/ 549 w 603"/>
                    <a:gd name="connsiteY4" fmla="*/ 357 h 713"/>
                    <a:gd name="connsiteX5" fmla="*/ 137 w 603"/>
                    <a:gd name="connsiteY5" fmla="*/ 110 h 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03" h="713">
                      <a:moveTo>
                        <a:pt x="0" y="0"/>
                      </a:moveTo>
                      <a:lnTo>
                        <a:pt x="220" y="466"/>
                      </a:lnTo>
                      <a:lnTo>
                        <a:pt x="494" y="631"/>
                      </a:lnTo>
                      <a:lnTo>
                        <a:pt x="603" y="713"/>
                      </a:lnTo>
                      <a:lnTo>
                        <a:pt x="549" y="357"/>
                      </a:lnTo>
                      <a:lnTo>
                        <a:pt x="137" y="11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1" name="任意多边形: 形状 4510">
                  <a:extLst>
                    <a:ext uri="{FF2B5EF4-FFF2-40B4-BE49-F238E27FC236}">
                      <a16:creationId xmlns:a16="http://schemas.microsoft.com/office/drawing/2014/main" id="{BC4FA194-8A98-52C9-7857-9A27190E64F2}"/>
                    </a:ext>
                  </a:extLst>
                </p:cNvPr>
                <p:cNvSpPr/>
                <p:nvPr/>
              </p:nvSpPr>
              <p:spPr>
                <a:xfrm>
                  <a:off x="12055740" y="3361211"/>
                  <a:ext cx="3017" cy="2688"/>
                </a:xfrm>
                <a:custGeom>
                  <a:avLst/>
                  <a:gdLst>
                    <a:gd name="connsiteX0" fmla="*/ 2963 w 3017"/>
                    <a:gd name="connsiteY0" fmla="*/ 2661 h 2688"/>
                    <a:gd name="connsiteX1" fmla="*/ 3018 w 3017"/>
                    <a:gd name="connsiteY1" fmla="*/ 2688 h 2688"/>
                    <a:gd name="connsiteX2" fmla="*/ 0 w 3017"/>
                    <a:gd name="connsiteY2" fmla="*/ 0 h 2688"/>
                    <a:gd name="connsiteX3" fmla="*/ 27 w 3017"/>
                    <a:gd name="connsiteY3" fmla="*/ 55 h 2688"/>
                    <a:gd name="connsiteX4" fmla="*/ 2963 w 3017"/>
                    <a:gd name="connsiteY4" fmla="*/ 2661 h 2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17" h="2688">
                      <a:moveTo>
                        <a:pt x="2963" y="2661"/>
                      </a:moveTo>
                      <a:lnTo>
                        <a:pt x="3018" y="2688"/>
                      </a:lnTo>
                      <a:lnTo>
                        <a:pt x="0" y="0"/>
                      </a:lnTo>
                      <a:cubicBezTo>
                        <a:pt x="0" y="27"/>
                        <a:pt x="27" y="55"/>
                        <a:pt x="27" y="55"/>
                      </a:cubicBezTo>
                      <a:lnTo>
                        <a:pt x="2963" y="2661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2" name="任意多边形: 形状 4511">
                  <a:extLst>
                    <a:ext uri="{FF2B5EF4-FFF2-40B4-BE49-F238E27FC236}">
                      <a16:creationId xmlns:a16="http://schemas.microsoft.com/office/drawing/2014/main" id="{167B248D-50D9-186B-07E6-EC2693D5D1FC}"/>
                    </a:ext>
                  </a:extLst>
                </p:cNvPr>
                <p:cNvSpPr/>
                <p:nvPr/>
              </p:nvSpPr>
              <p:spPr>
                <a:xfrm>
                  <a:off x="12063997" y="3375997"/>
                  <a:ext cx="3923" cy="2715"/>
                </a:xfrm>
                <a:custGeom>
                  <a:avLst/>
                  <a:gdLst>
                    <a:gd name="connsiteX0" fmla="*/ 0 w 3923"/>
                    <a:gd name="connsiteY0" fmla="*/ 0 h 2715"/>
                    <a:gd name="connsiteX1" fmla="*/ 27 w 3923"/>
                    <a:gd name="connsiteY1" fmla="*/ 55 h 2715"/>
                    <a:gd name="connsiteX2" fmla="*/ 3923 w 3923"/>
                    <a:gd name="connsiteY2" fmla="*/ 2716 h 2715"/>
                    <a:gd name="connsiteX3" fmla="*/ 0 w 3923"/>
                    <a:gd name="connsiteY3" fmla="*/ 0 h 2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23" h="2715">
                      <a:moveTo>
                        <a:pt x="0" y="0"/>
                      </a:moveTo>
                      <a:cubicBezTo>
                        <a:pt x="0" y="27"/>
                        <a:pt x="27" y="27"/>
                        <a:pt x="27" y="55"/>
                      </a:cubicBezTo>
                      <a:lnTo>
                        <a:pt x="3923" y="27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3" name="任意多边形: 形状 4512">
                  <a:extLst>
                    <a:ext uri="{FF2B5EF4-FFF2-40B4-BE49-F238E27FC236}">
                      <a16:creationId xmlns:a16="http://schemas.microsoft.com/office/drawing/2014/main" id="{B27B6CD9-CB05-F61A-66EE-8FAB31AD8C50}"/>
                    </a:ext>
                  </a:extLst>
                </p:cNvPr>
                <p:cNvSpPr/>
                <p:nvPr/>
              </p:nvSpPr>
              <p:spPr>
                <a:xfrm>
                  <a:off x="12064134" y="3376162"/>
                  <a:ext cx="4004" cy="2852"/>
                </a:xfrm>
                <a:custGeom>
                  <a:avLst/>
                  <a:gdLst>
                    <a:gd name="connsiteX0" fmla="*/ 1344 w 4004"/>
                    <a:gd name="connsiteY0" fmla="*/ 1673 h 2852"/>
                    <a:gd name="connsiteX1" fmla="*/ 4005 w 4004"/>
                    <a:gd name="connsiteY1" fmla="*/ 2853 h 2852"/>
                    <a:gd name="connsiteX2" fmla="*/ 0 w 4004"/>
                    <a:gd name="connsiteY2" fmla="*/ 0 h 2852"/>
                    <a:gd name="connsiteX3" fmla="*/ 1344 w 4004"/>
                    <a:gd name="connsiteY3" fmla="*/ 1673 h 2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04" h="2852">
                      <a:moveTo>
                        <a:pt x="1344" y="1673"/>
                      </a:moveTo>
                      <a:cubicBezTo>
                        <a:pt x="2195" y="2167"/>
                        <a:pt x="3045" y="2633"/>
                        <a:pt x="4005" y="2853"/>
                      </a:cubicBezTo>
                      <a:lnTo>
                        <a:pt x="0" y="0"/>
                      </a:lnTo>
                      <a:cubicBezTo>
                        <a:pt x="439" y="576"/>
                        <a:pt x="905" y="1125"/>
                        <a:pt x="1344" y="167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4" name="任意多边形: 形状 4513">
                  <a:extLst>
                    <a:ext uri="{FF2B5EF4-FFF2-40B4-BE49-F238E27FC236}">
                      <a16:creationId xmlns:a16="http://schemas.microsoft.com/office/drawing/2014/main" id="{F9537025-E370-21EE-7126-D448E9903869}"/>
                    </a:ext>
                  </a:extLst>
                </p:cNvPr>
                <p:cNvSpPr/>
                <p:nvPr/>
              </p:nvSpPr>
              <p:spPr>
                <a:xfrm>
                  <a:off x="12062186" y="3373281"/>
                  <a:ext cx="4252" cy="3182"/>
                </a:xfrm>
                <a:custGeom>
                  <a:avLst/>
                  <a:gdLst>
                    <a:gd name="connsiteX0" fmla="*/ 1179 w 4252"/>
                    <a:gd name="connsiteY0" fmla="*/ 1756 h 3182"/>
                    <a:gd name="connsiteX1" fmla="*/ 4252 w 4252"/>
                    <a:gd name="connsiteY1" fmla="*/ 3182 h 3182"/>
                    <a:gd name="connsiteX2" fmla="*/ 0 w 4252"/>
                    <a:gd name="connsiteY2" fmla="*/ 0 h 3182"/>
                    <a:gd name="connsiteX3" fmla="*/ 1179 w 4252"/>
                    <a:gd name="connsiteY3" fmla="*/ 1756 h 3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52" h="3182">
                      <a:moveTo>
                        <a:pt x="1179" y="1756"/>
                      </a:moveTo>
                      <a:cubicBezTo>
                        <a:pt x="2140" y="2359"/>
                        <a:pt x="3127" y="2908"/>
                        <a:pt x="4252" y="3182"/>
                      </a:cubicBezTo>
                      <a:lnTo>
                        <a:pt x="0" y="0"/>
                      </a:lnTo>
                      <a:cubicBezTo>
                        <a:pt x="384" y="576"/>
                        <a:pt x="768" y="1180"/>
                        <a:pt x="1179" y="175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5" name="任意多边形: 形状 4514">
                  <a:extLst>
                    <a:ext uri="{FF2B5EF4-FFF2-40B4-BE49-F238E27FC236}">
                      <a16:creationId xmlns:a16="http://schemas.microsoft.com/office/drawing/2014/main" id="{CEBA0B86-2DDD-65A1-556E-D1FA443A9634}"/>
                    </a:ext>
                  </a:extLst>
                </p:cNvPr>
                <p:cNvSpPr/>
                <p:nvPr/>
              </p:nvSpPr>
              <p:spPr>
                <a:xfrm>
                  <a:off x="12055712" y="3361184"/>
                  <a:ext cx="54" cy="54"/>
                </a:xfrm>
                <a:custGeom>
                  <a:avLst/>
                  <a:gdLst>
                    <a:gd name="connsiteX0" fmla="*/ 55 w 54"/>
                    <a:gd name="connsiteY0" fmla="*/ 55 h 54"/>
                    <a:gd name="connsiteX1" fmla="*/ 0 w 54"/>
                    <a:gd name="connsiteY1" fmla="*/ 0 h 54"/>
                    <a:gd name="connsiteX2" fmla="*/ 0 w 54"/>
                    <a:gd name="connsiteY2" fmla="*/ 0 h 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4" h="54">
                      <a:moveTo>
                        <a:pt x="55" y="55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6" name="任意多边形: 形状 4515">
                  <a:extLst>
                    <a:ext uri="{FF2B5EF4-FFF2-40B4-BE49-F238E27FC236}">
                      <a16:creationId xmlns:a16="http://schemas.microsoft.com/office/drawing/2014/main" id="{5D5CCED5-E9C1-E124-8374-815B05557BAB}"/>
                    </a:ext>
                  </a:extLst>
                </p:cNvPr>
                <p:cNvSpPr/>
                <p:nvPr/>
              </p:nvSpPr>
              <p:spPr>
                <a:xfrm>
                  <a:off x="12137076" y="3397888"/>
                  <a:ext cx="82" cy="54"/>
                </a:xfrm>
                <a:custGeom>
                  <a:avLst/>
                  <a:gdLst>
                    <a:gd name="connsiteX0" fmla="*/ 82 w 82"/>
                    <a:gd name="connsiteY0" fmla="*/ 55 h 54"/>
                    <a:gd name="connsiteX1" fmla="*/ 82 w 82"/>
                    <a:gd name="connsiteY1" fmla="*/ 55 h 54"/>
                    <a:gd name="connsiteX2" fmla="*/ 0 w 82"/>
                    <a:gd name="connsiteY2" fmla="*/ 0 h 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2" h="54">
                      <a:moveTo>
                        <a:pt x="82" y="55"/>
                      </a:moveTo>
                      <a:lnTo>
                        <a:pt x="82" y="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7" name="任意多边形: 形状 4516">
                  <a:extLst>
                    <a:ext uri="{FF2B5EF4-FFF2-40B4-BE49-F238E27FC236}">
                      <a16:creationId xmlns:a16="http://schemas.microsoft.com/office/drawing/2014/main" id="{AA6BDC82-2046-E644-A34B-22D0C38091E5}"/>
                    </a:ext>
                  </a:extLst>
                </p:cNvPr>
                <p:cNvSpPr/>
                <p:nvPr/>
              </p:nvSpPr>
              <p:spPr>
                <a:xfrm>
                  <a:off x="12137103" y="3400905"/>
                  <a:ext cx="109" cy="466"/>
                </a:xfrm>
                <a:custGeom>
                  <a:avLst/>
                  <a:gdLst>
                    <a:gd name="connsiteX0" fmla="*/ 109 w 109"/>
                    <a:gd name="connsiteY0" fmla="*/ 466 h 466"/>
                    <a:gd name="connsiteX1" fmla="*/ 27 w 109"/>
                    <a:gd name="connsiteY1" fmla="*/ 0 h 466"/>
                    <a:gd name="connsiteX2" fmla="*/ 0 w 109"/>
                    <a:gd name="connsiteY2" fmla="*/ 384 h 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9" h="466">
                      <a:moveTo>
                        <a:pt x="109" y="466"/>
                      </a:moveTo>
                      <a:lnTo>
                        <a:pt x="27" y="0"/>
                      </a:lnTo>
                      <a:lnTo>
                        <a:pt x="0" y="384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8" name="任意多边形: 形状 4517">
                  <a:extLst>
                    <a:ext uri="{FF2B5EF4-FFF2-40B4-BE49-F238E27FC236}">
                      <a16:creationId xmlns:a16="http://schemas.microsoft.com/office/drawing/2014/main" id="{53C0E272-9B35-FB94-E555-5D321A00734B}"/>
                    </a:ext>
                  </a:extLst>
                </p:cNvPr>
                <p:cNvSpPr/>
                <p:nvPr/>
              </p:nvSpPr>
              <p:spPr>
                <a:xfrm>
                  <a:off x="12136994" y="3401426"/>
                  <a:ext cx="768" cy="274"/>
                </a:xfrm>
                <a:custGeom>
                  <a:avLst/>
                  <a:gdLst>
                    <a:gd name="connsiteX0" fmla="*/ 631 w 768"/>
                    <a:gd name="connsiteY0" fmla="*/ 0 h 274"/>
                    <a:gd name="connsiteX1" fmla="*/ 0 w 768"/>
                    <a:gd name="connsiteY1" fmla="*/ 137 h 274"/>
                    <a:gd name="connsiteX2" fmla="*/ 768 w 768"/>
                    <a:gd name="connsiteY2" fmla="*/ 274 h 274"/>
                    <a:gd name="connsiteX3" fmla="*/ 631 w 768"/>
                    <a:gd name="connsiteY3" fmla="*/ 0 h 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8" h="274">
                      <a:moveTo>
                        <a:pt x="631" y="0"/>
                      </a:moveTo>
                      <a:lnTo>
                        <a:pt x="0" y="137"/>
                      </a:lnTo>
                      <a:cubicBezTo>
                        <a:pt x="246" y="192"/>
                        <a:pt x="521" y="247"/>
                        <a:pt x="768" y="274"/>
                      </a:cubicBezTo>
                      <a:lnTo>
                        <a:pt x="631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9" name="任意多边形: 形状 4518">
                  <a:extLst>
                    <a:ext uri="{FF2B5EF4-FFF2-40B4-BE49-F238E27FC236}">
                      <a16:creationId xmlns:a16="http://schemas.microsoft.com/office/drawing/2014/main" id="{FB521BF1-AFFF-9789-F857-25BAB59E2C30}"/>
                    </a:ext>
                  </a:extLst>
                </p:cNvPr>
                <p:cNvSpPr/>
                <p:nvPr/>
              </p:nvSpPr>
              <p:spPr>
                <a:xfrm>
                  <a:off x="12138721" y="3399177"/>
                  <a:ext cx="219" cy="383"/>
                </a:xfrm>
                <a:custGeom>
                  <a:avLst/>
                  <a:gdLst>
                    <a:gd name="connsiteX0" fmla="*/ 82 w 219"/>
                    <a:gd name="connsiteY0" fmla="*/ 329 h 383"/>
                    <a:gd name="connsiteX1" fmla="*/ 220 w 219"/>
                    <a:gd name="connsiteY1" fmla="*/ 384 h 383"/>
                    <a:gd name="connsiteX2" fmla="*/ 192 w 219"/>
                    <a:gd name="connsiteY2" fmla="*/ 137 h 383"/>
                    <a:gd name="connsiteX3" fmla="*/ 0 w 219"/>
                    <a:gd name="connsiteY3" fmla="*/ 0 h 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9" h="383">
                      <a:moveTo>
                        <a:pt x="82" y="329"/>
                      </a:moveTo>
                      <a:lnTo>
                        <a:pt x="220" y="384"/>
                      </a:lnTo>
                      <a:lnTo>
                        <a:pt x="192" y="13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0" name="任意多边形: 形状 4519">
                  <a:extLst>
                    <a:ext uri="{FF2B5EF4-FFF2-40B4-BE49-F238E27FC236}">
                      <a16:creationId xmlns:a16="http://schemas.microsoft.com/office/drawing/2014/main" id="{C9F97F3F-6A34-EC3F-7C8A-41368748E763}"/>
                    </a:ext>
                  </a:extLst>
                </p:cNvPr>
                <p:cNvSpPr/>
                <p:nvPr/>
              </p:nvSpPr>
              <p:spPr>
                <a:xfrm>
                  <a:off x="12082047" y="3385626"/>
                  <a:ext cx="4252" cy="3620"/>
                </a:xfrm>
                <a:custGeom>
                  <a:avLst/>
                  <a:gdLst>
                    <a:gd name="connsiteX0" fmla="*/ 439 w 4252"/>
                    <a:gd name="connsiteY0" fmla="*/ 2716 h 3620"/>
                    <a:gd name="connsiteX1" fmla="*/ 0 w 4252"/>
                    <a:gd name="connsiteY1" fmla="*/ 3621 h 3620"/>
                    <a:gd name="connsiteX2" fmla="*/ 2386 w 4252"/>
                    <a:gd name="connsiteY2" fmla="*/ 2579 h 3620"/>
                    <a:gd name="connsiteX3" fmla="*/ 4252 w 4252"/>
                    <a:gd name="connsiteY3" fmla="*/ 0 h 3620"/>
                    <a:gd name="connsiteX4" fmla="*/ 439 w 4252"/>
                    <a:gd name="connsiteY4" fmla="*/ 2716 h 3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52" h="3620">
                      <a:moveTo>
                        <a:pt x="439" y="2716"/>
                      </a:moveTo>
                      <a:lnTo>
                        <a:pt x="0" y="3621"/>
                      </a:lnTo>
                      <a:cubicBezTo>
                        <a:pt x="823" y="3374"/>
                        <a:pt x="1646" y="3045"/>
                        <a:pt x="2386" y="2579"/>
                      </a:cubicBezTo>
                      <a:cubicBezTo>
                        <a:pt x="3018" y="1783"/>
                        <a:pt x="3649" y="905"/>
                        <a:pt x="4252" y="0"/>
                      </a:cubicBezTo>
                      <a:cubicBezTo>
                        <a:pt x="3182" y="1234"/>
                        <a:pt x="1865" y="2140"/>
                        <a:pt x="439" y="271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1" name="任意多边形: 形状 4520">
                  <a:extLst>
                    <a:ext uri="{FF2B5EF4-FFF2-40B4-BE49-F238E27FC236}">
                      <a16:creationId xmlns:a16="http://schemas.microsoft.com/office/drawing/2014/main" id="{2FF796B5-D1DF-6C7C-9E57-A294016A4274}"/>
                    </a:ext>
                  </a:extLst>
                </p:cNvPr>
                <p:cNvSpPr/>
                <p:nvPr/>
              </p:nvSpPr>
              <p:spPr>
                <a:xfrm>
                  <a:off x="12112030" y="3387628"/>
                  <a:ext cx="603" cy="82"/>
                </a:xfrm>
                <a:custGeom>
                  <a:avLst/>
                  <a:gdLst>
                    <a:gd name="connsiteX0" fmla="*/ 603 w 603"/>
                    <a:gd name="connsiteY0" fmla="*/ 0 h 82"/>
                    <a:gd name="connsiteX1" fmla="*/ 0 w 603"/>
                    <a:gd name="connsiteY1" fmla="*/ 27 h 82"/>
                    <a:gd name="connsiteX2" fmla="*/ 0 w 603"/>
                    <a:gd name="connsiteY2" fmla="*/ 82 h 82"/>
                    <a:gd name="connsiteX3" fmla="*/ 330 w 603"/>
                    <a:gd name="connsiteY3" fmla="*/ 55 h 82"/>
                    <a:gd name="connsiteX4" fmla="*/ 603 w 603"/>
                    <a:gd name="connsiteY4" fmla="*/ 0 h 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3" h="82">
                      <a:moveTo>
                        <a:pt x="603" y="0"/>
                      </a:moveTo>
                      <a:cubicBezTo>
                        <a:pt x="412" y="27"/>
                        <a:pt x="165" y="-27"/>
                        <a:pt x="0" y="27"/>
                      </a:cubicBezTo>
                      <a:lnTo>
                        <a:pt x="0" y="82"/>
                      </a:lnTo>
                      <a:cubicBezTo>
                        <a:pt x="82" y="55"/>
                        <a:pt x="247" y="82"/>
                        <a:pt x="330" y="55"/>
                      </a:cubicBezTo>
                      <a:lnTo>
                        <a:pt x="603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2" name="任意多边形: 形状 4521">
                  <a:extLst>
                    <a:ext uri="{FF2B5EF4-FFF2-40B4-BE49-F238E27FC236}">
                      <a16:creationId xmlns:a16="http://schemas.microsoft.com/office/drawing/2014/main" id="{6A425D78-3CDC-B3EB-7502-1FAA94F64002}"/>
                    </a:ext>
                  </a:extLst>
                </p:cNvPr>
                <p:cNvSpPr/>
                <p:nvPr/>
              </p:nvSpPr>
              <p:spPr>
                <a:xfrm>
                  <a:off x="12109232" y="3397339"/>
                  <a:ext cx="82" cy="411"/>
                </a:xfrm>
                <a:custGeom>
                  <a:avLst/>
                  <a:gdLst>
                    <a:gd name="connsiteX0" fmla="*/ 82 w 82"/>
                    <a:gd name="connsiteY0" fmla="*/ 0 h 411"/>
                    <a:gd name="connsiteX1" fmla="*/ 0 w 82"/>
                    <a:gd name="connsiteY1" fmla="*/ 384 h 411"/>
                    <a:gd name="connsiteX2" fmla="*/ 0 w 82"/>
                    <a:gd name="connsiteY2" fmla="*/ 412 h 411"/>
                    <a:gd name="connsiteX3" fmla="*/ 82 w 82"/>
                    <a:gd name="connsiteY3" fmla="*/ 27 h 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" h="411">
                      <a:moveTo>
                        <a:pt x="82" y="0"/>
                      </a:moveTo>
                      <a:lnTo>
                        <a:pt x="0" y="384"/>
                      </a:lnTo>
                      <a:lnTo>
                        <a:pt x="0" y="412"/>
                      </a:lnTo>
                      <a:lnTo>
                        <a:pt x="82" y="2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3" name="任意多边形: 形状 4522">
                  <a:extLst>
                    <a:ext uri="{FF2B5EF4-FFF2-40B4-BE49-F238E27FC236}">
                      <a16:creationId xmlns:a16="http://schemas.microsoft.com/office/drawing/2014/main" id="{EAB78139-28F7-7F6E-B313-07F1A77FFA09}"/>
                    </a:ext>
                  </a:extLst>
                </p:cNvPr>
                <p:cNvSpPr/>
                <p:nvPr/>
              </p:nvSpPr>
              <p:spPr>
                <a:xfrm rot="-1871385">
                  <a:off x="12111842" y="3387843"/>
                  <a:ext cx="27" cy="137"/>
                </a:xfrm>
                <a:custGeom>
                  <a:avLst/>
                  <a:gdLst>
                    <a:gd name="connsiteX0" fmla="*/ 0 w 27"/>
                    <a:gd name="connsiteY0" fmla="*/ 0 h 137"/>
                    <a:gd name="connsiteX1" fmla="*/ 28 w 27"/>
                    <a:gd name="connsiteY1" fmla="*/ 0 h 137"/>
                    <a:gd name="connsiteX2" fmla="*/ 28 w 27"/>
                    <a:gd name="connsiteY2" fmla="*/ 137 h 137"/>
                    <a:gd name="connsiteX3" fmla="*/ 0 w 27"/>
                    <a:gd name="connsiteY3" fmla="*/ 137 h 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" h="137">
                      <a:moveTo>
                        <a:pt x="0" y="0"/>
                      </a:moveTo>
                      <a:lnTo>
                        <a:pt x="28" y="0"/>
                      </a:lnTo>
                      <a:lnTo>
                        <a:pt x="28" y="137"/>
                      </a:lnTo>
                      <a:lnTo>
                        <a:pt x="0" y="13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4" name="任意多边形: 形状 4523">
                  <a:extLst>
                    <a:ext uri="{FF2B5EF4-FFF2-40B4-BE49-F238E27FC236}">
                      <a16:creationId xmlns:a16="http://schemas.microsoft.com/office/drawing/2014/main" id="{CD9F4825-92DF-328F-A10A-FA5EC1998A72}"/>
                    </a:ext>
                  </a:extLst>
                </p:cNvPr>
                <p:cNvSpPr/>
                <p:nvPr/>
              </p:nvSpPr>
              <p:spPr>
                <a:xfrm>
                  <a:off x="12111125" y="3406885"/>
                  <a:ext cx="54" cy="82"/>
                </a:xfrm>
                <a:custGeom>
                  <a:avLst/>
                  <a:gdLst>
                    <a:gd name="connsiteX0" fmla="*/ 54 w 54"/>
                    <a:gd name="connsiteY0" fmla="*/ 27 h 82"/>
                    <a:gd name="connsiteX1" fmla="*/ 27 w 54"/>
                    <a:gd name="connsiteY1" fmla="*/ 0 h 82"/>
                    <a:gd name="connsiteX2" fmla="*/ 0 w 54"/>
                    <a:gd name="connsiteY2" fmla="*/ 82 h 82"/>
                    <a:gd name="connsiteX3" fmla="*/ 0 w 54"/>
                    <a:gd name="connsiteY3" fmla="*/ 82 h 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" h="82">
                      <a:moveTo>
                        <a:pt x="54" y="27"/>
                      </a:moveTo>
                      <a:lnTo>
                        <a:pt x="27" y="0"/>
                      </a:lnTo>
                      <a:lnTo>
                        <a:pt x="0" y="82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5" name="任意多边形: 形状 4524">
                  <a:extLst>
                    <a:ext uri="{FF2B5EF4-FFF2-40B4-BE49-F238E27FC236}">
                      <a16:creationId xmlns:a16="http://schemas.microsoft.com/office/drawing/2014/main" id="{F174F286-034A-7B28-5022-B1564C68358D}"/>
                    </a:ext>
                  </a:extLst>
                </p:cNvPr>
                <p:cNvSpPr/>
                <p:nvPr/>
              </p:nvSpPr>
              <p:spPr>
                <a:xfrm>
                  <a:off x="12111564" y="3387820"/>
                  <a:ext cx="192" cy="219"/>
                </a:xfrm>
                <a:custGeom>
                  <a:avLst/>
                  <a:gdLst>
                    <a:gd name="connsiteX0" fmla="*/ 192 w 192"/>
                    <a:gd name="connsiteY0" fmla="*/ 0 h 219"/>
                    <a:gd name="connsiteX1" fmla="*/ 55 w 192"/>
                    <a:gd name="connsiteY1" fmla="*/ 27 h 219"/>
                    <a:gd name="connsiteX2" fmla="*/ 55 w 192"/>
                    <a:gd name="connsiteY2" fmla="*/ 55 h 219"/>
                    <a:gd name="connsiteX3" fmla="*/ 0 w 192"/>
                    <a:gd name="connsiteY3" fmla="*/ 220 h 219"/>
                    <a:gd name="connsiteX4" fmla="*/ 137 w 192"/>
                    <a:gd name="connsiteY4" fmla="*/ 137 h 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2" h="219">
                      <a:moveTo>
                        <a:pt x="192" y="0"/>
                      </a:moveTo>
                      <a:lnTo>
                        <a:pt x="55" y="27"/>
                      </a:lnTo>
                      <a:lnTo>
                        <a:pt x="55" y="55"/>
                      </a:lnTo>
                      <a:lnTo>
                        <a:pt x="0" y="220"/>
                      </a:lnTo>
                      <a:lnTo>
                        <a:pt x="137" y="13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6" name="任意多边形: 形状 4525">
                  <a:extLst>
                    <a:ext uri="{FF2B5EF4-FFF2-40B4-BE49-F238E27FC236}">
                      <a16:creationId xmlns:a16="http://schemas.microsoft.com/office/drawing/2014/main" id="{A994FE55-CABE-B67D-E394-F79DC24DCE45}"/>
                    </a:ext>
                  </a:extLst>
                </p:cNvPr>
                <p:cNvSpPr/>
                <p:nvPr/>
              </p:nvSpPr>
              <p:spPr>
                <a:xfrm rot="-4596514">
                  <a:off x="12111838" y="3387703"/>
                  <a:ext cx="54" cy="27"/>
                </a:xfrm>
                <a:custGeom>
                  <a:avLst/>
                  <a:gdLst>
                    <a:gd name="connsiteX0" fmla="*/ 0 w 54"/>
                    <a:gd name="connsiteY0" fmla="*/ 0 h 27"/>
                    <a:gd name="connsiteX1" fmla="*/ 55 w 54"/>
                    <a:gd name="connsiteY1" fmla="*/ 0 h 27"/>
                    <a:gd name="connsiteX2" fmla="*/ 55 w 54"/>
                    <a:gd name="connsiteY2" fmla="*/ 27 h 27"/>
                    <a:gd name="connsiteX3" fmla="*/ 0 w 54"/>
                    <a:gd name="connsiteY3" fmla="*/ 27 h 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" h="27">
                      <a:moveTo>
                        <a:pt x="0" y="0"/>
                      </a:moveTo>
                      <a:lnTo>
                        <a:pt x="55" y="0"/>
                      </a:lnTo>
                      <a:lnTo>
                        <a:pt x="55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7" name="任意多边形: 形状 4526">
                  <a:extLst>
                    <a:ext uri="{FF2B5EF4-FFF2-40B4-BE49-F238E27FC236}">
                      <a16:creationId xmlns:a16="http://schemas.microsoft.com/office/drawing/2014/main" id="{B45122D3-56FE-E8A7-3700-9BAE7BB58132}"/>
                    </a:ext>
                  </a:extLst>
                </p:cNvPr>
                <p:cNvSpPr/>
                <p:nvPr/>
              </p:nvSpPr>
              <p:spPr>
                <a:xfrm>
                  <a:off x="12109095" y="3397751"/>
                  <a:ext cx="164" cy="795"/>
                </a:xfrm>
                <a:custGeom>
                  <a:avLst/>
                  <a:gdLst>
                    <a:gd name="connsiteX0" fmla="*/ 137 w 164"/>
                    <a:gd name="connsiteY0" fmla="*/ 0 h 795"/>
                    <a:gd name="connsiteX1" fmla="*/ 0 w 164"/>
                    <a:gd name="connsiteY1" fmla="*/ 603 h 795"/>
                    <a:gd name="connsiteX2" fmla="*/ 27 w 164"/>
                    <a:gd name="connsiteY2" fmla="*/ 795 h 795"/>
                    <a:gd name="connsiteX3" fmla="*/ 165 w 164"/>
                    <a:gd name="connsiteY3" fmla="*/ 165 h 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4" h="795">
                      <a:moveTo>
                        <a:pt x="137" y="0"/>
                      </a:moveTo>
                      <a:lnTo>
                        <a:pt x="0" y="603"/>
                      </a:lnTo>
                      <a:lnTo>
                        <a:pt x="27" y="795"/>
                      </a:lnTo>
                      <a:lnTo>
                        <a:pt x="165" y="16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8" name="任意多边形: 形状 4527">
                  <a:extLst>
                    <a:ext uri="{FF2B5EF4-FFF2-40B4-BE49-F238E27FC236}">
                      <a16:creationId xmlns:a16="http://schemas.microsoft.com/office/drawing/2014/main" id="{30E61EFC-38DB-987B-9273-2B0061F16794}"/>
                    </a:ext>
                  </a:extLst>
                </p:cNvPr>
                <p:cNvSpPr/>
                <p:nvPr/>
              </p:nvSpPr>
              <p:spPr>
                <a:xfrm>
                  <a:off x="12080703" y="3384940"/>
                  <a:ext cx="7022" cy="8079"/>
                </a:xfrm>
                <a:custGeom>
                  <a:avLst/>
                  <a:gdLst>
                    <a:gd name="connsiteX0" fmla="*/ 6501 w 7022"/>
                    <a:gd name="connsiteY0" fmla="*/ 7160 h 8079"/>
                    <a:gd name="connsiteX1" fmla="*/ 7023 w 7022"/>
                    <a:gd name="connsiteY1" fmla="*/ 0 h 8079"/>
                    <a:gd name="connsiteX2" fmla="*/ 3703 w 7022"/>
                    <a:gd name="connsiteY2" fmla="*/ 3264 h 8079"/>
                    <a:gd name="connsiteX3" fmla="*/ 0 w 7022"/>
                    <a:gd name="connsiteY3" fmla="*/ 7763 h 8079"/>
                    <a:gd name="connsiteX4" fmla="*/ 55 w 7022"/>
                    <a:gd name="connsiteY4" fmla="*/ 7791 h 8079"/>
                    <a:gd name="connsiteX5" fmla="*/ 6501 w 7022"/>
                    <a:gd name="connsiteY5" fmla="*/ 7160 h 8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22" h="8079">
                      <a:moveTo>
                        <a:pt x="6501" y="7160"/>
                      </a:moveTo>
                      <a:cubicBezTo>
                        <a:pt x="6501" y="4910"/>
                        <a:pt x="6611" y="2332"/>
                        <a:pt x="7023" y="0"/>
                      </a:cubicBezTo>
                      <a:cubicBezTo>
                        <a:pt x="6172" y="1372"/>
                        <a:pt x="5020" y="2469"/>
                        <a:pt x="3703" y="3264"/>
                      </a:cubicBezTo>
                      <a:cubicBezTo>
                        <a:pt x="1755" y="5816"/>
                        <a:pt x="55" y="7681"/>
                        <a:pt x="0" y="7763"/>
                      </a:cubicBezTo>
                      <a:cubicBezTo>
                        <a:pt x="27" y="7763"/>
                        <a:pt x="27" y="7791"/>
                        <a:pt x="55" y="7791"/>
                      </a:cubicBezTo>
                      <a:cubicBezTo>
                        <a:pt x="2277" y="8339"/>
                        <a:pt x="4526" y="8092"/>
                        <a:pt x="6501" y="716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9" name="任意多边形: 形状 4528">
                  <a:extLst>
                    <a:ext uri="{FF2B5EF4-FFF2-40B4-BE49-F238E27FC236}">
                      <a16:creationId xmlns:a16="http://schemas.microsoft.com/office/drawing/2014/main" id="{DFBCB9F0-E945-784E-C887-523094BA78E7}"/>
                    </a:ext>
                  </a:extLst>
                </p:cNvPr>
                <p:cNvSpPr/>
                <p:nvPr/>
              </p:nvSpPr>
              <p:spPr>
                <a:xfrm>
                  <a:off x="12077411" y="3385242"/>
                  <a:ext cx="2194" cy="2496"/>
                </a:xfrm>
                <a:custGeom>
                  <a:avLst/>
                  <a:gdLst>
                    <a:gd name="connsiteX0" fmla="*/ 1838 w 2194"/>
                    <a:gd name="connsiteY0" fmla="*/ 411 h 2496"/>
                    <a:gd name="connsiteX1" fmla="*/ 905 w 2194"/>
                    <a:gd name="connsiteY1" fmla="*/ 1481 h 2496"/>
                    <a:gd name="connsiteX2" fmla="*/ 27 w 2194"/>
                    <a:gd name="connsiteY2" fmla="*/ 2414 h 2496"/>
                    <a:gd name="connsiteX3" fmla="*/ 0 w 2194"/>
                    <a:gd name="connsiteY3" fmla="*/ 2496 h 2496"/>
                    <a:gd name="connsiteX4" fmla="*/ 796 w 2194"/>
                    <a:gd name="connsiteY4" fmla="*/ 2469 h 2496"/>
                    <a:gd name="connsiteX5" fmla="*/ 850 w 2194"/>
                    <a:gd name="connsiteY5" fmla="*/ 2469 h 2496"/>
                    <a:gd name="connsiteX6" fmla="*/ 2194 w 2194"/>
                    <a:gd name="connsiteY6" fmla="*/ 0 h 2496"/>
                    <a:gd name="connsiteX7" fmla="*/ 1838 w 2194"/>
                    <a:gd name="connsiteY7" fmla="*/ 411 h 2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94" h="2496">
                      <a:moveTo>
                        <a:pt x="1838" y="411"/>
                      </a:moveTo>
                      <a:cubicBezTo>
                        <a:pt x="1536" y="768"/>
                        <a:pt x="1207" y="1125"/>
                        <a:pt x="905" y="1481"/>
                      </a:cubicBezTo>
                      <a:lnTo>
                        <a:pt x="27" y="2414"/>
                      </a:lnTo>
                      <a:lnTo>
                        <a:pt x="0" y="2496"/>
                      </a:lnTo>
                      <a:lnTo>
                        <a:pt x="796" y="2469"/>
                      </a:lnTo>
                      <a:lnTo>
                        <a:pt x="850" y="2469"/>
                      </a:lnTo>
                      <a:lnTo>
                        <a:pt x="2194" y="0"/>
                      </a:lnTo>
                      <a:lnTo>
                        <a:pt x="1838" y="411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0" name="任意多边形: 形状 4529">
                  <a:extLst>
                    <a:ext uri="{FF2B5EF4-FFF2-40B4-BE49-F238E27FC236}">
                      <a16:creationId xmlns:a16="http://schemas.microsoft.com/office/drawing/2014/main" id="{3E10906E-0846-1499-3B32-950D01E8E827}"/>
                    </a:ext>
                  </a:extLst>
                </p:cNvPr>
                <p:cNvSpPr/>
                <p:nvPr/>
              </p:nvSpPr>
              <p:spPr>
                <a:xfrm>
                  <a:off x="12109973" y="3402140"/>
                  <a:ext cx="1371" cy="4306"/>
                </a:xfrm>
                <a:custGeom>
                  <a:avLst/>
                  <a:gdLst>
                    <a:gd name="connsiteX0" fmla="*/ 192 w 1371"/>
                    <a:gd name="connsiteY0" fmla="*/ 0 h 4306"/>
                    <a:gd name="connsiteX1" fmla="*/ 27 w 1371"/>
                    <a:gd name="connsiteY1" fmla="*/ 165 h 4306"/>
                    <a:gd name="connsiteX2" fmla="*/ 0 w 1371"/>
                    <a:gd name="connsiteY2" fmla="*/ 192 h 4306"/>
                    <a:gd name="connsiteX3" fmla="*/ 1289 w 1371"/>
                    <a:gd name="connsiteY3" fmla="*/ 4307 h 4306"/>
                    <a:gd name="connsiteX4" fmla="*/ 1372 w 1371"/>
                    <a:gd name="connsiteY4" fmla="*/ 3868 h 4306"/>
                    <a:gd name="connsiteX5" fmla="*/ 192 w 1371"/>
                    <a:gd name="connsiteY5" fmla="*/ 0 h 4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71" h="4306">
                      <a:moveTo>
                        <a:pt x="192" y="0"/>
                      </a:moveTo>
                      <a:lnTo>
                        <a:pt x="27" y="165"/>
                      </a:lnTo>
                      <a:lnTo>
                        <a:pt x="0" y="192"/>
                      </a:lnTo>
                      <a:cubicBezTo>
                        <a:pt x="494" y="2030"/>
                        <a:pt x="1015" y="3511"/>
                        <a:pt x="1289" y="4307"/>
                      </a:cubicBezTo>
                      <a:lnTo>
                        <a:pt x="1372" y="3868"/>
                      </a:lnTo>
                      <a:cubicBezTo>
                        <a:pt x="1043" y="2963"/>
                        <a:pt x="603" y="1619"/>
                        <a:pt x="192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1" name="任意多边形: 形状 4530">
                  <a:extLst>
                    <a:ext uri="{FF2B5EF4-FFF2-40B4-BE49-F238E27FC236}">
                      <a16:creationId xmlns:a16="http://schemas.microsoft.com/office/drawing/2014/main" id="{04140F4F-1F92-E6BF-576F-FBA3B024B997}"/>
                    </a:ext>
                  </a:extLst>
                </p:cNvPr>
                <p:cNvSpPr/>
                <p:nvPr/>
              </p:nvSpPr>
              <p:spPr>
                <a:xfrm>
                  <a:off x="12111537" y="3406419"/>
                  <a:ext cx="164" cy="356"/>
                </a:xfrm>
                <a:custGeom>
                  <a:avLst/>
                  <a:gdLst>
                    <a:gd name="connsiteX0" fmla="*/ 0 w 164"/>
                    <a:gd name="connsiteY0" fmla="*/ 220 h 356"/>
                    <a:gd name="connsiteX1" fmla="*/ 55 w 164"/>
                    <a:gd name="connsiteY1" fmla="*/ 357 h 356"/>
                    <a:gd name="connsiteX2" fmla="*/ 165 w 164"/>
                    <a:gd name="connsiteY2" fmla="*/ 137 h 356"/>
                    <a:gd name="connsiteX3" fmla="*/ 110 w 164"/>
                    <a:gd name="connsiteY3" fmla="*/ 0 h 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4" h="356">
                      <a:moveTo>
                        <a:pt x="0" y="220"/>
                      </a:moveTo>
                      <a:lnTo>
                        <a:pt x="55" y="357"/>
                      </a:lnTo>
                      <a:lnTo>
                        <a:pt x="165" y="13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2" name="任意多边形: 形状 4531">
                  <a:extLst>
                    <a:ext uri="{FF2B5EF4-FFF2-40B4-BE49-F238E27FC236}">
                      <a16:creationId xmlns:a16="http://schemas.microsoft.com/office/drawing/2014/main" id="{AFE4CEF7-12BE-D22A-2EBC-E7540BC6AB86}"/>
                    </a:ext>
                  </a:extLst>
                </p:cNvPr>
                <p:cNvSpPr/>
                <p:nvPr/>
              </p:nvSpPr>
              <p:spPr>
                <a:xfrm>
                  <a:off x="12111317" y="3406364"/>
                  <a:ext cx="219" cy="548"/>
                </a:xfrm>
                <a:custGeom>
                  <a:avLst/>
                  <a:gdLst>
                    <a:gd name="connsiteX0" fmla="*/ 0 w 219"/>
                    <a:gd name="connsiteY0" fmla="*/ 274 h 548"/>
                    <a:gd name="connsiteX1" fmla="*/ 82 w 219"/>
                    <a:gd name="connsiteY1" fmla="*/ 549 h 548"/>
                    <a:gd name="connsiteX2" fmla="*/ 220 w 219"/>
                    <a:gd name="connsiteY2" fmla="*/ 274 h 548"/>
                    <a:gd name="connsiteX3" fmla="*/ 137 w 219"/>
                    <a:gd name="connsiteY3" fmla="*/ 0 h 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9" h="548">
                      <a:moveTo>
                        <a:pt x="0" y="274"/>
                      </a:moveTo>
                      <a:lnTo>
                        <a:pt x="82" y="549"/>
                      </a:lnTo>
                      <a:lnTo>
                        <a:pt x="220" y="274"/>
                      </a:lnTo>
                      <a:lnTo>
                        <a:pt x="137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3" name="任意多边形: 形状 4532">
                  <a:extLst>
                    <a:ext uri="{FF2B5EF4-FFF2-40B4-BE49-F238E27FC236}">
                      <a16:creationId xmlns:a16="http://schemas.microsoft.com/office/drawing/2014/main" id="{87EB3018-CE8A-7C6D-A819-AABE03DE4F72}"/>
                    </a:ext>
                  </a:extLst>
                </p:cNvPr>
                <p:cNvSpPr/>
                <p:nvPr/>
              </p:nvSpPr>
              <p:spPr>
                <a:xfrm>
                  <a:off x="12093459" y="3400713"/>
                  <a:ext cx="1810" cy="443"/>
                </a:xfrm>
                <a:custGeom>
                  <a:avLst/>
                  <a:gdLst>
                    <a:gd name="connsiteX0" fmla="*/ 1811 w 1810"/>
                    <a:gd name="connsiteY0" fmla="*/ 439 h 443"/>
                    <a:gd name="connsiteX1" fmla="*/ 1729 w 1810"/>
                    <a:gd name="connsiteY1" fmla="*/ 0 h 443"/>
                    <a:gd name="connsiteX2" fmla="*/ 1289 w 1810"/>
                    <a:gd name="connsiteY2" fmla="*/ 27 h 443"/>
                    <a:gd name="connsiteX3" fmla="*/ 384 w 1810"/>
                    <a:gd name="connsiteY3" fmla="*/ 27 h 443"/>
                    <a:gd name="connsiteX4" fmla="*/ 0 w 1810"/>
                    <a:gd name="connsiteY4" fmla="*/ 0 h 443"/>
                    <a:gd name="connsiteX5" fmla="*/ 576 w 1810"/>
                    <a:gd name="connsiteY5" fmla="*/ 302 h 443"/>
                    <a:gd name="connsiteX6" fmla="*/ 1811 w 1810"/>
                    <a:gd name="connsiteY6" fmla="*/ 439 h 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10" h="443">
                      <a:moveTo>
                        <a:pt x="1811" y="439"/>
                      </a:moveTo>
                      <a:lnTo>
                        <a:pt x="1729" y="0"/>
                      </a:lnTo>
                      <a:lnTo>
                        <a:pt x="1289" y="27"/>
                      </a:lnTo>
                      <a:cubicBezTo>
                        <a:pt x="988" y="27"/>
                        <a:pt x="686" y="27"/>
                        <a:pt x="384" y="27"/>
                      </a:cubicBezTo>
                      <a:lnTo>
                        <a:pt x="0" y="0"/>
                      </a:lnTo>
                      <a:cubicBezTo>
                        <a:pt x="192" y="110"/>
                        <a:pt x="384" y="219"/>
                        <a:pt x="576" y="302"/>
                      </a:cubicBezTo>
                      <a:cubicBezTo>
                        <a:pt x="1015" y="357"/>
                        <a:pt x="1427" y="466"/>
                        <a:pt x="1811" y="43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4" name="任意多边形: 形状 4533">
                  <a:extLst>
                    <a:ext uri="{FF2B5EF4-FFF2-40B4-BE49-F238E27FC236}">
                      <a16:creationId xmlns:a16="http://schemas.microsoft.com/office/drawing/2014/main" id="{56DD056C-DF02-1C51-5DB6-9B43CBBADDDC}"/>
                    </a:ext>
                  </a:extLst>
                </p:cNvPr>
                <p:cNvSpPr/>
                <p:nvPr/>
              </p:nvSpPr>
              <p:spPr>
                <a:xfrm>
                  <a:off x="12109232" y="3398683"/>
                  <a:ext cx="247" cy="1124"/>
                </a:xfrm>
                <a:custGeom>
                  <a:avLst/>
                  <a:gdLst>
                    <a:gd name="connsiteX0" fmla="*/ 165 w 247"/>
                    <a:gd name="connsiteY0" fmla="*/ 0 h 1124"/>
                    <a:gd name="connsiteX1" fmla="*/ 0 w 247"/>
                    <a:gd name="connsiteY1" fmla="*/ 576 h 1124"/>
                    <a:gd name="connsiteX2" fmla="*/ 55 w 247"/>
                    <a:gd name="connsiteY2" fmla="*/ 768 h 1124"/>
                    <a:gd name="connsiteX3" fmla="*/ 137 w 247"/>
                    <a:gd name="connsiteY3" fmla="*/ 1125 h 1124"/>
                    <a:gd name="connsiteX4" fmla="*/ 247 w 247"/>
                    <a:gd name="connsiteY4" fmla="*/ 549 h 1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" h="1124">
                      <a:moveTo>
                        <a:pt x="165" y="0"/>
                      </a:moveTo>
                      <a:lnTo>
                        <a:pt x="0" y="576"/>
                      </a:lnTo>
                      <a:lnTo>
                        <a:pt x="55" y="768"/>
                      </a:lnTo>
                      <a:lnTo>
                        <a:pt x="137" y="1125"/>
                      </a:lnTo>
                      <a:lnTo>
                        <a:pt x="247" y="549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5" name="任意多边形: 形状 4534">
                  <a:extLst>
                    <a:ext uri="{FF2B5EF4-FFF2-40B4-BE49-F238E27FC236}">
                      <a16:creationId xmlns:a16="http://schemas.microsoft.com/office/drawing/2014/main" id="{647A34BA-1FF5-C2DE-FC7C-D99726B42C1E}"/>
                    </a:ext>
                  </a:extLst>
                </p:cNvPr>
                <p:cNvSpPr/>
                <p:nvPr/>
              </p:nvSpPr>
              <p:spPr>
                <a:xfrm>
                  <a:off x="12109122" y="3398080"/>
                  <a:ext cx="219" cy="1014"/>
                </a:xfrm>
                <a:custGeom>
                  <a:avLst/>
                  <a:gdLst>
                    <a:gd name="connsiteX0" fmla="*/ 165 w 219"/>
                    <a:gd name="connsiteY0" fmla="*/ 0 h 1014"/>
                    <a:gd name="connsiteX1" fmla="*/ 0 w 219"/>
                    <a:gd name="connsiteY1" fmla="*/ 603 h 1014"/>
                    <a:gd name="connsiteX2" fmla="*/ 82 w 219"/>
                    <a:gd name="connsiteY2" fmla="*/ 1015 h 1014"/>
                    <a:gd name="connsiteX3" fmla="*/ 220 w 219"/>
                    <a:gd name="connsiteY3" fmla="*/ 412 h 1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9" h="1014">
                      <a:moveTo>
                        <a:pt x="165" y="0"/>
                      </a:moveTo>
                      <a:lnTo>
                        <a:pt x="0" y="603"/>
                      </a:lnTo>
                      <a:lnTo>
                        <a:pt x="82" y="1015"/>
                      </a:lnTo>
                      <a:lnTo>
                        <a:pt x="220" y="41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6" name="任意多边形: 形状 4535">
                  <a:extLst>
                    <a:ext uri="{FF2B5EF4-FFF2-40B4-BE49-F238E27FC236}">
                      <a16:creationId xmlns:a16="http://schemas.microsoft.com/office/drawing/2014/main" id="{31A6FED2-8D4D-FFFC-8DA7-7751A32BB0E7}"/>
                    </a:ext>
                  </a:extLst>
                </p:cNvPr>
                <p:cNvSpPr/>
                <p:nvPr/>
              </p:nvSpPr>
              <p:spPr>
                <a:xfrm>
                  <a:off x="12101250" y="3402057"/>
                  <a:ext cx="3044" cy="2645"/>
                </a:xfrm>
                <a:custGeom>
                  <a:avLst/>
                  <a:gdLst>
                    <a:gd name="connsiteX0" fmla="*/ 3045 w 3044"/>
                    <a:gd name="connsiteY0" fmla="*/ 2633 h 2645"/>
                    <a:gd name="connsiteX1" fmla="*/ 603 w 3044"/>
                    <a:gd name="connsiteY1" fmla="*/ 0 h 2645"/>
                    <a:gd name="connsiteX2" fmla="*/ 0 w 3044"/>
                    <a:gd name="connsiteY2" fmla="*/ 2057 h 2645"/>
                    <a:gd name="connsiteX3" fmla="*/ 1152 w 3044"/>
                    <a:gd name="connsiteY3" fmla="*/ 2469 h 2645"/>
                    <a:gd name="connsiteX4" fmla="*/ 3045 w 3044"/>
                    <a:gd name="connsiteY4" fmla="*/ 2633 h 2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4" h="2645">
                      <a:moveTo>
                        <a:pt x="3045" y="2633"/>
                      </a:moveTo>
                      <a:cubicBezTo>
                        <a:pt x="2057" y="1920"/>
                        <a:pt x="1234" y="1015"/>
                        <a:pt x="603" y="0"/>
                      </a:cubicBezTo>
                      <a:lnTo>
                        <a:pt x="0" y="2057"/>
                      </a:lnTo>
                      <a:cubicBezTo>
                        <a:pt x="384" y="2195"/>
                        <a:pt x="768" y="2332"/>
                        <a:pt x="1152" y="2469"/>
                      </a:cubicBezTo>
                      <a:cubicBezTo>
                        <a:pt x="1783" y="2551"/>
                        <a:pt x="2414" y="2688"/>
                        <a:pt x="3045" y="263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7" name="任意多边形: 形状 4536">
                  <a:extLst>
                    <a:ext uri="{FF2B5EF4-FFF2-40B4-BE49-F238E27FC236}">
                      <a16:creationId xmlns:a16="http://schemas.microsoft.com/office/drawing/2014/main" id="{CDCAD7BF-58BF-AC9A-90B1-8A08B0EA7651}"/>
                    </a:ext>
                  </a:extLst>
                </p:cNvPr>
                <p:cNvSpPr/>
                <p:nvPr/>
              </p:nvSpPr>
              <p:spPr>
                <a:xfrm>
                  <a:off x="12096915" y="3401673"/>
                  <a:ext cx="4882" cy="849"/>
                </a:xfrm>
                <a:custGeom>
                  <a:avLst/>
                  <a:gdLst>
                    <a:gd name="connsiteX0" fmla="*/ 4883 w 4882"/>
                    <a:gd name="connsiteY0" fmla="*/ 274 h 849"/>
                    <a:gd name="connsiteX1" fmla="*/ 4883 w 4882"/>
                    <a:gd name="connsiteY1" fmla="*/ 274 h 849"/>
                    <a:gd name="connsiteX2" fmla="*/ 4746 w 4882"/>
                    <a:gd name="connsiteY2" fmla="*/ 0 h 849"/>
                    <a:gd name="connsiteX3" fmla="*/ 0 w 4882"/>
                    <a:gd name="connsiteY3" fmla="*/ 631 h 849"/>
                    <a:gd name="connsiteX4" fmla="*/ 330 w 4882"/>
                    <a:gd name="connsiteY4" fmla="*/ 795 h 849"/>
                    <a:gd name="connsiteX5" fmla="*/ 4883 w 4882"/>
                    <a:gd name="connsiteY5" fmla="*/ 274 h 8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2" h="849">
                      <a:moveTo>
                        <a:pt x="4883" y="274"/>
                      </a:moveTo>
                      <a:lnTo>
                        <a:pt x="4883" y="274"/>
                      </a:lnTo>
                      <a:lnTo>
                        <a:pt x="4746" y="0"/>
                      </a:lnTo>
                      <a:cubicBezTo>
                        <a:pt x="3264" y="631"/>
                        <a:pt x="1646" y="795"/>
                        <a:pt x="0" y="631"/>
                      </a:cubicBezTo>
                      <a:cubicBezTo>
                        <a:pt x="110" y="686"/>
                        <a:pt x="220" y="741"/>
                        <a:pt x="330" y="795"/>
                      </a:cubicBezTo>
                      <a:cubicBezTo>
                        <a:pt x="1893" y="933"/>
                        <a:pt x="3456" y="823"/>
                        <a:pt x="4883" y="27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8" name="任意多边形: 形状 4537">
                  <a:extLst>
                    <a:ext uri="{FF2B5EF4-FFF2-40B4-BE49-F238E27FC236}">
                      <a16:creationId xmlns:a16="http://schemas.microsoft.com/office/drawing/2014/main" id="{A9923560-0905-3F17-8293-1E66025D93EB}"/>
                    </a:ext>
                  </a:extLst>
                </p:cNvPr>
                <p:cNvSpPr/>
                <p:nvPr/>
              </p:nvSpPr>
              <p:spPr>
                <a:xfrm>
                  <a:off x="12111619" y="3387738"/>
                  <a:ext cx="137" cy="109"/>
                </a:xfrm>
                <a:custGeom>
                  <a:avLst/>
                  <a:gdLst>
                    <a:gd name="connsiteX0" fmla="*/ 137 w 137"/>
                    <a:gd name="connsiteY0" fmla="*/ 82 h 109"/>
                    <a:gd name="connsiteX1" fmla="*/ 137 w 137"/>
                    <a:gd name="connsiteY1" fmla="*/ 0 h 109"/>
                    <a:gd name="connsiteX2" fmla="*/ 0 w 137"/>
                    <a:gd name="connsiteY2" fmla="*/ 55 h 109"/>
                    <a:gd name="connsiteX3" fmla="*/ 0 w 137"/>
                    <a:gd name="connsiteY3" fmla="*/ 110 h 109"/>
                    <a:gd name="connsiteX4" fmla="*/ 27 w 137"/>
                    <a:gd name="connsiteY4" fmla="*/ 110 h 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7" h="109">
                      <a:moveTo>
                        <a:pt x="137" y="82"/>
                      </a:moveTo>
                      <a:lnTo>
                        <a:pt x="137" y="0"/>
                      </a:lnTo>
                      <a:lnTo>
                        <a:pt x="0" y="55"/>
                      </a:lnTo>
                      <a:lnTo>
                        <a:pt x="0" y="110"/>
                      </a:lnTo>
                      <a:lnTo>
                        <a:pt x="27" y="11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9" name="任意多边形: 形状 4538">
                  <a:extLst>
                    <a:ext uri="{FF2B5EF4-FFF2-40B4-BE49-F238E27FC236}">
                      <a16:creationId xmlns:a16="http://schemas.microsoft.com/office/drawing/2014/main" id="{92939479-4F91-A037-A108-7E4F9327A052}"/>
                    </a:ext>
                  </a:extLst>
                </p:cNvPr>
                <p:cNvSpPr/>
                <p:nvPr/>
              </p:nvSpPr>
              <p:spPr>
                <a:xfrm>
                  <a:off x="12129175" y="3405267"/>
                  <a:ext cx="82" cy="384"/>
                </a:xfrm>
                <a:custGeom>
                  <a:avLst/>
                  <a:gdLst>
                    <a:gd name="connsiteX0" fmla="*/ 82 w 82"/>
                    <a:gd name="connsiteY0" fmla="*/ 384 h 384"/>
                    <a:gd name="connsiteX1" fmla="*/ 55 w 82"/>
                    <a:gd name="connsiteY1" fmla="*/ 0 h 384"/>
                    <a:gd name="connsiteX2" fmla="*/ 0 w 82"/>
                    <a:gd name="connsiteY2" fmla="*/ 274 h 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2" h="384">
                      <a:moveTo>
                        <a:pt x="82" y="384"/>
                      </a:moveTo>
                      <a:lnTo>
                        <a:pt x="55" y="0"/>
                      </a:lnTo>
                      <a:lnTo>
                        <a:pt x="0" y="274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0" name="任意多边形: 形状 4539">
                  <a:extLst>
                    <a:ext uri="{FF2B5EF4-FFF2-40B4-BE49-F238E27FC236}">
                      <a16:creationId xmlns:a16="http://schemas.microsoft.com/office/drawing/2014/main" id="{319D70A1-07A5-2202-F254-EB744AD164F0}"/>
                    </a:ext>
                  </a:extLst>
                </p:cNvPr>
                <p:cNvSpPr/>
                <p:nvPr/>
              </p:nvSpPr>
              <p:spPr>
                <a:xfrm>
                  <a:off x="12111975" y="3387683"/>
                  <a:ext cx="521" cy="164"/>
                </a:xfrm>
                <a:custGeom>
                  <a:avLst/>
                  <a:gdLst>
                    <a:gd name="connsiteX0" fmla="*/ 330 w 521"/>
                    <a:gd name="connsiteY0" fmla="*/ 0 h 164"/>
                    <a:gd name="connsiteX1" fmla="*/ 27 w 521"/>
                    <a:gd name="connsiteY1" fmla="*/ 82 h 164"/>
                    <a:gd name="connsiteX2" fmla="*/ 0 w 521"/>
                    <a:gd name="connsiteY2" fmla="*/ 165 h 164"/>
                    <a:gd name="connsiteX3" fmla="*/ 522 w 521"/>
                    <a:gd name="connsiteY3" fmla="*/ 0 h 164"/>
                    <a:gd name="connsiteX4" fmla="*/ 357 w 521"/>
                    <a:gd name="connsiteY4" fmla="*/ 0 h 164"/>
                    <a:gd name="connsiteX5" fmla="*/ 330 w 521"/>
                    <a:gd name="connsiteY5" fmla="*/ 0 h 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1" h="164">
                      <a:moveTo>
                        <a:pt x="330" y="0"/>
                      </a:moveTo>
                      <a:lnTo>
                        <a:pt x="27" y="82"/>
                      </a:lnTo>
                      <a:lnTo>
                        <a:pt x="0" y="165"/>
                      </a:lnTo>
                      <a:cubicBezTo>
                        <a:pt x="165" y="82"/>
                        <a:pt x="357" y="55"/>
                        <a:pt x="522" y="0"/>
                      </a:cubicBezTo>
                      <a:cubicBezTo>
                        <a:pt x="467" y="0"/>
                        <a:pt x="412" y="0"/>
                        <a:pt x="357" y="0"/>
                      </a:cubicBezTo>
                      <a:lnTo>
                        <a:pt x="33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1" name="任意多边形: 形状 4540">
                  <a:extLst>
                    <a:ext uri="{FF2B5EF4-FFF2-40B4-BE49-F238E27FC236}">
                      <a16:creationId xmlns:a16="http://schemas.microsoft.com/office/drawing/2014/main" id="{1E12E7CB-4C30-A7DB-A37F-60F6E0EEB4BF}"/>
                    </a:ext>
                  </a:extLst>
                </p:cNvPr>
                <p:cNvSpPr/>
                <p:nvPr/>
              </p:nvSpPr>
              <p:spPr>
                <a:xfrm>
                  <a:off x="12111920" y="3407105"/>
                  <a:ext cx="878" cy="192"/>
                </a:xfrm>
                <a:custGeom>
                  <a:avLst/>
                  <a:gdLst>
                    <a:gd name="connsiteX0" fmla="*/ 0 w 878"/>
                    <a:gd name="connsiteY0" fmla="*/ 0 h 192"/>
                    <a:gd name="connsiteX1" fmla="*/ 796 w 878"/>
                    <a:gd name="connsiteY1" fmla="*/ 165 h 192"/>
                    <a:gd name="connsiteX2" fmla="*/ 878 w 878"/>
                    <a:gd name="connsiteY2" fmla="*/ 192 h 192"/>
                    <a:gd name="connsiteX3" fmla="*/ 0 w 878"/>
                    <a:gd name="connsiteY3" fmla="*/ 0 h 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8" h="192">
                      <a:moveTo>
                        <a:pt x="0" y="0"/>
                      </a:moveTo>
                      <a:cubicBezTo>
                        <a:pt x="247" y="55"/>
                        <a:pt x="522" y="110"/>
                        <a:pt x="796" y="165"/>
                      </a:cubicBezTo>
                      <a:lnTo>
                        <a:pt x="878" y="19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2" name="任意多边形: 形状 4541">
                  <a:extLst>
                    <a:ext uri="{FF2B5EF4-FFF2-40B4-BE49-F238E27FC236}">
                      <a16:creationId xmlns:a16="http://schemas.microsoft.com/office/drawing/2014/main" id="{B74383FD-3847-7E81-DC24-51CB399DECE9}"/>
                    </a:ext>
                  </a:extLst>
                </p:cNvPr>
                <p:cNvSpPr/>
                <p:nvPr/>
              </p:nvSpPr>
              <p:spPr>
                <a:xfrm>
                  <a:off x="12127585" y="3386778"/>
                  <a:ext cx="438" cy="164"/>
                </a:xfrm>
                <a:custGeom>
                  <a:avLst/>
                  <a:gdLst>
                    <a:gd name="connsiteX0" fmla="*/ 0 w 438"/>
                    <a:gd name="connsiteY0" fmla="*/ 165 h 164"/>
                    <a:gd name="connsiteX1" fmla="*/ 439 w 438"/>
                    <a:gd name="connsiteY1" fmla="*/ 0 h 164"/>
                    <a:gd name="connsiteX2" fmla="*/ 164 w 438"/>
                    <a:gd name="connsiteY2" fmla="*/ 82 h 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38" h="164">
                      <a:moveTo>
                        <a:pt x="0" y="165"/>
                      </a:moveTo>
                      <a:lnTo>
                        <a:pt x="439" y="0"/>
                      </a:lnTo>
                      <a:lnTo>
                        <a:pt x="164" y="8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3" name="任意多边形: 形状 4542">
                  <a:extLst>
                    <a:ext uri="{FF2B5EF4-FFF2-40B4-BE49-F238E27FC236}">
                      <a16:creationId xmlns:a16="http://schemas.microsoft.com/office/drawing/2014/main" id="{C07EA322-D880-110E-EEC1-7418A3EEAD89}"/>
                    </a:ext>
                  </a:extLst>
                </p:cNvPr>
                <p:cNvSpPr/>
                <p:nvPr/>
              </p:nvSpPr>
              <p:spPr>
                <a:xfrm>
                  <a:off x="12111317" y="3406940"/>
                  <a:ext cx="54" cy="82"/>
                </a:xfrm>
                <a:custGeom>
                  <a:avLst/>
                  <a:gdLst>
                    <a:gd name="connsiteX0" fmla="*/ 55 w 54"/>
                    <a:gd name="connsiteY0" fmla="*/ 27 h 82"/>
                    <a:gd name="connsiteX1" fmla="*/ 0 w 54"/>
                    <a:gd name="connsiteY1" fmla="*/ 0 h 82"/>
                    <a:gd name="connsiteX2" fmla="*/ 27 w 54"/>
                    <a:gd name="connsiteY2" fmla="*/ 82 h 82"/>
                    <a:gd name="connsiteX3" fmla="*/ 27 w 54"/>
                    <a:gd name="connsiteY3" fmla="*/ 82 h 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" h="82">
                      <a:moveTo>
                        <a:pt x="55" y="27"/>
                      </a:moveTo>
                      <a:lnTo>
                        <a:pt x="0" y="0"/>
                      </a:lnTo>
                      <a:lnTo>
                        <a:pt x="27" y="82"/>
                      </a:lnTo>
                      <a:lnTo>
                        <a:pt x="27" y="8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4" name="任意多边形: 形状 4543">
                  <a:extLst>
                    <a:ext uri="{FF2B5EF4-FFF2-40B4-BE49-F238E27FC236}">
                      <a16:creationId xmlns:a16="http://schemas.microsoft.com/office/drawing/2014/main" id="{EBB764A5-FD9E-3076-A50D-2077C403A512}"/>
                    </a:ext>
                  </a:extLst>
                </p:cNvPr>
                <p:cNvSpPr/>
                <p:nvPr/>
              </p:nvSpPr>
              <p:spPr>
                <a:xfrm>
                  <a:off x="12108688" y="3388204"/>
                  <a:ext cx="2410" cy="10149"/>
                </a:xfrm>
                <a:custGeom>
                  <a:avLst/>
                  <a:gdLst>
                    <a:gd name="connsiteX0" fmla="*/ 2410 w 2410"/>
                    <a:gd name="connsiteY0" fmla="*/ 137 h 10149"/>
                    <a:gd name="connsiteX1" fmla="*/ 2300 w 2410"/>
                    <a:gd name="connsiteY1" fmla="*/ 0 h 10149"/>
                    <a:gd name="connsiteX2" fmla="*/ 380 w 2410"/>
                    <a:gd name="connsiteY2" fmla="*/ 10150 h 10149"/>
                    <a:gd name="connsiteX3" fmla="*/ 517 w 2410"/>
                    <a:gd name="connsiteY3" fmla="*/ 9546 h 10149"/>
                    <a:gd name="connsiteX4" fmla="*/ 2410 w 2410"/>
                    <a:gd name="connsiteY4" fmla="*/ 137 h 10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10" h="10149">
                      <a:moveTo>
                        <a:pt x="2410" y="137"/>
                      </a:moveTo>
                      <a:lnTo>
                        <a:pt x="2300" y="0"/>
                      </a:lnTo>
                      <a:cubicBezTo>
                        <a:pt x="-279" y="1728"/>
                        <a:pt x="-306" y="6062"/>
                        <a:pt x="380" y="10150"/>
                      </a:cubicBezTo>
                      <a:lnTo>
                        <a:pt x="517" y="9546"/>
                      </a:lnTo>
                      <a:cubicBezTo>
                        <a:pt x="-32" y="5706"/>
                        <a:pt x="106" y="1810"/>
                        <a:pt x="2410" y="13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5" name="任意多边形: 形状 4544">
                  <a:extLst>
                    <a:ext uri="{FF2B5EF4-FFF2-40B4-BE49-F238E27FC236}">
                      <a16:creationId xmlns:a16="http://schemas.microsoft.com/office/drawing/2014/main" id="{A8976BCF-3A13-2EFE-C7F6-AC95787199C9}"/>
                    </a:ext>
                  </a:extLst>
                </p:cNvPr>
                <p:cNvSpPr/>
                <p:nvPr/>
              </p:nvSpPr>
              <p:spPr>
                <a:xfrm>
                  <a:off x="12111454" y="3406995"/>
                  <a:ext cx="27" cy="54"/>
                </a:xfrm>
                <a:custGeom>
                  <a:avLst/>
                  <a:gdLst>
                    <a:gd name="connsiteX0" fmla="*/ 27 w 27"/>
                    <a:gd name="connsiteY0" fmla="*/ 0 h 54"/>
                    <a:gd name="connsiteX1" fmla="*/ 0 w 27"/>
                    <a:gd name="connsiteY1" fmla="*/ 0 h 54"/>
                    <a:gd name="connsiteX2" fmla="*/ 0 w 27"/>
                    <a:gd name="connsiteY2" fmla="*/ 55 h 54"/>
                    <a:gd name="connsiteX3" fmla="*/ 0 w 27"/>
                    <a:gd name="connsiteY3" fmla="*/ 55 h 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" h="54">
                      <a:moveTo>
                        <a:pt x="27" y="0"/>
                      </a:moveTo>
                      <a:lnTo>
                        <a:pt x="0" y="0"/>
                      </a:lnTo>
                      <a:lnTo>
                        <a:pt x="0" y="55"/>
                      </a:lnTo>
                      <a:lnTo>
                        <a:pt x="0" y="5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6" name="任意多边形: 形状 4545">
                  <a:extLst>
                    <a:ext uri="{FF2B5EF4-FFF2-40B4-BE49-F238E27FC236}">
                      <a16:creationId xmlns:a16="http://schemas.microsoft.com/office/drawing/2014/main" id="{73BE7098-4914-17E9-0E49-1017083E3EDD}"/>
                    </a:ext>
                  </a:extLst>
                </p:cNvPr>
                <p:cNvSpPr/>
                <p:nvPr/>
              </p:nvSpPr>
              <p:spPr>
                <a:xfrm>
                  <a:off x="12111098" y="3388040"/>
                  <a:ext cx="438" cy="383"/>
                </a:xfrm>
                <a:custGeom>
                  <a:avLst/>
                  <a:gdLst>
                    <a:gd name="connsiteX0" fmla="*/ 274 w 438"/>
                    <a:gd name="connsiteY0" fmla="*/ 247 h 383"/>
                    <a:gd name="connsiteX1" fmla="*/ 411 w 438"/>
                    <a:gd name="connsiteY1" fmla="*/ 137 h 383"/>
                    <a:gd name="connsiteX2" fmla="*/ 439 w 438"/>
                    <a:gd name="connsiteY2" fmla="*/ 0 h 383"/>
                    <a:gd name="connsiteX3" fmla="*/ 137 w 438"/>
                    <a:gd name="connsiteY3" fmla="*/ 192 h 383"/>
                    <a:gd name="connsiteX4" fmla="*/ 0 w 438"/>
                    <a:gd name="connsiteY4" fmla="*/ 302 h 383"/>
                    <a:gd name="connsiteX5" fmla="*/ 82 w 438"/>
                    <a:gd name="connsiteY5" fmla="*/ 384 h 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38" h="383">
                      <a:moveTo>
                        <a:pt x="274" y="247"/>
                      </a:moveTo>
                      <a:lnTo>
                        <a:pt x="411" y="137"/>
                      </a:lnTo>
                      <a:lnTo>
                        <a:pt x="439" y="0"/>
                      </a:lnTo>
                      <a:lnTo>
                        <a:pt x="137" y="192"/>
                      </a:lnTo>
                      <a:lnTo>
                        <a:pt x="0" y="302"/>
                      </a:lnTo>
                      <a:lnTo>
                        <a:pt x="82" y="384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7" name="任意多边形: 形状 4546">
                  <a:extLst>
                    <a:ext uri="{FF2B5EF4-FFF2-40B4-BE49-F238E27FC236}">
                      <a16:creationId xmlns:a16="http://schemas.microsoft.com/office/drawing/2014/main" id="{2B774D3F-4DE4-E093-9222-4312D0199153}"/>
                    </a:ext>
                  </a:extLst>
                </p:cNvPr>
                <p:cNvSpPr/>
                <p:nvPr/>
              </p:nvSpPr>
              <p:spPr>
                <a:xfrm>
                  <a:off x="12111701" y="3407077"/>
                  <a:ext cx="27" cy="2743"/>
                </a:xfrm>
                <a:custGeom>
                  <a:avLst/>
                  <a:gdLst>
                    <a:gd name="connsiteX0" fmla="*/ 0 w 27"/>
                    <a:gd name="connsiteY0" fmla="*/ 0 h 2743"/>
                    <a:gd name="connsiteX1" fmla="*/ 0 w 27"/>
                    <a:gd name="connsiteY1" fmla="*/ 0 h 2743"/>
                    <a:gd name="connsiteX2" fmla="*/ 27 w 27"/>
                    <a:gd name="connsiteY2" fmla="*/ 0 h 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" h="274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8" name="任意多边形: 形状 4547">
                  <a:extLst>
                    <a:ext uri="{FF2B5EF4-FFF2-40B4-BE49-F238E27FC236}">
                      <a16:creationId xmlns:a16="http://schemas.microsoft.com/office/drawing/2014/main" id="{DF1C9A7C-8553-08D0-074B-3F3DE60C9660}"/>
                    </a:ext>
                  </a:extLst>
                </p:cNvPr>
                <p:cNvSpPr/>
                <p:nvPr/>
              </p:nvSpPr>
              <p:spPr>
                <a:xfrm>
                  <a:off x="12121563" y="3386942"/>
                  <a:ext cx="7612" cy="18736"/>
                </a:xfrm>
                <a:custGeom>
                  <a:avLst/>
                  <a:gdLst>
                    <a:gd name="connsiteX0" fmla="*/ 6022 w 7612"/>
                    <a:gd name="connsiteY0" fmla="*/ 0 h 18736"/>
                    <a:gd name="connsiteX1" fmla="*/ 14 w 7612"/>
                    <a:gd name="connsiteY1" fmla="*/ 9629 h 18736"/>
                    <a:gd name="connsiteX2" fmla="*/ 7585 w 7612"/>
                    <a:gd name="connsiteY2" fmla="*/ 18736 h 18736"/>
                    <a:gd name="connsiteX3" fmla="*/ 7612 w 7612"/>
                    <a:gd name="connsiteY3" fmla="*/ 18599 h 18736"/>
                    <a:gd name="connsiteX4" fmla="*/ 6022 w 7612"/>
                    <a:gd name="connsiteY4" fmla="*/ 0 h 18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12" h="18736">
                      <a:moveTo>
                        <a:pt x="6022" y="0"/>
                      </a:moveTo>
                      <a:cubicBezTo>
                        <a:pt x="2208" y="1618"/>
                        <a:pt x="-205" y="5459"/>
                        <a:pt x="14" y="9629"/>
                      </a:cubicBezTo>
                      <a:cubicBezTo>
                        <a:pt x="233" y="14018"/>
                        <a:pt x="3333" y="17721"/>
                        <a:pt x="7585" y="18736"/>
                      </a:cubicBezTo>
                      <a:lnTo>
                        <a:pt x="7612" y="18599"/>
                      </a:lnTo>
                      <a:cubicBezTo>
                        <a:pt x="6625" y="17365"/>
                        <a:pt x="-3388" y="4060"/>
                        <a:pt x="6022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9" name="任意多边形: 形状 4548">
                  <a:extLst>
                    <a:ext uri="{FF2B5EF4-FFF2-40B4-BE49-F238E27FC236}">
                      <a16:creationId xmlns:a16="http://schemas.microsoft.com/office/drawing/2014/main" id="{87B32C84-D92C-D658-8C9C-0AFD9D780A0D}"/>
                    </a:ext>
                  </a:extLst>
                </p:cNvPr>
                <p:cNvSpPr/>
                <p:nvPr/>
              </p:nvSpPr>
              <p:spPr>
                <a:xfrm>
                  <a:off x="12112634" y="3387628"/>
                  <a:ext cx="27" cy="2743"/>
                </a:xfrm>
                <a:custGeom>
                  <a:avLst/>
                  <a:gdLst>
                    <a:gd name="connsiteX0" fmla="*/ 27 w 27"/>
                    <a:gd name="connsiteY0" fmla="*/ 0 h 2743"/>
                    <a:gd name="connsiteX1" fmla="*/ 0 w 27"/>
                    <a:gd name="connsiteY1" fmla="*/ 0 h 2743"/>
                    <a:gd name="connsiteX2" fmla="*/ 27 w 27"/>
                    <a:gd name="connsiteY2" fmla="*/ 0 h 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" h="2743">
                      <a:moveTo>
                        <a:pt x="27" y="0"/>
                      </a:moveTo>
                      <a:lnTo>
                        <a:pt x="0" y="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0" name="任意多边形: 形状 4549">
                  <a:extLst>
                    <a:ext uri="{FF2B5EF4-FFF2-40B4-BE49-F238E27FC236}">
                      <a16:creationId xmlns:a16="http://schemas.microsoft.com/office/drawing/2014/main" id="{4967F1F3-1926-1736-9435-1544B47AACE1}"/>
                    </a:ext>
                  </a:extLst>
                </p:cNvPr>
                <p:cNvSpPr/>
                <p:nvPr/>
              </p:nvSpPr>
              <p:spPr>
                <a:xfrm>
                  <a:off x="12111674" y="3387957"/>
                  <a:ext cx="54" cy="137"/>
                </a:xfrm>
                <a:custGeom>
                  <a:avLst/>
                  <a:gdLst>
                    <a:gd name="connsiteX0" fmla="*/ 0 w 54"/>
                    <a:gd name="connsiteY0" fmla="*/ 137 h 137"/>
                    <a:gd name="connsiteX1" fmla="*/ 27 w 54"/>
                    <a:gd name="connsiteY1" fmla="*/ 137 h 137"/>
                    <a:gd name="connsiteX2" fmla="*/ 55 w 54"/>
                    <a:gd name="connsiteY2" fmla="*/ 0 h 137"/>
                    <a:gd name="connsiteX3" fmla="*/ 27 w 54"/>
                    <a:gd name="connsiteY3" fmla="*/ 0 h 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" h="137">
                      <a:moveTo>
                        <a:pt x="0" y="137"/>
                      </a:moveTo>
                      <a:lnTo>
                        <a:pt x="27" y="137"/>
                      </a:lnTo>
                      <a:lnTo>
                        <a:pt x="55" y="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1" name="任意多边形: 形状 4550">
                  <a:extLst>
                    <a:ext uri="{FF2B5EF4-FFF2-40B4-BE49-F238E27FC236}">
                      <a16:creationId xmlns:a16="http://schemas.microsoft.com/office/drawing/2014/main" id="{E0B799AA-95E8-C462-600D-4C3B2C7DB081}"/>
                    </a:ext>
                  </a:extLst>
                </p:cNvPr>
                <p:cNvSpPr/>
                <p:nvPr/>
              </p:nvSpPr>
              <p:spPr>
                <a:xfrm>
                  <a:off x="12111920" y="3387848"/>
                  <a:ext cx="54" cy="137"/>
                </a:xfrm>
                <a:custGeom>
                  <a:avLst/>
                  <a:gdLst>
                    <a:gd name="connsiteX0" fmla="*/ 0 w 54"/>
                    <a:gd name="connsiteY0" fmla="*/ 137 h 137"/>
                    <a:gd name="connsiteX1" fmla="*/ 27 w 54"/>
                    <a:gd name="connsiteY1" fmla="*/ 110 h 137"/>
                    <a:gd name="connsiteX2" fmla="*/ 55 w 54"/>
                    <a:gd name="connsiteY2" fmla="*/ 0 h 137"/>
                    <a:gd name="connsiteX3" fmla="*/ 27 w 54"/>
                    <a:gd name="connsiteY3" fmla="*/ 0 h 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" h="137">
                      <a:moveTo>
                        <a:pt x="0" y="137"/>
                      </a:moveTo>
                      <a:lnTo>
                        <a:pt x="27" y="110"/>
                      </a:lnTo>
                      <a:lnTo>
                        <a:pt x="55" y="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2" name="任意多边形: 形状 4551">
                  <a:extLst>
                    <a:ext uri="{FF2B5EF4-FFF2-40B4-BE49-F238E27FC236}">
                      <a16:creationId xmlns:a16="http://schemas.microsoft.com/office/drawing/2014/main" id="{5DFBE799-6841-4B32-C0AA-C343ABF2EDC5}"/>
                    </a:ext>
                  </a:extLst>
                </p:cNvPr>
                <p:cNvSpPr/>
                <p:nvPr/>
              </p:nvSpPr>
              <p:spPr>
                <a:xfrm>
                  <a:off x="12109314" y="3399808"/>
                  <a:ext cx="630" cy="2578"/>
                </a:xfrm>
                <a:custGeom>
                  <a:avLst/>
                  <a:gdLst>
                    <a:gd name="connsiteX0" fmla="*/ 0 w 630"/>
                    <a:gd name="connsiteY0" fmla="*/ 192 h 2578"/>
                    <a:gd name="connsiteX1" fmla="*/ 576 w 630"/>
                    <a:gd name="connsiteY1" fmla="*/ 2579 h 2578"/>
                    <a:gd name="connsiteX2" fmla="*/ 631 w 630"/>
                    <a:gd name="connsiteY2" fmla="*/ 2524 h 2578"/>
                    <a:gd name="connsiteX3" fmla="*/ 27 w 630"/>
                    <a:gd name="connsiteY3" fmla="*/ 0 h 2578"/>
                    <a:gd name="connsiteX4" fmla="*/ 0 w 630"/>
                    <a:gd name="connsiteY4" fmla="*/ 192 h 25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0" h="2578">
                      <a:moveTo>
                        <a:pt x="0" y="192"/>
                      </a:moveTo>
                      <a:cubicBezTo>
                        <a:pt x="165" y="1015"/>
                        <a:pt x="357" y="1838"/>
                        <a:pt x="576" y="2579"/>
                      </a:cubicBezTo>
                      <a:lnTo>
                        <a:pt x="631" y="2524"/>
                      </a:lnTo>
                      <a:cubicBezTo>
                        <a:pt x="412" y="1728"/>
                        <a:pt x="220" y="878"/>
                        <a:pt x="27" y="0"/>
                      </a:cubicBezTo>
                      <a:lnTo>
                        <a:pt x="0" y="19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3" name="任意多边形: 形状 4552">
                  <a:extLst>
                    <a:ext uri="{FF2B5EF4-FFF2-40B4-BE49-F238E27FC236}">
                      <a16:creationId xmlns:a16="http://schemas.microsoft.com/office/drawing/2014/main" id="{CB069323-B79F-F1D2-852C-2D435FDC38EC}"/>
                    </a:ext>
                  </a:extLst>
                </p:cNvPr>
                <p:cNvSpPr/>
                <p:nvPr/>
              </p:nvSpPr>
              <p:spPr>
                <a:xfrm>
                  <a:off x="12111729" y="3387765"/>
                  <a:ext cx="246" cy="192"/>
                </a:xfrm>
                <a:custGeom>
                  <a:avLst/>
                  <a:gdLst>
                    <a:gd name="connsiteX0" fmla="*/ 109 w 246"/>
                    <a:gd name="connsiteY0" fmla="*/ 27 h 192"/>
                    <a:gd name="connsiteX1" fmla="*/ 27 w 246"/>
                    <a:gd name="connsiteY1" fmla="*/ 55 h 192"/>
                    <a:gd name="connsiteX2" fmla="*/ 0 w 246"/>
                    <a:gd name="connsiteY2" fmla="*/ 192 h 192"/>
                    <a:gd name="connsiteX3" fmla="*/ 164 w 246"/>
                    <a:gd name="connsiteY3" fmla="*/ 110 h 192"/>
                    <a:gd name="connsiteX4" fmla="*/ 219 w 246"/>
                    <a:gd name="connsiteY4" fmla="*/ 82 h 192"/>
                    <a:gd name="connsiteX5" fmla="*/ 246 w 246"/>
                    <a:gd name="connsiteY5" fmla="*/ 0 h 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6" h="192">
                      <a:moveTo>
                        <a:pt x="109" y="27"/>
                      </a:moveTo>
                      <a:lnTo>
                        <a:pt x="27" y="55"/>
                      </a:lnTo>
                      <a:lnTo>
                        <a:pt x="0" y="192"/>
                      </a:lnTo>
                      <a:lnTo>
                        <a:pt x="164" y="110"/>
                      </a:lnTo>
                      <a:lnTo>
                        <a:pt x="219" y="82"/>
                      </a:lnTo>
                      <a:lnTo>
                        <a:pt x="246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4" name="任意多边形: 形状 4553">
                  <a:extLst>
                    <a:ext uri="{FF2B5EF4-FFF2-40B4-BE49-F238E27FC236}">
                      <a16:creationId xmlns:a16="http://schemas.microsoft.com/office/drawing/2014/main" id="{43DC60ED-A72E-1FE6-EE66-6A6E68B4C349}"/>
                    </a:ext>
                  </a:extLst>
                </p:cNvPr>
                <p:cNvSpPr/>
                <p:nvPr/>
              </p:nvSpPr>
              <p:spPr>
                <a:xfrm>
                  <a:off x="12109177" y="3399095"/>
                  <a:ext cx="54" cy="356"/>
                </a:xfrm>
                <a:custGeom>
                  <a:avLst/>
                  <a:gdLst>
                    <a:gd name="connsiteX0" fmla="*/ 0 w 54"/>
                    <a:gd name="connsiteY0" fmla="*/ 165 h 356"/>
                    <a:gd name="connsiteX1" fmla="*/ 27 w 54"/>
                    <a:gd name="connsiteY1" fmla="*/ 357 h 356"/>
                    <a:gd name="connsiteX2" fmla="*/ 55 w 54"/>
                    <a:gd name="connsiteY2" fmla="*/ 165 h 356"/>
                    <a:gd name="connsiteX3" fmla="*/ 27 w 54"/>
                    <a:gd name="connsiteY3" fmla="*/ 0 h 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" h="356">
                      <a:moveTo>
                        <a:pt x="0" y="165"/>
                      </a:moveTo>
                      <a:lnTo>
                        <a:pt x="27" y="357"/>
                      </a:lnTo>
                      <a:lnTo>
                        <a:pt x="55" y="165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5" name="任意多边形: 形状 4554">
                  <a:extLst>
                    <a:ext uri="{FF2B5EF4-FFF2-40B4-BE49-F238E27FC236}">
                      <a16:creationId xmlns:a16="http://schemas.microsoft.com/office/drawing/2014/main" id="{F98C2D72-E6F4-E183-4585-334721E5CAD0}"/>
                    </a:ext>
                  </a:extLst>
                </p:cNvPr>
                <p:cNvSpPr/>
                <p:nvPr/>
              </p:nvSpPr>
              <p:spPr>
                <a:xfrm>
                  <a:off x="12111756" y="3387656"/>
                  <a:ext cx="246" cy="137"/>
                </a:xfrm>
                <a:custGeom>
                  <a:avLst/>
                  <a:gdLst>
                    <a:gd name="connsiteX0" fmla="*/ 246 w 246"/>
                    <a:gd name="connsiteY0" fmla="*/ 0 h 137"/>
                    <a:gd name="connsiteX1" fmla="*/ 219 w 246"/>
                    <a:gd name="connsiteY1" fmla="*/ 27 h 137"/>
                    <a:gd name="connsiteX2" fmla="*/ 27 w 246"/>
                    <a:gd name="connsiteY2" fmla="*/ 82 h 137"/>
                    <a:gd name="connsiteX3" fmla="*/ 0 w 246"/>
                    <a:gd name="connsiteY3" fmla="*/ 137 h 137"/>
                    <a:gd name="connsiteX4" fmla="*/ 219 w 246"/>
                    <a:gd name="connsiteY4" fmla="*/ 55 h 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" h="137">
                      <a:moveTo>
                        <a:pt x="246" y="0"/>
                      </a:moveTo>
                      <a:lnTo>
                        <a:pt x="219" y="27"/>
                      </a:lnTo>
                      <a:lnTo>
                        <a:pt x="27" y="82"/>
                      </a:lnTo>
                      <a:lnTo>
                        <a:pt x="0" y="137"/>
                      </a:lnTo>
                      <a:lnTo>
                        <a:pt x="219" y="5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6" name="任意多边形: 形状 4555">
                  <a:extLst>
                    <a:ext uri="{FF2B5EF4-FFF2-40B4-BE49-F238E27FC236}">
                      <a16:creationId xmlns:a16="http://schemas.microsoft.com/office/drawing/2014/main" id="{0F580A5A-23DC-ADBF-1786-346CF98C77B3}"/>
                    </a:ext>
                  </a:extLst>
                </p:cNvPr>
                <p:cNvSpPr/>
                <p:nvPr/>
              </p:nvSpPr>
              <p:spPr>
                <a:xfrm>
                  <a:off x="12109068" y="3398546"/>
                  <a:ext cx="54" cy="301"/>
                </a:xfrm>
                <a:custGeom>
                  <a:avLst/>
                  <a:gdLst>
                    <a:gd name="connsiteX0" fmla="*/ 0 w 54"/>
                    <a:gd name="connsiteY0" fmla="*/ 165 h 301"/>
                    <a:gd name="connsiteX1" fmla="*/ 27 w 54"/>
                    <a:gd name="connsiteY1" fmla="*/ 302 h 301"/>
                    <a:gd name="connsiteX2" fmla="*/ 54 w 54"/>
                    <a:gd name="connsiteY2" fmla="*/ 137 h 301"/>
                    <a:gd name="connsiteX3" fmla="*/ 54 w 54"/>
                    <a:gd name="connsiteY3" fmla="*/ 0 h 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" h="301">
                      <a:moveTo>
                        <a:pt x="0" y="165"/>
                      </a:moveTo>
                      <a:lnTo>
                        <a:pt x="27" y="302"/>
                      </a:lnTo>
                      <a:lnTo>
                        <a:pt x="54" y="137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7" name="任意多边形: 形状 4556">
                  <a:extLst>
                    <a:ext uri="{FF2B5EF4-FFF2-40B4-BE49-F238E27FC236}">
                      <a16:creationId xmlns:a16="http://schemas.microsoft.com/office/drawing/2014/main" id="{B142AACC-9603-6F7F-F069-DCC6BDE023C7}"/>
                    </a:ext>
                  </a:extLst>
                </p:cNvPr>
                <p:cNvSpPr/>
                <p:nvPr/>
              </p:nvSpPr>
              <p:spPr>
                <a:xfrm>
                  <a:off x="12111207" y="3406446"/>
                  <a:ext cx="109" cy="301"/>
                </a:xfrm>
                <a:custGeom>
                  <a:avLst/>
                  <a:gdLst>
                    <a:gd name="connsiteX0" fmla="*/ 0 w 109"/>
                    <a:gd name="connsiteY0" fmla="*/ 192 h 301"/>
                    <a:gd name="connsiteX1" fmla="*/ 55 w 109"/>
                    <a:gd name="connsiteY1" fmla="*/ 302 h 301"/>
                    <a:gd name="connsiteX2" fmla="*/ 110 w 109"/>
                    <a:gd name="connsiteY2" fmla="*/ 192 h 301"/>
                    <a:gd name="connsiteX3" fmla="*/ 27 w 109"/>
                    <a:gd name="connsiteY3" fmla="*/ 0 h 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9" h="301">
                      <a:moveTo>
                        <a:pt x="0" y="192"/>
                      </a:moveTo>
                      <a:lnTo>
                        <a:pt x="55" y="302"/>
                      </a:lnTo>
                      <a:lnTo>
                        <a:pt x="110" y="192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8" name="任意多边形: 形状 4557">
                  <a:extLst>
                    <a:ext uri="{FF2B5EF4-FFF2-40B4-BE49-F238E27FC236}">
                      <a16:creationId xmlns:a16="http://schemas.microsoft.com/office/drawing/2014/main" id="{5D297E97-21DD-C07F-CD41-B55C83880AEF}"/>
                    </a:ext>
                  </a:extLst>
                </p:cNvPr>
                <p:cNvSpPr/>
                <p:nvPr/>
              </p:nvSpPr>
              <p:spPr>
                <a:xfrm>
                  <a:off x="12078508" y="3383623"/>
                  <a:ext cx="2414" cy="4005"/>
                </a:xfrm>
                <a:custGeom>
                  <a:avLst/>
                  <a:gdLst>
                    <a:gd name="connsiteX0" fmla="*/ 0 w 2414"/>
                    <a:gd name="connsiteY0" fmla="*/ 4005 h 4005"/>
                    <a:gd name="connsiteX1" fmla="*/ 384 w 2414"/>
                    <a:gd name="connsiteY1" fmla="*/ 3594 h 4005"/>
                    <a:gd name="connsiteX2" fmla="*/ 1317 w 2414"/>
                    <a:gd name="connsiteY2" fmla="*/ 2524 h 4005"/>
                    <a:gd name="connsiteX3" fmla="*/ 2250 w 2414"/>
                    <a:gd name="connsiteY3" fmla="*/ 1399 h 4005"/>
                    <a:gd name="connsiteX4" fmla="*/ 2250 w 2414"/>
                    <a:gd name="connsiteY4" fmla="*/ 1317 h 4005"/>
                    <a:gd name="connsiteX5" fmla="*/ 2414 w 2414"/>
                    <a:gd name="connsiteY5" fmla="*/ 0 h 4005"/>
                    <a:gd name="connsiteX6" fmla="*/ 1783 w 2414"/>
                    <a:gd name="connsiteY6" fmla="*/ 796 h 4005"/>
                    <a:gd name="connsiteX7" fmla="*/ 1674 w 2414"/>
                    <a:gd name="connsiteY7" fmla="*/ 933 h 4005"/>
                    <a:gd name="connsiteX8" fmla="*/ 0 w 2414"/>
                    <a:gd name="connsiteY8" fmla="*/ 4005 h 4005"/>
                    <a:gd name="connsiteX9" fmla="*/ 0 w 2414"/>
                    <a:gd name="connsiteY9" fmla="*/ 4005 h 4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14" h="4005">
                      <a:moveTo>
                        <a:pt x="0" y="4005"/>
                      </a:moveTo>
                      <a:lnTo>
                        <a:pt x="384" y="3594"/>
                      </a:lnTo>
                      <a:cubicBezTo>
                        <a:pt x="686" y="3237"/>
                        <a:pt x="1015" y="2880"/>
                        <a:pt x="1317" y="2524"/>
                      </a:cubicBezTo>
                      <a:lnTo>
                        <a:pt x="2250" y="1399"/>
                      </a:lnTo>
                      <a:lnTo>
                        <a:pt x="2250" y="1317"/>
                      </a:lnTo>
                      <a:lnTo>
                        <a:pt x="2414" y="0"/>
                      </a:lnTo>
                      <a:lnTo>
                        <a:pt x="1783" y="796"/>
                      </a:lnTo>
                      <a:lnTo>
                        <a:pt x="1674" y="933"/>
                      </a:lnTo>
                      <a:lnTo>
                        <a:pt x="0" y="4005"/>
                      </a:lnTo>
                      <a:lnTo>
                        <a:pt x="0" y="400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9" name="任意多边形: 形状 4558">
                  <a:extLst>
                    <a:ext uri="{FF2B5EF4-FFF2-40B4-BE49-F238E27FC236}">
                      <a16:creationId xmlns:a16="http://schemas.microsoft.com/office/drawing/2014/main" id="{E03A4582-8FD5-1FF9-7442-25B4634FA09F}"/>
                    </a:ext>
                  </a:extLst>
                </p:cNvPr>
                <p:cNvSpPr/>
                <p:nvPr/>
              </p:nvSpPr>
              <p:spPr>
                <a:xfrm>
                  <a:off x="12086189" y="3372979"/>
                  <a:ext cx="82" cy="246"/>
                </a:xfrm>
                <a:custGeom>
                  <a:avLst/>
                  <a:gdLst>
                    <a:gd name="connsiteX0" fmla="*/ 0 w 82"/>
                    <a:gd name="connsiteY0" fmla="*/ 0 h 246"/>
                    <a:gd name="connsiteX1" fmla="*/ 27 w 82"/>
                    <a:gd name="connsiteY1" fmla="*/ 82 h 246"/>
                    <a:gd name="connsiteX2" fmla="*/ 27 w 82"/>
                    <a:gd name="connsiteY2" fmla="*/ 247 h 246"/>
                    <a:gd name="connsiteX3" fmla="*/ 82 w 82"/>
                    <a:gd name="connsiteY3" fmla="*/ 165 h 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" h="246">
                      <a:moveTo>
                        <a:pt x="0" y="0"/>
                      </a:moveTo>
                      <a:lnTo>
                        <a:pt x="27" y="82"/>
                      </a:lnTo>
                      <a:lnTo>
                        <a:pt x="27" y="247"/>
                      </a:lnTo>
                      <a:lnTo>
                        <a:pt x="82" y="16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0" name="任意多边形: 形状 4559">
                  <a:extLst>
                    <a:ext uri="{FF2B5EF4-FFF2-40B4-BE49-F238E27FC236}">
                      <a16:creationId xmlns:a16="http://schemas.microsoft.com/office/drawing/2014/main" id="{789A3E59-7895-09A7-AC28-0D3DB10DCD6E}"/>
                    </a:ext>
                  </a:extLst>
                </p:cNvPr>
                <p:cNvSpPr/>
                <p:nvPr/>
              </p:nvSpPr>
              <p:spPr>
                <a:xfrm>
                  <a:off x="12086272" y="3372787"/>
                  <a:ext cx="246" cy="493"/>
                </a:xfrm>
                <a:custGeom>
                  <a:avLst/>
                  <a:gdLst>
                    <a:gd name="connsiteX0" fmla="*/ 192 w 246"/>
                    <a:gd name="connsiteY0" fmla="*/ 0 h 493"/>
                    <a:gd name="connsiteX1" fmla="*/ 0 w 246"/>
                    <a:gd name="connsiteY1" fmla="*/ 357 h 493"/>
                    <a:gd name="connsiteX2" fmla="*/ 55 w 246"/>
                    <a:gd name="connsiteY2" fmla="*/ 494 h 493"/>
                    <a:gd name="connsiteX3" fmla="*/ 246 w 246"/>
                    <a:gd name="connsiteY3" fmla="*/ 165 h 493"/>
                    <a:gd name="connsiteX4" fmla="*/ 192 w 246"/>
                    <a:gd name="connsiteY4" fmla="*/ 55 h 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" h="493">
                      <a:moveTo>
                        <a:pt x="192" y="0"/>
                      </a:moveTo>
                      <a:lnTo>
                        <a:pt x="0" y="357"/>
                      </a:lnTo>
                      <a:lnTo>
                        <a:pt x="55" y="494"/>
                      </a:lnTo>
                      <a:lnTo>
                        <a:pt x="246" y="165"/>
                      </a:lnTo>
                      <a:lnTo>
                        <a:pt x="192" y="5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1" name="任意多边形: 形状 4560">
                  <a:extLst>
                    <a:ext uri="{FF2B5EF4-FFF2-40B4-BE49-F238E27FC236}">
                      <a16:creationId xmlns:a16="http://schemas.microsoft.com/office/drawing/2014/main" id="{A5AF2B25-B1D3-35C7-E6F8-B001AC3D94A0}"/>
                    </a:ext>
                  </a:extLst>
                </p:cNvPr>
                <p:cNvSpPr/>
                <p:nvPr/>
              </p:nvSpPr>
              <p:spPr>
                <a:xfrm>
                  <a:off x="12077960" y="3387628"/>
                  <a:ext cx="521" cy="630"/>
                </a:xfrm>
                <a:custGeom>
                  <a:avLst/>
                  <a:gdLst>
                    <a:gd name="connsiteX0" fmla="*/ 521 w 521"/>
                    <a:gd name="connsiteY0" fmla="*/ 0 h 630"/>
                    <a:gd name="connsiteX1" fmla="*/ 301 w 521"/>
                    <a:gd name="connsiteY1" fmla="*/ 27 h 630"/>
                    <a:gd name="connsiteX2" fmla="*/ 0 w 521"/>
                    <a:gd name="connsiteY2" fmla="*/ 631 h 630"/>
                    <a:gd name="connsiteX3" fmla="*/ 521 w 521"/>
                    <a:gd name="connsiteY3" fmla="*/ 55 h 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1" h="630">
                      <a:moveTo>
                        <a:pt x="521" y="0"/>
                      </a:moveTo>
                      <a:lnTo>
                        <a:pt x="301" y="27"/>
                      </a:lnTo>
                      <a:lnTo>
                        <a:pt x="0" y="631"/>
                      </a:lnTo>
                      <a:lnTo>
                        <a:pt x="521" y="5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2" name="任意多边形: 形状 4561">
                  <a:extLst>
                    <a:ext uri="{FF2B5EF4-FFF2-40B4-BE49-F238E27FC236}">
                      <a16:creationId xmlns:a16="http://schemas.microsoft.com/office/drawing/2014/main" id="{17A68A10-EDE1-6E01-C073-FCED05A8030E}"/>
                    </a:ext>
                  </a:extLst>
                </p:cNvPr>
                <p:cNvSpPr/>
                <p:nvPr/>
              </p:nvSpPr>
              <p:spPr>
                <a:xfrm>
                  <a:off x="12086272" y="3372513"/>
                  <a:ext cx="191" cy="274"/>
                </a:xfrm>
                <a:custGeom>
                  <a:avLst/>
                  <a:gdLst>
                    <a:gd name="connsiteX0" fmla="*/ 82 w 191"/>
                    <a:gd name="connsiteY0" fmla="*/ 82 h 274"/>
                    <a:gd name="connsiteX1" fmla="*/ 0 w 191"/>
                    <a:gd name="connsiteY1" fmla="*/ 0 h 274"/>
                    <a:gd name="connsiteX2" fmla="*/ 82 w 191"/>
                    <a:gd name="connsiteY2" fmla="*/ 110 h 274"/>
                    <a:gd name="connsiteX3" fmla="*/ 192 w 191"/>
                    <a:gd name="connsiteY3" fmla="*/ 274 h 274"/>
                    <a:gd name="connsiteX4" fmla="*/ 192 w 191"/>
                    <a:gd name="connsiteY4" fmla="*/ 247 h 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1" h="274">
                      <a:moveTo>
                        <a:pt x="82" y="82"/>
                      </a:moveTo>
                      <a:lnTo>
                        <a:pt x="0" y="0"/>
                      </a:lnTo>
                      <a:lnTo>
                        <a:pt x="82" y="110"/>
                      </a:lnTo>
                      <a:lnTo>
                        <a:pt x="192" y="274"/>
                      </a:lnTo>
                      <a:lnTo>
                        <a:pt x="192" y="24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3" name="任意多边形: 形状 4562">
                  <a:extLst>
                    <a:ext uri="{FF2B5EF4-FFF2-40B4-BE49-F238E27FC236}">
                      <a16:creationId xmlns:a16="http://schemas.microsoft.com/office/drawing/2014/main" id="{AC8C0FC7-C12F-4C3D-423C-C728066BCC8D}"/>
                    </a:ext>
                  </a:extLst>
                </p:cNvPr>
                <p:cNvSpPr/>
                <p:nvPr/>
              </p:nvSpPr>
              <p:spPr>
                <a:xfrm>
                  <a:off x="12077713" y="3387491"/>
                  <a:ext cx="1728" cy="1590"/>
                </a:xfrm>
                <a:custGeom>
                  <a:avLst/>
                  <a:gdLst>
                    <a:gd name="connsiteX0" fmla="*/ 1729 w 1728"/>
                    <a:gd name="connsiteY0" fmla="*/ 0 h 1590"/>
                    <a:gd name="connsiteX1" fmla="*/ 1317 w 1728"/>
                    <a:gd name="connsiteY1" fmla="*/ 82 h 1590"/>
                    <a:gd name="connsiteX2" fmla="*/ 796 w 1728"/>
                    <a:gd name="connsiteY2" fmla="*/ 137 h 1590"/>
                    <a:gd name="connsiteX3" fmla="*/ 768 w 1728"/>
                    <a:gd name="connsiteY3" fmla="*/ 192 h 1590"/>
                    <a:gd name="connsiteX4" fmla="*/ 0 w 1728"/>
                    <a:gd name="connsiteY4" fmla="*/ 1564 h 1590"/>
                    <a:gd name="connsiteX5" fmla="*/ 275 w 1728"/>
                    <a:gd name="connsiteY5" fmla="*/ 1591 h 1590"/>
                    <a:gd name="connsiteX6" fmla="*/ 1591 w 1728"/>
                    <a:gd name="connsiteY6" fmla="*/ 137 h 1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28" h="1590">
                      <a:moveTo>
                        <a:pt x="1729" y="0"/>
                      </a:moveTo>
                      <a:lnTo>
                        <a:pt x="1317" y="82"/>
                      </a:lnTo>
                      <a:lnTo>
                        <a:pt x="796" y="137"/>
                      </a:lnTo>
                      <a:lnTo>
                        <a:pt x="768" y="192"/>
                      </a:lnTo>
                      <a:lnTo>
                        <a:pt x="0" y="1564"/>
                      </a:lnTo>
                      <a:lnTo>
                        <a:pt x="275" y="1591"/>
                      </a:lnTo>
                      <a:lnTo>
                        <a:pt x="1591" y="13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4" name="任意多边形: 形状 4563">
                  <a:extLst>
                    <a:ext uri="{FF2B5EF4-FFF2-40B4-BE49-F238E27FC236}">
                      <a16:creationId xmlns:a16="http://schemas.microsoft.com/office/drawing/2014/main" id="{EF6B7FCC-A3A5-77B5-FB96-4D9F72131918}"/>
                    </a:ext>
                  </a:extLst>
                </p:cNvPr>
                <p:cNvSpPr/>
                <p:nvPr/>
              </p:nvSpPr>
              <p:spPr>
                <a:xfrm>
                  <a:off x="12086463" y="3372705"/>
                  <a:ext cx="137" cy="164"/>
                </a:xfrm>
                <a:custGeom>
                  <a:avLst/>
                  <a:gdLst>
                    <a:gd name="connsiteX0" fmla="*/ 137 w 137"/>
                    <a:gd name="connsiteY0" fmla="*/ 110 h 164"/>
                    <a:gd name="connsiteX1" fmla="*/ 27 w 137"/>
                    <a:gd name="connsiteY1" fmla="*/ 0 h 164"/>
                    <a:gd name="connsiteX2" fmla="*/ 0 w 137"/>
                    <a:gd name="connsiteY2" fmla="*/ 55 h 164"/>
                    <a:gd name="connsiteX3" fmla="*/ 110 w 137"/>
                    <a:gd name="connsiteY3" fmla="*/ 165 h 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7" h="164">
                      <a:moveTo>
                        <a:pt x="137" y="110"/>
                      </a:moveTo>
                      <a:lnTo>
                        <a:pt x="27" y="0"/>
                      </a:lnTo>
                      <a:lnTo>
                        <a:pt x="0" y="55"/>
                      </a:lnTo>
                      <a:lnTo>
                        <a:pt x="110" y="16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5" name="任意多边形: 形状 4564">
                  <a:extLst>
                    <a:ext uri="{FF2B5EF4-FFF2-40B4-BE49-F238E27FC236}">
                      <a16:creationId xmlns:a16="http://schemas.microsoft.com/office/drawing/2014/main" id="{A282A5F1-FEC8-2B66-3ABA-FAED549DFBB4}"/>
                    </a:ext>
                  </a:extLst>
                </p:cNvPr>
                <p:cNvSpPr/>
                <p:nvPr/>
              </p:nvSpPr>
              <p:spPr>
                <a:xfrm>
                  <a:off x="12086518" y="3372870"/>
                  <a:ext cx="630" cy="1014"/>
                </a:xfrm>
                <a:custGeom>
                  <a:avLst/>
                  <a:gdLst>
                    <a:gd name="connsiteX0" fmla="*/ 522 w 630"/>
                    <a:gd name="connsiteY0" fmla="*/ 658 h 1014"/>
                    <a:gd name="connsiteX1" fmla="*/ 330 w 630"/>
                    <a:gd name="connsiteY1" fmla="*/ 357 h 1014"/>
                    <a:gd name="connsiteX2" fmla="*/ 27 w 630"/>
                    <a:gd name="connsiteY2" fmla="*/ 0 h 1014"/>
                    <a:gd name="connsiteX3" fmla="*/ 0 w 630"/>
                    <a:gd name="connsiteY3" fmla="*/ 82 h 1014"/>
                    <a:gd name="connsiteX4" fmla="*/ 192 w 630"/>
                    <a:gd name="connsiteY4" fmla="*/ 905 h 1014"/>
                    <a:gd name="connsiteX5" fmla="*/ 357 w 630"/>
                    <a:gd name="connsiteY5" fmla="*/ 933 h 1014"/>
                    <a:gd name="connsiteX6" fmla="*/ 631 w 630"/>
                    <a:gd name="connsiteY6" fmla="*/ 1015 h 1014"/>
                    <a:gd name="connsiteX7" fmla="*/ 604 w 630"/>
                    <a:gd name="connsiteY7" fmla="*/ 878 h 1014"/>
                    <a:gd name="connsiteX8" fmla="*/ 522 w 630"/>
                    <a:gd name="connsiteY8" fmla="*/ 658 h 1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30" h="1014">
                      <a:moveTo>
                        <a:pt x="522" y="658"/>
                      </a:moveTo>
                      <a:lnTo>
                        <a:pt x="330" y="357"/>
                      </a:lnTo>
                      <a:lnTo>
                        <a:pt x="27" y="0"/>
                      </a:lnTo>
                      <a:lnTo>
                        <a:pt x="0" y="82"/>
                      </a:lnTo>
                      <a:cubicBezTo>
                        <a:pt x="110" y="329"/>
                        <a:pt x="192" y="603"/>
                        <a:pt x="192" y="905"/>
                      </a:cubicBezTo>
                      <a:lnTo>
                        <a:pt x="357" y="933"/>
                      </a:lnTo>
                      <a:lnTo>
                        <a:pt x="631" y="1015"/>
                      </a:lnTo>
                      <a:lnTo>
                        <a:pt x="604" y="878"/>
                      </a:lnTo>
                      <a:lnTo>
                        <a:pt x="522" y="658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6" name="任意多边形: 形状 4565">
                  <a:extLst>
                    <a:ext uri="{FF2B5EF4-FFF2-40B4-BE49-F238E27FC236}">
                      <a16:creationId xmlns:a16="http://schemas.microsoft.com/office/drawing/2014/main" id="{C1DE7A17-2EDC-B1D2-E42C-EE396C1DDCA7}"/>
                    </a:ext>
                  </a:extLst>
                </p:cNvPr>
                <p:cNvSpPr/>
                <p:nvPr/>
              </p:nvSpPr>
              <p:spPr>
                <a:xfrm>
                  <a:off x="12086738" y="3372925"/>
                  <a:ext cx="850" cy="1124"/>
                </a:xfrm>
                <a:custGeom>
                  <a:avLst/>
                  <a:gdLst>
                    <a:gd name="connsiteX0" fmla="*/ 576 w 850"/>
                    <a:gd name="connsiteY0" fmla="*/ 1015 h 1124"/>
                    <a:gd name="connsiteX1" fmla="*/ 851 w 850"/>
                    <a:gd name="connsiteY1" fmla="*/ 1125 h 1124"/>
                    <a:gd name="connsiteX2" fmla="*/ 0 w 850"/>
                    <a:gd name="connsiteY2" fmla="*/ 0 h 1124"/>
                    <a:gd name="connsiteX3" fmla="*/ 330 w 850"/>
                    <a:gd name="connsiteY3" fmla="*/ 603 h 1124"/>
                    <a:gd name="connsiteX4" fmla="*/ 576 w 850"/>
                    <a:gd name="connsiteY4" fmla="*/ 1015 h 1124"/>
                    <a:gd name="connsiteX5" fmla="*/ 576 w 850"/>
                    <a:gd name="connsiteY5" fmla="*/ 1015 h 1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50" h="1124">
                      <a:moveTo>
                        <a:pt x="576" y="1015"/>
                      </a:moveTo>
                      <a:lnTo>
                        <a:pt x="851" y="1125"/>
                      </a:lnTo>
                      <a:cubicBezTo>
                        <a:pt x="603" y="741"/>
                        <a:pt x="302" y="357"/>
                        <a:pt x="0" y="0"/>
                      </a:cubicBezTo>
                      <a:cubicBezTo>
                        <a:pt x="137" y="165"/>
                        <a:pt x="247" y="384"/>
                        <a:pt x="330" y="603"/>
                      </a:cubicBezTo>
                      <a:lnTo>
                        <a:pt x="576" y="1015"/>
                      </a:lnTo>
                      <a:lnTo>
                        <a:pt x="576" y="101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7" name="任意多边形: 形状 4566">
                  <a:extLst>
                    <a:ext uri="{FF2B5EF4-FFF2-40B4-BE49-F238E27FC236}">
                      <a16:creationId xmlns:a16="http://schemas.microsoft.com/office/drawing/2014/main" id="{8A7DB0BC-CE54-AD57-B256-96DEFE45AB87}"/>
                    </a:ext>
                  </a:extLst>
                </p:cNvPr>
                <p:cNvSpPr/>
                <p:nvPr/>
              </p:nvSpPr>
              <p:spPr>
                <a:xfrm>
                  <a:off x="12080648" y="3374241"/>
                  <a:ext cx="6474" cy="11823"/>
                </a:xfrm>
                <a:custGeom>
                  <a:avLst/>
                  <a:gdLst>
                    <a:gd name="connsiteX0" fmla="*/ 6474 w 6474"/>
                    <a:gd name="connsiteY0" fmla="*/ 1262 h 11823"/>
                    <a:gd name="connsiteX1" fmla="*/ 6337 w 6474"/>
                    <a:gd name="connsiteY1" fmla="*/ 713 h 11823"/>
                    <a:gd name="connsiteX2" fmla="*/ 6090 w 6474"/>
                    <a:gd name="connsiteY2" fmla="*/ 0 h 11823"/>
                    <a:gd name="connsiteX3" fmla="*/ 82 w 6474"/>
                    <a:gd name="connsiteY3" fmla="*/ 10808 h 11823"/>
                    <a:gd name="connsiteX4" fmla="*/ 0 w 6474"/>
                    <a:gd name="connsiteY4" fmla="*/ 11823 h 11823"/>
                    <a:gd name="connsiteX5" fmla="*/ 6474 w 6474"/>
                    <a:gd name="connsiteY5" fmla="*/ 1262 h 11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474" h="11823">
                      <a:moveTo>
                        <a:pt x="6474" y="1262"/>
                      </a:moveTo>
                      <a:lnTo>
                        <a:pt x="6337" y="713"/>
                      </a:lnTo>
                      <a:lnTo>
                        <a:pt x="6090" y="0"/>
                      </a:lnTo>
                      <a:cubicBezTo>
                        <a:pt x="6035" y="2963"/>
                        <a:pt x="2826" y="7489"/>
                        <a:pt x="82" y="10808"/>
                      </a:cubicBezTo>
                      <a:lnTo>
                        <a:pt x="0" y="11823"/>
                      </a:lnTo>
                      <a:cubicBezTo>
                        <a:pt x="2606" y="8778"/>
                        <a:pt x="5898" y="4389"/>
                        <a:pt x="6474" y="126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8" name="任意多边形: 形状 4567">
                  <a:extLst>
                    <a:ext uri="{FF2B5EF4-FFF2-40B4-BE49-F238E27FC236}">
                      <a16:creationId xmlns:a16="http://schemas.microsoft.com/office/drawing/2014/main" id="{39E46551-67F0-365B-A3F2-D1250BC92552}"/>
                    </a:ext>
                  </a:extLst>
                </p:cNvPr>
                <p:cNvSpPr/>
                <p:nvPr/>
              </p:nvSpPr>
              <p:spPr>
                <a:xfrm>
                  <a:off x="12087122" y="3373885"/>
                  <a:ext cx="1316" cy="5020"/>
                </a:xfrm>
                <a:custGeom>
                  <a:avLst/>
                  <a:gdLst>
                    <a:gd name="connsiteX0" fmla="*/ 1317 w 1316"/>
                    <a:gd name="connsiteY0" fmla="*/ 2798 h 5020"/>
                    <a:gd name="connsiteX1" fmla="*/ 192 w 1316"/>
                    <a:gd name="connsiteY1" fmla="*/ 55 h 5020"/>
                    <a:gd name="connsiteX2" fmla="*/ 109 w 1316"/>
                    <a:gd name="connsiteY2" fmla="*/ 27 h 5020"/>
                    <a:gd name="connsiteX3" fmla="*/ 27 w 1316"/>
                    <a:gd name="connsiteY3" fmla="*/ 0 h 5020"/>
                    <a:gd name="connsiteX4" fmla="*/ 0 w 1316"/>
                    <a:gd name="connsiteY4" fmla="*/ 1619 h 5020"/>
                    <a:gd name="connsiteX5" fmla="*/ 164 w 1316"/>
                    <a:gd name="connsiteY5" fmla="*/ 5020 h 5020"/>
                    <a:gd name="connsiteX6" fmla="*/ 1317 w 1316"/>
                    <a:gd name="connsiteY6" fmla="*/ 2798 h 50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16" h="5020">
                      <a:moveTo>
                        <a:pt x="1317" y="2798"/>
                      </a:moveTo>
                      <a:cubicBezTo>
                        <a:pt x="1097" y="1838"/>
                        <a:pt x="713" y="933"/>
                        <a:pt x="192" y="55"/>
                      </a:cubicBezTo>
                      <a:lnTo>
                        <a:pt x="109" y="27"/>
                      </a:lnTo>
                      <a:lnTo>
                        <a:pt x="27" y="0"/>
                      </a:lnTo>
                      <a:cubicBezTo>
                        <a:pt x="137" y="494"/>
                        <a:pt x="137" y="1042"/>
                        <a:pt x="0" y="1619"/>
                      </a:cubicBezTo>
                      <a:cubicBezTo>
                        <a:pt x="246" y="2743"/>
                        <a:pt x="301" y="3895"/>
                        <a:pt x="164" y="5020"/>
                      </a:cubicBezTo>
                      <a:lnTo>
                        <a:pt x="1317" y="2798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9" name="任意多边形: 形状 4568">
                  <a:extLst>
                    <a:ext uri="{FF2B5EF4-FFF2-40B4-BE49-F238E27FC236}">
                      <a16:creationId xmlns:a16="http://schemas.microsoft.com/office/drawing/2014/main" id="{AD445A67-2F0C-B2E4-45A3-FAC5AF2A5C28}"/>
                    </a:ext>
                  </a:extLst>
                </p:cNvPr>
                <p:cNvSpPr/>
                <p:nvPr/>
              </p:nvSpPr>
              <p:spPr>
                <a:xfrm>
                  <a:off x="12087862" y="3376216"/>
                  <a:ext cx="1429" cy="6967"/>
                </a:xfrm>
                <a:custGeom>
                  <a:avLst/>
                  <a:gdLst>
                    <a:gd name="connsiteX0" fmla="*/ 0 w 1429"/>
                    <a:gd name="connsiteY0" fmla="*/ 6968 h 6967"/>
                    <a:gd name="connsiteX1" fmla="*/ 604 w 1429"/>
                    <a:gd name="connsiteY1" fmla="*/ 5898 h 6967"/>
                    <a:gd name="connsiteX2" fmla="*/ 768 w 1429"/>
                    <a:gd name="connsiteY2" fmla="*/ 5486 h 6967"/>
                    <a:gd name="connsiteX3" fmla="*/ 1098 w 1429"/>
                    <a:gd name="connsiteY3" fmla="*/ 4746 h 6967"/>
                    <a:gd name="connsiteX4" fmla="*/ 1399 w 1429"/>
                    <a:gd name="connsiteY4" fmla="*/ 4197 h 6967"/>
                    <a:gd name="connsiteX5" fmla="*/ 823 w 1429"/>
                    <a:gd name="connsiteY5" fmla="*/ 0 h 6967"/>
                    <a:gd name="connsiteX6" fmla="*/ 577 w 1429"/>
                    <a:gd name="connsiteY6" fmla="*/ 466 h 6967"/>
                    <a:gd name="connsiteX7" fmla="*/ 0 w 1429"/>
                    <a:gd name="connsiteY7" fmla="*/ 6968 h 6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29" h="6967">
                      <a:moveTo>
                        <a:pt x="0" y="6968"/>
                      </a:moveTo>
                      <a:cubicBezTo>
                        <a:pt x="220" y="6611"/>
                        <a:pt x="412" y="6255"/>
                        <a:pt x="604" y="5898"/>
                      </a:cubicBezTo>
                      <a:lnTo>
                        <a:pt x="768" y="5486"/>
                      </a:lnTo>
                      <a:cubicBezTo>
                        <a:pt x="878" y="5240"/>
                        <a:pt x="988" y="4993"/>
                        <a:pt x="1098" y="4746"/>
                      </a:cubicBezTo>
                      <a:lnTo>
                        <a:pt x="1399" y="4197"/>
                      </a:lnTo>
                      <a:cubicBezTo>
                        <a:pt x="1509" y="2771"/>
                        <a:pt x="1317" y="1344"/>
                        <a:pt x="823" y="0"/>
                      </a:cubicBezTo>
                      <a:lnTo>
                        <a:pt x="577" y="466"/>
                      </a:lnTo>
                      <a:cubicBezTo>
                        <a:pt x="1098" y="2579"/>
                        <a:pt x="905" y="4883"/>
                        <a:pt x="0" y="696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70" name="任意多边形: 形状 4569">
                  <a:extLst>
                    <a:ext uri="{FF2B5EF4-FFF2-40B4-BE49-F238E27FC236}">
                      <a16:creationId xmlns:a16="http://schemas.microsoft.com/office/drawing/2014/main" id="{EDCB0E51-217D-C543-C0C0-25EEF1B1A7C6}"/>
                    </a:ext>
                  </a:extLst>
                </p:cNvPr>
                <p:cNvSpPr/>
                <p:nvPr/>
              </p:nvSpPr>
              <p:spPr>
                <a:xfrm>
                  <a:off x="12087753" y="3381977"/>
                  <a:ext cx="767" cy="2989"/>
                </a:xfrm>
                <a:custGeom>
                  <a:avLst/>
                  <a:gdLst>
                    <a:gd name="connsiteX0" fmla="*/ 0 w 767"/>
                    <a:gd name="connsiteY0" fmla="*/ 2935 h 2989"/>
                    <a:gd name="connsiteX1" fmla="*/ 768 w 767"/>
                    <a:gd name="connsiteY1" fmla="*/ 0 h 2989"/>
                    <a:gd name="connsiteX2" fmla="*/ 713 w 767"/>
                    <a:gd name="connsiteY2" fmla="*/ 137 h 2989"/>
                    <a:gd name="connsiteX3" fmla="*/ 0 w 767"/>
                    <a:gd name="connsiteY3" fmla="*/ 2990 h 2989"/>
                    <a:gd name="connsiteX4" fmla="*/ 0 w 767"/>
                    <a:gd name="connsiteY4" fmla="*/ 2935 h 29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7" h="2989">
                      <a:moveTo>
                        <a:pt x="0" y="2935"/>
                      </a:moveTo>
                      <a:cubicBezTo>
                        <a:pt x="192" y="1865"/>
                        <a:pt x="439" y="878"/>
                        <a:pt x="768" y="0"/>
                      </a:cubicBezTo>
                      <a:lnTo>
                        <a:pt x="713" y="137"/>
                      </a:lnTo>
                      <a:cubicBezTo>
                        <a:pt x="411" y="988"/>
                        <a:pt x="164" y="1975"/>
                        <a:pt x="0" y="2990"/>
                      </a:cubicBezTo>
                      <a:lnTo>
                        <a:pt x="0" y="293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71" name="任意多边形: 形状 4570">
                  <a:extLst>
                    <a:ext uri="{FF2B5EF4-FFF2-40B4-BE49-F238E27FC236}">
                      <a16:creationId xmlns:a16="http://schemas.microsoft.com/office/drawing/2014/main" id="{8475B0F0-2C62-0FBA-7817-7C0109FB4C9E}"/>
                    </a:ext>
                  </a:extLst>
                </p:cNvPr>
                <p:cNvSpPr/>
                <p:nvPr/>
              </p:nvSpPr>
              <p:spPr>
                <a:xfrm>
                  <a:off x="12080456" y="3385050"/>
                  <a:ext cx="3731" cy="3922"/>
                </a:xfrm>
                <a:custGeom>
                  <a:avLst/>
                  <a:gdLst>
                    <a:gd name="connsiteX0" fmla="*/ 110 w 3731"/>
                    <a:gd name="connsiteY0" fmla="*/ 2140 h 3922"/>
                    <a:gd name="connsiteX1" fmla="*/ 0 w 3731"/>
                    <a:gd name="connsiteY1" fmla="*/ 3676 h 3922"/>
                    <a:gd name="connsiteX2" fmla="*/ 0 w 3731"/>
                    <a:gd name="connsiteY2" fmla="*/ 3923 h 3922"/>
                    <a:gd name="connsiteX3" fmla="*/ 768 w 3731"/>
                    <a:gd name="connsiteY3" fmla="*/ 3758 h 3922"/>
                    <a:gd name="connsiteX4" fmla="*/ 1536 w 3731"/>
                    <a:gd name="connsiteY4" fmla="*/ 3539 h 3922"/>
                    <a:gd name="connsiteX5" fmla="*/ 2030 w 3731"/>
                    <a:gd name="connsiteY5" fmla="*/ 3347 h 3922"/>
                    <a:gd name="connsiteX6" fmla="*/ 3731 w 3731"/>
                    <a:gd name="connsiteY6" fmla="*/ 0 h 3922"/>
                    <a:gd name="connsiteX7" fmla="*/ 110 w 3731"/>
                    <a:gd name="connsiteY7" fmla="*/ 2140 h 3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31" h="3922">
                      <a:moveTo>
                        <a:pt x="110" y="2140"/>
                      </a:moveTo>
                      <a:lnTo>
                        <a:pt x="0" y="3676"/>
                      </a:lnTo>
                      <a:lnTo>
                        <a:pt x="0" y="3923"/>
                      </a:lnTo>
                      <a:lnTo>
                        <a:pt x="768" y="3758"/>
                      </a:lnTo>
                      <a:cubicBezTo>
                        <a:pt x="1015" y="3676"/>
                        <a:pt x="1262" y="3594"/>
                        <a:pt x="1536" y="3539"/>
                      </a:cubicBezTo>
                      <a:lnTo>
                        <a:pt x="2030" y="3347"/>
                      </a:lnTo>
                      <a:lnTo>
                        <a:pt x="3731" y="0"/>
                      </a:lnTo>
                      <a:cubicBezTo>
                        <a:pt x="2688" y="933"/>
                        <a:pt x="1454" y="1673"/>
                        <a:pt x="110" y="214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72" name="任意多边形: 形状 4571">
                  <a:extLst>
                    <a:ext uri="{FF2B5EF4-FFF2-40B4-BE49-F238E27FC236}">
                      <a16:creationId xmlns:a16="http://schemas.microsoft.com/office/drawing/2014/main" id="{DF8F5CFF-FE22-8159-6CF9-9393BE1C6D6A}"/>
                    </a:ext>
                  </a:extLst>
                </p:cNvPr>
                <p:cNvSpPr/>
                <p:nvPr/>
              </p:nvSpPr>
              <p:spPr>
                <a:xfrm>
                  <a:off x="12086244" y="3373281"/>
                  <a:ext cx="301" cy="438"/>
                </a:xfrm>
                <a:custGeom>
                  <a:avLst/>
                  <a:gdLst>
                    <a:gd name="connsiteX0" fmla="*/ 0 w 301"/>
                    <a:gd name="connsiteY0" fmla="*/ 302 h 438"/>
                    <a:gd name="connsiteX1" fmla="*/ 0 w 301"/>
                    <a:gd name="connsiteY1" fmla="*/ 384 h 438"/>
                    <a:gd name="connsiteX2" fmla="*/ 274 w 301"/>
                    <a:gd name="connsiteY2" fmla="*/ 439 h 438"/>
                    <a:gd name="connsiteX3" fmla="*/ 301 w 301"/>
                    <a:gd name="connsiteY3" fmla="*/ 439 h 438"/>
                    <a:gd name="connsiteX4" fmla="*/ 192 w 301"/>
                    <a:gd name="connsiteY4" fmla="*/ 165 h 438"/>
                    <a:gd name="connsiteX5" fmla="*/ 82 w 301"/>
                    <a:gd name="connsiteY5" fmla="*/ 0 h 438"/>
                    <a:gd name="connsiteX6" fmla="*/ 0 w 301"/>
                    <a:gd name="connsiteY6" fmla="*/ 165 h 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1" h="438">
                      <a:moveTo>
                        <a:pt x="0" y="302"/>
                      </a:moveTo>
                      <a:lnTo>
                        <a:pt x="0" y="384"/>
                      </a:lnTo>
                      <a:lnTo>
                        <a:pt x="274" y="439"/>
                      </a:lnTo>
                      <a:lnTo>
                        <a:pt x="301" y="439"/>
                      </a:lnTo>
                      <a:lnTo>
                        <a:pt x="192" y="165"/>
                      </a:lnTo>
                      <a:lnTo>
                        <a:pt x="82" y="0"/>
                      </a:lnTo>
                      <a:lnTo>
                        <a:pt x="0" y="16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73" name="任意多边形: 形状 4572">
                  <a:extLst>
                    <a:ext uri="{FF2B5EF4-FFF2-40B4-BE49-F238E27FC236}">
                      <a16:creationId xmlns:a16="http://schemas.microsoft.com/office/drawing/2014/main" id="{B860152D-B898-CF67-B684-32C25F5CFFE5}"/>
                    </a:ext>
                  </a:extLst>
                </p:cNvPr>
                <p:cNvSpPr/>
                <p:nvPr/>
              </p:nvSpPr>
              <p:spPr>
                <a:xfrm>
                  <a:off x="12079633" y="3382581"/>
                  <a:ext cx="1426" cy="2633"/>
                </a:xfrm>
                <a:custGeom>
                  <a:avLst/>
                  <a:gdLst>
                    <a:gd name="connsiteX0" fmla="*/ 1344 w 1426"/>
                    <a:gd name="connsiteY0" fmla="*/ 494 h 2633"/>
                    <a:gd name="connsiteX1" fmla="*/ 1372 w 1426"/>
                    <a:gd name="connsiteY1" fmla="*/ 357 h 2633"/>
                    <a:gd name="connsiteX2" fmla="*/ 1427 w 1426"/>
                    <a:gd name="connsiteY2" fmla="*/ 0 h 2633"/>
                    <a:gd name="connsiteX3" fmla="*/ 0 w 1426"/>
                    <a:gd name="connsiteY3" fmla="*/ 2634 h 2633"/>
                    <a:gd name="connsiteX4" fmla="*/ 549 w 1426"/>
                    <a:gd name="connsiteY4" fmla="*/ 1975 h 2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26" h="2633">
                      <a:moveTo>
                        <a:pt x="1344" y="494"/>
                      </a:moveTo>
                      <a:lnTo>
                        <a:pt x="1372" y="357"/>
                      </a:lnTo>
                      <a:lnTo>
                        <a:pt x="1427" y="0"/>
                      </a:lnTo>
                      <a:lnTo>
                        <a:pt x="0" y="2634"/>
                      </a:lnTo>
                      <a:lnTo>
                        <a:pt x="549" y="197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74" name="任意多边形: 形状 4573">
                  <a:extLst>
                    <a:ext uri="{FF2B5EF4-FFF2-40B4-BE49-F238E27FC236}">
                      <a16:creationId xmlns:a16="http://schemas.microsoft.com/office/drawing/2014/main" id="{20310AF0-5BC4-8ACD-F383-8D73B8C40964}"/>
                    </a:ext>
                  </a:extLst>
                </p:cNvPr>
                <p:cNvSpPr/>
                <p:nvPr/>
              </p:nvSpPr>
              <p:spPr>
                <a:xfrm>
                  <a:off x="12085970" y="3373226"/>
                  <a:ext cx="274" cy="438"/>
                </a:xfrm>
                <a:custGeom>
                  <a:avLst/>
                  <a:gdLst>
                    <a:gd name="connsiteX0" fmla="*/ 0 w 274"/>
                    <a:gd name="connsiteY0" fmla="*/ 439 h 438"/>
                    <a:gd name="connsiteX1" fmla="*/ 165 w 274"/>
                    <a:gd name="connsiteY1" fmla="*/ 439 h 438"/>
                    <a:gd name="connsiteX2" fmla="*/ 275 w 274"/>
                    <a:gd name="connsiteY2" fmla="*/ 220 h 438"/>
                    <a:gd name="connsiteX3" fmla="*/ 247 w 274"/>
                    <a:gd name="connsiteY3" fmla="*/ 0 h 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" h="438">
                      <a:moveTo>
                        <a:pt x="0" y="439"/>
                      </a:moveTo>
                      <a:lnTo>
                        <a:pt x="165" y="439"/>
                      </a:lnTo>
                      <a:lnTo>
                        <a:pt x="275" y="220"/>
                      </a:lnTo>
                      <a:lnTo>
                        <a:pt x="247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75" name="任意多边形: 形状 4574">
                  <a:extLst>
                    <a:ext uri="{FF2B5EF4-FFF2-40B4-BE49-F238E27FC236}">
                      <a16:creationId xmlns:a16="http://schemas.microsoft.com/office/drawing/2014/main" id="{B3EB72E8-4896-754E-D5C9-E9A34E282E2E}"/>
                    </a:ext>
                  </a:extLst>
                </p:cNvPr>
                <p:cNvSpPr/>
                <p:nvPr/>
              </p:nvSpPr>
              <p:spPr>
                <a:xfrm>
                  <a:off x="12086463" y="3372760"/>
                  <a:ext cx="109" cy="192"/>
                </a:xfrm>
                <a:custGeom>
                  <a:avLst/>
                  <a:gdLst>
                    <a:gd name="connsiteX0" fmla="*/ 0 w 109"/>
                    <a:gd name="connsiteY0" fmla="*/ 0 h 192"/>
                    <a:gd name="connsiteX1" fmla="*/ 0 w 109"/>
                    <a:gd name="connsiteY1" fmla="*/ 27 h 192"/>
                    <a:gd name="connsiteX2" fmla="*/ 0 w 109"/>
                    <a:gd name="connsiteY2" fmla="*/ 82 h 192"/>
                    <a:gd name="connsiteX3" fmla="*/ 55 w 109"/>
                    <a:gd name="connsiteY3" fmla="*/ 192 h 192"/>
                    <a:gd name="connsiteX4" fmla="*/ 110 w 109"/>
                    <a:gd name="connsiteY4" fmla="*/ 110 h 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" h="192">
                      <a:moveTo>
                        <a:pt x="0" y="0"/>
                      </a:moveTo>
                      <a:lnTo>
                        <a:pt x="0" y="27"/>
                      </a:lnTo>
                      <a:lnTo>
                        <a:pt x="0" y="82"/>
                      </a:lnTo>
                      <a:lnTo>
                        <a:pt x="55" y="192"/>
                      </a:lnTo>
                      <a:lnTo>
                        <a:pt x="110" y="11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76" name="任意多边形: 形状 4575">
                  <a:extLst>
                    <a:ext uri="{FF2B5EF4-FFF2-40B4-BE49-F238E27FC236}">
                      <a16:creationId xmlns:a16="http://schemas.microsoft.com/office/drawing/2014/main" id="{EBB90125-4B81-1A01-7B7A-43389ACB83CC}"/>
                    </a:ext>
                  </a:extLst>
                </p:cNvPr>
                <p:cNvSpPr/>
                <p:nvPr/>
              </p:nvSpPr>
              <p:spPr>
                <a:xfrm>
                  <a:off x="12112332" y="3387628"/>
                  <a:ext cx="301" cy="54"/>
                </a:xfrm>
                <a:custGeom>
                  <a:avLst/>
                  <a:gdLst>
                    <a:gd name="connsiteX0" fmla="*/ 165 w 301"/>
                    <a:gd name="connsiteY0" fmla="*/ 55 h 54"/>
                    <a:gd name="connsiteX1" fmla="*/ 301 w 301"/>
                    <a:gd name="connsiteY1" fmla="*/ 0 h 54"/>
                    <a:gd name="connsiteX2" fmla="*/ 301 w 301"/>
                    <a:gd name="connsiteY2" fmla="*/ 0 h 54"/>
                    <a:gd name="connsiteX3" fmla="*/ 0 w 301"/>
                    <a:gd name="connsiteY3" fmla="*/ 55 h 54"/>
                    <a:gd name="connsiteX4" fmla="*/ 165 w 301"/>
                    <a:gd name="connsiteY4" fmla="*/ 55 h 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1" h="54">
                      <a:moveTo>
                        <a:pt x="165" y="55"/>
                      </a:moveTo>
                      <a:cubicBezTo>
                        <a:pt x="219" y="27"/>
                        <a:pt x="246" y="27"/>
                        <a:pt x="301" y="0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lnTo>
                        <a:pt x="0" y="55"/>
                      </a:lnTo>
                      <a:cubicBezTo>
                        <a:pt x="55" y="55"/>
                        <a:pt x="110" y="55"/>
                        <a:pt x="165" y="5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77" name="任意多边形: 形状 4576">
                  <a:extLst>
                    <a:ext uri="{FF2B5EF4-FFF2-40B4-BE49-F238E27FC236}">
                      <a16:creationId xmlns:a16="http://schemas.microsoft.com/office/drawing/2014/main" id="{EACA31FE-DA07-815A-5C83-5025430E6721}"/>
                    </a:ext>
                  </a:extLst>
                </p:cNvPr>
                <p:cNvSpPr/>
                <p:nvPr/>
              </p:nvSpPr>
              <p:spPr>
                <a:xfrm>
                  <a:off x="12111756" y="3387710"/>
                  <a:ext cx="219" cy="109"/>
                </a:xfrm>
                <a:custGeom>
                  <a:avLst/>
                  <a:gdLst>
                    <a:gd name="connsiteX0" fmla="*/ 82 w 219"/>
                    <a:gd name="connsiteY0" fmla="*/ 82 h 109"/>
                    <a:gd name="connsiteX1" fmla="*/ 219 w 219"/>
                    <a:gd name="connsiteY1" fmla="*/ 55 h 109"/>
                    <a:gd name="connsiteX2" fmla="*/ 219 w 219"/>
                    <a:gd name="connsiteY2" fmla="*/ 0 h 109"/>
                    <a:gd name="connsiteX3" fmla="*/ 0 w 219"/>
                    <a:gd name="connsiteY3" fmla="*/ 82 h 109"/>
                    <a:gd name="connsiteX4" fmla="*/ 0 w 219"/>
                    <a:gd name="connsiteY4" fmla="*/ 110 h 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9" h="109">
                      <a:moveTo>
                        <a:pt x="82" y="82"/>
                      </a:moveTo>
                      <a:lnTo>
                        <a:pt x="219" y="55"/>
                      </a:lnTo>
                      <a:lnTo>
                        <a:pt x="219" y="0"/>
                      </a:lnTo>
                      <a:lnTo>
                        <a:pt x="0" y="82"/>
                      </a:lnTo>
                      <a:lnTo>
                        <a:pt x="0" y="11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78" name="任意多边形: 形状 4577">
                  <a:extLst>
                    <a:ext uri="{FF2B5EF4-FFF2-40B4-BE49-F238E27FC236}">
                      <a16:creationId xmlns:a16="http://schemas.microsoft.com/office/drawing/2014/main" id="{52EF81A2-5B59-8046-8F1C-01F2497FFAA6}"/>
                    </a:ext>
                  </a:extLst>
                </p:cNvPr>
                <p:cNvSpPr/>
                <p:nvPr/>
              </p:nvSpPr>
              <p:spPr>
                <a:xfrm>
                  <a:off x="12108918" y="3387457"/>
                  <a:ext cx="8350" cy="19208"/>
                </a:xfrm>
                <a:custGeom>
                  <a:avLst/>
                  <a:gdLst>
                    <a:gd name="connsiteX0" fmla="*/ 3579 w 8350"/>
                    <a:gd name="connsiteY0" fmla="*/ 226 h 19208"/>
                    <a:gd name="connsiteX1" fmla="*/ 3057 w 8350"/>
                    <a:gd name="connsiteY1" fmla="*/ 391 h 19208"/>
                    <a:gd name="connsiteX2" fmla="*/ 3030 w 8350"/>
                    <a:gd name="connsiteY2" fmla="*/ 500 h 19208"/>
                    <a:gd name="connsiteX3" fmla="*/ 3002 w 8350"/>
                    <a:gd name="connsiteY3" fmla="*/ 528 h 19208"/>
                    <a:gd name="connsiteX4" fmla="*/ 3030 w 8350"/>
                    <a:gd name="connsiteY4" fmla="*/ 418 h 19208"/>
                    <a:gd name="connsiteX5" fmla="*/ 2975 w 8350"/>
                    <a:gd name="connsiteY5" fmla="*/ 445 h 19208"/>
                    <a:gd name="connsiteX6" fmla="*/ 2811 w 8350"/>
                    <a:gd name="connsiteY6" fmla="*/ 528 h 19208"/>
                    <a:gd name="connsiteX7" fmla="*/ 2783 w 8350"/>
                    <a:gd name="connsiteY7" fmla="*/ 637 h 19208"/>
                    <a:gd name="connsiteX8" fmla="*/ 2756 w 8350"/>
                    <a:gd name="connsiteY8" fmla="*/ 637 h 19208"/>
                    <a:gd name="connsiteX9" fmla="*/ 2783 w 8350"/>
                    <a:gd name="connsiteY9" fmla="*/ 528 h 19208"/>
                    <a:gd name="connsiteX10" fmla="*/ 2646 w 8350"/>
                    <a:gd name="connsiteY10" fmla="*/ 583 h 19208"/>
                    <a:gd name="connsiteX11" fmla="*/ 2619 w 8350"/>
                    <a:gd name="connsiteY11" fmla="*/ 720 h 19208"/>
                    <a:gd name="connsiteX12" fmla="*/ 2591 w 8350"/>
                    <a:gd name="connsiteY12" fmla="*/ 747 h 19208"/>
                    <a:gd name="connsiteX13" fmla="*/ 2481 w 8350"/>
                    <a:gd name="connsiteY13" fmla="*/ 1268 h 19208"/>
                    <a:gd name="connsiteX14" fmla="*/ 2481 w 8350"/>
                    <a:gd name="connsiteY14" fmla="*/ 1268 h 19208"/>
                    <a:gd name="connsiteX15" fmla="*/ 2591 w 8350"/>
                    <a:gd name="connsiteY15" fmla="*/ 774 h 19208"/>
                    <a:gd name="connsiteX16" fmla="*/ 2426 w 8350"/>
                    <a:gd name="connsiteY16" fmla="*/ 857 h 19208"/>
                    <a:gd name="connsiteX17" fmla="*/ 2234 w 8350"/>
                    <a:gd name="connsiteY17" fmla="*/ 994 h 19208"/>
                    <a:gd name="connsiteX18" fmla="*/ 2153 w 8350"/>
                    <a:gd name="connsiteY18" fmla="*/ 912 h 19208"/>
                    <a:gd name="connsiteX19" fmla="*/ 287 w 8350"/>
                    <a:gd name="connsiteY19" fmla="*/ 10293 h 19208"/>
                    <a:gd name="connsiteX20" fmla="*/ 369 w 8350"/>
                    <a:gd name="connsiteY20" fmla="*/ 9909 h 19208"/>
                    <a:gd name="connsiteX21" fmla="*/ 369 w 8350"/>
                    <a:gd name="connsiteY21" fmla="*/ 9937 h 19208"/>
                    <a:gd name="connsiteX22" fmla="*/ 287 w 8350"/>
                    <a:gd name="connsiteY22" fmla="*/ 10321 h 19208"/>
                    <a:gd name="connsiteX23" fmla="*/ 314 w 8350"/>
                    <a:gd name="connsiteY23" fmla="*/ 10485 h 19208"/>
                    <a:gd name="connsiteX24" fmla="*/ 177 w 8350"/>
                    <a:gd name="connsiteY24" fmla="*/ 11116 h 19208"/>
                    <a:gd name="connsiteX25" fmla="*/ 204 w 8350"/>
                    <a:gd name="connsiteY25" fmla="*/ 11253 h 19208"/>
                    <a:gd name="connsiteX26" fmla="*/ 342 w 8350"/>
                    <a:gd name="connsiteY26" fmla="*/ 10650 h 19208"/>
                    <a:gd name="connsiteX27" fmla="*/ 424 w 8350"/>
                    <a:gd name="connsiteY27" fmla="*/ 11061 h 19208"/>
                    <a:gd name="connsiteX28" fmla="*/ 287 w 8350"/>
                    <a:gd name="connsiteY28" fmla="*/ 11665 h 19208"/>
                    <a:gd name="connsiteX29" fmla="*/ 314 w 8350"/>
                    <a:gd name="connsiteY29" fmla="*/ 11857 h 19208"/>
                    <a:gd name="connsiteX30" fmla="*/ 451 w 8350"/>
                    <a:gd name="connsiteY30" fmla="*/ 11281 h 19208"/>
                    <a:gd name="connsiteX31" fmla="*/ 534 w 8350"/>
                    <a:gd name="connsiteY31" fmla="*/ 11802 h 19208"/>
                    <a:gd name="connsiteX32" fmla="*/ 424 w 8350"/>
                    <a:gd name="connsiteY32" fmla="*/ 12378 h 19208"/>
                    <a:gd name="connsiteX33" fmla="*/ 1027 w 8350"/>
                    <a:gd name="connsiteY33" fmla="*/ 14902 h 19208"/>
                    <a:gd name="connsiteX34" fmla="*/ 1055 w 8350"/>
                    <a:gd name="connsiteY34" fmla="*/ 14875 h 19208"/>
                    <a:gd name="connsiteX35" fmla="*/ 1220 w 8350"/>
                    <a:gd name="connsiteY35" fmla="*/ 14710 h 19208"/>
                    <a:gd name="connsiteX36" fmla="*/ 2399 w 8350"/>
                    <a:gd name="connsiteY36" fmla="*/ 18578 h 19208"/>
                    <a:gd name="connsiteX37" fmla="*/ 2317 w 8350"/>
                    <a:gd name="connsiteY37" fmla="*/ 19017 h 19208"/>
                    <a:gd name="connsiteX38" fmla="*/ 2399 w 8350"/>
                    <a:gd name="connsiteY38" fmla="*/ 19209 h 19208"/>
                    <a:gd name="connsiteX39" fmla="*/ 2536 w 8350"/>
                    <a:gd name="connsiteY39" fmla="*/ 18934 h 19208"/>
                    <a:gd name="connsiteX40" fmla="*/ 2646 w 8350"/>
                    <a:gd name="connsiteY40" fmla="*/ 19209 h 19208"/>
                    <a:gd name="connsiteX41" fmla="*/ 2756 w 8350"/>
                    <a:gd name="connsiteY41" fmla="*/ 18989 h 19208"/>
                    <a:gd name="connsiteX42" fmla="*/ 2811 w 8350"/>
                    <a:gd name="connsiteY42" fmla="*/ 19126 h 19208"/>
                    <a:gd name="connsiteX43" fmla="*/ 6679 w 8350"/>
                    <a:gd name="connsiteY43" fmla="*/ 144 h 19208"/>
                    <a:gd name="connsiteX44" fmla="*/ 6734 w 8350"/>
                    <a:gd name="connsiteY44" fmla="*/ 144 h 19208"/>
                    <a:gd name="connsiteX45" fmla="*/ 6679 w 8350"/>
                    <a:gd name="connsiteY45" fmla="*/ 144 h 19208"/>
                    <a:gd name="connsiteX46" fmla="*/ 6651 w 8350"/>
                    <a:gd name="connsiteY46" fmla="*/ 144 h 19208"/>
                    <a:gd name="connsiteX47" fmla="*/ 6486 w 8350"/>
                    <a:gd name="connsiteY47" fmla="*/ 116 h 19208"/>
                    <a:gd name="connsiteX48" fmla="*/ 6404 w 8350"/>
                    <a:gd name="connsiteY48" fmla="*/ 89 h 19208"/>
                    <a:gd name="connsiteX49" fmla="*/ 6158 w 8350"/>
                    <a:gd name="connsiteY49" fmla="*/ 61 h 19208"/>
                    <a:gd name="connsiteX50" fmla="*/ 6158 w 8350"/>
                    <a:gd name="connsiteY50" fmla="*/ 61 h 19208"/>
                    <a:gd name="connsiteX51" fmla="*/ 3579 w 8350"/>
                    <a:gd name="connsiteY51" fmla="*/ 226 h 19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8350" h="19208">
                      <a:moveTo>
                        <a:pt x="3579" y="226"/>
                      </a:moveTo>
                      <a:cubicBezTo>
                        <a:pt x="3387" y="281"/>
                        <a:pt x="3222" y="336"/>
                        <a:pt x="3057" y="391"/>
                      </a:cubicBezTo>
                      <a:lnTo>
                        <a:pt x="3030" y="500"/>
                      </a:lnTo>
                      <a:lnTo>
                        <a:pt x="3002" y="528"/>
                      </a:lnTo>
                      <a:lnTo>
                        <a:pt x="3030" y="418"/>
                      </a:lnTo>
                      <a:lnTo>
                        <a:pt x="2975" y="445"/>
                      </a:lnTo>
                      <a:lnTo>
                        <a:pt x="2811" y="528"/>
                      </a:lnTo>
                      <a:lnTo>
                        <a:pt x="2783" y="637"/>
                      </a:lnTo>
                      <a:lnTo>
                        <a:pt x="2756" y="637"/>
                      </a:lnTo>
                      <a:lnTo>
                        <a:pt x="2783" y="528"/>
                      </a:lnTo>
                      <a:lnTo>
                        <a:pt x="2646" y="583"/>
                      </a:lnTo>
                      <a:lnTo>
                        <a:pt x="2619" y="720"/>
                      </a:lnTo>
                      <a:lnTo>
                        <a:pt x="2591" y="747"/>
                      </a:lnTo>
                      <a:lnTo>
                        <a:pt x="2481" y="1268"/>
                      </a:lnTo>
                      <a:lnTo>
                        <a:pt x="2481" y="1268"/>
                      </a:lnTo>
                      <a:lnTo>
                        <a:pt x="2591" y="774"/>
                      </a:lnTo>
                      <a:lnTo>
                        <a:pt x="2426" y="857"/>
                      </a:lnTo>
                      <a:lnTo>
                        <a:pt x="2234" y="994"/>
                      </a:lnTo>
                      <a:lnTo>
                        <a:pt x="2153" y="912"/>
                      </a:lnTo>
                      <a:cubicBezTo>
                        <a:pt x="-152" y="2585"/>
                        <a:pt x="-289" y="6508"/>
                        <a:pt x="287" y="10293"/>
                      </a:cubicBezTo>
                      <a:lnTo>
                        <a:pt x="369" y="9909"/>
                      </a:lnTo>
                      <a:lnTo>
                        <a:pt x="369" y="9937"/>
                      </a:lnTo>
                      <a:lnTo>
                        <a:pt x="287" y="10321"/>
                      </a:lnTo>
                      <a:lnTo>
                        <a:pt x="314" y="10485"/>
                      </a:lnTo>
                      <a:lnTo>
                        <a:pt x="177" y="11116"/>
                      </a:lnTo>
                      <a:lnTo>
                        <a:pt x="204" y="11253"/>
                      </a:lnTo>
                      <a:lnTo>
                        <a:pt x="342" y="10650"/>
                      </a:lnTo>
                      <a:lnTo>
                        <a:pt x="424" y="11061"/>
                      </a:lnTo>
                      <a:lnTo>
                        <a:pt x="287" y="11665"/>
                      </a:lnTo>
                      <a:lnTo>
                        <a:pt x="314" y="11857"/>
                      </a:lnTo>
                      <a:lnTo>
                        <a:pt x="451" y="11281"/>
                      </a:lnTo>
                      <a:lnTo>
                        <a:pt x="534" y="11802"/>
                      </a:lnTo>
                      <a:lnTo>
                        <a:pt x="424" y="12378"/>
                      </a:lnTo>
                      <a:cubicBezTo>
                        <a:pt x="589" y="13256"/>
                        <a:pt x="808" y="14107"/>
                        <a:pt x="1027" y="14902"/>
                      </a:cubicBezTo>
                      <a:lnTo>
                        <a:pt x="1055" y="14875"/>
                      </a:lnTo>
                      <a:lnTo>
                        <a:pt x="1220" y="14710"/>
                      </a:lnTo>
                      <a:cubicBezTo>
                        <a:pt x="1631" y="16301"/>
                        <a:pt x="2098" y="17673"/>
                        <a:pt x="2399" y="18578"/>
                      </a:cubicBezTo>
                      <a:lnTo>
                        <a:pt x="2317" y="19017"/>
                      </a:lnTo>
                      <a:lnTo>
                        <a:pt x="2399" y="19209"/>
                      </a:lnTo>
                      <a:lnTo>
                        <a:pt x="2536" y="18934"/>
                      </a:lnTo>
                      <a:lnTo>
                        <a:pt x="2646" y="19209"/>
                      </a:lnTo>
                      <a:lnTo>
                        <a:pt x="2756" y="18989"/>
                      </a:lnTo>
                      <a:lnTo>
                        <a:pt x="2811" y="19126"/>
                      </a:lnTo>
                      <a:cubicBezTo>
                        <a:pt x="4265" y="16191"/>
                        <a:pt x="11589" y="1021"/>
                        <a:pt x="6679" y="144"/>
                      </a:cubicBezTo>
                      <a:lnTo>
                        <a:pt x="6734" y="144"/>
                      </a:lnTo>
                      <a:lnTo>
                        <a:pt x="6679" y="144"/>
                      </a:lnTo>
                      <a:lnTo>
                        <a:pt x="6651" y="144"/>
                      </a:lnTo>
                      <a:lnTo>
                        <a:pt x="6486" y="116"/>
                      </a:lnTo>
                      <a:lnTo>
                        <a:pt x="6404" y="89"/>
                      </a:lnTo>
                      <a:lnTo>
                        <a:pt x="6158" y="61"/>
                      </a:lnTo>
                      <a:lnTo>
                        <a:pt x="6158" y="61"/>
                      </a:lnTo>
                      <a:cubicBezTo>
                        <a:pt x="5115" y="-76"/>
                        <a:pt x="4319" y="34"/>
                        <a:pt x="3579" y="22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79" name="任意多边形: 形状 4578">
                  <a:extLst>
                    <a:ext uri="{FF2B5EF4-FFF2-40B4-BE49-F238E27FC236}">
                      <a16:creationId xmlns:a16="http://schemas.microsoft.com/office/drawing/2014/main" id="{15020EC8-6FDF-4075-F784-D2D8A069BBD3}"/>
                    </a:ext>
                  </a:extLst>
                </p:cNvPr>
                <p:cNvSpPr/>
                <p:nvPr/>
              </p:nvSpPr>
              <p:spPr>
                <a:xfrm>
                  <a:off x="12111975" y="3387683"/>
                  <a:ext cx="356" cy="82"/>
                </a:xfrm>
                <a:custGeom>
                  <a:avLst/>
                  <a:gdLst>
                    <a:gd name="connsiteX0" fmla="*/ 330 w 356"/>
                    <a:gd name="connsiteY0" fmla="*/ 0 h 82"/>
                    <a:gd name="connsiteX1" fmla="*/ 357 w 356"/>
                    <a:gd name="connsiteY1" fmla="*/ 0 h 82"/>
                    <a:gd name="connsiteX2" fmla="*/ 27 w 356"/>
                    <a:gd name="connsiteY2" fmla="*/ 27 h 82"/>
                    <a:gd name="connsiteX3" fmla="*/ 0 w 356"/>
                    <a:gd name="connsiteY3" fmla="*/ 82 h 82"/>
                    <a:gd name="connsiteX4" fmla="*/ 330 w 356"/>
                    <a:gd name="connsiteY4" fmla="*/ 0 h 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" h="82">
                      <a:moveTo>
                        <a:pt x="330" y="0"/>
                      </a:moveTo>
                      <a:lnTo>
                        <a:pt x="357" y="0"/>
                      </a:lnTo>
                      <a:cubicBezTo>
                        <a:pt x="275" y="27"/>
                        <a:pt x="110" y="0"/>
                        <a:pt x="27" y="27"/>
                      </a:cubicBezTo>
                      <a:lnTo>
                        <a:pt x="0" y="82"/>
                      </a:lnTo>
                      <a:lnTo>
                        <a:pt x="33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0" name="任意多边形: 形状 4579">
                  <a:extLst>
                    <a:ext uri="{FF2B5EF4-FFF2-40B4-BE49-F238E27FC236}">
                      <a16:creationId xmlns:a16="http://schemas.microsoft.com/office/drawing/2014/main" id="{C079BA1E-9EBA-C698-E548-11F307FB8DAF}"/>
                    </a:ext>
                  </a:extLst>
                </p:cNvPr>
                <p:cNvSpPr/>
                <p:nvPr/>
              </p:nvSpPr>
              <p:spPr>
                <a:xfrm>
                  <a:off x="12087040" y="3373528"/>
                  <a:ext cx="273" cy="411"/>
                </a:xfrm>
                <a:custGeom>
                  <a:avLst/>
                  <a:gdLst>
                    <a:gd name="connsiteX0" fmla="*/ 274 w 273"/>
                    <a:gd name="connsiteY0" fmla="*/ 412 h 411"/>
                    <a:gd name="connsiteX1" fmla="*/ 246 w 273"/>
                    <a:gd name="connsiteY1" fmla="*/ 384 h 411"/>
                    <a:gd name="connsiteX2" fmla="*/ 0 w 273"/>
                    <a:gd name="connsiteY2" fmla="*/ 0 h 411"/>
                    <a:gd name="connsiteX3" fmla="*/ 55 w 273"/>
                    <a:gd name="connsiteY3" fmla="*/ 192 h 411"/>
                    <a:gd name="connsiteX4" fmla="*/ 109 w 273"/>
                    <a:gd name="connsiteY4" fmla="*/ 357 h 411"/>
                    <a:gd name="connsiteX5" fmla="*/ 192 w 273"/>
                    <a:gd name="connsiteY5" fmla="*/ 384 h 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3" h="411">
                      <a:moveTo>
                        <a:pt x="274" y="412"/>
                      </a:moveTo>
                      <a:lnTo>
                        <a:pt x="246" y="384"/>
                      </a:lnTo>
                      <a:lnTo>
                        <a:pt x="0" y="0"/>
                      </a:lnTo>
                      <a:lnTo>
                        <a:pt x="55" y="192"/>
                      </a:lnTo>
                      <a:lnTo>
                        <a:pt x="109" y="357"/>
                      </a:lnTo>
                      <a:lnTo>
                        <a:pt x="192" y="384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1" name="任意多边形: 形状 4580">
                  <a:extLst>
                    <a:ext uri="{FF2B5EF4-FFF2-40B4-BE49-F238E27FC236}">
                      <a16:creationId xmlns:a16="http://schemas.microsoft.com/office/drawing/2014/main" id="{4C9358EB-66F7-6856-BEEA-F4D39EE85E82}"/>
                    </a:ext>
                  </a:extLst>
                </p:cNvPr>
                <p:cNvSpPr/>
                <p:nvPr/>
              </p:nvSpPr>
              <p:spPr>
                <a:xfrm>
                  <a:off x="12111619" y="3387820"/>
                  <a:ext cx="137" cy="27"/>
                </a:xfrm>
                <a:custGeom>
                  <a:avLst/>
                  <a:gdLst>
                    <a:gd name="connsiteX0" fmla="*/ 137 w 137"/>
                    <a:gd name="connsiteY0" fmla="*/ 0 h 27"/>
                    <a:gd name="connsiteX1" fmla="*/ 27 w 137"/>
                    <a:gd name="connsiteY1" fmla="*/ 27 h 27"/>
                    <a:gd name="connsiteX2" fmla="*/ 0 w 137"/>
                    <a:gd name="connsiteY2" fmla="*/ 27 h 27"/>
                    <a:gd name="connsiteX3" fmla="*/ 137 w 137"/>
                    <a:gd name="connsiteY3" fmla="*/ 0 h 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7" h="27">
                      <a:moveTo>
                        <a:pt x="137" y="0"/>
                      </a:moveTo>
                      <a:lnTo>
                        <a:pt x="27" y="27"/>
                      </a:lnTo>
                      <a:lnTo>
                        <a:pt x="0" y="27"/>
                      </a:lnTo>
                      <a:lnTo>
                        <a:pt x="137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2" name="任意多边形: 形状 4581">
                  <a:extLst>
                    <a:ext uri="{FF2B5EF4-FFF2-40B4-BE49-F238E27FC236}">
                      <a16:creationId xmlns:a16="http://schemas.microsoft.com/office/drawing/2014/main" id="{6817F432-8652-CEBD-F68D-4B1EDC7F9218}"/>
                    </a:ext>
                  </a:extLst>
                </p:cNvPr>
                <p:cNvSpPr/>
                <p:nvPr/>
              </p:nvSpPr>
              <p:spPr>
                <a:xfrm>
                  <a:off x="12063366" y="3375037"/>
                  <a:ext cx="7543" cy="4005"/>
                </a:xfrm>
                <a:custGeom>
                  <a:avLst/>
                  <a:gdLst>
                    <a:gd name="connsiteX0" fmla="*/ 631 w 7543"/>
                    <a:gd name="connsiteY0" fmla="*/ 960 h 4005"/>
                    <a:gd name="connsiteX1" fmla="*/ 4554 w 7543"/>
                    <a:gd name="connsiteY1" fmla="*/ 3676 h 4005"/>
                    <a:gd name="connsiteX2" fmla="*/ 658 w 7543"/>
                    <a:gd name="connsiteY2" fmla="*/ 1015 h 4005"/>
                    <a:gd name="connsiteX3" fmla="*/ 768 w 7543"/>
                    <a:gd name="connsiteY3" fmla="*/ 1152 h 4005"/>
                    <a:gd name="connsiteX4" fmla="*/ 4773 w 7543"/>
                    <a:gd name="connsiteY4" fmla="*/ 4005 h 4005"/>
                    <a:gd name="connsiteX5" fmla="*/ 7544 w 7543"/>
                    <a:gd name="connsiteY5" fmla="*/ 1481 h 4005"/>
                    <a:gd name="connsiteX6" fmla="*/ 3073 w 7543"/>
                    <a:gd name="connsiteY6" fmla="*/ 1427 h 4005"/>
                    <a:gd name="connsiteX7" fmla="*/ 0 w 7543"/>
                    <a:gd name="connsiteY7" fmla="*/ 0 h 4005"/>
                    <a:gd name="connsiteX8" fmla="*/ 631 w 7543"/>
                    <a:gd name="connsiteY8" fmla="*/ 960 h 4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543" h="4005">
                      <a:moveTo>
                        <a:pt x="631" y="960"/>
                      </a:moveTo>
                      <a:lnTo>
                        <a:pt x="4554" y="3676"/>
                      </a:lnTo>
                      <a:lnTo>
                        <a:pt x="658" y="1015"/>
                      </a:lnTo>
                      <a:cubicBezTo>
                        <a:pt x="686" y="1070"/>
                        <a:pt x="741" y="1097"/>
                        <a:pt x="768" y="1152"/>
                      </a:cubicBezTo>
                      <a:lnTo>
                        <a:pt x="4773" y="4005"/>
                      </a:lnTo>
                      <a:cubicBezTo>
                        <a:pt x="4773" y="4005"/>
                        <a:pt x="5953" y="3018"/>
                        <a:pt x="7544" y="1481"/>
                      </a:cubicBezTo>
                      <a:cubicBezTo>
                        <a:pt x="6090" y="1783"/>
                        <a:pt x="4581" y="1783"/>
                        <a:pt x="3073" y="1427"/>
                      </a:cubicBezTo>
                      <a:cubicBezTo>
                        <a:pt x="1948" y="1152"/>
                        <a:pt x="933" y="631"/>
                        <a:pt x="0" y="0"/>
                      </a:cubicBezTo>
                      <a:cubicBezTo>
                        <a:pt x="220" y="329"/>
                        <a:pt x="412" y="659"/>
                        <a:pt x="631" y="96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3" name="任意多边形: 形状 4582">
                  <a:extLst>
                    <a:ext uri="{FF2B5EF4-FFF2-40B4-BE49-F238E27FC236}">
                      <a16:creationId xmlns:a16="http://schemas.microsoft.com/office/drawing/2014/main" id="{DC95BDA9-028C-CF55-9684-4C6A0AD7F81C}"/>
                    </a:ext>
                  </a:extLst>
                </p:cNvPr>
                <p:cNvSpPr/>
                <p:nvPr/>
              </p:nvSpPr>
              <p:spPr>
                <a:xfrm>
                  <a:off x="12129148" y="3405377"/>
                  <a:ext cx="5733" cy="301"/>
                </a:xfrm>
                <a:custGeom>
                  <a:avLst/>
                  <a:gdLst>
                    <a:gd name="connsiteX0" fmla="*/ 0 w 5733"/>
                    <a:gd name="connsiteY0" fmla="*/ 302 h 301"/>
                    <a:gd name="connsiteX1" fmla="*/ 5734 w 5733"/>
                    <a:gd name="connsiteY1" fmla="*/ 0 h 301"/>
                    <a:gd name="connsiteX2" fmla="*/ 110 w 5733"/>
                    <a:gd name="connsiteY2" fmla="*/ 274 h 301"/>
                    <a:gd name="connsiteX3" fmla="*/ 27 w 5733"/>
                    <a:gd name="connsiteY3" fmla="*/ 165 h 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33" h="301">
                      <a:moveTo>
                        <a:pt x="0" y="302"/>
                      </a:moveTo>
                      <a:lnTo>
                        <a:pt x="5734" y="0"/>
                      </a:lnTo>
                      <a:lnTo>
                        <a:pt x="110" y="274"/>
                      </a:lnTo>
                      <a:lnTo>
                        <a:pt x="27" y="16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4" name="任意多边形: 形状 4583">
                  <a:extLst>
                    <a:ext uri="{FF2B5EF4-FFF2-40B4-BE49-F238E27FC236}">
                      <a16:creationId xmlns:a16="http://schemas.microsoft.com/office/drawing/2014/main" id="{A501CC7F-3AFD-B187-9A08-471815348DE3}"/>
                    </a:ext>
                  </a:extLst>
                </p:cNvPr>
                <p:cNvSpPr/>
                <p:nvPr/>
              </p:nvSpPr>
              <p:spPr>
                <a:xfrm>
                  <a:off x="12123585" y="3386695"/>
                  <a:ext cx="5645" cy="18845"/>
                </a:xfrm>
                <a:custGeom>
                  <a:avLst/>
                  <a:gdLst>
                    <a:gd name="connsiteX0" fmla="*/ 5590 w 5645"/>
                    <a:gd name="connsiteY0" fmla="*/ 18846 h 18845"/>
                    <a:gd name="connsiteX1" fmla="*/ 5645 w 5645"/>
                    <a:gd name="connsiteY1" fmla="*/ 18572 h 18845"/>
                    <a:gd name="connsiteX2" fmla="*/ 4631 w 5645"/>
                    <a:gd name="connsiteY2" fmla="*/ 0 h 18845"/>
                    <a:gd name="connsiteX3" fmla="*/ 4438 w 5645"/>
                    <a:gd name="connsiteY3" fmla="*/ 82 h 18845"/>
                    <a:gd name="connsiteX4" fmla="*/ 4000 w 5645"/>
                    <a:gd name="connsiteY4" fmla="*/ 274 h 18845"/>
                    <a:gd name="connsiteX5" fmla="*/ 5590 w 5645"/>
                    <a:gd name="connsiteY5" fmla="*/ 18846 h 188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645" h="18845">
                      <a:moveTo>
                        <a:pt x="5590" y="18846"/>
                      </a:moveTo>
                      <a:lnTo>
                        <a:pt x="5645" y="18572"/>
                      </a:lnTo>
                      <a:lnTo>
                        <a:pt x="4631" y="0"/>
                      </a:lnTo>
                      <a:lnTo>
                        <a:pt x="4438" y="82"/>
                      </a:lnTo>
                      <a:lnTo>
                        <a:pt x="4000" y="274"/>
                      </a:lnTo>
                      <a:cubicBezTo>
                        <a:pt x="-5410" y="4307"/>
                        <a:pt x="4603" y="17611"/>
                        <a:pt x="5590" y="1884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5" name="任意多边形: 形状 4584">
                  <a:extLst>
                    <a:ext uri="{FF2B5EF4-FFF2-40B4-BE49-F238E27FC236}">
                      <a16:creationId xmlns:a16="http://schemas.microsoft.com/office/drawing/2014/main" id="{11839012-2D0F-0653-F90F-905146584491}"/>
                    </a:ext>
                  </a:extLst>
                </p:cNvPr>
                <p:cNvSpPr/>
                <p:nvPr/>
              </p:nvSpPr>
              <p:spPr>
                <a:xfrm>
                  <a:off x="12077932" y="3375476"/>
                  <a:ext cx="10811" cy="13686"/>
                </a:xfrm>
                <a:custGeom>
                  <a:avLst/>
                  <a:gdLst>
                    <a:gd name="connsiteX0" fmla="*/ 10534 w 10811"/>
                    <a:gd name="connsiteY0" fmla="*/ 6611 h 13686"/>
                    <a:gd name="connsiteX1" fmla="*/ 9930 w 10811"/>
                    <a:gd name="connsiteY1" fmla="*/ 7681 h 13686"/>
                    <a:gd name="connsiteX2" fmla="*/ 10507 w 10811"/>
                    <a:gd name="connsiteY2" fmla="*/ 1180 h 13686"/>
                    <a:gd name="connsiteX3" fmla="*/ 9354 w 10811"/>
                    <a:gd name="connsiteY3" fmla="*/ 3402 h 13686"/>
                    <a:gd name="connsiteX4" fmla="*/ 9190 w 10811"/>
                    <a:gd name="connsiteY4" fmla="*/ 0 h 13686"/>
                    <a:gd name="connsiteX5" fmla="*/ 2716 w 10811"/>
                    <a:gd name="connsiteY5" fmla="*/ 10589 h 13686"/>
                    <a:gd name="connsiteX6" fmla="*/ 2798 w 10811"/>
                    <a:gd name="connsiteY6" fmla="*/ 9574 h 13686"/>
                    <a:gd name="connsiteX7" fmla="*/ 1865 w 10811"/>
                    <a:gd name="connsiteY7" fmla="*/ 10698 h 13686"/>
                    <a:gd name="connsiteX8" fmla="*/ 933 w 10811"/>
                    <a:gd name="connsiteY8" fmla="*/ 11768 h 13686"/>
                    <a:gd name="connsiteX9" fmla="*/ 549 w 10811"/>
                    <a:gd name="connsiteY9" fmla="*/ 12180 h 13686"/>
                    <a:gd name="connsiteX10" fmla="*/ 1042 w 10811"/>
                    <a:gd name="connsiteY10" fmla="*/ 12125 h 13686"/>
                    <a:gd name="connsiteX11" fmla="*/ 1454 w 10811"/>
                    <a:gd name="connsiteY11" fmla="*/ 12043 h 13686"/>
                    <a:gd name="connsiteX12" fmla="*/ 1317 w 10811"/>
                    <a:gd name="connsiteY12" fmla="*/ 12207 h 13686"/>
                    <a:gd name="connsiteX13" fmla="*/ 0 w 10811"/>
                    <a:gd name="connsiteY13" fmla="*/ 13661 h 13686"/>
                    <a:gd name="connsiteX14" fmla="*/ 2469 w 10811"/>
                    <a:gd name="connsiteY14" fmla="*/ 13524 h 13686"/>
                    <a:gd name="connsiteX15" fmla="*/ 2469 w 10811"/>
                    <a:gd name="connsiteY15" fmla="*/ 13277 h 13686"/>
                    <a:gd name="connsiteX16" fmla="*/ 2578 w 10811"/>
                    <a:gd name="connsiteY16" fmla="*/ 11741 h 13686"/>
                    <a:gd name="connsiteX17" fmla="*/ 6200 w 10811"/>
                    <a:gd name="connsiteY17" fmla="*/ 9574 h 13686"/>
                    <a:gd name="connsiteX18" fmla="*/ 4499 w 10811"/>
                    <a:gd name="connsiteY18" fmla="*/ 12920 h 13686"/>
                    <a:gd name="connsiteX19" fmla="*/ 8285 w 10811"/>
                    <a:gd name="connsiteY19" fmla="*/ 10205 h 13686"/>
                    <a:gd name="connsiteX20" fmla="*/ 6419 w 10811"/>
                    <a:gd name="connsiteY20" fmla="*/ 12783 h 13686"/>
                    <a:gd name="connsiteX21" fmla="*/ 9738 w 10811"/>
                    <a:gd name="connsiteY21" fmla="*/ 9519 h 13686"/>
                    <a:gd name="connsiteX22" fmla="*/ 10534 w 10811"/>
                    <a:gd name="connsiteY22" fmla="*/ 6611 h 13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811" h="13686">
                      <a:moveTo>
                        <a:pt x="10534" y="6611"/>
                      </a:moveTo>
                      <a:cubicBezTo>
                        <a:pt x="10342" y="6968"/>
                        <a:pt x="10150" y="7324"/>
                        <a:pt x="9930" y="7681"/>
                      </a:cubicBezTo>
                      <a:cubicBezTo>
                        <a:pt x="10863" y="5596"/>
                        <a:pt x="11055" y="3319"/>
                        <a:pt x="10507" y="1180"/>
                      </a:cubicBezTo>
                      <a:lnTo>
                        <a:pt x="9354" y="3402"/>
                      </a:lnTo>
                      <a:cubicBezTo>
                        <a:pt x="9491" y="2277"/>
                        <a:pt x="9436" y="1125"/>
                        <a:pt x="9190" y="0"/>
                      </a:cubicBezTo>
                      <a:cubicBezTo>
                        <a:pt x="8613" y="3127"/>
                        <a:pt x="5322" y="7516"/>
                        <a:pt x="2716" y="10589"/>
                      </a:cubicBezTo>
                      <a:lnTo>
                        <a:pt x="2798" y="9574"/>
                      </a:lnTo>
                      <a:lnTo>
                        <a:pt x="1865" y="10698"/>
                      </a:lnTo>
                      <a:cubicBezTo>
                        <a:pt x="1564" y="11055"/>
                        <a:pt x="1234" y="11412"/>
                        <a:pt x="933" y="11768"/>
                      </a:cubicBezTo>
                      <a:lnTo>
                        <a:pt x="549" y="12180"/>
                      </a:lnTo>
                      <a:lnTo>
                        <a:pt x="1042" y="12125"/>
                      </a:lnTo>
                      <a:lnTo>
                        <a:pt x="1454" y="12043"/>
                      </a:lnTo>
                      <a:lnTo>
                        <a:pt x="1317" y="12207"/>
                      </a:lnTo>
                      <a:lnTo>
                        <a:pt x="0" y="13661"/>
                      </a:lnTo>
                      <a:cubicBezTo>
                        <a:pt x="851" y="13716"/>
                        <a:pt x="1673" y="13689"/>
                        <a:pt x="2469" y="13524"/>
                      </a:cubicBezTo>
                      <a:lnTo>
                        <a:pt x="2469" y="13277"/>
                      </a:lnTo>
                      <a:lnTo>
                        <a:pt x="2578" y="11741"/>
                      </a:lnTo>
                      <a:cubicBezTo>
                        <a:pt x="3923" y="11302"/>
                        <a:pt x="5157" y="10534"/>
                        <a:pt x="6200" y="9574"/>
                      </a:cubicBezTo>
                      <a:lnTo>
                        <a:pt x="4499" y="12920"/>
                      </a:lnTo>
                      <a:cubicBezTo>
                        <a:pt x="5953" y="12344"/>
                        <a:pt x="7269" y="11412"/>
                        <a:pt x="8285" y="10205"/>
                      </a:cubicBezTo>
                      <a:cubicBezTo>
                        <a:pt x="7681" y="11110"/>
                        <a:pt x="7050" y="11988"/>
                        <a:pt x="6419" y="12783"/>
                      </a:cubicBezTo>
                      <a:cubicBezTo>
                        <a:pt x="7763" y="11988"/>
                        <a:pt x="8888" y="10890"/>
                        <a:pt x="9738" y="9519"/>
                      </a:cubicBezTo>
                      <a:cubicBezTo>
                        <a:pt x="9985" y="8449"/>
                        <a:pt x="10205" y="7489"/>
                        <a:pt x="10534" y="661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6" name="任意多边形: 形状 4585">
                  <a:extLst>
                    <a:ext uri="{FF2B5EF4-FFF2-40B4-BE49-F238E27FC236}">
                      <a16:creationId xmlns:a16="http://schemas.microsoft.com/office/drawing/2014/main" id="{B022DDE7-2879-0FC4-5D67-F629105CD6FC}"/>
                    </a:ext>
                  </a:extLst>
                </p:cNvPr>
                <p:cNvSpPr/>
                <p:nvPr/>
              </p:nvSpPr>
              <p:spPr>
                <a:xfrm>
                  <a:off x="12051208" y="3323437"/>
                  <a:ext cx="21731" cy="28940"/>
                </a:xfrm>
                <a:custGeom>
                  <a:avLst/>
                  <a:gdLst>
                    <a:gd name="connsiteX0" fmla="*/ 2584 w 21731"/>
                    <a:gd name="connsiteY0" fmla="*/ 0 h 28940"/>
                    <a:gd name="connsiteX1" fmla="*/ 253 w 21731"/>
                    <a:gd name="connsiteY1" fmla="*/ 21150 h 28940"/>
                    <a:gd name="connsiteX2" fmla="*/ 2475 w 21731"/>
                    <a:gd name="connsiteY2" fmla="*/ 23811 h 28940"/>
                    <a:gd name="connsiteX3" fmla="*/ 6754 w 21731"/>
                    <a:gd name="connsiteY3" fmla="*/ 28941 h 28940"/>
                    <a:gd name="connsiteX4" fmla="*/ 12734 w 21731"/>
                    <a:gd name="connsiteY4" fmla="*/ 25430 h 28940"/>
                    <a:gd name="connsiteX5" fmla="*/ 15286 w 21731"/>
                    <a:gd name="connsiteY5" fmla="*/ 23921 h 28940"/>
                    <a:gd name="connsiteX6" fmla="*/ 17398 w 21731"/>
                    <a:gd name="connsiteY6" fmla="*/ 21589 h 28940"/>
                    <a:gd name="connsiteX7" fmla="*/ 19153 w 21731"/>
                    <a:gd name="connsiteY7" fmla="*/ 17913 h 28940"/>
                    <a:gd name="connsiteX8" fmla="*/ 19126 w 21731"/>
                    <a:gd name="connsiteY8" fmla="*/ 17749 h 28940"/>
                    <a:gd name="connsiteX9" fmla="*/ 19126 w 21731"/>
                    <a:gd name="connsiteY9" fmla="*/ 17666 h 28940"/>
                    <a:gd name="connsiteX10" fmla="*/ 19044 w 21731"/>
                    <a:gd name="connsiteY10" fmla="*/ 16075 h 28940"/>
                    <a:gd name="connsiteX11" fmla="*/ 19044 w 21731"/>
                    <a:gd name="connsiteY11" fmla="*/ 16075 h 28940"/>
                    <a:gd name="connsiteX12" fmla="*/ 19044 w 21731"/>
                    <a:gd name="connsiteY12" fmla="*/ 15965 h 28940"/>
                    <a:gd name="connsiteX13" fmla="*/ 19044 w 21731"/>
                    <a:gd name="connsiteY13" fmla="*/ 15938 h 28940"/>
                    <a:gd name="connsiteX14" fmla="*/ 19044 w 21731"/>
                    <a:gd name="connsiteY14" fmla="*/ 15828 h 28940"/>
                    <a:gd name="connsiteX15" fmla="*/ 19510 w 21731"/>
                    <a:gd name="connsiteY15" fmla="*/ 9629 h 28940"/>
                    <a:gd name="connsiteX16" fmla="*/ 21211 w 21731"/>
                    <a:gd name="connsiteY16" fmla="*/ 3758 h 28940"/>
                    <a:gd name="connsiteX17" fmla="*/ 21732 w 21731"/>
                    <a:gd name="connsiteY17" fmla="*/ 2551 h 28940"/>
                    <a:gd name="connsiteX18" fmla="*/ 10101 w 21731"/>
                    <a:gd name="connsiteY18" fmla="*/ 8230 h 28940"/>
                    <a:gd name="connsiteX19" fmla="*/ 3353 w 21731"/>
                    <a:gd name="connsiteY19" fmla="*/ 2826 h 28940"/>
                    <a:gd name="connsiteX20" fmla="*/ 2584 w 21731"/>
                    <a:gd name="connsiteY20" fmla="*/ 0 h 28940"/>
                    <a:gd name="connsiteX21" fmla="*/ 6398 w 21731"/>
                    <a:gd name="connsiteY21" fmla="*/ 25814 h 28940"/>
                    <a:gd name="connsiteX22" fmla="*/ 6562 w 21731"/>
                    <a:gd name="connsiteY22" fmla="*/ 26033 h 28940"/>
                    <a:gd name="connsiteX23" fmla="*/ 6398 w 21731"/>
                    <a:gd name="connsiteY23" fmla="*/ 25814 h 28940"/>
                    <a:gd name="connsiteX24" fmla="*/ 6398 w 21731"/>
                    <a:gd name="connsiteY24" fmla="*/ 25814 h 28940"/>
                    <a:gd name="connsiteX25" fmla="*/ 6233 w 21731"/>
                    <a:gd name="connsiteY25" fmla="*/ 25786 h 28940"/>
                    <a:gd name="connsiteX26" fmla="*/ 6562 w 21731"/>
                    <a:gd name="connsiteY26" fmla="*/ 26170 h 28940"/>
                    <a:gd name="connsiteX27" fmla="*/ 6233 w 21731"/>
                    <a:gd name="connsiteY27" fmla="*/ 25786 h 28940"/>
                    <a:gd name="connsiteX28" fmla="*/ 6233 w 21731"/>
                    <a:gd name="connsiteY28" fmla="*/ 25786 h 28940"/>
                    <a:gd name="connsiteX29" fmla="*/ 3627 w 21731"/>
                    <a:gd name="connsiteY29" fmla="*/ 24634 h 28940"/>
                    <a:gd name="connsiteX30" fmla="*/ 6672 w 21731"/>
                    <a:gd name="connsiteY30" fmla="*/ 28200 h 28940"/>
                    <a:gd name="connsiteX31" fmla="*/ 3572 w 21731"/>
                    <a:gd name="connsiteY31" fmla="*/ 24607 h 28940"/>
                    <a:gd name="connsiteX32" fmla="*/ 3627 w 21731"/>
                    <a:gd name="connsiteY32" fmla="*/ 24634 h 28940"/>
                    <a:gd name="connsiteX33" fmla="*/ 3243 w 21731"/>
                    <a:gd name="connsiteY33" fmla="*/ 24387 h 28940"/>
                    <a:gd name="connsiteX34" fmla="*/ 6699 w 21731"/>
                    <a:gd name="connsiteY34" fmla="*/ 28557 h 28940"/>
                    <a:gd name="connsiteX35" fmla="*/ 2886 w 21731"/>
                    <a:gd name="connsiteY35" fmla="*/ 24140 h 28940"/>
                    <a:gd name="connsiteX36" fmla="*/ 3243 w 21731"/>
                    <a:gd name="connsiteY36" fmla="*/ 24387 h 289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1731" h="28940">
                      <a:moveTo>
                        <a:pt x="2584" y="0"/>
                      </a:moveTo>
                      <a:cubicBezTo>
                        <a:pt x="253" y="6940"/>
                        <a:pt x="-433" y="14073"/>
                        <a:pt x="253" y="21150"/>
                      </a:cubicBezTo>
                      <a:cubicBezTo>
                        <a:pt x="856" y="22138"/>
                        <a:pt x="1570" y="23070"/>
                        <a:pt x="2475" y="23811"/>
                      </a:cubicBezTo>
                      <a:lnTo>
                        <a:pt x="6754" y="28941"/>
                      </a:lnTo>
                      <a:cubicBezTo>
                        <a:pt x="6754" y="28941"/>
                        <a:pt x="9717" y="27459"/>
                        <a:pt x="12734" y="25430"/>
                      </a:cubicBezTo>
                      <a:cubicBezTo>
                        <a:pt x="13640" y="25045"/>
                        <a:pt x="14518" y="24552"/>
                        <a:pt x="15286" y="23921"/>
                      </a:cubicBezTo>
                      <a:cubicBezTo>
                        <a:pt x="16136" y="23235"/>
                        <a:pt x="16849" y="22467"/>
                        <a:pt x="17398" y="21589"/>
                      </a:cubicBezTo>
                      <a:cubicBezTo>
                        <a:pt x="18523" y="20355"/>
                        <a:pt x="19236" y="19093"/>
                        <a:pt x="19153" y="17913"/>
                      </a:cubicBezTo>
                      <a:lnTo>
                        <a:pt x="19126" y="17749"/>
                      </a:lnTo>
                      <a:lnTo>
                        <a:pt x="19126" y="17666"/>
                      </a:lnTo>
                      <a:lnTo>
                        <a:pt x="19044" y="16075"/>
                      </a:lnTo>
                      <a:lnTo>
                        <a:pt x="19044" y="16075"/>
                      </a:lnTo>
                      <a:lnTo>
                        <a:pt x="19044" y="15965"/>
                      </a:lnTo>
                      <a:lnTo>
                        <a:pt x="19044" y="15938"/>
                      </a:lnTo>
                      <a:lnTo>
                        <a:pt x="19044" y="15828"/>
                      </a:lnTo>
                      <a:cubicBezTo>
                        <a:pt x="19016" y="13743"/>
                        <a:pt x="19153" y="11686"/>
                        <a:pt x="19510" y="9629"/>
                      </a:cubicBezTo>
                      <a:cubicBezTo>
                        <a:pt x="19867" y="7654"/>
                        <a:pt x="20415" y="5678"/>
                        <a:pt x="21211" y="3758"/>
                      </a:cubicBezTo>
                      <a:lnTo>
                        <a:pt x="21732" y="2551"/>
                      </a:lnTo>
                      <a:cubicBezTo>
                        <a:pt x="19729" y="6995"/>
                        <a:pt x="14846" y="9382"/>
                        <a:pt x="10101" y="8230"/>
                      </a:cubicBezTo>
                      <a:cubicBezTo>
                        <a:pt x="7165" y="7516"/>
                        <a:pt x="4669" y="5541"/>
                        <a:pt x="3353" y="2826"/>
                      </a:cubicBezTo>
                      <a:cubicBezTo>
                        <a:pt x="2914" y="1893"/>
                        <a:pt x="2667" y="933"/>
                        <a:pt x="2584" y="0"/>
                      </a:cubicBezTo>
                      <a:close/>
                      <a:moveTo>
                        <a:pt x="6398" y="25814"/>
                      </a:moveTo>
                      <a:lnTo>
                        <a:pt x="6562" y="26033"/>
                      </a:lnTo>
                      <a:lnTo>
                        <a:pt x="6398" y="25814"/>
                      </a:lnTo>
                      <a:lnTo>
                        <a:pt x="6398" y="25814"/>
                      </a:lnTo>
                      <a:close/>
                      <a:moveTo>
                        <a:pt x="6233" y="25786"/>
                      </a:moveTo>
                      <a:lnTo>
                        <a:pt x="6562" y="26170"/>
                      </a:lnTo>
                      <a:lnTo>
                        <a:pt x="6233" y="25786"/>
                      </a:lnTo>
                      <a:lnTo>
                        <a:pt x="6233" y="25786"/>
                      </a:lnTo>
                      <a:close/>
                      <a:moveTo>
                        <a:pt x="3627" y="24634"/>
                      </a:moveTo>
                      <a:lnTo>
                        <a:pt x="6672" y="28200"/>
                      </a:lnTo>
                      <a:lnTo>
                        <a:pt x="3572" y="24607"/>
                      </a:lnTo>
                      <a:lnTo>
                        <a:pt x="3627" y="24634"/>
                      </a:lnTo>
                      <a:close/>
                      <a:moveTo>
                        <a:pt x="3243" y="24387"/>
                      </a:moveTo>
                      <a:lnTo>
                        <a:pt x="6699" y="28557"/>
                      </a:lnTo>
                      <a:lnTo>
                        <a:pt x="2886" y="24140"/>
                      </a:lnTo>
                      <a:lnTo>
                        <a:pt x="3243" y="2438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7" name="任意多边形: 形状 4586">
                  <a:extLst>
                    <a:ext uri="{FF2B5EF4-FFF2-40B4-BE49-F238E27FC236}">
                      <a16:creationId xmlns:a16="http://schemas.microsoft.com/office/drawing/2014/main" id="{FF2CCCC6-1ADA-352D-5387-0822C4C44388}"/>
                    </a:ext>
                  </a:extLst>
                </p:cNvPr>
                <p:cNvSpPr/>
                <p:nvPr/>
              </p:nvSpPr>
              <p:spPr>
                <a:xfrm>
                  <a:off x="12086217" y="3373144"/>
                  <a:ext cx="109" cy="301"/>
                </a:xfrm>
                <a:custGeom>
                  <a:avLst/>
                  <a:gdLst>
                    <a:gd name="connsiteX0" fmla="*/ 0 w 109"/>
                    <a:gd name="connsiteY0" fmla="*/ 82 h 301"/>
                    <a:gd name="connsiteX1" fmla="*/ 27 w 109"/>
                    <a:gd name="connsiteY1" fmla="*/ 302 h 301"/>
                    <a:gd name="connsiteX2" fmla="*/ 110 w 109"/>
                    <a:gd name="connsiteY2" fmla="*/ 137 h 301"/>
                    <a:gd name="connsiteX3" fmla="*/ 55 w 109"/>
                    <a:gd name="connsiteY3" fmla="*/ 0 h 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9" h="301">
                      <a:moveTo>
                        <a:pt x="0" y="82"/>
                      </a:moveTo>
                      <a:lnTo>
                        <a:pt x="27" y="302"/>
                      </a:lnTo>
                      <a:lnTo>
                        <a:pt x="110" y="137"/>
                      </a:ln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8" name="任意多边形: 形状 4587">
                  <a:extLst>
                    <a:ext uri="{FF2B5EF4-FFF2-40B4-BE49-F238E27FC236}">
                      <a16:creationId xmlns:a16="http://schemas.microsoft.com/office/drawing/2014/main" id="{13144AA0-E25A-52E7-AC9A-021A68806E53}"/>
                    </a:ext>
                  </a:extLst>
                </p:cNvPr>
                <p:cNvSpPr/>
                <p:nvPr/>
              </p:nvSpPr>
              <p:spPr>
                <a:xfrm>
                  <a:off x="12076231" y="3389109"/>
                  <a:ext cx="247" cy="137"/>
                </a:xfrm>
                <a:custGeom>
                  <a:avLst/>
                  <a:gdLst>
                    <a:gd name="connsiteX0" fmla="*/ 0 w 247"/>
                    <a:gd name="connsiteY0" fmla="*/ 27 h 137"/>
                    <a:gd name="connsiteX1" fmla="*/ 247 w 247"/>
                    <a:gd name="connsiteY1" fmla="*/ 137 h 137"/>
                    <a:gd name="connsiteX2" fmla="*/ 247 w 247"/>
                    <a:gd name="connsiteY2" fmla="*/ 137 h 137"/>
                    <a:gd name="connsiteX3" fmla="*/ 0 w 247"/>
                    <a:gd name="connsiteY3" fmla="*/ 0 h 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7" h="137">
                      <a:moveTo>
                        <a:pt x="0" y="27"/>
                      </a:moveTo>
                      <a:lnTo>
                        <a:pt x="247" y="137"/>
                      </a:lnTo>
                      <a:lnTo>
                        <a:pt x="247" y="13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9" name="任意多边形: 形状 4588">
                  <a:extLst>
                    <a:ext uri="{FF2B5EF4-FFF2-40B4-BE49-F238E27FC236}">
                      <a16:creationId xmlns:a16="http://schemas.microsoft.com/office/drawing/2014/main" id="{A8824B60-1909-F70F-A123-B67AEC5387AA}"/>
                    </a:ext>
                  </a:extLst>
                </p:cNvPr>
                <p:cNvSpPr/>
                <p:nvPr/>
              </p:nvSpPr>
              <p:spPr>
                <a:xfrm>
                  <a:off x="12056206" y="3295813"/>
                  <a:ext cx="28946" cy="35826"/>
                </a:xfrm>
                <a:custGeom>
                  <a:avLst/>
                  <a:gdLst>
                    <a:gd name="connsiteX0" fmla="*/ 14292 w 28946"/>
                    <a:gd name="connsiteY0" fmla="*/ 3292 h 35826"/>
                    <a:gd name="connsiteX1" fmla="*/ 0 w 28946"/>
                    <a:gd name="connsiteY1" fmla="*/ 21616 h 35826"/>
                    <a:gd name="connsiteX2" fmla="*/ 4691 w 28946"/>
                    <a:gd name="connsiteY2" fmla="*/ 34263 h 35826"/>
                    <a:gd name="connsiteX3" fmla="*/ 5294 w 28946"/>
                    <a:gd name="connsiteY3" fmla="*/ 35497 h 35826"/>
                    <a:gd name="connsiteX4" fmla="*/ 4992 w 28946"/>
                    <a:gd name="connsiteY4" fmla="*/ 35332 h 35826"/>
                    <a:gd name="connsiteX5" fmla="*/ 5129 w 28946"/>
                    <a:gd name="connsiteY5" fmla="*/ 35826 h 35826"/>
                    <a:gd name="connsiteX6" fmla="*/ 16514 w 28946"/>
                    <a:gd name="connsiteY6" fmla="*/ 30066 h 35826"/>
                    <a:gd name="connsiteX7" fmla="*/ 16870 w 28946"/>
                    <a:gd name="connsiteY7" fmla="*/ 29901 h 35826"/>
                    <a:gd name="connsiteX8" fmla="*/ 17227 w 28946"/>
                    <a:gd name="connsiteY8" fmla="*/ 29133 h 35826"/>
                    <a:gd name="connsiteX9" fmla="*/ 17940 w 28946"/>
                    <a:gd name="connsiteY9" fmla="*/ 27761 h 35826"/>
                    <a:gd name="connsiteX10" fmla="*/ 18544 w 28946"/>
                    <a:gd name="connsiteY10" fmla="*/ 26746 h 35826"/>
                    <a:gd name="connsiteX11" fmla="*/ 19147 w 28946"/>
                    <a:gd name="connsiteY11" fmla="*/ 25786 h 35826"/>
                    <a:gd name="connsiteX12" fmla="*/ 20327 w 28946"/>
                    <a:gd name="connsiteY12" fmla="*/ 24058 h 35826"/>
                    <a:gd name="connsiteX13" fmla="*/ 21095 w 28946"/>
                    <a:gd name="connsiteY13" fmla="*/ 23043 h 35826"/>
                    <a:gd name="connsiteX14" fmla="*/ 21836 w 28946"/>
                    <a:gd name="connsiteY14" fmla="*/ 22083 h 35826"/>
                    <a:gd name="connsiteX15" fmla="*/ 24387 w 28946"/>
                    <a:gd name="connsiteY15" fmla="*/ 19175 h 35826"/>
                    <a:gd name="connsiteX16" fmla="*/ 25841 w 28946"/>
                    <a:gd name="connsiteY16" fmla="*/ 17721 h 35826"/>
                    <a:gd name="connsiteX17" fmla="*/ 26224 w 28946"/>
                    <a:gd name="connsiteY17" fmla="*/ 17365 h 35826"/>
                    <a:gd name="connsiteX18" fmla="*/ 24606 w 28946"/>
                    <a:gd name="connsiteY18" fmla="*/ 17776 h 35826"/>
                    <a:gd name="connsiteX19" fmla="*/ 27871 w 28946"/>
                    <a:gd name="connsiteY19" fmla="*/ 13963 h 35826"/>
                    <a:gd name="connsiteX20" fmla="*/ 25430 w 28946"/>
                    <a:gd name="connsiteY20" fmla="*/ 1756 h 35826"/>
                    <a:gd name="connsiteX21" fmla="*/ 25265 w 28946"/>
                    <a:gd name="connsiteY21" fmla="*/ 1591 h 35826"/>
                    <a:gd name="connsiteX22" fmla="*/ 25210 w 28946"/>
                    <a:gd name="connsiteY22" fmla="*/ 1536 h 35826"/>
                    <a:gd name="connsiteX23" fmla="*/ 23235 w 28946"/>
                    <a:gd name="connsiteY23" fmla="*/ 0 h 35826"/>
                    <a:gd name="connsiteX24" fmla="*/ 21946 w 28946"/>
                    <a:gd name="connsiteY24" fmla="*/ 796 h 35826"/>
                    <a:gd name="connsiteX25" fmla="*/ 14292 w 28946"/>
                    <a:gd name="connsiteY25" fmla="*/ 3292 h 35826"/>
                    <a:gd name="connsiteX26" fmla="*/ 16925 w 28946"/>
                    <a:gd name="connsiteY26" fmla="*/ 19833 h 35826"/>
                    <a:gd name="connsiteX27" fmla="*/ 17172 w 28946"/>
                    <a:gd name="connsiteY27" fmla="*/ 19559 h 35826"/>
                    <a:gd name="connsiteX28" fmla="*/ 17254 w 28946"/>
                    <a:gd name="connsiteY28" fmla="*/ 19559 h 35826"/>
                    <a:gd name="connsiteX29" fmla="*/ 17776 w 28946"/>
                    <a:gd name="connsiteY29" fmla="*/ 19614 h 35826"/>
                    <a:gd name="connsiteX30" fmla="*/ 16925 w 28946"/>
                    <a:gd name="connsiteY30" fmla="*/ 19833 h 35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8946" h="35826">
                      <a:moveTo>
                        <a:pt x="14292" y="3292"/>
                      </a:moveTo>
                      <a:cubicBezTo>
                        <a:pt x="7790" y="8998"/>
                        <a:pt x="3127" y="15170"/>
                        <a:pt x="0" y="21616"/>
                      </a:cubicBezTo>
                      <a:cubicBezTo>
                        <a:pt x="1673" y="23948"/>
                        <a:pt x="3785" y="31053"/>
                        <a:pt x="4691" y="34263"/>
                      </a:cubicBezTo>
                      <a:lnTo>
                        <a:pt x="5294" y="35497"/>
                      </a:lnTo>
                      <a:lnTo>
                        <a:pt x="4992" y="35332"/>
                      </a:lnTo>
                      <a:lnTo>
                        <a:pt x="5129" y="35826"/>
                      </a:lnTo>
                      <a:lnTo>
                        <a:pt x="16514" y="30066"/>
                      </a:lnTo>
                      <a:lnTo>
                        <a:pt x="16870" y="29901"/>
                      </a:lnTo>
                      <a:lnTo>
                        <a:pt x="17227" y="29133"/>
                      </a:lnTo>
                      <a:lnTo>
                        <a:pt x="17940" y="27761"/>
                      </a:lnTo>
                      <a:lnTo>
                        <a:pt x="18544" y="26746"/>
                      </a:lnTo>
                      <a:lnTo>
                        <a:pt x="19147" y="25786"/>
                      </a:lnTo>
                      <a:lnTo>
                        <a:pt x="20327" y="24058"/>
                      </a:lnTo>
                      <a:lnTo>
                        <a:pt x="21095" y="23043"/>
                      </a:lnTo>
                      <a:lnTo>
                        <a:pt x="21836" y="22083"/>
                      </a:lnTo>
                      <a:lnTo>
                        <a:pt x="24387" y="19175"/>
                      </a:lnTo>
                      <a:lnTo>
                        <a:pt x="25841" y="17721"/>
                      </a:lnTo>
                      <a:lnTo>
                        <a:pt x="26224" y="17365"/>
                      </a:lnTo>
                      <a:lnTo>
                        <a:pt x="24606" y="17776"/>
                      </a:lnTo>
                      <a:cubicBezTo>
                        <a:pt x="25978" y="16816"/>
                        <a:pt x="27102" y="15527"/>
                        <a:pt x="27871" y="13963"/>
                      </a:cubicBezTo>
                      <a:cubicBezTo>
                        <a:pt x="29956" y="9793"/>
                        <a:pt x="28940" y="4801"/>
                        <a:pt x="25430" y="1756"/>
                      </a:cubicBezTo>
                      <a:lnTo>
                        <a:pt x="25265" y="1591"/>
                      </a:lnTo>
                      <a:lnTo>
                        <a:pt x="25210" y="1536"/>
                      </a:lnTo>
                      <a:cubicBezTo>
                        <a:pt x="24579" y="1015"/>
                        <a:pt x="23893" y="521"/>
                        <a:pt x="23235" y="0"/>
                      </a:cubicBezTo>
                      <a:cubicBezTo>
                        <a:pt x="22823" y="274"/>
                        <a:pt x="22357" y="494"/>
                        <a:pt x="21946" y="796"/>
                      </a:cubicBezTo>
                      <a:cubicBezTo>
                        <a:pt x="19257" y="549"/>
                        <a:pt x="16459" y="1344"/>
                        <a:pt x="14292" y="3292"/>
                      </a:cubicBezTo>
                      <a:close/>
                      <a:moveTo>
                        <a:pt x="16925" y="19833"/>
                      </a:moveTo>
                      <a:lnTo>
                        <a:pt x="17172" y="19559"/>
                      </a:lnTo>
                      <a:lnTo>
                        <a:pt x="17254" y="19559"/>
                      </a:lnTo>
                      <a:lnTo>
                        <a:pt x="17776" y="19614"/>
                      </a:lnTo>
                      <a:lnTo>
                        <a:pt x="16925" y="19833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0" name="任意多边形: 形状 4589">
                  <a:extLst>
                    <a:ext uri="{FF2B5EF4-FFF2-40B4-BE49-F238E27FC236}">
                      <a16:creationId xmlns:a16="http://schemas.microsoft.com/office/drawing/2014/main" id="{FDC255B9-2C6A-8880-4044-402A9619056C}"/>
                    </a:ext>
                  </a:extLst>
                </p:cNvPr>
                <p:cNvSpPr/>
                <p:nvPr/>
              </p:nvSpPr>
              <p:spPr>
                <a:xfrm>
                  <a:off x="12051982" y="3341625"/>
                  <a:ext cx="25529" cy="34811"/>
                </a:xfrm>
                <a:custGeom>
                  <a:avLst/>
                  <a:gdLst>
                    <a:gd name="connsiteX0" fmla="*/ 631 w 25529"/>
                    <a:gd name="connsiteY0" fmla="*/ 10068 h 34811"/>
                    <a:gd name="connsiteX1" fmla="*/ 3758 w 25529"/>
                    <a:gd name="connsiteY1" fmla="*/ 19559 h 34811"/>
                    <a:gd name="connsiteX2" fmla="*/ 3813 w 25529"/>
                    <a:gd name="connsiteY2" fmla="*/ 19614 h 34811"/>
                    <a:gd name="connsiteX3" fmla="*/ 3758 w 25529"/>
                    <a:gd name="connsiteY3" fmla="*/ 19559 h 34811"/>
                    <a:gd name="connsiteX4" fmla="*/ 3758 w 25529"/>
                    <a:gd name="connsiteY4" fmla="*/ 19586 h 34811"/>
                    <a:gd name="connsiteX5" fmla="*/ 6776 w 25529"/>
                    <a:gd name="connsiteY5" fmla="*/ 22275 h 34811"/>
                    <a:gd name="connsiteX6" fmla="*/ 6721 w 25529"/>
                    <a:gd name="connsiteY6" fmla="*/ 22247 h 34811"/>
                    <a:gd name="connsiteX7" fmla="*/ 3758 w 25529"/>
                    <a:gd name="connsiteY7" fmla="*/ 19669 h 34811"/>
                    <a:gd name="connsiteX8" fmla="*/ 10067 w 25529"/>
                    <a:gd name="connsiteY8" fmla="*/ 31492 h 34811"/>
                    <a:gd name="connsiteX9" fmla="*/ 14237 w 25529"/>
                    <a:gd name="connsiteY9" fmla="*/ 34510 h 34811"/>
                    <a:gd name="connsiteX10" fmla="*/ 10095 w 25529"/>
                    <a:gd name="connsiteY10" fmla="*/ 31519 h 34811"/>
                    <a:gd name="connsiteX11" fmla="*/ 10177 w 25529"/>
                    <a:gd name="connsiteY11" fmla="*/ 31629 h 34811"/>
                    <a:gd name="connsiteX12" fmla="*/ 14429 w 25529"/>
                    <a:gd name="connsiteY12" fmla="*/ 34811 h 34811"/>
                    <a:gd name="connsiteX13" fmla="*/ 25155 w 25529"/>
                    <a:gd name="connsiteY13" fmla="*/ 19449 h 34811"/>
                    <a:gd name="connsiteX14" fmla="*/ 20958 w 25529"/>
                    <a:gd name="connsiteY14" fmla="*/ 11000 h 34811"/>
                    <a:gd name="connsiteX15" fmla="*/ 20903 w 25529"/>
                    <a:gd name="connsiteY15" fmla="*/ 10836 h 34811"/>
                    <a:gd name="connsiteX16" fmla="*/ 20519 w 25529"/>
                    <a:gd name="connsiteY16" fmla="*/ 9766 h 34811"/>
                    <a:gd name="connsiteX17" fmla="*/ 20684 w 25529"/>
                    <a:gd name="connsiteY17" fmla="*/ 10314 h 34811"/>
                    <a:gd name="connsiteX18" fmla="*/ 20547 w 25529"/>
                    <a:gd name="connsiteY18" fmla="*/ 10013 h 34811"/>
                    <a:gd name="connsiteX19" fmla="*/ 20547 w 25529"/>
                    <a:gd name="connsiteY19" fmla="*/ 9958 h 34811"/>
                    <a:gd name="connsiteX20" fmla="*/ 20437 w 25529"/>
                    <a:gd name="connsiteY20" fmla="*/ 9492 h 34811"/>
                    <a:gd name="connsiteX21" fmla="*/ 20382 w 25529"/>
                    <a:gd name="connsiteY21" fmla="*/ 9382 h 34811"/>
                    <a:gd name="connsiteX22" fmla="*/ 20382 w 25529"/>
                    <a:gd name="connsiteY22" fmla="*/ 9354 h 34811"/>
                    <a:gd name="connsiteX23" fmla="*/ 20327 w 25529"/>
                    <a:gd name="connsiteY23" fmla="*/ 9217 h 34811"/>
                    <a:gd name="connsiteX24" fmla="*/ 20327 w 25529"/>
                    <a:gd name="connsiteY24" fmla="*/ 9190 h 34811"/>
                    <a:gd name="connsiteX25" fmla="*/ 20327 w 25529"/>
                    <a:gd name="connsiteY25" fmla="*/ 9162 h 34811"/>
                    <a:gd name="connsiteX26" fmla="*/ 20327 w 25529"/>
                    <a:gd name="connsiteY26" fmla="*/ 9135 h 34811"/>
                    <a:gd name="connsiteX27" fmla="*/ 20135 w 25529"/>
                    <a:gd name="connsiteY27" fmla="*/ 8586 h 34811"/>
                    <a:gd name="connsiteX28" fmla="*/ 19669 w 25529"/>
                    <a:gd name="connsiteY28" fmla="*/ 7078 h 34811"/>
                    <a:gd name="connsiteX29" fmla="*/ 18352 w 25529"/>
                    <a:gd name="connsiteY29" fmla="*/ 0 h 34811"/>
                    <a:gd name="connsiteX30" fmla="*/ 14895 w 25529"/>
                    <a:gd name="connsiteY30" fmla="*/ 8559 h 34811"/>
                    <a:gd name="connsiteX31" fmla="*/ 5925 w 25529"/>
                    <a:gd name="connsiteY31" fmla="*/ 10753 h 34811"/>
                    <a:gd name="connsiteX32" fmla="*/ 0 w 25529"/>
                    <a:gd name="connsiteY32" fmla="*/ 6611 h 34811"/>
                    <a:gd name="connsiteX33" fmla="*/ 631 w 25529"/>
                    <a:gd name="connsiteY33" fmla="*/ 10068 h 34811"/>
                    <a:gd name="connsiteX34" fmla="*/ 8943 w 25529"/>
                    <a:gd name="connsiteY34" fmla="*/ 24168 h 34811"/>
                    <a:gd name="connsiteX35" fmla="*/ 8943 w 25529"/>
                    <a:gd name="connsiteY35" fmla="*/ 24168 h 34811"/>
                    <a:gd name="connsiteX36" fmla="*/ 9244 w 25529"/>
                    <a:gd name="connsiteY36" fmla="*/ 24442 h 34811"/>
                    <a:gd name="connsiteX37" fmla="*/ 8943 w 25529"/>
                    <a:gd name="connsiteY37" fmla="*/ 24168 h 34811"/>
                    <a:gd name="connsiteX38" fmla="*/ 8120 w 25529"/>
                    <a:gd name="connsiteY38" fmla="*/ 22055 h 34811"/>
                    <a:gd name="connsiteX39" fmla="*/ 8476 w 25529"/>
                    <a:gd name="connsiteY39" fmla="*/ 22385 h 34811"/>
                    <a:gd name="connsiteX40" fmla="*/ 8120 w 25529"/>
                    <a:gd name="connsiteY40" fmla="*/ 22055 h 34811"/>
                    <a:gd name="connsiteX41" fmla="*/ 8120 w 25529"/>
                    <a:gd name="connsiteY41" fmla="*/ 22055 h 34811"/>
                    <a:gd name="connsiteX42" fmla="*/ 7928 w 25529"/>
                    <a:gd name="connsiteY42" fmla="*/ 22001 h 34811"/>
                    <a:gd name="connsiteX43" fmla="*/ 8558 w 25529"/>
                    <a:gd name="connsiteY43" fmla="*/ 22577 h 34811"/>
                    <a:gd name="connsiteX44" fmla="*/ 7928 w 25529"/>
                    <a:gd name="connsiteY44" fmla="*/ 22001 h 34811"/>
                    <a:gd name="connsiteX45" fmla="*/ 7928 w 25529"/>
                    <a:gd name="connsiteY45" fmla="*/ 22001 h 34811"/>
                    <a:gd name="connsiteX46" fmla="*/ 7571 w 25529"/>
                    <a:gd name="connsiteY46" fmla="*/ 21891 h 34811"/>
                    <a:gd name="connsiteX47" fmla="*/ 8696 w 25529"/>
                    <a:gd name="connsiteY47" fmla="*/ 22933 h 34811"/>
                    <a:gd name="connsiteX48" fmla="*/ 9574 w 25529"/>
                    <a:gd name="connsiteY48" fmla="*/ 22330 h 34811"/>
                    <a:gd name="connsiteX49" fmla="*/ 9766 w 25529"/>
                    <a:gd name="connsiteY49" fmla="*/ 22357 h 34811"/>
                    <a:gd name="connsiteX50" fmla="*/ 9848 w 25529"/>
                    <a:gd name="connsiteY50" fmla="*/ 22357 h 34811"/>
                    <a:gd name="connsiteX51" fmla="*/ 9601 w 25529"/>
                    <a:gd name="connsiteY51" fmla="*/ 23098 h 34811"/>
                    <a:gd name="connsiteX52" fmla="*/ 8723 w 25529"/>
                    <a:gd name="connsiteY52" fmla="*/ 22933 h 34811"/>
                    <a:gd name="connsiteX53" fmla="*/ 7104 w 25529"/>
                    <a:gd name="connsiteY53" fmla="*/ 22385 h 34811"/>
                    <a:gd name="connsiteX54" fmla="*/ 5157 w 25529"/>
                    <a:gd name="connsiteY54" fmla="*/ 20684 h 34811"/>
                    <a:gd name="connsiteX55" fmla="*/ 7571 w 25529"/>
                    <a:gd name="connsiteY55" fmla="*/ 21891 h 34811"/>
                    <a:gd name="connsiteX56" fmla="*/ 4938 w 25529"/>
                    <a:gd name="connsiteY56" fmla="*/ 20547 h 34811"/>
                    <a:gd name="connsiteX57" fmla="*/ 4992 w 25529"/>
                    <a:gd name="connsiteY57" fmla="*/ 20574 h 34811"/>
                    <a:gd name="connsiteX58" fmla="*/ 6968 w 25529"/>
                    <a:gd name="connsiteY58" fmla="*/ 22330 h 34811"/>
                    <a:gd name="connsiteX59" fmla="*/ 6885 w 25529"/>
                    <a:gd name="connsiteY59" fmla="*/ 22302 h 34811"/>
                    <a:gd name="connsiteX60" fmla="*/ 4499 w 25529"/>
                    <a:gd name="connsiteY60" fmla="*/ 20217 h 34811"/>
                    <a:gd name="connsiteX61" fmla="*/ 4938 w 25529"/>
                    <a:gd name="connsiteY61" fmla="*/ 20547 h 34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25529" h="34811">
                      <a:moveTo>
                        <a:pt x="631" y="10068"/>
                      </a:moveTo>
                      <a:cubicBezTo>
                        <a:pt x="1372" y="13277"/>
                        <a:pt x="2469" y="16432"/>
                        <a:pt x="3758" y="19559"/>
                      </a:cubicBezTo>
                      <a:lnTo>
                        <a:pt x="3813" y="19614"/>
                      </a:lnTo>
                      <a:lnTo>
                        <a:pt x="3758" y="19559"/>
                      </a:lnTo>
                      <a:cubicBezTo>
                        <a:pt x="3758" y="19559"/>
                        <a:pt x="3758" y="19586"/>
                        <a:pt x="3758" y="19586"/>
                      </a:cubicBezTo>
                      <a:lnTo>
                        <a:pt x="6776" y="22275"/>
                      </a:lnTo>
                      <a:lnTo>
                        <a:pt x="6721" y="22247"/>
                      </a:lnTo>
                      <a:lnTo>
                        <a:pt x="3758" y="19669"/>
                      </a:lnTo>
                      <a:cubicBezTo>
                        <a:pt x="5431" y="23756"/>
                        <a:pt x="7571" y="27706"/>
                        <a:pt x="10067" y="31492"/>
                      </a:cubicBezTo>
                      <a:lnTo>
                        <a:pt x="14237" y="34510"/>
                      </a:lnTo>
                      <a:lnTo>
                        <a:pt x="10095" y="31519"/>
                      </a:lnTo>
                      <a:cubicBezTo>
                        <a:pt x="10122" y="31547"/>
                        <a:pt x="10150" y="31602"/>
                        <a:pt x="10177" y="31629"/>
                      </a:cubicBezTo>
                      <a:lnTo>
                        <a:pt x="14429" y="34811"/>
                      </a:lnTo>
                      <a:cubicBezTo>
                        <a:pt x="14429" y="34811"/>
                        <a:pt x="27926" y="23948"/>
                        <a:pt x="25155" y="19449"/>
                      </a:cubicBezTo>
                      <a:lnTo>
                        <a:pt x="20958" y="11000"/>
                      </a:lnTo>
                      <a:lnTo>
                        <a:pt x="20903" y="10836"/>
                      </a:lnTo>
                      <a:lnTo>
                        <a:pt x="20519" y="9766"/>
                      </a:lnTo>
                      <a:lnTo>
                        <a:pt x="20684" y="10314"/>
                      </a:lnTo>
                      <a:lnTo>
                        <a:pt x="20547" y="10013"/>
                      </a:lnTo>
                      <a:lnTo>
                        <a:pt x="20547" y="9958"/>
                      </a:lnTo>
                      <a:cubicBezTo>
                        <a:pt x="20519" y="9793"/>
                        <a:pt x="20492" y="9656"/>
                        <a:pt x="20437" y="9492"/>
                      </a:cubicBezTo>
                      <a:lnTo>
                        <a:pt x="20382" y="9382"/>
                      </a:lnTo>
                      <a:lnTo>
                        <a:pt x="20382" y="9354"/>
                      </a:lnTo>
                      <a:lnTo>
                        <a:pt x="20327" y="9217"/>
                      </a:lnTo>
                      <a:lnTo>
                        <a:pt x="20327" y="9190"/>
                      </a:lnTo>
                      <a:lnTo>
                        <a:pt x="20327" y="9162"/>
                      </a:lnTo>
                      <a:lnTo>
                        <a:pt x="20327" y="9135"/>
                      </a:lnTo>
                      <a:lnTo>
                        <a:pt x="20135" y="8586"/>
                      </a:lnTo>
                      <a:lnTo>
                        <a:pt x="19669" y="7078"/>
                      </a:lnTo>
                      <a:lnTo>
                        <a:pt x="18352" y="0"/>
                      </a:lnTo>
                      <a:cubicBezTo>
                        <a:pt x="18654" y="3237"/>
                        <a:pt x="17364" y="6447"/>
                        <a:pt x="14895" y="8559"/>
                      </a:cubicBezTo>
                      <a:cubicBezTo>
                        <a:pt x="12427" y="10699"/>
                        <a:pt x="9080" y="11494"/>
                        <a:pt x="5925" y="10753"/>
                      </a:cubicBezTo>
                      <a:cubicBezTo>
                        <a:pt x="3429" y="10150"/>
                        <a:pt x="1399" y="8614"/>
                        <a:pt x="0" y="6611"/>
                      </a:cubicBezTo>
                      <a:cubicBezTo>
                        <a:pt x="219" y="7763"/>
                        <a:pt x="356" y="8915"/>
                        <a:pt x="631" y="10068"/>
                      </a:cubicBezTo>
                      <a:close/>
                      <a:moveTo>
                        <a:pt x="8943" y="24168"/>
                      </a:moveTo>
                      <a:lnTo>
                        <a:pt x="8943" y="24168"/>
                      </a:lnTo>
                      <a:lnTo>
                        <a:pt x="9244" y="24442"/>
                      </a:lnTo>
                      <a:lnTo>
                        <a:pt x="8943" y="24168"/>
                      </a:lnTo>
                      <a:close/>
                      <a:moveTo>
                        <a:pt x="8120" y="22055"/>
                      </a:moveTo>
                      <a:lnTo>
                        <a:pt x="8476" y="22385"/>
                      </a:lnTo>
                      <a:lnTo>
                        <a:pt x="8120" y="22055"/>
                      </a:lnTo>
                      <a:lnTo>
                        <a:pt x="8120" y="22055"/>
                      </a:lnTo>
                      <a:close/>
                      <a:moveTo>
                        <a:pt x="7928" y="22001"/>
                      </a:moveTo>
                      <a:lnTo>
                        <a:pt x="8558" y="22577"/>
                      </a:lnTo>
                      <a:lnTo>
                        <a:pt x="7928" y="22001"/>
                      </a:lnTo>
                      <a:lnTo>
                        <a:pt x="7928" y="22001"/>
                      </a:lnTo>
                      <a:close/>
                      <a:moveTo>
                        <a:pt x="7571" y="21891"/>
                      </a:moveTo>
                      <a:lnTo>
                        <a:pt x="8696" y="22933"/>
                      </a:lnTo>
                      <a:cubicBezTo>
                        <a:pt x="8696" y="22933"/>
                        <a:pt x="9025" y="22714"/>
                        <a:pt x="9574" y="22330"/>
                      </a:cubicBezTo>
                      <a:lnTo>
                        <a:pt x="9766" y="22357"/>
                      </a:lnTo>
                      <a:lnTo>
                        <a:pt x="9848" y="22357"/>
                      </a:lnTo>
                      <a:lnTo>
                        <a:pt x="9601" y="23098"/>
                      </a:lnTo>
                      <a:cubicBezTo>
                        <a:pt x="9299" y="23070"/>
                        <a:pt x="9025" y="22988"/>
                        <a:pt x="8723" y="22933"/>
                      </a:cubicBezTo>
                      <a:cubicBezTo>
                        <a:pt x="8175" y="22796"/>
                        <a:pt x="7626" y="22631"/>
                        <a:pt x="7104" y="22385"/>
                      </a:cubicBezTo>
                      <a:lnTo>
                        <a:pt x="5157" y="20684"/>
                      </a:lnTo>
                      <a:cubicBezTo>
                        <a:pt x="5870" y="21178"/>
                        <a:pt x="6693" y="21589"/>
                        <a:pt x="7571" y="21891"/>
                      </a:cubicBezTo>
                      <a:close/>
                      <a:moveTo>
                        <a:pt x="4938" y="20547"/>
                      </a:moveTo>
                      <a:lnTo>
                        <a:pt x="4992" y="20574"/>
                      </a:lnTo>
                      <a:lnTo>
                        <a:pt x="6968" y="22330"/>
                      </a:lnTo>
                      <a:lnTo>
                        <a:pt x="6885" y="22302"/>
                      </a:lnTo>
                      <a:lnTo>
                        <a:pt x="4499" y="20217"/>
                      </a:lnTo>
                      <a:lnTo>
                        <a:pt x="4938" y="2054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1" name="任意多边形: 形状 4590">
                  <a:extLst>
                    <a:ext uri="{FF2B5EF4-FFF2-40B4-BE49-F238E27FC236}">
                      <a16:creationId xmlns:a16="http://schemas.microsoft.com/office/drawing/2014/main" id="{34DC3F1F-9F6E-2184-BE24-3753F4FF1C49}"/>
                    </a:ext>
                  </a:extLst>
                </p:cNvPr>
                <p:cNvSpPr/>
                <p:nvPr/>
              </p:nvSpPr>
              <p:spPr>
                <a:xfrm rot="-4593345">
                  <a:off x="12112081" y="3387880"/>
                  <a:ext cx="82" cy="27"/>
                </a:xfrm>
                <a:custGeom>
                  <a:avLst/>
                  <a:gdLst>
                    <a:gd name="connsiteX0" fmla="*/ 0 w 82"/>
                    <a:gd name="connsiteY0" fmla="*/ 0 h 27"/>
                    <a:gd name="connsiteX1" fmla="*/ 82 w 82"/>
                    <a:gd name="connsiteY1" fmla="*/ 0 h 27"/>
                    <a:gd name="connsiteX2" fmla="*/ 82 w 82"/>
                    <a:gd name="connsiteY2" fmla="*/ 27 h 27"/>
                    <a:gd name="connsiteX3" fmla="*/ 0 w 82"/>
                    <a:gd name="connsiteY3" fmla="*/ 27 h 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" h="27">
                      <a:moveTo>
                        <a:pt x="0" y="0"/>
                      </a:moveTo>
                      <a:lnTo>
                        <a:pt x="82" y="0"/>
                      </a:lnTo>
                      <a:lnTo>
                        <a:pt x="82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2" name="任意多边形: 形状 4591">
                  <a:extLst>
                    <a:ext uri="{FF2B5EF4-FFF2-40B4-BE49-F238E27FC236}">
                      <a16:creationId xmlns:a16="http://schemas.microsoft.com/office/drawing/2014/main" id="{A6D6E4BC-FAAB-81D5-BD97-C4938140AB20}"/>
                    </a:ext>
                  </a:extLst>
                </p:cNvPr>
                <p:cNvSpPr/>
                <p:nvPr/>
              </p:nvSpPr>
              <p:spPr>
                <a:xfrm>
                  <a:off x="12111701" y="3387820"/>
                  <a:ext cx="54" cy="137"/>
                </a:xfrm>
                <a:custGeom>
                  <a:avLst/>
                  <a:gdLst>
                    <a:gd name="connsiteX0" fmla="*/ 55 w 54"/>
                    <a:gd name="connsiteY0" fmla="*/ 0 h 137"/>
                    <a:gd name="connsiteX1" fmla="*/ 0 w 54"/>
                    <a:gd name="connsiteY1" fmla="*/ 137 h 137"/>
                    <a:gd name="connsiteX2" fmla="*/ 27 w 54"/>
                    <a:gd name="connsiteY2" fmla="*/ 137 h 137"/>
                    <a:gd name="connsiteX3" fmla="*/ 55 w 54"/>
                    <a:gd name="connsiteY3" fmla="*/ 0 h 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" h="137">
                      <a:moveTo>
                        <a:pt x="55" y="0"/>
                      </a:moveTo>
                      <a:lnTo>
                        <a:pt x="0" y="137"/>
                      </a:lnTo>
                      <a:lnTo>
                        <a:pt x="27" y="137"/>
                      </a:ln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3" name="任意多边形: 形状 4592">
                  <a:extLst>
                    <a:ext uri="{FF2B5EF4-FFF2-40B4-BE49-F238E27FC236}">
                      <a16:creationId xmlns:a16="http://schemas.microsoft.com/office/drawing/2014/main" id="{AD6A301C-4D82-DC1F-CF33-1AC422426DF4}"/>
                    </a:ext>
                  </a:extLst>
                </p:cNvPr>
                <p:cNvSpPr/>
                <p:nvPr/>
              </p:nvSpPr>
              <p:spPr>
                <a:xfrm>
                  <a:off x="12075491" y="3388451"/>
                  <a:ext cx="411" cy="246"/>
                </a:xfrm>
                <a:custGeom>
                  <a:avLst/>
                  <a:gdLst>
                    <a:gd name="connsiteX0" fmla="*/ 384 w 411"/>
                    <a:gd name="connsiteY0" fmla="*/ 247 h 246"/>
                    <a:gd name="connsiteX1" fmla="*/ 412 w 411"/>
                    <a:gd name="connsiteY1" fmla="*/ 247 h 246"/>
                    <a:gd name="connsiteX2" fmla="*/ 0 w 411"/>
                    <a:gd name="connsiteY2" fmla="*/ 0 h 246"/>
                    <a:gd name="connsiteX3" fmla="*/ 27 w 411"/>
                    <a:gd name="connsiteY3" fmla="*/ 27 h 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1" h="246">
                      <a:moveTo>
                        <a:pt x="384" y="247"/>
                      </a:moveTo>
                      <a:lnTo>
                        <a:pt x="412" y="247"/>
                      </a:lnTo>
                      <a:lnTo>
                        <a:pt x="0" y="0"/>
                      </a:lnTo>
                      <a:lnTo>
                        <a:pt x="27" y="2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4" name="任意多边形: 形状 4593">
                  <a:extLst>
                    <a:ext uri="{FF2B5EF4-FFF2-40B4-BE49-F238E27FC236}">
                      <a16:creationId xmlns:a16="http://schemas.microsoft.com/office/drawing/2014/main" id="{8F429C7E-3F4B-B38D-94D3-A206893D59AC}"/>
                    </a:ext>
                  </a:extLst>
                </p:cNvPr>
                <p:cNvSpPr/>
                <p:nvPr/>
              </p:nvSpPr>
              <p:spPr>
                <a:xfrm>
                  <a:off x="12129313" y="3383336"/>
                  <a:ext cx="23838" cy="22314"/>
                </a:xfrm>
                <a:custGeom>
                  <a:avLst/>
                  <a:gdLst>
                    <a:gd name="connsiteX0" fmla="*/ 21260 w 23838"/>
                    <a:gd name="connsiteY0" fmla="*/ 2399 h 22314"/>
                    <a:gd name="connsiteX1" fmla="*/ 10342 w 23838"/>
                    <a:gd name="connsiteY1" fmla="*/ 15320 h 22314"/>
                    <a:gd name="connsiteX2" fmla="*/ 10067 w 23838"/>
                    <a:gd name="connsiteY2" fmla="*/ 16335 h 22314"/>
                    <a:gd name="connsiteX3" fmla="*/ 9629 w 23838"/>
                    <a:gd name="connsiteY3" fmla="*/ 15978 h 22314"/>
                    <a:gd name="connsiteX4" fmla="*/ 9629 w 23838"/>
                    <a:gd name="connsiteY4" fmla="*/ 16225 h 22314"/>
                    <a:gd name="connsiteX5" fmla="*/ 9519 w 23838"/>
                    <a:gd name="connsiteY5" fmla="*/ 16197 h 22314"/>
                    <a:gd name="connsiteX6" fmla="*/ 9436 w 23838"/>
                    <a:gd name="connsiteY6" fmla="*/ 15841 h 22314"/>
                    <a:gd name="connsiteX7" fmla="*/ 7873 w 23838"/>
                    <a:gd name="connsiteY7" fmla="*/ 14606 h 22314"/>
                    <a:gd name="connsiteX8" fmla="*/ 7873 w 23838"/>
                    <a:gd name="connsiteY8" fmla="*/ 14606 h 22314"/>
                    <a:gd name="connsiteX9" fmla="*/ 7818 w 23838"/>
                    <a:gd name="connsiteY9" fmla="*/ 14552 h 22314"/>
                    <a:gd name="connsiteX10" fmla="*/ 7791 w 23838"/>
                    <a:gd name="connsiteY10" fmla="*/ 14524 h 22314"/>
                    <a:gd name="connsiteX11" fmla="*/ 7791 w 23838"/>
                    <a:gd name="connsiteY11" fmla="*/ 15045 h 22314"/>
                    <a:gd name="connsiteX12" fmla="*/ 7791 w 23838"/>
                    <a:gd name="connsiteY12" fmla="*/ 15457 h 22314"/>
                    <a:gd name="connsiteX13" fmla="*/ 7571 w 23838"/>
                    <a:gd name="connsiteY13" fmla="*/ 15347 h 22314"/>
                    <a:gd name="connsiteX14" fmla="*/ 7407 w 23838"/>
                    <a:gd name="connsiteY14" fmla="*/ 15237 h 22314"/>
                    <a:gd name="connsiteX15" fmla="*/ 7461 w 23838"/>
                    <a:gd name="connsiteY15" fmla="*/ 15594 h 22314"/>
                    <a:gd name="connsiteX16" fmla="*/ 7763 w 23838"/>
                    <a:gd name="connsiteY16" fmla="*/ 15759 h 22314"/>
                    <a:gd name="connsiteX17" fmla="*/ 7763 w 23838"/>
                    <a:gd name="connsiteY17" fmla="*/ 16774 h 22314"/>
                    <a:gd name="connsiteX18" fmla="*/ 7873 w 23838"/>
                    <a:gd name="connsiteY18" fmla="*/ 17020 h 22314"/>
                    <a:gd name="connsiteX19" fmla="*/ 7873 w 23838"/>
                    <a:gd name="connsiteY19" fmla="*/ 17240 h 22314"/>
                    <a:gd name="connsiteX20" fmla="*/ 7873 w 23838"/>
                    <a:gd name="connsiteY20" fmla="*/ 17569 h 22314"/>
                    <a:gd name="connsiteX21" fmla="*/ 7955 w 23838"/>
                    <a:gd name="connsiteY21" fmla="*/ 18035 h 22314"/>
                    <a:gd name="connsiteX22" fmla="*/ 7846 w 23838"/>
                    <a:gd name="connsiteY22" fmla="*/ 17953 h 22314"/>
                    <a:gd name="connsiteX23" fmla="*/ 7846 w 23838"/>
                    <a:gd name="connsiteY23" fmla="*/ 18118 h 22314"/>
                    <a:gd name="connsiteX24" fmla="*/ 7736 w 23838"/>
                    <a:gd name="connsiteY24" fmla="*/ 18008 h 22314"/>
                    <a:gd name="connsiteX25" fmla="*/ 7736 w 23838"/>
                    <a:gd name="connsiteY25" fmla="*/ 18200 h 22314"/>
                    <a:gd name="connsiteX26" fmla="*/ 8367 w 23838"/>
                    <a:gd name="connsiteY26" fmla="*/ 18063 h 22314"/>
                    <a:gd name="connsiteX27" fmla="*/ 8504 w 23838"/>
                    <a:gd name="connsiteY27" fmla="*/ 18337 h 22314"/>
                    <a:gd name="connsiteX28" fmla="*/ 7736 w 23838"/>
                    <a:gd name="connsiteY28" fmla="*/ 18200 h 22314"/>
                    <a:gd name="connsiteX29" fmla="*/ 1262 w 23838"/>
                    <a:gd name="connsiteY29" fmla="*/ 13125 h 22314"/>
                    <a:gd name="connsiteX30" fmla="*/ 0 w 23838"/>
                    <a:gd name="connsiteY30" fmla="*/ 21931 h 22314"/>
                    <a:gd name="connsiteX31" fmla="*/ 27 w 23838"/>
                    <a:gd name="connsiteY31" fmla="*/ 22315 h 22314"/>
                    <a:gd name="connsiteX32" fmla="*/ 5706 w 23838"/>
                    <a:gd name="connsiteY32" fmla="*/ 22013 h 22314"/>
                    <a:gd name="connsiteX33" fmla="*/ 9382 w 23838"/>
                    <a:gd name="connsiteY33" fmla="*/ 20230 h 22314"/>
                    <a:gd name="connsiteX34" fmla="*/ 9711 w 23838"/>
                    <a:gd name="connsiteY34" fmla="*/ 21053 h 22314"/>
                    <a:gd name="connsiteX35" fmla="*/ 23070 w 23838"/>
                    <a:gd name="connsiteY35" fmla="*/ 11616 h 22314"/>
                    <a:gd name="connsiteX36" fmla="*/ 23838 w 23838"/>
                    <a:gd name="connsiteY36" fmla="*/ 10738 h 22314"/>
                    <a:gd name="connsiteX37" fmla="*/ 21315 w 23838"/>
                    <a:gd name="connsiteY37" fmla="*/ 5280 h 22314"/>
                    <a:gd name="connsiteX38" fmla="*/ 21260 w 23838"/>
                    <a:gd name="connsiteY38" fmla="*/ 2399 h 22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23838" h="22314">
                      <a:moveTo>
                        <a:pt x="21260" y="2399"/>
                      </a:moveTo>
                      <a:cubicBezTo>
                        <a:pt x="16953" y="-6242"/>
                        <a:pt x="11604" y="10903"/>
                        <a:pt x="10342" y="15320"/>
                      </a:cubicBezTo>
                      <a:lnTo>
                        <a:pt x="10067" y="16335"/>
                      </a:lnTo>
                      <a:lnTo>
                        <a:pt x="9629" y="15978"/>
                      </a:lnTo>
                      <a:lnTo>
                        <a:pt x="9629" y="16225"/>
                      </a:lnTo>
                      <a:lnTo>
                        <a:pt x="9519" y="16197"/>
                      </a:lnTo>
                      <a:lnTo>
                        <a:pt x="9436" y="15841"/>
                      </a:lnTo>
                      <a:lnTo>
                        <a:pt x="7873" y="14606"/>
                      </a:lnTo>
                      <a:lnTo>
                        <a:pt x="7873" y="14606"/>
                      </a:lnTo>
                      <a:lnTo>
                        <a:pt x="7818" y="14552"/>
                      </a:lnTo>
                      <a:lnTo>
                        <a:pt x="7791" y="14524"/>
                      </a:lnTo>
                      <a:lnTo>
                        <a:pt x="7791" y="15045"/>
                      </a:lnTo>
                      <a:lnTo>
                        <a:pt x="7791" y="15457"/>
                      </a:lnTo>
                      <a:lnTo>
                        <a:pt x="7571" y="15347"/>
                      </a:lnTo>
                      <a:lnTo>
                        <a:pt x="7407" y="15237"/>
                      </a:lnTo>
                      <a:lnTo>
                        <a:pt x="7461" y="15594"/>
                      </a:lnTo>
                      <a:lnTo>
                        <a:pt x="7763" y="15759"/>
                      </a:lnTo>
                      <a:lnTo>
                        <a:pt x="7763" y="16774"/>
                      </a:lnTo>
                      <a:lnTo>
                        <a:pt x="7873" y="17020"/>
                      </a:lnTo>
                      <a:lnTo>
                        <a:pt x="7873" y="17240"/>
                      </a:lnTo>
                      <a:lnTo>
                        <a:pt x="7873" y="17569"/>
                      </a:lnTo>
                      <a:lnTo>
                        <a:pt x="7955" y="18035"/>
                      </a:lnTo>
                      <a:lnTo>
                        <a:pt x="7846" y="17953"/>
                      </a:lnTo>
                      <a:lnTo>
                        <a:pt x="7846" y="18118"/>
                      </a:lnTo>
                      <a:lnTo>
                        <a:pt x="7736" y="18008"/>
                      </a:lnTo>
                      <a:lnTo>
                        <a:pt x="7736" y="18200"/>
                      </a:lnTo>
                      <a:lnTo>
                        <a:pt x="8367" y="18063"/>
                      </a:lnTo>
                      <a:lnTo>
                        <a:pt x="8504" y="18337"/>
                      </a:lnTo>
                      <a:cubicBezTo>
                        <a:pt x="8257" y="18310"/>
                        <a:pt x="7982" y="18255"/>
                        <a:pt x="7736" y="18200"/>
                      </a:cubicBezTo>
                      <a:cubicBezTo>
                        <a:pt x="4910" y="17514"/>
                        <a:pt x="2551" y="15621"/>
                        <a:pt x="1262" y="13125"/>
                      </a:cubicBezTo>
                      <a:cubicBezTo>
                        <a:pt x="905" y="16938"/>
                        <a:pt x="220" y="20696"/>
                        <a:pt x="0" y="21931"/>
                      </a:cubicBezTo>
                      <a:lnTo>
                        <a:pt x="27" y="22315"/>
                      </a:lnTo>
                      <a:lnTo>
                        <a:pt x="5706" y="22013"/>
                      </a:lnTo>
                      <a:lnTo>
                        <a:pt x="9382" y="20230"/>
                      </a:lnTo>
                      <a:cubicBezTo>
                        <a:pt x="9519" y="20504"/>
                        <a:pt x="9601" y="20779"/>
                        <a:pt x="9711" y="21053"/>
                      </a:cubicBezTo>
                      <a:cubicBezTo>
                        <a:pt x="14374" y="18941"/>
                        <a:pt x="18873" y="15841"/>
                        <a:pt x="23070" y="11616"/>
                      </a:cubicBezTo>
                      <a:cubicBezTo>
                        <a:pt x="23345" y="11342"/>
                        <a:pt x="23564" y="11013"/>
                        <a:pt x="23838" y="10738"/>
                      </a:cubicBezTo>
                      <a:cubicBezTo>
                        <a:pt x="22988" y="8928"/>
                        <a:pt x="22220" y="7090"/>
                        <a:pt x="21315" y="5280"/>
                      </a:cubicBezTo>
                      <a:cubicBezTo>
                        <a:pt x="21589" y="4182"/>
                        <a:pt x="21671" y="3222"/>
                        <a:pt x="21260" y="239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5" name="任意多边形: 形状 4594">
                  <a:extLst>
                    <a:ext uri="{FF2B5EF4-FFF2-40B4-BE49-F238E27FC236}">
                      <a16:creationId xmlns:a16="http://schemas.microsoft.com/office/drawing/2014/main" id="{427A1F32-4AC3-0D62-E8BE-B7EF7B7BA8EC}"/>
                    </a:ext>
                  </a:extLst>
                </p:cNvPr>
                <p:cNvSpPr/>
                <p:nvPr/>
              </p:nvSpPr>
              <p:spPr>
                <a:xfrm>
                  <a:off x="12054177" y="3318993"/>
                  <a:ext cx="7022" cy="12152"/>
                </a:xfrm>
                <a:custGeom>
                  <a:avLst/>
                  <a:gdLst>
                    <a:gd name="connsiteX0" fmla="*/ 0 w 7022"/>
                    <a:gd name="connsiteY0" fmla="*/ 3456 h 12152"/>
                    <a:gd name="connsiteX1" fmla="*/ 7022 w 7022"/>
                    <a:gd name="connsiteY1" fmla="*/ 12152 h 12152"/>
                    <a:gd name="connsiteX2" fmla="*/ 6940 w 7022"/>
                    <a:gd name="connsiteY2" fmla="*/ 11878 h 12152"/>
                    <a:gd name="connsiteX3" fmla="*/ 6721 w 7022"/>
                    <a:gd name="connsiteY3" fmla="*/ 11083 h 12152"/>
                    <a:gd name="connsiteX4" fmla="*/ 1372 w 7022"/>
                    <a:gd name="connsiteY4" fmla="*/ 0 h 12152"/>
                    <a:gd name="connsiteX5" fmla="*/ 0 w 7022"/>
                    <a:gd name="connsiteY5" fmla="*/ 3456 h 12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22" h="12152">
                      <a:moveTo>
                        <a:pt x="0" y="3456"/>
                      </a:moveTo>
                      <a:cubicBezTo>
                        <a:pt x="905" y="8285"/>
                        <a:pt x="5705" y="11439"/>
                        <a:pt x="7022" y="12152"/>
                      </a:cubicBezTo>
                      <a:lnTo>
                        <a:pt x="6940" y="11878"/>
                      </a:lnTo>
                      <a:lnTo>
                        <a:pt x="6721" y="11083"/>
                      </a:lnTo>
                      <a:lnTo>
                        <a:pt x="1372" y="0"/>
                      </a:lnTo>
                      <a:cubicBezTo>
                        <a:pt x="822" y="1125"/>
                        <a:pt x="411" y="2277"/>
                        <a:pt x="0" y="345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6" name="任意多边形: 形状 4595">
                  <a:extLst>
                    <a:ext uri="{FF2B5EF4-FFF2-40B4-BE49-F238E27FC236}">
                      <a16:creationId xmlns:a16="http://schemas.microsoft.com/office/drawing/2014/main" id="{B0EFCEDD-A2FB-3CD3-B2E4-DF925A8BBBC1}"/>
                    </a:ext>
                  </a:extLst>
                </p:cNvPr>
                <p:cNvSpPr/>
                <p:nvPr/>
              </p:nvSpPr>
              <p:spPr>
                <a:xfrm>
                  <a:off x="12106215" y="3386860"/>
                  <a:ext cx="438" cy="658"/>
                </a:xfrm>
                <a:custGeom>
                  <a:avLst/>
                  <a:gdLst>
                    <a:gd name="connsiteX0" fmla="*/ 439 w 438"/>
                    <a:gd name="connsiteY0" fmla="*/ 549 h 658"/>
                    <a:gd name="connsiteX1" fmla="*/ 246 w 438"/>
                    <a:gd name="connsiteY1" fmla="*/ 247 h 658"/>
                    <a:gd name="connsiteX2" fmla="*/ 82 w 438"/>
                    <a:gd name="connsiteY2" fmla="*/ 0 h 658"/>
                    <a:gd name="connsiteX3" fmla="*/ 0 w 438"/>
                    <a:gd name="connsiteY3" fmla="*/ 302 h 658"/>
                    <a:gd name="connsiteX4" fmla="*/ 219 w 438"/>
                    <a:gd name="connsiteY4" fmla="*/ 659 h 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" h="658">
                      <a:moveTo>
                        <a:pt x="439" y="549"/>
                      </a:moveTo>
                      <a:lnTo>
                        <a:pt x="246" y="247"/>
                      </a:lnTo>
                      <a:lnTo>
                        <a:pt x="82" y="0"/>
                      </a:lnTo>
                      <a:lnTo>
                        <a:pt x="0" y="302"/>
                      </a:lnTo>
                      <a:lnTo>
                        <a:pt x="219" y="659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7" name="任意多边形: 形状 4596">
                  <a:extLst>
                    <a:ext uri="{FF2B5EF4-FFF2-40B4-BE49-F238E27FC236}">
                      <a16:creationId xmlns:a16="http://schemas.microsoft.com/office/drawing/2014/main" id="{DB99ABC3-31B0-F184-7A8B-32ABC7499D64}"/>
                    </a:ext>
                  </a:extLst>
                </p:cNvPr>
                <p:cNvSpPr/>
                <p:nvPr/>
              </p:nvSpPr>
              <p:spPr>
                <a:xfrm>
                  <a:off x="12078481" y="3387628"/>
                  <a:ext cx="27" cy="54"/>
                </a:xfrm>
                <a:custGeom>
                  <a:avLst/>
                  <a:gdLst>
                    <a:gd name="connsiteX0" fmla="*/ 0 w 27"/>
                    <a:gd name="connsiteY0" fmla="*/ 55 h 54"/>
                    <a:gd name="connsiteX1" fmla="*/ 27 w 27"/>
                    <a:gd name="connsiteY1" fmla="*/ 0 h 54"/>
                    <a:gd name="connsiteX2" fmla="*/ 0 w 27"/>
                    <a:gd name="connsiteY2" fmla="*/ 0 h 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" h="54">
                      <a:moveTo>
                        <a:pt x="0" y="55"/>
                      </a:moveTo>
                      <a:lnTo>
                        <a:pt x="2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8" name="任意多边形: 形状 4597">
                  <a:extLst>
                    <a:ext uri="{FF2B5EF4-FFF2-40B4-BE49-F238E27FC236}">
                      <a16:creationId xmlns:a16="http://schemas.microsoft.com/office/drawing/2014/main" id="{97600962-1636-41BC-2286-5D85BAE79D7C}"/>
                    </a:ext>
                  </a:extLst>
                </p:cNvPr>
                <p:cNvSpPr/>
                <p:nvPr/>
              </p:nvSpPr>
              <p:spPr>
                <a:xfrm>
                  <a:off x="12065561" y="3363598"/>
                  <a:ext cx="69238" cy="44192"/>
                </a:xfrm>
                <a:custGeom>
                  <a:avLst/>
                  <a:gdLst>
                    <a:gd name="connsiteX0" fmla="*/ 7214 w 69238"/>
                    <a:gd name="connsiteY0" fmla="*/ 22439 h 44192"/>
                    <a:gd name="connsiteX1" fmla="*/ 9163 w 69238"/>
                    <a:gd name="connsiteY1" fmla="*/ 23564 h 44192"/>
                    <a:gd name="connsiteX2" fmla="*/ 7214 w 69238"/>
                    <a:gd name="connsiteY2" fmla="*/ 22439 h 44192"/>
                    <a:gd name="connsiteX3" fmla="*/ 7407 w 69238"/>
                    <a:gd name="connsiteY3" fmla="*/ 22631 h 44192"/>
                    <a:gd name="connsiteX4" fmla="*/ 9409 w 69238"/>
                    <a:gd name="connsiteY4" fmla="*/ 23838 h 44192"/>
                    <a:gd name="connsiteX5" fmla="*/ 10671 w 69238"/>
                    <a:gd name="connsiteY5" fmla="*/ 22522 h 44192"/>
                    <a:gd name="connsiteX6" fmla="*/ 10562 w 69238"/>
                    <a:gd name="connsiteY6" fmla="*/ 24030 h 44192"/>
                    <a:gd name="connsiteX7" fmla="*/ 9436 w 69238"/>
                    <a:gd name="connsiteY7" fmla="*/ 23838 h 44192"/>
                    <a:gd name="connsiteX8" fmla="*/ 8175 w 69238"/>
                    <a:gd name="connsiteY8" fmla="*/ 23317 h 44192"/>
                    <a:gd name="connsiteX9" fmla="*/ 9108 w 69238"/>
                    <a:gd name="connsiteY9" fmla="*/ 24140 h 44192"/>
                    <a:gd name="connsiteX10" fmla="*/ 10534 w 69238"/>
                    <a:gd name="connsiteY10" fmla="*/ 24936 h 44192"/>
                    <a:gd name="connsiteX11" fmla="*/ 9135 w 69238"/>
                    <a:gd name="connsiteY11" fmla="*/ 24140 h 44192"/>
                    <a:gd name="connsiteX12" fmla="*/ 9436 w 69238"/>
                    <a:gd name="connsiteY12" fmla="*/ 24387 h 44192"/>
                    <a:gd name="connsiteX13" fmla="*/ 10808 w 69238"/>
                    <a:gd name="connsiteY13" fmla="*/ 25183 h 44192"/>
                    <a:gd name="connsiteX14" fmla="*/ 11138 w 69238"/>
                    <a:gd name="connsiteY14" fmla="*/ 24853 h 44192"/>
                    <a:gd name="connsiteX15" fmla="*/ 11110 w 69238"/>
                    <a:gd name="connsiteY15" fmla="*/ 25265 h 44192"/>
                    <a:gd name="connsiteX16" fmla="*/ 10808 w 69238"/>
                    <a:gd name="connsiteY16" fmla="*/ 25210 h 44192"/>
                    <a:gd name="connsiteX17" fmla="*/ 10369 w 69238"/>
                    <a:gd name="connsiteY17" fmla="*/ 25073 h 44192"/>
                    <a:gd name="connsiteX18" fmla="*/ 11110 w 69238"/>
                    <a:gd name="connsiteY18" fmla="*/ 25484 h 44192"/>
                    <a:gd name="connsiteX19" fmla="*/ 10342 w 69238"/>
                    <a:gd name="connsiteY19" fmla="*/ 25073 h 44192"/>
                    <a:gd name="connsiteX20" fmla="*/ 10150 w 69238"/>
                    <a:gd name="connsiteY20" fmla="*/ 25018 h 44192"/>
                    <a:gd name="connsiteX21" fmla="*/ 10150 w 69238"/>
                    <a:gd name="connsiteY21" fmla="*/ 25018 h 44192"/>
                    <a:gd name="connsiteX22" fmla="*/ 10232 w 69238"/>
                    <a:gd name="connsiteY22" fmla="*/ 25073 h 44192"/>
                    <a:gd name="connsiteX23" fmla="*/ 11384 w 69238"/>
                    <a:gd name="connsiteY23" fmla="*/ 25731 h 44192"/>
                    <a:gd name="connsiteX24" fmla="*/ 11686 w 69238"/>
                    <a:gd name="connsiteY24" fmla="*/ 25430 h 44192"/>
                    <a:gd name="connsiteX25" fmla="*/ 11659 w 69238"/>
                    <a:gd name="connsiteY25" fmla="*/ 25814 h 44192"/>
                    <a:gd name="connsiteX26" fmla="*/ 11384 w 69238"/>
                    <a:gd name="connsiteY26" fmla="*/ 25759 h 44192"/>
                    <a:gd name="connsiteX27" fmla="*/ 10945 w 69238"/>
                    <a:gd name="connsiteY27" fmla="*/ 25649 h 44192"/>
                    <a:gd name="connsiteX28" fmla="*/ 11659 w 69238"/>
                    <a:gd name="connsiteY28" fmla="*/ 26033 h 44192"/>
                    <a:gd name="connsiteX29" fmla="*/ 10945 w 69238"/>
                    <a:gd name="connsiteY29" fmla="*/ 25649 h 44192"/>
                    <a:gd name="connsiteX30" fmla="*/ 10808 w 69238"/>
                    <a:gd name="connsiteY30" fmla="*/ 25622 h 44192"/>
                    <a:gd name="connsiteX31" fmla="*/ 10836 w 69238"/>
                    <a:gd name="connsiteY31" fmla="*/ 25649 h 44192"/>
                    <a:gd name="connsiteX32" fmla="*/ 11796 w 69238"/>
                    <a:gd name="connsiteY32" fmla="*/ 26198 h 44192"/>
                    <a:gd name="connsiteX33" fmla="*/ 10863 w 69238"/>
                    <a:gd name="connsiteY33" fmla="*/ 25704 h 44192"/>
                    <a:gd name="connsiteX34" fmla="*/ 15143 w 69238"/>
                    <a:gd name="connsiteY34" fmla="*/ 29160 h 44192"/>
                    <a:gd name="connsiteX35" fmla="*/ 18845 w 69238"/>
                    <a:gd name="connsiteY35" fmla="*/ 24661 h 44192"/>
                    <a:gd name="connsiteX36" fmla="*/ 16459 w 69238"/>
                    <a:gd name="connsiteY36" fmla="*/ 25704 h 44192"/>
                    <a:gd name="connsiteX37" fmla="*/ 16898 w 69238"/>
                    <a:gd name="connsiteY37" fmla="*/ 24798 h 44192"/>
                    <a:gd name="connsiteX38" fmla="*/ 16404 w 69238"/>
                    <a:gd name="connsiteY38" fmla="*/ 24991 h 44192"/>
                    <a:gd name="connsiteX39" fmla="*/ 15636 w 69238"/>
                    <a:gd name="connsiteY39" fmla="*/ 25210 h 44192"/>
                    <a:gd name="connsiteX40" fmla="*/ 14868 w 69238"/>
                    <a:gd name="connsiteY40" fmla="*/ 25375 h 44192"/>
                    <a:gd name="connsiteX41" fmla="*/ 14840 w 69238"/>
                    <a:gd name="connsiteY41" fmla="*/ 26005 h 44192"/>
                    <a:gd name="connsiteX42" fmla="*/ 12015 w 69238"/>
                    <a:gd name="connsiteY42" fmla="*/ 25923 h 44192"/>
                    <a:gd name="connsiteX43" fmla="*/ 12317 w 69238"/>
                    <a:gd name="connsiteY43" fmla="*/ 25622 h 44192"/>
                    <a:gd name="connsiteX44" fmla="*/ 12427 w 69238"/>
                    <a:gd name="connsiteY44" fmla="*/ 25512 h 44192"/>
                    <a:gd name="connsiteX45" fmla="*/ 12180 w 69238"/>
                    <a:gd name="connsiteY45" fmla="*/ 25484 h 44192"/>
                    <a:gd name="connsiteX46" fmla="*/ 11933 w 69238"/>
                    <a:gd name="connsiteY46" fmla="*/ 25923 h 44192"/>
                    <a:gd name="connsiteX47" fmla="*/ 11741 w 69238"/>
                    <a:gd name="connsiteY47" fmla="*/ 25896 h 44192"/>
                    <a:gd name="connsiteX48" fmla="*/ 11987 w 69238"/>
                    <a:gd name="connsiteY48" fmla="*/ 25484 h 44192"/>
                    <a:gd name="connsiteX49" fmla="*/ 11741 w 69238"/>
                    <a:gd name="connsiteY49" fmla="*/ 25457 h 44192"/>
                    <a:gd name="connsiteX50" fmla="*/ 11933 w 69238"/>
                    <a:gd name="connsiteY50" fmla="*/ 25237 h 44192"/>
                    <a:gd name="connsiteX51" fmla="*/ 12427 w 69238"/>
                    <a:gd name="connsiteY51" fmla="*/ 24716 h 44192"/>
                    <a:gd name="connsiteX52" fmla="*/ 12728 w 69238"/>
                    <a:gd name="connsiteY52" fmla="*/ 24140 h 44192"/>
                    <a:gd name="connsiteX53" fmla="*/ 12673 w 69238"/>
                    <a:gd name="connsiteY53" fmla="*/ 24140 h 44192"/>
                    <a:gd name="connsiteX54" fmla="*/ 11878 w 69238"/>
                    <a:gd name="connsiteY54" fmla="*/ 24168 h 44192"/>
                    <a:gd name="connsiteX55" fmla="*/ 11906 w 69238"/>
                    <a:gd name="connsiteY55" fmla="*/ 24085 h 44192"/>
                    <a:gd name="connsiteX56" fmla="*/ 12783 w 69238"/>
                    <a:gd name="connsiteY56" fmla="*/ 23153 h 44192"/>
                    <a:gd name="connsiteX57" fmla="*/ 13716 w 69238"/>
                    <a:gd name="connsiteY57" fmla="*/ 22083 h 44192"/>
                    <a:gd name="connsiteX58" fmla="*/ 14072 w 69238"/>
                    <a:gd name="connsiteY58" fmla="*/ 21644 h 44192"/>
                    <a:gd name="connsiteX59" fmla="*/ 15499 w 69238"/>
                    <a:gd name="connsiteY59" fmla="*/ 19038 h 44192"/>
                    <a:gd name="connsiteX60" fmla="*/ 15444 w 69238"/>
                    <a:gd name="connsiteY60" fmla="*/ 19394 h 44192"/>
                    <a:gd name="connsiteX61" fmla="*/ 15416 w 69238"/>
                    <a:gd name="connsiteY61" fmla="*/ 19532 h 44192"/>
                    <a:gd name="connsiteX62" fmla="*/ 14594 w 69238"/>
                    <a:gd name="connsiteY62" fmla="*/ 21040 h 44192"/>
                    <a:gd name="connsiteX63" fmla="*/ 14704 w 69238"/>
                    <a:gd name="connsiteY63" fmla="*/ 20903 h 44192"/>
                    <a:gd name="connsiteX64" fmla="*/ 15335 w 69238"/>
                    <a:gd name="connsiteY64" fmla="*/ 20108 h 44192"/>
                    <a:gd name="connsiteX65" fmla="*/ 15170 w 69238"/>
                    <a:gd name="connsiteY65" fmla="*/ 21424 h 44192"/>
                    <a:gd name="connsiteX66" fmla="*/ 15170 w 69238"/>
                    <a:gd name="connsiteY66" fmla="*/ 21507 h 44192"/>
                    <a:gd name="connsiteX67" fmla="*/ 21177 w 69238"/>
                    <a:gd name="connsiteY67" fmla="*/ 10699 h 44192"/>
                    <a:gd name="connsiteX68" fmla="*/ 21425 w 69238"/>
                    <a:gd name="connsiteY68" fmla="*/ 11412 h 44192"/>
                    <a:gd name="connsiteX69" fmla="*/ 21562 w 69238"/>
                    <a:gd name="connsiteY69" fmla="*/ 11960 h 44192"/>
                    <a:gd name="connsiteX70" fmla="*/ 21589 w 69238"/>
                    <a:gd name="connsiteY70" fmla="*/ 10342 h 44192"/>
                    <a:gd name="connsiteX71" fmla="*/ 21315 w 69238"/>
                    <a:gd name="connsiteY71" fmla="*/ 10260 h 44192"/>
                    <a:gd name="connsiteX72" fmla="*/ 21150 w 69238"/>
                    <a:gd name="connsiteY72" fmla="*/ 10232 h 44192"/>
                    <a:gd name="connsiteX73" fmla="*/ 20958 w 69238"/>
                    <a:gd name="connsiteY73" fmla="*/ 9409 h 44192"/>
                    <a:gd name="connsiteX74" fmla="*/ 20766 w 69238"/>
                    <a:gd name="connsiteY74" fmla="*/ 9738 h 44192"/>
                    <a:gd name="connsiteX75" fmla="*/ 20849 w 69238"/>
                    <a:gd name="connsiteY75" fmla="*/ 9903 h 44192"/>
                    <a:gd name="connsiteX76" fmla="*/ 20958 w 69238"/>
                    <a:gd name="connsiteY76" fmla="*/ 10177 h 44192"/>
                    <a:gd name="connsiteX77" fmla="*/ 20958 w 69238"/>
                    <a:gd name="connsiteY77" fmla="*/ 10177 h 44192"/>
                    <a:gd name="connsiteX78" fmla="*/ 20684 w 69238"/>
                    <a:gd name="connsiteY78" fmla="*/ 10150 h 44192"/>
                    <a:gd name="connsiteX79" fmla="*/ 20684 w 69238"/>
                    <a:gd name="connsiteY79" fmla="*/ 10067 h 44192"/>
                    <a:gd name="connsiteX80" fmla="*/ 20684 w 69238"/>
                    <a:gd name="connsiteY80" fmla="*/ 9930 h 44192"/>
                    <a:gd name="connsiteX81" fmla="*/ 20574 w 69238"/>
                    <a:gd name="connsiteY81" fmla="*/ 10122 h 44192"/>
                    <a:gd name="connsiteX82" fmla="*/ 20409 w 69238"/>
                    <a:gd name="connsiteY82" fmla="*/ 10122 h 44192"/>
                    <a:gd name="connsiteX83" fmla="*/ 20656 w 69238"/>
                    <a:gd name="connsiteY83" fmla="*/ 9684 h 44192"/>
                    <a:gd name="connsiteX84" fmla="*/ 20656 w 69238"/>
                    <a:gd name="connsiteY84" fmla="*/ 9519 h 44192"/>
                    <a:gd name="connsiteX85" fmla="*/ 20629 w 69238"/>
                    <a:gd name="connsiteY85" fmla="*/ 9437 h 44192"/>
                    <a:gd name="connsiteX86" fmla="*/ 20711 w 69238"/>
                    <a:gd name="connsiteY86" fmla="*/ 9574 h 44192"/>
                    <a:gd name="connsiteX87" fmla="*/ 20903 w 69238"/>
                    <a:gd name="connsiteY87" fmla="*/ 9245 h 44192"/>
                    <a:gd name="connsiteX88" fmla="*/ 20794 w 69238"/>
                    <a:gd name="connsiteY88" fmla="*/ 9053 h 44192"/>
                    <a:gd name="connsiteX89" fmla="*/ 20739 w 69238"/>
                    <a:gd name="connsiteY89" fmla="*/ 8943 h 44192"/>
                    <a:gd name="connsiteX90" fmla="*/ 20794 w 69238"/>
                    <a:gd name="connsiteY90" fmla="*/ 8998 h 44192"/>
                    <a:gd name="connsiteX91" fmla="*/ 20930 w 69238"/>
                    <a:gd name="connsiteY91" fmla="*/ 9162 h 44192"/>
                    <a:gd name="connsiteX92" fmla="*/ 20958 w 69238"/>
                    <a:gd name="connsiteY92" fmla="*/ 9107 h 44192"/>
                    <a:gd name="connsiteX93" fmla="*/ 21068 w 69238"/>
                    <a:gd name="connsiteY93" fmla="*/ 9190 h 44192"/>
                    <a:gd name="connsiteX94" fmla="*/ 21040 w 69238"/>
                    <a:gd name="connsiteY94" fmla="*/ 9245 h 44192"/>
                    <a:gd name="connsiteX95" fmla="*/ 21342 w 69238"/>
                    <a:gd name="connsiteY95" fmla="*/ 9601 h 44192"/>
                    <a:gd name="connsiteX96" fmla="*/ 21534 w 69238"/>
                    <a:gd name="connsiteY96" fmla="*/ 9903 h 44192"/>
                    <a:gd name="connsiteX97" fmla="*/ 21205 w 69238"/>
                    <a:gd name="connsiteY97" fmla="*/ 9299 h 44192"/>
                    <a:gd name="connsiteX98" fmla="*/ 22055 w 69238"/>
                    <a:gd name="connsiteY98" fmla="*/ 10424 h 44192"/>
                    <a:gd name="connsiteX99" fmla="*/ 21781 w 69238"/>
                    <a:gd name="connsiteY99" fmla="*/ 10314 h 44192"/>
                    <a:gd name="connsiteX100" fmla="*/ 22906 w 69238"/>
                    <a:gd name="connsiteY100" fmla="*/ 13058 h 44192"/>
                    <a:gd name="connsiteX101" fmla="*/ 23152 w 69238"/>
                    <a:gd name="connsiteY101" fmla="*/ 12591 h 44192"/>
                    <a:gd name="connsiteX102" fmla="*/ 23728 w 69238"/>
                    <a:gd name="connsiteY102" fmla="*/ 16788 h 44192"/>
                    <a:gd name="connsiteX103" fmla="*/ 23427 w 69238"/>
                    <a:gd name="connsiteY103" fmla="*/ 17337 h 44192"/>
                    <a:gd name="connsiteX104" fmla="*/ 23098 w 69238"/>
                    <a:gd name="connsiteY104" fmla="*/ 18078 h 44192"/>
                    <a:gd name="connsiteX105" fmla="*/ 22933 w 69238"/>
                    <a:gd name="connsiteY105" fmla="*/ 18489 h 44192"/>
                    <a:gd name="connsiteX106" fmla="*/ 22988 w 69238"/>
                    <a:gd name="connsiteY106" fmla="*/ 18352 h 44192"/>
                    <a:gd name="connsiteX107" fmla="*/ 22220 w 69238"/>
                    <a:gd name="connsiteY107" fmla="*/ 21287 h 44192"/>
                    <a:gd name="connsiteX108" fmla="*/ 22193 w 69238"/>
                    <a:gd name="connsiteY108" fmla="*/ 21342 h 44192"/>
                    <a:gd name="connsiteX109" fmla="*/ 21671 w 69238"/>
                    <a:gd name="connsiteY109" fmla="*/ 28502 h 44192"/>
                    <a:gd name="connsiteX110" fmla="*/ 15197 w 69238"/>
                    <a:gd name="connsiteY110" fmla="*/ 29160 h 44192"/>
                    <a:gd name="connsiteX111" fmla="*/ 19038 w 69238"/>
                    <a:gd name="connsiteY111" fmla="*/ 31958 h 44192"/>
                    <a:gd name="connsiteX112" fmla="*/ 27926 w 69238"/>
                    <a:gd name="connsiteY112" fmla="*/ 37116 h 44192"/>
                    <a:gd name="connsiteX113" fmla="*/ 28310 w 69238"/>
                    <a:gd name="connsiteY113" fmla="*/ 37143 h 44192"/>
                    <a:gd name="connsiteX114" fmla="*/ 29215 w 69238"/>
                    <a:gd name="connsiteY114" fmla="*/ 37143 h 44192"/>
                    <a:gd name="connsiteX115" fmla="*/ 29654 w 69238"/>
                    <a:gd name="connsiteY115" fmla="*/ 37116 h 44192"/>
                    <a:gd name="connsiteX116" fmla="*/ 29737 w 69238"/>
                    <a:gd name="connsiteY116" fmla="*/ 37554 h 44192"/>
                    <a:gd name="connsiteX117" fmla="*/ 28529 w 69238"/>
                    <a:gd name="connsiteY117" fmla="*/ 37417 h 44192"/>
                    <a:gd name="connsiteX118" fmla="*/ 31355 w 69238"/>
                    <a:gd name="connsiteY118" fmla="*/ 38707 h 44192"/>
                    <a:gd name="connsiteX119" fmla="*/ 36100 w 69238"/>
                    <a:gd name="connsiteY119" fmla="*/ 38076 h 44192"/>
                    <a:gd name="connsiteX120" fmla="*/ 36238 w 69238"/>
                    <a:gd name="connsiteY120" fmla="*/ 38323 h 44192"/>
                    <a:gd name="connsiteX121" fmla="*/ 36238 w 69238"/>
                    <a:gd name="connsiteY121" fmla="*/ 38350 h 44192"/>
                    <a:gd name="connsiteX122" fmla="*/ 31684 w 69238"/>
                    <a:gd name="connsiteY122" fmla="*/ 38871 h 44192"/>
                    <a:gd name="connsiteX123" fmla="*/ 35689 w 69238"/>
                    <a:gd name="connsiteY123" fmla="*/ 40517 h 44192"/>
                    <a:gd name="connsiteX124" fmla="*/ 36292 w 69238"/>
                    <a:gd name="connsiteY124" fmla="*/ 38460 h 44192"/>
                    <a:gd name="connsiteX125" fmla="*/ 38734 w 69238"/>
                    <a:gd name="connsiteY125" fmla="*/ 41093 h 44192"/>
                    <a:gd name="connsiteX126" fmla="*/ 36841 w 69238"/>
                    <a:gd name="connsiteY126" fmla="*/ 40956 h 44192"/>
                    <a:gd name="connsiteX127" fmla="*/ 45592 w 69238"/>
                    <a:gd name="connsiteY127" fmla="*/ 43397 h 44192"/>
                    <a:gd name="connsiteX128" fmla="*/ 45619 w 69238"/>
                    <a:gd name="connsiteY128" fmla="*/ 43315 h 44192"/>
                    <a:gd name="connsiteX129" fmla="*/ 45647 w 69238"/>
                    <a:gd name="connsiteY129" fmla="*/ 43315 h 44192"/>
                    <a:gd name="connsiteX130" fmla="*/ 45592 w 69238"/>
                    <a:gd name="connsiteY130" fmla="*/ 43397 h 44192"/>
                    <a:gd name="connsiteX131" fmla="*/ 45811 w 69238"/>
                    <a:gd name="connsiteY131" fmla="*/ 43452 h 44192"/>
                    <a:gd name="connsiteX132" fmla="*/ 45784 w 69238"/>
                    <a:gd name="connsiteY132" fmla="*/ 43370 h 44192"/>
                    <a:gd name="connsiteX133" fmla="*/ 45839 w 69238"/>
                    <a:gd name="connsiteY133" fmla="*/ 43397 h 44192"/>
                    <a:gd name="connsiteX134" fmla="*/ 45811 w 69238"/>
                    <a:gd name="connsiteY134" fmla="*/ 43452 h 44192"/>
                    <a:gd name="connsiteX135" fmla="*/ 45921 w 69238"/>
                    <a:gd name="connsiteY135" fmla="*/ 43480 h 44192"/>
                    <a:gd name="connsiteX136" fmla="*/ 45894 w 69238"/>
                    <a:gd name="connsiteY136" fmla="*/ 43425 h 44192"/>
                    <a:gd name="connsiteX137" fmla="*/ 45921 w 69238"/>
                    <a:gd name="connsiteY137" fmla="*/ 43425 h 44192"/>
                    <a:gd name="connsiteX138" fmla="*/ 45894 w 69238"/>
                    <a:gd name="connsiteY138" fmla="*/ 43480 h 44192"/>
                    <a:gd name="connsiteX139" fmla="*/ 46607 w 69238"/>
                    <a:gd name="connsiteY139" fmla="*/ 43617 h 44192"/>
                    <a:gd name="connsiteX140" fmla="*/ 46141 w 69238"/>
                    <a:gd name="connsiteY140" fmla="*/ 43535 h 44192"/>
                    <a:gd name="connsiteX141" fmla="*/ 46141 w 69238"/>
                    <a:gd name="connsiteY141" fmla="*/ 43507 h 44192"/>
                    <a:gd name="connsiteX142" fmla="*/ 46168 w 69238"/>
                    <a:gd name="connsiteY142" fmla="*/ 43507 h 44192"/>
                    <a:gd name="connsiteX143" fmla="*/ 46141 w 69238"/>
                    <a:gd name="connsiteY143" fmla="*/ 43535 h 44192"/>
                    <a:gd name="connsiteX144" fmla="*/ 47128 w 69238"/>
                    <a:gd name="connsiteY144" fmla="*/ 43727 h 44192"/>
                    <a:gd name="connsiteX145" fmla="*/ 46332 w 69238"/>
                    <a:gd name="connsiteY145" fmla="*/ 43562 h 44192"/>
                    <a:gd name="connsiteX146" fmla="*/ 47210 w 69238"/>
                    <a:gd name="connsiteY146" fmla="*/ 43727 h 44192"/>
                    <a:gd name="connsiteX147" fmla="*/ 47128 w 69238"/>
                    <a:gd name="connsiteY147" fmla="*/ 43699 h 44192"/>
                    <a:gd name="connsiteX148" fmla="*/ 47238 w 69238"/>
                    <a:gd name="connsiteY148" fmla="*/ 43727 h 44192"/>
                    <a:gd name="connsiteX149" fmla="*/ 48061 w 69238"/>
                    <a:gd name="connsiteY149" fmla="*/ 43836 h 44192"/>
                    <a:gd name="connsiteX150" fmla="*/ 57059 w 69238"/>
                    <a:gd name="connsiteY150" fmla="*/ 44193 h 44192"/>
                    <a:gd name="connsiteX151" fmla="*/ 63176 w 69238"/>
                    <a:gd name="connsiteY151" fmla="*/ 43480 h 44192"/>
                    <a:gd name="connsiteX152" fmla="*/ 69238 w 69238"/>
                    <a:gd name="connsiteY152" fmla="*/ 41834 h 44192"/>
                    <a:gd name="connsiteX153" fmla="*/ 63587 w 69238"/>
                    <a:gd name="connsiteY153" fmla="*/ 42136 h 44192"/>
                    <a:gd name="connsiteX154" fmla="*/ 56016 w 69238"/>
                    <a:gd name="connsiteY154" fmla="*/ 33028 h 44192"/>
                    <a:gd name="connsiteX155" fmla="*/ 62024 w 69238"/>
                    <a:gd name="connsiteY155" fmla="*/ 23400 h 44192"/>
                    <a:gd name="connsiteX156" fmla="*/ 62188 w 69238"/>
                    <a:gd name="connsiteY156" fmla="*/ 23317 h 44192"/>
                    <a:gd name="connsiteX157" fmla="*/ 62463 w 69238"/>
                    <a:gd name="connsiteY157" fmla="*/ 23208 h 44192"/>
                    <a:gd name="connsiteX158" fmla="*/ 62600 w 69238"/>
                    <a:gd name="connsiteY158" fmla="*/ 23153 h 44192"/>
                    <a:gd name="connsiteX159" fmla="*/ 56098 w 69238"/>
                    <a:gd name="connsiteY159" fmla="*/ 24387 h 44192"/>
                    <a:gd name="connsiteX160" fmla="*/ 50639 w 69238"/>
                    <a:gd name="connsiteY160" fmla="*/ 24113 h 44192"/>
                    <a:gd name="connsiteX161" fmla="*/ 50118 w 69238"/>
                    <a:gd name="connsiteY161" fmla="*/ 24030 h 44192"/>
                    <a:gd name="connsiteX162" fmla="*/ 50118 w 69238"/>
                    <a:gd name="connsiteY162" fmla="*/ 24030 h 44192"/>
                    <a:gd name="connsiteX163" fmla="*/ 46277 w 69238"/>
                    <a:gd name="connsiteY163" fmla="*/ 43288 h 44192"/>
                    <a:gd name="connsiteX164" fmla="*/ 46168 w 69238"/>
                    <a:gd name="connsiteY164" fmla="*/ 42986 h 44192"/>
                    <a:gd name="connsiteX165" fmla="*/ 46058 w 69238"/>
                    <a:gd name="connsiteY165" fmla="*/ 43178 h 44192"/>
                    <a:gd name="connsiteX166" fmla="*/ 46004 w 69238"/>
                    <a:gd name="connsiteY166" fmla="*/ 43041 h 44192"/>
                    <a:gd name="connsiteX167" fmla="*/ 45866 w 69238"/>
                    <a:gd name="connsiteY167" fmla="*/ 43315 h 44192"/>
                    <a:gd name="connsiteX168" fmla="*/ 45756 w 69238"/>
                    <a:gd name="connsiteY168" fmla="*/ 43041 h 44192"/>
                    <a:gd name="connsiteX169" fmla="*/ 45701 w 69238"/>
                    <a:gd name="connsiteY169" fmla="*/ 43150 h 44192"/>
                    <a:gd name="connsiteX170" fmla="*/ 45647 w 69238"/>
                    <a:gd name="connsiteY170" fmla="*/ 43013 h 44192"/>
                    <a:gd name="connsiteX171" fmla="*/ 45674 w 69238"/>
                    <a:gd name="connsiteY171" fmla="*/ 42821 h 44192"/>
                    <a:gd name="connsiteX172" fmla="*/ 44385 w 69238"/>
                    <a:gd name="connsiteY172" fmla="*/ 38707 h 44192"/>
                    <a:gd name="connsiteX173" fmla="*/ 44330 w 69238"/>
                    <a:gd name="connsiteY173" fmla="*/ 38761 h 44192"/>
                    <a:gd name="connsiteX174" fmla="*/ 43754 w 69238"/>
                    <a:gd name="connsiteY174" fmla="*/ 36375 h 44192"/>
                    <a:gd name="connsiteX175" fmla="*/ 43809 w 69238"/>
                    <a:gd name="connsiteY175" fmla="*/ 36183 h 44192"/>
                    <a:gd name="connsiteX176" fmla="*/ 43726 w 69238"/>
                    <a:gd name="connsiteY176" fmla="*/ 35826 h 44192"/>
                    <a:gd name="connsiteX177" fmla="*/ 43699 w 69238"/>
                    <a:gd name="connsiteY177" fmla="*/ 35634 h 44192"/>
                    <a:gd name="connsiteX178" fmla="*/ 43644 w 69238"/>
                    <a:gd name="connsiteY178" fmla="*/ 35799 h 44192"/>
                    <a:gd name="connsiteX179" fmla="*/ 43617 w 69238"/>
                    <a:gd name="connsiteY179" fmla="*/ 35607 h 44192"/>
                    <a:gd name="connsiteX180" fmla="*/ 43644 w 69238"/>
                    <a:gd name="connsiteY180" fmla="*/ 35442 h 44192"/>
                    <a:gd name="connsiteX181" fmla="*/ 43562 w 69238"/>
                    <a:gd name="connsiteY181" fmla="*/ 35031 h 44192"/>
                    <a:gd name="connsiteX182" fmla="*/ 43507 w 69238"/>
                    <a:gd name="connsiteY182" fmla="*/ 35195 h 44192"/>
                    <a:gd name="connsiteX183" fmla="*/ 43480 w 69238"/>
                    <a:gd name="connsiteY183" fmla="*/ 35058 h 44192"/>
                    <a:gd name="connsiteX184" fmla="*/ 43507 w 69238"/>
                    <a:gd name="connsiteY184" fmla="*/ 34894 h 44192"/>
                    <a:gd name="connsiteX185" fmla="*/ 43480 w 69238"/>
                    <a:gd name="connsiteY185" fmla="*/ 34702 h 44192"/>
                    <a:gd name="connsiteX186" fmla="*/ 43617 w 69238"/>
                    <a:gd name="connsiteY186" fmla="*/ 34098 h 44192"/>
                    <a:gd name="connsiteX187" fmla="*/ 43617 w 69238"/>
                    <a:gd name="connsiteY187" fmla="*/ 34070 h 44192"/>
                    <a:gd name="connsiteX188" fmla="*/ 43480 w 69238"/>
                    <a:gd name="connsiteY188" fmla="*/ 34674 h 44192"/>
                    <a:gd name="connsiteX189" fmla="*/ 45400 w 69238"/>
                    <a:gd name="connsiteY189" fmla="*/ 24524 h 44192"/>
                    <a:gd name="connsiteX190" fmla="*/ 45510 w 69238"/>
                    <a:gd name="connsiteY190" fmla="*/ 24661 h 44192"/>
                    <a:gd name="connsiteX191" fmla="*/ 45647 w 69238"/>
                    <a:gd name="connsiteY191" fmla="*/ 24552 h 44192"/>
                    <a:gd name="connsiteX192" fmla="*/ 45949 w 69238"/>
                    <a:gd name="connsiteY192" fmla="*/ 24360 h 44192"/>
                    <a:gd name="connsiteX193" fmla="*/ 45921 w 69238"/>
                    <a:gd name="connsiteY193" fmla="*/ 24497 h 44192"/>
                    <a:gd name="connsiteX194" fmla="*/ 45921 w 69238"/>
                    <a:gd name="connsiteY194" fmla="*/ 24497 h 44192"/>
                    <a:gd name="connsiteX195" fmla="*/ 45949 w 69238"/>
                    <a:gd name="connsiteY195" fmla="*/ 24360 h 44192"/>
                    <a:gd name="connsiteX196" fmla="*/ 45949 w 69238"/>
                    <a:gd name="connsiteY196" fmla="*/ 24360 h 44192"/>
                    <a:gd name="connsiteX197" fmla="*/ 46004 w 69238"/>
                    <a:gd name="connsiteY197" fmla="*/ 24195 h 44192"/>
                    <a:gd name="connsiteX198" fmla="*/ 46004 w 69238"/>
                    <a:gd name="connsiteY198" fmla="*/ 24195 h 44192"/>
                    <a:gd name="connsiteX199" fmla="*/ 46031 w 69238"/>
                    <a:gd name="connsiteY199" fmla="*/ 24140 h 44192"/>
                    <a:gd name="connsiteX200" fmla="*/ 46168 w 69238"/>
                    <a:gd name="connsiteY200" fmla="*/ 24085 h 44192"/>
                    <a:gd name="connsiteX201" fmla="*/ 46168 w 69238"/>
                    <a:gd name="connsiteY201" fmla="*/ 24140 h 44192"/>
                    <a:gd name="connsiteX202" fmla="*/ 46168 w 69238"/>
                    <a:gd name="connsiteY202" fmla="*/ 24140 h 44192"/>
                    <a:gd name="connsiteX203" fmla="*/ 46196 w 69238"/>
                    <a:gd name="connsiteY203" fmla="*/ 24085 h 44192"/>
                    <a:gd name="connsiteX204" fmla="*/ 46387 w 69238"/>
                    <a:gd name="connsiteY204" fmla="*/ 24030 h 44192"/>
                    <a:gd name="connsiteX205" fmla="*/ 46415 w 69238"/>
                    <a:gd name="connsiteY205" fmla="*/ 24030 h 44192"/>
                    <a:gd name="connsiteX206" fmla="*/ 46415 w 69238"/>
                    <a:gd name="connsiteY206" fmla="*/ 24085 h 44192"/>
                    <a:gd name="connsiteX207" fmla="*/ 46442 w 69238"/>
                    <a:gd name="connsiteY207" fmla="*/ 24085 h 44192"/>
                    <a:gd name="connsiteX208" fmla="*/ 46442 w 69238"/>
                    <a:gd name="connsiteY208" fmla="*/ 24030 h 44192"/>
                    <a:gd name="connsiteX209" fmla="*/ 47046 w 69238"/>
                    <a:gd name="connsiteY209" fmla="*/ 24003 h 44192"/>
                    <a:gd name="connsiteX210" fmla="*/ 47073 w 69238"/>
                    <a:gd name="connsiteY210" fmla="*/ 24003 h 44192"/>
                    <a:gd name="connsiteX211" fmla="*/ 47046 w 69238"/>
                    <a:gd name="connsiteY211" fmla="*/ 24003 h 44192"/>
                    <a:gd name="connsiteX212" fmla="*/ 49433 w 69238"/>
                    <a:gd name="connsiteY212" fmla="*/ 23893 h 44192"/>
                    <a:gd name="connsiteX213" fmla="*/ 47238 w 69238"/>
                    <a:gd name="connsiteY213" fmla="*/ 23454 h 44192"/>
                    <a:gd name="connsiteX214" fmla="*/ 46854 w 69238"/>
                    <a:gd name="connsiteY214" fmla="*/ 23372 h 44192"/>
                    <a:gd name="connsiteX215" fmla="*/ 46579 w 69238"/>
                    <a:gd name="connsiteY215" fmla="*/ 23317 h 44192"/>
                    <a:gd name="connsiteX216" fmla="*/ 46387 w 69238"/>
                    <a:gd name="connsiteY216" fmla="*/ 23290 h 44192"/>
                    <a:gd name="connsiteX217" fmla="*/ 46277 w 69238"/>
                    <a:gd name="connsiteY217" fmla="*/ 23262 h 44192"/>
                    <a:gd name="connsiteX218" fmla="*/ 46277 w 69238"/>
                    <a:gd name="connsiteY218" fmla="*/ 23235 h 44192"/>
                    <a:gd name="connsiteX219" fmla="*/ 41669 w 69238"/>
                    <a:gd name="connsiteY219" fmla="*/ 21891 h 44192"/>
                    <a:gd name="connsiteX220" fmla="*/ 41175 w 69238"/>
                    <a:gd name="connsiteY220" fmla="*/ 21726 h 44192"/>
                    <a:gd name="connsiteX221" fmla="*/ 43891 w 69238"/>
                    <a:gd name="connsiteY221" fmla="*/ 23180 h 44192"/>
                    <a:gd name="connsiteX222" fmla="*/ 41066 w 69238"/>
                    <a:gd name="connsiteY222" fmla="*/ 23811 h 44192"/>
                    <a:gd name="connsiteX223" fmla="*/ 42163 w 69238"/>
                    <a:gd name="connsiteY223" fmla="*/ 26307 h 44192"/>
                    <a:gd name="connsiteX224" fmla="*/ 42163 w 69238"/>
                    <a:gd name="connsiteY224" fmla="*/ 26307 h 44192"/>
                    <a:gd name="connsiteX225" fmla="*/ 41916 w 69238"/>
                    <a:gd name="connsiteY225" fmla="*/ 26554 h 44192"/>
                    <a:gd name="connsiteX226" fmla="*/ 40873 w 69238"/>
                    <a:gd name="connsiteY226" fmla="*/ 23893 h 44192"/>
                    <a:gd name="connsiteX227" fmla="*/ 40682 w 69238"/>
                    <a:gd name="connsiteY227" fmla="*/ 23976 h 44192"/>
                    <a:gd name="connsiteX228" fmla="*/ 40517 w 69238"/>
                    <a:gd name="connsiteY228" fmla="*/ 24058 h 44192"/>
                    <a:gd name="connsiteX229" fmla="*/ 40682 w 69238"/>
                    <a:gd name="connsiteY229" fmla="*/ 23537 h 44192"/>
                    <a:gd name="connsiteX230" fmla="*/ 36540 w 69238"/>
                    <a:gd name="connsiteY230" fmla="*/ 19861 h 44192"/>
                    <a:gd name="connsiteX231" fmla="*/ 36402 w 69238"/>
                    <a:gd name="connsiteY231" fmla="*/ 19806 h 44192"/>
                    <a:gd name="connsiteX232" fmla="*/ 34592 w 69238"/>
                    <a:gd name="connsiteY232" fmla="*/ 18928 h 44192"/>
                    <a:gd name="connsiteX233" fmla="*/ 34208 w 69238"/>
                    <a:gd name="connsiteY233" fmla="*/ 18709 h 44192"/>
                    <a:gd name="connsiteX234" fmla="*/ 35278 w 69238"/>
                    <a:gd name="connsiteY234" fmla="*/ 19340 h 44192"/>
                    <a:gd name="connsiteX235" fmla="*/ 34976 w 69238"/>
                    <a:gd name="connsiteY235" fmla="*/ 19257 h 44192"/>
                    <a:gd name="connsiteX236" fmla="*/ 34921 w 69238"/>
                    <a:gd name="connsiteY236" fmla="*/ 19257 h 44192"/>
                    <a:gd name="connsiteX237" fmla="*/ 34537 w 69238"/>
                    <a:gd name="connsiteY237" fmla="*/ 18983 h 44192"/>
                    <a:gd name="connsiteX238" fmla="*/ 34070 w 69238"/>
                    <a:gd name="connsiteY238" fmla="*/ 18654 h 44192"/>
                    <a:gd name="connsiteX239" fmla="*/ 33960 w 69238"/>
                    <a:gd name="connsiteY239" fmla="*/ 18599 h 44192"/>
                    <a:gd name="connsiteX240" fmla="*/ 33906 w 69238"/>
                    <a:gd name="connsiteY240" fmla="*/ 18572 h 44192"/>
                    <a:gd name="connsiteX241" fmla="*/ 33796 w 69238"/>
                    <a:gd name="connsiteY241" fmla="*/ 18517 h 44192"/>
                    <a:gd name="connsiteX242" fmla="*/ 33741 w 69238"/>
                    <a:gd name="connsiteY242" fmla="*/ 18489 h 44192"/>
                    <a:gd name="connsiteX243" fmla="*/ 33659 w 69238"/>
                    <a:gd name="connsiteY243" fmla="*/ 18462 h 44192"/>
                    <a:gd name="connsiteX244" fmla="*/ 33549 w 69238"/>
                    <a:gd name="connsiteY244" fmla="*/ 18407 h 44192"/>
                    <a:gd name="connsiteX245" fmla="*/ 29764 w 69238"/>
                    <a:gd name="connsiteY245" fmla="*/ 16157 h 44192"/>
                    <a:gd name="connsiteX246" fmla="*/ 29764 w 69238"/>
                    <a:gd name="connsiteY246" fmla="*/ 16157 h 44192"/>
                    <a:gd name="connsiteX247" fmla="*/ 29682 w 69238"/>
                    <a:gd name="connsiteY247" fmla="*/ 16103 h 44192"/>
                    <a:gd name="connsiteX248" fmla="*/ 25896 w 69238"/>
                    <a:gd name="connsiteY248" fmla="*/ 13387 h 44192"/>
                    <a:gd name="connsiteX249" fmla="*/ 23921 w 69238"/>
                    <a:gd name="connsiteY249" fmla="*/ 11768 h 44192"/>
                    <a:gd name="connsiteX250" fmla="*/ 26444 w 69238"/>
                    <a:gd name="connsiteY250" fmla="*/ 14950 h 44192"/>
                    <a:gd name="connsiteX251" fmla="*/ 23811 w 69238"/>
                    <a:gd name="connsiteY251" fmla="*/ 16651 h 44192"/>
                    <a:gd name="connsiteX252" fmla="*/ 23701 w 69238"/>
                    <a:gd name="connsiteY252" fmla="*/ 11549 h 44192"/>
                    <a:gd name="connsiteX253" fmla="*/ 23701 w 69238"/>
                    <a:gd name="connsiteY253" fmla="*/ 11549 h 44192"/>
                    <a:gd name="connsiteX254" fmla="*/ 22960 w 69238"/>
                    <a:gd name="connsiteY254" fmla="*/ 10891 h 44192"/>
                    <a:gd name="connsiteX255" fmla="*/ 22028 w 69238"/>
                    <a:gd name="connsiteY255" fmla="*/ 10067 h 44192"/>
                    <a:gd name="connsiteX256" fmla="*/ 21123 w 69238"/>
                    <a:gd name="connsiteY256" fmla="*/ 9217 h 44192"/>
                    <a:gd name="connsiteX257" fmla="*/ 21123 w 69238"/>
                    <a:gd name="connsiteY257" fmla="*/ 9217 h 44192"/>
                    <a:gd name="connsiteX258" fmla="*/ 21040 w 69238"/>
                    <a:gd name="connsiteY258" fmla="*/ 9107 h 44192"/>
                    <a:gd name="connsiteX259" fmla="*/ 20766 w 69238"/>
                    <a:gd name="connsiteY259" fmla="*/ 8833 h 44192"/>
                    <a:gd name="connsiteX260" fmla="*/ 20876 w 69238"/>
                    <a:gd name="connsiteY260" fmla="*/ 8943 h 44192"/>
                    <a:gd name="connsiteX261" fmla="*/ 20739 w 69238"/>
                    <a:gd name="connsiteY261" fmla="*/ 8806 h 44192"/>
                    <a:gd name="connsiteX262" fmla="*/ 20574 w 69238"/>
                    <a:gd name="connsiteY262" fmla="*/ 8641 h 44192"/>
                    <a:gd name="connsiteX263" fmla="*/ 20574 w 69238"/>
                    <a:gd name="connsiteY263" fmla="*/ 8641 h 44192"/>
                    <a:gd name="connsiteX264" fmla="*/ 20327 w 69238"/>
                    <a:gd name="connsiteY264" fmla="*/ 8394 h 44192"/>
                    <a:gd name="connsiteX265" fmla="*/ 20437 w 69238"/>
                    <a:gd name="connsiteY265" fmla="*/ 8504 h 44192"/>
                    <a:gd name="connsiteX266" fmla="*/ 20272 w 69238"/>
                    <a:gd name="connsiteY266" fmla="*/ 8367 h 44192"/>
                    <a:gd name="connsiteX267" fmla="*/ 20108 w 69238"/>
                    <a:gd name="connsiteY267" fmla="*/ 8175 h 44192"/>
                    <a:gd name="connsiteX268" fmla="*/ 20108 w 69238"/>
                    <a:gd name="connsiteY268" fmla="*/ 8175 h 44192"/>
                    <a:gd name="connsiteX269" fmla="*/ 19175 w 69238"/>
                    <a:gd name="connsiteY269" fmla="*/ 7215 h 44192"/>
                    <a:gd name="connsiteX270" fmla="*/ 19614 w 69238"/>
                    <a:gd name="connsiteY270" fmla="*/ 7736 h 44192"/>
                    <a:gd name="connsiteX271" fmla="*/ 19340 w 69238"/>
                    <a:gd name="connsiteY271" fmla="*/ 7489 h 44192"/>
                    <a:gd name="connsiteX272" fmla="*/ 19285 w 69238"/>
                    <a:gd name="connsiteY272" fmla="*/ 7462 h 44192"/>
                    <a:gd name="connsiteX273" fmla="*/ 18955 w 69238"/>
                    <a:gd name="connsiteY273" fmla="*/ 6995 h 44192"/>
                    <a:gd name="connsiteX274" fmla="*/ 18928 w 69238"/>
                    <a:gd name="connsiteY274" fmla="*/ 6968 h 44192"/>
                    <a:gd name="connsiteX275" fmla="*/ 18352 w 69238"/>
                    <a:gd name="connsiteY275" fmla="*/ 6364 h 44192"/>
                    <a:gd name="connsiteX276" fmla="*/ 14100 w 69238"/>
                    <a:gd name="connsiteY276" fmla="*/ 1125 h 44192"/>
                    <a:gd name="connsiteX277" fmla="*/ 13305 w 69238"/>
                    <a:gd name="connsiteY277" fmla="*/ 0 h 44192"/>
                    <a:gd name="connsiteX278" fmla="*/ 14923 w 69238"/>
                    <a:gd name="connsiteY278" fmla="*/ 7379 h 44192"/>
                    <a:gd name="connsiteX279" fmla="*/ 12454 w 69238"/>
                    <a:gd name="connsiteY279" fmla="*/ 12454 h 44192"/>
                    <a:gd name="connsiteX280" fmla="*/ 2661 w 69238"/>
                    <a:gd name="connsiteY280" fmla="*/ 15472 h 44192"/>
                    <a:gd name="connsiteX281" fmla="*/ 0 w 69238"/>
                    <a:gd name="connsiteY281" fmla="*/ 14292 h 44192"/>
                    <a:gd name="connsiteX282" fmla="*/ 7214 w 69238"/>
                    <a:gd name="connsiteY282" fmla="*/ 22439 h 44192"/>
                    <a:gd name="connsiteX283" fmla="*/ 39557 w 69238"/>
                    <a:gd name="connsiteY283" fmla="*/ 27267 h 44192"/>
                    <a:gd name="connsiteX284" fmla="*/ 38926 w 69238"/>
                    <a:gd name="connsiteY284" fmla="*/ 31081 h 44192"/>
                    <a:gd name="connsiteX285" fmla="*/ 37801 w 69238"/>
                    <a:gd name="connsiteY285" fmla="*/ 33220 h 44192"/>
                    <a:gd name="connsiteX286" fmla="*/ 39557 w 69238"/>
                    <a:gd name="connsiteY286" fmla="*/ 27267 h 44192"/>
                    <a:gd name="connsiteX287" fmla="*/ 36457 w 69238"/>
                    <a:gd name="connsiteY287" fmla="*/ 37911 h 44192"/>
                    <a:gd name="connsiteX288" fmla="*/ 39008 w 69238"/>
                    <a:gd name="connsiteY288" fmla="*/ 36183 h 44192"/>
                    <a:gd name="connsiteX289" fmla="*/ 39118 w 69238"/>
                    <a:gd name="connsiteY289" fmla="*/ 36594 h 44192"/>
                    <a:gd name="connsiteX290" fmla="*/ 36347 w 69238"/>
                    <a:gd name="connsiteY290" fmla="*/ 38295 h 44192"/>
                    <a:gd name="connsiteX291" fmla="*/ 36457 w 69238"/>
                    <a:gd name="connsiteY291" fmla="*/ 37911 h 44192"/>
                    <a:gd name="connsiteX292" fmla="*/ 39173 w 69238"/>
                    <a:gd name="connsiteY292" fmla="*/ 24826 h 44192"/>
                    <a:gd name="connsiteX293" fmla="*/ 38597 w 69238"/>
                    <a:gd name="connsiteY293" fmla="*/ 25237 h 44192"/>
                    <a:gd name="connsiteX294" fmla="*/ 37774 w 69238"/>
                    <a:gd name="connsiteY294" fmla="*/ 22796 h 44192"/>
                    <a:gd name="connsiteX295" fmla="*/ 37801 w 69238"/>
                    <a:gd name="connsiteY295" fmla="*/ 22467 h 44192"/>
                    <a:gd name="connsiteX296" fmla="*/ 37774 w 69238"/>
                    <a:gd name="connsiteY296" fmla="*/ 21891 h 44192"/>
                    <a:gd name="connsiteX297" fmla="*/ 39173 w 69238"/>
                    <a:gd name="connsiteY297" fmla="*/ 24826 h 44192"/>
                    <a:gd name="connsiteX298" fmla="*/ 31547 w 69238"/>
                    <a:gd name="connsiteY298" fmla="*/ 36786 h 44192"/>
                    <a:gd name="connsiteX299" fmla="*/ 34921 w 69238"/>
                    <a:gd name="connsiteY299" fmla="*/ 35085 h 44192"/>
                    <a:gd name="connsiteX300" fmla="*/ 35113 w 69238"/>
                    <a:gd name="connsiteY300" fmla="*/ 35909 h 44192"/>
                    <a:gd name="connsiteX301" fmla="*/ 31108 w 69238"/>
                    <a:gd name="connsiteY301" fmla="*/ 37472 h 44192"/>
                    <a:gd name="connsiteX302" fmla="*/ 31547 w 69238"/>
                    <a:gd name="connsiteY302" fmla="*/ 36786 h 44192"/>
                    <a:gd name="connsiteX303" fmla="*/ 20464 w 69238"/>
                    <a:gd name="connsiteY303" fmla="*/ 8641 h 44192"/>
                    <a:gd name="connsiteX304" fmla="*/ 20519 w 69238"/>
                    <a:gd name="connsiteY304" fmla="*/ 8696 h 44192"/>
                    <a:gd name="connsiteX305" fmla="*/ 20464 w 69238"/>
                    <a:gd name="connsiteY305" fmla="*/ 8641 h 44192"/>
                    <a:gd name="connsiteX306" fmla="*/ 20464 w 69238"/>
                    <a:gd name="connsiteY306" fmla="*/ 8641 h 44192"/>
                    <a:gd name="connsiteX307" fmla="*/ 11714 w 69238"/>
                    <a:gd name="connsiteY307" fmla="*/ 24387 h 44192"/>
                    <a:gd name="connsiteX308" fmla="*/ 11686 w 69238"/>
                    <a:gd name="connsiteY308" fmla="*/ 24963 h 44192"/>
                    <a:gd name="connsiteX309" fmla="*/ 11659 w 69238"/>
                    <a:gd name="connsiteY309" fmla="*/ 25375 h 44192"/>
                    <a:gd name="connsiteX310" fmla="*/ 11631 w 69238"/>
                    <a:gd name="connsiteY310" fmla="*/ 25375 h 44192"/>
                    <a:gd name="connsiteX311" fmla="*/ 11220 w 69238"/>
                    <a:gd name="connsiteY311" fmla="*/ 25292 h 44192"/>
                    <a:gd name="connsiteX312" fmla="*/ 11714 w 69238"/>
                    <a:gd name="connsiteY312" fmla="*/ 24387 h 44192"/>
                    <a:gd name="connsiteX313" fmla="*/ 11192 w 69238"/>
                    <a:gd name="connsiteY313" fmla="*/ 23756 h 44192"/>
                    <a:gd name="connsiteX314" fmla="*/ 11165 w 69238"/>
                    <a:gd name="connsiteY314" fmla="*/ 24085 h 44192"/>
                    <a:gd name="connsiteX315" fmla="*/ 11055 w 69238"/>
                    <a:gd name="connsiteY315" fmla="*/ 24085 h 44192"/>
                    <a:gd name="connsiteX316" fmla="*/ 11000 w 69238"/>
                    <a:gd name="connsiteY316" fmla="*/ 24085 h 44192"/>
                    <a:gd name="connsiteX317" fmla="*/ 11192 w 69238"/>
                    <a:gd name="connsiteY317" fmla="*/ 23756 h 44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</a:cxnLst>
                  <a:rect l="l" t="t" r="r" b="b"/>
                  <a:pathLst>
                    <a:path w="69238" h="44192">
                      <a:moveTo>
                        <a:pt x="7214" y="22439"/>
                      </a:moveTo>
                      <a:lnTo>
                        <a:pt x="9163" y="23564"/>
                      </a:lnTo>
                      <a:lnTo>
                        <a:pt x="7214" y="22439"/>
                      </a:lnTo>
                      <a:cubicBezTo>
                        <a:pt x="7297" y="22522"/>
                        <a:pt x="7352" y="22576"/>
                        <a:pt x="7407" y="22631"/>
                      </a:cubicBezTo>
                      <a:lnTo>
                        <a:pt x="9409" y="23838"/>
                      </a:lnTo>
                      <a:cubicBezTo>
                        <a:pt x="9409" y="23838"/>
                        <a:pt x="9903" y="23345"/>
                        <a:pt x="10671" y="22522"/>
                      </a:cubicBezTo>
                      <a:cubicBezTo>
                        <a:pt x="10616" y="23125"/>
                        <a:pt x="10589" y="23619"/>
                        <a:pt x="10562" y="24030"/>
                      </a:cubicBezTo>
                      <a:cubicBezTo>
                        <a:pt x="10177" y="24003"/>
                        <a:pt x="9793" y="23921"/>
                        <a:pt x="9436" y="23838"/>
                      </a:cubicBezTo>
                      <a:cubicBezTo>
                        <a:pt x="8998" y="23729"/>
                        <a:pt x="8586" y="23509"/>
                        <a:pt x="8175" y="23317"/>
                      </a:cubicBezTo>
                      <a:cubicBezTo>
                        <a:pt x="8477" y="23591"/>
                        <a:pt x="8806" y="23866"/>
                        <a:pt x="9108" y="24140"/>
                      </a:cubicBezTo>
                      <a:lnTo>
                        <a:pt x="10534" y="24936"/>
                      </a:lnTo>
                      <a:lnTo>
                        <a:pt x="9135" y="24140"/>
                      </a:lnTo>
                      <a:cubicBezTo>
                        <a:pt x="9244" y="24223"/>
                        <a:pt x="9327" y="24305"/>
                        <a:pt x="9436" y="24387"/>
                      </a:cubicBezTo>
                      <a:lnTo>
                        <a:pt x="10808" y="25183"/>
                      </a:lnTo>
                      <a:lnTo>
                        <a:pt x="11138" y="24853"/>
                      </a:lnTo>
                      <a:lnTo>
                        <a:pt x="11110" y="25265"/>
                      </a:lnTo>
                      <a:lnTo>
                        <a:pt x="10808" y="25210"/>
                      </a:lnTo>
                      <a:lnTo>
                        <a:pt x="10369" y="25073"/>
                      </a:lnTo>
                      <a:lnTo>
                        <a:pt x="11110" y="25484"/>
                      </a:lnTo>
                      <a:lnTo>
                        <a:pt x="10342" y="25073"/>
                      </a:lnTo>
                      <a:lnTo>
                        <a:pt x="10150" y="25018"/>
                      </a:lnTo>
                      <a:lnTo>
                        <a:pt x="10150" y="25018"/>
                      </a:lnTo>
                      <a:cubicBezTo>
                        <a:pt x="10177" y="25045"/>
                        <a:pt x="10205" y="25073"/>
                        <a:pt x="10232" y="25073"/>
                      </a:cubicBezTo>
                      <a:lnTo>
                        <a:pt x="11384" y="25731"/>
                      </a:lnTo>
                      <a:lnTo>
                        <a:pt x="11686" y="25430"/>
                      </a:lnTo>
                      <a:lnTo>
                        <a:pt x="11659" y="25814"/>
                      </a:lnTo>
                      <a:lnTo>
                        <a:pt x="11384" y="25759"/>
                      </a:lnTo>
                      <a:lnTo>
                        <a:pt x="10945" y="25649"/>
                      </a:lnTo>
                      <a:lnTo>
                        <a:pt x="11659" y="26033"/>
                      </a:lnTo>
                      <a:lnTo>
                        <a:pt x="10945" y="25649"/>
                      </a:lnTo>
                      <a:lnTo>
                        <a:pt x="10808" y="25622"/>
                      </a:lnTo>
                      <a:cubicBezTo>
                        <a:pt x="10808" y="25622"/>
                        <a:pt x="10836" y="25622"/>
                        <a:pt x="10836" y="25649"/>
                      </a:cubicBezTo>
                      <a:lnTo>
                        <a:pt x="11796" y="26198"/>
                      </a:lnTo>
                      <a:lnTo>
                        <a:pt x="10863" y="25704"/>
                      </a:lnTo>
                      <a:cubicBezTo>
                        <a:pt x="12262" y="26911"/>
                        <a:pt x="13661" y="28063"/>
                        <a:pt x="15143" y="29160"/>
                      </a:cubicBezTo>
                      <a:cubicBezTo>
                        <a:pt x="15225" y="29078"/>
                        <a:pt x="16898" y="27212"/>
                        <a:pt x="18845" y="24661"/>
                      </a:cubicBezTo>
                      <a:cubicBezTo>
                        <a:pt x="18105" y="25128"/>
                        <a:pt x="17310" y="25457"/>
                        <a:pt x="16459" y="25704"/>
                      </a:cubicBezTo>
                      <a:lnTo>
                        <a:pt x="16898" y="24798"/>
                      </a:lnTo>
                      <a:lnTo>
                        <a:pt x="16404" y="24991"/>
                      </a:lnTo>
                      <a:cubicBezTo>
                        <a:pt x="16157" y="25073"/>
                        <a:pt x="15911" y="25155"/>
                        <a:pt x="15636" y="25210"/>
                      </a:cubicBezTo>
                      <a:lnTo>
                        <a:pt x="14868" y="25375"/>
                      </a:lnTo>
                      <a:lnTo>
                        <a:pt x="14840" y="26005"/>
                      </a:lnTo>
                      <a:cubicBezTo>
                        <a:pt x="13908" y="26115"/>
                        <a:pt x="12948" y="26115"/>
                        <a:pt x="12015" y="25923"/>
                      </a:cubicBezTo>
                      <a:lnTo>
                        <a:pt x="12317" y="25622"/>
                      </a:lnTo>
                      <a:lnTo>
                        <a:pt x="12427" y="25512"/>
                      </a:lnTo>
                      <a:lnTo>
                        <a:pt x="12180" y="25484"/>
                      </a:lnTo>
                      <a:lnTo>
                        <a:pt x="11933" y="25923"/>
                      </a:lnTo>
                      <a:lnTo>
                        <a:pt x="11741" y="25896"/>
                      </a:lnTo>
                      <a:lnTo>
                        <a:pt x="11987" y="25484"/>
                      </a:lnTo>
                      <a:lnTo>
                        <a:pt x="11741" y="25457"/>
                      </a:lnTo>
                      <a:lnTo>
                        <a:pt x="11933" y="25237"/>
                      </a:lnTo>
                      <a:lnTo>
                        <a:pt x="12427" y="24716"/>
                      </a:lnTo>
                      <a:lnTo>
                        <a:pt x="12728" y="24140"/>
                      </a:lnTo>
                      <a:lnTo>
                        <a:pt x="12673" y="24140"/>
                      </a:lnTo>
                      <a:lnTo>
                        <a:pt x="11878" y="24168"/>
                      </a:lnTo>
                      <a:lnTo>
                        <a:pt x="11906" y="24085"/>
                      </a:lnTo>
                      <a:lnTo>
                        <a:pt x="12783" y="23153"/>
                      </a:lnTo>
                      <a:cubicBezTo>
                        <a:pt x="13085" y="22796"/>
                        <a:pt x="13414" y="22439"/>
                        <a:pt x="13716" y="22083"/>
                      </a:cubicBezTo>
                      <a:lnTo>
                        <a:pt x="14072" y="21644"/>
                      </a:lnTo>
                      <a:lnTo>
                        <a:pt x="15499" y="19038"/>
                      </a:lnTo>
                      <a:lnTo>
                        <a:pt x="15444" y="19394"/>
                      </a:lnTo>
                      <a:lnTo>
                        <a:pt x="15416" y="19532"/>
                      </a:lnTo>
                      <a:lnTo>
                        <a:pt x="14594" y="21040"/>
                      </a:lnTo>
                      <a:lnTo>
                        <a:pt x="14704" y="20903"/>
                      </a:lnTo>
                      <a:lnTo>
                        <a:pt x="15335" y="20108"/>
                      </a:lnTo>
                      <a:lnTo>
                        <a:pt x="15170" y="21424"/>
                      </a:lnTo>
                      <a:lnTo>
                        <a:pt x="15170" y="21507"/>
                      </a:lnTo>
                      <a:cubicBezTo>
                        <a:pt x="17913" y="18187"/>
                        <a:pt x="21123" y="13634"/>
                        <a:pt x="21177" y="10699"/>
                      </a:cubicBezTo>
                      <a:lnTo>
                        <a:pt x="21425" y="11412"/>
                      </a:lnTo>
                      <a:lnTo>
                        <a:pt x="21562" y="11960"/>
                      </a:lnTo>
                      <a:cubicBezTo>
                        <a:pt x="21671" y="11357"/>
                        <a:pt x="21698" y="10808"/>
                        <a:pt x="21589" y="10342"/>
                      </a:cubicBezTo>
                      <a:lnTo>
                        <a:pt x="21315" y="10260"/>
                      </a:lnTo>
                      <a:lnTo>
                        <a:pt x="21150" y="10232"/>
                      </a:lnTo>
                      <a:cubicBezTo>
                        <a:pt x="21123" y="9930"/>
                        <a:pt x="21068" y="9684"/>
                        <a:pt x="20958" y="9409"/>
                      </a:cubicBezTo>
                      <a:lnTo>
                        <a:pt x="20766" y="9738"/>
                      </a:lnTo>
                      <a:lnTo>
                        <a:pt x="20849" y="9903"/>
                      </a:lnTo>
                      <a:lnTo>
                        <a:pt x="20958" y="10177"/>
                      </a:lnTo>
                      <a:lnTo>
                        <a:pt x="20958" y="10177"/>
                      </a:lnTo>
                      <a:lnTo>
                        <a:pt x="20684" y="10150"/>
                      </a:lnTo>
                      <a:lnTo>
                        <a:pt x="20684" y="10067"/>
                      </a:lnTo>
                      <a:lnTo>
                        <a:pt x="20684" y="9930"/>
                      </a:lnTo>
                      <a:lnTo>
                        <a:pt x="20574" y="10122"/>
                      </a:lnTo>
                      <a:lnTo>
                        <a:pt x="20409" y="10122"/>
                      </a:lnTo>
                      <a:lnTo>
                        <a:pt x="20656" y="9684"/>
                      </a:lnTo>
                      <a:lnTo>
                        <a:pt x="20656" y="9519"/>
                      </a:lnTo>
                      <a:lnTo>
                        <a:pt x="20629" y="9437"/>
                      </a:lnTo>
                      <a:lnTo>
                        <a:pt x="20711" y="9574"/>
                      </a:lnTo>
                      <a:lnTo>
                        <a:pt x="20903" y="9245"/>
                      </a:lnTo>
                      <a:lnTo>
                        <a:pt x="20794" y="9053"/>
                      </a:lnTo>
                      <a:lnTo>
                        <a:pt x="20739" y="8943"/>
                      </a:lnTo>
                      <a:lnTo>
                        <a:pt x="20794" y="8998"/>
                      </a:lnTo>
                      <a:lnTo>
                        <a:pt x="20930" y="9162"/>
                      </a:lnTo>
                      <a:lnTo>
                        <a:pt x="20958" y="9107"/>
                      </a:lnTo>
                      <a:lnTo>
                        <a:pt x="21068" y="9190"/>
                      </a:lnTo>
                      <a:lnTo>
                        <a:pt x="21040" y="9245"/>
                      </a:lnTo>
                      <a:lnTo>
                        <a:pt x="21342" y="9601"/>
                      </a:lnTo>
                      <a:lnTo>
                        <a:pt x="21534" y="9903"/>
                      </a:lnTo>
                      <a:cubicBezTo>
                        <a:pt x="21452" y="9684"/>
                        <a:pt x="21342" y="9492"/>
                        <a:pt x="21205" y="9299"/>
                      </a:cubicBezTo>
                      <a:cubicBezTo>
                        <a:pt x="21534" y="9656"/>
                        <a:pt x="21808" y="10040"/>
                        <a:pt x="22055" y="10424"/>
                      </a:cubicBezTo>
                      <a:lnTo>
                        <a:pt x="21781" y="10314"/>
                      </a:lnTo>
                      <a:cubicBezTo>
                        <a:pt x="22302" y="11165"/>
                        <a:pt x="22659" y="12098"/>
                        <a:pt x="22906" y="13058"/>
                      </a:cubicBezTo>
                      <a:lnTo>
                        <a:pt x="23152" y="12591"/>
                      </a:lnTo>
                      <a:cubicBezTo>
                        <a:pt x="23646" y="13936"/>
                        <a:pt x="23838" y="15362"/>
                        <a:pt x="23728" y="16788"/>
                      </a:cubicBezTo>
                      <a:lnTo>
                        <a:pt x="23427" y="17337"/>
                      </a:lnTo>
                      <a:cubicBezTo>
                        <a:pt x="23317" y="17584"/>
                        <a:pt x="23207" y="17831"/>
                        <a:pt x="23098" y="18078"/>
                      </a:cubicBezTo>
                      <a:lnTo>
                        <a:pt x="22933" y="18489"/>
                      </a:lnTo>
                      <a:lnTo>
                        <a:pt x="22988" y="18352"/>
                      </a:lnTo>
                      <a:cubicBezTo>
                        <a:pt x="22659" y="19230"/>
                        <a:pt x="22412" y="20217"/>
                        <a:pt x="22220" y="21287"/>
                      </a:cubicBezTo>
                      <a:lnTo>
                        <a:pt x="22193" y="21342"/>
                      </a:lnTo>
                      <a:cubicBezTo>
                        <a:pt x="21781" y="23646"/>
                        <a:pt x="21671" y="26252"/>
                        <a:pt x="21671" y="28502"/>
                      </a:cubicBezTo>
                      <a:cubicBezTo>
                        <a:pt x="19696" y="29407"/>
                        <a:pt x="17420" y="29681"/>
                        <a:pt x="15197" y="29160"/>
                      </a:cubicBezTo>
                      <a:cubicBezTo>
                        <a:pt x="16459" y="30120"/>
                        <a:pt x="17721" y="31081"/>
                        <a:pt x="19038" y="31958"/>
                      </a:cubicBezTo>
                      <a:cubicBezTo>
                        <a:pt x="21891" y="33851"/>
                        <a:pt x="24881" y="35552"/>
                        <a:pt x="27926" y="37116"/>
                      </a:cubicBezTo>
                      <a:lnTo>
                        <a:pt x="28310" y="37143"/>
                      </a:lnTo>
                      <a:cubicBezTo>
                        <a:pt x="28611" y="37143"/>
                        <a:pt x="28913" y="37143"/>
                        <a:pt x="29215" y="37143"/>
                      </a:cubicBezTo>
                      <a:lnTo>
                        <a:pt x="29654" y="37116"/>
                      </a:lnTo>
                      <a:lnTo>
                        <a:pt x="29737" y="37554"/>
                      </a:lnTo>
                      <a:cubicBezTo>
                        <a:pt x="29325" y="37582"/>
                        <a:pt x="28913" y="37472"/>
                        <a:pt x="28529" y="37417"/>
                      </a:cubicBezTo>
                      <a:cubicBezTo>
                        <a:pt x="29462" y="37884"/>
                        <a:pt x="30422" y="38295"/>
                        <a:pt x="31355" y="38707"/>
                      </a:cubicBezTo>
                      <a:cubicBezTo>
                        <a:pt x="33001" y="38844"/>
                        <a:pt x="34619" y="38679"/>
                        <a:pt x="36100" y="38076"/>
                      </a:cubicBezTo>
                      <a:lnTo>
                        <a:pt x="36238" y="38323"/>
                      </a:lnTo>
                      <a:lnTo>
                        <a:pt x="36238" y="38350"/>
                      </a:lnTo>
                      <a:cubicBezTo>
                        <a:pt x="34839" y="38899"/>
                        <a:pt x="33275" y="39008"/>
                        <a:pt x="31684" y="38871"/>
                      </a:cubicBezTo>
                      <a:cubicBezTo>
                        <a:pt x="33028" y="39475"/>
                        <a:pt x="34345" y="39996"/>
                        <a:pt x="35689" y="40517"/>
                      </a:cubicBezTo>
                      <a:lnTo>
                        <a:pt x="36292" y="38460"/>
                      </a:lnTo>
                      <a:cubicBezTo>
                        <a:pt x="36923" y="39475"/>
                        <a:pt x="37746" y="40380"/>
                        <a:pt x="38734" y="41093"/>
                      </a:cubicBezTo>
                      <a:cubicBezTo>
                        <a:pt x="38103" y="41148"/>
                        <a:pt x="37472" y="41011"/>
                        <a:pt x="36841" y="40956"/>
                      </a:cubicBezTo>
                      <a:cubicBezTo>
                        <a:pt x="39721" y="41998"/>
                        <a:pt x="42657" y="42794"/>
                        <a:pt x="45592" y="43397"/>
                      </a:cubicBezTo>
                      <a:lnTo>
                        <a:pt x="45619" y="43315"/>
                      </a:lnTo>
                      <a:lnTo>
                        <a:pt x="45647" y="43315"/>
                      </a:lnTo>
                      <a:lnTo>
                        <a:pt x="45592" y="43397"/>
                      </a:lnTo>
                      <a:cubicBezTo>
                        <a:pt x="45674" y="43425"/>
                        <a:pt x="45729" y="43425"/>
                        <a:pt x="45811" y="43452"/>
                      </a:cubicBezTo>
                      <a:lnTo>
                        <a:pt x="45784" y="43370"/>
                      </a:lnTo>
                      <a:lnTo>
                        <a:pt x="45839" y="43397"/>
                      </a:lnTo>
                      <a:lnTo>
                        <a:pt x="45811" y="43452"/>
                      </a:lnTo>
                      <a:cubicBezTo>
                        <a:pt x="45839" y="43452"/>
                        <a:pt x="45894" y="43452"/>
                        <a:pt x="45921" y="43480"/>
                      </a:cubicBezTo>
                      <a:lnTo>
                        <a:pt x="45894" y="43425"/>
                      </a:lnTo>
                      <a:lnTo>
                        <a:pt x="45921" y="43425"/>
                      </a:lnTo>
                      <a:lnTo>
                        <a:pt x="45894" y="43480"/>
                      </a:lnTo>
                      <a:cubicBezTo>
                        <a:pt x="46141" y="43535"/>
                        <a:pt x="46360" y="43562"/>
                        <a:pt x="46607" y="43617"/>
                      </a:cubicBezTo>
                      <a:lnTo>
                        <a:pt x="46141" y="43535"/>
                      </a:lnTo>
                      <a:lnTo>
                        <a:pt x="46141" y="43507"/>
                      </a:lnTo>
                      <a:lnTo>
                        <a:pt x="46168" y="43507"/>
                      </a:lnTo>
                      <a:lnTo>
                        <a:pt x="46141" y="43535"/>
                      </a:lnTo>
                      <a:lnTo>
                        <a:pt x="47128" y="43727"/>
                      </a:lnTo>
                      <a:cubicBezTo>
                        <a:pt x="46854" y="43699"/>
                        <a:pt x="46607" y="43644"/>
                        <a:pt x="46332" y="43562"/>
                      </a:cubicBezTo>
                      <a:lnTo>
                        <a:pt x="47210" y="43727"/>
                      </a:lnTo>
                      <a:lnTo>
                        <a:pt x="47128" y="43699"/>
                      </a:lnTo>
                      <a:cubicBezTo>
                        <a:pt x="47155" y="43699"/>
                        <a:pt x="47183" y="43727"/>
                        <a:pt x="47238" y="43727"/>
                      </a:cubicBezTo>
                      <a:lnTo>
                        <a:pt x="48061" y="43836"/>
                      </a:lnTo>
                      <a:lnTo>
                        <a:pt x="57059" y="44193"/>
                      </a:lnTo>
                      <a:cubicBezTo>
                        <a:pt x="59171" y="44083"/>
                        <a:pt x="61228" y="43836"/>
                        <a:pt x="63176" y="43480"/>
                      </a:cubicBezTo>
                      <a:cubicBezTo>
                        <a:pt x="65288" y="43068"/>
                        <a:pt x="67291" y="42520"/>
                        <a:pt x="69238" y="41834"/>
                      </a:cubicBezTo>
                      <a:cubicBezTo>
                        <a:pt x="67428" y="42465"/>
                        <a:pt x="65453" y="42575"/>
                        <a:pt x="63587" y="42136"/>
                      </a:cubicBezTo>
                      <a:cubicBezTo>
                        <a:pt x="59335" y="41121"/>
                        <a:pt x="56236" y="37390"/>
                        <a:pt x="56016" y="33028"/>
                      </a:cubicBezTo>
                      <a:cubicBezTo>
                        <a:pt x="55797" y="28859"/>
                        <a:pt x="58211" y="25018"/>
                        <a:pt x="62024" y="23400"/>
                      </a:cubicBezTo>
                      <a:lnTo>
                        <a:pt x="62188" y="23317"/>
                      </a:lnTo>
                      <a:lnTo>
                        <a:pt x="62463" y="23208"/>
                      </a:lnTo>
                      <a:lnTo>
                        <a:pt x="62600" y="23153"/>
                      </a:lnTo>
                      <a:lnTo>
                        <a:pt x="56098" y="24387"/>
                      </a:lnTo>
                      <a:lnTo>
                        <a:pt x="50639" y="24113"/>
                      </a:lnTo>
                      <a:lnTo>
                        <a:pt x="50118" y="24030"/>
                      </a:lnTo>
                      <a:lnTo>
                        <a:pt x="50118" y="24030"/>
                      </a:lnTo>
                      <a:cubicBezTo>
                        <a:pt x="55275" y="24798"/>
                        <a:pt x="47293" y="41258"/>
                        <a:pt x="46277" y="43288"/>
                      </a:cubicBezTo>
                      <a:lnTo>
                        <a:pt x="46168" y="42986"/>
                      </a:lnTo>
                      <a:lnTo>
                        <a:pt x="46058" y="43178"/>
                      </a:lnTo>
                      <a:lnTo>
                        <a:pt x="46004" y="43041"/>
                      </a:lnTo>
                      <a:lnTo>
                        <a:pt x="45866" y="43315"/>
                      </a:lnTo>
                      <a:lnTo>
                        <a:pt x="45756" y="43041"/>
                      </a:lnTo>
                      <a:lnTo>
                        <a:pt x="45701" y="43150"/>
                      </a:lnTo>
                      <a:lnTo>
                        <a:pt x="45647" y="43013"/>
                      </a:lnTo>
                      <a:lnTo>
                        <a:pt x="45674" y="42821"/>
                      </a:lnTo>
                      <a:cubicBezTo>
                        <a:pt x="45400" y="42026"/>
                        <a:pt x="44879" y="40545"/>
                        <a:pt x="44385" y="38707"/>
                      </a:cubicBezTo>
                      <a:lnTo>
                        <a:pt x="44330" y="38761"/>
                      </a:lnTo>
                      <a:cubicBezTo>
                        <a:pt x="44138" y="38021"/>
                        <a:pt x="43919" y="37198"/>
                        <a:pt x="43754" y="36375"/>
                      </a:cubicBezTo>
                      <a:lnTo>
                        <a:pt x="43809" y="36183"/>
                      </a:lnTo>
                      <a:lnTo>
                        <a:pt x="43726" y="35826"/>
                      </a:lnTo>
                      <a:lnTo>
                        <a:pt x="43699" y="35634"/>
                      </a:lnTo>
                      <a:lnTo>
                        <a:pt x="43644" y="35799"/>
                      </a:lnTo>
                      <a:lnTo>
                        <a:pt x="43617" y="35607"/>
                      </a:lnTo>
                      <a:lnTo>
                        <a:pt x="43644" y="35442"/>
                      </a:lnTo>
                      <a:lnTo>
                        <a:pt x="43562" y="35031"/>
                      </a:lnTo>
                      <a:lnTo>
                        <a:pt x="43507" y="35195"/>
                      </a:lnTo>
                      <a:lnTo>
                        <a:pt x="43480" y="35058"/>
                      </a:lnTo>
                      <a:lnTo>
                        <a:pt x="43507" y="34894"/>
                      </a:lnTo>
                      <a:lnTo>
                        <a:pt x="43480" y="34702"/>
                      </a:lnTo>
                      <a:lnTo>
                        <a:pt x="43617" y="34098"/>
                      </a:lnTo>
                      <a:lnTo>
                        <a:pt x="43617" y="34070"/>
                      </a:lnTo>
                      <a:lnTo>
                        <a:pt x="43480" y="34674"/>
                      </a:lnTo>
                      <a:cubicBezTo>
                        <a:pt x="42794" y="30587"/>
                        <a:pt x="42822" y="26252"/>
                        <a:pt x="45400" y="24524"/>
                      </a:cubicBezTo>
                      <a:lnTo>
                        <a:pt x="45510" y="24661"/>
                      </a:lnTo>
                      <a:lnTo>
                        <a:pt x="45647" y="24552"/>
                      </a:lnTo>
                      <a:lnTo>
                        <a:pt x="45949" y="24360"/>
                      </a:lnTo>
                      <a:lnTo>
                        <a:pt x="45921" y="24497"/>
                      </a:lnTo>
                      <a:lnTo>
                        <a:pt x="45921" y="24497"/>
                      </a:lnTo>
                      <a:lnTo>
                        <a:pt x="45949" y="24360"/>
                      </a:lnTo>
                      <a:lnTo>
                        <a:pt x="45949" y="24360"/>
                      </a:lnTo>
                      <a:lnTo>
                        <a:pt x="46004" y="24195"/>
                      </a:lnTo>
                      <a:lnTo>
                        <a:pt x="46004" y="24195"/>
                      </a:lnTo>
                      <a:lnTo>
                        <a:pt x="46031" y="24140"/>
                      </a:lnTo>
                      <a:lnTo>
                        <a:pt x="46168" y="24085"/>
                      </a:lnTo>
                      <a:lnTo>
                        <a:pt x="46168" y="24140"/>
                      </a:lnTo>
                      <a:lnTo>
                        <a:pt x="46168" y="24140"/>
                      </a:lnTo>
                      <a:lnTo>
                        <a:pt x="46196" y="24085"/>
                      </a:lnTo>
                      <a:lnTo>
                        <a:pt x="46387" y="24030"/>
                      </a:lnTo>
                      <a:lnTo>
                        <a:pt x="46415" y="24030"/>
                      </a:lnTo>
                      <a:lnTo>
                        <a:pt x="46415" y="24085"/>
                      </a:lnTo>
                      <a:lnTo>
                        <a:pt x="46442" y="24085"/>
                      </a:lnTo>
                      <a:lnTo>
                        <a:pt x="46442" y="24030"/>
                      </a:lnTo>
                      <a:cubicBezTo>
                        <a:pt x="46607" y="23976"/>
                        <a:pt x="46882" y="24030"/>
                        <a:pt x="47046" y="24003"/>
                      </a:cubicBezTo>
                      <a:lnTo>
                        <a:pt x="47073" y="24003"/>
                      </a:lnTo>
                      <a:cubicBezTo>
                        <a:pt x="47073" y="24003"/>
                        <a:pt x="47073" y="24003"/>
                        <a:pt x="47046" y="24003"/>
                      </a:cubicBezTo>
                      <a:cubicBezTo>
                        <a:pt x="47759" y="23866"/>
                        <a:pt x="48472" y="23756"/>
                        <a:pt x="49433" y="23893"/>
                      </a:cubicBezTo>
                      <a:lnTo>
                        <a:pt x="47238" y="23454"/>
                      </a:lnTo>
                      <a:lnTo>
                        <a:pt x="46854" y="23372"/>
                      </a:lnTo>
                      <a:lnTo>
                        <a:pt x="46579" y="23317"/>
                      </a:lnTo>
                      <a:lnTo>
                        <a:pt x="46387" y="23290"/>
                      </a:lnTo>
                      <a:lnTo>
                        <a:pt x="46277" y="23262"/>
                      </a:lnTo>
                      <a:lnTo>
                        <a:pt x="46277" y="23235"/>
                      </a:lnTo>
                      <a:lnTo>
                        <a:pt x="41669" y="21891"/>
                      </a:lnTo>
                      <a:lnTo>
                        <a:pt x="41175" y="21726"/>
                      </a:lnTo>
                      <a:cubicBezTo>
                        <a:pt x="42163" y="22083"/>
                        <a:pt x="43096" y="22549"/>
                        <a:pt x="43891" y="23180"/>
                      </a:cubicBezTo>
                      <a:cubicBezTo>
                        <a:pt x="42903" y="23262"/>
                        <a:pt x="41971" y="23482"/>
                        <a:pt x="41066" y="23811"/>
                      </a:cubicBezTo>
                      <a:cubicBezTo>
                        <a:pt x="41559" y="24579"/>
                        <a:pt x="41916" y="25430"/>
                        <a:pt x="42163" y="26307"/>
                      </a:cubicBezTo>
                      <a:lnTo>
                        <a:pt x="42163" y="26307"/>
                      </a:lnTo>
                      <a:lnTo>
                        <a:pt x="41916" y="26554"/>
                      </a:lnTo>
                      <a:cubicBezTo>
                        <a:pt x="41697" y="25622"/>
                        <a:pt x="41340" y="24744"/>
                        <a:pt x="40873" y="23893"/>
                      </a:cubicBezTo>
                      <a:lnTo>
                        <a:pt x="40682" y="23976"/>
                      </a:lnTo>
                      <a:lnTo>
                        <a:pt x="40517" y="24058"/>
                      </a:lnTo>
                      <a:lnTo>
                        <a:pt x="40682" y="23537"/>
                      </a:lnTo>
                      <a:cubicBezTo>
                        <a:pt x="39721" y="22001"/>
                        <a:pt x="38295" y="20684"/>
                        <a:pt x="36540" y="19861"/>
                      </a:cubicBezTo>
                      <a:lnTo>
                        <a:pt x="36402" y="19806"/>
                      </a:lnTo>
                      <a:lnTo>
                        <a:pt x="34592" y="18928"/>
                      </a:lnTo>
                      <a:lnTo>
                        <a:pt x="34208" y="18709"/>
                      </a:lnTo>
                      <a:cubicBezTo>
                        <a:pt x="34592" y="18901"/>
                        <a:pt x="34921" y="19120"/>
                        <a:pt x="35278" y="19340"/>
                      </a:cubicBezTo>
                      <a:lnTo>
                        <a:pt x="34976" y="19257"/>
                      </a:lnTo>
                      <a:lnTo>
                        <a:pt x="34921" y="19257"/>
                      </a:lnTo>
                      <a:lnTo>
                        <a:pt x="34537" y="18983"/>
                      </a:lnTo>
                      <a:cubicBezTo>
                        <a:pt x="34400" y="18846"/>
                        <a:pt x="34235" y="18736"/>
                        <a:pt x="34070" y="18654"/>
                      </a:cubicBezTo>
                      <a:lnTo>
                        <a:pt x="33960" y="18599"/>
                      </a:lnTo>
                      <a:lnTo>
                        <a:pt x="33906" y="18572"/>
                      </a:lnTo>
                      <a:lnTo>
                        <a:pt x="33796" y="18517"/>
                      </a:lnTo>
                      <a:lnTo>
                        <a:pt x="33741" y="18489"/>
                      </a:lnTo>
                      <a:lnTo>
                        <a:pt x="33659" y="18462"/>
                      </a:lnTo>
                      <a:lnTo>
                        <a:pt x="33549" y="18407"/>
                      </a:lnTo>
                      <a:lnTo>
                        <a:pt x="29764" y="16157"/>
                      </a:lnTo>
                      <a:lnTo>
                        <a:pt x="29764" y="16157"/>
                      </a:lnTo>
                      <a:lnTo>
                        <a:pt x="29682" y="16103"/>
                      </a:lnTo>
                      <a:lnTo>
                        <a:pt x="25896" y="13387"/>
                      </a:lnTo>
                      <a:lnTo>
                        <a:pt x="23921" y="11768"/>
                      </a:lnTo>
                      <a:cubicBezTo>
                        <a:pt x="24991" y="12674"/>
                        <a:pt x="25841" y="13771"/>
                        <a:pt x="26444" y="14950"/>
                      </a:cubicBezTo>
                      <a:cubicBezTo>
                        <a:pt x="25320" y="15005"/>
                        <a:pt x="24469" y="15636"/>
                        <a:pt x="23811" y="16651"/>
                      </a:cubicBezTo>
                      <a:cubicBezTo>
                        <a:pt x="24716" y="14484"/>
                        <a:pt x="24908" y="12591"/>
                        <a:pt x="23701" y="11549"/>
                      </a:cubicBezTo>
                      <a:lnTo>
                        <a:pt x="23701" y="11549"/>
                      </a:lnTo>
                      <a:lnTo>
                        <a:pt x="22960" y="10891"/>
                      </a:lnTo>
                      <a:cubicBezTo>
                        <a:pt x="22960" y="10891"/>
                        <a:pt x="22028" y="10067"/>
                        <a:pt x="22028" y="10067"/>
                      </a:cubicBezTo>
                      <a:lnTo>
                        <a:pt x="21123" y="9217"/>
                      </a:lnTo>
                      <a:lnTo>
                        <a:pt x="21123" y="9217"/>
                      </a:lnTo>
                      <a:lnTo>
                        <a:pt x="21040" y="9107"/>
                      </a:lnTo>
                      <a:lnTo>
                        <a:pt x="20766" y="8833"/>
                      </a:lnTo>
                      <a:lnTo>
                        <a:pt x="20876" y="8943"/>
                      </a:lnTo>
                      <a:lnTo>
                        <a:pt x="20739" y="8806"/>
                      </a:lnTo>
                      <a:lnTo>
                        <a:pt x="20574" y="8641"/>
                      </a:lnTo>
                      <a:lnTo>
                        <a:pt x="20574" y="8641"/>
                      </a:lnTo>
                      <a:lnTo>
                        <a:pt x="20327" y="8394"/>
                      </a:lnTo>
                      <a:lnTo>
                        <a:pt x="20437" y="8504"/>
                      </a:lnTo>
                      <a:lnTo>
                        <a:pt x="20272" y="8367"/>
                      </a:lnTo>
                      <a:cubicBezTo>
                        <a:pt x="20217" y="8312"/>
                        <a:pt x="20163" y="8230"/>
                        <a:pt x="20108" y="8175"/>
                      </a:cubicBezTo>
                      <a:lnTo>
                        <a:pt x="20108" y="8175"/>
                      </a:lnTo>
                      <a:lnTo>
                        <a:pt x="19175" y="7215"/>
                      </a:lnTo>
                      <a:lnTo>
                        <a:pt x="19614" y="7736"/>
                      </a:lnTo>
                      <a:lnTo>
                        <a:pt x="19340" y="7489"/>
                      </a:lnTo>
                      <a:lnTo>
                        <a:pt x="19285" y="7462"/>
                      </a:lnTo>
                      <a:cubicBezTo>
                        <a:pt x="19202" y="7297"/>
                        <a:pt x="19065" y="7132"/>
                        <a:pt x="18955" y="6995"/>
                      </a:cubicBezTo>
                      <a:cubicBezTo>
                        <a:pt x="18955" y="6995"/>
                        <a:pt x="18928" y="6968"/>
                        <a:pt x="18928" y="6968"/>
                      </a:cubicBezTo>
                      <a:cubicBezTo>
                        <a:pt x="18928" y="6968"/>
                        <a:pt x="18352" y="6364"/>
                        <a:pt x="18352" y="6364"/>
                      </a:cubicBezTo>
                      <a:lnTo>
                        <a:pt x="14100" y="1125"/>
                      </a:lnTo>
                      <a:lnTo>
                        <a:pt x="13305" y="0"/>
                      </a:lnTo>
                      <a:cubicBezTo>
                        <a:pt x="14813" y="2195"/>
                        <a:pt x="15362" y="4856"/>
                        <a:pt x="14923" y="7379"/>
                      </a:cubicBezTo>
                      <a:cubicBezTo>
                        <a:pt x="13881" y="8449"/>
                        <a:pt x="13058" y="10314"/>
                        <a:pt x="12454" y="12454"/>
                      </a:cubicBezTo>
                      <a:cubicBezTo>
                        <a:pt x="10012" y="15143"/>
                        <a:pt x="6282" y="16350"/>
                        <a:pt x="2661" y="15472"/>
                      </a:cubicBezTo>
                      <a:cubicBezTo>
                        <a:pt x="1700" y="15252"/>
                        <a:pt x="851" y="14786"/>
                        <a:pt x="0" y="14292"/>
                      </a:cubicBezTo>
                      <a:cubicBezTo>
                        <a:pt x="2167" y="17118"/>
                        <a:pt x="4581" y="19861"/>
                        <a:pt x="7214" y="22439"/>
                      </a:cubicBezTo>
                      <a:close/>
                      <a:moveTo>
                        <a:pt x="39557" y="27267"/>
                      </a:moveTo>
                      <a:cubicBezTo>
                        <a:pt x="39612" y="28529"/>
                        <a:pt x="39393" y="29819"/>
                        <a:pt x="38926" y="31081"/>
                      </a:cubicBezTo>
                      <a:cubicBezTo>
                        <a:pt x="38652" y="31849"/>
                        <a:pt x="38268" y="32562"/>
                        <a:pt x="37801" y="33220"/>
                      </a:cubicBezTo>
                      <a:lnTo>
                        <a:pt x="39557" y="27267"/>
                      </a:lnTo>
                      <a:close/>
                      <a:moveTo>
                        <a:pt x="36457" y="37911"/>
                      </a:moveTo>
                      <a:cubicBezTo>
                        <a:pt x="37389" y="37472"/>
                        <a:pt x="38268" y="36896"/>
                        <a:pt x="39008" y="36183"/>
                      </a:cubicBezTo>
                      <a:lnTo>
                        <a:pt x="39118" y="36594"/>
                      </a:lnTo>
                      <a:cubicBezTo>
                        <a:pt x="38295" y="37307"/>
                        <a:pt x="37362" y="37884"/>
                        <a:pt x="36347" y="38295"/>
                      </a:cubicBezTo>
                      <a:lnTo>
                        <a:pt x="36457" y="37911"/>
                      </a:lnTo>
                      <a:close/>
                      <a:moveTo>
                        <a:pt x="39173" y="24826"/>
                      </a:moveTo>
                      <a:cubicBezTo>
                        <a:pt x="38981" y="24963"/>
                        <a:pt x="38789" y="25100"/>
                        <a:pt x="38597" y="25237"/>
                      </a:cubicBezTo>
                      <a:cubicBezTo>
                        <a:pt x="38432" y="24387"/>
                        <a:pt x="38158" y="23564"/>
                        <a:pt x="37774" y="22796"/>
                      </a:cubicBezTo>
                      <a:lnTo>
                        <a:pt x="37801" y="22467"/>
                      </a:lnTo>
                      <a:lnTo>
                        <a:pt x="37774" y="21891"/>
                      </a:lnTo>
                      <a:cubicBezTo>
                        <a:pt x="38405" y="22769"/>
                        <a:pt x="38871" y="23756"/>
                        <a:pt x="39173" y="24826"/>
                      </a:cubicBezTo>
                      <a:close/>
                      <a:moveTo>
                        <a:pt x="31547" y="36786"/>
                      </a:moveTo>
                      <a:cubicBezTo>
                        <a:pt x="32781" y="36430"/>
                        <a:pt x="33933" y="35854"/>
                        <a:pt x="34921" y="35085"/>
                      </a:cubicBezTo>
                      <a:cubicBezTo>
                        <a:pt x="34976" y="35360"/>
                        <a:pt x="35058" y="35634"/>
                        <a:pt x="35113" y="35909"/>
                      </a:cubicBezTo>
                      <a:cubicBezTo>
                        <a:pt x="33906" y="36704"/>
                        <a:pt x="32561" y="37253"/>
                        <a:pt x="31108" y="37472"/>
                      </a:cubicBezTo>
                      <a:lnTo>
                        <a:pt x="31547" y="36786"/>
                      </a:lnTo>
                      <a:close/>
                      <a:moveTo>
                        <a:pt x="20464" y="8641"/>
                      </a:moveTo>
                      <a:lnTo>
                        <a:pt x="20519" y="8696"/>
                      </a:lnTo>
                      <a:lnTo>
                        <a:pt x="20464" y="8641"/>
                      </a:lnTo>
                      <a:lnTo>
                        <a:pt x="20464" y="8641"/>
                      </a:lnTo>
                      <a:close/>
                      <a:moveTo>
                        <a:pt x="11714" y="24387"/>
                      </a:moveTo>
                      <a:lnTo>
                        <a:pt x="11686" y="24963"/>
                      </a:lnTo>
                      <a:lnTo>
                        <a:pt x="11659" y="25375"/>
                      </a:lnTo>
                      <a:lnTo>
                        <a:pt x="11631" y="25375"/>
                      </a:lnTo>
                      <a:lnTo>
                        <a:pt x="11220" y="25292"/>
                      </a:lnTo>
                      <a:lnTo>
                        <a:pt x="11714" y="24387"/>
                      </a:lnTo>
                      <a:close/>
                      <a:moveTo>
                        <a:pt x="11192" y="23756"/>
                      </a:moveTo>
                      <a:lnTo>
                        <a:pt x="11165" y="24085"/>
                      </a:lnTo>
                      <a:lnTo>
                        <a:pt x="11055" y="24085"/>
                      </a:lnTo>
                      <a:lnTo>
                        <a:pt x="11000" y="24085"/>
                      </a:lnTo>
                      <a:lnTo>
                        <a:pt x="11192" y="23756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9" name="任意多边形: 形状 4598">
                  <a:extLst>
                    <a:ext uri="{FF2B5EF4-FFF2-40B4-BE49-F238E27FC236}">
                      <a16:creationId xmlns:a16="http://schemas.microsoft.com/office/drawing/2014/main" id="{1A0CB419-C3F3-E7A3-2D78-820B4576F55D}"/>
                    </a:ext>
                  </a:extLst>
                </p:cNvPr>
                <p:cNvSpPr/>
                <p:nvPr/>
              </p:nvSpPr>
              <p:spPr>
                <a:xfrm>
                  <a:off x="12077521" y="3387683"/>
                  <a:ext cx="959" cy="1371"/>
                </a:xfrm>
                <a:custGeom>
                  <a:avLst/>
                  <a:gdLst>
                    <a:gd name="connsiteX0" fmla="*/ 439 w 959"/>
                    <a:gd name="connsiteY0" fmla="*/ 576 h 1371"/>
                    <a:gd name="connsiteX1" fmla="*/ 0 w 959"/>
                    <a:gd name="connsiteY1" fmla="*/ 1344 h 1371"/>
                    <a:gd name="connsiteX2" fmla="*/ 192 w 959"/>
                    <a:gd name="connsiteY2" fmla="*/ 1372 h 1371"/>
                    <a:gd name="connsiteX3" fmla="*/ 960 w 959"/>
                    <a:gd name="connsiteY3" fmla="*/ 0 h 1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9" h="1371">
                      <a:moveTo>
                        <a:pt x="439" y="576"/>
                      </a:moveTo>
                      <a:lnTo>
                        <a:pt x="0" y="1344"/>
                      </a:lnTo>
                      <a:lnTo>
                        <a:pt x="192" y="1372"/>
                      </a:lnTo>
                      <a:lnTo>
                        <a:pt x="96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0" name="任意多边形: 形状 4599">
                  <a:extLst>
                    <a:ext uri="{FF2B5EF4-FFF2-40B4-BE49-F238E27FC236}">
                      <a16:creationId xmlns:a16="http://schemas.microsoft.com/office/drawing/2014/main" id="{C70D9C49-AF92-0627-0661-3D9B3B8FBB31}"/>
                    </a:ext>
                  </a:extLst>
                </p:cNvPr>
                <p:cNvSpPr/>
                <p:nvPr/>
              </p:nvSpPr>
              <p:spPr>
                <a:xfrm>
                  <a:off x="12078261" y="3384556"/>
                  <a:ext cx="1920" cy="3099"/>
                </a:xfrm>
                <a:custGeom>
                  <a:avLst/>
                  <a:gdLst>
                    <a:gd name="connsiteX0" fmla="*/ 1921 w 1920"/>
                    <a:gd name="connsiteY0" fmla="*/ 0 h 3099"/>
                    <a:gd name="connsiteX1" fmla="*/ 1372 w 1920"/>
                    <a:gd name="connsiteY1" fmla="*/ 658 h 3099"/>
                    <a:gd name="connsiteX2" fmla="*/ 0 w 1920"/>
                    <a:gd name="connsiteY2" fmla="*/ 3100 h 3099"/>
                    <a:gd name="connsiteX3" fmla="*/ 220 w 1920"/>
                    <a:gd name="connsiteY3" fmla="*/ 3072 h 3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20" h="3099">
                      <a:moveTo>
                        <a:pt x="1921" y="0"/>
                      </a:moveTo>
                      <a:lnTo>
                        <a:pt x="1372" y="658"/>
                      </a:lnTo>
                      <a:lnTo>
                        <a:pt x="0" y="3100"/>
                      </a:lnTo>
                      <a:lnTo>
                        <a:pt x="220" y="307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1" name="任意多边形: 形状 4600">
                  <a:extLst>
                    <a:ext uri="{FF2B5EF4-FFF2-40B4-BE49-F238E27FC236}">
                      <a16:creationId xmlns:a16="http://schemas.microsoft.com/office/drawing/2014/main" id="{484BA9D8-2497-00E2-7DF8-79CAD072AECF}"/>
                    </a:ext>
                  </a:extLst>
                </p:cNvPr>
                <p:cNvSpPr/>
                <p:nvPr/>
              </p:nvSpPr>
              <p:spPr>
                <a:xfrm>
                  <a:off x="12077329" y="3361348"/>
                  <a:ext cx="1692" cy="4690"/>
                </a:xfrm>
                <a:custGeom>
                  <a:avLst/>
                  <a:gdLst>
                    <a:gd name="connsiteX0" fmla="*/ 1234 w 1692"/>
                    <a:gd name="connsiteY0" fmla="*/ 1920 h 4690"/>
                    <a:gd name="connsiteX1" fmla="*/ 0 w 1692"/>
                    <a:gd name="connsiteY1" fmla="*/ 0 h 4690"/>
                    <a:gd name="connsiteX2" fmla="*/ 1509 w 1692"/>
                    <a:gd name="connsiteY2" fmla="*/ 4691 h 4690"/>
                    <a:gd name="connsiteX3" fmla="*/ 1234 w 1692"/>
                    <a:gd name="connsiteY3" fmla="*/ 1920 h 4690"/>
                    <a:gd name="connsiteX4" fmla="*/ 1234 w 1692"/>
                    <a:gd name="connsiteY4" fmla="*/ 1920 h 4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92" h="4690">
                      <a:moveTo>
                        <a:pt x="1234" y="1920"/>
                      </a:moveTo>
                      <a:cubicBezTo>
                        <a:pt x="1234" y="1920"/>
                        <a:pt x="0" y="0"/>
                        <a:pt x="0" y="0"/>
                      </a:cubicBezTo>
                      <a:cubicBezTo>
                        <a:pt x="905" y="1454"/>
                        <a:pt x="1399" y="3045"/>
                        <a:pt x="1509" y="4691"/>
                      </a:cubicBezTo>
                      <a:cubicBezTo>
                        <a:pt x="1810" y="3621"/>
                        <a:pt x="1755" y="2688"/>
                        <a:pt x="1234" y="1920"/>
                      </a:cubicBezTo>
                      <a:cubicBezTo>
                        <a:pt x="1234" y="1948"/>
                        <a:pt x="1262" y="1920"/>
                        <a:pt x="1234" y="192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2" name="任意多边形: 形状 4601">
                  <a:extLst>
                    <a:ext uri="{FF2B5EF4-FFF2-40B4-BE49-F238E27FC236}">
                      <a16:creationId xmlns:a16="http://schemas.microsoft.com/office/drawing/2014/main" id="{973179C7-DB8A-13B9-918E-3EE53F215589}"/>
                    </a:ext>
                  </a:extLst>
                </p:cNvPr>
                <p:cNvSpPr/>
                <p:nvPr/>
              </p:nvSpPr>
              <p:spPr>
                <a:xfrm>
                  <a:off x="12115624" y="3387601"/>
                  <a:ext cx="27" cy="2743"/>
                </a:xfrm>
                <a:custGeom>
                  <a:avLst/>
                  <a:gdLst>
                    <a:gd name="connsiteX0" fmla="*/ 27 w 27"/>
                    <a:gd name="connsiteY0" fmla="*/ 0 h 2743"/>
                    <a:gd name="connsiteX1" fmla="*/ 0 w 27"/>
                    <a:gd name="connsiteY1" fmla="*/ 0 h 2743"/>
                    <a:gd name="connsiteX2" fmla="*/ 27 w 27"/>
                    <a:gd name="connsiteY2" fmla="*/ 0 h 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" h="2743">
                      <a:moveTo>
                        <a:pt x="27" y="0"/>
                      </a:moveTo>
                      <a:lnTo>
                        <a:pt x="0" y="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3" name="任意多边形: 形状 4602">
                  <a:extLst>
                    <a:ext uri="{FF2B5EF4-FFF2-40B4-BE49-F238E27FC236}">
                      <a16:creationId xmlns:a16="http://schemas.microsoft.com/office/drawing/2014/main" id="{C3944320-BCB5-B97B-B9B9-F6B80342180E}"/>
                    </a:ext>
                  </a:extLst>
                </p:cNvPr>
                <p:cNvSpPr/>
                <p:nvPr/>
              </p:nvSpPr>
              <p:spPr>
                <a:xfrm>
                  <a:off x="12102292" y="3383568"/>
                  <a:ext cx="4499" cy="3319"/>
                </a:xfrm>
                <a:custGeom>
                  <a:avLst/>
                  <a:gdLst>
                    <a:gd name="connsiteX0" fmla="*/ 2634 w 4499"/>
                    <a:gd name="connsiteY0" fmla="*/ 1097 h 3319"/>
                    <a:gd name="connsiteX1" fmla="*/ 2030 w 4499"/>
                    <a:gd name="connsiteY1" fmla="*/ 878 h 3319"/>
                    <a:gd name="connsiteX2" fmla="*/ 0 w 4499"/>
                    <a:gd name="connsiteY2" fmla="*/ 0 h 3319"/>
                    <a:gd name="connsiteX3" fmla="*/ 4033 w 4499"/>
                    <a:gd name="connsiteY3" fmla="*/ 3319 h 3319"/>
                    <a:gd name="connsiteX4" fmla="*/ 4499 w 4499"/>
                    <a:gd name="connsiteY4" fmla="*/ 1783 h 3319"/>
                    <a:gd name="connsiteX5" fmla="*/ 2634 w 4499"/>
                    <a:gd name="connsiteY5" fmla="*/ 1097 h 33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99" h="3319">
                      <a:moveTo>
                        <a:pt x="2634" y="1097"/>
                      </a:moveTo>
                      <a:lnTo>
                        <a:pt x="2030" y="878"/>
                      </a:lnTo>
                      <a:lnTo>
                        <a:pt x="0" y="0"/>
                      </a:lnTo>
                      <a:cubicBezTo>
                        <a:pt x="1674" y="768"/>
                        <a:pt x="3045" y="1920"/>
                        <a:pt x="4033" y="3319"/>
                      </a:cubicBezTo>
                      <a:lnTo>
                        <a:pt x="4499" y="1783"/>
                      </a:lnTo>
                      <a:lnTo>
                        <a:pt x="2634" y="109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4" name="任意多边形: 形状 4603">
                  <a:extLst>
                    <a:ext uri="{FF2B5EF4-FFF2-40B4-BE49-F238E27FC236}">
                      <a16:creationId xmlns:a16="http://schemas.microsoft.com/office/drawing/2014/main" id="{E1C6AB24-9A20-6382-CA7D-171E8E299C36}"/>
                    </a:ext>
                  </a:extLst>
                </p:cNvPr>
                <p:cNvSpPr/>
                <p:nvPr/>
              </p:nvSpPr>
              <p:spPr>
                <a:xfrm>
                  <a:off x="12135183" y="3382553"/>
                  <a:ext cx="82" cy="82"/>
                </a:xfrm>
                <a:custGeom>
                  <a:avLst/>
                  <a:gdLst>
                    <a:gd name="connsiteX0" fmla="*/ 82 w 82"/>
                    <a:gd name="connsiteY0" fmla="*/ 0 h 82"/>
                    <a:gd name="connsiteX1" fmla="*/ 0 w 82"/>
                    <a:gd name="connsiteY1" fmla="*/ 82 h 82"/>
                    <a:gd name="connsiteX2" fmla="*/ 0 w 82"/>
                    <a:gd name="connsiteY2" fmla="*/ 82 h 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2" h="82">
                      <a:moveTo>
                        <a:pt x="82" y="0"/>
                      </a:moveTo>
                      <a:lnTo>
                        <a:pt x="0" y="82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5" name="任意多边形: 形状 4604">
                  <a:extLst>
                    <a:ext uri="{FF2B5EF4-FFF2-40B4-BE49-F238E27FC236}">
                      <a16:creationId xmlns:a16="http://schemas.microsoft.com/office/drawing/2014/main" id="{BC719BB5-2EA1-3763-3E0F-A3B662F2EEC9}"/>
                    </a:ext>
                  </a:extLst>
                </p:cNvPr>
                <p:cNvSpPr/>
                <p:nvPr/>
              </p:nvSpPr>
              <p:spPr>
                <a:xfrm>
                  <a:off x="12129391" y="3382274"/>
                  <a:ext cx="9467" cy="19042"/>
                </a:xfrm>
                <a:custGeom>
                  <a:avLst/>
                  <a:gdLst>
                    <a:gd name="connsiteX0" fmla="*/ 3981 w 9467"/>
                    <a:gd name="connsiteY0" fmla="*/ 1761 h 19042"/>
                    <a:gd name="connsiteX1" fmla="*/ 3789 w 9467"/>
                    <a:gd name="connsiteY1" fmla="*/ 1898 h 19042"/>
                    <a:gd name="connsiteX2" fmla="*/ 1046 w 9467"/>
                    <a:gd name="connsiteY2" fmla="*/ 6314 h 19042"/>
                    <a:gd name="connsiteX3" fmla="*/ 991 w 9467"/>
                    <a:gd name="connsiteY3" fmla="*/ 6013 h 19042"/>
                    <a:gd name="connsiteX4" fmla="*/ 854 w 9467"/>
                    <a:gd name="connsiteY4" fmla="*/ 5656 h 19042"/>
                    <a:gd name="connsiteX5" fmla="*/ 196 w 9467"/>
                    <a:gd name="connsiteY5" fmla="*/ 11554 h 19042"/>
                    <a:gd name="connsiteX6" fmla="*/ 1100 w 9467"/>
                    <a:gd name="connsiteY6" fmla="*/ 14187 h 19042"/>
                    <a:gd name="connsiteX7" fmla="*/ 1183 w 9467"/>
                    <a:gd name="connsiteY7" fmla="*/ 13227 h 19042"/>
                    <a:gd name="connsiteX8" fmla="*/ 1293 w 9467"/>
                    <a:gd name="connsiteY8" fmla="*/ 11389 h 19042"/>
                    <a:gd name="connsiteX9" fmla="*/ 1320 w 9467"/>
                    <a:gd name="connsiteY9" fmla="*/ 9853 h 19042"/>
                    <a:gd name="connsiteX10" fmla="*/ 7547 w 9467"/>
                    <a:gd name="connsiteY10" fmla="*/ 19043 h 19042"/>
                    <a:gd name="connsiteX11" fmla="*/ 7547 w 9467"/>
                    <a:gd name="connsiteY11" fmla="*/ 18851 h 19042"/>
                    <a:gd name="connsiteX12" fmla="*/ 7657 w 9467"/>
                    <a:gd name="connsiteY12" fmla="*/ 18961 h 19042"/>
                    <a:gd name="connsiteX13" fmla="*/ 7657 w 9467"/>
                    <a:gd name="connsiteY13" fmla="*/ 18577 h 19042"/>
                    <a:gd name="connsiteX14" fmla="*/ 7547 w 9467"/>
                    <a:gd name="connsiteY14" fmla="*/ 18028 h 19042"/>
                    <a:gd name="connsiteX15" fmla="*/ 7547 w 9467"/>
                    <a:gd name="connsiteY15" fmla="*/ 17781 h 19042"/>
                    <a:gd name="connsiteX16" fmla="*/ 7437 w 9467"/>
                    <a:gd name="connsiteY16" fmla="*/ 17589 h 19042"/>
                    <a:gd name="connsiteX17" fmla="*/ 7245 w 9467"/>
                    <a:gd name="connsiteY17" fmla="*/ 16601 h 19042"/>
                    <a:gd name="connsiteX18" fmla="*/ 7109 w 9467"/>
                    <a:gd name="connsiteY18" fmla="*/ 16547 h 19042"/>
                    <a:gd name="connsiteX19" fmla="*/ 6861 w 9467"/>
                    <a:gd name="connsiteY19" fmla="*/ 16382 h 19042"/>
                    <a:gd name="connsiteX20" fmla="*/ 6642 w 9467"/>
                    <a:gd name="connsiteY20" fmla="*/ 15916 h 19042"/>
                    <a:gd name="connsiteX21" fmla="*/ 6779 w 9467"/>
                    <a:gd name="connsiteY21" fmla="*/ 15998 h 19042"/>
                    <a:gd name="connsiteX22" fmla="*/ 7190 w 9467"/>
                    <a:gd name="connsiteY22" fmla="*/ 16245 h 19042"/>
                    <a:gd name="connsiteX23" fmla="*/ 6944 w 9467"/>
                    <a:gd name="connsiteY23" fmla="*/ 15010 h 19042"/>
                    <a:gd name="connsiteX24" fmla="*/ 7575 w 9467"/>
                    <a:gd name="connsiteY24" fmla="*/ 15504 h 19042"/>
                    <a:gd name="connsiteX25" fmla="*/ 7575 w 9467"/>
                    <a:gd name="connsiteY25" fmla="*/ 15504 h 19042"/>
                    <a:gd name="connsiteX26" fmla="*/ 7630 w 9467"/>
                    <a:gd name="connsiteY26" fmla="*/ 15559 h 19042"/>
                    <a:gd name="connsiteX27" fmla="*/ 7685 w 9467"/>
                    <a:gd name="connsiteY27" fmla="*/ 15614 h 19042"/>
                    <a:gd name="connsiteX28" fmla="*/ 7465 w 9467"/>
                    <a:gd name="connsiteY28" fmla="*/ 9058 h 19042"/>
                    <a:gd name="connsiteX29" fmla="*/ 9275 w 9467"/>
                    <a:gd name="connsiteY29" fmla="*/ 16848 h 19042"/>
                    <a:gd name="connsiteX30" fmla="*/ 9467 w 9467"/>
                    <a:gd name="connsiteY30" fmla="*/ 16985 h 19042"/>
                    <a:gd name="connsiteX31" fmla="*/ 5737 w 9467"/>
                    <a:gd name="connsiteY31" fmla="*/ 279 h 19042"/>
                    <a:gd name="connsiteX32" fmla="*/ 5737 w 9467"/>
                    <a:gd name="connsiteY32" fmla="*/ 279 h 19042"/>
                    <a:gd name="connsiteX33" fmla="*/ 5737 w 9467"/>
                    <a:gd name="connsiteY33" fmla="*/ 279 h 19042"/>
                    <a:gd name="connsiteX34" fmla="*/ 5517 w 9467"/>
                    <a:gd name="connsiteY34" fmla="*/ 471 h 19042"/>
                    <a:gd name="connsiteX35" fmla="*/ 5737 w 9467"/>
                    <a:gd name="connsiteY35" fmla="*/ 1486 h 19042"/>
                    <a:gd name="connsiteX36" fmla="*/ 4832 w 9467"/>
                    <a:gd name="connsiteY36" fmla="*/ 1157 h 19042"/>
                    <a:gd name="connsiteX37" fmla="*/ 4804 w 9467"/>
                    <a:gd name="connsiteY37" fmla="*/ 1185 h 19042"/>
                    <a:gd name="connsiteX38" fmla="*/ 4749 w 9467"/>
                    <a:gd name="connsiteY38" fmla="*/ 1185 h 19042"/>
                    <a:gd name="connsiteX39" fmla="*/ 4777 w 9467"/>
                    <a:gd name="connsiteY39" fmla="*/ 1157 h 19042"/>
                    <a:gd name="connsiteX40" fmla="*/ 4749 w 9467"/>
                    <a:gd name="connsiteY40" fmla="*/ 1185 h 19042"/>
                    <a:gd name="connsiteX41" fmla="*/ 4722 w 9467"/>
                    <a:gd name="connsiteY41" fmla="*/ 1212 h 19042"/>
                    <a:gd name="connsiteX42" fmla="*/ 4557 w 9467"/>
                    <a:gd name="connsiteY42" fmla="*/ 1267 h 19042"/>
                    <a:gd name="connsiteX43" fmla="*/ 4365 w 9467"/>
                    <a:gd name="connsiteY43" fmla="*/ 1349 h 19042"/>
                    <a:gd name="connsiteX44" fmla="*/ 4228 w 9467"/>
                    <a:gd name="connsiteY44" fmla="*/ 1432 h 19042"/>
                    <a:gd name="connsiteX45" fmla="*/ 4173 w 9467"/>
                    <a:gd name="connsiteY45" fmla="*/ 1459 h 19042"/>
                    <a:gd name="connsiteX46" fmla="*/ 3981 w 9467"/>
                    <a:gd name="connsiteY46" fmla="*/ 1596 h 19042"/>
                    <a:gd name="connsiteX47" fmla="*/ 4063 w 9467"/>
                    <a:gd name="connsiteY47" fmla="*/ 1541 h 19042"/>
                    <a:gd name="connsiteX48" fmla="*/ 3981 w 9467"/>
                    <a:gd name="connsiteY48" fmla="*/ 1761 h 19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9467" h="19042">
                      <a:moveTo>
                        <a:pt x="3981" y="1761"/>
                      </a:moveTo>
                      <a:lnTo>
                        <a:pt x="3789" y="1898"/>
                      </a:lnTo>
                      <a:cubicBezTo>
                        <a:pt x="2116" y="3215"/>
                        <a:pt x="1293" y="4751"/>
                        <a:pt x="1046" y="6314"/>
                      </a:cubicBezTo>
                      <a:lnTo>
                        <a:pt x="991" y="6013"/>
                      </a:lnTo>
                      <a:lnTo>
                        <a:pt x="854" y="5656"/>
                      </a:lnTo>
                      <a:cubicBezTo>
                        <a:pt x="31" y="7467"/>
                        <a:pt x="-216" y="9524"/>
                        <a:pt x="196" y="11554"/>
                      </a:cubicBezTo>
                      <a:cubicBezTo>
                        <a:pt x="360" y="12487"/>
                        <a:pt x="689" y="13364"/>
                        <a:pt x="1100" y="14187"/>
                      </a:cubicBezTo>
                      <a:lnTo>
                        <a:pt x="1183" y="13227"/>
                      </a:lnTo>
                      <a:cubicBezTo>
                        <a:pt x="1238" y="12596"/>
                        <a:pt x="1265" y="11993"/>
                        <a:pt x="1293" y="11389"/>
                      </a:cubicBezTo>
                      <a:lnTo>
                        <a:pt x="1320" y="9853"/>
                      </a:lnTo>
                      <a:cubicBezTo>
                        <a:pt x="2609" y="14297"/>
                        <a:pt x="6779" y="18330"/>
                        <a:pt x="7547" y="19043"/>
                      </a:cubicBezTo>
                      <a:lnTo>
                        <a:pt x="7547" y="18851"/>
                      </a:lnTo>
                      <a:lnTo>
                        <a:pt x="7657" y="18961"/>
                      </a:lnTo>
                      <a:lnTo>
                        <a:pt x="7657" y="18577"/>
                      </a:lnTo>
                      <a:lnTo>
                        <a:pt x="7547" y="18028"/>
                      </a:lnTo>
                      <a:lnTo>
                        <a:pt x="7547" y="17781"/>
                      </a:lnTo>
                      <a:lnTo>
                        <a:pt x="7437" y="17589"/>
                      </a:lnTo>
                      <a:lnTo>
                        <a:pt x="7245" y="16601"/>
                      </a:lnTo>
                      <a:lnTo>
                        <a:pt x="7109" y="16547"/>
                      </a:lnTo>
                      <a:lnTo>
                        <a:pt x="6861" y="16382"/>
                      </a:lnTo>
                      <a:lnTo>
                        <a:pt x="6642" y="15916"/>
                      </a:lnTo>
                      <a:lnTo>
                        <a:pt x="6779" y="15998"/>
                      </a:lnTo>
                      <a:lnTo>
                        <a:pt x="7190" y="16245"/>
                      </a:lnTo>
                      <a:lnTo>
                        <a:pt x="6944" y="15010"/>
                      </a:lnTo>
                      <a:lnTo>
                        <a:pt x="7575" y="15504"/>
                      </a:lnTo>
                      <a:lnTo>
                        <a:pt x="7575" y="15504"/>
                      </a:lnTo>
                      <a:lnTo>
                        <a:pt x="7630" y="15559"/>
                      </a:lnTo>
                      <a:lnTo>
                        <a:pt x="7685" y="15614"/>
                      </a:lnTo>
                      <a:cubicBezTo>
                        <a:pt x="7685" y="13748"/>
                        <a:pt x="7630" y="11362"/>
                        <a:pt x="7465" y="9058"/>
                      </a:cubicBezTo>
                      <a:lnTo>
                        <a:pt x="9275" y="16848"/>
                      </a:lnTo>
                      <a:lnTo>
                        <a:pt x="9467" y="16985"/>
                      </a:lnTo>
                      <a:cubicBezTo>
                        <a:pt x="9412" y="13392"/>
                        <a:pt x="9084" y="-2272"/>
                        <a:pt x="5737" y="279"/>
                      </a:cubicBezTo>
                      <a:lnTo>
                        <a:pt x="5737" y="279"/>
                      </a:lnTo>
                      <a:lnTo>
                        <a:pt x="5737" y="279"/>
                      </a:lnTo>
                      <a:lnTo>
                        <a:pt x="5517" y="471"/>
                      </a:lnTo>
                      <a:lnTo>
                        <a:pt x="5737" y="1486"/>
                      </a:lnTo>
                      <a:cubicBezTo>
                        <a:pt x="5490" y="1212"/>
                        <a:pt x="5188" y="1075"/>
                        <a:pt x="4832" y="1157"/>
                      </a:cubicBezTo>
                      <a:lnTo>
                        <a:pt x="4804" y="1185"/>
                      </a:lnTo>
                      <a:lnTo>
                        <a:pt x="4749" y="1185"/>
                      </a:lnTo>
                      <a:lnTo>
                        <a:pt x="4777" y="1157"/>
                      </a:lnTo>
                      <a:lnTo>
                        <a:pt x="4749" y="1185"/>
                      </a:lnTo>
                      <a:lnTo>
                        <a:pt x="4722" y="1212"/>
                      </a:lnTo>
                      <a:lnTo>
                        <a:pt x="4557" y="1267"/>
                      </a:lnTo>
                      <a:cubicBezTo>
                        <a:pt x="4502" y="1294"/>
                        <a:pt x="4420" y="1322"/>
                        <a:pt x="4365" y="1349"/>
                      </a:cubicBezTo>
                      <a:lnTo>
                        <a:pt x="4228" y="1432"/>
                      </a:lnTo>
                      <a:lnTo>
                        <a:pt x="4173" y="1459"/>
                      </a:lnTo>
                      <a:lnTo>
                        <a:pt x="3981" y="1596"/>
                      </a:lnTo>
                      <a:lnTo>
                        <a:pt x="4063" y="1541"/>
                      </a:lnTo>
                      <a:lnTo>
                        <a:pt x="3981" y="1761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6" name="任意多边形: 形状 4605">
                  <a:extLst>
                    <a:ext uri="{FF2B5EF4-FFF2-40B4-BE49-F238E27FC236}">
                      <a16:creationId xmlns:a16="http://schemas.microsoft.com/office/drawing/2014/main" id="{60B24170-FEB8-F624-A41F-EFC4F6E4CB7E}"/>
                    </a:ext>
                  </a:extLst>
                </p:cNvPr>
                <p:cNvSpPr/>
                <p:nvPr/>
              </p:nvSpPr>
              <p:spPr>
                <a:xfrm>
                  <a:off x="12135155" y="3382635"/>
                  <a:ext cx="27" cy="2743"/>
                </a:xfrm>
                <a:custGeom>
                  <a:avLst/>
                  <a:gdLst>
                    <a:gd name="connsiteX0" fmla="*/ 27 w 27"/>
                    <a:gd name="connsiteY0" fmla="*/ 0 h 2743"/>
                    <a:gd name="connsiteX1" fmla="*/ 0 w 27"/>
                    <a:gd name="connsiteY1" fmla="*/ 0 h 2743"/>
                    <a:gd name="connsiteX2" fmla="*/ 0 w 27"/>
                    <a:gd name="connsiteY2" fmla="*/ 0 h 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" h="2743">
                      <a:moveTo>
                        <a:pt x="2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7" name="任意多边形: 形状 4606">
                  <a:extLst>
                    <a:ext uri="{FF2B5EF4-FFF2-40B4-BE49-F238E27FC236}">
                      <a16:creationId xmlns:a16="http://schemas.microsoft.com/office/drawing/2014/main" id="{7A9DF338-2CD4-6CF2-2735-1A1DFCA1894D}"/>
                    </a:ext>
                  </a:extLst>
                </p:cNvPr>
                <p:cNvSpPr/>
                <p:nvPr/>
              </p:nvSpPr>
              <p:spPr>
                <a:xfrm>
                  <a:off x="12133729" y="3382800"/>
                  <a:ext cx="1234" cy="960"/>
                </a:xfrm>
                <a:custGeom>
                  <a:avLst/>
                  <a:gdLst>
                    <a:gd name="connsiteX0" fmla="*/ 329 w 1234"/>
                    <a:gd name="connsiteY0" fmla="*/ 768 h 960"/>
                    <a:gd name="connsiteX1" fmla="*/ 658 w 1234"/>
                    <a:gd name="connsiteY1" fmla="*/ 521 h 960"/>
                    <a:gd name="connsiteX2" fmla="*/ 1015 w 1234"/>
                    <a:gd name="connsiteY2" fmla="*/ 192 h 960"/>
                    <a:gd name="connsiteX3" fmla="*/ 1234 w 1234"/>
                    <a:gd name="connsiteY3" fmla="*/ 0 h 960"/>
                    <a:gd name="connsiteX4" fmla="*/ 1234 w 1234"/>
                    <a:gd name="connsiteY4" fmla="*/ 0 h 960"/>
                    <a:gd name="connsiteX5" fmla="*/ 246 w 1234"/>
                    <a:gd name="connsiteY5" fmla="*/ 768 h 960"/>
                    <a:gd name="connsiteX6" fmla="*/ 0 w 1234"/>
                    <a:gd name="connsiteY6" fmla="*/ 960 h 960"/>
                    <a:gd name="connsiteX7" fmla="*/ 164 w 1234"/>
                    <a:gd name="connsiteY7" fmla="*/ 850 h 960"/>
                    <a:gd name="connsiteX8" fmla="*/ 329 w 1234"/>
                    <a:gd name="connsiteY8" fmla="*/ 768 h 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4" h="960">
                      <a:moveTo>
                        <a:pt x="329" y="768"/>
                      </a:moveTo>
                      <a:lnTo>
                        <a:pt x="658" y="521"/>
                      </a:lnTo>
                      <a:cubicBezTo>
                        <a:pt x="768" y="412"/>
                        <a:pt x="905" y="302"/>
                        <a:pt x="1015" y="192"/>
                      </a:cubicBezTo>
                      <a:lnTo>
                        <a:pt x="1234" y="0"/>
                      </a:lnTo>
                      <a:lnTo>
                        <a:pt x="1234" y="0"/>
                      </a:lnTo>
                      <a:lnTo>
                        <a:pt x="246" y="768"/>
                      </a:lnTo>
                      <a:lnTo>
                        <a:pt x="0" y="960"/>
                      </a:lnTo>
                      <a:lnTo>
                        <a:pt x="164" y="850"/>
                      </a:lnTo>
                      <a:cubicBezTo>
                        <a:pt x="219" y="823"/>
                        <a:pt x="274" y="795"/>
                        <a:pt x="329" y="76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8" name="任意多边形: 形状 4607">
                  <a:extLst>
                    <a:ext uri="{FF2B5EF4-FFF2-40B4-BE49-F238E27FC236}">
                      <a16:creationId xmlns:a16="http://schemas.microsoft.com/office/drawing/2014/main" id="{41B04C91-F860-E99E-178D-3752102B0DB6}"/>
                    </a:ext>
                  </a:extLst>
                </p:cNvPr>
                <p:cNvSpPr/>
                <p:nvPr/>
              </p:nvSpPr>
              <p:spPr>
                <a:xfrm>
                  <a:off x="12128243" y="3383925"/>
                  <a:ext cx="5239" cy="4004"/>
                </a:xfrm>
                <a:custGeom>
                  <a:avLst/>
                  <a:gdLst>
                    <a:gd name="connsiteX0" fmla="*/ 2030 w 5239"/>
                    <a:gd name="connsiteY0" fmla="*/ 4005 h 4004"/>
                    <a:gd name="connsiteX1" fmla="*/ 4965 w 5239"/>
                    <a:gd name="connsiteY1" fmla="*/ 247 h 4004"/>
                    <a:gd name="connsiteX2" fmla="*/ 5020 w 5239"/>
                    <a:gd name="connsiteY2" fmla="*/ 192 h 4004"/>
                    <a:gd name="connsiteX3" fmla="*/ 5157 w 5239"/>
                    <a:gd name="connsiteY3" fmla="*/ 82 h 4004"/>
                    <a:gd name="connsiteX4" fmla="*/ 5239 w 5239"/>
                    <a:gd name="connsiteY4" fmla="*/ 0 h 4004"/>
                    <a:gd name="connsiteX5" fmla="*/ 4773 w 5239"/>
                    <a:gd name="connsiteY5" fmla="*/ 329 h 4004"/>
                    <a:gd name="connsiteX6" fmla="*/ 3895 w 5239"/>
                    <a:gd name="connsiteY6" fmla="*/ 905 h 4004"/>
                    <a:gd name="connsiteX7" fmla="*/ 0 w 5239"/>
                    <a:gd name="connsiteY7" fmla="*/ 2770 h 4004"/>
                    <a:gd name="connsiteX8" fmla="*/ 27 w 5239"/>
                    <a:gd name="connsiteY8" fmla="*/ 2770 h 4004"/>
                    <a:gd name="connsiteX9" fmla="*/ 2030 w 5239"/>
                    <a:gd name="connsiteY9" fmla="*/ 4005 h 4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239" h="4004">
                      <a:moveTo>
                        <a:pt x="2030" y="4005"/>
                      </a:moveTo>
                      <a:cubicBezTo>
                        <a:pt x="2661" y="2551"/>
                        <a:pt x="3648" y="1262"/>
                        <a:pt x="4965" y="247"/>
                      </a:cubicBezTo>
                      <a:lnTo>
                        <a:pt x="5020" y="192"/>
                      </a:lnTo>
                      <a:lnTo>
                        <a:pt x="5157" y="82"/>
                      </a:lnTo>
                      <a:lnTo>
                        <a:pt x="5239" y="0"/>
                      </a:lnTo>
                      <a:lnTo>
                        <a:pt x="4773" y="329"/>
                      </a:lnTo>
                      <a:lnTo>
                        <a:pt x="3895" y="905"/>
                      </a:lnTo>
                      <a:lnTo>
                        <a:pt x="0" y="2770"/>
                      </a:lnTo>
                      <a:lnTo>
                        <a:pt x="27" y="2770"/>
                      </a:lnTo>
                      <a:cubicBezTo>
                        <a:pt x="1015" y="2414"/>
                        <a:pt x="1646" y="2935"/>
                        <a:pt x="2030" y="400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9" name="任意多边形: 形状 4608">
                  <a:extLst>
                    <a:ext uri="{FF2B5EF4-FFF2-40B4-BE49-F238E27FC236}">
                      <a16:creationId xmlns:a16="http://schemas.microsoft.com/office/drawing/2014/main" id="{F9BA1C0D-61CF-0BAB-9694-7928CD6E673A}"/>
                    </a:ext>
                  </a:extLst>
                </p:cNvPr>
                <p:cNvSpPr/>
                <p:nvPr/>
              </p:nvSpPr>
              <p:spPr>
                <a:xfrm>
                  <a:off x="12135155" y="3382635"/>
                  <a:ext cx="2743" cy="2743"/>
                </a:xfrm>
                <a:custGeom>
                  <a:avLst/>
                  <a:gdLst>
                    <a:gd name="connsiteX0" fmla="*/ 0 w 2743"/>
                    <a:gd name="connsiteY0" fmla="*/ 0 h 2743"/>
                    <a:gd name="connsiteX1" fmla="*/ 0 w 2743"/>
                    <a:gd name="connsiteY1" fmla="*/ 0 h 2743"/>
                    <a:gd name="connsiteX2" fmla="*/ 0 w 2743"/>
                    <a:gd name="connsiteY2" fmla="*/ 0 h 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43" h="274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0" name="任意多边形: 形状 4609">
                  <a:extLst>
                    <a:ext uri="{FF2B5EF4-FFF2-40B4-BE49-F238E27FC236}">
                      <a16:creationId xmlns:a16="http://schemas.microsoft.com/office/drawing/2014/main" id="{204A59D0-1CAE-40FA-9ACE-BB6556F6E40F}"/>
                    </a:ext>
                  </a:extLst>
                </p:cNvPr>
                <p:cNvSpPr/>
                <p:nvPr/>
              </p:nvSpPr>
              <p:spPr>
                <a:xfrm>
                  <a:off x="12134223" y="3382828"/>
                  <a:ext cx="740" cy="685"/>
                </a:xfrm>
                <a:custGeom>
                  <a:avLst/>
                  <a:gdLst>
                    <a:gd name="connsiteX0" fmla="*/ 0 w 740"/>
                    <a:gd name="connsiteY0" fmla="*/ 686 h 685"/>
                    <a:gd name="connsiteX1" fmla="*/ 27 w 740"/>
                    <a:gd name="connsiteY1" fmla="*/ 686 h 685"/>
                    <a:gd name="connsiteX2" fmla="*/ 55 w 740"/>
                    <a:gd name="connsiteY2" fmla="*/ 686 h 685"/>
                    <a:gd name="connsiteX3" fmla="*/ 521 w 740"/>
                    <a:gd name="connsiteY3" fmla="*/ 192 h 685"/>
                    <a:gd name="connsiteX4" fmla="*/ 741 w 740"/>
                    <a:gd name="connsiteY4" fmla="*/ 0 h 685"/>
                    <a:gd name="connsiteX5" fmla="*/ 713 w 740"/>
                    <a:gd name="connsiteY5" fmla="*/ 0 h 685"/>
                    <a:gd name="connsiteX6" fmla="*/ 356 w 740"/>
                    <a:gd name="connsiteY6" fmla="*/ 329 h 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0" h="685">
                      <a:moveTo>
                        <a:pt x="0" y="686"/>
                      </a:moveTo>
                      <a:lnTo>
                        <a:pt x="27" y="686"/>
                      </a:lnTo>
                      <a:lnTo>
                        <a:pt x="55" y="686"/>
                      </a:lnTo>
                      <a:lnTo>
                        <a:pt x="521" y="192"/>
                      </a:lnTo>
                      <a:lnTo>
                        <a:pt x="741" y="0"/>
                      </a:lnTo>
                      <a:lnTo>
                        <a:pt x="713" y="0"/>
                      </a:lnTo>
                      <a:lnTo>
                        <a:pt x="356" y="329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1" name="任意多边形: 形状 4610">
                  <a:extLst>
                    <a:ext uri="{FF2B5EF4-FFF2-40B4-BE49-F238E27FC236}">
                      <a16:creationId xmlns:a16="http://schemas.microsoft.com/office/drawing/2014/main" id="{174C066F-4DA0-48C1-AF89-FEC19FE62F8C}"/>
                    </a:ext>
                  </a:extLst>
                </p:cNvPr>
                <p:cNvSpPr/>
                <p:nvPr/>
              </p:nvSpPr>
              <p:spPr>
                <a:xfrm>
                  <a:off x="12134936" y="3382635"/>
                  <a:ext cx="219" cy="192"/>
                </a:xfrm>
                <a:custGeom>
                  <a:avLst/>
                  <a:gdLst>
                    <a:gd name="connsiteX0" fmla="*/ 219 w 219"/>
                    <a:gd name="connsiteY0" fmla="*/ 0 h 192"/>
                    <a:gd name="connsiteX1" fmla="*/ 165 w 219"/>
                    <a:gd name="connsiteY1" fmla="*/ 55 h 192"/>
                    <a:gd name="connsiteX2" fmla="*/ 0 w 219"/>
                    <a:gd name="connsiteY2" fmla="*/ 192 h 192"/>
                    <a:gd name="connsiteX3" fmla="*/ 165 w 219"/>
                    <a:gd name="connsiteY3" fmla="*/ 55 h 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9" h="192">
                      <a:moveTo>
                        <a:pt x="219" y="0"/>
                      </a:moveTo>
                      <a:lnTo>
                        <a:pt x="165" y="55"/>
                      </a:lnTo>
                      <a:lnTo>
                        <a:pt x="0" y="192"/>
                      </a:lnTo>
                      <a:lnTo>
                        <a:pt x="165" y="5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2" name="任意多边形: 形状 4611">
                  <a:extLst>
                    <a:ext uri="{FF2B5EF4-FFF2-40B4-BE49-F238E27FC236}">
                      <a16:creationId xmlns:a16="http://schemas.microsoft.com/office/drawing/2014/main" id="{897896A9-1B11-87F9-658A-8879F86D5F05}"/>
                    </a:ext>
                  </a:extLst>
                </p:cNvPr>
                <p:cNvSpPr/>
                <p:nvPr/>
              </p:nvSpPr>
              <p:spPr>
                <a:xfrm>
                  <a:off x="12070882" y="3366039"/>
                  <a:ext cx="7953" cy="10479"/>
                </a:xfrm>
                <a:custGeom>
                  <a:avLst/>
                  <a:gdLst>
                    <a:gd name="connsiteX0" fmla="*/ 6062 w 7953"/>
                    <a:gd name="connsiteY0" fmla="*/ 6529 h 10479"/>
                    <a:gd name="connsiteX1" fmla="*/ 7928 w 7953"/>
                    <a:gd name="connsiteY1" fmla="*/ 0 h 10479"/>
                    <a:gd name="connsiteX2" fmla="*/ 0 w 7953"/>
                    <a:gd name="connsiteY2" fmla="*/ 10479 h 10479"/>
                    <a:gd name="connsiteX3" fmla="*/ 6062 w 7953"/>
                    <a:gd name="connsiteY3" fmla="*/ 6529 h 10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53" h="10479">
                      <a:moveTo>
                        <a:pt x="6062" y="6529"/>
                      </a:moveTo>
                      <a:cubicBezTo>
                        <a:pt x="7461" y="4581"/>
                        <a:pt x="8092" y="2277"/>
                        <a:pt x="7928" y="0"/>
                      </a:cubicBezTo>
                      <a:cubicBezTo>
                        <a:pt x="7023" y="3319"/>
                        <a:pt x="2853" y="7736"/>
                        <a:pt x="0" y="10479"/>
                      </a:cubicBezTo>
                      <a:cubicBezTo>
                        <a:pt x="2414" y="9958"/>
                        <a:pt x="4582" y="8586"/>
                        <a:pt x="6062" y="652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3" name="任意多边形: 形状 4612">
                  <a:extLst>
                    <a:ext uri="{FF2B5EF4-FFF2-40B4-BE49-F238E27FC236}">
                      <a16:creationId xmlns:a16="http://schemas.microsoft.com/office/drawing/2014/main" id="{42579707-97E9-C862-8D37-4D161F8DA7F1}"/>
                    </a:ext>
                  </a:extLst>
                </p:cNvPr>
                <p:cNvSpPr/>
                <p:nvPr/>
              </p:nvSpPr>
              <p:spPr>
                <a:xfrm>
                  <a:off x="10746124" y="3140975"/>
                  <a:ext cx="57608" cy="74687"/>
                </a:xfrm>
                <a:custGeom>
                  <a:avLst/>
                  <a:gdLst>
                    <a:gd name="connsiteX0" fmla="*/ 12548 w 57608"/>
                    <a:gd name="connsiteY0" fmla="*/ 66864 h 74687"/>
                    <a:gd name="connsiteX1" fmla="*/ 26977 w 57608"/>
                    <a:gd name="connsiteY1" fmla="*/ 74655 h 74687"/>
                    <a:gd name="connsiteX2" fmla="*/ 41269 w 57608"/>
                    <a:gd name="connsiteY2" fmla="*/ 72268 h 74687"/>
                    <a:gd name="connsiteX3" fmla="*/ 51776 w 57608"/>
                    <a:gd name="connsiteY3" fmla="*/ 66343 h 74687"/>
                    <a:gd name="connsiteX4" fmla="*/ 54903 w 57608"/>
                    <a:gd name="connsiteY4" fmla="*/ 61817 h 74687"/>
                    <a:gd name="connsiteX5" fmla="*/ 57564 w 57608"/>
                    <a:gd name="connsiteY5" fmla="*/ 47771 h 74687"/>
                    <a:gd name="connsiteX6" fmla="*/ 53696 w 57608"/>
                    <a:gd name="connsiteY6" fmla="*/ 32739 h 74687"/>
                    <a:gd name="connsiteX7" fmla="*/ 54684 w 57608"/>
                    <a:gd name="connsiteY7" fmla="*/ 32986 h 74687"/>
                    <a:gd name="connsiteX8" fmla="*/ 54574 w 57608"/>
                    <a:gd name="connsiteY8" fmla="*/ 25881 h 74687"/>
                    <a:gd name="connsiteX9" fmla="*/ 54163 w 57608"/>
                    <a:gd name="connsiteY9" fmla="*/ 25085 h 74687"/>
                    <a:gd name="connsiteX10" fmla="*/ 29830 w 57608"/>
                    <a:gd name="connsiteY10" fmla="*/ 2755 h 74687"/>
                    <a:gd name="connsiteX11" fmla="*/ 11945 w 57608"/>
                    <a:gd name="connsiteY11" fmla="*/ 1110 h 74687"/>
                    <a:gd name="connsiteX12" fmla="*/ 3002 w 57608"/>
                    <a:gd name="connsiteY12" fmla="*/ 8845 h 74687"/>
                    <a:gd name="connsiteX13" fmla="*/ 3386 w 57608"/>
                    <a:gd name="connsiteY13" fmla="*/ 16087 h 74687"/>
                    <a:gd name="connsiteX14" fmla="*/ 890 w 57608"/>
                    <a:gd name="connsiteY14" fmla="*/ 47168 h 74687"/>
                    <a:gd name="connsiteX15" fmla="*/ 5471 w 57608"/>
                    <a:gd name="connsiteY15" fmla="*/ 60033 h 74687"/>
                    <a:gd name="connsiteX16" fmla="*/ 10299 w 57608"/>
                    <a:gd name="connsiteY16" fmla="*/ 63737 h 74687"/>
                    <a:gd name="connsiteX17" fmla="*/ 12548 w 57608"/>
                    <a:gd name="connsiteY17" fmla="*/ 66864 h 74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7608" h="74687">
                      <a:moveTo>
                        <a:pt x="12548" y="66864"/>
                      </a:moveTo>
                      <a:cubicBezTo>
                        <a:pt x="16087" y="71500"/>
                        <a:pt x="21381" y="73887"/>
                        <a:pt x="26977" y="74655"/>
                      </a:cubicBezTo>
                      <a:cubicBezTo>
                        <a:pt x="31696" y="74874"/>
                        <a:pt x="36661" y="73969"/>
                        <a:pt x="41269" y="72268"/>
                      </a:cubicBezTo>
                      <a:cubicBezTo>
                        <a:pt x="45082" y="70869"/>
                        <a:pt x="48731" y="68839"/>
                        <a:pt x="51776" y="66343"/>
                      </a:cubicBezTo>
                      <a:cubicBezTo>
                        <a:pt x="52983" y="64971"/>
                        <a:pt x="54108" y="63490"/>
                        <a:pt x="54903" y="61817"/>
                      </a:cubicBezTo>
                      <a:cubicBezTo>
                        <a:pt x="57043" y="57373"/>
                        <a:pt x="57811" y="52572"/>
                        <a:pt x="57564" y="47771"/>
                      </a:cubicBezTo>
                      <a:cubicBezTo>
                        <a:pt x="57290" y="42642"/>
                        <a:pt x="55918" y="37512"/>
                        <a:pt x="53696" y="32739"/>
                      </a:cubicBezTo>
                      <a:lnTo>
                        <a:pt x="54684" y="32986"/>
                      </a:lnTo>
                      <a:cubicBezTo>
                        <a:pt x="53806" y="30681"/>
                        <a:pt x="53861" y="28185"/>
                        <a:pt x="54574" y="25881"/>
                      </a:cubicBezTo>
                      <a:cubicBezTo>
                        <a:pt x="54409" y="25634"/>
                        <a:pt x="54327" y="25332"/>
                        <a:pt x="54163" y="25085"/>
                      </a:cubicBezTo>
                      <a:cubicBezTo>
                        <a:pt x="48511" y="15895"/>
                        <a:pt x="39788" y="8324"/>
                        <a:pt x="29830" y="2755"/>
                      </a:cubicBezTo>
                      <a:cubicBezTo>
                        <a:pt x="24618" y="-180"/>
                        <a:pt x="17733" y="-838"/>
                        <a:pt x="11945" y="1110"/>
                      </a:cubicBezTo>
                      <a:cubicBezTo>
                        <a:pt x="8049" y="2426"/>
                        <a:pt x="4620" y="4923"/>
                        <a:pt x="3002" y="8845"/>
                      </a:cubicBezTo>
                      <a:cubicBezTo>
                        <a:pt x="3989" y="11040"/>
                        <a:pt x="4209" y="13619"/>
                        <a:pt x="3386" y="16087"/>
                      </a:cubicBezTo>
                      <a:cubicBezTo>
                        <a:pt x="204" y="25853"/>
                        <a:pt x="-976" y="36936"/>
                        <a:pt x="890" y="47168"/>
                      </a:cubicBezTo>
                      <a:cubicBezTo>
                        <a:pt x="1740" y="51722"/>
                        <a:pt x="3221" y="56083"/>
                        <a:pt x="5471" y="60033"/>
                      </a:cubicBezTo>
                      <a:cubicBezTo>
                        <a:pt x="7391" y="60802"/>
                        <a:pt x="9174" y="61954"/>
                        <a:pt x="10299" y="63737"/>
                      </a:cubicBezTo>
                      <a:lnTo>
                        <a:pt x="12548" y="66864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4" name="任意多边形: 形状 4613">
                  <a:extLst>
                    <a:ext uri="{FF2B5EF4-FFF2-40B4-BE49-F238E27FC236}">
                      <a16:creationId xmlns:a16="http://schemas.microsoft.com/office/drawing/2014/main" id="{B12C60B9-093D-8540-1BEE-531711FBB42B}"/>
                    </a:ext>
                  </a:extLst>
                </p:cNvPr>
                <p:cNvSpPr/>
                <p:nvPr/>
              </p:nvSpPr>
              <p:spPr>
                <a:xfrm>
                  <a:off x="10751623" y="3200981"/>
                  <a:ext cx="21479" cy="14648"/>
                </a:xfrm>
                <a:custGeom>
                  <a:avLst/>
                  <a:gdLst>
                    <a:gd name="connsiteX0" fmla="*/ 9738 w 21479"/>
                    <a:gd name="connsiteY0" fmla="*/ 10918 h 14648"/>
                    <a:gd name="connsiteX1" fmla="*/ 21479 w 21479"/>
                    <a:gd name="connsiteY1" fmla="*/ 14649 h 14648"/>
                    <a:gd name="connsiteX2" fmla="*/ 7050 w 21479"/>
                    <a:gd name="connsiteY2" fmla="*/ 6858 h 14648"/>
                    <a:gd name="connsiteX3" fmla="*/ 4828 w 21479"/>
                    <a:gd name="connsiteY3" fmla="*/ 3703 h 14648"/>
                    <a:gd name="connsiteX4" fmla="*/ 0 w 21479"/>
                    <a:gd name="connsiteY4" fmla="*/ 0 h 14648"/>
                    <a:gd name="connsiteX5" fmla="*/ 9738 w 21479"/>
                    <a:gd name="connsiteY5" fmla="*/ 10918 h 14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479" h="14648">
                      <a:moveTo>
                        <a:pt x="9738" y="10918"/>
                      </a:moveTo>
                      <a:cubicBezTo>
                        <a:pt x="13085" y="13332"/>
                        <a:pt x="17172" y="14457"/>
                        <a:pt x="21479" y="14649"/>
                      </a:cubicBezTo>
                      <a:cubicBezTo>
                        <a:pt x="15856" y="13881"/>
                        <a:pt x="10589" y="11521"/>
                        <a:pt x="7050" y="6858"/>
                      </a:cubicBezTo>
                      <a:lnTo>
                        <a:pt x="4828" y="3703"/>
                      </a:lnTo>
                      <a:cubicBezTo>
                        <a:pt x="3676" y="1920"/>
                        <a:pt x="1920" y="768"/>
                        <a:pt x="0" y="0"/>
                      </a:cubicBezTo>
                      <a:cubicBezTo>
                        <a:pt x="2359" y="4170"/>
                        <a:pt x="5541" y="7900"/>
                        <a:pt x="9738" y="1091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5" name="任意多边形: 形状 4614">
                  <a:extLst>
                    <a:ext uri="{FF2B5EF4-FFF2-40B4-BE49-F238E27FC236}">
                      <a16:creationId xmlns:a16="http://schemas.microsoft.com/office/drawing/2014/main" id="{728CFCFB-4E64-9592-9554-06240868CAB0}"/>
                    </a:ext>
                  </a:extLst>
                </p:cNvPr>
                <p:cNvSpPr/>
                <p:nvPr/>
              </p:nvSpPr>
              <p:spPr>
                <a:xfrm>
                  <a:off x="10797900" y="3166801"/>
                  <a:ext cx="8510" cy="40489"/>
                </a:xfrm>
                <a:custGeom>
                  <a:avLst/>
                  <a:gdLst>
                    <a:gd name="connsiteX0" fmla="*/ 1920 w 8510"/>
                    <a:gd name="connsiteY0" fmla="*/ 6885 h 40489"/>
                    <a:gd name="connsiteX1" fmla="*/ 5788 w 8510"/>
                    <a:gd name="connsiteY1" fmla="*/ 21918 h 40489"/>
                    <a:gd name="connsiteX2" fmla="*/ 3127 w 8510"/>
                    <a:gd name="connsiteY2" fmla="*/ 35963 h 40489"/>
                    <a:gd name="connsiteX3" fmla="*/ 0 w 8510"/>
                    <a:gd name="connsiteY3" fmla="*/ 40490 h 40489"/>
                    <a:gd name="connsiteX4" fmla="*/ 7653 w 8510"/>
                    <a:gd name="connsiteY4" fmla="*/ 28612 h 40489"/>
                    <a:gd name="connsiteX5" fmla="*/ 2826 w 8510"/>
                    <a:gd name="connsiteY5" fmla="*/ 0 h 40489"/>
                    <a:gd name="connsiteX6" fmla="*/ 2935 w 8510"/>
                    <a:gd name="connsiteY6" fmla="*/ 7105 h 40489"/>
                    <a:gd name="connsiteX7" fmla="*/ 1920 w 8510"/>
                    <a:gd name="connsiteY7" fmla="*/ 6885 h 40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510" h="40489">
                      <a:moveTo>
                        <a:pt x="1920" y="6885"/>
                      </a:moveTo>
                      <a:cubicBezTo>
                        <a:pt x="4115" y="11686"/>
                        <a:pt x="5514" y="16788"/>
                        <a:pt x="5788" y="21918"/>
                      </a:cubicBezTo>
                      <a:cubicBezTo>
                        <a:pt x="6035" y="26719"/>
                        <a:pt x="5267" y="31519"/>
                        <a:pt x="3127" y="35963"/>
                      </a:cubicBezTo>
                      <a:cubicBezTo>
                        <a:pt x="2304" y="37664"/>
                        <a:pt x="1207" y="39118"/>
                        <a:pt x="0" y="40490"/>
                      </a:cubicBezTo>
                      <a:cubicBezTo>
                        <a:pt x="3813" y="37335"/>
                        <a:pt x="6693" y="33385"/>
                        <a:pt x="7653" y="28612"/>
                      </a:cubicBezTo>
                      <a:cubicBezTo>
                        <a:pt x="9848" y="17913"/>
                        <a:pt x="7681" y="8285"/>
                        <a:pt x="2826" y="0"/>
                      </a:cubicBezTo>
                      <a:cubicBezTo>
                        <a:pt x="2112" y="2277"/>
                        <a:pt x="2057" y="4801"/>
                        <a:pt x="2935" y="7105"/>
                      </a:cubicBezTo>
                      <a:lnTo>
                        <a:pt x="1920" y="688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6" name="任意多边形: 形状 4615">
                  <a:extLst>
                    <a:ext uri="{FF2B5EF4-FFF2-40B4-BE49-F238E27FC236}">
                      <a16:creationId xmlns:a16="http://schemas.microsoft.com/office/drawing/2014/main" id="{AC0FFA4F-60D4-B978-C525-B26BE32DBA88}"/>
                    </a:ext>
                  </a:extLst>
                </p:cNvPr>
                <p:cNvSpPr/>
                <p:nvPr/>
              </p:nvSpPr>
              <p:spPr>
                <a:xfrm>
                  <a:off x="10725912" y="3122535"/>
                  <a:ext cx="92150" cy="87936"/>
                </a:xfrm>
                <a:custGeom>
                  <a:avLst/>
                  <a:gdLst>
                    <a:gd name="connsiteX0" fmla="*/ 14244 w 92150"/>
                    <a:gd name="connsiteY0" fmla="*/ 31345 h 87936"/>
                    <a:gd name="connsiteX1" fmla="*/ 13723 w 92150"/>
                    <a:gd name="connsiteY1" fmla="*/ 30302 h 87936"/>
                    <a:gd name="connsiteX2" fmla="*/ 54597 w 92150"/>
                    <a:gd name="connsiteY2" fmla="*/ 12773 h 87936"/>
                    <a:gd name="connsiteX3" fmla="*/ 82714 w 92150"/>
                    <a:gd name="connsiteY3" fmla="*/ 37764 h 87936"/>
                    <a:gd name="connsiteX4" fmla="*/ 92151 w 92150"/>
                    <a:gd name="connsiteY4" fmla="*/ 33731 h 87936"/>
                    <a:gd name="connsiteX5" fmla="*/ 91520 w 92150"/>
                    <a:gd name="connsiteY5" fmla="*/ 32689 h 87936"/>
                    <a:gd name="connsiteX6" fmla="*/ 59095 w 92150"/>
                    <a:gd name="connsiteY6" fmla="*/ 4379 h 87936"/>
                    <a:gd name="connsiteX7" fmla="*/ 26095 w 92150"/>
                    <a:gd name="connsiteY7" fmla="*/ 2514 h 87936"/>
                    <a:gd name="connsiteX8" fmla="*/ 5466 w 92150"/>
                    <a:gd name="connsiteY8" fmla="*/ 26818 h 87936"/>
                    <a:gd name="connsiteX9" fmla="*/ 4862 w 92150"/>
                    <a:gd name="connsiteY9" fmla="*/ 28245 h 87936"/>
                    <a:gd name="connsiteX10" fmla="*/ 2942 w 92150"/>
                    <a:gd name="connsiteY10" fmla="*/ 77540 h 87936"/>
                    <a:gd name="connsiteX11" fmla="*/ 7331 w 92150"/>
                    <a:gd name="connsiteY11" fmla="*/ 87937 h 87936"/>
                    <a:gd name="connsiteX12" fmla="*/ 15149 w 92150"/>
                    <a:gd name="connsiteY12" fmla="*/ 80228 h 87936"/>
                    <a:gd name="connsiteX13" fmla="*/ 14244 w 92150"/>
                    <a:gd name="connsiteY13" fmla="*/ 31345 h 87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2150" h="87936">
                      <a:moveTo>
                        <a:pt x="14244" y="31345"/>
                      </a:moveTo>
                      <a:lnTo>
                        <a:pt x="13723" y="30302"/>
                      </a:lnTo>
                      <a:cubicBezTo>
                        <a:pt x="15506" y="10222"/>
                        <a:pt x="39646" y="4735"/>
                        <a:pt x="54597" y="12773"/>
                      </a:cubicBezTo>
                      <a:cubicBezTo>
                        <a:pt x="66035" y="18918"/>
                        <a:pt x="76103" y="27422"/>
                        <a:pt x="82714" y="37764"/>
                      </a:cubicBezTo>
                      <a:cubicBezTo>
                        <a:pt x="85814" y="36337"/>
                        <a:pt x="88996" y="35021"/>
                        <a:pt x="92151" y="33731"/>
                      </a:cubicBezTo>
                      <a:cubicBezTo>
                        <a:pt x="91931" y="33375"/>
                        <a:pt x="91739" y="33018"/>
                        <a:pt x="91520" y="32689"/>
                      </a:cubicBezTo>
                      <a:cubicBezTo>
                        <a:pt x="83839" y="20893"/>
                        <a:pt x="72290" y="11210"/>
                        <a:pt x="59095" y="4379"/>
                      </a:cubicBezTo>
                      <a:cubicBezTo>
                        <a:pt x="49275" y="-669"/>
                        <a:pt x="36573" y="-1437"/>
                        <a:pt x="26095" y="2514"/>
                      </a:cubicBezTo>
                      <a:cubicBezTo>
                        <a:pt x="15698" y="6436"/>
                        <a:pt x="7331" y="14501"/>
                        <a:pt x="5466" y="26818"/>
                      </a:cubicBezTo>
                      <a:cubicBezTo>
                        <a:pt x="5246" y="27257"/>
                        <a:pt x="5027" y="27724"/>
                        <a:pt x="4862" y="28245"/>
                      </a:cubicBezTo>
                      <a:cubicBezTo>
                        <a:pt x="-515" y="43744"/>
                        <a:pt x="-1831" y="61794"/>
                        <a:pt x="2942" y="77540"/>
                      </a:cubicBezTo>
                      <a:cubicBezTo>
                        <a:pt x="4039" y="81161"/>
                        <a:pt x="5575" y="84590"/>
                        <a:pt x="7331" y="87937"/>
                      </a:cubicBezTo>
                      <a:cubicBezTo>
                        <a:pt x="9910" y="85358"/>
                        <a:pt x="12433" y="82725"/>
                        <a:pt x="15149" y="80228"/>
                      </a:cubicBezTo>
                      <a:cubicBezTo>
                        <a:pt x="8401" y="65251"/>
                        <a:pt x="9004" y="46899"/>
                        <a:pt x="14244" y="3134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7" name="任意多边形: 形状 4616">
                  <a:extLst>
                    <a:ext uri="{FF2B5EF4-FFF2-40B4-BE49-F238E27FC236}">
                      <a16:creationId xmlns:a16="http://schemas.microsoft.com/office/drawing/2014/main" id="{F2DFE1CF-F239-5EFA-8C30-E5987C1833A6}"/>
                    </a:ext>
                  </a:extLst>
                </p:cNvPr>
                <p:cNvSpPr/>
                <p:nvPr/>
              </p:nvSpPr>
              <p:spPr>
                <a:xfrm>
                  <a:off x="10745917" y="3171985"/>
                  <a:ext cx="81389" cy="64789"/>
                </a:xfrm>
                <a:custGeom>
                  <a:avLst/>
                  <a:gdLst>
                    <a:gd name="connsiteX0" fmla="*/ 48829 w 81389"/>
                    <a:gd name="connsiteY0" fmla="*/ 61256 h 64789"/>
                    <a:gd name="connsiteX1" fmla="*/ 80348 w 81389"/>
                    <a:gd name="connsiteY1" fmla="*/ 27459 h 64789"/>
                    <a:gd name="connsiteX2" fmla="*/ 79142 w 81389"/>
                    <a:gd name="connsiteY2" fmla="*/ 0 h 64789"/>
                    <a:gd name="connsiteX3" fmla="*/ 74972 w 81389"/>
                    <a:gd name="connsiteY3" fmla="*/ 1564 h 64789"/>
                    <a:gd name="connsiteX4" fmla="*/ 77550 w 81389"/>
                    <a:gd name="connsiteY4" fmla="*/ 15664 h 64789"/>
                    <a:gd name="connsiteX5" fmla="*/ 73051 w 81389"/>
                    <a:gd name="connsiteY5" fmla="*/ 39310 h 64789"/>
                    <a:gd name="connsiteX6" fmla="*/ 37308 w 81389"/>
                    <a:gd name="connsiteY6" fmla="*/ 63670 h 64789"/>
                    <a:gd name="connsiteX7" fmla="*/ 1152 w 81389"/>
                    <a:gd name="connsiteY7" fmla="*/ 53026 h 64789"/>
                    <a:gd name="connsiteX8" fmla="*/ 0 w 81389"/>
                    <a:gd name="connsiteY8" fmla="*/ 54260 h 64789"/>
                    <a:gd name="connsiteX9" fmla="*/ 3072 w 81389"/>
                    <a:gd name="connsiteY9" fmla="*/ 56949 h 64789"/>
                    <a:gd name="connsiteX10" fmla="*/ 48829 w 81389"/>
                    <a:gd name="connsiteY10" fmla="*/ 61256 h 64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1389" h="64789">
                      <a:moveTo>
                        <a:pt x="48829" y="61256"/>
                      </a:moveTo>
                      <a:cubicBezTo>
                        <a:pt x="64520" y="55495"/>
                        <a:pt x="77358" y="43096"/>
                        <a:pt x="80348" y="27459"/>
                      </a:cubicBezTo>
                      <a:cubicBezTo>
                        <a:pt x="82132" y="17666"/>
                        <a:pt x="81556" y="8476"/>
                        <a:pt x="79142" y="0"/>
                      </a:cubicBezTo>
                      <a:cubicBezTo>
                        <a:pt x="77770" y="549"/>
                        <a:pt x="76343" y="1015"/>
                        <a:pt x="74972" y="1564"/>
                      </a:cubicBezTo>
                      <a:cubicBezTo>
                        <a:pt x="76398" y="6200"/>
                        <a:pt x="77304" y="10918"/>
                        <a:pt x="77550" y="15664"/>
                      </a:cubicBezTo>
                      <a:cubicBezTo>
                        <a:pt x="77989" y="23756"/>
                        <a:pt x="76618" y="31821"/>
                        <a:pt x="73051" y="39310"/>
                      </a:cubicBezTo>
                      <a:cubicBezTo>
                        <a:pt x="66550" y="53026"/>
                        <a:pt x="52395" y="61749"/>
                        <a:pt x="37308" y="63670"/>
                      </a:cubicBezTo>
                      <a:cubicBezTo>
                        <a:pt x="24250" y="65343"/>
                        <a:pt x="10781" y="61887"/>
                        <a:pt x="1152" y="53026"/>
                      </a:cubicBezTo>
                      <a:cubicBezTo>
                        <a:pt x="768" y="53437"/>
                        <a:pt x="384" y="53849"/>
                        <a:pt x="0" y="54260"/>
                      </a:cubicBezTo>
                      <a:cubicBezTo>
                        <a:pt x="1042" y="55138"/>
                        <a:pt x="1948" y="56126"/>
                        <a:pt x="3072" y="56949"/>
                      </a:cubicBezTo>
                      <a:cubicBezTo>
                        <a:pt x="15417" y="65919"/>
                        <a:pt x="33302" y="66961"/>
                        <a:pt x="48829" y="6125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8" name="任意多边形: 形状 4617">
                  <a:extLst>
                    <a:ext uri="{FF2B5EF4-FFF2-40B4-BE49-F238E27FC236}">
                      <a16:creationId xmlns:a16="http://schemas.microsoft.com/office/drawing/2014/main" id="{DCE92972-480A-7FCC-7CA1-1B9FBD64BA0B}"/>
                    </a:ext>
                  </a:extLst>
                </p:cNvPr>
                <p:cNvSpPr/>
                <p:nvPr/>
              </p:nvSpPr>
              <p:spPr>
                <a:xfrm>
                  <a:off x="10733325" y="3156239"/>
                  <a:ext cx="91787" cy="79823"/>
                </a:xfrm>
                <a:custGeom>
                  <a:avLst/>
                  <a:gdLst>
                    <a:gd name="connsiteX0" fmla="*/ 12646 w 91787"/>
                    <a:gd name="connsiteY0" fmla="*/ 70006 h 79823"/>
                    <a:gd name="connsiteX1" fmla="*/ 13798 w 91787"/>
                    <a:gd name="connsiteY1" fmla="*/ 68772 h 79823"/>
                    <a:gd name="connsiteX2" fmla="*/ 49954 w 91787"/>
                    <a:gd name="connsiteY2" fmla="*/ 79416 h 79823"/>
                    <a:gd name="connsiteX3" fmla="*/ 85698 w 91787"/>
                    <a:gd name="connsiteY3" fmla="*/ 55056 h 79823"/>
                    <a:gd name="connsiteX4" fmla="*/ 90196 w 91787"/>
                    <a:gd name="connsiteY4" fmla="*/ 31410 h 79823"/>
                    <a:gd name="connsiteX5" fmla="*/ 87618 w 91787"/>
                    <a:gd name="connsiteY5" fmla="*/ 17310 h 79823"/>
                    <a:gd name="connsiteX6" fmla="*/ 91787 w 91787"/>
                    <a:gd name="connsiteY6" fmla="*/ 15746 h 79823"/>
                    <a:gd name="connsiteX7" fmla="*/ 84765 w 91787"/>
                    <a:gd name="connsiteY7" fmla="*/ 0 h 79823"/>
                    <a:gd name="connsiteX8" fmla="*/ 75328 w 91787"/>
                    <a:gd name="connsiteY8" fmla="*/ 4032 h 79823"/>
                    <a:gd name="connsiteX9" fmla="*/ 82625 w 91787"/>
                    <a:gd name="connsiteY9" fmla="*/ 41175 h 79823"/>
                    <a:gd name="connsiteX10" fmla="*/ 21918 w 91787"/>
                    <a:gd name="connsiteY10" fmla="*/ 64163 h 79823"/>
                    <a:gd name="connsiteX11" fmla="*/ 7818 w 91787"/>
                    <a:gd name="connsiteY11" fmla="*/ 46470 h 79823"/>
                    <a:gd name="connsiteX12" fmla="*/ 0 w 91787"/>
                    <a:gd name="connsiteY12" fmla="*/ 54178 h 79823"/>
                    <a:gd name="connsiteX13" fmla="*/ 12646 w 91787"/>
                    <a:gd name="connsiteY13" fmla="*/ 70006 h 79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1787" h="79823">
                      <a:moveTo>
                        <a:pt x="12646" y="70006"/>
                      </a:moveTo>
                      <a:cubicBezTo>
                        <a:pt x="13030" y="69595"/>
                        <a:pt x="13387" y="69183"/>
                        <a:pt x="13798" y="68772"/>
                      </a:cubicBezTo>
                      <a:cubicBezTo>
                        <a:pt x="23400" y="77633"/>
                        <a:pt x="36896" y="81089"/>
                        <a:pt x="49954" y="79416"/>
                      </a:cubicBezTo>
                      <a:cubicBezTo>
                        <a:pt x="65041" y="77495"/>
                        <a:pt x="79196" y="68799"/>
                        <a:pt x="85698" y="55056"/>
                      </a:cubicBezTo>
                      <a:cubicBezTo>
                        <a:pt x="89264" y="47540"/>
                        <a:pt x="90635" y="39475"/>
                        <a:pt x="90196" y="31410"/>
                      </a:cubicBezTo>
                      <a:cubicBezTo>
                        <a:pt x="89922" y="26664"/>
                        <a:pt x="89044" y="21918"/>
                        <a:pt x="87618" y="17310"/>
                      </a:cubicBezTo>
                      <a:cubicBezTo>
                        <a:pt x="88990" y="16733"/>
                        <a:pt x="90389" y="16267"/>
                        <a:pt x="91787" y="15746"/>
                      </a:cubicBezTo>
                      <a:cubicBezTo>
                        <a:pt x="90196" y="10177"/>
                        <a:pt x="87837" y="4910"/>
                        <a:pt x="84765" y="0"/>
                      </a:cubicBezTo>
                      <a:cubicBezTo>
                        <a:pt x="81583" y="1289"/>
                        <a:pt x="78428" y="2633"/>
                        <a:pt x="75328" y="4032"/>
                      </a:cubicBezTo>
                      <a:cubicBezTo>
                        <a:pt x="82132" y="14621"/>
                        <a:pt x="85341" y="27185"/>
                        <a:pt x="82625" y="41175"/>
                      </a:cubicBezTo>
                      <a:cubicBezTo>
                        <a:pt x="77907" y="65398"/>
                        <a:pt x="41230" y="78126"/>
                        <a:pt x="21918" y="64163"/>
                      </a:cubicBezTo>
                      <a:cubicBezTo>
                        <a:pt x="15389" y="59445"/>
                        <a:pt x="10890" y="53273"/>
                        <a:pt x="7818" y="46470"/>
                      </a:cubicBezTo>
                      <a:cubicBezTo>
                        <a:pt x="5102" y="48966"/>
                        <a:pt x="2579" y="51572"/>
                        <a:pt x="0" y="54178"/>
                      </a:cubicBezTo>
                      <a:cubicBezTo>
                        <a:pt x="3045" y="60076"/>
                        <a:pt x="7297" y="65398"/>
                        <a:pt x="12646" y="7000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9" name="任意多边形: 形状 4618">
                  <a:extLst>
                    <a:ext uri="{FF2B5EF4-FFF2-40B4-BE49-F238E27FC236}">
                      <a16:creationId xmlns:a16="http://schemas.microsoft.com/office/drawing/2014/main" id="{18AA30F6-59EF-865E-B4C4-587219923972}"/>
                    </a:ext>
                  </a:extLst>
                </p:cNvPr>
                <p:cNvSpPr/>
                <p:nvPr/>
              </p:nvSpPr>
              <p:spPr>
                <a:xfrm>
                  <a:off x="10773102" y="3207290"/>
                  <a:ext cx="24798" cy="8651"/>
                </a:xfrm>
                <a:custGeom>
                  <a:avLst/>
                  <a:gdLst>
                    <a:gd name="connsiteX0" fmla="*/ 14292 w 24798"/>
                    <a:gd name="connsiteY0" fmla="*/ 5925 h 8651"/>
                    <a:gd name="connsiteX1" fmla="*/ 0 w 24798"/>
                    <a:gd name="connsiteY1" fmla="*/ 8312 h 8651"/>
                    <a:gd name="connsiteX2" fmla="*/ 7681 w 24798"/>
                    <a:gd name="connsiteY2" fmla="*/ 8476 h 8651"/>
                    <a:gd name="connsiteX3" fmla="*/ 24799 w 24798"/>
                    <a:gd name="connsiteY3" fmla="*/ 0 h 8651"/>
                    <a:gd name="connsiteX4" fmla="*/ 14292 w 24798"/>
                    <a:gd name="connsiteY4" fmla="*/ 5925 h 8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98" h="8651">
                      <a:moveTo>
                        <a:pt x="14292" y="5925"/>
                      </a:moveTo>
                      <a:cubicBezTo>
                        <a:pt x="9684" y="7626"/>
                        <a:pt x="4718" y="8531"/>
                        <a:pt x="0" y="8312"/>
                      </a:cubicBezTo>
                      <a:cubicBezTo>
                        <a:pt x="2551" y="8668"/>
                        <a:pt x="5130" y="8778"/>
                        <a:pt x="7681" y="8476"/>
                      </a:cubicBezTo>
                      <a:cubicBezTo>
                        <a:pt x="14210" y="7681"/>
                        <a:pt x="20547" y="4801"/>
                        <a:pt x="24799" y="0"/>
                      </a:cubicBezTo>
                      <a:cubicBezTo>
                        <a:pt x="21754" y="2524"/>
                        <a:pt x="18105" y="4526"/>
                        <a:pt x="14292" y="592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0" name="任意多边形: 形状 4619">
                  <a:extLst>
                    <a:ext uri="{FF2B5EF4-FFF2-40B4-BE49-F238E27FC236}">
                      <a16:creationId xmlns:a16="http://schemas.microsoft.com/office/drawing/2014/main" id="{9F8B2781-CF9C-1ECF-FC45-D81EEFB36CC4}"/>
                    </a:ext>
                  </a:extLst>
                </p:cNvPr>
                <p:cNvSpPr/>
                <p:nvPr/>
              </p:nvSpPr>
              <p:spPr>
                <a:xfrm>
                  <a:off x="10736092" y="3131707"/>
                  <a:ext cx="72507" cy="70974"/>
                </a:xfrm>
                <a:custGeom>
                  <a:avLst/>
                  <a:gdLst>
                    <a:gd name="connsiteX0" fmla="*/ 3516 w 72507"/>
                    <a:gd name="connsiteY0" fmla="*/ 21104 h 70974"/>
                    <a:gd name="connsiteX1" fmla="*/ 4037 w 72507"/>
                    <a:gd name="connsiteY1" fmla="*/ 22146 h 70974"/>
                    <a:gd name="connsiteX2" fmla="*/ 4997 w 72507"/>
                    <a:gd name="connsiteY2" fmla="*/ 70975 h 70974"/>
                    <a:gd name="connsiteX3" fmla="*/ 5024 w 72507"/>
                    <a:gd name="connsiteY3" fmla="*/ 70947 h 70974"/>
                    <a:gd name="connsiteX4" fmla="*/ 13144 w 72507"/>
                    <a:gd name="connsiteY4" fmla="*/ 68369 h 70974"/>
                    <a:gd name="connsiteX5" fmla="*/ 15504 w 72507"/>
                    <a:gd name="connsiteY5" fmla="*/ 69219 h 70974"/>
                    <a:gd name="connsiteX6" fmla="*/ 10922 w 72507"/>
                    <a:gd name="connsiteY6" fmla="*/ 56354 h 70974"/>
                    <a:gd name="connsiteX7" fmla="*/ 13419 w 72507"/>
                    <a:gd name="connsiteY7" fmla="*/ 25273 h 70974"/>
                    <a:gd name="connsiteX8" fmla="*/ 13035 w 72507"/>
                    <a:gd name="connsiteY8" fmla="*/ 18031 h 70974"/>
                    <a:gd name="connsiteX9" fmla="*/ 21977 w 72507"/>
                    <a:gd name="connsiteY9" fmla="*/ 10295 h 70974"/>
                    <a:gd name="connsiteX10" fmla="*/ 39863 w 72507"/>
                    <a:gd name="connsiteY10" fmla="*/ 11941 h 70974"/>
                    <a:gd name="connsiteX11" fmla="*/ 64195 w 72507"/>
                    <a:gd name="connsiteY11" fmla="*/ 34271 h 70974"/>
                    <a:gd name="connsiteX12" fmla="*/ 64607 w 72507"/>
                    <a:gd name="connsiteY12" fmla="*/ 35066 h 70974"/>
                    <a:gd name="connsiteX13" fmla="*/ 69298 w 72507"/>
                    <a:gd name="connsiteY13" fmla="*/ 29004 h 70974"/>
                    <a:gd name="connsiteX14" fmla="*/ 69051 w 72507"/>
                    <a:gd name="connsiteY14" fmla="*/ 29991 h 70974"/>
                    <a:gd name="connsiteX15" fmla="*/ 72507 w 72507"/>
                    <a:gd name="connsiteY15" fmla="*/ 28510 h 70974"/>
                    <a:gd name="connsiteX16" fmla="*/ 44390 w 72507"/>
                    <a:gd name="connsiteY16" fmla="*/ 3520 h 70974"/>
                    <a:gd name="connsiteX17" fmla="*/ 3516 w 72507"/>
                    <a:gd name="connsiteY17" fmla="*/ 21104 h 70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2507" h="70974">
                      <a:moveTo>
                        <a:pt x="3516" y="21104"/>
                      </a:moveTo>
                      <a:lnTo>
                        <a:pt x="4037" y="22146"/>
                      </a:lnTo>
                      <a:cubicBezTo>
                        <a:pt x="-1202" y="37700"/>
                        <a:pt x="-1806" y="56079"/>
                        <a:pt x="4997" y="70975"/>
                      </a:cubicBezTo>
                      <a:cubicBezTo>
                        <a:pt x="4997" y="70975"/>
                        <a:pt x="4997" y="70975"/>
                        <a:pt x="5024" y="70947"/>
                      </a:cubicBezTo>
                      <a:cubicBezTo>
                        <a:pt x="7219" y="68918"/>
                        <a:pt x="10209" y="67985"/>
                        <a:pt x="13144" y="68369"/>
                      </a:cubicBezTo>
                      <a:cubicBezTo>
                        <a:pt x="13995" y="68478"/>
                        <a:pt x="14735" y="68918"/>
                        <a:pt x="15504" y="69219"/>
                      </a:cubicBezTo>
                      <a:cubicBezTo>
                        <a:pt x="13254" y="65242"/>
                        <a:pt x="11773" y="60880"/>
                        <a:pt x="10922" y="56354"/>
                      </a:cubicBezTo>
                      <a:cubicBezTo>
                        <a:pt x="9057" y="46122"/>
                        <a:pt x="10209" y="35066"/>
                        <a:pt x="13419" y="25273"/>
                      </a:cubicBezTo>
                      <a:cubicBezTo>
                        <a:pt x="14242" y="22804"/>
                        <a:pt x="14050" y="20226"/>
                        <a:pt x="13035" y="18031"/>
                      </a:cubicBezTo>
                      <a:cubicBezTo>
                        <a:pt x="14680" y="14108"/>
                        <a:pt x="18109" y="11612"/>
                        <a:pt x="21977" y="10295"/>
                      </a:cubicBezTo>
                      <a:cubicBezTo>
                        <a:pt x="27738" y="8348"/>
                        <a:pt x="34624" y="9006"/>
                        <a:pt x="39863" y="11941"/>
                      </a:cubicBezTo>
                      <a:cubicBezTo>
                        <a:pt x="49821" y="17483"/>
                        <a:pt x="58544" y="25054"/>
                        <a:pt x="64195" y="34271"/>
                      </a:cubicBezTo>
                      <a:cubicBezTo>
                        <a:pt x="64360" y="34518"/>
                        <a:pt x="64442" y="34820"/>
                        <a:pt x="64607" y="35066"/>
                      </a:cubicBezTo>
                      <a:cubicBezTo>
                        <a:pt x="65402" y="32543"/>
                        <a:pt x="66993" y="30293"/>
                        <a:pt x="69298" y="29004"/>
                      </a:cubicBezTo>
                      <a:lnTo>
                        <a:pt x="69051" y="29991"/>
                      </a:lnTo>
                      <a:cubicBezTo>
                        <a:pt x="70175" y="29470"/>
                        <a:pt x="71383" y="29031"/>
                        <a:pt x="72507" y="28510"/>
                      </a:cubicBezTo>
                      <a:cubicBezTo>
                        <a:pt x="65869" y="18168"/>
                        <a:pt x="55801" y="9664"/>
                        <a:pt x="44390" y="3520"/>
                      </a:cubicBezTo>
                      <a:cubicBezTo>
                        <a:pt x="29439" y="-4463"/>
                        <a:pt x="5299" y="1023"/>
                        <a:pt x="3516" y="2110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1" name="任意多边形: 形状 4620">
                  <a:extLst>
                    <a:ext uri="{FF2B5EF4-FFF2-40B4-BE49-F238E27FC236}">
                      <a16:creationId xmlns:a16="http://schemas.microsoft.com/office/drawing/2014/main" id="{2D61C9B6-F481-92D1-EE23-A4DD594BA4D6}"/>
                    </a:ext>
                  </a:extLst>
                </p:cNvPr>
                <p:cNvSpPr/>
                <p:nvPr/>
              </p:nvSpPr>
              <p:spPr>
                <a:xfrm>
                  <a:off x="10741061" y="3160299"/>
                  <a:ext cx="75770" cy="65929"/>
                </a:xfrm>
                <a:custGeom>
                  <a:avLst/>
                  <a:gdLst>
                    <a:gd name="connsiteX0" fmla="*/ 64328 w 75770"/>
                    <a:gd name="connsiteY0" fmla="*/ 466 h 65929"/>
                    <a:gd name="connsiteX1" fmla="*/ 59637 w 75770"/>
                    <a:gd name="connsiteY1" fmla="*/ 6529 h 65929"/>
                    <a:gd name="connsiteX2" fmla="*/ 64465 w 75770"/>
                    <a:gd name="connsiteY2" fmla="*/ 35140 h 65929"/>
                    <a:gd name="connsiteX3" fmla="*/ 56812 w 75770"/>
                    <a:gd name="connsiteY3" fmla="*/ 47018 h 65929"/>
                    <a:gd name="connsiteX4" fmla="*/ 39694 w 75770"/>
                    <a:gd name="connsiteY4" fmla="*/ 55495 h 65929"/>
                    <a:gd name="connsiteX5" fmla="*/ 32013 w 75770"/>
                    <a:gd name="connsiteY5" fmla="*/ 55330 h 65929"/>
                    <a:gd name="connsiteX6" fmla="*/ 20272 w 75770"/>
                    <a:gd name="connsiteY6" fmla="*/ 51600 h 65929"/>
                    <a:gd name="connsiteX7" fmla="*/ 10506 w 75770"/>
                    <a:gd name="connsiteY7" fmla="*/ 40682 h 65929"/>
                    <a:gd name="connsiteX8" fmla="*/ 8147 w 75770"/>
                    <a:gd name="connsiteY8" fmla="*/ 39831 h 65929"/>
                    <a:gd name="connsiteX9" fmla="*/ 27 w 75770"/>
                    <a:gd name="connsiteY9" fmla="*/ 42410 h 65929"/>
                    <a:gd name="connsiteX10" fmla="*/ 0 w 75770"/>
                    <a:gd name="connsiteY10" fmla="*/ 42437 h 65929"/>
                    <a:gd name="connsiteX11" fmla="*/ 14100 w 75770"/>
                    <a:gd name="connsiteY11" fmla="*/ 60131 h 65929"/>
                    <a:gd name="connsiteX12" fmla="*/ 74807 w 75770"/>
                    <a:gd name="connsiteY12" fmla="*/ 37143 h 65929"/>
                    <a:gd name="connsiteX13" fmla="*/ 67510 w 75770"/>
                    <a:gd name="connsiteY13" fmla="*/ 0 h 65929"/>
                    <a:gd name="connsiteX14" fmla="*/ 64054 w 75770"/>
                    <a:gd name="connsiteY14" fmla="*/ 1481 h 65929"/>
                    <a:gd name="connsiteX15" fmla="*/ 64328 w 75770"/>
                    <a:gd name="connsiteY15" fmla="*/ 466 h 65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5770" h="65929">
                      <a:moveTo>
                        <a:pt x="64328" y="466"/>
                      </a:moveTo>
                      <a:cubicBezTo>
                        <a:pt x="62024" y="1756"/>
                        <a:pt x="60432" y="3978"/>
                        <a:pt x="59637" y="6529"/>
                      </a:cubicBezTo>
                      <a:cubicBezTo>
                        <a:pt x="64492" y="14813"/>
                        <a:pt x="66687" y="24442"/>
                        <a:pt x="64465" y="35140"/>
                      </a:cubicBezTo>
                      <a:cubicBezTo>
                        <a:pt x="63532" y="39914"/>
                        <a:pt x="60652" y="43864"/>
                        <a:pt x="56812" y="47018"/>
                      </a:cubicBezTo>
                      <a:cubicBezTo>
                        <a:pt x="52559" y="51819"/>
                        <a:pt x="46223" y="54672"/>
                        <a:pt x="39694" y="55495"/>
                      </a:cubicBezTo>
                      <a:cubicBezTo>
                        <a:pt x="37143" y="55824"/>
                        <a:pt x="34564" y="55687"/>
                        <a:pt x="32013" y="55330"/>
                      </a:cubicBezTo>
                      <a:cubicBezTo>
                        <a:pt x="27706" y="55138"/>
                        <a:pt x="23619" y="54014"/>
                        <a:pt x="20272" y="51600"/>
                      </a:cubicBezTo>
                      <a:cubicBezTo>
                        <a:pt x="16048" y="48609"/>
                        <a:pt x="12865" y="44851"/>
                        <a:pt x="10506" y="40682"/>
                      </a:cubicBezTo>
                      <a:cubicBezTo>
                        <a:pt x="9711" y="40380"/>
                        <a:pt x="8997" y="39941"/>
                        <a:pt x="8147" y="39831"/>
                      </a:cubicBezTo>
                      <a:cubicBezTo>
                        <a:pt x="5184" y="39447"/>
                        <a:pt x="2222" y="40380"/>
                        <a:pt x="27" y="42410"/>
                      </a:cubicBezTo>
                      <a:cubicBezTo>
                        <a:pt x="27" y="42410"/>
                        <a:pt x="27" y="42410"/>
                        <a:pt x="0" y="42437"/>
                      </a:cubicBezTo>
                      <a:cubicBezTo>
                        <a:pt x="3100" y="49240"/>
                        <a:pt x="7571" y="55385"/>
                        <a:pt x="14100" y="60131"/>
                      </a:cubicBezTo>
                      <a:cubicBezTo>
                        <a:pt x="33412" y="74121"/>
                        <a:pt x="70089" y="61365"/>
                        <a:pt x="74807" y="37143"/>
                      </a:cubicBezTo>
                      <a:cubicBezTo>
                        <a:pt x="77523" y="23125"/>
                        <a:pt x="74313" y="10589"/>
                        <a:pt x="67510" y="0"/>
                      </a:cubicBezTo>
                      <a:cubicBezTo>
                        <a:pt x="66358" y="521"/>
                        <a:pt x="65178" y="960"/>
                        <a:pt x="64054" y="1481"/>
                      </a:cubicBezTo>
                      <a:lnTo>
                        <a:pt x="64328" y="466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2" name="任意多边形: 形状 4621">
                  <a:extLst>
                    <a:ext uri="{FF2B5EF4-FFF2-40B4-BE49-F238E27FC236}">
                      <a16:creationId xmlns:a16="http://schemas.microsoft.com/office/drawing/2014/main" id="{97789C73-0FC4-ABA3-913D-754CF4DD3D4A}"/>
                    </a:ext>
                  </a:extLst>
                </p:cNvPr>
                <p:cNvSpPr/>
                <p:nvPr/>
              </p:nvSpPr>
              <p:spPr>
                <a:xfrm>
                  <a:off x="11293766" y="4046188"/>
                  <a:ext cx="20459" cy="29697"/>
                </a:xfrm>
                <a:custGeom>
                  <a:avLst/>
                  <a:gdLst>
                    <a:gd name="connsiteX0" fmla="*/ 7456 w 20459"/>
                    <a:gd name="connsiteY0" fmla="*/ 29627 h 29697"/>
                    <a:gd name="connsiteX1" fmla="*/ 17085 w 20459"/>
                    <a:gd name="connsiteY1" fmla="*/ 22220 h 29697"/>
                    <a:gd name="connsiteX2" fmla="*/ 20459 w 20459"/>
                    <a:gd name="connsiteY2" fmla="*/ 0 h 29697"/>
                    <a:gd name="connsiteX3" fmla="*/ 19828 w 20459"/>
                    <a:gd name="connsiteY3" fmla="*/ 82 h 29697"/>
                    <a:gd name="connsiteX4" fmla="*/ 1942 w 20459"/>
                    <a:gd name="connsiteY4" fmla="*/ 4664 h 29697"/>
                    <a:gd name="connsiteX5" fmla="*/ 77 w 20459"/>
                    <a:gd name="connsiteY5" fmla="*/ 19998 h 29697"/>
                    <a:gd name="connsiteX6" fmla="*/ 7456 w 20459"/>
                    <a:gd name="connsiteY6" fmla="*/ 29627 h 29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459" h="29697">
                      <a:moveTo>
                        <a:pt x="7456" y="29627"/>
                      </a:moveTo>
                      <a:cubicBezTo>
                        <a:pt x="12147" y="30230"/>
                        <a:pt x="16454" y="26911"/>
                        <a:pt x="17085" y="22220"/>
                      </a:cubicBezTo>
                      <a:cubicBezTo>
                        <a:pt x="18155" y="14813"/>
                        <a:pt x="19334" y="7407"/>
                        <a:pt x="20459" y="0"/>
                      </a:cubicBezTo>
                      <a:cubicBezTo>
                        <a:pt x="20240" y="0"/>
                        <a:pt x="20048" y="82"/>
                        <a:pt x="19828" y="82"/>
                      </a:cubicBezTo>
                      <a:cubicBezTo>
                        <a:pt x="12998" y="-27"/>
                        <a:pt x="7045" y="1783"/>
                        <a:pt x="1942" y="4664"/>
                      </a:cubicBezTo>
                      <a:cubicBezTo>
                        <a:pt x="1339" y="9766"/>
                        <a:pt x="681" y="14868"/>
                        <a:pt x="77" y="19998"/>
                      </a:cubicBezTo>
                      <a:cubicBezTo>
                        <a:pt x="-554" y="24716"/>
                        <a:pt x="2766" y="29023"/>
                        <a:pt x="7456" y="2962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3" name="任意多边形: 形状 4622">
                  <a:extLst>
                    <a:ext uri="{FF2B5EF4-FFF2-40B4-BE49-F238E27FC236}">
                      <a16:creationId xmlns:a16="http://schemas.microsoft.com/office/drawing/2014/main" id="{988BC558-C532-2CFF-DA70-D7B96E6AC150}"/>
                    </a:ext>
                  </a:extLst>
                </p:cNvPr>
                <p:cNvSpPr/>
                <p:nvPr/>
              </p:nvSpPr>
              <p:spPr>
                <a:xfrm>
                  <a:off x="11298370" y="3735584"/>
                  <a:ext cx="58448" cy="292800"/>
                </a:xfrm>
                <a:custGeom>
                  <a:avLst/>
                  <a:gdLst>
                    <a:gd name="connsiteX0" fmla="*/ 38816 w 58448"/>
                    <a:gd name="connsiteY0" fmla="*/ 8687 h 292800"/>
                    <a:gd name="connsiteX1" fmla="*/ 22522 w 58448"/>
                    <a:gd name="connsiteY1" fmla="*/ 124341 h 292800"/>
                    <a:gd name="connsiteX2" fmla="*/ 11659 w 58448"/>
                    <a:gd name="connsiteY2" fmla="*/ 201534 h 292800"/>
                    <a:gd name="connsiteX3" fmla="*/ 0 w 58448"/>
                    <a:gd name="connsiteY3" fmla="*/ 292800 h 292800"/>
                    <a:gd name="connsiteX4" fmla="*/ 15664 w 58448"/>
                    <a:gd name="connsiteY4" fmla="*/ 290962 h 292800"/>
                    <a:gd name="connsiteX5" fmla="*/ 16459 w 58448"/>
                    <a:gd name="connsiteY5" fmla="*/ 291017 h 292800"/>
                    <a:gd name="connsiteX6" fmla="*/ 19093 w 58448"/>
                    <a:gd name="connsiteY6" fmla="*/ 289015 h 292800"/>
                    <a:gd name="connsiteX7" fmla="*/ 30203 w 58448"/>
                    <a:gd name="connsiteY7" fmla="*/ 217362 h 292800"/>
                    <a:gd name="connsiteX8" fmla="*/ 41752 w 58448"/>
                    <a:gd name="connsiteY8" fmla="*/ 140223 h 292800"/>
                    <a:gd name="connsiteX9" fmla="*/ 58375 w 58448"/>
                    <a:gd name="connsiteY9" fmla="*/ 11101 h 292800"/>
                    <a:gd name="connsiteX10" fmla="*/ 49789 w 58448"/>
                    <a:gd name="connsiteY10" fmla="*/ 73 h 292800"/>
                    <a:gd name="connsiteX11" fmla="*/ 38816 w 58448"/>
                    <a:gd name="connsiteY11" fmla="*/ 8687 h 292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8448" h="292800">
                      <a:moveTo>
                        <a:pt x="38816" y="8687"/>
                      </a:moveTo>
                      <a:cubicBezTo>
                        <a:pt x="33824" y="47311"/>
                        <a:pt x="28063" y="85798"/>
                        <a:pt x="22522" y="124341"/>
                      </a:cubicBezTo>
                      <a:cubicBezTo>
                        <a:pt x="18818" y="150072"/>
                        <a:pt x="15170" y="175776"/>
                        <a:pt x="11659" y="201534"/>
                      </a:cubicBezTo>
                      <a:cubicBezTo>
                        <a:pt x="7516" y="231929"/>
                        <a:pt x="3703" y="262351"/>
                        <a:pt x="0" y="292800"/>
                      </a:cubicBezTo>
                      <a:cubicBezTo>
                        <a:pt x="4910" y="291566"/>
                        <a:pt x="10068" y="290770"/>
                        <a:pt x="15664" y="290962"/>
                      </a:cubicBezTo>
                      <a:cubicBezTo>
                        <a:pt x="15938" y="290990"/>
                        <a:pt x="16185" y="290990"/>
                        <a:pt x="16459" y="291017"/>
                      </a:cubicBezTo>
                      <a:cubicBezTo>
                        <a:pt x="17172" y="290167"/>
                        <a:pt x="18105" y="289536"/>
                        <a:pt x="19093" y="289015"/>
                      </a:cubicBezTo>
                      <a:cubicBezTo>
                        <a:pt x="22769" y="265121"/>
                        <a:pt x="26527" y="241256"/>
                        <a:pt x="30203" y="217362"/>
                      </a:cubicBezTo>
                      <a:cubicBezTo>
                        <a:pt x="34181" y="191686"/>
                        <a:pt x="38076" y="165955"/>
                        <a:pt x="41752" y="140223"/>
                      </a:cubicBezTo>
                      <a:cubicBezTo>
                        <a:pt x="47869" y="97265"/>
                        <a:pt x="53355" y="54224"/>
                        <a:pt x="58375" y="11101"/>
                      </a:cubicBezTo>
                      <a:cubicBezTo>
                        <a:pt x="59034" y="5697"/>
                        <a:pt x="55193" y="759"/>
                        <a:pt x="49789" y="73"/>
                      </a:cubicBezTo>
                      <a:cubicBezTo>
                        <a:pt x="44440" y="-585"/>
                        <a:pt x="39502" y="3255"/>
                        <a:pt x="38816" y="868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4" name="任意多边形: 形状 4623">
                  <a:extLst>
                    <a:ext uri="{FF2B5EF4-FFF2-40B4-BE49-F238E27FC236}">
                      <a16:creationId xmlns:a16="http://schemas.microsoft.com/office/drawing/2014/main" id="{5054658A-FD1E-CD59-FA14-D3D13AE6A71D}"/>
                    </a:ext>
                  </a:extLst>
                </p:cNvPr>
                <p:cNvSpPr/>
                <p:nvPr/>
              </p:nvSpPr>
              <p:spPr>
                <a:xfrm>
                  <a:off x="11295681" y="4024544"/>
                  <a:ext cx="21808" cy="26307"/>
                </a:xfrm>
                <a:custGeom>
                  <a:avLst/>
                  <a:gdLst>
                    <a:gd name="connsiteX0" fmla="*/ 19175 w 21808"/>
                    <a:gd name="connsiteY0" fmla="*/ 2030 h 26307"/>
                    <a:gd name="connsiteX1" fmla="*/ 18380 w 21808"/>
                    <a:gd name="connsiteY1" fmla="*/ 1975 h 26307"/>
                    <a:gd name="connsiteX2" fmla="*/ 2716 w 21808"/>
                    <a:gd name="connsiteY2" fmla="*/ 3813 h 26307"/>
                    <a:gd name="connsiteX3" fmla="*/ 0 w 21808"/>
                    <a:gd name="connsiteY3" fmla="*/ 26307 h 26307"/>
                    <a:gd name="connsiteX4" fmla="*/ 17886 w 21808"/>
                    <a:gd name="connsiteY4" fmla="*/ 21726 h 26307"/>
                    <a:gd name="connsiteX5" fmla="*/ 18517 w 21808"/>
                    <a:gd name="connsiteY5" fmla="*/ 21644 h 26307"/>
                    <a:gd name="connsiteX6" fmla="*/ 21809 w 21808"/>
                    <a:gd name="connsiteY6" fmla="*/ 0 h 26307"/>
                    <a:gd name="connsiteX7" fmla="*/ 19175 w 21808"/>
                    <a:gd name="connsiteY7" fmla="*/ 2030 h 26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808" h="26307">
                      <a:moveTo>
                        <a:pt x="19175" y="2030"/>
                      </a:moveTo>
                      <a:cubicBezTo>
                        <a:pt x="18901" y="2002"/>
                        <a:pt x="18654" y="1975"/>
                        <a:pt x="18380" y="1975"/>
                      </a:cubicBezTo>
                      <a:cubicBezTo>
                        <a:pt x="12783" y="1783"/>
                        <a:pt x="7654" y="2606"/>
                        <a:pt x="2716" y="3813"/>
                      </a:cubicBezTo>
                      <a:cubicBezTo>
                        <a:pt x="1811" y="11302"/>
                        <a:pt x="878" y="18818"/>
                        <a:pt x="0" y="26307"/>
                      </a:cubicBezTo>
                      <a:cubicBezTo>
                        <a:pt x="5102" y="23427"/>
                        <a:pt x="11055" y="21616"/>
                        <a:pt x="17886" y="21726"/>
                      </a:cubicBezTo>
                      <a:cubicBezTo>
                        <a:pt x="18105" y="21726"/>
                        <a:pt x="18297" y="21671"/>
                        <a:pt x="18517" y="21644"/>
                      </a:cubicBezTo>
                      <a:cubicBezTo>
                        <a:pt x="19614" y="14429"/>
                        <a:pt x="20684" y="7214"/>
                        <a:pt x="21809" y="0"/>
                      </a:cubicBezTo>
                      <a:cubicBezTo>
                        <a:pt x="20821" y="549"/>
                        <a:pt x="19916" y="1179"/>
                        <a:pt x="19175" y="203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5" name="任意多边形: 形状 4624">
                  <a:extLst>
                    <a:ext uri="{FF2B5EF4-FFF2-40B4-BE49-F238E27FC236}">
                      <a16:creationId xmlns:a16="http://schemas.microsoft.com/office/drawing/2014/main" id="{24D5AA36-2BBF-A4A6-A79D-F1A4593163AE}"/>
                    </a:ext>
                  </a:extLst>
                </p:cNvPr>
                <p:cNvSpPr/>
                <p:nvPr/>
              </p:nvSpPr>
              <p:spPr>
                <a:xfrm>
                  <a:off x="11341822" y="4076051"/>
                  <a:ext cx="225280" cy="31796"/>
                </a:xfrm>
                <a:custGeom>
                  <a:avLst/>
                  <a:gdLst>
                    <a:gd name="connsiteX0" fmla="*/ 6556 w 225280"/>
                    <a:gd name="connsiteY0" fmla="*/ 31612 h 31796"/>
                    <a:gd name="connsiteX1" fmla="*/ 89620 w 225280"/>
                    <a:gd name="connsiteY1" fmla="*/ 22258 h 31796"/>
                    <a:gd name="connsiteX2" fmla="*/ 140068 w 225280"/>
                    <a:gd name="connsiteY2" fmla="*/ 20695 h 31796"/>
                    <a:gd name="connsiteX3" fmla="*/ 216301 w 225280"/>
                    <a:gd name="connsiteY3" fmla="*/ 21161 h 31796"/>
                    <a:gd name="connsiteX4" fmla="*/ 225272 w 225280"/>
                    <a:gd name="connsiteY4" fmla="*/ 12986 h 31796"/>
                    <a:gd name="connsiteX5" fmla="*/ 217097 w 225280"/>
                    <a:gd name="connsiteY5" fmla="*/ 4044 h 31796"/>
                    <a:gd name="connsiteX6" fmla="*/ 110030 w 225280"/>
                    <a:gd name="connsiteY6" fmla="*/ 148 h 31796"/>
                    <a:gd name="connsiteX7" fmla="*/ 7653 w 225280"/>
                    <a:gd name="connsiteY7" fmla="*/ 11340 h 31796"/>
                    <a:gd name="connsiteX8" fmla="*/ 0 w 225280"/>
                    <a:gd name="connsiteY8" fmla="*/ 30515 h 31796"/>
                    <a:gd name="connsiteX9" fmla="*/ 6556 w 225280"/>
                    <a:gd name="connsiteY9" fmla="*/ 31612 h 31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5280" h="31796">
                      <a:moveTo>
                        <a:pt x="6556" y="31612"/>
                      </a:moveTo>
                      <a:cubicBezTo>
                        <a:pt x="34180" y="26318"/>
                        <a:pt x="61886" y="23740"/>
                        <a:pt x="89620" y="22258"/>
                      </a:cubicBezTo>
                      <a:cubicBezTo>
                        <a:pt x="106409" y="21380"/>
                        <a:pt x="123225" y="20886"/>
                        <a:pt x="140068" y="20695"/>
                      </a:cubicBezTo>
                      <a:cubicBezTo>
                        <a:pt x="165442" y="20393"/>
                        <a:pt x="190844" y="20585"/>
                        <a:pt x="216301" y="21161"/>
                      </a:cubicBezTo>
                      <a:cubicBezTo>
                        <a:pt x="221019" y="21380"/>
                        <a:pt x="225024" y="17705"/>
                        <a:pt x="225272" y="12986"/>
                      </a:cubicBezTo>
                      <a:cubicBezTo>
                        <a:pt x="225491" y="8268"/>
                        <a:pt x="221815" y="4235"/>
                        <a:pt x="217097" y="4044"/>
                      </a:cubicBezTo>
                      <a:cubicBezTo>
                        <a:pt x="181353" y="1739"/>
                        <a:pt x="145664" y="-620"/>
                        <a:pt x="110030" y="148"/>
                      </a:cubicBezTo>
                      <a:cubicBezTo>
                        <a:pt x="75740" y="889"/>
                        <a:pt x="41614" y="4565"/>
                        <a:pt x="7653" y="11340"/>
                      </a:cubicBezTo>
                      <a:cubicBezTo>
                        <a:pt x="5953" y="18116"/>
                        <a:pt x="3319" y="24618"/>
                        <a:pt x="0" y="30515"/>
                      </a:cubicBezTo>
                      <a:cubicBezTo>
                        <a:pt x="1948" y="31558"/>
                        <a:pt x="4197" y="32106"/>
                        <a:pt x="6556" y="3161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6" name="任意多边形: 形状 4625">
                  <a:extLst>
                    <a:ext uri="{FF2B5EF4-FFF2-40B4-BE49-F238E27FC236}">
                      <a16:creationId xmlns:a16="http://schemas.microsoft.com/office/drawing/2014/main" id="{0ECD0F71-6FA9-859F-42A4-E4C4DB3DB94C}"/>
                    </a:ext>
                  </a:extLst>
                </p:cNvPr>
                <p:cNvSpPr/>
                <p:nvPr/>
              </p:nvSpPr>
              <p:spPr>
                <a:xfrm>
                  <a:off x="11336526" y="4087391"/>
                  <a:ext cx="12921" cy="19174"/>
                </a:xfrm>
                <a:custGeom>
                  <a:avLst/>
                  <a:gdLst>
                    <a:gd name="connsiteX0" fmla="*/ 193 w 12921"/>
                    <a:gd name="connsiteY0" fmla="*/ 12537 h 19174"/>
                    <a:gd name="connsiteX1" fmla="*/ 5268 w 12921"/>
                    <a:gd name="connsiteY1" fmla="*/ 19175 h 19174"/>
                    <a:gd name="connsiteX2" fmla="*/ 12922 w 12921"/>
                    <a:gd name="connsiteY2" fmla="*/ 0 h 19174"/>
                    <a:gd name="connsiteX3" fmla="*/ 7929 w 12921"/>
                    <a:gd name="connsiteY3" fmla="*/ 905 h 19174"/>
                    <a:gd name="connsiteX4" fmla="*/ 193 w 12921"/>
                    <a:gd name="connsiteY4" fmla="*/ 12537 h 191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21" h="19174">
                      <a:moveTo>
                        <a:pt x="193" y="12537"/>
                      </a:moveTo>
                      <a:cubicBezTo>
                        <a:pt x="797" y="15527"/>
                        <a:pt x="2772" y="17831"/>
                        <a:pt x="5268" y="19175"/>
                      </a:cubicBezTo>
                      <a:cubicBezTo>
                        <a:pt x="8587" y="13277"/>
                        <a:pt x="11193" y="6776"/>
                        <a:pt x="12922" y="0"/>
                      </a:cubicBezTo>
                      <a:cubicBezTo>
                        <a:pt x="11276" y="329"/>
                        <a:pt x="9602" y="576"/>
                        <a:pt x="7929" y="905"/>
                      </a:cubicBezTo>
                      <a:cubicBezTo>
                        <a:pt x="2607" y="1975"/>
                        <a:pt x="-876" y="7187"/>
                        <a:pt x="193" y="1253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70" name="图形 291">
                <a:extLst>
                  <a:ext uri="{FF2B5EF4-FFF2-40B4-BE49-F238E27FC236}">
                    <a16:creationId xmlns:a16="http://schemas.microsoft.com/office/drawing/2014/main" id="{93F296A3-72F2-6739-F219-9D195D5ACC65}"/>
                  </a:ext>
                </a:extLst>
              </p:cNvPr>
              <p:cNvGrpSpPr/>
              <p:nvPr/>
            </p:nvGrpSpPr>
            <p:grpSpPr>
              <a:xfrm>
                <a:off x="10581877" y="3122508"/>
                <a:ext cx="1600757" cy="1734680"/>
                <a:chOff x="10581877" y="3122508"/>
                <a:chExt cx="1600757" cy="1734680"/>
              </a:xfrm>
            </p:grpSpPr>
            <p:sp>
              <p:nvSpPr>
                <p:cNvPr id="4271" name="任意多边形: 形状 4270">
                  <a:extLst>
                    <a:ext uri="{FF2B5EF4-FFF2-40B4-BE49-F238E27FC236}">
                      <a16:creationId xmlns:a16="http://schemas.microsoft.com/office/drawing/2014/main" id="{7BF37AC1-E9AF-EE2C-2BE7-79092AA3CCFE}"/>
                    </a:ext>
                  </a:extLst>
                </p:cNvPr>
                <p:cNvSpPr/>
                <p:nvPr/>
              </p:nvSpPr>
              <p:spPr>
                <a:xfrm>
                  <a:off x="10647998" y="3400451"/>
                  <a:ext cx="1340785" cy="1340787"/>
                </a:xfrm>
                <a:custGeom>
                  <a:avLst/>
                  <a:gdLst>
                    <a:gd name="connsiteX0" fmla="*/ 827199 w 1340785"/>
                    <a:gd name="connsiteY0" fmla="*/ 18724 h 1340787"/>
                    <a:gd name="connsiteX1" fmla="*/ 1322072 w 1340785"/>
                    <a:gd name="connsiteY1" fmla="*/ 827200 h 1340787"/>
                    <a:gd name="connsiteX2" fmla="*/ 513596 w 1340785"/>
                    <a:gd name="connsiteY2" fmla="*/ 1322073 h 1340787"/>
                    <a:gd name="connsiteX3" fmla="*/ 18723 w 1340785"/>
                    <a:gd name="connsiteY3" fmla="*/ 513598 h 1340787"/>
                    <a:gd name="connsiteX4" fmla="*/ 827199 w 1340785"/>
                    <a:gd name="connsiteY4" fmla="*/ 18724 h 1340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0785" h="1340787">
                      <a:moveTo>
                        <a:pt x="827199" y="18724"/>
                      </a:moveTo>
                      <a:cubicBezTo>
                        <a:pt x="1186859" y="105272"/>
                        <a:pt x="1408593" y="467539"/>
                        <a:pt x="1322072" y="827200"/>
                      </a:cubicBezTo>
                      <a:cubicBezTo>
                        <a:pt x="1235551" y="1186861"/>
                        <a:pt x="873257" y="1408594"/>
                        <a:pt x="513596" y="1322073"/>
                      </a:cubicBezTo>
                      <a:cubicBezTo>
                        <a:pt x="153935" y="1235553"/>
                        <a:pt x="-67825" y="873258"/>
                        <a:pt x="18723" y="513598"/>
                      </a:cubicBezTo>
                      <a:cubicBezTo>
                        <a:pt x="105243" y="153909"/>
                        <a:pt x="467510" y="-67824"/>
                        <a:pt x="827199" y="18724"/>
                      </a:cubicBezTo>
                      <a:close/>
                    </a:path>
                  </a:pathLst>
                </a:custGeom>
                <a:solidFill>
                  <a:srgbClr val="055A74">
                    <a:alpha val="0"/>
                  </a:srgbClr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72" name="任意多边形: 形状 4271">
                  <a:extLst>
                    <a:ext uri="{FF2B5EF4-FFF2-40B4-BE49-F238E27FC236}">
                      <a16:creationId xmlns:a16="http://schemas.microsoft.com/office/drawing/2014/main" id="{27B024B3-DC2D-F4CE-93C3-F74B8DB20B30}"/>
                    </a:ext>
                  </a:extLst>
                </p:cNvPr>
                <p:cNvSpPr/>
                <p:nvPr/>
              </p:nvSpPr>
              <p:spPr>
                <a:xfrm>
                  <a:off x="10638026" y="3391671"/>
                  <a:ext cx="1361147" cy="1360227"/>
                </a:xfrm>
                <a:custGeom>
                  <a:avLst/>
                  <a:gdLst>
                    <a:gd name="connsiteX0" fmla="*/ 834839 w 1361147"/>
                    <a:gd name="connsiteY0" fmla="*/ 37105 h 1360227"/>
                    <a:gd name="connsiteX1" fmla="*/ 1243219 w 1361147"/>
                    <a:gd name="connsiteY1" fmla="*/ 334660 h 1360227"/>
                    <a:gd name="connsiteX2" fmla="*/ 1321812 w 1361147"/>
                    <a:gd name="connsiteY2" fmla="*/ 833538 h 1360227"/>
                    <a:gd name="connsiteX3" fmla="*/ 1024641 w 1361147"/>
                    <a:gd name="connsiteY3" fmla="*/ 1241672 h 1360227"/>
                    <a:gd name="connsiteX4" fmla="*/ 526037 w 1361147"/>
                    <a:gd name="connsiteY4" fmla="*/ 1320539 h 1360227"/>
                    <a:gd name="connsiteX5" fmla="*/ 117575 w 1361147"/>
                    <a:gd name="connsiteY5" fmla="*/ 1023697 h 1360227"/>
                    <a:gd name="connsiteX6" fmla="*/ 38214 w 1361147"/>
                    <a:gd name="connsiteY6" fmla="*/ 524709 h 1360227"/>
                    <a:gd name="connsiteX7" fmla="*/ 335302 w 1361147"/>
                    <a:gd name="connsiteY7" fmla="*/ 115506 h 1360227"/>
                    <a:gd name="connsiteX8" fmla="*/ 835141 w 1361147"/>
                    <a:gd name="connsiteY8" fmla="*/ 35898 h 1360227"/>
                    <a:gd name="connsiteX9" fmla="*/ 834839 w 1361147"/>
                    <a:gd name="connsiteY9" fmla="*/ 37105 h 1360227"/>
                    <a:gd name="connsiteX10" fmla="*/ 839173 w 1361147"/>
                    <a:gd name="connsiteY10" fmla="*/ 19165 h 1360227"/>
                    <a:gd name="connsiteX11" fmla="*/ 325701 w 1361147"/>
                    <a:gd name="connsiteY11" fmla="*/ 99760 h 1360227"/>
                    <a:gd name="connsiteX12" fmla="*/ 19148 w 1361147"/>
                    <a:gd name="connsiteY12" fmla="*/ 520073 h 1360227"/>
                    <a:gd name="connsiteX13" fmla="*/ 99990 w 1361147"/>
                    <a:gd name="connsiteY13" fmla="*/ 1034396 h 1360227"/>
                    <a:gd name="connsiteX14" fmla="*/ 521045 w 1361147"/>
                    <a:gd name="connsiteY14" fmla="*/ 1341195 h 1360227"/>
                    <a:gd name="connsiteX15" fmla="*/ 1035751 w 1361147"/>
                    <a:gd name="connsiteY15" fmla="*/ 1259832 h 1360227"/>
                    <a:gd name="connsiteX16" fmla="*/ 1342221 w 1361147"/>
                    <a:gd name="connsiteY16" fmla="*/ 838421 h 1360227"/>
                    <a:gd name="connsiteX17" fmla="*/ 1260611 w 1361147"/>
                    <a:gd name="connsiteY17" fmla="*/ 323989 h 1360227"/>
                    <a:gd name="connsiteX18" fmla="*/ 839475 w 1361147"/>
                    <a:gd name="connsiteY18" fmla="*/ 17875 h 1360227"/>
                    <a:gd name="connsiteX19" fmla="*/ 839173 w 1361147"/>
                    <a:gd name="connsiteY19" fmla="*/ 19165 h 1360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361147" h="1360227">
                      <a:moveTo>
                        <a:pt x="834839" y="37105"/>
                      </a:moveTo>
                      <a:cubicBezTo>
                        <a:pt x="1011940" y="79844"/>
                        <a:pt x="1155053" y="190450"/>
                        <a:pt x="1243219" y="334660"/>
                      </a:cubicBezTo>
                      <a:cubicBezTo>
                        <a:pt x="1331331" y="478788"/>
                        <a:pt x="1364524" y="656520"/>
                        <a:pt x="1321812" y="833538"/>
                      </a:cubicBezTo>
                      <a:cubicBezTo>
                        <a:pt x="1279182" y="1010530"/>
                        <a:pt x="1168686" y="1153533"/>
                        <a:pt x="1024641" y="1241672"/>
                      </a:cubicBezTo>
                      <a:cubicBezTo>
                        <a:pt x="880623" y="1329811"/>
                        <a:pt x="703001" y="1363113"/>
                        <a:pt x="526037" y="1320539"/>
                      </a:cubicBezTo>
                      <a:cubicBezTo>
                        <a:pt x="348991" y="1278047"/>
                        <a:pt x="205851" y="1167660"/>
                        <a:pt x="117575" y="1023697"/>
                      </a:cubicBezTo>
                      <a:cubicBezTo>
                        <a:pt x="29216" y="879624"/>
                        <a:pt x="-4224" y="701892"/>
                        <a:pt x="38214" y="524709"/>
                      </a:cubicBezTo>
                      <a:cubicBezTo>
                        <a:pt x="80679" y="347389"/>
                        <a:pt x="191147" y="203974"/>
                        <a:pt x="335302" y="115506"/>
                      </a:cubicBezTo>
                      <a:cubicBezTo>
                        <a:pt x="479595" y="26955"/>
                        <a:pt x="657656" y="-6594"/>
                        <a:pt x="835141" y="35898"/>
                      </a:cubicBezTo>
                      <a:lnTo>
                        <a:pt x="834839" y="37105"/>
                      </a:lnTo>
                      <a:close/>
                      <a:moveTo>
                        <a:pt x="839173" y="19165"/>
                      </a:moveTo>
                      <a:cubicBezTo>
                        <a:pt x="656997" y="-24918"/>
                        <a:pt x="474081" y="9152"/>
                        <a:pt x="325701" y="99760"/>
                      </a:cubicBezTo>
                      <a:cubicBezTo>
                        <a:pt x="177184" y="190450"/>
                        <a:pt x="63259" y="337760"/>
                        <a:pt x="19148" y="520073"/>
                      </a:cubicBezTo>
                      <a:cubicBezTo>
                        <a:pt x="-24935" y="702578"/>
                        <a:pt x="9191" y="885797"/>
                        <a:pt x="99990" y="1034396"/>
                      </a:cubicBezTo>
                      <a:cubicBezTo>
                        <a:pt x="190845" y="1183105"/>
                        <a:pt x="338430" y="1297112"/>
                        <a:pt x="521045" y="1341195"/>
                      </a:cubicBezTo>
                      <a:cubicBezTo>
                        <a:pt x="703742" y="1385169"/>
                        <a:pt x="887097" y="1350851"/>
                        <a:pt x="1035751" y="1259832"/>
                      </a:cubicBezTo>
                      <a:cubicBezTo>
                        <a:pt x="1184405" y="1168813"/>
                        <a:pt x="1298302" y="1021119"/>
                        <a:pt x="1342221" y="838421"/>
                      </a:cubicBezTo>
                      <a:cubicBezTo>
                        <a:pt x="1386057" y="655779"/>
                        <a:pt x="1351658" y="472533"/>
                        <a:pt x="1260611" y="323989"/>
                      </a:cubicBezTo>
                      <a:cubicBezTo>
                        <a:pt x="1169619" y="175500"/>
                        <a:pt x="1022007" y="61684"/>
                        <a:pt x="839475" y="17875"/>
                      </a:cubicBezTo>
                      <a:lnTo>
                        <a:pt x="839173" y="19165"/>
                      </a:ln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73" name="任意多边形: 形状 4272">
                  <a:extLst>
                    <a:ext uri="{FF2B5EF4-FFF2-40B4-BE49-F238E27FC236}">
                      <a16:creationId xmlns:a16="http://schemas.microsoft.com/office/drawing/2014/main" id="{63486F14-CD70-2F57-86B2-E1D3310A6567}"/>
                    </a:ext>
                  </a:extLst>
                </p:cNvPr>
                <p:cNvSpPr/>
                <p:nvPr/>
              </p:nvSpPr>
              <p:spPr>
                <a:xfrm>
                  <a:off x="10729276" y="3481720"/>
                  <a:ext cx="1178238" cy="1178249"/>
                </a:xfrm>
                <a:custGeom>
                  <a:avLst/>
                  <a:gdLst>
                    <a:gd name="connsiteX0" fmla="*/ 726911 w 1178238"/>
                    <a:gd name="connsiteY0" fmla="*/ 16459 h 1178249"/>
                    <a:gd name="connsiteX1" fmla="*/ 1161790 w 1178238"/>
                    <a:gd name="connsiteY1" fmla="*/ 726921 h 1178249"/>
                    <a:gd name="connsiteX2" fmla="*/ 451329 w 1178238"/>
                    <a:gd name="connsiteY2" fmla="*/ 1161800 h 1178249"/>
                    <a:gd name="connsiteX3" fmla="*/ 16449 w 1178238"/>
                    <a:gd name="connsiteY3" fmla="*/ 451311 h 1178249"/>
                    <a:gd name="connsiteX4" fmla="*/ 726911 w 1178238"/>
                    <a:gd name="connsiteY4" fmla="*/ 16459 h 1178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8238" h="1178249">
                      <a:moveTo>
                        <a:pt x="726911" y="16459"/>
                      </a:moveTo>
                      <a:cubicBezTo>
                        <a:pt x="1042982" y="92501"/>
                        <a:pt x="1237832" y="410849"/>
                        <a:pt x="1161790" y="726921"/>
                      </a:cubicBezTo>
                      <a:cubicBezTo>
                        <a:pt x="1085748" y="1042992"/>
                        <a:pt x="767373" y="1237842"/>
                        <a:pt x="451329" y="1161800"/>
                      </a:cubicBezTo>
                      <a:cubicBezTo>
                        <a:pt x="135257" y="1085759"/>
                        <a:pt x="-59592" y="767383"/>
                        <a:pt x="16449" y="451311"/>
                      </a:cubicBezTo>
                      <a:cubicBezTo>
                        <a:pt x="92490" y="135240"/>
                        <a:pt x="410839" y="-59609"/>
                        <a:pt x="726911" y="16459"/>
                      </a:cubicBezTo>
                      <a:close/>
                    </a:path>
                  </a:pathLst>
                </a:custGeom>
                <a:solidFill>
                  <a:srgbClr val="055A74">
                    <a:alpha val="0"/>
                  </a:srgbClr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74" name="任意多边形: 形状 4273">
                  <a:extLst>
                    <a:ext uri="{FF2B5EF4-FFF2-40B4-BE49-F238E27FC236}">
                      <a16:creationId xmlns:a16="http://schemas.microsoft.com/office/drawing/2014/main" id="{DA12948E-D036-E1ED-E3EB-60E90E48DBB9}"/>
                    </a:ext>
                  </a:extLst>
                </p:cNvPr>
                <p:cNvSpPr/>
                <p:nvPr/>
              </p:nvSpPr>
              <p:spPr>
                <a:xfrm>
                  <a:off x="10719297" y="3472954"/>
                  <a:ext cx="1198608" cy="1197645"/>
                </a:xfrm>
                <a:custGeom>
                  <a:avLst/>
                  <a:gdLst>
                    <a:gd name="connsiteX0" fmla="*/ 734557 w 1198608"/>
                    <a:gd name="connsiteY0" fmla="*/ 34826 h 1197645"/>
                    <a:gd name="connsiteX1" fmla="*/ 1092655 w 1198608"/>
                    <a:gd name="connsiteY1" fmla="*/ 295787 h 1197645"/>
                    <a:gd name="connsiteX2" fmla="*/ 1161536 w 1198608"/>
                    <a:gd name="connsiteY2" fmla="*/ 733245 h 1197645"/>
                    <a:gd name="connsiteX3" fmla="*/ 900932 w 1198608"/>
                    <a:gd name="connsiteY3" fmla="*/ 1091096 h 1197645"/>
                    <a:gd name="connsiteX4" fmla="*/ 463748 w 1198608"/>
                    <a:gd name="connsiteY4" fmla="*/ 1160224 h 1197645"/>
                    <a:gd name="connsiteX5" fmla="*/ 105569 w 1198608"/>
                    <a:gd name="connsiteY5" fmla="*/ 899977 h 1197645"/>
                    <a:gd name="connsiteX6" fmla="*/ 35919 w 1198608"/>
                    <a:gd name="connsiteY6" fmla="*/ 462409 h 1197645"/>
                    <a:gd name="connsiteX7" fmla="*/ 296441 w 1198608"/>
                    <a:gd name="connsiteY7" fmla="*/ 103489 h 1197645"/>
                    <a:gd name="connsiteX8" fmla="*/ 734859 w 1198608"/>
                    <a:gd name="connsiteY8" fmla="*/ 33592 h 1197645"/>
                    <a:gd name="connsiteX9" fmla="*/ 734557 w 1198608"/>
                    <a:gd name="connsiteY9" fmla="*/ 34826 h 1197645"/>
                    <a:gd name="connsiteX10" fmla="*/ 738892 w 1198608"/>
                    <a:gd name="connsiteY10" fmla="*/ 16886 h 1197645"/>
                    <a:gd name="connsiteX11" fmla="*/ 286839 w 1198608"/>
                    <a:gd name="connsiteY11" fmla="*/ 87743 h 1197645"/>
                    <a:gd name="connsiteX12" fmla="*/ 16881 w 1198608"/>
                    <a:gd name="connsiteY12" fmla="*/ 457773 h 1197645"/>
                    <a:gd name="connsiteX13" fmla="*/ 88012 w 1198608"/>
                    <a:gd name="connsiteY13" fmla="*/ 910675 h 1197645"/>
                    <a:gd name="connsiteX14" fmla="*/ 458783 w 1198608"/>
                    <a:gd name="connsiteY14" fmla="*/ 1180881 h 1197645"/>
                    <a:gd name="connsiteX15" fmla="*/ 912069 w 1198608"/>
                    <a:gd name="connsiteY15" fmla="*/ 1109228 h 1197645"/>
                    <a:gd name="connsiteX16" fmla="*/ 1181946 w 1198608"/>
                    <a:gd name="connsiteY16" fmla="*/ 738101 h 1197645"/>
                    <a:gd name="connsiteX17" fmla="*/ 1110046 w 1198608"/>
                    <a:gd name="connsiteY17" fmla="*/ 285089 h 1197645"/>
                    <a:gd name="connsiteX18" fmla="*/ 739193 w 1198608"/>
                    <a:gd name="connsiteY18" fmla="*/ 15569 h 1197645"/>
                    <a:gd name="connsiteX19" fmla="*/ 738892 w 1198608"/>
                    <a:gd name="connsiteY19" fmla="*/ 16886 h 1197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198608" h="1197645">
                      <a:moveTo>
                        <a:pt x="734557" y="34826"/>
                      </a:moveTo>
                      <a:cubicBezTo>
                        <a:pt x="889877" y="72299"/>
                        <a:pt x="1015351" y="169326"/>
                        <a:pt x="1092655" y="295787"/>
                      </a:cubicBezTo>
                      <a:cubicBezTo>
                        <a:pt x="1169903" y="422194"/>
                        <a:pt x="1199008" y="578007"/>
                        <a:pt x="1161536" y="733245"/>
                      </a:cubicBezTo>
                      <a:cubicBezTo>
                        <a:pt x="1124146" y="888428"/>
                        <a:pt x="1027229" y="1013792"/>
                        <a:pt x="900932" y="1091096"/>
                      </a:cubicBezTo>
                      <a:cubicBezTo>
                        <a:pt x="774635" y="1168372"/>
                        <a:pt x="618931" y="1197559"/>
                        <a:pt x="463748" y="1160224"/>
                      </a:cubicBezTo>
                      <a:cubicBezTo>
                        <a:pt x="308510" y="1122999"/>
                        <a:pt x="182982" y="1026219"/>
                        <a:pt x="105569" y="899977"/>
                      </a:cubicBezTo>
                      <a:cubicBezTo>
                        <a:pt x="28073" y="773625"/>
                        <a:pt x="-1306" y="617784"/>
                        <a:pt x="35919" y="462409"/>
                      </a:cubicBezTo>
                      <a:cubicBezTo>
                        <a:pt x="73117" y="306870"/>
                        <a:pt x="170006" y="181094"/>
                        <a:pt x="296441" y="103489"/>
                      </a:cubicBezTo>
                      <a:cubicBezTo>
                        <a:pt x="422984" y="25801"/>
                        <a:pt x="579155" y="-3661"/>
                        <a:pt x="734859" y="33592"/>
                      </a:cubicBezTo>
                      <a:lnTo>
                        <a:pt x="734557" y="34826"/>
                      </a:lnTo>
                      <a:close/>
                      <a:moveTo>
                        <a:pt x="738892" y="16886"/>
                      </a:moveTo>
                      <a:cubicBezTo>
                        <a:pt x="578524" y="-21930"/>
                        <a:pt x="417498" y="8025"/>
                        <a:pt x="286839" y="87743"/>
                      </a:cubicBezTo>
                      <a:cubicBezTo>
                        <a:pt x="156044" y="167570"/>
                        <a:pt x="55725" y="297241"/>
                        <a:pt x="16881" y="457773"/>
                      </a:cubicBezTo>
                      <a:cubicBezTo>
                        <a:pt x="-21963" y="618470"/>
                        <a:pt x="8075" y="779825"/>
                        <a:pt x="88012" y="910675"/>
                      </a:cubicBezTo>
                      <a:cubicBezTo>
                        <a:pt x="168004" y="1041636"/>
                        <a:pt x="297977" y="1142065"/>
                        <a:pt x="458783" y="1180881"/>
                      </a:cubicBezTo>
                      <a:cubicBezTo>
                        <a:pt x="619672" y="1219614"/>
                        <a:pt x="781164" y="1189385"/>
                        <a:pt x="912069" y="1109228"/>
                      </a:cubicBezTo>
                      <a:cubicBezTo>
                        <a:pt x="1042975" y="1029072"/>
                        <a:pt x="1143294" y="898989"/>
                        <a:pt x="1181946" y="738101"/>
                      </a:cubicBezTo>
                      <a:cubicBezTo>
                        <a:pt x="1220542" y="577267"/>
                        <a:pt x="1190257" y="415884"/>
                        <a:pt x="1110046" y="285089"/>
                      </a:cubicBezTo>
                      <a:cubicBezTo>
                        <a:pt x="1029890" y="154348"/>
                        <a:pt x="899917" y="54139"/>
                        <a:pt x="739193" y="15569"/>
                      </a:cubicBezTo>
                      <a:lnTo>
                        <a:pt x="738892" y="16886"/>
                      </a:ln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75" name="任意多边形: 形状 4274">
                  <a:extLst>
                    <a:ext uri="{FF2B5EF4-FFF2-40B4-BE49-F238E27FC236}">
                      <a16:creationId xmlns:a16="http://schemas.microsoft.com/office/drawing/2014/main" id="{9C18748B-5D31-D121-C180-DD0D07A3EED9}"/>
                    </a:ext>
                  </a:extLst>
                </p:cNvPr>
                <p:cNvSpPr/>
                <p:nvPr/>
              </p:nvSpPr>
              <p:spPr>
                <a:xfrm>
                  <a:off x="10737490" y="4499619"/>
                  <a:ext cx="202918" cy="226872"/>
                </a:xfrm>
                <a:custGeom>
                  <a:avLst/>
                  <a:gdLst>
                    <a:gd name="connsiteX0" fmla="*/ 61316 w 202918"/>
                    <a:gd name="connsiteY0" fmla="*/ 6686 h 226872"/>
                    <a:gd name="connsiteX1" fmla="*/ 21128 w 202918"/>
                    <a:gd name="connsiteY1" fmla="*/ 99406 h 226872"/>
                    <a:gd name="connsiteX2" fmla="*/ 6095 w 202918"/>
                    <a:gd name="connsiteY2" fmla="*/ 141679 h 226872"/>
                    <a:gd name="connsiteX3" fmla="*/ 60 w 202918"/>
                    <a:gd name="connsiteY3" fmla="*/ 181592 h 226872"/>
                    <a:gd name="connsiteX4" fmla="*/ 9305 w 202918"/>
                    <a:gd name="connsiteY4" fmla="*/ 210752 h 226872"/>
                    <a:gd name="connsiteX5" fmla="*/ 41098 w 202918"/>
                    <a:gd name="connsiteY5" fmla="*/ 226800 h 226872"/>
                    <a:gd name="connsiteX6" fmla="*/ 86114 w 202918"/>
                    <a:gd name="connsiteY6" fmla="*/ 214730 h 226872"/>
                    <a:gd name="connsiteX7" fmla="*/ 129375 w 202918"/>
                    <a:gd name="connsiteY7" fmla="*/ 187710 h 226872"/>
                    <a:gd name="connsiteX8" fmla="*/ 156834 w 202918"/>
                    <a:gd name="connsiteY8" fmla="*/ 166450 h 226872"/>
                    <a:gd name="connsiteX9" fmla="*/ 191179 w 202918"/>
                    <a:gd name="connsiteY9" fmla="*/ 130541 h 226872"/>
                    <a:gd name="connsiteX10" fmla="*/ 199710 w 202918"/>
                    <a:gd name="connsiteY10" fmla="*/ 122806 h 226872"/>
                    <a:gd name="connsiteX11" fmla="*/ 201027 w 202918"/>
                    <a:gd name="connsiteY11" fmla="*/ 110735 h 226872"/>
                    <a:gd name="connsiteX12" fmla="*/ 188957 w 202918"/>
                    <a:gd name="connsiteY12" fmla="*/ 109419 h 226872"/>
                    <a:gd name="connsiteX13" fmla="*/ 179082 w 202918"/>
                    <a:gd name="connsiteY13" fmla="*/ 117978 h 226872"/>
                    <a:gd name="connsiteX14" fmla="*/ 144627 w 202918"/>
                    <a:gd name="connsiteY14" fmla="*/ 152323 h 226872"/>
                    <a:gd name="connsiteX15" fmla="*/ 118539 w 202918"/>
                    <a:gd name="connsiteY15" fmla="*/ 171580 h 226872"/>
                    <a:gd name="connsiteX16" fmla="*/ 75800 w 202918"/>
                    <a:gd name="connsiteY16" fmla="*/ 197064 h 226872"/>
                    <a:gd name="connsiteX17" fmla="*/ 47737 w 202918"/>
                    <a:gd name="connsiteY17" fmla="*/ 205787 h 226872"/>
                    <a:gd name="connsiteX18" fmla="*/ 26560 w 202918"/>
                    <a:gd name="connsiteY18" fmla="*/ 198299 h 226872"/>
                    <a:gd name="connsiteX19" fmla="*/ 21348 w 202918"/>
                    <a:gd name="connsiteY19" fmla="*/ 180715 h 226872"/>
                    <a:gd name="connsiteX20" fmla="*/ 26560 w 202918"/>
                    <a:gd name="connsiteY20" fmla="*/ 147330 h 226872"/>
                    <a:gd name="connsiteX21" fmla="*/ 40468 w 202918"/>
                    <a:gd name="connsiteY21" fmla="*/ 107444 h 226872"/>
                    <a:gd name="connsiteX22" fmla="*/ 79970 w 202918"/>
                    <a:gd name="connsiteY22" fmla="*/ 13105 h 226872"/>
                    <a:gd name="connsiteX23" fmla="*/ 73825 w 202918"/>
                    <a:gd name="connsiteY23" fmla="*/ 541 h 226872"/>
                    <a:gd name="connsiteX24" fmla="*/ 61316 w 202918"/>
                    <a:gd name="connsiteY24" fmla="*/ 6686 h 226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02918" h="226872">
                      <a:moveTo>
                        <a:pt x="61316" y="6686"/>
                      </a:moveTo>
                      <a:cubicBezTo>
                        <a:pt x="50206" y="38480"/>
                        <a:pt x="34186" y="68353"/>
                        <a:pt x="21128" y="99406"/>
                      </a:cubicBezTo>
                      <a:cubicBezTo>
                        <a:pt x="15340" y="113177"/>
                        <a:pt x="10155" y="127195"/>
                        <a:pt x="6095" y="141679"/>
                      </a:cubicBezTo>
                      <a:cubicBezTo>
                        <a:pt x="2804" y="153474"/>
                        <a:pt x="-489" y="167959"/>
                        <a:pt x="60" y="181592"/>
                      </a:cubicBezTo>
                      <a:cubicBezTo>
                        <a:pt x="499" y="192181"/>
                        <a:pt x="3215" y="202276"/>
                        <a:pt x="9305" y="210752"/>
                      </a:cubicBezTo>
                      <a:cubicBezTo>
                        <a:pt x="16986" y="221287"/>
                        <a:pt x="28425" y="226142"/>
                        <a:pt x="41098" y="226800"/>
                      </a:cubicBezTo>
                      <a:cubicBezTo>
                        <a:pt x="56789" y="227596"/>
                        <a:pt x="74401" y="221698"/>
                        <a:pt x="86114" y="214730"/>
                      </a:cubicBezTo>
                      <a:cubicBezTo>
                        <a:pt x="100818" y="205952"/>
                        <a:pt x="115412" y="197311"/>
                        <a:pt x="129375" y="187710"/>
                      </a:cubicBezTo>
                      <a:cubicBezTo>
                        <a:pt x="138866" y="181181"/>
                        <a:pt x="148083" y="174186"/>
                        <a:pt x="156834" y="166450"/>
                      </a:cubicBezTo>
                      <a:cubicBezTo>
                        <a:pt x="169261" y="155422"/>
                        <a:pt x="179438" y="142145"/>
                        <a:pt x="191179" y="130541"/>
                      </a:cubicBezTo>
                      <a:cubicBezTo>
                        <a:pt x="193922" y="127853"/>
                        <a:pt x="196720" y="125247"/>
                        <a:pt x="199710" y="122806"/>
                      </a:cubicBezTo>
                      <a:cubicBezTo>
                        <a:pt x="203414" y="119843"/>
                        <a:pt x="203990" y="114439"/>
                        <a:pt x="201027" y="110735"/>
                      </a:cubicBezTo>
                      <a:cubicBezTo>
                        <a:pt x="198064" y="107060"/>
                        <a:pt x="192660" y="106456"/>
                        <a:pt x="188957" y="109419"/>
                      </a:cubicBezTo>
                      <a:cubicBezTo>
                        <a:pt x="185528" y="112107"/>
                        <a:pt x="182263" y="115015"/>
                        <a:pt x="179082" y="117978"/>
                      </a:cubicBezTo>
                      <a:cubicBezTo>
                        <a:pt x="167313" y="129060"/>
                        <a:pt x="157081" y="141816"/>
                        <a:pt x="144627" y="152323"/>
                      </a:cubicBezTo>
                      <a:cubicBezTo>
                        <a:pt x="136288" y="159372"/>
                        <a:pt x="127537" y="165682"/>
                        <a:pt x="118539" y="171580"/>
                      </a:cubicBezTo>
                      <a:cubicBezTo>
                        <a:pt x="104713" y="180660"/>
                        <a:pt x="90312" y="188780"/>
                        <a:pt x="75800" y="197064"/>
                      </a:cubicBezTo>
                      <a:cubicBezTo>
                        <a:pt x="68366" y="201343"/>
                        <a:pt x="57887" y="205102"/>
                        <a:pt x="47737" y="205787"/>
                      </a:cubicBezTo>
                      <a:cubicBezTo>
                        <a:pt x="39535" y="206336"/>
                        <a:pt x="31360" y="205019"/>
                        <a:pt x="26560" y="198299"/>
                      </a:cubicBezTo>
                      <a:cubicBezTo>
                        <a:pt x="22911" y="193224"/>
                        <a:pt x="21594" y="187079"/>
                        <a:pt x="21348" y="180715"/>
                      </a:cubicBezTo>
                      <a:cubicBezTo>
                        <a:pt x="20881" y="169303"/>
                        <a:pt x="23844" y="157205"/>
                        <a:pt x="26560" y="147330"/>
                      </a:cubicBezTo>
                      <a:cubicBezTo>
                        <a:pt x="30290" y="133669"/>
                        <a:pt x="35146" y="120474"/>
                        <a:pt x="40468" y="107444"/>
                      </a:cubicBezTo>
                      <a:cubicBezTo>
                        <a:pt x="53388" y="75897"/>
                        <a:pt x="69106" y="45420"/>
                        <a:pt x="79970" y="13105"/>
                      </a:cubicBezTo>
                      <a:cubicBezTo>
                        <a:pt x="81753" y="7948"/>
                        <a:pt x="78982" y="2324"/>
                        <a:pt x="73825" y="541"/>
                      </a:cubicBezTo>
                      <a:cubicBezTo>
                        <a:pt x="68668" y="-1242"/>
                        <a:pt x="63099" y="1529"/>
                        <a:pt x="61316" y="6686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76" name="任意多边形: 形状 4275">
                  <a:extLst>
                    <a:ext uri="{FF2B5EF4-FFF2-40B4-BE49-F238E27FC236}">
                      <a16:creationId xmlns:a16="http://schemas.microsoft.com/office/drawing/2014/main" id="{586BD5A3-ED91-EAF2-AA9B-7BB2BB98701A}"/>
                    </a:ext>
                  </a:extLst>
                </p:cNvPr>
                <p:cNvSpPr/>
                <p:nvPr/>
              </p:nvSpPr>
              <p:spPr>
                <a:xfrm>
                  <a:off x="11511885" y="4622023"/>
                  <a:ext cx="189250" cy="235165"/>
                </a:xfrm>
                <a:custGeom>
                  <a:avLst/>
                  <a:gdLst>
                    <a:gd name="connsiteX0" fmla="*/ 673 w 189250"/>
                    <a:gd name="connsiteY0" fmla="*/ 94439 h 235165"/>
                    <a:gd name="connsiteX1" fmla="*/ 15157 w 189250"/>
                    <a:gd name="connsiteY1" fmla="*/ 130045 h 235165"/>
                    <a:gd name="connsiteX2" fmla="*/ 32110 w 189250"/>
                    <a:gd name="connsiteY2" fmla="*/ 164966 h 235165"/>
                    <a:gd name="connsiteX3" fmla="*/ 44757 w 189250"/>
                    <a:gd name="connsiteY3" fmla="*/ 189244 h 235165"/>
                    <a:gd name="connsiteX4" fmla="*/ 52300 w 189250"/>
                    <a:gd name="connsiteY4" fmla="*/ 200052 h 235165"/>
                    <a:gd name="connsiteX5" fmla="*/ 123404 w 189250"/>
                    <a:gd name="connsiteY5" fmla="*/ 235165 h 235165"/>
                    <a:gd name="connsiteX6" fmla="*/ 171492 w 189250"/>
                    <a:gd name="connsiteY6" fmla="*/ 205017 h 235165"/>
                    <a:gd name="connsiteX7" fmla="*/ 181039 w 189250"/>
                    <a:gd name="connsiteY7" fmla="*/ 168697 h 235165"/>
                    <a:gd name="connsiteX8" fmla="*/ 182685 w 189250"/>
                    <a:gd name="connsiteY8" fmla="*/ 116714 h 235165"/>
                    <a:gd name="connsiteX9" fmla="*/ 188665 w 189250"/>
                    <a:gd name="connsiteY9" fmla="*/ 41522 h 235165"/>
                    <a:gd name="connsiteX10" fmla="*/ 188775 w 189250"/>
                    <a:gd name="connsiteY10" fmla="*/ 8028 h 235165"/>
                    <a:gd name="connsiteX11" fmla="*/ 179667 w 189250"/>
                    <a:gd name="connsiteY11" fmla="*/ 18 h 235165"/>
                    <a:gd name="connsiteX12" fmla="*/ 171630 w 189250"/>
                    <a:gd name="connsiteY12" fmla="*/ 9098 h 235165"/>
                    <a:gd name="connsiteX13" fmla="*/ 170779 w 189250"/>
                    <a:gd name="connsiteY13" fmla="*/ 40315 h 235165"/>
                    <a:gd name="connsiteX14" fmla="*/ 163071 w 189250"/>
                    <a:gd name="connsiteY14" fmla="*/ 115644 h 235165"/>
                    <a:gd name="connsiteX15" fmla="*/ 160574 w 189250"/>
                    <a:gd name="connsiteY15" fmla="*/ 166365 h 235165"/>
                    <a:gd name="connsiteX16" fmla="*/ 152510 w 189250"/>
                    <a:gd name="connsiteY16" fmla="*/ 195937 h 235165"/>
                    <a:gd name="connsiteX17" fmla="*/ 113529 w 189250"/>
                    <a:gd name="connsiteY17" fmla="*/ 212780 h 235165"/>
                    <a:gd name="connsiteX18" fmla="*/ 68431 w 189250"/>
                    <a:gd name="connsiteY18" fmla="*/ 186555 h 235165"/>
                    <a:gd name="connsiteX19" fmla="*/ 60941 w 189250"/>
                    <a:gd name="connsiteY19" fmla="*/ 175391 h 235165"/>
                    <a:gd name="connsiteX20" fmla="*/ 50161 w 189250"/>
                    <a:gd name="connsiteY20" fmla="*/ 154954 h 235165"/>
                    <a:gd name="connsiteX21" fmla="*/ 33592 w 189250"/>
                    <a:gd name="connsiteY21" fmla="*/ 121788 h 235165"/>
                    <a:gd name="connsiteX22" fmla="*/ 19053 w 189250"/>
                    <a:gd name="connsiteY22" fmla="*/ 87224 h 235165"/>
                    <a:gd name="connsiteX23" fmla="*/ 6242 w 189250"/>
                    <a:gd name="connsiteY23" fmla="*/ 81600 h 235165"/>
                    <a:gd name="connsiteX24" fmla="*/ 673 w 189250"/>
                    <a:gd name="connsiteY24" fmla="*/ 94439 h 2351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89250" h="235165">
                      <a:moveTo>
                        <a:pt x="673" y="94439"/>
                      </a:moveTo>
                      <a:cubicBezTo>
                        <a:pt x="5117" y="106097"/>
                        <a:pt x="9973" y="118167"/>
                        <a:pt x="15157" y="130045"/>
                      </a:cubicBezTo>
                      <a:cubicBezTo>
                        <a:pt x="20397" y="142061"/>
                        <a:pt x="26048" y="153884"/>
                        <a:pt x="32110" y="164966"/>
                      </a:cubicBezTo>
                      <a:cubicBezTo>
                        <a:pt x="36445" y="172922"/>
                        <a:pt x="40121" y="181426"/>
                        <a:pt x="44757" y="189244"/>
                      </a:cubicBezTo>
                      <a:cubicBezTo>
                        <a:pt x="47006" y="193029"/>
                        <a:pt x="49475" y="196650"/>
                        <a:pt x="52300" y="200052"/>
                      </a:cubicBezTo>
                      <a:cubicBezTo>
                        <a:pt x="67608" y="218459"/>
                        <a:pt x="97152" y="235055"/>
                        <a:pt x="123404" y="235165"/>
                      </a:cubicBezTo>
                      <a:cubicBezTo>
                        <a:pt x="143101" y="235247"/>
                        <a:pt x="161150" y="226853"/>
                        <a:pt x="171492" y="205017"/>
                      </a:cubicBezTo>
                      <a:cubicBezTo>
                        <a:pt x="176951" y="193413"/>
                        <a:pt x="179722" y="181206"/>
                        <a:pt x="181039" y="168697"/>
                      </a:cubicBezTo>
                      <a:cubicBezTo>
                        <a:pt x="182849" y="151497"/>
                        <a:pt x="181917" y="133804"/>
                        <a:pt x="182685" y="116714"/>
                      </a:cubicBezTo>
                      <a:cubicBezTo>
                        <a:pt x="183618" y="94658"/>
                        <a:pt x="187238" y="66869"/>
                        <a:pt x="188665" y="41522"/>
                      </a:cubicBezTo>
                      <a:cubicBezTo>
                        <a:pt x="189323" y="29562"/>
                        <a:pt x="189515" y="18123"/>
                        <a:pt x="188775" y="8028"/>
                      </a:cubicBezTo>
                      <a:cubicBezTo>
                        <a:pt x="188473" y="3309"/>
                        <a:pt x="184413" y="-284"/>
                        <a:pt x="179667" y="18"/>
                      </a:cubicBezTo>
                      <a:cubicBezTo>
                        <a:pt x="174949" y="319"/>
                        <a:pt x="171355" y="4407"/>
                        <a:pt x="171630" y="9098"/>
                      </a:cubicBezTo>
                      <a:cubicBezTo>
                        <a:pt x="172123" y="18534"/>
                        <a:pt x="171657" y="29205"/>
                        <a:pt x="170779" y="40315"/>
                      </a:cubicBezTo>
                      <a:cubicBezTo>
                        <a:pt x="168777" y="65717"/>
                        <a:pt x="164524" y="93533"/>
                        <a:pt x="163071" y="115644"/>
                      </a:cubicBezTo>
                      <a:cubicBezTo>
                        <a:pt x="162001" y="132295"/>
                        <a:pt x="162604" y="149604"/>
                        <a:pt x="160574" y="166365"/>
                      </a:cubicBezTo>
                      <a:cubicBezTo>
                        <a:pt x="159340" y="176543"/>
                        <a:pt x="157090" y="186528"/>
                        <a:pt x="152510" y="195937"/>
                      </a:cubicBezTo>
                      <a:cubicBezTo>
                        <a:pt x="144500" y="212616"/>
                        <a:pt x="128973" y="215825"/>
                        <a:pt x="113529" y="212780"/>
                      </a:cubicBezTo>
                      <a:cubicBezTo>
                        <a:pt x="96082" y="209351"/>
                        <a:pt x="78416" y="198461"/>
                        <a:pt x="68431" y="186555"/>
                      </a:cubicBezTo>
                      <a:cubicBezTo>
                        <a:pt x="65550" y="183126"/>
                        <a:pt x="63136" y="179313"/>
                        <a:pt x="60941" y="175391"/>
                      </a:cubicBezTo>
                      <a:cubicBezTo>
                        <a:pt x="57156" y="168670"/>
                        <a:pt x="53892" y="161620"/>
                        <a:pt x="50161" y="154954"/>
                      </a:cubicBezTo>
                      <a:cubicBezTo>
                        <a:pt x="44263" y="144420"/>
                        <a:pt x="38749" y="133173"/>
                        <a:pt x="33592" y="121788"/>
                      </a:cubicBezTo>
                      <a:cubicBezTo>
                        <a:pt x="28380" y="110267"/>
                        <a:pt x="23524" y="98554"/>
                        <a:pt x="19053" y="87224"/>
                      </a:cubicBezTo>
                      <a:cubicBezTo>
                        <a:pt x="17077" y="82149"/>
                        <a:pt x="11345" y="79625"/>
                        <a:pt x="6242" y="81600"/>
                      </a:cubicBezTo>
                      <a:cubicBezTo>
                        <a:pt x="1222" y="83630"/>
                        <a:pt x="-1302" y="89364"/>
                        <a:pt x="673" y="9443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77" name="任意多边形: 形状 4276">
                  <a:extLst>
                    <a:ext uri="{FF2B5EF4-FFF2-40B4-BE49-F238E27FC236}">
                      <a16:creationId xmlns:a16="http://schemas.microsoft.com/office/drawing/2014/main" id="{5A5ABD18-6B85-451C-8AB3-E1DC09F25D98}"/>
                    </a:ext>
                  </a:extLst>
                </p:cNvPr>
                <p:cNvSpPr/>
                <p:nvPr/>
              </p:nvSpPr>
              <p:spPr>
                <a:xfrm>
                  <a:off x="11356019" y="3564451"/>
                  <a:ext cx="28299" cy="77072"/>
                </a:xfrm>
                <a:custGeom>
                  <a:avLst/>
                  <a:gdLst>
                    <a:gd name="connsiteX0" fmla="*/ 8901 w 28299"/>
                    <a:gd name="connsiteY0" fmla="*/ 7219 h 77072"/>
                    <a:gd name="connsiteX1" fmla="*/ 1412 w 28299"/>
                    <a:gd name="connsiteY1" fmla="*/ 37147 h 77072"/>
                    <a:gd name="connsiteX2" fmla="*/ 68 w 28299"/>
                    <a:gd name="connsiteY2" fmla="*/ 68036 h 77072"/>
                    <a:gd name="connsiteX3" fmla="*/ 8188 w 28299"/>
                    <a:gd name="connsiteY3" fmla="*/ 77061 h 77072"/>
                    <a:gd name="connsiteX4" fmla="*/ 17213 w 28299"/>
                    <a:gd name="connsiteY4" fmla="*/ 68941 h 77072"/>
                    <a:gd name="connsiteX5" fmla="*/ 27939 w 28299"/>
                    <a:gd name="connsiteY5" fmla="*/ 12513 h 77072"/>
                    <a:gd name="connsiteX6" fmla="*/ 21081 w 28299"/>
                    <a:gd name="connsiteY6" fmla="*/ 361 h 77072"/>
                    <a:gd name="connsiteX7" fmla="*/ 8901 w 28299"/>
                    <a:gd name="connsiteY7" fmla="*/ 7219 h 77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299" h="77072">
                      <a:moveTo>
                        <a:pt x="8901" y="7219"/>
                      </a:moveTo>
                      <a:cubicBezTo>
                        <a:pt x="5829" y="17204"/>
                        <a:pt x="2866" y="27052"/>
                        <a:pt x="1412" y="37147"/>
                      </a:cubicBezTo>
                      <a:cubicBezTo>
                        <a:pt x="-69" y="47324"/>
                        <a:pt x="-97" y="57584"/>
                        <a:pt x="68" y="68036"/>
                      </a:cubicBezTo>
                      <a:cubicBezTo>
                        <a:pt x="-179" y="72754"/>
                        <a:pt x="3442" y="76814"/>
                        <a:pt x="8188" y="77061"/>
                      </a:cubicBezTo>
                      <a:cubicBezTo>
                        <a:pt x="12906" y="77308"/>
                        <a:pt x="16966" y="73687"/>
                        <a:pt x="17213" y="68941"/>
                      </a:cubicBezTo>
                      <a:lnTo>
                        <a:pt x="27939" y="12513"/>
                      </a:lnTo>
                      <a:cubicBezTo>
                        <a:pt x="29393" y="7274"/>
                        <a:pt x="26320" y="1815"/>
                        <a:pt x="21081" y="361"/>
                      </a:cubicBezTo>
                      <a:cubicBezTo>
                        <a:pt x="15814" y="-1093"/>
                        <a:pt x="10355" y="1979"/>
                        <a:pt x="8901" y="721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78" name="任意多边形: 形状 4277">
                  <a:extLst>
                    <a:ext uri="{FF2B5EF4-FFF2-40B4-BE49-F238E27FC236}">
                      <a16:creationId xmlns:a16="http://schemas.microsoft.com/office/drawing/2014/main" id="{9AB8183D-B613-FEF8-1FB0-DD886331AF9A}"/>
                    </a:ext>
                  </a:extLst>
                </p:cNvPr>
                <p:cNvSpPr/>
                <p:nvPr/>
              </p:nvSpPr>
              <p:spPr>
                <a:xfrm>
                  <a:off x="11242303" y="4491972"/>
                  <a:ext cx="25822" cy="83967"/>
                </a:xfrm>
                <a:custGeom>
                  <a:avLst/>
                  <a:gdLst>
                    <a:gd name="connsiteX0" fmla="*/ 6113 w 25822"/>
                    <a:gd name="connsiteY0" fmla="*/ 9011 h 83967"/>
                    <a:gd name="connsiteX1" fmla="*/ 1422 w 25822"/>
                    <a:gd name="connsiteY1" fmla="*/ 41189 h 83967"/>
                    <a:gd name="connsiteX2" fmla="*/ 23 w 25822"/>
                    <a:gd name="connsiteY2" fmla="*/ 74930 h 83967"/>
                    <a:gd name="connsiteX3" fmla="*/ 8143 w 25822"/>
                    <a:gd name="connsiteY3" fmla="*/ 83956 h 83967"/>
                    <a:gd name="connsiteX4" fmla="*/ 17168 w 25822"/>
                    <a:gd name="connsiteY4" fmla="*/ 75836 h 83967"/>
                    <a:gd name="connsiteX5" fmla="*/ 20981 w 25822"/>
                    <a:gd name="connsiteY5" fmla="*/ 53012 h 83967"/>
                    <a:gd name="connsiteX6" fmla="*/ 23423 w 25822"/>
                    <a:gd name="connsiteY6" fmla="*/ 37486 h 83967"/>
                    <a:gd name="connsiteX7" fmla="*/ 25782 w 25822"/>
                    <a:gd name="connsiteY7" fmla="*/ 10767 h 83967"/>
                    <a:gd name="connsiteX8" fmla="*/ 16812 w 25822"/>
                    <a:gd name="connsiteY8" fmla="*/ 41 h 83967"/>
                    <a:gd name="connsiteX9" fmla="*/ 6113 w 25822"/>
                    <a:gd name="connsiteY9" fmla="*/ 9011 h 83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5822" h="83967">
                      <a:moveTo>
                        <a:pt x="6113" y="9011"/>
                      </a:moveTo>
                      <a:cubicBezTo>
                        <a:pt x="4906" y="19792"/>
                        <a:pt x="2657" y="30408"/>
                        <a:pt x="1422" y="41189"/>
                      </a:cubicBezTo>
                      <a:cubicBezTo>
                        <a:pt x="160" y="52409"/>
                        <a:pt x="-86" y="63628"/>
                        <a:pt x="23" y="74930"/>
                      </a:cubicBezTo>
                      <a:cubicBezTo>
                        <a:pt x="-224" y="79649"/>
                        <a:pt x="3397" y="83681"/>
                        <a:pt x="8143" y="83956"/>
                      </a:cubicBezTo>
                      <a:cubicBezTo>
                        <a:pt x="12861" y="84202"/>
                        <a:pt x="16921" y="80554"/>
                        <a:pt x="17168" y="75836"/>
                      </a:cubicBezTo>
                      <a:cubicBezTo>
                        <a:pt x="18128" y="68155"/>
                        <a:pt x="19664" y="60638"/>
                        <a:pt x="20981" y="53012"/>
                      </a:cubicBezTo>
                      <a:cubicBezTo>
                        <a:pt x="21859" y="47855"/>
                        <a:pt x="22737" y="42698"/>
                        <a:pt x="23423" y="37486"/>
                      </a:cubicBezTo>
                      <a:cubicBezTo>
                        <a:pt x="24602" y="28625"/>
                        <a:pt x="25261" y="19710"/>
                        <a:pt x="25782" y="10767"/>
                      </a:cubicBezTo>
                      <a:cubicBezTo>
                        <a:pt x="26276" y="5335"/>
                        <a:pt x="22243" y="535"/>
                        <a:pt x="16812" y="41"/>
                      </a:cubicBezTo>
                      <a:cubicBezTo>
                        <a:pt x="11380" y="-453"/>
                        <a:pt x="6580" y="3580"/>
                        <a:pt x="6113" y="9011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79" name="任意多边形: 形状 4278">
                  <a:extLst>
                    <a:ext uri="{FF2B5EF4-FFF2-40B4-BE49-F238E27FC236}">
                      <a16:creationId xmlns:a16="http://schemas.microsoft.com/office/drawing/2014/main" id="{4AD79BEF-C1F5-4FC3-40C1-8963BAD70959}"/>
                    </a:ext>
                  </a:extLst>
                </p:cNvPr>
                <p:cNvSpPr/>
                <p:nvPr/>
              </p:nvSpPr>
              <p:spPr>
                <a:xfrm>
                  <a:off x="11254252" y="4023538"/>
                  <a:ext cx="97619" cy="111293"/>
                </a:xfrm>
                <a:custGeom>
                  <a:avLst/>
                  <a:gdLst>
                    <a:gd name="connsiteX0" fmla="*/ 67929 w 97619"/>
                    <a:gd name="connsiteY0" fmla="*/ 18124 h 111293"/>
                    <a:gd name="connsiteX1" fmla="*/ 59315 w 97619"/>
                    <a:gd name="connsiteY1" fmla="*/ 22760 h 111293"/>
                    <a:gd name="connsiteX2" fmla="*/ 22117 w 97619"/>
                    <a:gd name="connsiteY2" fmla="*/ 54526 h 111293"/>
                    <a:gd name="connsiteX3" fmla="*/ 45407 w 97619"/>
                    <a:gd name="connsiteY3" fmla="*/ 90106 h 111293"/>
                    <a:gd name="connsiteX4" fmla="*/ 63979 w 97619"/>
                    <a:gd name="connsiteY4" fmla="*/ 81602 h 111293"/>
                    <a:gd name="connsiteX5" fmla="*/ 76350 w 97619"/>
                    <a:gd name="connsiteY5" fmla="*/ 58669 h 111293"/>
                    <a:gd name="connsiteX6" fmla="*/ 67929 w 97619"/>
                    <a:gd name="connsiteY6" fmla="*/ 18124 h 111293"/>
                    <a:gd name="connsiteX7" fmla="*/ 60605 w 97619"/>
                    <a:gd name="connsiteY7" fmla="*/ 3037 h 111293"/>
                    <a:gd name="connsiteX8" fmla="*/ 59809 w 97619"/>
                    <a:gd name="connsiteY8" fmla="*/ 2982 h 111293"/>
                    <a:gd name="connsiteX9" fmla="*/ 1626 w 97619"/>
                    <a:gd name="connsiteY9" fmla="*/ 49918 h 111293"/>
                    <a:gd name="connsiteX10" fmla="*/ 43432 w 97619"/>
                    <a:gd name="connsiteY10" fmla="*/ 111174 h 111293"/>
                    <a:gd name="connsiteX11" fmla="*/ 95196 w 97619"/>
                    <a:gd name="connsiteY11" fmla="*/ 63716 h 111293"/>
                    <a:gd name="connsiteX12" fmla="*/ 69547 w 97619"/>
                    <a:gd name="connsiteY12" fmla="*/ 348 h 111293"/>
                    <a:gd name="connsiteX13" fmla="*/ 60605 w 97619"/>
                    <a:gd name="connsiteY13" fmla="*/ 3037 h 111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7619" h="111293">
                      <a:moveTo>
                        <a:pt x="67929" y="18124"/>
                      </a:moveTo>
                      <a:cubicBezTo>
                        <a:pt x="66146" y="20977"/>
                        <a:pt x="62936" y="22843"/>
                        <a:pt x="59315" y="22760"/>
                      </a:cubicBezTo>
                      <a:cubicBezTo>
                        <a:pt x="38796" y="22459"/>
                        <a:pt x="25711" y="38150"/>
                        <a:pt x="22117" y="54526"/>
                      </a:cubicBezTo>
                      <a:cubicBezTo>
                        <a:pt x="18606" y="70657"/>
                        <a:pt x="24888" y="88213"/>
                        <a:pt x="45407" y="90106"/>
                      </a:cubicBezTo>
                      <a:cubicBezTo>
                        <a:pt x="52622" y="90847"/>
                        <a:pt x="58904" y="87116"/>
                        <a:pt x="63979" y="81602"/>
                      </a:cubicBezTo>
                      <a:cubicBezTo>
                        <a:pt x="69575" y="75512"/>
                        <a:pt x="73881" y="67310"/>
                        <a:pt x="76350" y="58669"/>
                      </a:cubicBezTo>
                      <a:cubicBezTo>
                        <a:pt x="80987" y="42703"/>
                        <a:pt x="80603" y="24598"/>
                        <a:pt x="67929" y="18124"/>
                      </a:cubicBezTo>
                      <a:close/>
                      <a:moveTo>
                        <a:pt x="60605" y="3037"/>
                      </a:moveTo>
                      <a:cubicBezTo>
                        <a:pt x="60330" y="3009"/>
                        <a:pt x="60083" y="2982"/>
                        <a:pt x="59809" y="2982"/>
                      </a:cubicBezTo>
                      <a:cubicBezTo>
                        <a:pt x="28482" y="1940"/>
                        <a:pt x="7359" y="24955"/>
                        <a:pt x="1626" y="49918"/>
                      </a:cubicBezTo>
                      <a:cubicBezTo>
                        <a:pt x="-4821" y="77981"/>
                        <a:pt x="7661" y="107772"/>
                        <a:pt x="43432" y="111174"/>
                      </a:cubicBezTo>
                      <a:cubicBezTo>
                        <a:pt x="67929" y="113149"/>
                        <a:pt x="88476" y="90517"/>
                        <a:pt x="95196" y="63716"/>
                      </a:cubicBezTo>
                      <a:cubicBezTo>
                        <a:pt x="102054" y="36394"/>
                        <a:pt x="94620" y="7206"/>
                        <a:pt x="69547" y="348"/>
                      </a:cubicBezTo>
                      <a:cubicBezTo>
                        <a:pt x="66228" y="-639"/>
                        <a:pt x="62744" y="540"/>
                        <a:pt x="60605" y="3037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80" name="任意多边形: 形状 4279">
                  <a:extLst>
                    <a:ext uri="{FF2B5EF4-FFF2-40B4-BE49-F238E27FC236}">
                      <a16:creationId xmlns:a16="http://schemas.microsoft.com/office/drawing/2014/main" id="{8F183717-1A76-2E50-29FA-146AF4274417}"/>
                    </a:ext>
                  </a:extLst>
                </p:cNvPr>
                <p:cNvSpPr/>
                <p:nvPr/>
              </p:nvSpPr>
              <p:spPr>
                <a:xfrm>
                  <a:off x="11579680" y="3722026"/>
                  <a:ext cx="41617" cy="42824"/>
                </a:xfrm>
                <a:custGeom>
                  <a:avLst/>
                  <a:gdLst>
                    <a:gd name="connsiteX0" fmla="*/ 24639 w 41617"/>
                    <a:gd name="connsiteY0" fmla="*/ 3016 h 42824"/>
                    <a:gd name="connsiteX1" fmla="*/ 12404 w 41617"/>
                    <a:gd name="connsiteY1" fmla="*/ 14674 h 42824"/>
                    <a:gd name="connsiteX2" fmla="*/ 2309 w 41617"/>
                    <a:gd name="connsiteY2" fmla="*/ 28390 h 42824"/>
                    <a:gd name="connsiteX3" fmla="*/ 2720 w 41617"/>
                    <a:gd name="connsiteY3" fmla="*/ 40515 h 42824"/>
                    <a:gd name="connsiteX4" fmla="*/ 14846 w 41617"/>
                    <a:gd name="connsiteY4" fmla="*/ 40104 h 42824"/>
                    <a:gd name="connsiteX5" fmla="*/ 27821 w 41617"/>
                    <a:gd name="connsiteY5" fmla="*/ 29350 h 42824"/>
                    <a:gd name="connsiteX6" fmla="*/ 38849 w 41617"/>
                    <a:gd name="connsiteY6" fmla="*/ 16732 h 42824"/>
                    <a:gd name="connsiteX7" fmla="*/ 38602 w 41617"/>
                    <a:gd name="connsiteY7" fmla="*/ 2769 h 42824"/>
                    <a:gd name="connsiteX8" fmla="*/ 24639 w 41617"/>
                    <a:gd name="connsiteY8" fmla="*/ 3016 h 42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17" h="42824">
                      <a:moveTo>
                        <a:pt x="24639" y="3016"/>
                      </a:moveTo>
                      <a:cubicBezTo>
                        <a:pt x="20551" y="6911"/>
                        <a:pt x="16135" y="10450"/>
                        <a:pt x="12404" y="14674"/>
                      </a:cubicBezTo>
                      <a:cubicBezTo>
                        <a:pt x="8619" y="18981"/>
                        <a:pt x="5683" y="23754"/>
                        <a:pt x="2309" y="28390"/>
                      </a:cubicBezTo>
                      <a:cubicBezTo>
                        <a:pt x="-928" y="31847"/>
                        <a:pt x="-735" y="37278"/>
                        <a:pt x="2720" y="40515"/>
                      </a:cubicBezTo>
                      <a:cubicBezTo>
                        <a:pt x="6177" y="43752"/>
                        <a:pt x="11609" y="43560"/>
                        <a:pt x="14846" y="40104"/>
                      </a:cubicBezTo>
                      <a:cubicBezTo>
                        <a:pt x="19180" y="36483"/>
                        <a:pt x="23761" y="33301"/>
                        <a:pt x="27821" y="29350"/>
                      </a:cubicBezTo>
                      <a:cubicBezTo>
                        <a:pt x="31826" y="25455"/>
                        <a:pt x="35145" y="20929"/>
                        <a:pt x="38849" y="16732"/>
                      </a:cubicBezTo>
                      <a:cubicBezTo>
                        <a:pt x="42634" y="12809"/>
                        <a:pt x="42524" y="6554"/>
                        <a:pt x="38602" y="2769"/>
                      </a:cubicBezTo>
                      <a:cubicBezTo>
                        <a:pt x="34679" y="-1017"/>
                        <a:pt x="28425" y="-907"/>
                        <a:pt x="24639" y="3016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81" name="任意多边形: 形状 4280">
                  <a:extLst>
                    <a:ext uri="{FF2B5EF4-FFF2-40B4-BE49-F238E27FC236}">
                      <a16:creationId xmlns:a16="http://schemas.microsoft.com/office/drawing/2014/main" id="{E4F18BAC-E6C6-4BF1-8464-5A6D415E988C}"/>
                    </a:ext>
                  </a:extLst>
                </p:cNvPr>
                <p:cNvSpPr/>
                <p:nvPr/>
              </p:nvSpPr>
              <p:spPr>
                <a:xfrm>
                  <a:off x="11040294" y="4416302"/>
                  <a:ext cx="28798" cy="34257"/>
                </a:xfrm>
                <a:custGeom>
                  <a:avLst/>
                  <a:gdLst>
                    <a:gd name="connsiteX0" fmla="*/ 10392 w 28798"/>
                    <a:gd name="connsiteY0" fmla="*/ 4855 h 34257"/>
                    <a:gd name="connsiteX1" fmla="*/ 4988 w 28798"/>
                    <a:gd name="connsiteY1" fmla="*/ 11932 h 34257"/>
                    <a:gd name="connsiteX2" fmla="*/ 1422 w 28798"/>
                    <a:gd name="connsiteY2" fmla="*/ 20957 h 34257"/>
                    <a:gd name="connsiteX3" fmla="*/ 3864 w 28798"/>
                    <a:gd name="connsiteY3" fmla="*/ 32835 h 34257"/>
                    <a:gd name="connsiteX4" fmla="*/ 15741 w 28798"/>
                    <a:gd name="connsiteY4" fmla="*/ 30394 h 34257"/>
                    <a:gd name="connsiteX5" fmla="*/ 22709 w 28798"/>
                    <a:gd name="connsiteY5" fmla="*/ 23755 h 34257"/>
                    <a:gd name="connsiteX6" fmla="*/ 27428 w 28798"/>
                    <a:gd name="connsiteY6" fmla="*/ 14895 h 34257"/>
                    <a:gd name="connsiteX7" fmla="*/ 23944 w 28798"/>
                    <a:gd name="connsiteY7" fmla="*/ 1371 h 34257"/>
                    <a:gd name="connsiteX8" fmla="*/ 10392 w 28798"/>
                    <a:gd name="connsiteY8" fmla="*/ 4855 h 34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798" h="34257">
                      <a:moveTo>
                        <a:pt x="10392" y="4855"/>
                      </a:moveTo>
                      <a:cubicBezTo>
                        <a:pt x="8664" y="7296"/>
                        <a:pt x="6469" y="9353"/>
                        <a:pt x="4988" y="11932"/>
                      </a:cubicBezTo>
                      <a:cubicBezTo>
                        <a:pt x="3342" y="14785"/>
                        <a:pt x="2629" y="17857"/>
                        <a:pt x="1422" y="20957"/>
                      </a:cubicBezTo>
                      <a:cubicBezTo>
                        <a:pt x="-1184" y="24907"/>
                        <a:pt x="-114" y="30229"/>
                        <a:pt x="3864" y="32835"/>
                      </a:cubicBezTo>
                      <a:cubicBezTo>
                        <a:pt x="7814" y="35441"/>
                        <a:pt x="13136" y="34371"/>
                        <a:pt x="15741" y="30394"/>
                      </a:cubicBezTo>
                      <a:cubicBezTo>
                        <a:pt x="18101" y="28117"/>
                        <a:pt x="20707" y="26361"/>
                        <a:pt x="22709" y="23755"/>
                      </a:cubicBezTo>
                      <a:cubicBezTo>
                        <a:pt x="24739" y="21094"/>
                        <a:pt x="25946" y="17912"/>
                        <a:pt x="27428" y="14895"/>
                      </a:cubicBezTo>
                      <a:cubicBezTo>
                        <a:pt x="30198" y="10204"/>
                        <a:pt x="28634" y="4141"/>
                        <a:pt x="23944" y="1371"/>
                      </a:cubicBezTo>
                      <a:cubicBezTo>
                        <a:pt x="19225" y="-1400"/>
                        <a:pt x="13163" y="164"/>
                        <a:pt x="10392" y="4855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82" name="任意多边形: 形状 4281">
                  <a:extLst>
                    <a:ext uri="{FF2B5EF4-FFF2-40B4-BE49-F238E27FC236}">
                      <a16:creationId xmlns:a16="http://schemas.microsoft.com/office/drawing/2014/main" id="{D946B0C4-22A9-D7E7-8A05-8DCCCEC90F5F}"/>
                    </a:ext>
                  </a:extLst>
                </p:cNvPr>
                <p:cNvSpPr/>
                <p:nvPr/>
              </p:nvSpPr>
              <p:spPr>
                <a:xfrm>
                  <a:off x="11120727" y="3611786"/>
                  <a:ext cx="37502" cy="67313"/>
                </a:xfrm>
                <a:custGeom>
                  <a:avLst/>
                  <a:gdLst>
                    <a:gd name="connsiteX0" fmla="*/ 734 w 37502"/>
                    <a:gd name="connsiteY0" fmla="*/ 13596 h 67313"/>
                    <a:gd name="connsiteX1" fmla="*/ 9512 w 37502"/>
                    <a:gd name="connsiteY1" fmla="*/ 38092 h 67313"/>
                    <a:gd name="connsiteX2" fmla="*/ 20951 w 37502"/>
                    <a:gd name="connsiteY2" fmla="*/ 61903 h 67313"/>
                    <a:gd name="connsiteX3" fmla="*/ 32089 w 37502"/>
                    <a:gd name="connsiteY3" fmla="*/ 66704 h 67313"/>
                    <a:gd name="connsiteX4" fmla="*/ 36889 w 37502"/>
                    <a:gd name="connsiteY4" fmla="*/ 55567 h 67313"/>
                    <a:gd name="connsiteX5" fmla="*/ 29400 w 37502"/>
                    <a:gd name="connsiteY5" fmla="*/ 30494 h 67313"/>
                    <a:gd name="connsiteX6" fmla="*/ 19031 w 37502"/>
                    <a:gd name="connsiteY6" fmla="*/ 6162 h 67313"/>
                    <a:gd name="connsiteX7" fmla="*/ 6165 w 37502"/>
                    <a:gd name="connsiteY7" fmla="*/ 730 h 67313"/>
                    <a:gd name="connsiteX8" fmla="*/ 734 w 37502"/>
                    <a:gd name="connsiteY8" fmla="*/ 13596 h 67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502" h="67313">
                      <a:moveTo>
                        <a:pt x="734" y="13596"/>
                      </a:moveTo>
                      <a:cubicBezTo>
                        <a:pt x="3779" y="21716"/>
                        <a:pt x="6193" y="30055"/>
                        <a:pt x="9512" y="38092"/>
                      </a:cubicBezTo>
                      <a:cubicBezTo>
                        <a:pt x="12886" y="46267"/>
                        <a:pt x="17056" y="53976"/>
                        <a:pt x="20951" y="61903"/>
                      </a:cubicBezTo>
                      <a:cubicBezTo>
                        <a:pt x="22707" y="66293"/>
                        <a:pt x="27700" y="68460"/>
                        <a:pt x="32089" y="66704"/>
                      </a:cubicBezTo>
                      <a:cubicBezTo>
                        <a:pt x="36505" y="64949"/>
                        <a:pt x="38645" y="59956"/>
                        <a:pt x="36889" y="55567"/>
                      </a:cubicBezTo>
                      <a:cubicBezTo>
                        <a:pt x="34310" y="47200"/>
                        <a:pt x="32335" y="38724"/>
                        <a:pt x="29400" y="30494"/>
                      </a:cubicBezTo>
                      <a:cubicBezTo>
                        <a:pt x="26438" y="22182"/>
                        <a:pt x="22597" y="14227"/>
                        <a:pt x="19031" y="6162"/>
                      </a:cubicBezTo>
                      <a:cubicBezTo>
                        <a:pt x="16974" y="1114"/>
                        <a:pt x="11213" y="-1327"/>
                        <a:pt x="6165" y="730"/>
                      </a:cubicBezTo>
                      <a:cubicBezTo>
                        <a:pt x="1090" y="2787"/>
                        <a:pt x="-1324" y="8548"/>
                        <a:pt x="734" y="13596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83" name="任意多边形: 形状 4282">
                  <a:extLst>
                    <a:ext uri="{FF2B5EF4-FFF2-40B4-BE49-F238E27FC236}">
                      <a16:creationId xmlns:a16="http://schemas.microsoft.com/office/drawing/2014/main" id="{06222E0A-273B-336E-8B71-38DBD2F5984C}"/>
                    </a:ext>
                  </a:extLst>
                </p:cNvPr>
                <p:cNvSpPr/>
                <p:nvPr/>
              </p:nvSpPr>
              <p:spPr>
                <a:xfrm>
                  <a:off x="11488891" y="4460308"/>
                  <a:ext cx="47504" cy="71068"/>
                </a:xfrm>
                <a:custGeom>
                  <a:avLst/>
                  <a:gdLst>
                    <a:gd name="connsiteX0" fmla="*/ 1283 w 47504"/>
                    <a:gd name="connsiteY0" fmla="*/ 14752 h 71068"/>
                    <a:gd name="connsiteX1" fmla="*/ 12777 w 47504"/>
                    <a:gd name="connsiteY1" fmla="*/ 36040 h 71068"/>
                    <a:gd name="connsiteX2" fmla="*/ 20156 w 47504"/>
                    <a:gd name="connsiteY2" fmla="*/ 48164 h 71068"/>
                    <a:gd name="connsiteX3" fmla="*/ 31129 w 47504"/>
                    <a:gd name="connsiteY3" fmla="*/ 66050 h 71068"/>
                    <a:gd name="connsiteX4" fmla="*/ 42486 w 47504"/>
                    <a:gd name="connsiteY4" fmla="*/ 70302 h 71068"/>
                    <a:gd name="connsiteX5" fmla="*/ 46738 w 47504"/>
                    <a:gd name="connsiteY5" fmla="*/ 58945 h 71068"/>
                    <a:gd name="connsiteX6" fmla="*/ 34229 w 47504"/>
                    <a:gd name="connsiteY6" fmla="*/ 30581 h 71068"/>
                    <a:gd name="connsiteX7" fmla="*/ 18483 w 47504"/>
                    <a:gd name="connsiteY7" fmla="*/ 5014 h 71068"/>
                    <a:gd name="connsiteX8" fmla="*/ 5014 w 47504"/>
                    <a:gd name="connsiteY8" fmla="*/ 1283 h 71068"/>
                    <a:gd name="connsiteX9" fmla="*/ 1283 w 47504"/>
                    <a:gd name="connsiteY9" fmla="*/ 14752 h 71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504" h="71068">
                      <a:moveTo>
                        <a:pt x="1283" y="14752"/>
                      </a:moveTo>
                      <a:cubicBezTo>
                        <a:pt x="5041" y="21940"/>
                        <a:pt x="8745" y="29099"/>
                        <a:pt x="12777" y="36040"/>
                      </a:cubicBezTo>
                      <a:cubicBezTo>
                        <a:pt x="15164" y="40127"/>
                        <a:pt x="17633" y="44160"/>
                        <a:pt x="20156" y="48164"/>
                      </a:cubicBezTo>
                      <a:cubicBezTo>
                        <a:pt x="23860" y="54117"/>
                        <a:pt x="27727" y="59878"/>
                        <a:pt x="31129" y="66050"/>
                      </a:cubicBezTo>
                      <a:cubicBezTo>
                        <a:pt x="33105" y="70357"/>
                        <a:pt x="38179" y="72250"/>
                        <a:pt x="42486" y="70302"/>
                      </a:cubicBezTo>
                      <a:cubicBezTo>
                        <a:pt x="46793" y="68354"/>
                        <a:pt x="48686" y="63252"/>
                        <a:pt x="46738" y="58945"/>
                      </a:cubicBezTo>
                      <a:cubicBezTo>
                        <a:pt x="43062" y="49179"/>
                        <a:pt x="39167" y="39661"/>
                        <a:pt x="34229" y="30581"/>
                      </a:cubicBezTo>
                      <a:cubicBezTo>
                        <a:pt x="29456" y="21830"/>
                        <a:pt x="23668" y="13655"/>
                        <a:pt x="18483" y="5014"/>
                      </a:cubicBezTo>
                      <a:cubicBezTo>
                        <a:pt x="15795" y="268"/>
                        <a:pt x="9760" y="-1405"/>
                        <a:pt x="5014" y="1283"/>
                      </a:cubicBezTo>
                      <a:cubicBezTo>
                        <a:pt x="268" y="3972"/>
                        <a:pt x="-1405" y="10007"/>
                        <a:pt x="1283" y="14752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84" name="任意多边形: 形状 4283">
                  <a:extLst>
                    <a:ext uri="{FF2B5EF4-FFF2-40B4-BE49-F238E27FC236}">
                      <a16:creationId xmlns:a16="http://schemas.microsoft.com/office/drawing/2014/main" id="{199CB7A4-1A24-1BD1-2F15-6424B4778701}"/>
                    </a:ext>
                  </a:extLst>
                </p:cNvPr>
                <p:cNvSpPr/>
                <p:nvPr/>
              </p:nvSpPr>
              <p:spPr>
                <a:xfrm>
                  <a:off x="11020242" y="4420752"/>
                  <a:ext cx="44591" cy="65084"/>
                </a:xfrm>
                <a:custGeom>
                  <a:avLst/>
                  <a:gdLst>
                    <a:gd name="connsiteX0" fmla="*/ 26165 w 44591"/>
                    <a:gd name="connsiteY0" fmla="*/ 4903 h 65084"/>
                    <a:gd name="connsiteX1" fmla="*/ 12147 w 44591"/>
                    <a:gd name="connsiteY1" fmla="*/ 27864 h 65084"/>
                    <a:gd name="connsiteX2" fmla="*/ 1009 w 44591"/>
                    <a:gd name="connsiteY2" fmla="*/ 52470 h 65084"/>
                    <a:gd name="connsiteX3" fmla="*/ 4548 w 44591"/>
                    <a:gd name="connsiteY3" fmla="*/ 64074 h 65084"/>
                    <a:gd name="connsiteX4" fmla="*/ 16152 w 44591"/>
                    <a:gd name="connsiteY4" fmla="*/ 60563 h 65084"/>
                    <a:gd name="connsiteX5" fmla="*/ 30718 w 44591"/>
                    <a:gd name="connsiteY5" fmla="*/ 38288 h 65084"/>
                    <a:gd name="connsiteX6" fmla="*/ 43255 w 44591"/>
                    <a:gd name="connsiteY6" fmla="*/ 14834 h 65084"/>
                    <a:gd name="connsiteX7" fmla="*/ 39689 w 44591"/>
                    <a:gd name="connsiteY7" fmla="*/ 1337 h 65084"/>
                    <a:gd name="connsiteX8" fmla="*/ 26165 w 44591"/>
                    <a:gd name="connsiteY8" fmla="*/ 4903 h 65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4591" h="65084">
                      <a:moveTo>
                        <a:pt x="26165" y="4903"/>
                      </a:moveTo>
                      <a:cubicBezTo>
                        <a:pt x="21446" y="12502"/>
                        <a:pt x="16344" y="19936"/>
                        <a:pt x="12147" y="27864"/>
                      </a:cubicBezTo>
                      <a:cubicBezTo>
                        <a:pt x="7922" y="35874"/>
                        <a:pt x="4631" y="44241"/>
                        <a:pt x="1009" y="52470"/>
                      </a:cubicBezTo>
                      <a:cubicBezTo>
                        <a:pt x="-1212" y="56640"/>
                        <a:pt x="351" y="61852"/>
                        <a:pt x="4548" y="64074"/>
                      </a:cubicBezTo>
                      <a:cubicBezTo>
                        <a:pt x="8718" y="66296"/>
                        <a:pt x="13930" y="64732"/>
                        <a:pt x="16152" y="60563"/>
                      </a:cubicBezTo>
                      <a:cubicBezTo>
                        <a:pt x="20925" y="53074"/>
                        <a:pt x="26165" y="45969"/>
                        <a:pt x="30718" y="38288"/>
                      </a:cubicBezTo>
                      <a:cubicBezTo>
                        <a:pt x="35245" y="30635"/>
                        <a:pt x="39030" y="22597"/>
                        <a:pt x="43255" y="14834"/>
                      </a:cubicBezTo>
                      <a:cubicBezTo>
                        <a:pt x="45998" y="10116"/>
                        <a:pt x="44379" y="4053"/>
                        <a:pt x="39689" y="1337"/>
                      </a:cubicBezTo>
                      <a:cubicBezTo>
                        <a:pt x="34970" y="-1406"/>
                        <a:pt x="28908" y="212"/>
                        <a:pt x="26165" y="4903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85" name="任意多边形: 形状 4284">
                  <a:extLst>
                    <a:ext uri="{FF2B5EF4-FFF2-40B4-BE49-F238E27FC236}">
                      <a16:creationId xmlns:a16="http://schemas.microsoft.com/office/drawing/2014/main" id="{9D8FF4CF-6537-9C5D-85E9-07403852AB16}"/>
                    </a:ext>
                  </a:extLst>
                </p:cNvPr>
                <p:cNvSpPr/>
                <p:nvPr/>
              </p:nvSpPr>
              <p:spPr>
                <a:xfrm>
                  <a:off x="11656962" y="3908324"/>
                  <a:ext cx="69327" cy="40232"/>
                </a:xfrm>
                <a:custGeom>
                  <a:avLst/>
                  <a:gdLst>
                    <a:gd name="connsiteX0" fmla="*/ 13742 w 69327"/>
                    <a:gd name="connsiteY0" fmla="*/ 39438 h 40232"/>
                    <a:gd name="connsiteX1" fmla="*/ 29653 w 69327"/>
                    <a:gd name="connsiteY1" fmla="*/ 32662 h 40232"/>
                    <a:gd name="connsiteX2" fmla="*/ 46468 w 69327"/>
                    <a:gd name="connsiteY2" fmla="*/ 24158 h 40232"/>
                    <a:gd name="connsiteX3" fmla="*/ 62598 w 69327"/>
                    <a:gd name="connsiteY3" fmla="*/ 16944 h 40232"/>
                    <a:gd name="connsiteX4" fmla="*/ 69127 w 69327"/>
                    <a:gd name="connsiteY4" fmla="*/ 6712 h 40232"/>
                    <a:gd name="connsiteX5" fmla="*/ 58895 w 69327"/>
                    <a:gd name="connsiteY5" fmla="*/ 210 h 40232"/>
                    <a:gd name="connsiteX6" fmla="*/ 35551 w 69327"/>
                    <a:gd name="connsiteY6" fmla="*/ 6492 h 40232"/>
                    <a:gd name="connsiteX7" fmla="*/ 23096 w 69327"/>
                    <a:gd name="connsiteY7" fmla="*/ 12226 h 40232"/>
                    <a:gd name="connsiteX8" fmla="*/ 6006 w 69327"/>
                    <a:gd name="connsiteY8" fmla="*/ 21278 h 40232"/>
                    <a:gd name="connsiteX9" fmla="*/ 794 w 69327"/>
                    <a:gd name="connsiteY9" fmla="*/ 34254 h 40232"/>
                    <a:gd name="connsiteX10" fmla="*/ 13742 w 69327"/>
                    <a:gd name="connsiteY10" fmla="*/ 39438 h 40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9327" h="40232">
                      <a:moveTo>
                        <a:pt x="13742" y="39438"/>
                      </a:moveTo>
                      <a:cubicBezTo>
                        <a:pt x="19091" y="37408"/>
                        <a:pt x="24413" y="35214"/>
                        <a:pt x="29653" y="32662"/>
                      </a:cubicBezTo>
                      <a:cubicBezTo>
                        <a:pt x="35303" y="29892"/>
                        <a:pt x="40872" y="26957"/>
                        <a:pt x="46468" y="24158"/>
                      </a:cubicBezTo>
                      <a:cubicBezTo>
                        <a:pt x="51790" y="21498"/>
                        <a:pt x="56920" y="18700"/>
                        <a:pt x="62598" y="16944"/>
                      </a:cubicBezTo>
                      <a:cubicBezTo>
                        <a:pt x="67207" y="15929"/>
                        <a:pt x="70142" y="11320"/>
                        <a:pt x="69127" y="6712"/>
                      </a:cubicBezTo>
                      <a:cubicBezTo>
                        <a:pt x="68112" y="2103"/>
                        <a:pt x="63504" y="-832"/>
                        <a:pt x="58895" y="210"/>
                      </a:cubicBezTo>
                      <a:cubicBezTo>
                        <a:pt x="50858" y="1308"/>
                        <a:pt x="43122" y="3502"/>
                        <a:pt x="35551" y="6492"/>
                      </a:cubicBezTo>
                      <a:cubicBezTo>
                        <a:pt x="31298" y="8166"/>
                        <a:pt x="27156" y="10141"/>
                        <a:pt x="23096" y="12226"/>
                      </a:cubicBezTo>
                      <a:cubicBezTo>
                        <a:pt x="17309" y="15216"/>
                        <a:pt x="11795" y="18562"/>
                        <a:pt x="6006" y="21278"/>
                      </a:cubicBezTo>
                      <a:cubicBezTo>
                        <a:pt x="986" y="23418"/>
                        <a:pt x="-1345" y="29233"/>
                        <a:pt x="794" y="34254"/>
                      </a:cubicBezTo>
                      <a:cubicBezTo>
                        <a:pt x="2907" y="39246"/>
                        <a:pt x="8722" y="41578"/>
                        <a:pt x="13742" y="39438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86" name="任意多边形: 形状 4285">
                  <a:extLst>
                    <a:ext uri="{FF2B5EF4-FFF2-40B4-BE49-F238E27FC236}">
                      <a16:creationId xmlns:a16="http://schemas.microsoft.com/office/drawing/2014/main" id="{E480BD41-7509-7C25-A21D-1B6E7C013502}"/>
                    </a:ext>
                  </a:extLst>
                </p:cNvPr>
                <p:cNvSpPr/>
                <p:nvPr/>
              </p:nvSpPr>
              <p:spPr>
                <a:xfrm>
                  <a:off x="10847170" y="4245952"/>
                  <a:ext cx="53423" cy="41031"/>
                </a:xfrm>
                <a:custGeom>
                  <a:avLst/>
                  <a:gdLst>
                    <a:gd name="connsiteX0" fmla="*/ 15854 w 53423"/>
                    <a:gd name="connsiteY0" fmla="*/ 39060 h 41031"/>
                    <a:gd name="connsiteX1" fmla="*/ 32752 w 53423"/>
                    <a:gd name="connsiteY1" fmla="*/ 28251 h 41031"/>
                    <a:gd name="connsiteX2" fmla="*/ 49074 w 53423"/>
                    <a:gd name="connsiteY2" fmla="*/ 16044 h 41031"/>
                    <a:gd name="connsiteX3" fmla="*/ 52312 w 53423"/>
                    <a:gd name="connsiteY3" fmla="*/ 4358 h 41031"/>
                    <a:gd name="connsiteX4" fmla="*/ 40625 w 53423"/>
                    <a:gd name="connsiteY4" fmla="*/ 1094 h 41031"/>
                    <a:gd name="connsiteX5" fmla="*/ 21231 w 53423"/>
                    <a:gd name="connsiteY5" fmla="*/ 10311 h 41031"/>
                    <a:gd name="connsiteX6" fmla="*/ 3921 w 53423"/>
                    <a:gd name="connsiteY6" fmla="*/ 23259 h 41031"/>
                    <a:gd name="connsiteX7" fmla="*/ 1974 w 53423"/>
                    <a:gd name="connsiteY7" fmla="*/ 37085 h 41031"/>
                    <a:gd name="connsiteX8" fmla="*/ 15854 w 53423"/>
                    <a:gd name="connsiteY8" fmla="*/ 39060 h 41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41031">
                      <a:moveTo>
                        <a:pt x="15854" y="39060"/>
                      </a:moveTo>
                      <a:cubicBezTo>
                        <a:pt x="21423" y="35164"/>
                        <a:pt x="27294" y="32009"/>
                        <a:pt x="32752" y="28251"/>
                      </a:cubicBezTo>
                      <a:cubicBezTo>
                        <a:pt x="38321" y="24411"/>
                        <a:pt x="43423" y="20049"/>
                        <a:pt x="49074" y="16044"/>
                      </a:cubicBezTo>
                      <a:cubicBezTo>
                        <a:pt x="53189" y="13712"/>
                        <a:pt x="54643" y="8473"/>
                        <a:pt x="52312" y="4358"/>
                      </a:cubicBezTo>
                      <a:cubicBezTo>
                        <a:pt x="49980" y="243"/>
                        <a:pt x="44740" y="-1211"/>
                        <a:pt x="40625" y="1094"/>
                      </a:cubicBezTo>
                      <a:cubicBezTo>
                        <a:pt x="33932" y="4029"/>
                        <a:pt x="27348" y="6662"/>
                        <a:pt x="21231" y="10311"/>
                      </a:cubicBezTo>
                      <a:cubicBezTo>
                        <a:pt x="15086" y="13987"/>
                        <a:pt x="9600" y="18650"/>
                        <a:pt x="3921" y="23259"/>
                      </a:cubicBezTo>
                      <a:cubicBezTo>
                        <a:pt x="-413" y="26550"/>
                        <a:pt x="-1291" y="32750"/>
                        <a:pt x="1974" y="37085"/>
                      </a:cubicBezTo>
                      <a:cubicBezTo>
                        <a:pt x="5293" y="41446"/>
                        <a:pt x="11493" y="42324"/>
                        <a:pt x="15854" y="3906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87" name="任意多边形: 形状 4286">
                  <a:extLst>
                    <a:ext uri="{FF2B5EF4-FFF2-40B4-BE49-F238E27FC236}">
                      <a16:creationId xmlns:a16="http://schemas.microsoft.com/office/drawing/2014/main" id="{D4AD2697-D998-922D-FEEE-0E74A0310ED7}"/>
                    </a:ext>
                  </a:extLst>
                </p:cNvPr>
                <p:cNvSpPr/>
                <p:nvPr/>
              </p:nvSpPr>
              <p:spPr>
                <a:xfrm>
                  <a:off x="10918332" y="3767594"/>
                  <a:ext cx="70168" cy="60677"/>
                </a:xfrm>
                <a:custGeom>
                  <a:avLst/>
                  <a:gdLst>
                    <a:gd name="connsiteX0" fmla="*/ 5207 w 70168"/>
                    <a:gd name="connsiteY0" fmla="*/ 18566 h 60677"/>
                    <a:gd name="connsiteX1" fmla="*/ 20349 w 70168"/>
                    <a:gd name="connsiteY1" fmla="*/ 29210 h 60677"/>
                    <a:gd name="connsiteX2" fmla="*/ 37659 w 70168"/>
                    <a:gd name="connsiteY2" fmla="*/ 43475 h 60677"/>
                    <a:gd name="connsiteX3" fmla="*/ 55682 w 70168"/>
                    <a:gd name="connsiteY3" fmla="*/ 58315 h 60677"/>
                    <a:gd name="connsiteX4" fmla="*/ 67807 w 70168"/>
                    <a:gd name="connsiteY4" fmla="*/ 58014 h 60677"/>
                    <a:gd name="connsiteX5" fmla="*/ 67505 w 70168"/>
                    <a:gd name="connsiteY5" fmla="*/ 45889 h 60677"/>
                    <a:gd name="connsiteX6" fmla="*/ 51046 w 70168"/>
                    <a:gd name="connsiteY6" fmla="*/ 27948 h 60677"/>
                    <a:gd name="connsiteX7" fmla="*/ 38729 w 70168"/>
                    <a:gd name="connsiteY7" fmla="*/ 16673 h 60677"/>
                    <a:gd name="connsiteX8" fmla="*/ 14534 w 70168"/>
                    <a:gd name="connsiteY8" fmla="*/ 1174 h 60677"/>
                    <a:gd name="connsiteX9" fmla="*/ 1174 w 70168"/>
                    <a:gd name="connsiteY9" fmla="*/ 5207 h 60677"/>
                    <a:gd name="connsiteX10" fmla="*/ 5207 w 70168"/>
                    <a:gd name="connsiteY10" fmla="*/ 18566 h 60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0168" h="60677">
                      <a:moveTo>
                        <a:pt x="5207" y="18566"/>
                      </a:moveTo>
                      <a:cubicBezTo>
                        <a:pt x="10556" y="21666"/>
                        <a:pt x="15439" y="25424"/>
                        <a:pt x="20349" y="29210"/>
                      </a:cubicBezTo>
                      <a:cubicBezTo>
                        <a:pt x="26247" y="33763"/>
                        <a:pt x="31953" y="38619"/>
                        <a:pt x="37659" y="43475"/>
                      </a:cubicBezTo>
                      <a:cubicBezTo>
                        <a:pt x="43639" y="48549"/>
                        <a:pt x="49729" y="53405"/>
                        <a:pt x="55682" y="58315"/>
                      </a:cubicBezTo>
                      <a:cubicBezTo>
                        <a:pt x="59111" y="61580"/>
                        <a:pt x="64542" y="61443"/>
                        <a:pt x="67807" y="58014"/>
                      </a:cubicBezTo>
                      <a:cubicBezTo>
                        <a:pt x="71071" y="54585"/>
                        <a:pt x="70934" y="49153"/>
                        <a:pt x="67505" y="45889"/>
                      </a:cubicBezTo>
                      <a:cubicBezTo>
                        <a:pt x="62074" y="39936"/>
                        <a:pt x="56807" y="33763"/>
                        <a:pt x="51046" y="27948"/>
                      </a:cubicBezTo>
                      <a:cubicBezTo>
                        <a:pt x="47123" y="23970"/>
                        <a:pt x="43036" y="20185"/>
                        <a:pt x="38729" y="16673"/>
                      </a:cubicBezTo>
                      <a:cubicBezTo>
                        <a:pt x="31240" y="10584"/>
                        <a:pt x="23093" y="5426"/>
                        <a:pt x="14534" y="1174"/>
                      </a:cubicBezTo>
                      <a:cubicBezTo>
                        <a:pt x="9733" y="-1404"/>
                        <a:pt x="3726" y="406"/>
                        <a:pt x="1174" y="5207"/>
                      </a:cubicBezTo>
                      <a:cubicBezTo>
                        <a:pt x="-1404" y="9980"/>
                        <a:pt x="406" y="15988"/>
                        <a:pt x="5207" y="18566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88" name="任意多边形: 形状 4287">
                  <a:extLst>
                    <a:ext uri="{FF2B5EF4-FFF2-40B4-BE49-F238E27FC236}">
                      <a16:creationId xmlns:a16="http://schemas.microsoft.com/office/drawing/2014/main" id="{6E6A7445-3BB2-06A0-09C0-8E72B10BCA9E}"/>
                    </a:ext>
                  </a:extLst>
                </p:cNvPr>
                <p:cNvSpPr/>
                <p:nvPr/>
              </p:nvSpPr>
              <p:spPr>
                <a:xfrm>
                  <a:off x="11643196" y="4336473"/>
                  <a:ext cx="53445" cy="51312"/>
                </a:xfrm>
                <a:custGeom>
                  <a:avLst/>
                  <a:gdLst>
                    <a:gd name="connsiteX0" fmla="*/ 2820 w 53445"/>
                    <a:gd name="connsiteY0" fmla="*/ 16789 h 51312"/>
                    <a:gd name="connsiteX1" fmla="*/ 20238 w 53445"/>
                    <a:gd name="connsiteY1" fmla="*/ 34236 h 51312"/>
                    <a:gd name="connsiteX2" fmla="*/ 38755 w 53445"/>
                    <a:gd name="connsiteY2" fmla="*/ 48747 h 51312"/>
                    <a:gd name="connsiteX3" fmla="*/ 50880 w 53445"/>
                    <a:gd name="connsiteY3" fmla="*/ 48857 h 51312"/>
                    <a:gd name="connsiteX4" fmla="*/ 50990 w 53445"/>
                    <a:gd name="connsiteY4" fmla="*/ 36732 h 51312"/>
                    <a:gd name="connsiteX5" fmla="*/ 34504 w 53445"/>
                    <a:gd name="connsiteY5" fmla="*/ 18407 h 51312"/>
                    <a:gd name="connsiteX6" fmla="*/ 16947 w 53445"/>
                    <a:gd name="connsiteY6" fmla="*/ 2963 h 51312"/>
                    <a:gd name="connsiteX7" fmla="*/ 2984 w 53445"/>
                    <a:gd name="connsiteY7" fmla="*/ 2799 h 51312"/>
                    <a:gd name="connsiteX8" fmla="*/ 2820 w 53445"/>
                    <a:gd name="connsiteY8" fmla="*/ 16789 h 51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45" h="51312">
                      <a:moveTo>
                        <a:pt x="2820" y="16789"/>
                      </a:moveTo>
                      <a:cubicBezTo>
                        <a:pt x="8388" y="22851"/>
                        <a:pt x="13984" y="28887"/>
                        <a:pt x="20238" y="34236"/>
                      </a:cubicBezTo>
                      <a:cubicBezTo>
                        <a:pt x="26219" y="39338"/>
                        <a:pt x="32775" y="43645"/>
                        <a:pt x="38755" y="48747"/>
                      </a:cubicBezTo>
                      <a:cubicBezTo>
                        <a:pt x="42074" y="52121"/>
                        <a:pt x="47506" y="52176"/>
                        <a:pt x="50880" y="48857"/>
                      </a:cubicBezTo>
                      <a:cubicBezTo>
                        <a:pt x="54255" y="45538"/>
                        <a:pt x="54309" y="40106"/>
                        <a:pt x="50990" y="36732"/>
                      </a:cubicBezTo>
                      <a:cubicBezTo>
                        <a:pt x="45723" y="30368"/>
                        <a:pt x="40456" y="24113"/>
                        <a:pt x="34504" y="18407"/>
                      </a:cubicBezTo>
                      <a:cubicBezTo>
                        <a:pt x="28852" y="13031"/>
                        <a:pt x="22598" y="8367"/>
                        <a:pt x="16947" y="2963"/>
                      </a:cubicBezTo>
                      <a:cubicBezTo>
                        <a:pt x="13134" y="-932"/>
                        <a:pt x="6879" y="-987"/>
                        <a:pt x="2984" y="2799"/>
                      </a:cubicBezTo>
                      <a:cubicBezTo>
                        <a:pt x="-939" y="6612"/>
                        <a:pt x="-994" y="12893"/>
                        <a:pt x="2820" y="1678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89" name="任意多边形: 形状 4288">
                  <a:extLst>
                    <a:ext uri="{FF2B5EF4-FFF2-40B4-BE49-F238E27FC236}">
                      <a16:creationId xmlns:a16="http://schemas.microsoft.com/office/drawing/2014/main" id="{EA096199-CA94-EF48-E5F0-6EFB5CC26A06}"/>
                    </a:ext>
                  </a:extLst>
                </p:cNvPr>
                <p:cNvSpPr/>
                <p:nvPr/>
              </p:nvSpPr>
              <p:spPr>
                <a:xfrm>
                  <a:off x="10816442" y="4015532"/>
                  <a:ext cx="53991" cy="21635"/>
                </a:xfrm>
                <a:custGeom>
                  <a:avLst/>
                  <a:gdLst>
                    <a:gd name="connsiteX0" fmla="*/ 9685 w 53991"/>
                    <a:gd name="connsiteY0" fmla="*/ 19985 h 21635"/>
                    <a:gd name="connsiteX1" fmla="*/ 26913 w 53991"/>
                    <a:gd name="connsiteY1" fmla="*/ 21603 h 21635"/>
                    <a:gd name="connsiteX2" fmla="*/ 45182 w 53991"/>
                    <a:gd name="connsiteY2" fmla="*/ 20533 h 21635"/>
                    <a:gd name="connsiteX3" fmla="*/ 53988 w 53991"/>
                    <a:gd name="connsiteY3" fmla="*/ 12194 h 21635"/>
                    <a:gd name="connsiteX4" fmla="*/ 45649 w 53991"/>
                    <a:gd name="connsiteY4" fmla="*/ 3388 h 21635"/>
                    <a:gd name="connsiteX5" fmla="*/ 28367 w 53991"/>
                    <a:gd name="connsiteY5" fmla="*/ 371 h 21635"/>
                    <a:gd name="connsiteX6" fmla="*/ 10042 w 53991"/>
                    <a:gd name="connsiteY6" fmla="*/ 234 h 21635"/>
                    <a:gd name="connsiteX7" fmla="*/ 2 w 53991"/>
                    <a:gd name="connsiteY7" fmla="*/ 9945 h 21635"/>
                    <a:gd name="connsiteX8" fmla="*/ 9685 w 53991"/>
                    <a:gd name="connsiteY8" fmla="*/ 19985 h 21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991" h="21635">
                      <a:moveTo>
                        <a:pt x="9685" y="19985"/>
                      </a:moveTo>
                      <a:cubicBezTo>
                        <a:pt x="15474" y="20314"/>
                        <a:pt x="21152" y="21439"/>
                        <a:pt x="26913" y="21603"/>
                      </a:cubicBezTo>
                      <a:cubicBezTo>
                        <a:pt x="33030" y="21795"/>
                        <a:pt x="39038" y="21082"/>
                        <a:pt x="45182" y="20533"/>
                      </a:cubicBezTo>
                      <a:cubicBezTo>
                        <a:pt x="49901" y="20671"/>
                        <a:pt x="53851" y="16912"/>
                        <a:pt x="53988" y="12194"/>
                      </a:cubicBezTo>
                      <a:cubicBezTo>
                        <a:pt x="54125" y="7448"/>
                        <a:pt x="50395" y="3526"/>
                        <a:pt x="45649" y="3388"/>
                      </a:cubicBezTo>
                      <a:cubicBezTo>
                        <a:pt x="39806" y="2538"/>
                        <a:pt x="34210" y="974"/>
                        <a:pt x="28367" y="371"/>
                      </a:cubicBezTo>
                      <a:cubicBezTo>
                        <a:pt x="22304" y="-260"/>
                        <a:pt x="16160" y="69"/>
                        <a:pt x="10042" y="234"/>
                      </a:cubicBezTo>
                      <a:cubicBezTo>
                        <a:pt x="4583" y="124"/>
                        <a:pt x="84" y="4486"/>
                        <a:pt x="2" y="9945"/>
                      </a:cubicBezTo>
                      <a:cubicBezTo>
                        <a:pt x="-108" y="15376"/>
                        <a:pt x="4226" y="19903"/>
                        <a:pt x="9685" y="19985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90" name="任意多边形: 形状 4289">
                  <a:extLst>
                    <a:ext uri="{FF2B5EF4-FFF2-40B4-BE49-F238E27FC236}">
                      <a16:creationId xmlns:a16="http://schemas.microsoft.com/office/drawing/2014/main" id="{F9CDC6AE-98B2-45DB-0150-2679EA4CA1A7}"/>
                    </a:ext>
                  </a:extLst>
                </p:cNvPr>
                <p:cNvSpPr/>
                <p:nvPr/>
              </p:nvSpPr>
              <p:spPr>
                <a:xfrm>
                  <a:off x="11698848" y="4130065"/>
                  <a:ext cx="70958" cy="24228"/>
                </a:xfrm>
                <a:custGeom>
                  <a:avLst/>
                  <a:gdLst>
                    <a:gd name="connsiteX0" fmla="*/ 8204 w 70958"/>
                    <a:gd name="connsiteY0" fmla="*/ 19624 h 24228"/>
                    <a:gd name="connsiteX1" fmla="*/ 35033 w 70958"/>
                    <a:gd name="connsiteY1" fmla="*/ 23931 h 24228"/>
                    <a:gd name="connsiteX2" fmla="*/ 61834 w 70958"/>
                    <a:gd name="connsiteY2" fmla="*/ 23876 h 24228"/>
                    <a:gd name="connsiteX3" fmla="*/ 70941 w 70958"/>
                    <a:gd name="connsiteY3" fmla="*/ 15839 h 24228"/>
                    <a:gd name="connsiteX4" fmla="*/ 62903 w 70958"/>
                    <a:gd name="connsiteY4" fmla="*/ 6731 h 24228"/>
                    <a:gd name="connsiteX5" fmla="*/ 37063 w 70958"/>
                    <a:gd name="connsiteY5" fmla="*/ 2726 h 24228"/>
                    <a:gd name="connsiteX6" fmla="*/ 11578 w 70958"/>
                    <a:gd name="connsiteY6" fmla="*/ 147 h 24228"/>
                    <a:gd name="connsiteX7" fmla="*/ 139 w 70958"/>
                    <a:gd name="connsiteY7" fmla="*/ 8185 h 24228"/>
                    <a:gd name="connsiteX8" fmla="*/ 8204 w 70958"/>
                    <a:gd name="connsiteY8" fmla="*/ 19624 h 24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0958" h="24228">
                      <a:moveTo>
                        <a:pt x="8204" y="19624"/>
                      </a:moveTo>
                      <a:cubicBezTo>
                        <a:pt x="17174" y="21462"/>
                        <a:pt x="26062" y="23300"/>
                        <a:pt x="35033" y="23931"/>
                      </a:cubicBezTo>
                      <a:cubicBezTo>
                        <a:pt x="43921" y="24562"/>
                        <a:pt x="52781" y="24013"/>
                        <a:pt x="61834" y="23876"/>
                      </a:cubicBezTo>
                      <a:cubicBezTo>
                        <a:pt x="66552" y="24178"/>
                        <a:pt x="70639" y="20584"/>
                        <a:pt x="70941" y="15839"/>
                      </a:cubicBezTo>
                      <a:cubicBezTo>
                        <a:pt x="71243" y="11120"/>
                        <a:pt x="67649" y="7033"/>
                        <a:pt x="62903" y="6731"/>
                      </a:cubicBezTo>
                      <a:cubicBezTo>
                        <a:pt x="54153" y="5497"/>
                        <a:pt x="45703" y="3768"/>
                        <a:pt x="37063" y="2726"/>
                      </a:cubicBezTo>
                      <a:cubicBezTo>
                        <a:pt x="28641" y="1711"/>
                        <a:pt x="20137" y="1382"/>
                        <a:pt x="11578" y="147"/>
                      </a:cubicBezTo>
                      <a:cubicBezTo>
                        <a:pt x="6202" y="-785"/>
                        <a:pt x="1072" y="2808"/>
                        <a:pt x="139" y="8185"/>
                      </a:cubicBezTo>
                      <a:cubicBezTo>
                        <a:pt x="-766" y="13562"/>
                        <a:pt x="2855" y="18691"/>
                        <a:pt x="8204" y="19624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91" name="任意多边形: 形状 4290">
                  <a:extLst>
                    <a:ext uri="{FF2B5EF4-FFF2-40B4-BE49-F238E27FC236}">
                      <a16:creationId xmlns:a16="http://schemas.microsoft.com/office/drawing/2014/main" id="{2A19146F-E994-5739-2102-F7B99E122451}"/>
                    </a:ext>
                  </a:extLst>
                </p:cNvPr>
                <p:cNvSpPr/>
                <p:nvPr/>
              </p:nvSpPr>
              <p:spPr>
                <a:xfrm>
                  <a:off x="11943322" y="3741707"/>
                  <a:ext cx="87793" cy="306768"/>
                </a:xfrm>
                <a:custGeom>
                  <a:avLst/>
                  <a:gdLst>
                    <a:gd name="connsiteX0" fmla="*/ 1180 w 87793"/>
                    <a:gd name="connsiteY0" fmla="*/ 14552 h 306768"/>
                    <a:gd name="connsiteX1" fmla="*/ 43179 w 87793"/>
                    <a:gd name="connsiteY1" fmla="*/ 123567 h 306768"/>
                    <a:gd name="connsiteX2" fmla="*/ 57307 w 87793"/>
                    <a:gd name="connsiteY2" fmla="*/ 192723 h 306768"/>
                    <a:gd name="connsiteX3" fmla="*/ 70666 w 87793"/>
                    <a:gd name="connsiteY3" fmla="*/ 298994 h 306768"/>
                    <a:gd name="connsiteX4" fmla="*/ 80021 w 87793"/>
                    <a:gd name="connsiteY4" fmla="*/ 306731 h 306768"/>
                    <a:gd name="connsiteX5" fmla="*/ 87756 w 87793"/>
                    <a:gd name="connsiteY5" fmla="*/ 297404 h 306768"/>
                    <a:gd name="connsiteX6" fmla="*/ 77606 w 87793"/>
                    <a:gd name="connsiteY6" fmla="*/ 189760 h 306768"/>
                    <a:gd name="connsiteX7" fmla="*/ 63808 w 87793"/>
                    <a:gd name="connsiteY7" fmla="*/ 118218 h 306768"/>
                    <a:gd name="connsiteX8" fmla="*/ 18573 w 87793"/>
                    <a:gd name="connsiteY8" fmla="*/ 5198 h 306768"/>
                    <a:gd name="connsiteX9" fmla="*/ 5186 w 87793"/>
                    <a:gd name="connsiteY9" fmla="*/ 1193 h 306768"/>
                    <a:gd name="connsiteX10" fmla="*/ 1180 w 87793"/>
                    <a:gd name="connsiteY10" fmla="*/ 14552 h 306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793" h="306768">
                      <a:moveTo>
                        <a:pt x="1180" y="14552"/>
                      </a:moveTo>
                      <a:cubicBezTo>
                        <a:pt x="21042" y="52052"/>
                        <a:pt x="33880" y="87796"/>
                        <a:pt x="43179" y="123567"/>
                      </a:cubicBezTo>
                      <a:cubicBezTo>
                        <a:pt x="49105" y="146390"/>
                        <a:pt x="53603" y="169269"/>
                        <a:pt x="57307" y="192723"/>
                      </a:cubicBezTo>
                      <a:cubicBezTo>
                        <a:pt x="62656" y="226492"/>
                        <a:pt x="66551" y="261385"/>
                        <a:pt x="70666" y="298994"/>
                      </a:cubicBezTo>
                      <a:cubicBezTo>
                        <a:pt x="71105" y="303713"/>
                        <a:pt x="75302" y="307170"/>
                        <a:pt x="80021" y="306731"/>
                      </a:cubicBezTo>
                      <a:cubicBezTo>
                        <a:pt x="84739" y="306292"/>
                        <a:pt x="88195" y="302094"/>
                        <a:pt x="87756" y="297404"/>
                      </a:cubicBezTo>
                      <a:cubicBezTo>
                        <a:pt x="84766" y="259328"/>
                        <a:pt x="82270" y="223941"/>
                        <a:pt x="77606" y="189760"/>
                      </a:cubicBezTo>
                      <a:cubicBezTo>
                        <a:pt x="74287" y="165483"/>
                        <a:pt x="69953" y="141809"/>
                        <a:pt x="63808" y="118218"/>
                      </a:cubicBezTo>
                      <a:cubicBezTo>
                        <a:pt x="54097" y="80965"/>
                        <a:pt x="39805" y="44014"/>
                        <a:pt x="18573" y="5198"/>
                      </a:cubicBezTo>
                      <a:cubicBezTo>
                        <a:pt x="15994" y="397"/>
                        <a:pt x="9987" y="-1413"/>
                        <a:pt x="5186" y="1193"/>
                      </a:cubicBezTo>
                      <a:cubicBezTo>
                        <a:pt x="386" y="3744"/>
                        <a:pt x="-1398" y="9724"/>
                        <a:pt x="1180" y="14552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92" name="任意多边形: 形状 4291">
                  <a:extLst>
                    <a:ext uri="{FF2B5EF4-FFF2-40B4-BE49-F238E27FC236}">
                      <a16:creationId xmlns:a16="http://schemas.microsoft.com/office/drawing/2014/main" id="{1195D0E8-7D60-C533-A2F2-A63ABE492C5F}"/>
                    </a:ext>
                  </a:extLst>
                </p:cNvPr>
                <p:cNvSpPr/>
                <p:nvPr/>
              </p:nvSpPr>
              <p:spPr>
                <a:xfrm>
                  <a:off x="11791976" y="3524944"/>
                  <a:ext cx="75123" cy="80417"/>
                </a:xfrm>
                <a:custGeom>
                  <a:avLst/>
                  <a:gdLst>
                    <a:gd name="connsiteX0" fmla="*/ 57612 w 75123"/>
                    <a:gd name="connsiteY0" fmla="*/ 3630 h 80417"/>
                    <a:gd name="connsiteX1" fmla="*/ 29659 w 75123"/>
                    <a:gd name="connsiteY1" fmla="*/ 34052 h 80417"/>
                    <a:gd name="connsiteX2" fmla="*/ 2310 w 75123"/>
                    <a:gd name="connsiteY2" fmla="*/ 65983 h 80417"/>
                    <a:gd name="connsiteX3" fmla="*/ 2721 w 75123"/>
                    <a:gd name="connsiteY3" fmla="*/ 78108 h 80417"/>
                    <a:gd name="connsiteX4" fmla="*/ 14846 w 75123"/>
                    <a:gd name="connsiteY4" fmla="*/ 77696 h 80417"/>
                    <a:gd name="connsiteX5" fmla="*/ 45213 w 75123"/>
                    <a:gd name="connsiteY5" fmla="*/ 48618 h 80417"/>
                    <a:gd name="connsiteX6" fmla="*/ 72892 w 75123"/>
                    <a:gd name="connsiteY6" fmla="*/ 16139 h 80417"/>
                    <a:gd name="connsiteX7" fmla="*/ 71493 w 75123"/>
                    <a:gd name="connsiteY7" fmla="*/ 2231 h 80417"/>
                    <a:gd name="connsiteX8" fmla="*/ 57612 w 75123"/>
                    <a:gd name="connsiteY8" fmla="*/ 3630 h 80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5123" h="80417">
                      <a:moveTo>
                        <a:pt x="57612" y="3630"/>
                      </a:moveTo>
                      <a:cubicBezTo>
                        <a:pt x="48724" y="14137"/>
                        <a:pt x="38931" y="23847"/>
                        <a:pt x="29659" y="34052"/>
                      </a:cubicBezTo>
                      <a:cubicBezTo>
                        <a:pt x="20222" y="44449"/>
                        <a:pt x="11362" y="55285"/>
                        <a:pt x="2310" y="65983"/>
                      </a:cubicBezTo>
                      <a:cubicBezTo>
                        <a:pt x="-928" y="69439"/>
                        <a:pt x="-736" y="74871"/>
                        <a:pt x="2721" y="78108"/>
                      </a:cubicBezTo>
                      <a:cubicBezTo>
                        <a:pt x="6177" y="81345"/>
                        <a:pt x="11609" y="81153"/>
                        <a:pt x="14846" y="77696"/>
                      </a:cubicBezTo>
                      <a:cubicBezTo>
                        <a:pt x="24914" y="67958"/>
                        <a:pt x="35447" y="58714"/>
                        <a:pt x="45213" y="48618"/>
                      </a:cubicBezTo>
                      <a:cubicBezTo>
                        <a:pt x="55116" y="38359"/>
                        <a:pt x="64113" y="27304"/>
                        <a:pt x="72892" y="16139"/>
                      </a:cubicBezTo>
                      <a:cubicBezTo>
                        <a:pt x="76349" y="11915"/>
                        <a:pt x="75717" y="5687"/>
                        <a:pt x="71493" y="2231"/>
                      </a:cubicBezTo>
                      <a:cubicBezTo>
                        <a:pt x="67296" y="-1225"/>
                        <a:pt x="61069" y="-595"/>
                        <a:pt x="57612" y="363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93" name="任意多边形: 形状 4292">
                  <a:extLst>
                    <a:ext uri="{FF2B5EF4-FFF2-40B4-BE49-F238E27FC236}">
                      <a16:creationId xmlns:a16="http://schemas.microsoft.com/office/drawing/2014/main" id="{B0C7AB53-44AB-A435-B8E6-49E9F58D5542}"/>
                    </a:ext>
                  </a:extLst>
                </p:cNvPr>
                <p:cNvSpPr/>
                <p:nvPr/>
              </p:nvSpPr>
              <p:spPr>
                <a:xfrm>
                  <a:off x="11823300" y="3569646"/>
                  <a:ext cx="72199" cy="73025"/>
                </a:xfrm>
                <a:custGeom>
                  <a:avLst/>
                  <a:gdLst>
                    <a:gd name="connsiteX0" fmla="*/ 55585 w 72199"/>
                    <a:gd name="connsiteY0" fmla="*/ 2627 h 73025"/>
                    <a:gd name="connsiteX1" fmla="*/ 27275 w 72199"/>
                    <a:gd name="connsiteY1" fmla="*/ 29181 h 73025"/>
                    <a:gd name="connsiteX2" fmla="*/ 2258 w 72199"/>
                    <a:gd name="connsiteY2" fmla="*/ 58643 h 73025"/>
                    <a:gd name="connsiteX3" fmla="*/ 2779 w 72199"/>
                    <a:gd name="connsiteY3" fmla="*/ 70768 h 73025"/>
                    <a:gd name="connsiteX4" fmla="*/ 14903 w 72199"/>
                    <a:gd name="connsiteY4" fmla="*/ 70247 h 73025"/>
                    <a:gd name="connsiteX5" fmla="*/ 42500 w 72199"/>
                    <a:gd name="connsiteY5" fmla="*/ 44049 h 73025"/>
                    <a:gd name="connsiteX6" fmla="*/ 69027 w 72199"/>
                    <a:gd name="connsiteY6" fmla="*/ 17111 h 73025"/>
                    <a:gd name="connsiteX7" fmla="*/ 69576 w 72199"/>
                    <a:gd name="connsiteY7" fmla="*/ 3148 h 73025"/>
                    <a:gd name="connsiteX8" fmla="*/ 55585 w 72199"/>
                    <a:gd name="connsiteY8" fmla="*/ 2627 h 73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199" h="73025">
                      <a:moveTo>
                        <a:pt x="55585" y="2627"/>
                      </a:moveTo>
                      <a:cubicBezTo>
                        <a:pt x="45957" y="11186"/>
                        <a:pt x="36191" y="19744"/>
                        <a:pt x="27275" y="29181"/>
                      </a:cubicBezTo>
                      <a:cubicBezTo>
                        <a:pt x="18387" y="38563"/>
                        <a:pt x="10405" y="48740"/>
                        <a:pt x="2258" y="58643"/>
                      </a:cubicBezTo>
                      <a:cubicBezTo>
                        <a:pt x="-952" y="62127"/>
                        <a:pt x="-705" y="67558"/>
                        <a:pt x="2779" y="70768"/>
                      </a:cubicBezTo>
                      <a:cubicBezTo>
                        <a:pt x="6263" y="73978"/>
                        <a:pt x="11694" y="73731"/>
                        <a:pt x="14903" y="70247"/>
                      </a:cubicBezTo>
                      <a:cubicBezTo>
                        <a:pt x="23929" y="61414"/>
                        <a:pt x="33448" y="52992"/>
                        <a:pt x="42500" y="44049"/>
                      </a:cubicBezTo>
                      <a:cubicBezTo>
                        <a:pt x="51498" y="35161"/>
                        <a:pt x="60002" y="25807"/>
                        <a:pt x="69027" y="17111"/>
                      </a:cubicBezTo>
                      <a:cubicBezTo>
                        <a:pt x="73032" y="13408"/>
                        <a:pt x="73279" y="7153"/>
                        <a:pt x="69576" y="3148"/>
                      </a:cubicBezTo>
                      <a:cubicBezTo>
                        <a:pt x="65845" y="-830"/>
                        <a:pt x="59590" y="-1076"/>
                        <a:pt x="55585" y="2627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94" name="任意多边形: 形状 4293">
                  <a:extLst>
                    <a:ext uri="{FF2B5EF4-FFF2-40B4-BE49-F238E27FC236}">
                      <a16:creationId xmlns:a16="http://schemas.microsoft.com/office/drawing/2014/main" id="{FBA8309A-CACB-6D2D-4EFF-D8E4DDF5E88B}"/>
                    </a:ext>
                  </a:extLst>
                </p:cNvPr>
                <p:cNvSpPr/>
                <p:nvPr/>
              </p:nvSpPr>
              <p:spPr>
                <a:xfrm>
                  <a:off x="11792636" y="3245143"/>
                  <a:ext cx="389998" cy="425520"/>
                </a:xfrm>
                <a:custGeom>
                  <a:avLst/>
                  <a:gdLst>
                    <a:gd name="connsiteX0" fmla="*/ 280825 w 389998"/>
                    <a:gd name="connsiteY0" fmla="*/ 70229 h 425520"/>
                    <a:gd name="connsiteX1" fmla="*/ 280743 w 389998"/>
                    <a:gd name="connsiteY1" fmla="*/ 70229 h 425520"/>
                    <a:gd name="connsiteX2" fmla="*/ 280496 w 389998"/>
                    <a:gd name="connsiteY2" fmla="*/ 70503 h 425520"/>
                    <a:gd name="connsiteX3" fmla="*/ 281346 w 389998"/>
                    <a:gd name="connsiteY3" fmla="*/ 70284 h 425520"/>
                    <a:gd name="connsiteX4" fmla="*/ 280825 w 389998"/>
                    <a:gd name="connsiteY4" fmla="*/ 70229 h 425520"/>
                    <a:gd name="connsiteX5" fmla="*/ 268234 w 389998"/>
                    <a:gd name="connsiteY5" fmla="*/ 84905 h 425520"/>
                    <a:gd name="connsiteX6" fmla="*/ 268837 w 389998"/>
                    <a:gd name="connsiteY6" fmla="*/ 86139 h 425520"/>
                    <a:gd name="connsiteX7" fmla="*/ 268535 w 389998"/>
                    <a:gd name="connsiteY7" fmla="*/ 85975 h 425520"/>
                    <a:gd name="connsiteX8" fmla="*/ 268453 w 389998"/>
                    <a:gd name="connsiteY8" fmla="*/ 85700 h 425520"/>
                    <a:gd name="connsiteX9" fmla="*/ 268234 w 389998"/>
                    <a:gd name="connsiteY9" fmla="*/ 84905 h 425520"/>
                    <a:gd name="connsiteX10" fmla="*/ 262007 w 389998"/>
                    <a:gd name="connsiteY10" fmla="*/ 71984 h 425520"/>
                    <a:gd name="connsiteX11" fmla="*/ 268234 w 389998"/>
                    <a:gd name="connsiteY11" fmla="*/ 84905 h 425520"/>
                    <a:gd name="connsiteX12" fmla="*/ 265134 w 389998"/>
                    <a:gd name="connsiteY12" fmla="*/ 104327 h 425520"/>
                    <a:gd name="connsiteX13" fmla="*/ 264970 w 389998"/>
                    <a:gd name="connsiteY13" fmla="*/ 104107 h 425520"/>
                    <a:gd name="connsiteX14" fmla="*/ 264970 w 389998"/>
                    <a:gd name="connsiteY14" fmla="*/ 104107 h 425520"/>
                    <a:gd name="connsiteX15" fmla="*/ 265134 w 389998"/>
                    <a:gd name="connsiteY15" fmla="*/ 104327 h 425520"/>
                    <a:gd name="connsiteX16" fmla="*/ 265134 w 389998"/>
                    <a:gd name="connsiteY16" fmla="*/ 104464 h 425520"/>
                    <a:gd name="connsiteX17" fmla="*/ 264805 w 389998"/>
                    <a:gd name="connsiteY17" fmla="*/ 104080 h 425520"/>
                    <a:gd name="connsiteX18" fmla="*/ 264805 w 389998"/>
                    <a:gd name="connsiteY18" fmla="*/ 104080 h 425520"/>
                    <a:gd name="connsiteX19" fmla="*/ 265134 w 389998"/>
                    <a:gd name="connsiteY19" fmla="*/ 104464 h 425520"/>
                    <a:gd name="connsiteX20" fmla="*/ 265244 w 389998"/>
                    <a:gd name="connsiteY20" fmla="*/ 106521 h 425520"/>
                    <a:gd name="connsiteX21" fmla="*/ 262199 w 389998"/>
                    <a:gd name="connsiteY21" fmla="*/ 102955 h 425520"/>
                    <a:gd name="connsiteX22" fmla="*/ 262144 w 389998"/>
                    <a:gd name="connsiteY22" fmla="*/ 102928 h 425520"/>
                    <a:gd name="connsiteX23" fmla="*/ 265244 w 389998"/>
                    <a:gd name="connsiteY23" fmla="*/ 106521 h 425520"/>
                    <a:gd name="connsiteX24" fmla="*/ 265271 w 389998"/>
                    <a:gd name="connsiteY24" fmla="*/ 106851 h 425520"/>
                    <a:gd name="connsiteX25" fmla="*/ 261815 w 389998"/>
                    <a:gd name="connsiteY25" fmla="*/ 102681 h 425520"/>
                    <a:gd name="connsiteX26" fmla="*/ 261431 w 389998"/>
                    <a:gd name="connsiteY26" fmla="*/ 102407 h 425520"/>
                    <a:gd name="connsiteX27" fmla="*/ 265271 w 389998"/>
                    <a:gd name="connsiteY27" fmla="*/ 106851 h 425520"/>
                    <a:gd name="connsiteX28" fmla="*/ 262583 w 389998"/>
                    <a:gd name="connsiteY28" fmla="*/ 115519 h 425520"/>
                    <a:gd name="connsiteX29" fmla="*/ 261705 w 389998"/>
                    <a:gd name="connsiteY29" fmla="*/ 114724 h 425520"/>
                    <a:gd name="connsiteX30" fmla="*/ 261842 w 389998"/>
                    <a:gd name="connsiteY30" fmla="*/ 114943 h 425520"/>
                    <a:gd name="connsiteX31" fmla="*/ 263131 w 389998"/>
                    <a:gd name="connsiteY31" fmla="*/ 116068 h 425520"/>
                    <a:gd name="connsiteX32" fmla="*/ 262857 w 389998"/>
                    <a:gd name="connsiteY32" fmla="*/ 115793 h 425520"/>
                    <a:gd name="connsiteX33" fmla="*/ 262583 w 389998"/>
                    <a:gd name="connsiteY33" fmla="*/ 115519 h 425520"/>
                    <a:gd name="connsiteX34" fmla="*/ 267767 w 389998"/>
                    <a:gd name="connsiteY34" fmla="*/ 118701 h 425520"/>
                    <a:gd name="connsiteX35" fmla="*/ 267630 w 389998"/>
                    <a:gd name="connsiteY35" fmla="*/ 118564 h 425520"/>
                    <a:gd name="connsiteX36" fmla="*/ 267767 w 389998"/>
                    <a:gd name="connsiteY36" fmla="*/ 118701 h 425520"/>
                    <a:gd name="connsiteX37" fmla="*/ 267822 w 389998"/>
                    <a:gd name="connsiteY37" fmla="*/ 118866 h 425520"/>
                    <a:gd name="connsiteX38" fmla="*/ 267466 w 389998"/>
                    <a:gd name="connsiteY38" fmla="*/ 118537 h 425520"/>
                    <a:gd name="connsiteX39" fmla="*/ 267466 w 389998"/>
                    <a:gd name="connsiteY39" fmla="*/ 118537 h 425520"/>
                    <a:gd name="connsiteX40" fmla="*/ 267822 w 389998"/>
                    <a:gd name="connsiteY40" fmla="*/ 118866 h 425520"/>
                    <a:gd name="connsiteX41" fmla="*/ 267904 w 389998"/>
                    <a:gd name="connsiteY41" fmla="*/ 119058 h 425520"/>
                    <a:gd name="connsiteX42" fmla="*/ 267274 w 389998"/>
                    <a:gd name="connsiteY42" fmla="*/ 118482 h 425520"/>
                    <a:gd name="connsiteX43" fmla="*/ 267246 w 389998"/>
                    <a:gd name="connsiteY43" fmla="*/ 118482 h 425520"/>
                    <a:gd name="connsiteX44" fmla="*/ 267904 w 389998"/>
                    <a:gd name="connsiteY44" fmla="*/ 119058 h 425520"/>
                    <a:gd name="connsiteX45" fmla="*/ 261897 w 389998"/>
                    <a:gd name="connsiteY45" fmla="*/ 115080 h 425520"/>
                    <a:gd name="connsiteX46" fmla="*/ 266067 w 389998"/>
                    <a:gd name="connsiteY46" fmla="*/ 118729 h 425520"/>
                    <a:gd name="connsiteX47" fmla="*/ 266122 w 389998"/>
                    <a:gd name="connsiteY47" fmla="*/ 118756 h 425520"/>
                    <a:gd name="connsiteX48" fmla="*/ 261842 w 389998"/>
                    <a:gd name="connsiteY48" fmla="*/ 114970 h 425520"/>
                    <a:gd name="connsiteX49" fmla="*/ 261897 w 389998"/>
                    <a:gd name="connsiteY49" fmla="*/ 115080 h 425520"/>
                    <a:gd name="connsiteX50" fmla="*/ 263845 w 389998"/>
                    <a:gd name="connsiteY50" fmla="*/ 116699 h 425520"/>
                    <a:gd name="connsiteX51" fmla="*/ 266231 w 389998"/>
                    <a:gd name="connsiteY51" fmla="*/ 118783 h 425520"/>
                    <a:gd name="connsiteX52" fmla="*/ 266314 w 389998"/>
                    <a:gd name="connsiteY52" fmla="*/ 118811 h 425520"/>
                    <a:gd name="connsiteX53" fmla="*/ 264338 w 389998"/>
                    <a:gd name="connsiteY53" fmla="*/ 117055 h 425520"/>
                    <a:gd name="connsiteX54" fmla="*/ 264284 w 389998"/>
                    <a:gd name="connsiteY54" fmla="*/ 117028 h 425520"/>
                    <a:gd name="connsiteX55" fmla="*/ 263845 w 389998"/>
                    <a:gd name="connsiteY55" fmla="*/ 116699 h 425520"/>
                    <a:gd name="connsiteX56" fmla="*/ 264475 w 389998"/>
                    <a:gd name="connsiteY56" fmla="*/ 117165 h 425520"/>
                    <a:gd name="connsiteX57" fmla="*/ 266917 w 389998"/>
                    <a:gd name="connsiteY57" fmla="*/ 118372 h 425520"/>
                    <a:gd name="connsiteX58" fmla="*/ 268042 w 389998"/>
                    <a:gd name="connsiteY58" fmla="*/ 119414 h 425520"/>
                    <a:gd name="connsiteX59" fmla="*/ 266423 w 389998"/>
                    <a:gd name="connsiteY59" fmla="*/ 118866 h 425520"/>
                    <a:gd name="connsiteX60" fmla="*/ 264475 w 389998"/>
                    <a:gd name="connsiteY60" fmla="*/ 117165 h 425520"/>
                    <a:gd name="connsiteX61" fmla="*/ 269084 w 389998"/>
                    <a:gd name="connsiteY61" fmla="*/ 118838 h 425520"/>
                    <a:gd name="connsiteX62" fmla="*/ 268892 w 389998"/>
                    <a:gd name="connsiteY62" fmla="*/ 118811 h 425520"/>
                    <a:gd name="connsiteX63" fmla="*/ 268014 w 389998"/>
                    <a:gd name="connsiteY63" fmla="*/ 119414 h 425520"/>
                    <a:gd name="connsiteX64" fmla="*/ 268892 w 389998"/>
                    <a:gd name="connsiteY64" fmla="*/ 119579 h 425520"/>
                    <a:gd name="connsiteX65" fmla="*/ 269139 w 389998"/>
                    <a:gd name="connsiteY65" fmla="*/ 118838 h 425520"/>
                    <a:gd name="connsiteX66" fmla="*/ 269084 w 389998"/>
                    <a:gd name="connsiteY66" fmla="*/ 118838 h 425520"/>
                    <a:gd name="connsiteX67" fmla="*/ 268535 w 389998"/>
                    <a:gd name="connsiteY67" fmla="*/ 120813 h 425520"/>
                    <a:gd name="connsiteX68" fmla="*/ 268399 w 389998"/>
                    <a:gd name="connsiteY68" fmla="*/ 120676 h 425520"/>
                    <a:gd name="connsiteX69" fmla="*/ 268535 w 389998"/>
                    <a:gd name="connsiteY69" fmla="*/ 120813 h 425520"/>
                    <a:gd name="connsiteX70" fmla="*/ 268563 w 389998"/>
                    <a:gd name="connsiteY70" fmla="*/ 120923 h 425520"/>
                    <a:gd name="connsiteX71" fmla="*/ 268289 w 389998"/>
                    <a:gd name="connsiteY71" fmla="*/ 120649 h 425520"/>
                    <a:gd name="connsiteX72" fmla="*/ 268289 w 389998"/>
                    <a:gd name="connsiteY72" fmla="*/ 120649 h 425520"/>
                    <a:gd name="connsiteX73" fmla="*/ 268563 w 389998"/>
                    <a:gd name="connsiteY73" fmla="*/ 120923 h 425520"/>
                    <a:gd name="connsiteX74" fmla="*/ 293361 w 389998"/>
                    <a:gd name="connsiteY74" fmla="*/ 127095 h 425520"/>
                    <a:gd name="connsiteX75" fmla="*/ 293444 w 389998"/>
                    <a:gd name="connsiteY75" fmla="*/ 127150 h 425520"/>
                    <a:gd name="connsiteX76" fmla="*/ 293361 w 389998"/>
                    <a:gd name="connsiteY76" fmla="*/ 127095 h 425520"/>
                    <a:gd name="connsiteX77" fmla="*/ 293361 w 389998"/>
                    <a:gd name="connsiteY77" fmla="*/ 127095 h 425520"/>
                    <a:gd name="connsiteX78" fmla="*/ 293718 w 389998"/>
                    <a:gd name="connsiteY78" fmla="*/ 127479 h 425520"/>
                    <a:gd name="connsiteX79" fmla="*/ 293828 w 389998"/>
                    <a:gd name="connsiteY79" fmla="*/ 127671 h 425520"/>
                    <a:gd name="connsiteX80" fmla="*/ 293636 w 389998"/>
                    <a:gd name="connsiteY80" fmla="*/ 128001 h 425520"/>
                    <a:gd name="connsiteX81" fmla="*/ 293718 w 389998"/>
                    <a:gd name="connsiteY81" fmla="*/ 128138 h 425520"/>
                    <a:gd name="connsiteX82" fmla="*/ 293636 w 389998"/>
                    <a:gd name="connsiteY82" fmla="*/ 128330 h 425520"/>
                    <a:gd name="connsiteX83" fmla="*/ 293636 w 389998"/>
                    <a:gd name="connsiteY83" fmla="*/ 128467 h 425520"/>
                    <a:gd name="connsiteX84" fmla="*/ 293636 w 389998"/>
                    <a:gd name="connsiteY84" fmla="*/ 128549 h 425520"/>
                    <a:gd name="connsiteX85" fmla="*/ 293910 w 389998"/>
                    <a:gd name="connsiteY85" fmla="*/ 128577 h 425520"/>
                    <a:gd name="connsiteX86" fmla="*/ 293910 w 389998"/>
                    <a:gd name="connsiteY86" fmla="*/ 128577 h 425520"/>
                    <a:gd name="connsiteX87" fmla="*/ 293801 w 389998"/>
                    <a:gd name="connsiteY87" fmla="*/ 128302 h 425520"/>
                    <a:gd name="connsiteX88" fmla="*/ 293718 w 389998"/>
                    <a:gd name="connsiteY88" fmla="*/ 128138 h 425520"/>
                    <a:gd name="connsiteX89" fmla="*/ 293910 w 389998"/>
                    <a:gd name="connsiteY89" fmla="*/ 127809 h 425520"/>
                    <a:gd name="connsiteX90" fmla="*/ 293855 w 389998"/>
                    <a:gd name="connsiteY90" fmla="*/ 127699 h 425520"/>
                    <a:gd name="connsiteX91" fmla="*/ 293855 w 389998"/>
                    <a:gd name="connsiteY91" fmla="*/ 127671 h 425520"/>
                    <a:gd name="connsiteX92" fmla="*/ 293882 w 389998"/>
                    <a:gd name="connsiteY92" fmla="*/ 127644 h 425520"/>
                    <a:gd name="connsiteX93" fmla="*/ 293746 w 389998"/>
                    <a:gd name="connsiteY93" fmla="*/ 127479 h 425520"/>
                    <a:gd name="connsiteX94" fmla="*/ 293691 w 389998"/>
                    <a:gd name="connsiteY94" fmla="*/ 127425 h 425520"/>
                    <a:gd name="connsiteX95" fmla="*/ 293718 w 389998"/>
                    <a:gd name="connsiteY95" fmla="*/ 127479 h 425520"/>
                    <a:gd name="connsiteX96" fmla="*/ 293581 w 389998"/>
                    <a:gd name="connsiteY96" fmla="*/ 127918 h 425520"/>
                    <a:gd name="connsiteX97" fmla="*/ 293581 w 389998"/>
                    <a:gd name="connsiteY97" fmla="*/ 128083 h 425520"/>
                    <a:gd name="connsiteX98" fmla="*/ 293334 w 389998"/>
                    <a:gd name="connsiteY98" fmla="*/ 128522 h 425520"/>
                    <a:gd name="connsiteX99" fmla="*/ 293499 w 389998"/>
                    <a:gd name="connsiteY99" fmla="*/ 128522 h 425520"/>
                    <a:gd name="connsiteX100" fmla="*/ 293609 w 389998"/>
                    <a:gd name="connsiteY100" fmla="*/ 128330 h 425520"/>
                    <a:gd name="connsiteX101" fmla="*/ 293581 w 389998"/>
                    <a:gd name="connsiteY101" fmla="*/ 128083 h 425520"/>
                    <a:gd name="connsiteX102" fmla="*/ 293609 w 389998"/>
                    <a:gd name="connsiteY102" fmla="*/ 128001 h 425520"/>
                    <a:gd name="connsiteX103" fmla="*/ 293526 w 389998"/>
                    <a:gd name="connsiteY103" fmla="*/ 127863 h 425520"/>
                    <a:gd name="connsiteX104" fmla="*/ 293581 w 389998"/>
                    <a:gd name="connsiteY104" fmla="*/ 127918 h 425520"/>
                    <a:gd name="connsiteX105" fmla="*/ 294075 w 389998"/>
                    <a:gd name="connsiteY105" fmla="*/ 127809 h 425520"/>
                    <a:gd name="connsiteX106" fmla="*/ 294404 w 389998"/>
                    <a:gd name="connsiteY106" fmla="*/ 128412 h 425520"/>
                    <a:gd name="connsiteX107" fmla="*/ 294651 w 389998"/>
                    <a:gd name="connsiteY107" fmla="*/ 128796 h 425520"/>
                    <a:gd name="connsiteX108" fmla="*/ 294678 w 389998"/>
                    <a:gd name="connsiteY108" fmla="*/ 128824 h 425520"/>
                    <a:gd name="connsiteX109" fmla="*/ 294953 w 389998"/>
                    <a:gd name="connsiteY109" fmla="*/ 128933 h 425520"/>
                    <a:gd name="connsiteX110" fmla="*/ 294075 w 389998"/>
                    <a:gd name="connsiteY110" fmla="*/ 127809 h 425520"/>
                    <a:gd name="connsiteX111" fmla="*/ 293910 w 389998"/>
                    <a:gd name="connsiteY111" fmla="*/ 127726 h 425520"/>
                    <a:gd name="connsiteX112" fmla="*/ 293937 w 389998"/>
                    <a:gd name="connsiteY112" fmla="*/ 127671 h 425520"/>
                    <a:gd name="connsiteX113" fmla="*/ 293828 w 389998"/>
                    <a:gd name="connsiteY113" fmla="*/ 127589 h 425520"/>
                    <a:gd name="connsiteX114" fmla="*/ 293801 w 389998"/>
                    <a:gd name="connsiteY114" fmla="*/ 127644 h 425520"/>
                    <a:gd name="connsiteX115" fmla="*/ 293910 w 389998"/>
                    <a:gd name="connsiteY115" fmla="*/ 127726 h 425520"/>
                    <a:gd name="connsiteX116" fmla="*/ 293882 w 389998"/>
                    <a:gd name="connsiteY116" fmla="*/ 127809 h 425520"/>
                    <a:gd name="connsiteX117" fmla="*/ 294075 w 389998"/>
                    <a:gd name="connsiteY117" fmla="*/ 128632 h 425520"/>
                    <a:gd name="connsiteX118" fmla="*/ 294239 w 389998"/>
                    <a:gd name="connsiteY118" fmla="*/ 128659 h 425520"/>
                    <a:gd name="connsiteX119" fmla="*/ 294513 w 389998"/>
                    <a:gd name="connsiteY119" fmla="*/ 128741 h 425520"/>
                    <a:gd name="connsiteX120" fmla="*/ 294487 w 389998"/>
                    <a:gd name="connsiteY120" fmla="*/ 130360 h 425520"/>
                    <a:gd name="connsiteX121" fmla="*/ 294651 w 389998"/>
                    <a:gd name="connsiteY121" fmla="*/ 133761 h 425520"/>
                    <a:gd name="connsiteX122" fmla="*/ 295803 w 389998"/>
                    <a:gd name="connsiteY122" fmla="*/ 131539 h 425520"/>
                    <a:gd name="connsiteX123" fmla="*/ 294678 w 389998"/>
                    <a:gd name="connsiteY123" fmla="*/ 128796 h 425520"/>
                    <a:gd name="connsiteX124" fmla="*/ 294596 w 389998"/>
                    <a:gd name="connsiteY124" fmla="*/ 128769 h 425520"/>
                    <a:gd name="connsiteX125" fmla="*/ 294513 w 389998"/>
                    <a:gd name="connsiteY125" fmla="*/ 128741 h 425520"/>
                    <a:gd name="connsiteX126" fmla="*/ 294487 w 389998"/>
                    <a:gd name="connsiteY126" fmla="*/ 128604 h 425520"/>
                    <a:gd name="connsiteX127" fmla="*/ 294432 w 389998"/>
                    <a:gd name="connsiteY127" fmla="*/ 128412 h 425520"/>
                    <a:gd name="connsiteX128" fmla="*/ 294239 w 389998"/>
                    <a:gd name="connsiteY128" fmla="*/ 128110 h 425520"/>
                    <a:gd name="connsiteX129" fmla="*/ 293910 w 389998"/>
                    <a:gd name="connsiteY129" fmla="*/ 127726 h 425520"/>
                    <a:gd name="connsiteX130" fmla="*/ 319120 w 389998"/>
                    <a:gd name="connsiteY130" fmla="*/ 142677 h 425520"/>
                    <a:gd name="connsiteX131" fmla="*/ 319120 w 389998"/>
                    <a:gd name="connsiteY131" fmla="*/ 142622 h 425520"/>
                    <a:gd name="connsiteX132" fmla="*/ 318983 w 389998"/>
                    <a:gd name="connsiteY132" fmla="*/ 142677 h 425520"/>
                    <a:gd name="connsiteX133" fmla="*/ 318956 w 389998"/>
                    <a:gd name="connsiteY133" fmla="*/ 142732 h 425520"/>
                    <a:gd name="connsiteX134" fmla="*/ 318956 w 389998"/>
                    <a:gd name="connsiteY134" fmla="*/ 142732 h 425520"/>
                    <a:gd name="connsiteX135" fmla="*/ 318956 w 389998"/>
                    <a:gd name="connsiteY135" fmla="*/ 142732 h 425520"/>
                    <a:gd name="connsiteX136" fmla="*/ 318983 w 389998"/>
                    <a:gd name="connsiteY136" fmla="*/ 142732 h 425520"/>
                    <a:gd name="connsiteX137" fmla="*/ 319120 w 389998"/>
                    <a:gd name="connsiteY137" fmla="*/ 142677 h 425520"/>
                    <a:gd name="connsiteX138" fmla="*/ 319669 w 389998"/>
                    <a:gd name="connsiteY138" fmla="*/ 142540 h 425520"/>
                    <a:gd name="connsiteX139" fmla="*/ 319367 w 389998"/>
                    <a:gd name="connsiteY139" fmla="*/ 142622 h 425520"/>
                    <a:gd name="connsiteX140" fmla="*/ 319339 w 389998"/>
                    <a:gd name="connsiteY140" fmla="*/ 142704 h 425520"/>
                    <a:gd name="connsiteX141" fmla="*/ 319312 w 389998"/>
                    <a:gd name="connsiteY141" fmla="*/ 142704 h 425520"/>
                    <a:gd name="connsiteX142" fmla="*/ 319284 w 389998"/>
                    <a:gd name="connsiteY142" fmla="*/ 142814 h 425520"/>
                    <a:gd name="connsiteX143" fmla="*/ 319312 w 389998"/>
                    <a:gd name="connsiteY143" fmla="*/ 142786 h 425520"/>
                    <a:gd name="connsiteX144" fmla="*/ 319339 w 389998"/>
                    <a:gd name="connsiteY144" fmla="*/ 142677 h 425520"/>
                    <a:gd name="connsiteX145" fmla="*/ 320025 w 389998"/>
                    <a:gd name="connsiteY145" fmla="*/ 142457 h 425520"/>
                    <a:gd name="connsiteX146" fmla="*/ 319669 w 389998"/>
                    <a:gd name="connsiteY146" fmla="*/ 142540 h 425520"/>
                    <a:gd name="connsiteX147" fmla="*/ 318599 w 389998"/>
                    <a:gd name="connsiteY147" fmla="*/ 143088 h 425520"/>
                    <a:gd name="connsiteX148" fmla="*/ 318462 w 389998"/>
                    <a:gd name="connsiteY148" fmla="*/ 143198 h 425520"/>
                    <a:gd name="connsiteX149" fmla="*/ 318544 w 389998"/>
                    <a:gd name="connsiteY149" fmla="*/ 143280 h 425520"/>
                    <a:gd name="connsiteX150" fmla="*/ 318736 w 389998"/>
                    <a:gd name="connsiteY150" fmla="*/ 143143 h 425520"/>
                    <a:gd name="connsiteX151" fmla="*/ 318901 w 389998"/>
                    <a:gd name="connsiteY151" fmla="*/ 143061 h 425520"/>
                    <a:gd name="connsiteX152" fmla="*/ 318928 w 389998"/>
                    <a:gd name="connsiteY152" fmla="*/ 142924 h 425520"/>
                    <a:gd name="connsiteX153" fmla="*/ 318599 w 389998"/>
                    <a:gd name="connsiteY153" fmla="*/ 143088 h 425520"/>
                    <a:gd name="connsiteX154" fmla="*/ 319339 w 389998"/>
                    <a:gd name="connsiteY154" fmla="*/ 142540 h 425520"/>
                    <a:gd name="connsiteX155" fmla="*/ 319148 w 389998"/>
                    <a:gd name="connsiteY155" fmla="*/ 142594 h 425520"/>
                    <a:gd name="connsiteX156" fmla="*/ 319148 w 389998"/>
                    <a:gd name="connsiteY156" fmla="*/ 142649 h 425520"/>
                    <a:gd name="connsiteX157" fmla="*/ 319148 w 389998"/>
                    <a:gd name="connsiteY157" fmla="*/ 142649 h 425520"/>
                    <a:gd name="connsiteX158" fmla="*/ 319148 w 389998"/>
                    <a:gd name="connsiteY158" fmla="*/ 142649 h 425520"/>
                    <a:gd name="connsiteX159" fmla="*/ 319011 w 389998"/>
                    <a:gd name="connsiteY159" fmla="*/ 142677 h 425520"/>
                    <a:gd name="connsiteX160" fmla="*/ 318956 w 389998"/>
                    <a:gd name="connsiteY160" fmla="*/ 142869 h 425520"/>
                    <a:gd name="connsiteX161" fmla="*/ 318956 w 389998"/>
                    <a:gd name="connsiteY161" fmla="*/ 142869 h 425520"/>
                    <a:gd name="connsiteX162" fmla="*/ 318928 w 389998"/>
                    <a:gd name="connsiteY162" fmla="*/ 143006 h 425520"/>
                    <a:gd name="connsiteX163" fmla="*/ 318928 w 389998"/>
                    <a:gd name="connsiteY163" fmla="*/ 143006 h 425520"/>
                    <a:gd name="connsiteX164" fmla="*/ 318818 w 389998"/>
                    <a:gd name="connsiteY164" fmla="*/ 143500 h 425520"/>
                    <a:gd name="connsiteX165" fmla="*/ 318818 w 389998"/>
                    <a:gd name="connsiteY165" fmla="*/ 143500 h 425520"/>
                    <a:gd name="connsiteX166" fmla="*/ 318928 w 389998"/>
                    <a:gd name="connsiteY166" fmla="*/ 142978 h 425520"/>
                    <a:gd name="connsiteX167" fmla="*/ 318956 w 389998"/>
                    <a:gd name="connsiteY167" fmla="*/ 142951 h 425520"/>
                    <a:gd name="connsiteX168" fmla="*/ 318983 w 389998"/>
                    <a:gd name="connsiteY168" fmla="*/ 142814 h 425520"/>
                    <a:gd name="connsiteX169" fmla="*/ 319120 w 389998"/>
                    <a:gd name="connsiteY169" fmla="*/ 142732 h 425520"/>
                    <a:gd name="connsiteX170" fmla="*/ 319148 w 389998"/>
                    <a:gd name="connsiteY170" fmla="*/ 142567 h 425520"/>
                    <a:gd name="connsiteX171" fmla="*/ 319148 w 389998"/>
                    <a:gd name="connsiteY171" fmla="*/ 142567 h 425520"/>
                    <a:gd name="connsiteX172" fmla="*/ 319148 w 389998"/>
                    <a:gd name="connsiteY172" fmla="*/ 142540 h 425520"/>
                    <a:gd name="connsiteX173" fmla="*/ 319367 w 389998"/>
                    <a:gd name="connsiteY173" fmla="*/ 142457 h 425520"/>
                    <a:gd name="connsiteX174" fmla="*/ 319367 w 389998"/>
                    <a:gd name="connsiteY174" fmla="*/ 142402 h 425520"/>
                    <a:gd name="connsiteX175" fmla="*/ 319339 w 389998"/>
                    <a:gd name="connsiteY175" fmla="*/ 142540 h 425520"/>
                    <a:gd name="connsiteX176" fmla="*/ 296050 w 389998"/>
                    <a:gd name="connsiteY176" fmla="*/ 131046 h 425520"/>
                    <a:gd name="connsiteX177" fmla="*/ 295803 w 389998"/>
                    <a:gd name="connsiteY177" fmla="*/ 131512 h 425520"/>
                    <a:gd name="connsiteX178" fmla="*/ 295227 w 389998"/>
                    <a:gd name="connsiteY178" fmla="*/ 138013 h 425520"/>
                    <a:gd name="connsiteX179" fmla="*/ 295831 w 389998"/>
                    <a:gd name="connsiteY179" fmla="*/ 136943 h 425520"/>
                    <a:gd name="connsiteX180" fmla="*/ 295995 w 389998"/>
                    <a:gd name="connsiteY180" fmla="*/ 136532 h 425520"/>
                    <a:gd name="connsiteX181" fmla="*/ 296324 w 389998"/>
                    <a:gd name="connsiteY181" fmla="*/ 135791 h 425520"/>
                    <a:gd name="connsiteX182" fmla="*/ 296626 w 389998"/>
                    <a:gd name="connsiteY182" fmla="*/ 135243 h 425520"/>
                    <a:gd name="connsiteX183" fmla="*/ 296050 w 389998"/>
                    <a:gd name="connsiteY183" fmla="*/ 131046 h 425520"/>
                    <a:gd name="connsiteX184" fmla="*/ 340270 w 389998"/>
                    <a:gd name="connsiteY184" fmla="*/ 149452 h 425520"/>
                    <a:gd name="connsiteX185" fmla="*/ 340270 w 389998"/>
                    <a:gd name="connsiteY185" fmla="*/ 149452 h 425520"/>
                    <a:gd name="connsiteX186" fmla="*/ 340270 w 389998"/>
                    <a:gd name="connsiteY186" fmla="*/ 149452 h 425520"/>
                    <a:gd name="connsiteX187" fmla="*/ 340270 w 389998"/>
                    <a:gd name="connsiteY187" fmla="*/ 149452 h 425520"/>
                    <a:gd name="connsiteX188" fmla="*/ 310726 w 389998"/>
                    <a:gd name="connsiteY188" fmla="*/ 140921 h 425520"/>
                    <a:gd name="connsiteX189" fmla="*/ 310699 w 389998"/>
                    <a:gd name="connsiteY189" fmla="*/ 141250 h 425520"/>
                    <a:gd name="connsiteX190" fmla="*/ 311522 w 389998"/>
                    <a:gd name="connsiteY190" fmla="*/ 143692 h 425520"/>
                    <a:gd name="connsiteX191" fmla="*/ 312098 w 389998"/>
                    <a:gd name="connsiteY191" fmla="*/ 143280 h 425520"/>
                    <a:gd name="connsiteX192" fmla="*/ 310671 w 389998"/>
                    <a:gd name="connsiteY192" fmla="*/ 140318 h 425520"/>
                    <a:gd name="connsiteX193" fmla="*/ 310726 w 389998"/>
                    <a:gd name="connsiteY193" fmla="*/ 140921 h 425520"/>
                    <a:gd name="connsiteX194" fmla="*/ 344413 w 389998"/>
                    <a:gd name="connsiteY194" fmla="*/ 152717 h 425520"/>
                    <a:gd name="connsiteX195" fmla="*/ 344440 w 389998"/>
                    <a:gd name="connsiteY195" fmla="*/ 152744 h 425520"/>
                    <a:gd name="connsiteX196" fmla="*/ 344495 w 389998"/>
                    <a:gd name="connsiteY196" fmla="*/ 152799 h 425520"/>
                    <a:gd name="connsiteX197" fmla="*/ 344495 w 389998"/>
                    <a:gd name="connsiteY197" fmla="*/ 152799 h 425520"/>
                    <a:gd name="connsiteX198" fmla="*/ 344440 w 389998"/>
                    <a:gd name="connsiteY198" fmla="*/ 152744 h 425520"/>
                    <a:gd name="connsiteX199" fmla="*/ 344413 w 389998"/>
                    <a:gd name="connsiteY199" fmla="*/ 152717 h 425520"/>
                    <a:gd name="connsiteX200" fmla="*/ 344413 w 389998"/>
                    <a:gd name="connsiteY200" fmla="*/ 152717 h 425520"/>
                    <a:gd name="connsiteX201" fmla="*/ 344413 w 389998"/>
                    <a:gd name="connsiteY201" fmla="*/ 152717 h 425520"/>
                    <a:gd name="connsiteX202" fmla="*/ 343782 w 389998"/>
                    <a:gd name="connsiteY202" fmla="*/ 152223 h 425520"/>
                    <a:gd name="connsiteX203" fmla="*/ 344028 w 389998"/>
                    <a:gd name="connsiteY203" fmla="*/ 153458 h 425520"/>
                    <a:gd name="connsiteX204" fmla="*/ 344193 w 389998"/>
                    <a:gd name="connsiteY204" fmla="*/ 153567 h 425520"/>
                    <a:gd name="connsiteX205" fmla="*/ 344413 w 389998"/>
                    <a:gd name="connsiteY205" fmla="*/ 153677 h 425520"/>
                    <a:gd name="connsiteX206" fmla="*/ 344413 w 389998"/>
                    <a:gd name="connsiteY206" fmla="*/ 153265 h 425520"/>
                    <a:gd name="connsiteX207" fmla="*/ 344413 w 389998"/>
                    <a:gd name="connsiteY207" fmla="*/ 152717 h 425520"/>
                    <a:gd name="connsiteX208" fmla="*/ 344275 w 389998"/>
                    <a:gd name="connsiteY208" fmla="*/ 146243 h 425520"/>
                    <a:gd name="connsiteX209" fmla="*/ 344495 w 389998"/>
                    <a:gd name="connsiteY209" fmla="*/ 152799 h 425520"/>
                    <a:gd name="connsiteX210" fmla="*/ 346058 w 389998"/>
                    <a:gd name="connsiteY210" fmla="*/ 154034 h 425520"/>
                    <a:gd name="connsiteX211" fmla="*/ 346141 w 389998"/>
                    <a:gd name="connsiteY211" fmla="*/ 154390 h 425520"/>
                    <a:gd name="connsiteX212" fmla="*/ 346250 w 389998"/>
                    <a:gd name="connsiteY212" fmla="*/ 154418 h 425520"/>
                    <a:gd name="connsiteX213" fmla="*/ 346250 w 389998"/>
                    <a:gd name="connsiteY213" fmla="*/ 154171 h 425520"/>
                    <a:gd name="connsiteX214" fmla="*/ 346058 w 389998"/>
                    <a:gd name="connsiteY214" fmla="*/ 154034 h 425520"/>
                    <a:gd name="connsiteX215" fmla="*/ 344275 w 389998"/>
                    <a:gd name="connsiteY215" fmla="*/ 146243 h 425520"/>
                    <a:gd name="connsiteX216" fmla="*/ 294130 w 389998"/>
                    <a:gd name="connsiteY216" fmla="*/ 129098 h 425520"/>
                    <a:gd name="connsiteX217" fmla="*/ 288122 w 389998"/>
                    <a:gd name="connsiteY217" fmla="*/ 139934 h 425520"/>
                    <a:gd name="connsiteX218" fmla="*/ 288040 w 389998"/>
                    <a:gd name="connsiteY218" fmla="*/ 140949 h 425520"/>
                    <a:gd name="connsiteX219" fmla="*/ 294513 w 389998"/>
                    <a:gd name="connsiteY219" fmla="*/ 130360 h 425520"/>
                    <a:gd name="connsiteX220" fmla="*/ 294377 w 389998"/>
                    <a:gd name="connsiteY220" fmla="*/ 129811 h 425520"/>
                    <a:gd name="connsiteX221" fmla="*/ 294130 w 389998"/>
                    <a:gd name="connsiteY221" fmla="*/ 129098 h 425520"/>
                    <a:gd name="connsiteX222" fmla="*/ 343480 w 389998"/>
                    <a:gd name="connsiteY222" fmla="*/ 153073 h 425520"/>
                    <a:gd name="connsiteX223" fmla="*/ 343699 w 389998"/>
                    <a:gd name="connsiteY223" fmla="*/ 153540 h 425520"/>
                    <a:gd name="connsiteX224" fmla="*/ 343946 w 389998"/>
                    <a:gd name="connsiteY224" fmla="*/ 153704 h 425520"/>
                    <a:gd name="connsiteX225" fmla="*/ 344083 w 389998"/>
                    <a:gd name="connsiteY225" fmla="*/ 153759 h 425520"/>
                    <a:gd name="connsiteX226" fmla="*/ 344275 w 389998"/>
                    <a:gd name="connsiteY226" fmla="*/ 154747 h 425520"/>
                    <a:gd name="connsiteX227" fmla="*/ 344358 w 389998"/>
                    <a:gd name="connsiteY227" fmla="*/ 154939 h 425520"/>
                    <a:gd name="connsiteX228" fmla="*/ 344358 w 389998"/>
                    <a:gd name="connsiteY228" fmla="*/ 155186 h 425520"/>
                    <a:gd name="connsiteX229" fmla="*/ 344468 w 389998"/>
                    <a:gd name="connsiteY229" fmla="*/ 155734 h 425520"/>
                    <a:gd name="connsiteX230" fmla="*/ 344468 w 389998"/>
                    <a:gd name="connsiteY230" fmla="*/ 156118 h 425520"/>
                    <a:gd name="connsiteX231" fmla="*/ 344577 w 389998"/>
                    <a:gd name="connsiteY231" fmla="*/ 156201 h 425520"/>
                    <a:gd name="connsiteX232" fmla="*/ 344495 w 389998"/>
                    <a:gd name="connsiteY232" fmla="*/ 155734 h 425520"/>
                    <a:gd name="connsiteX233" fmla="*/ 344495 w 389998"/>
                    <a:gd name="connsiteY233" fmla="*/ 155405 h 425520"/>
                    <a:gd name="connsiteX234" fmla="*/ 344495 w 389998"/>
                    <a:gd name="connsiteY234" fmla="*/ 155186 h 425520"/>
                    <a:gd name="connsiteX235" fmla="*/ 344385 w 389998"/>
                    <a:gd name="connsiteY235" fmla="*/ 154939 h 425520"/>
                    <a:gd name="connsiteX236" fmla="*/ 344385 w 389998"/>
                    <a:gd name="connsiteY236" fmla="*/ 153924 h 425520"/>
                    <a:gd name="connsiteX237" fmla="*/ 344083 w 389998"/>
                    <a:gd name="connsiteY237" fmla="*/ 153759 h 425520"/>
                    <a:gd name="connsiteX238" fmla="*/ 344028 w 389998"/>
                    <a:gd name="connsiteY238" fmla="*/ 153403 h 425520"/>
                    <a:gd name="connsiteX239" fmla="*/ 343617 w 389998"/>
                    <a:gd name="connsiteY239" fmla="*/ 153156 h 425520"/>
                    <a:gd name="connsiteX240" fmla="*/ 343480 w 389998"/>
                    <a:gd name="connsiteY240" fmla="*/ 153073 h 425520"/>
                    <a:gd name="connsiteX241" fmla="*/ 344577 w 389998"/>
                    <a:gd name="connsiteY241" fmla="*/ 156228 h 425520"/>
                    <a:gd name="connsiteX242" fmla="*/ 344934 w 389998"/>
                    <a:gd name="connsiteY242" fmla="*/ 156146 h 425520"/>
                    <a:gd name="connsiteX243" fmla="*/ 344577 w 389998"/>
                    <a:gd name="connsiteY243" fmla="*/ 156228 h 425520"/>
                    <a:gd name="connsiteX244" fmla="*/ 344468 w 389998"/>
                    <a:gd name="connsiteY244" fmla="*/ 156146 h 425520"/>
                    <a:gd name="connsiteX245" fmla="*/ 344358 w 389998"/>
                    <a:gd name="connsiteY245" fmla="*/ 156036 h 425520"/>
                    <a:gd name="connsiteX246" fmla="*/ 344358 w 389998"/>
                    <a:gd name="connsiteY246" fmla="*/ 156228 h 425520"/>
                    <a:gd name="connsiteX247" fmla="*/ 344468 w 389998"/>
                    <a:gd name="connsiteY247" fmla="*/ 156338 h 425520"/>
                    <a:gd name="connsiteX248" fmla="*/ 344468 w 389998"/>
                    <a:gd name="connsiteY248" fmla="*/ 156146 h 425520"/>
                    <a:gd name="connsiteX249" fmla="*/ 344468 w 389998"/>
                    <a:gd name="connsiteY249" fmla="*/ 156310 h 425520"/>
                    <a:gd name="connsiteX250" fmla="*/ 344961 w 389998"/>
                    <a:gd name="connsiteY250" fmla="*/ 156228 h 425520"/>
                    <a:gd name="connsiteX251" fmla="*/ 344468 w 389998"/>
                    <a:gd name="connsiteY251" fmla="*/ 156310 h 425520"/>
                    <a:gd name="connsiteX252" fmla="*/ 338076 w 389998"/>
                    <a:gd name="connsiteY252" fmla="*/ 148520 h 425520"/>
                    <a:gd name="connsiteX253" fmla="*/ 337966 w 389998"/>
                    <a:gd name="connsiteY253" fmla="*/ 150358 h 425520"/>
                    <a:gd name="connsiteX254" fmla="*/ 337883 w 389998"/>
                    <a:gd name="connsiteY254" fmla="*/ 151318 h 425520"/>
                    <a:gd name="connsiteX255" fmla="*/ 344358 w 389998"/>
                    <a:gd name="connsiteY255" fmla="*/ 156393 h 425520"/>
                    <a:gd name="connsiteX256" fmla="*/ 344358 w 389998"/>
                    <a:gd name="connsiteY256" fmla="*/ 156201 h 425520"/>
                    <a:gd name="connsiteX257" fmla="*/ 338131 w 389998"/>
                    <a:gd name="connsiteY257" fmla="*/ 147011 h 425520"/>
                    <a:gd name="connsiteX258" fmla="*/ 338076 w 389998"/>
                    <a:gd name="connsiteY258" fmla="*/ 148520 h 425520"/>
                    <a:gd name="connsiteX259" fmla="*/ 344989 w 389998"/>
                    <a:gd name="connsiteY259" fmla="*/ 156283 h 425520"/>
                    <a:gd name="connsiteX260" fmla="*/ 345126 w 389998"/>
                    <a:gd name="connsiteY260" fmla="*/ 156557 h 425520"/>
                    <a:gd name="connsiteX261" fmla="*/ 344358 w 389998"/>
                    <a:gd name="connsiteY261" fmla="*/ 156420 h 425520"/>
                    <a:gd name="connsiteX262" fmla="*/ 344989 w 389998"/>
                    <a:gd name="connsiteY262" fmla="*/ 156283 h 425520"/>
                    <a:gd name="connsiteX263" fmla="*/ 288423 w 389998"/>
                    <a:gd name="connsiteY263" fmla="*/ 137437 h 425520"/>
                    <a:gd name="connsiteX264" fmla="*/ 286997 w 389998"/>
                    <a:gd name="connsiteY264" fmla="*/ 140071 h 425520"/>
                    <a:gd name="connsiteX265" fmla="*/ 286641 w 389998"/>
                    <a:gd name="connsiteY265" fmla="*/ 140510 h 425520"/>
                    <a:gd name="connsiteX266" fmla="*/ 285708 w 389998"/>
                    <a:gd name="connsiteY266" fmla="*/ 141579 h 425520"/>
                    <a:gd name="connsiteX267" fmla="*/ 284830 w 389998"/>
                    <a:gd name="connsiteY267" fmla="*/ 142512 h 425520"/>
                    <a:gd name="connsiteX268" fmla="*/ 284803 w 389998"/>
                    <a:gd name="connsiteY268" fmla="*/ 142594 h 425520"/>
                    <a:gd name="connsiteX269" fmla="*/ 285598 w 389998"/>
                    <a:gd name="connsiteY269" fmla="*/ 142567 h 425520"/>
                    <a:gd name="connsiteX270" fmla="*/ 285653 w 389998"/>
                    <a:gd name="connsiteY270" fmla="*/ 142567 h 425520"/>
                    <a:gd name="connsiteX271" fmla="*/ 286997 w 389998"/>
                    <a:gd name="connsiteY271" fmla="*/ 140098 h 425520"/>
                    <a:gd name="connsiteX272" fmla="*/ 287546 w 389998"/>
                    <a:gd name="connsiteY272" fmla="*/ 139467 h 425520"/>
                    <a:gd name="connsiteX273" fmla="*/ 288369 w 389998"/>
                    <a:gd name="connsiteY273" fmla="*/ 137958 h 425520"/>
                    <a:gd name="connsiteX274" fmla="*/ 288396 w 389998"/>
                    <a:gd name="connsiteY274" fmla="*/ 137821 h 425520"/>
                    <a:gd name="connsiteX275" fmla="*/ 288423 w 389998"/>
                    <a:gd name="connsiteY275" fmla="*/ 137437 h 425520"/>
                    <a:gd name="connsiteX276" fmla="*/ 284090 w 389998"/>
                    <a:gd name="connsiteY276" fmla="*/ 142540 h 425520"/>
                    <a:gd name="connsiteX277" fmla="*/ 284117 w 389998"/>
                    <a:gd name="connsiteY277" fmla="*/ 142210 h 425520"/>
                    <a:gd name="connsiteX278" fmla="*/ 283925 w 389998"/>
                    <a:gd name="connsiteY278" fmla="*/ 142540 h 425520"/>
                    <a:gd name="connsiteX279" fmla="*/ 283980 w 389998"/>
                    <a:gd name="connsiteY279" fmla="*/ 142540 h 425520"/>
                    <a:gd name="connsiteX280" fmla="*/ 284090 w 389998"/>
                    <a:gd name="connsiteY280" fmla="*/ 142540 h 425520"/>
                    <a:gd name="connsiteX281" fmla="*/ 283623 w 389998"/>
                    <a:gd name="connsiteY281" fmla="*/ 140976 h 425520"/>
                    <a:gd name="connsiteX282" fmla="*/ 282361 w 389998"/>
                    <a:gd name="connsiteY282" fmla="*/ 142293 h 425520"/>
                    <a:gd name="connsiteX283" fmla="*/ 283486 w 389998"/>
                    <a:gd name="connsiteY283" fmla="*/ 142485 h 425520"/>
                    <a:gd name="connsiteX284" fmla="*/ 283623 w 389998"/>
                    <a:gd name="connsiteY284" fmla="*/ 140976 h 425520"/>
                    <a:gd name="connsiteX285" fmla="*/ 293636 w 389998"/>
                    <a:gd name="connsiteY285" fmla="*/ 140482 h 425520"/>
                    <a:gd name="connsiteX286" fmla="*/ 289850 w 389998"/>
                    <a:gd name="connsiteY286" fmla="*/ 143198 h 425520"/>
                    <a:gd name="connsiteX287" fmla="*/ 289411 w 389998"/>
                    <a:gd name="connsiteY287" fmla="*/ 144103 h 425520"/>
                    <a:gd name="connsiteX288" fmla="*/ 291798 w 389998"/>
                    <a:gd name="connsiteY288" fmla="*/ 143061 h 425520"/>
                    <a:gd name="connsiteX289" fmla="*/ 293636 w 389998"/>
                    <a:gd name="connsiteY289" fmla="*/ 140482 h 425520"/>
                    <a:gd name="connsiteX290" fmla="*/ 287655 w 389998"/>
                    <a:gd name="connsiteY290" fmla="*/ 139303 h 425520"/>
                    <a:gd name="connsiteX291" fmla="*/ 287546 w 389998"/>
                    <a:gd name="connsiteY291" fmla="*/ 139440 h 425520"/>
                    <a:gd name="connsiteX292" fmla="*/ 285873 w 389998"/>
                    <a:gd name="connsiteY292" fmla="*/ 142512 h 425520"/>
                    <a:gd name="connsiteX293" fmla="*/ 285653 w 389998"/>
                    <a:gd name="connsiteY293" fmla="*/ 142540 h 425520"/>
                    <a:gd name="connsiteX294" fmla="*/ 285351 w 389998"/>
                    <a:gd name="connsiteY294" fmla="*/ 143116 h 425520"/>
                    <a:gd name="connsiteX295" fmla="*/ 284858 w 389998"/>
                    <a:gd name="connsiteY295" fmla="*/ 143637 h 425520"/>
                    <a:gd name="connsiteX296" fmla="*/ 284666 w 389998"/>
                    <a:gd name="connsiteY296" fmla="*/ 143856 h 425520"/>
                    <a:gd name="connsiteX297" fmla="*/ 284912 w 389998"/>
                    <a:gd name="connsiteY297" fmla="*/ 143884 h 425520"/>
                    <a:gd name="connsiteX298" fmla="*/ 285351 w 389998"/>
                    <a:gd name="connsiteY298" fmla="*/ 143116 h 425520"/>
                    <a:gd name="connsiteX299" fmla="*/ 285873 w 389998"/>
                    <a:gd name="connsiteY299" fmla="*/ 142567 h 425520"/>
                    <a:gd name="connsiteX300" fmla="*/ 285900 w 389998"/>
                    <a:gd name="connsiteY300" fmla="*/ 142512 h 425520"/>
                    <a:gd name="connsiteX301" fmla="*/ 285927 w 389998"/>
                    <a:gd name="connsiteY301" fmla="*/ 142512 h 425520"/>
                    <a:gd name="connsiteX302" fmla="*/ 286311 w 389998"/>
                    <a:gd name="connsiteY302" fmla="*/ 142101 h 425520"/>
                    <a:gd name="connsiteX303" fmla="*/ 287244 w 389998"/>
                    <a:gd name="connsiteY303" fmla="*/ 141031 h 425520"/>
                    <a:gd name="connsiteX304" fmla="*/ 288177 w 389998"/>
                    <a:gd name="connsiteY304" fmla="*/ 139934 h 425520"/>
                    <a:gd name="connsiteX305" fmla="*/ 288177 w 389998"/>
                    <a:gd name="connsiteY305" fmla="*/ 139851 h 425520"/>
                    <a:gd name="connsiteX306" fmla="*/ 288341 w 389998"/>
                    <a:gd name="connsiteY306" fmla="*/ 138535 h 425520"/>
                    <a:gd name="connsiteX307" fmla="*/ 287655 w 389998"/>
                    <a:gd name="connsiteY307" fmla="*/ 139303 h 425520"/>
                    <a:gd name="connsiteX308" fmla="*/ 284638 w 389998"/>
                    <a:gd name="connsiteY308" fmla="*/ 142841 h 425520"/>
                    <a:gd name="connsiteX309" fmla="*/ 284117 w 389998"/>
                    <a:gd name="connsiteY309" fmla="*/ 143747 h 425520"/>
                    <a:gd name="connsiteX310" fmla="*/ 284528 w 389998"/>
                    <a:gd name="connsiteY310" fmla="*/ 143829 h 425520"/>
                    <a:gd name="connsiteX311" fmla="*/ 284556 w 389998"/>
                    <a:gd name="connsiteY311" fmla="*/ 143829 h 425520"/>
                    <a:gd name="connsiteX312" fmla="*/ 284583 w 389998"/>
                    <a:gd name="connsiteY312" fmla="*/ 143417 h 425520"/>
                    <a:gd name="connsiteX313" fmla="*/ 284638 w 389998"/>
                    <a:gd name="connsiteY313" fmla="*/ 142841 h 425520"/>
                    <a:gd name="connsiteX314" fmla="*/ 283705 w 389998"/>
                    <a:gd name="connsiteY314" fmla="*/ 143692 h 425520"/>
                    <a:gd name="connsiteX315" fmla="*/ 284007 w 389998"/>
                    <a:gd name="connsiteY315" fmla="*/ 143747 h 425520"/>
                    <a:gd name="connsiteX316" fmla="*/ 284035 w 389998"/>
                    <a:gd name="connsiteY316" fmla="*/ 143335 h 425520"/>
                    <a:gd name="connsiteX317" fmla="*/ 283705 w 389998"/>
                    <a:gd name="connsiteY317" fmla="*/ 143692 h 425520"/>
                    <a:gd name="connsiteX318" fmla="*/ 291551 w 389998"/>
                    <a:gd name="connsiteY318" fmla="*/ 139851 h 425520"/>
                    <a:gd name="connsiteX319" fmla="*/ 287930 w 389998"/>
                    <a:gd name="connsiteY319" fmla="*/ 142018 h 425520"/>
                    <a:gd name="connsiteX320" fmla="*/ 287820 w 389998"/>
                    <a:gd name="connsiteY320" fmla="*/ 143555 h 425520"/>
                    <a:gd name="connsiteX321" fmla="*/ 287820 w 389998"/>
                    <a:gd name="connsiteY321" fmla="*/ 143801 h 425520"/>
                    <a:gd name="connsiteX322" fmla="*/ 285351 w 389998"/>
                    <a:gd name="connsiteY322" fmla="*/ 143939 h 425520"/>
                    <a:gd name="connsiteX323" fmla="*/ 285242 w 389998"/>
                    <a:gd name="connsiteY323" fmla="*/ 144048 h 425520"/>
                    <a:gd name="connsiteX324" fmla="*/ 284940 w 389998"/>
                    <a:gd name="connsiteY324" fmla="*/ 144350 h 425520"/>
                    <a:gd name="connsiteX325" fmla="*/ 287765 w 389998"/>
                    <a:gd name="connsiteY325" fmla="*/ 144432 h 425520"/>
                    <a:gd name="connsiteX326" fmla="*/ 287793 w 389998"/>
                    <a:gd name="connsiteY326" fmla="*/ 143801 h 425520"/>
                    <a:gd name="connsiteX327" fmla="*/ 288561 w 389998"/>
                    <a:gd name="connsiteY327" fmla="*/ 143637 h 425520"/>
                    <a:gd name="connsiteX328" fmla="*/ 289329 w 389998"/>
                    <a:gd name="connsiteY328" fmla="*/ 143417 h 425520"/>
                    <a:gd name="connsiteX329" fmla="*/ 289850 w 389998"/>
                    <a:gd name="connsiteY329" fmla="*/ 143225 h 425520"/>
                    <a:gd name="connsiteX330" fmla="*/ 291551 w 389998"/>
                    <a:gd name="connsiteY330" fmla="*/ 139851 h 425520"/>
                    <a:gd name="connsiteX331" fmla="*/ 286394 w 389998"/>
                    <a:gd name="connsiteY331" fmla="*/ 142430 h 425520"/>
                    <a:gd name="connsiteX332" fmla="*/ 285900 w 389998"/>
                    <a:gd name="connsiteY332" fmla="*/ 142485 h 425520"/>
                    <a:gd name="connsiteX333" fmla="*/ 285845 w 389998"/>
                    <a:gd name="connsiteY333" fmla="*/ 142540 h 425520"/>
                    <a:gd name="connsiteX334" fmla="*/ 285104 w 389998"/>
                    <a:gd name="connsiteY334" fmla="*/ 143911 h 425520"/>
                    <a:gd name="connsiteX335" fmla="*/ 284912 w 389998"/>
                    <a:gd name="connsiteY335" fmla="*/ 143884 h 425520"/>
                    <a:gd name="connsiteX336" fmla="*/ 284666 w 389998"/>
                    <a:gd name="connsiteY336" fmla="*/ 144295 h 425520"/>
                    <a:gd name="connsiteX337" fmla="*/ 284858 w 389998"/>
                    <a:gd name="connsiteY337" fmla="*/ 144323 h 425520"/>
                    <a:gd name="connsiteX338" fmla="*/ 285104 w 389998"/>
                    <a:gd name="connsiteY338" fmla="*/ 143884 h 425520"/>
                    <a:gd name="connsiteX339" fmla="*/ 285351 w 389998"/>
                    <a:gd name="connsiteY339" fmla="*/ 143911 h 425520"/>
                    <a:gd name="connsiteX340" fmla="*/ 286668 w 389998"/>
                    <a:gd name="connsiteY340" fmla="*/ 142457 h 425520"/>
                    <a:gd name="connsiteX341" fmla="*/ 286805 w 389998"/>
                    <a:gd name="connsiteY341" fmla="*/ 142293 h 425520"/>
                    <a:gd name="connsiteX342" fmla="*/ 286394 w 389998"/>
                    <a:gd name="connsiteY342" fmla="*/ 142430 h 425520"/>
                    <a:gd name="connsiteX343" fmla="*/ 282005 w 389998"/>
                    <a:gd name="connsiteY343" fmla="*/ 143088 h 425520"/>
                    <a:gd name="connsiteX344" fmla="*/ 283843 w 389998"/>
                    <a:gd name="connsiteY344" fmla="*/ 144103 h 425520"/>
                    <a:gd name="connsiteX345" fmla="*/ 284281 w 389998"/>
                    <a:gd name="connsiteY345" fmla="*/ 144213 h 425520"/>
                    <a:gd name="connsiteX346" fmla="*/ 282937 w 389998"/>
                    <a:gd name="connsiteY346" fmla="*/ 143445 h 425520"/>
                    <a:gd name="connsiteX347" fmla="*/ 282416 w 389998"/>
                    <a:gd name="connsiteY347" fmla="*/ 143253 h 425520"/>
                    <a:gd name="connsiteX348" fmla="*/ 282005 w 389998"/>
                    <a:gd name="connsiteY348" fmla="*/ 143088 h 425520"/>
                    <a:gd name="connsiteX349" fmla="*/ 284281 w 389998"/>
                    <a:gd name="connsiteY349" fmla="*/ 144213 h 425520"/>
                    <a:gd name="connsiteX350" fmla="*/ 284556 w 389998"/>
                    <a:gd name="connsiteY350" fmla="*/ 144268 h 425520"/>
                    <a:gd name="connsiteX351" fmla="*/ 284583 w 389998"/>
                    <a:gd name="connsiteY351" fmla="*/ 143884 h 425520"/>
                    <a:gd name="connsiteX352" fmla="*/ 284281 w 389998"/>
                    <a:gd name="connsiteY352" fmla="*/ 144213 h 425520"/>
                    <a:gd name="connsiteX353" fmla="*/ 281593 w 389998"/>
                    <a:gd name="connsiteY353" fmla="*/ 142896 h 425520"/>
                    <a:gd name="connsiteX354" fmla="*/ 283678 w 389998"/>
                    <a:gd name="connsiteY354" fmla="*/ 144048 h 425520"/>
                    <a:gd name="connsiteX355" fmla="*/ 283843 w 389998"/>
                    <a:gd name="connsiteY355" fmla="*/ 144103 h 425520"/>
                    <a:gd name="connsiteX356" fmla="*/ 284556 w 389998"/>
                    <a:gd name="connsiteY356" fmla="*/ 144487 h 425520"/>
                    <a:gd name="connsiteX357" fmla="*/ 283843 w 389998"/>
                    <a:gd name="connsiteY357" fmla="*/ 144103 h 425520"/>
                    <a:gd name="connsiteX358" fmla="*/ 283843 w 389998"/>
                    <a:gd name="connsiteY358" fmla="*/ 144103 h 425520"/>
                    <a:gd name="connsiteX359" fmla="*/ 281895 w 389998"/>
                    <a:gd name="connsiteY359" fmla="*/ 143033 h 425520"/>
                    <a:gd name="connsiteX360" fmla="*/ 281785 w 389998"/>
                    <a:gd name="connsiteY360" fmla="*/ 142978 h 425520"/>
                    <a:gd name="connsiteX361" fmla="*/ 281593 w 389998"/>
                    <a:gd name="connsiteY361" fmla="*/ 142896 h 425520"/>
                    <a:gd name="connsiteX362" fmla="*/ 312481 w 389998"/>
                    <a:gd name="connsiteY362" fmla="*/ 145722 h 425520"/>
                    <a:gd name="connsiteX363" fmla="*/ 310754 w 389998"/>
                    <a:gd name="connsiteY363" fmla="*/ 151674 h 425520"/>
                    <a:gd name="connsiteX364" fmla="*/ 311878 w 389998"/>
                    <a:gd name="connsiteY364" fmla="*/ 149535 h 425520"/>
                    <a:gd name="connsiteX365" fmla="*/ 312481 w 389998"/>
                    <a:gd name="connsiteY365" fmla="*/ 145722 h 425520"/>
                    <a:gd name="connsiteX366" fmla="*/ 318352 w 389998"/>
                    <a:gd name="connsiteY366" fmla="*/ 143061 h 425520"/>
                    <a:gd name="connsiteX367" fmla="*/ 316432 w 389998"/>
                    <a:gd name="connsiteY367" fmla="*/ 153211 h 425520"/>
                    <a:gd name="connsiteX368" fmla="*/ 316569 w 389998"/>
                    <a:gd name="connsiteY368" fmla="*/ 152607 h 425520"/>
                    <a:gd name="connsiteX369" fmla="*/ 318435 w 389998"/>
                    <a:gd name="connsiteY369" fmla="*/ 143225 h 425520"/>
                    <a:gd name="connsiteX370" fmla="*/ 318352 w 389998"/>
                    <a:gd name="connsiteY370" fmla="*/ 143061 h 425520"/>
                    <a:gd name="connsiteX371" fmla="*/ 316486 w 389998"/>
                    <a:gd name="connsiteY371" fmla="*/ 153403 h 425520"/>
                    <a:gd name="connsiteX372" fmla="*/ 316459 w 389998"/>
                    <a:gd name="connsiteY372" fmla="*/ 153567 h 425520"/>
                    <a:gd name="connsiteX373" fmla="*/ 316486 w 389998"/>
                    <a:gd name="connsiteY373" fmla="*/ 153704 h 425520"/>
                    <a:gd name="connsiteX374" fmla="*/ 316541 w 389998"/>
                    <a:gd name="connsiteY374" fmla="*/ 153540 h 425520"/>
                    <a:gd name="connsiteX375" fmla="*/ 316486 w 389998"/>
                    <a:gd name="connsiteY375" fmla="*/ 153403 h 425520"/>
                    <a:gd name="connsiteX376" fmla="*/ 316624 w 389998"/>
                    <a:gd name="connsiteY376" fmla="*/ 152772 h 425520"/>
                    <a:gd name="connsiteX377" fmla="*/ 316596 w 389998"/>
                    <a:gd name="connsiteY377" fmla="*/ 152607 h 425520"/>
                    <a:gd name="connsiteX378" fmla="*/ 316679 w 389998"/>
                    <a:gd name="connsiteY378" fmla="*/ 152223 h 425520"/>
                    <a:gd name="connsiteX379" fmla="*/ 316679 w 389998"/>
                    <a:gd name="connsiteY379" fmla="*/ 152196 h 425520"/>
                    <a:gd name="connsiteX380" fmla="*/ 316596 w 389998"/>
                    <a:gd name="connsiteY380" fmla="*/ 152580 h 425520"/>
                    <a:gd name="connsiteX381" fmla="*/ 316596 w 389998"/>
                    <a:gd name="connsiteY381" fmla="*/ 152607 h 425520"/>
                    <a:gd name="connsiteX382" fmla="*/ 316459 w 389998"/>
                    <a:gd name="connsiteY382" fmla="*/ 153211 h 425520"/>
                    <a:gd name="connsiteX383" fmla="*/ 316486 w 389998"/>
                    <a:gd name="connsiteY383" fmla="*/ 153403 h 425520"/>
                    <a:gd name="connsiteX384" fmla="*/ 316569 w 389998"/>
                    <a:gd name="connsiteY384" fmla="*/ 154308 h 425520"/>
                    <a:gd name="connsiteX385" fmla="*/ 316624 w 389998"/>
                    <a:gd name="connsiteY385" fmla="*/ 154143 h 425520"/>
                    <a:gd name="connsiteX386" fmla="*/ 316596 w 389998"/>
                    <a:gd name="connsiteY386" fmla="*/ 153951 h 425520"/>
                    <a:gd name="connsiteX387" fmla="*/ 316734 w 389998"/>
                    <a:gd name="connsiteY387" fmla="*/ 153348 h 425520"/>
                    <a:gd name="connsiteX388" fmla="*/ 316651 w 389998"/>
                    <a:gd name="connsiteY388" fmla="*/ 152936 h 425520"/>
                    <a:gd name="connsiteX389" fmla="*/ 316514 w 389998"/>
                    <a:gd name="connsiteY389" fmla="*/ 153540 h 425520"/>
                    <a:gd name="connsiteX390" fmla="*/ 316596 w 389998"/>
                    <a:gd name="connsiteY390" fmla="*/ 153951 h 425520"/>
                    <a:gd name="connsiteX391" fmla="*/ 316569 w 389998"/>
                    <a:gd name="connsiteY391" fmla="*/ 154116 h 425520"/>
                    <a:gd name="connsiteX392" fmla="*/ 316569 w 389998"/>
                    <a:gd name="connsiteY392" fmla="*/ 154308 h 425520"/>
                    <a:gd name="connsiteX393" fmla="*/ 295885 w 389998"/>
                    <a:gd name="connsiteY393" fmla="*/ 136834 h 425520"/>
                    <a:gd name="connsiteX394" fmla="*/ 295831 w 389998"/>
                    <a:gd name="connsiteY394" fmla="*/ 136971 h 425520"/>
                    <a:gd name="connsiteX395" fmla="*/ 295117 w 389998"/>
                    <a:gd name="connsiteY395" fmla="*/ 139824 h 425520"/>
                    <a:gd name="connsiteX396" fmla="*/ 291798 w 389998"/>
                    <a:gd name="connsiteY396" fmla="*/ 143088 h 425520"/>
                    <a:gd name="connsiteX397" fmla="*/ 288067 w 389998"/>
                    <a:gd name="connsiteY397" fmla="*/ 147642 h 425520"/>
                    <a:gd name="connsiteX398" fmla="*/ 294623 w 389998"/>
                    <a:gd name="connsiteY398" fmla="*/ 146984 h 425520"/>
                    <a:gd name="connsiteX399" fmla="*/ 295145 w 389998"/>
                    <a:gd name="connsiteY399" fmla="*/ 139824 h 425520"/>
                    <a:gd name="connsiteX400" fmla="*/ 295172 w 389998"/>
                    <a:gd name="connsiteY400" fmla="*/ 139769 h 425520"/>
                    <a:gd name="connsiteX401" fmla="*/ 295885 w 389998"/>
                    <a:gd name="connsiteY401" fmla="*/ 136834 h 425520"/>
                    <a:gd name="connsiteX402" fmla="*/ 337637 w 389998"/>
                    <a:gd name="connsiteY402" fmla="*/ 142786 h 425520"/>
                    <a:gd name="connsiteX403" fmla="*/ 335635 w 389998"/>
                    <a:gd name="connsiteY403" fmla="*/ 141525 h 425520"/>
                    <a:gd name="connsiteX404" fmla="*/ 335607 w 389998"/>
                    <a:gd name="connsiteY404" fmla="*/ 141525 h 425520"/>
                    <a:gd name="connsiteX405" fmla="*/ 336622 w 389998"/>
                    <a:gd name="connsiteY405" fmla="*/ 160096 h 425520"/>
                    <a:gd name="connsiteX406" fmla="*/ 336567 w 389998"/>
                    <a:gd name="connsiteY406" fmla="*/ 160370 h 425520"/>
                    <a:gd name="connsiteX407" fmla="*/ 336649 w 389998"/>
                    <a:gd name="connsiteY407" fmla="*/ 160480 h 425520"/>
                    <a:gd name="connsiteX408" fmla="*/ 336622 w 389998"/>
                    <a:gd name="connsiteY408" fmla="*/ 160096 h 425520"/>
                    <a:gd name="connsiteX409" fmla="*/ 337883 w 389998"/>
                    <a:gd name="connsiteY409" fmla="*/ 151290 h 425520"/>
                    <a:gd name="connsiteX410" fmla="*/ 336979 w 389998"/>
                    <a:gd name="connsiteY410" fmla="*/ 148657 h 425520"/>
                    <a:gd name="connsiteX411" fmla="*/ 337637 w 389998"/>
                    <a:gd name="connsiteY411" fmla="*/ 142786 h 425520"/>
                    <a:gd name="connsiteX412" fmla="*/ 316734 w 389998"/>
                    <a:gd name="connsiteY412" fmla="*/ 154665 h 425520"/>
                    <a:gd name="connsiteX413" fmla="*/ 316843 w 389998"/>
                    <a:gd name="connsiteY413" fmla="*/ 154088 h 425520"/>
                    <a:gd name="connsiteX414" fmla="*/ 316761 w 389998"/>
                    <a:gd name="connsiteY414" fmla="*/ 153567 h 425520"/>
                    <a:gd name="connsiteX415" fmla="*/ 316624 w 389998"/>
                    <a:gd name="connsiteY415" fmla="*/ 154143 h 425520"/>
                    <a:gd name="connsiteX416" fmla="*/ 316651 w 389998"/>
                    <a:gd name="connsiteY416" fmla="*/ 154335 h 425520"/>
                    <a:gd name="connsiteX417" fmla="*/ 316734 w 389998"/>
                    <a:gd name="connsiteY417" fmla="*/ 154665 h 425520"/>
                    <a:gd name="connsiteX418" fmla="*/ 316679 w 389998"/>
                    <a:gd name="connsiteY418" fmla="*/ 154857 h 425520"/>
                    <a:gd name="connsiteX419" fmla="*/ 317255 w 389998"/>
                    <a:gd name="connsiteY419" fmla="*/ 157243 h 425520"/>
                    <a:gd name="connsiteX420" fmla="*/ 317309 w 389998"/>
                    <a:gd name="connsiteY420" fmla="*/ 157188 h 425520"/>
                    <a:gd name="connsiteX421" fmla="*/ 316734 w 389998"/>
                    <a:gd name="connsiteY421" fmla="*/ 154665 h 425520"/>
                    <a:gd name="connsiteX422" fmla="*/ 294815 w 389998"/>
                    <a:gd name="connsiteY422" fmla="*/ 152607 h 425520"/>
                    <a:gd name="connsiteX423" fmla="*/ 294815 w 389998"/>
                    <a:gd name="connsiteY423" fmla="*/ 152607 h 425520"/>
                    <a:gd name="connsiteX424" fmla="*/ 294815 w 389998"/>
                    <a:gd name="connsiteY424" fmla="*/ 152607 h 425520"/>
                    <a:gd name="connsiteX425" fmla="*/ 294870 w 389998"/>
                    <a:gd name="connsiteY425" fmla="*/ 152662 h 425520"/>
                    <a:gd name="connsiteX426" fmla="*/ 294870 w 389998"/>
                    <a:gd name="connsiteY426" fmla="*/ 152662 h 425520"/>
                    <a:gd name="connsiteX427" fmla="*/ 294870 w 389998"/>
                    <a:gd name="connsiteY427" fmla="*/ 152662 h 425520"/>
                    <a:gd name="connsiteX428" fmla="*/ 294898 w 389998"/>
                    <a:gd name="connsiteY428" fmla="*/ 152689 h 425520"/>
                    <a:gd name="connsiteX429" fmla="*/ 294843 w 389998"/>
                    <a:gd name="connsiteY429" fmla="*/ 152662 h 425520"/>
                    <a:gd name="connsiteX430" fmla="*/ 294843 w 389998"/>
                    <a:gd name="connsiteY430" fmla="*/ 152662 h 425520"/>
                    <a:gd name="connsiteX431" fmla="*/ 294678 w 389998"/>
                    <a:gd name="connsiteY431" fmla="*/ 152607 h 425520"/>
                    <a:gd name="connsiteX432" fmla="*/ 294623 w 389998"/>
                    <a:gd name="connsiteY432" fmla="*/ 152580 h 425520"/>
                    <a:gd name="connsiteX433" fmla="*/ 291852 w 389998"/>
                    <a:gd name="connsiteY433" fmla="*/ 151373 h 425520"/>
                    <a:gd name="connsiteX434" fmla="*/ 291798 w 389998"/>
                    <a:gd name="connsiteY434" fmla="*/ 151345 h 425520"/>
                    <a:gd name="connsiteX435" fmla="*/ 291798 w 389998"/>
                    <a:gd name="connsiteY435" fmla="*/ 151345 h 425520"/>
                    <a:gd name="connsiteX436" fmla="*/ 294678 w 389998"/>
                    <a:gd name="connsiteY436" fmla="*/ 152607 h 425520"/>
                    <a:gd name="connsiteX437" fmla="*/ 294815 w 389998"/>
                    <a:gd name="connsiteY437" fmla="*/ 152607 h 425520"/>
                    <a:gd name="connsiteX438" fmla="*/ 291825 w 389998"/>
                    <a:gd name="connsiteY438" fmla="*/ 151345 h 425520"/>
                    <a:gd name="connsiteX439" fmla="*/ 294815 w 389998"/>
                    <a:gd name="connsiteY439" fmla="*/ 152607 h 425520"/>
                    <a:gd name="connsiteX440" fmla="*/ 311933 w 389998"/>
                    <a:gd name="connsiteY440" fmla="*/ 154637 h 425520"/>
                    <a:gd name="connsiteX441" fmla="*/ 309354 w 389998"/>
                    <a:gd name="connsiteY441" fmla="*/ 156365 h 425520"/>
                    <a:gd name="connsiteX442" fmla="*/ 309245 w 389998"/>
                    <a:gd name="connsiteY442" fmla="*/ 156749 h 425520"/>
                    <a:gd name="connsiteX443" fmla="*/ 312015 w 389998"/>
                    <a:gd name="connsiteY443" fmla="*/ 155049 h 425520"/>
                    <a:gd name="connsiteX444" fmla="*/ 311933 w 389998"/>
                    <a:gd name="connsiteY444" fmla="*/ 154637 h 425520"/>
                    <a:gd name="connsiteX445" fmla="*/ 307846 w 389998"/>
                    <a:gd name="connsiteY445" fmla="*/ 153540 h 425520"/>
                    <a:gd name="connsiteX446" fmla="*/ 304471 w 389998"/>
                    <a:gd name="connsiteY446" fmla="*/ 155241 h 425520"/>
                    <a:gd name="connsiteX447" fmla="*/ 304033 w 389998"/>
                    <a:gd name="connsiteY447" fmla="*/ 155899 h 425520"/>
                    <a:gd name="connsiteX448" fmla="*/ 308038 w 389998"/>
                    <a:gd name="connsiteY448" fmla="*/ 154335 h 425520"/>
                    <a:gd name="connsiteX449" fmla="*/ 307846 w 389998"/>
                    <a:gd name="connsiteY449" fmla="*/ 153540 h 425520"/>
                    <a:gd name="connsiteX450" fmla="*/ 299506 w 389998"/>
                    <a:gd name="connsiteY450" fmla="*/ 155405 h 425520"/>
                    <a:gd name="connsiteX451" fmla="*/ 299287 w 389998"/>
                    <a:gd name="connsiteY451" fmla="*/ 155323 h 425520"/>
                    <a:gd name="connsiteX452" fmla="*/ 299260 w 389998"/>
                    <a:gd name="connsiteY452" fmla="*/ 155323 h 425520"/>
                    <a:gd name="connsiteX453" fmla="*/ 299506 w 389998"/>
                    <a:gd name="connsiteY453" fmla="*/ 155405 h 425520"/>
                    <a:gd name="connsiteX454" fmla="*/ 299589 w 389998"/>
                    <a:gd name="connsiteY454" fmla="*/ 155433 h 425520"/>
                    <a:gd name="connsiteX455" fmla="*/ 299150 w 389998"/>
                    <a:gd name="connsiteY455" fmla="*/ 155268 h 425520"/>
                    <a:gd name="connsiteX456" fmla="*/ 299122 w 389998"/>
                    <a:gd name="connsiteY456" fmla="*/ 155268 h 425520"/>
                    <a:gd name="connsiteX457" fmla="*/ 299589 w 389998"/>
                    <a:gd name="connsiteY457" fmla="*/ 155433 h 425520"/>
                    <a:gd name="connsiteX458" fmla="*/ 299836 w 389998"/>
                    <a:gd name="connsiteY458" fmla="*/ 155570 h 425520"/>
                    <a:gd name="connsiteX459" fmla="*/ 298903 w 389998"/>
                    <a:gd name="connsiteY459" fmla="*/ 155213 h 425520"/>
                    <a:gd name="connsiteX460" fmla="*/ 298793 w 389998"/>
                    <a:gd name="connsiteY460" fmla="*/ 155186 h 425520"/>
                    <a:gd name="connsiteX461" fmla="*/ 298601 w 389998"/>
                    <a:gd name="connsiteY461" fmla="*/ 155131 h 425520"/>
                    <a:gd name="connsiteX462" fmla="*/ 299836 w 389998"/>
                    <a:gd name="connsiteY462" fmla="*/ 155570 h 425520"/>
                    <a:gd name="connsiteX463" fmla="*/ 302139 w 389998"/>
                    <a:gd name="connsiteY463" fmla="*/ 155625 h 425520"/>
                    <a:gd name="connsiteX464" fmla="*/ 301235 w 389998"/>
                    <a:gd name="connsiteY464" fmla="*/ 155625 h 425520"/>
                    <a:gd name="connsiteX465" fmla="*/ 300329 w 389998"/>
                    <a:gd name="connsiteY465" fmla="*/ 155542 h 425520"/>
                    <a:gd name="connsiteX466" fmla="*/ 300164 w 389998"/>
                    <a:gd name="connsiteY466" fmla="*/ 155762 h 425520"/>
                    <a:gd name="connsiteX467" fmla="*/ 302634 w 389998"/>
                    <a:gd name="connsiteY467" fmla="*/ 156036 h 425520"/>
                    <a:gd name="connsiteX468" fmla="*/ 302551 w 389998"/>
                    <a:gd name="connsiteY468" fmla="*/ 155597 h 425520"/>
                    <a:gd name="connsiteX469" fmla="*/ 302139 w 389998"/>
                    <a:gd name="connsiteY469" fmla="*/ 155625 h 425520"/>
                    <a:gd name="connsiteX470" fmla="*/ 302908 w 389998"/>
                    <a:gd name="connsiteY470" fmla="*/ 157079 h 425520"/>
                    <a:gd name="connsiteX471" fmla="*/ 302689 w 389998"/>
                    <a:gd name="connsiteY471" fmla="*/ 156996 h 425520"/>
                    <a:gd name="connsiteX472" fmla="*/ 302661 w 389998"/>
                    <a:gd name="connsiteY472" fmla="*/ 156996 h 425520"/>
                    <a:gd name="connsiteX473" fmla="*/ 302908 w 389998"/>
                    <a:gd name="connsiteY473" fmla="*/ 157079 h 425520"/>
                    <a:gd name="connsiteX474" fmla="*/ 308997 w 389998"/>
                    <a:gd name="connsiteY474" fmla="*/ 156530 h 425520"/>
                    <a:gd name="connsiteX475" fmla="*/ 303265 w 389998"/>
                    <a:gd name="connsiteY475" fmla="*/ 157133 h 425520"/>
                    <a:gd name="connsiteX476" fmla="*/ 303210 w 389998"/>
                    <a:gd name="connsiteY476" fmla="*/ 157216 h 425520"/>
                    <a:gd name="connsiteX477" fmla="*/ 309135 w 389998"/>
                    <a:gd name="connsiteY477" fmla="*/ 156804 h 425520"/>
                    <a:gd name="connsiteX478" fmla="*/ 309135 w 389998"/>
                    <a:gd name="connsiteY478" fmla="*/ 156777 h 425520"/>
                    <a:gd name="connsiteX479" fmla="*/ 308997 w 389998"/>
                    <a:gd name="connsiteY479" fmla="*/ 156530 h 425520"/>
                    <a:gd name="connsiteX480" fmla="*/ 318901 w 389998"/>
                    <a:gd name="connsiteY480" fmla="*/ 161495 h 425520"/>
                    <a:gd name="connsiteX481" fmla="*/ 318956 w 389998"/>
                    <a:gd name="connsiteY481" fmla="*/ 161632 h 425520"/>
                    <a:gd name="connsiteX482" fmla="*/ 319065 w 389998"/>
                    <a:gd name="connsiteY482" fmla="*/ 161440 h 425520"/>
                    <a:gd name="connsiteX483" fmla="*/ 319011 w 389998"/>
                    <a:gd name="connsiteY483" fmla="*/ 161303 h 425520"/>
                    <a:gd name="connsiteX484" fmla="*/ 318901 w 389998"/>
                    <a:gd name="connsiteY484" fmla="*/ 161495 h 425520"/>
                    <a:gd name="connsiteX485" fmla="*/ 323016 w 389998"/>
                    <a:gd name="connsiteY485" fmla="*/ 142457 h 425520"/>
                    <a:gd name="connsiteX486" fmla="*/ 322933 w 389998"/>
                    <a:gd name="connsiteY486" fmla="*/ 142457 h 425520"/>
                    <a:gd name="connsiteX487" fmla="*/ 319065 w 389998"/>
                    <a:gd name="connsiteY487" fmla="*/ 161413 h 425520"/>
                    <a:gd name="connsiteX488" fmla="*/ 319175 w 389998"/>
                    <a:gd name="connsiteY488" fmla="*/ 161715 h 425520"/>
                    <a:gd name="connsiteX489" fmla="*/ 323016 w 389998"/>
                    <a:gd name="connsiteY489" fmla="*/ 142457 h 425520"/>
                    <a:gd name="connsiteX490" fmla="*/ 317364 w 389998"/>
                    <a:gd name="connsiteY490" fmla="*/ 157161 h 425520"/>
                    <a:gd name="connsiteX491" fmla="*/ 317337 w 389998"/>
                    <a:gd name="connsiteY491" fmla="*/ 157188 h 425520"/>
                    <a:gd name="connsiteX492" fmla="*/ 318626 w 389998"/>
                    <a:gd name="connsiteY492" fmla="*/ 161303 h 425520"/>
                    <a:gd name="connsiteX493" fmla="*/ 318599 w 389998"/>
                    <a:gd name="connsiteY493" fmla="*/ 161495 h 425520"/>
                    <a:gd name="connsiteX494" fmla="*/ 318654 w 389998"/>
                    <a:gd name="connsiteY494" fmla="*/ 161632 h 425520"/>
                    <a:gd name="connsiteX495" fmla="*/ 318709 w 389998"/>
                    <a:gd name="connsiteY495" fmla="*/ 161523 h 425520"/>
                    <a:gd name="connsiteX496" fmla="*/ 318626 w 389998"/>
                    <a:gd name="connsiteY496" fmla="*/ 161330 h 425520"/>
                    <a:gd name="connsiteX497" fmla="*/ 318709 w 389998"/>
                    <a:gd name="connsiteY497" fmla="*/ 160892 h 425520"/>
                    <a:gd name="connsiteX498" fmla="*/ 317529 w 389998"/>
                    <a:gd name="connsiteY498" fmla="*/ 157024 h 425520"/>
                    <a:gd name="connsiteX499" fmla="*/ 317364 w 389998"/>
                    <a:gd name="connsiteY499" fmla="*/ 157161 h 425520"/>
                    <a:gd name="connsiteX500" fmla="*/ 309217 w 389998"/>
                    <a:gd name="connsiteY500" fmla="*/ 156887 h 425520"/>
                    <a:gd name="connsiteX501" fmla="*/ 308531 w 389998"/>
                    <a:gd name="connsiteY501" fmla="*/ 159273 h 425520"/>
                    <a:gd name="connsiteX502" fmla="*/ 311658 w 389998"/>
                    <a:gd name="connsiteY502" fmla="*/ 159520 h 425520"/>
                    <a:gd name="connsiteX503" fmla="*/ 309217 w 389998"/>
                    <a:gd name="connsiteY503" fmla="*/ 156887 h 425520"/>
                    <a:gd name="connsiteX504" fmla="*/ 318681 w 389998"/>
                    <a:gd name="connsiteY504" fmla="*/ 161495 h 425520"/>
                    <a:gd name="connsiteX505" fmla="*/ 318791 w 389998"/>
                    <a:gd name="connsiteY505" fmla="*/ 161769 h 425520"/>
                    <a:gd name="connsiteX506" fmla="*/ 318928 w 389998"/>
                    <a:gd name="connsiteY506" fmla="*/ 161495 h 425520"/>
                    <a:gd name="connsiteX507" fmla="*/ 318818 w 389998"/>
                    <a:gd name="connsiteY507" fmla="*/ 161221 h 425520"/>
                    <a:gd name="connsiteX508" fmla="*/ 318681 w 389998"/>
                    <a:gd name="connsiteY508" fmla="*/ 161495 h 425520"/>
                    <a:gd name="connsiteX509" fmla="*/ 319065 w 389998"/>
                    <a:gd name="connsiteY509" fmla="*/ 161934 h 425520"/>
                    <a:gd name="connsiteX510" fmla="*/ 319065 w 389998"/>
                    <a:gd name="connsiteY510" fmla="*/ 161934 h 425520"/>
                    <a:gd name="connsiteX511" fmla="*/ 319065 w 389998"/>
                    <a:gd name="connsiteY511" fmla="*/ 161934 h 425520"/>
                    <a:gd name="connsiteX512" fmla="*/ 319065 w 389998"/>
                    <a:gd name="connsiteY512" fmla="*/ 161934 h 425520"/>
                    <a:gd name="connsiteX513" fmla="*/ 318818 w 389998"/>
                    <a:gd name="connsiteY513" fmla="*/ 161907 h 425520"/>
                    <a:gd name="connsiteX514" fmla="*/ 318846 w 389998"/>
                    <a:gd name="connsiteY514" fmla="*/ 161852 h 425520"/>
                    <a:gd name="connsiteX515" fmla="*/ 318818 w 389998"/>
                    <a:gd name="connsiteY515" fmla="*/ 161852 h 425520"/>
                    <a:gd name="connsiteX516" fmla="*/ 318818 w 389998"/>
                    <a:gd name="connsiteY516" fmla="*/ 161907 h 425520"/>
                    <a:gd name="connsiteX517" fmla="*/ 318709 w 389998"/>
                    <a:gd name="connsiteY517" fmla="*/ 161879 h 425520"/>
                    <a:gd name="connsiteX518" fmla="*/ 318736 w 389998"/>
                    <a:gd name="connsiteY518" fmla="*/ 161824 h 425520"/>
                    <a:gd name="connsiteX519" fmla="*/ 318681 w 389998"/>
                    <a:gd name="connsiteY519" fmla="*/ 161797 h 425520"/>
                    <a:gd name="connsiteX520" fmla="*/ 318709 w 389998"/>
                    <a:gd name="connsiteY520" fmla="*/ 161879 h 425520"/>
                    <a:gd name="connsiteX521" fmla="*/ 318490 w 389998"/>
                    <a:gd name="connsiteY521" fmla="*/ 161852 h 425520"/>
                    <a:gd name="connsiteX522" fmla="*/ 318544 w 389998"/>
                    <a:gd name="connsiteY522" fmla="*/ 161769 h 425520"/>
                    <a:gd name="connsiteX523" fmla="*/ 318516 w 389998"/>
                    <a:gd name="connsiteY523" fmla="*/ 161769 h 425520"/>
                    <a:gd name="connsiteX524" fmla="*/ 318490 w 389998"/>
                    <a:gd name="connsiteY524" fmla="*/ 161852 h 425520"/>
                    <a:gd name="connsiteX525" fmla="*/ 268069 w 389998"/>
                    <a:gd name="connsiteY525" fmla="*/ 61972 h 425520"/>
                    <a:gd name="connsiteX526" fmla="*/ 267438 w 389998"/>
                    <a:gd name="connsiteY526" fmla="*/ 62850 h 425520"/>
                    <a:gd name="connsiteX527" fmla="*/ 265792 w 389998"/>
                    <a:gd name="connsiteY527" fmla="*/ 65236 h 425520"/>
                    <a:gd name="connsiteX528" fmla="*/ 264805 w 389998"/>
                    <a:gd name="connsiteY528" fmla="*/ 66800 h 425520"/>
                    <a:gd name="connsiteX529" fmla="*/ 263845 w 389998"/>
                    <a:gd name="connsiteY529" fmla="*/ 68446 h 425520"/>
                    <a:gd name="connsiteX530" fmla="*/ 262638 w 389998"/>
                    <a:gd name="connsiteY530" fmla="*/ 70695 h 425520"/>
                    <a:gd name="connsiteX531" fmla="*/ 262007 w 389998"/>
                    <a:gd name="connsiteY531" fmla="*/ 71984 h 425520"/>
                    <a:gd name="connsiteX532" fmla="*/ 262007 w 389998"/>
                    <a:gd name="connsiteY532" fmla="*/ 71984 h 425520"/>
                    <a:gd name="connsiteX533" fmla="*/ 261979 w 389998"/>
                    <a:gd name="connsiteY533" fmla="*/ 72067 h 425520"/>
                    <a:gd name="connsiteX534" fmla="*/ 268563 w 389998"/>
                    <a:gd name="connsiteY534" fmla="*/ 85975 h 425520"/>
                    <a:gd name="connsiteX535" fmla="*/ 268700 w 389998"/>
                    <a:gd name="connsiteY535" fmla="*/ 86469 h 425520"/>
                    <a:gd name="connsiteX536" fmla="*/ 261952 w 389998"/>
                    <a:gd name="connsiteY536" fmla="*/ 81064 h 425520"/>
                    <a:gd name="connsiteX537" fmla="*/ 261815 w 389998"/>
                    <a:gd name="connsiteY537" fmla="*/ 72423 h 425520"/>
                    <a:gd name="connsiteX538" fmla="*/ 261595 w 389998"/>
                    <a:gd name="connsiteY538" fmla="*/ 72917 h 425520"/>
                    <a:gd name="connsiteX539" fmla="*/ 260937 w 389998"/>
                    <a:gd name="connsiteY539" fmla="*/ 74481 h 425520"/>
                    <a:gd name="connsiteX540" fmla="*/ 258139 w 389998"/>
                    <a:gd name="connsiteY540" fmla="*/ 84384 h 425520"/>
                    <a:gd name="connsiteX541" fmla="*/ 257398 w 389998"/>
                    <a:gd name="connsiteY541" fmla="*/ 94534 h 425520"/>
                    <a:gd name="connsiteX542" fmla="*/ 257398 w 389998"/>
                    <a:gd name="connsiteY542" fmla="*/ 94561 h 425520"/>
                    <a:gd name="connsiteX543" fmla="*/ 257398 w 389998"/>
                    <a:gd name="connsiteY543" fmla="*/ 94808 h 425520"/>
                    <a:gd name="connsiteX544" fmla="*/ 257398 w 389998"/>
                    <a:gd name="connsiteY544" fmla="*/ 94808 h 425520"/>
                    <a:gd name="connsiteX545" fmla="*/ 257398 w 389998"/>
                    <a:gd name="connsiteY545" fmla="*/ 94808 h 425520"/>
                    <a:gd name="connsiteX546" fmla="*/ 257398 w 389998"/>
                    <a:gd name="connsiteY546" fmla="*/ 94945 h 425520"/>
                    <a:gd name="connsiteX547" fmla="*/ 257371 w 389998"/>
                    <a:gd name="connsiteY547" fmla="*/ 94918 h 425520"/>
                    <a:gd name="connsiteX548" fmla="*/ 257508 w 389998"/>
                    <a:gd name="connsiteY548" fmla="*/ 97414 h 425520"/>
                    <a:gd name="connsiteX549" fmla="*/ 258139 w 389998"/>
                    <a:gd name="connsiteY549" fmla="*/ 98127 h 425520"/>
                    <a:gd name="connsiteX550" fmla="*/ 258193 w 389998"/>
                    <a:gd name="connsiteY550" fmla="*/ 98237 h 425520"/>
                    <a:gd name="connsiteX551" fmla="*/ 257535 w 389998"/>
                    <a:gd name="connsiteY551" fmla="*/ 97469 h 425520"/>
                    <a:gd name="connsiteX552" fmla="*/ 258221 w 389998"/>
                    <a:gd name="connsiteY552" fmla="*/ 98292 h 425520"/>
                    <a:gd name="connsiteX553" fmla="*/ 258331 w 389998"/>
                    <a:gd name="connsiteY553" fmla="*/ 98539 h 425520"/>
                    <a:gd name="connsiteX554" fmla="*/ 258605 w 389998"/>
                    <a:gd name="connsiteY554" fmla="*/ 99087 h 425520"/>
                    <a:gd name="connsiteX555" fmla="*/ 257562 w 389998"/>
                    <a:gd name="connsiteY555" fmla="*/ 97880 h 425520"/>
                    <a:gd name="connsiteX556" fmla="*/ 258660 w 389998"/>
                    <a:gd name="connsiteY556" fmla="*/ 99197 h 425520"/>
                    <a:gd name="connsiteX557" fmla="*/ 261019 w 389998"/>
                    <a:gd name="connsiteY557" fmla="*/ 102050 h 425520"/>
                    <a:gd name="connsiteX558" fmla="*/ 265299 w 389998"/>
                    <a:gd name="connsiteY558" fmla="*/ 107180 h 425520"/>
                    <a:gd name="connsiteX559" fmla="*/ 257947 w 389998"/>
                    <a:gd name="connsiteY559" fmla="*/ 100102 h 425520"/>
                    <a:gd name="connsiteX560" fmla="*/ 257617 w 389998"/>
                    <a:gd name="connsiteY560" fmla="*/ 98264 h 425520"/>
                    <a:gd name="connsiteX561" fmla="*/ 257947 w 389998"/>
                    <a:gd name="connsiteY561" fmla="*/ 100102 h 425520"/>
                    <a:gd name="connsiteX562" fmla="*/ 259620 w 389998"/>
                    <a:gd name="connsiteY562" fmla="*/ 108990 h 425520"/>
                    <a:gd name="connsiteX563" fmla="*/ 260306 w 389998"/>
                    <a:gd name="connsiteY563" fmla="*/ 111185 h 425520"/>
                    <a:gd name="connsiteX564" fmla="*/ 260553 w 389998"/>
                    <a:gd name="connsiteY564" fmla="*/ 111980 h 425520"/>
                    <a:gd name="connsiteX565" fmla="*/ 260635 w 389998"/>
                    <a:gd name="connsiteY565" fmla="*/ 112145 h 425520"/>
                    <a:gd name="connsiteX566" fmla="*/ 260635 w 389998"/>
                    <a:gd name="connsiteY566" fmla="*/ 112145 h 425520"/>
                    <a:gd name="connsiteX567" fmla="*/ 260635 w 389998"/>
                    <a:gd name="connsiteY567" fmla="*/ 112145 h 425520"/>
                    <a:gd name="connsiteX568" fmla="*/ 260690 w 389998"/>
                    <a:gd name="connsiteY568" fmla="*/ 112310 h 425520"/>
                    <a:gd name="connsiteX569" fmla="*/ 260663 w 389998"/>
                    <a:gd name="connsiteY569" fmla="*/ 112282 h 425520"/>
                    <a:gd name="connsiteX570" fmla="*/ 260690 w 389998"/>
                    <a:gd name="connsiteY570" fmla="*/ 112310 h 425520"/>
                    <a:gd name="connsiteX571" fmla="*/ 260800 w 389998"/>
                    <a:gd name="connsiteY571" fmla="*/ 112584 h 425520"/>
                    <a:gd name="connsiteX572" fmla="*/ 260800 w 389998"/>
                    <a:gd name="connsiteY572" fmla="*/ 112584 h 425520"/>
                    <a:gd name="connsiteX573" fmla="*/ 260772 w 389998"/>
                    <a:gd name="connsiteY573" fmla="*/ 112556 h 425520"/>
                    <a:gd name="connsiteX574" fmla="*/ 260800 w 389998"/>
                    <a:gd name="connsiteY574" fmla="*/ 112584 h 425520"/>
                    <a:gd name="connsiteX575" fmla="*/ 262555 w 389998"/>
                    <a:gd name="connsiteY575" fmla="*/ 115409 h 425520"/>
                    <a:gd name="connsiteX576" fmla="*/ 261705 w 389998"/>
                    <a:gd name="connsiteY576" fmla="*/ 114669 h 425520"/>
                    <a:gd name="connsiteX577" fmla="*/ 260882 w 389998"/>
                    <a:gd name="connsiteY577" fmla="*/ 112913 h 425520"/>
                    <a:gd name="connsiteX578" fmla="*/ 261458 w 389998"/>
                    <a:gd name="connsiteY578" fmla="*/ 114449 h 425520"/>
                    <a:gd name="connsiteX579" fmla="*/ 261541 w 389998"/>
                    <a:gd name="connsiteY579" fmla="*/ 114614 h 425520"/>
                    <a:gd name="connsiteX580" fmla="*/ 261541 w 389998"/>
                    <a:gd name="connsiteY580" fmla="*/ 114614 h 425520"/>
                    <a:gd name="connsiteX581" fmla="*/ 261541 w 389998"/>
                    <a:gd name="connsiteY581" fmla="*/ 114614 h 425520"/>
                    <a:gd name="connsiteX582" fmla="*/ 261568 w 389998"/>
                    <a:gd name="connsiteY582" fmla="*/ 114696 h 425520"/>
                    <a:gd name="connsiteX583" fmla="*/ 261568 w 389998"/>
                    <a:gd name="connsiteY583" fmla="*/ 114696 h 425520"/>
                    <a:gd name="connsiteX584" fmla="*/ 261595 w 389998"/>
                    <a:gd name="connsiteY584" fmla="*/ 114778 h 425520"/>
                    <a:gd name="connsiteX585" fmla="*/ 261705 w 389998"/>
                    <a:gd name="connsiteY585" fmla="*/ 115025 h 425520"/>
                    <a:gd name="connsiteX586" fmla="*/ 261979 w 389998"/>
                    <a:gd name="connsiteY586" fmla="*/ 115574 h 425520"/>
                    <a:gd name="connsiteX587" fmla="*/ 262199 w 389998"/>
                    <a:gd name="connsiteY587" fmla="*/ 115931 h 425520"/>
                    <a:gd name="connsiteX588" fmla="*/ 267438 w 389998"/>
                    <a:gd name="connsiteY588" fmla="*/ 126410 h 425520"/>
                    <a:gd name="connsiteX589" fmla="*/ 273638 w 389998"/>
                    <a:gd name="connsiteY589" fmla="*/ 130908 h 425520"/>
                    <a:gd name="connsiteX590" fmla="*/ 267466 w 389998"/>
                    <a:gd name="connsiteY590" fmla="*/ 126464 h 425520"/>
                    <a:gd name="connsiteX591" fmla="*/ 273830 w 389998"/>
                    <a:gd name="connsiteY591" fmla="*/ 131238 h 425520"/>
                    <a:gd name="connsiteX592" fmla="*/ 267658 w 389998"/>
                    <a:gd name="connsiteY592" fmla="*/ 126794 h 425520"/>
                    <a:gd name="connsiteX593" fmla="*/ 269358 w 389998"/>
                    <a:gd name="connsiteY593" fmla="*/ 129372 h 425520"/>
                    <a:gd name="connsiteX594" fmla="*/ 275311 w 389998"/>
                    <a:gd name="connsiteY594" fmla="*/ 133487 h 425520"/>
                    <a:gd name="connsiteX595" fmla="*/ 269386 w 389998"/>
                    <a:gd name="connsiteY595" fmla="*/ 129427 h 425520"/>
                    <a:gd name="connsiteX596" fmla="*/ 275531 w 389998"/>
                    <a:gd name="connsiteY596" fmla="*/ 133789 h 425520"/>
                    <a:gd name="connsiteX597" fmla="*/ 269606 w 389998"/>
                    <a:gd name="connsiteY597" fmla="*/ 129729 h 425520"/>
                    <a:gd name="connsiteX598" fmla="*/ 270703 w 389998"/>
                    <a:gd name="connsiteY598" fmla="*/ 131265 h 425520"/>
                    <a:gd name="connsiteX599" fmla="*/ 276409 w 389998"/>
                    <a:gd name="connsiteY599" fmla="*/ 138233 h 425520"/>
                    <a:gd name="connsiteX600" fmla="*/ 277149 w 389998"/>
                    <a:gd name="connsiteY600" fmla="*/ 139056 h 425520"/>
                    <a:gd name="connsiteX601" fmla="*/ 282115 w 389998"/>
                    <a:gd name="connsiteY601" fmla="*/ 141936 h 425520"/>
                    <a:gd name="connsiteX602" fmla="*/ 277204 w 389998"/>
                    <a:gd name="connsiteY602" fmla="*/ 139111 h 425520"/>
                    <a:gd name="connsiteX603" fmla="*/ 282389 w 389998"/>
                    <a:gd name="connsiteY603" fmla="*/ 142238 h 425520"/>
                    <a:gd name="connsiteX604" fmla="*/ 277478 w 389998"/>
                    <a:gd name="connsiteY604" fmla="*/ 139385 h 425520"/>
                    <a:gd name="connsiteX605" fmla="*/ 278713 w 389998"/>
                    <a:gd name="connsiteY605" fmla="*/ 140647 h 425520"/>
                    <a:gd name="connsiteX606" fmla="*/ 283486 w 389998"/>
                    <a:gd name="connsiteY606" fmla="*/ 143335 h 425520"/>
                    <a:gd name="connsiteX607" fmla="*/ 278767 w 389998"/>
                    <a:gd name="connsiteY607" fmla="*/ 140702 h 425520"/>
                    <a:gd name="connsiteX608" fmla="*/ 283760 w 389998"/>
                    <a:gd name="connsiteY608" fmla="*/ 143609 h 425520"/>
                    <a:gd name="connsiteX609" fmla="*/ 283322 w 389998"/>
                    <a:gd name="connsiteY609" fmla="*/ 143472 h 425520"/>
                    <a:gd name="connsiteX610" fmla="*/ 279426 w 389998"/>
                    <a:gd name="connsiteY610" fmla="*/ 141333 h 425520"/>
                    <a:gd name="connsiteX611" fmla="*/ 279042 w 389998"/>
                    <a:gd name="connsiteY611" fmla="*/ 140976 h 425520"/>
                    <a:gd name="connsiteX612" fmla="*/ 279371 w 389998"/>
                    <a:gd name="connsiteY612" fmla="*/ 141305 h 425520"/>
                    <a:gd name="connsiteX613" fmla="*/ 279426 w 389998"/>
                    <a:gd name="connsiteY613" fmla="*/ 141333 h 425520"/>
                    <a:gd name="connsiteX614" fmla="*/ 279453 w 389998"/>
                    <a:gd name="connsiteY614" fmla="*/ 141360 h 425520"/>
                    <a:gd name="connsiteX615" fmla="*/ 283267 w 389998"/>
                    <a:gd name="connsiteY615" fmla="*/ 143472 h 425520"/>
                    <a:gd name="connsiteX616" fmla="*/ 283294 w 389998"/>
                    <a:gd name="connsiteY616" fmla="*/ 143472 h 425520"/>
                    <a:gd name="connsiteX617" fmla="*/ 284035 w 389998"/>
                    <a:gd name="connsiteY617" fmla="*/ 143884 h 425520"/>
                    <a:gd name="connsiteX618" fmla="*/ 283267 w 389998"/>
                    <a:gd name="connsiteY618" fmla="*/ 143472 h 425520"/>
                    <a:gd name="connsiteX619" fmla="*/ 283074 w 389998"/>
                    <a:gd name="connsiteY619" fmla="*/ 143417 h 425520"/>
                    <a:gd name="connsiteX620" fmla="*/ 282937 w 389998"/>
                    <a:gd name="connsiteY620" fmla="*/ 143363 h 425520"/>
                    <a:gd name="connsiteX621" fmla="*/ 279453 w 389998"/>
                    <a:gd name="connsiteY621" fmla="*/ 141360 h 425520"/>
                    <a:gd name="connsiteX622" fmla="*/ 279453 w 389998"/>
                    <a:gd name="connsiteY622" fmla="*/ 141360 h 425520"/>
                    <a:gd name="connsiteX623" fmla="*/ 279399 w 389998"/>
                    <a:gd name="connsiteY623" fmla="*/ 141333 h 425520"/>
                    <a:gd name="connsiteX624" fmla="*/ 279453 w 389998"/>
                    <a:gd name="connsiteY624" fmla="*/ 141360 h 425520"/>
                    <a:gd name="connsiteX625" fmla="*/ 280496 w 389998"/>
                    <a:gd name="connsiteY625" fmla="*/ 142183 h 425520"/>
                    <a:gd name="connsiteX626" fmla="*/ 279975 w 389998"/>
                    <a:gd name="connsiteY626" fmla="*/ 141909 h 425520"/>
                    <a:gd name="connsiteX627" fmla="*/ 279645 w 389998"/>
                    <a:gd name="connsiteY627" fmla="*/ 141607 h 425520"/>
                    <a:gd name="connsiteX628" fmla="*/ 279920 w 389998"/>
                    <a:gd name="connsiteY628" fmla="*/ 141881 h 425520"/>
                    <a:gd name="connsiteX629" fmla="*/ 279975 w 389998"/>
                    <a:gd name="connsiteY629" fmla="*/ 141909 h 425520"/>
                    <a:gd name="connsiteX630" fmla="*/ 280030 w 389998"/>
                    <a:gd name="connsiteY630" fmla="*/ 141964 h 425520"/>
                    <a:gd name="connsiteX631" fmla="*/ 280633 w 389998"/>
                    <a:gd name="connsiteY631" fmla="*/ 142293 h 425520"/>
                    <a:gd name="connsiteX632" fmla="*/ 280797 w 389998"/>
                    <a:gd name="connsiteY632" fmla="*/ 142402 h 425520"/>
                    <a:gd name="connsiteX633" fmla="*/ 280030 w 389998"/>
                    <a:gd name="connsiteY633" fmla="*/ 141964 h 425520"/>
                    <a:gd name="connsiteX634" fmla="*/ 279975 w 389998"/>
                    <a:gd name="connsiteY634" fmla="*/ 141936 h 425520"/>
                    <a:gd name="connsiteX635" fmla="*/ 280030 w 389998"/>
                    <a:gd name="connsiteY635" fmla="*/ 141964 h 425520"/>
                    <a:gd name="connsiteX636" fmla="*/ 280139 w 389998"/>
                    <a:gd name="connsiteY636" fmla="*/ 142073 h 425520"/>
                    <a:gd name="connsiteX637" fmla="*/ 280194 w 389998"/>
                    <a:gd name="connsiteY637" fmla="*/ 142101 h 425520"/>
                    <a:gd name="connsiteX638" fmla="*/ 283623 w 389998"/>
                    <a:gd name="connsiteY638" fmla="*/ 143966 h 425520"/>
                    <a:gd name="connsiteX639" fmla="*/ 283678 w 389998"/>
                    <a:gd name="connsiteY639" fmla="*/ 143966 h 425520"/>
                    <a:gd name="connsiteX640" fmla="*/ 284693 w 389998"/>
                    <a:gd name="connsiteY640" fmla="*/ 144542 h 425520"/>
                    <a:gd name="connsiteX641" fmla="*/ 283623 w 389998"/>
                    <a:gd name="connsiteY641" fmla="*/ 143966 h 425520"/>
                    <a:gd name="connsiteX642" fmla="*/ 280194 w 389998"/>
                    <a:gd name="connsiteY642" fmla="*/ 142101 h 425520"/>
                    <a:gd name="connsiteX643" fmla="*/ 280112 w 389998"/>
                    <a:gd name="connsiteY643" fmla="*/ 142046 h 425520"/>
                    <a:gd name="connsiteX644" fmla="*/ 281346 w 389998"/>
                    <a:gd name="connsiteY644" fmla="*/ 143198 h 425520"/>
                    <a:gd name="connsiteX645" fmla="*/ 282581 w 389998"/>
                    <a:gd name="connsiteY645" fmla="*/ 144295 h 425520"/>
                    <a:gd name="connsiteX646" fmla="*/ 283595 w 389998"/>
                    <a:gd name="connsiteY646" fmla="*/ 145173 h 425520"/>
                    <a:gd name="connsiteX647" fmla="*/ 287765 w 389998"/>
                    <a:gd name="connsiteY647" fmla="*/ 147285 h 425520"/>
                    <a:gd name="connsiteX648" fmla="*/ 283678 w 389998"/>
                    <a:gd name="connsiteY648" fmla="*/ 145200 h 425520"/>
                    <a:gd name="connsiteX649" fmla="*/ 288067 w 389998"/>
                    <a:gd name="connsiteY649" fmla="*/ 147532 h 425520"/>
                    <a:gd name="connsiteX650" fmla="*/ 283952 w 389998"/>
                    <a:gd name="connsiteY650" fmla="*/ 145447 h 425520"/>
                    <a:gd name="connsiteX651" fmla="*/ 286586 w 389998"/>
                    <a:gd name="connsiteY651" fmla="*/ 147587 h 425520"/>
                    <a:gd name="connsiteX652" fmla="*/ 291716 w 389998"/>
                    <a:gd name="connsiteY652" fmla="*/ 151208 h 425520"/>
                    <a:gd name="connsiteX653" fmla="*/ 291825 w 389998"/>
                    <a:gd name="connsiteY653" fmla="*/ 151290 h 425520"/>
                    <a:gd name="connsiteX654" fmla="*/ 291825 w 389998"/>
                    <a:gd name="connsiteY654" fmla="*/ 151290 h 425520"/>
                    <a:gd name="connsiteX655" fmla="*/ 294130 w 389998"/>
                    <a:gd name="connsiteY655" fmla="*/ 152635 h 425520"/>
                    <a:gd name="connsiteX656" fmla="*/ 291852 w 389998"/>
                    <a:gd name="connsiteY656" fmla="*/ 151290 h 425520"/>
                    <a:gd name="connsiteX657" fmla="*/ 291907 w 389998"/>
                    <a:gd name="connsiteY657" fmla="*/ 151318 h 425520"/>
                    <a:gd name="connsiteX658" fmla="*/ 294678 w 389998"/>
                    <a:gd name="connsiteY658" fmla="*/ 152525 h 425520"/>
                    <a:gd name="connsiteX659" fmla="*/ 294898 w 389998"/>
                    <a:gd name="connsiteY659" fmla="*/ 152607 h 425520"/>
                    <a:gd name="connsiteX660" fmla="*/ 294267 w 389998"/>
                    <a:gd name="connsiteY660" fmla="*/ 152662 h 425520"/>
                    <a:gd name="connsiteX661" fmla="*/ 294130 w 389998"/>
                    <a:gd name="connsiteY661" fmla="*/ 152662 h 425520"/>
                    <a:gd name="connsiteX662" fmla="*/ 297038 w 389998"/>
                    <a:gd name="connsiteY662" fmla="*/ 154390 h 425520"/>
                    <a:gd name="connsiteX663" fmla="*/ 297230 w 389998"/>
                    <a:gd name="connsiteY663" fmla="*/ 154500 h 425520"/>
                    <a:gd name="connsiteX664" fmla="*/ 297175 w 389998"/>
                    <a:gd name="connsiteY664" fmla="*/ 154472 h 425520"/>
                    <a:gd name="connsiteX665" fmla="*/ 297230 w 389998"/>
                    <a:gd name="connsiteY665" fmla="*/ 154500 h 425520"/>
                    <a:gd name="connsiteX666" fmla="*/ 297366 w 389998"/>
                    <a:gd name="connsiteY666" fmla="*/ 154555 h 425520"/>
                    <a:gd name="connsiteX667" fmla="*/ 297284 w 389998"/>
                    <a:gd name="connsiteY667" fmla="*/ 154527 h 425520"/>
                    <a:gd name="connsiteX668" fmla="*/ 297366 w 389998"/>
                    <a:gd name="connsiteY668" fmla="*/ 154555 h 425520"/>
                    <a:gd name="connsiteX669" fmla="*/ 297613 w 389998"/>
                    <a:gd name="connsiteY669" fmla="*/ 154665 h 425520"/>
                    <a:gd name="connsiteX670" fmla="*/ 297942 w 389998"/>
                    <a:gd name="connsiteY670" fmla="*/ 154802 h 425520"/>
                    <a:gd name="connsiteX671" fmla="*/ 297586 w 389998"/>
                    <a:gd name="connsiteY671" fmla="*/ 154665 h 425520"/>
                    <a:gd name="connsiteX672" fmla="*/ 298025 w 389998"/>
                    <a:gd name="connsiteY672" fmla="*/ 154829 h 425520"/>
                    <a:gd name="connsiteX673" fmla="*/ 298217 w 389998"/>
                    <a:gd name="connsiteY673" fmla="*/ 154911 h 425520"/>
                    <a:gd name="connsiteX674" fmla="*/ 298382 w 389998"/>
                    <a:gd name="connsiteY674" fmla="*/ 154966 h 425520"/>
                    <a:gd name="connsiteX675" fmla="*/ 300000 w 389998"/>
                    <a:gd name="connsiteY675" fmla="*/ 155597 h 425520"/>
                    <a:gd name="connsiteX676" fmla="*/ 297723 w 389998"/>
                    <a:gd name="connsiteY676" fmla="*/ 154747 h 425520"/>
                    <a:gd name="connsiteX677" fmla="*/ 300192 w 389998"/>
                    <a:gd name="connsiteY677" fmla="*/ 155707 h 425520"/>
                    <a:gd name="connsiteX678" fmla="*/ 297916 w 389998"/>
                    <a:gd name="connsiteY678" fmla="*/ 154857 h 425520"/>
                    <a:gd name="connsiteX679" fmla="*/ 298491 w 389998"/>
                    <a:gd name="connsiteY679" fmla="*/ 155158 h 425520"/>
                    <a:gd name="connsiteX680" fmla="*/ 301015 w 389998"/>
                    <a:gd name="connsiteY680" fmla="*/ 156365 h 425520"/>
                    <a:gd name="connsiteX681" fmla="*/ 301235 w 389998"/>
                    <a:gd name="connsiteY681" fmla="*/ 156448 h 425520"/>
                    <a:gd name="connsiteX682" fmla="*/ 301180 w 389998"/>
                    <a:gd name="connsiteY682" fmla="*/ 156420 h 425520"/>
                    <a:gd name="connsiteX683" fmla="*/ 301235 w 389998"/>
                    <a:gd name="connsiteY683" fmla="*/ 156448 h 425520"/>
                    <a:gd name="connsiteX684" fmla="*/ 302414 w 389998"/>
                    <a:gd name="connsiteY684" fmla="*/ 156887 h 425520"/>
                    <a:gd name="connsiteX685" fmla="*/ 303210 w 389998"/>
                    <a:gd name="connsiteY685" fmla="*/ 157161 h 425520"/>
                    <a:gd name="connsiteX686" fmla="*/ 301426 w 389998"/>
                    <a:gd name="connsiteY686" fmla="*/ 156557 h 425520"/>
                    <a:gd name="connsiteX687" fmla="*/ 304307 w 389998"/>
                    <a:gd name="connsiteY687" fmla="*/ 157764 h 425520"/>
                    <a:gd name="connsiteX688" fmla="*/ 305185 w 389998"/>
                    <a:gd name="connsiteY688" fmla="*/ 158094 h 425520"/>
                    <a:gd name="connsiteX689" fmla="*/ 307571 w 389998"/>
                    <a:gd name="connsiteY689" fmla="*/ 158971 h 425520"/>
                    <a:gd name="connsiteX690" fmla="*/ 308229 w 389998"/>
                    <a:gd name="connsiteY690" fmla="*/ 159191 h 425520"/>
                    <a:gd name="connsiteX691" fmla="*/ 314539 w 389998"/>
                    <a:gd name="connsiteY691" fmla="*/ 161001 h 425520"/>
                    <a:gd name="connsiteX692" fmla="*/ 314539 w 389998"/>
                    <a:gd name="connsiteY692" fmla="*/ 161001 h 425520"/>
                    <a:gd name="connsiteX693" fmla="*/ 314649 w 389998"/>
                    <a:gd name="connsiteY693" fmla="*/ 161029 h 425520"/>
                    <a:gd name="connsiteX694" fmla="*/ 314649 w 389998"/>
                    <a:gd name="connsiteY694" fmla="*/ 161001 h 425520"/>
                    <a:gd name="connsiteX695" fmla="*/ 314649 w 389998"/>
                    <a:gd name="connsiteY695" fmla="*/ 161029 h 425520"/>
                    <a:gd name="connsiteX696" fmla="*/ 314649 w 389998"/>
                    <a:gd name="connsiteY696" fmla="*/ 161029 h 425520"/>
                    <a:gd name="connsiteX697" fmla="*/ 314923 w 389998"/>
                    <a:gd name="connsiteY697" fmla="*/ 161084 h 425520"/>
                    <a:gd name="connsiteX698" fmla="*/ 314923 w 389998"/>
                    <a:gd name="connsiteY698" fmla="*/ 161084 h 425520"/>
                    <a:gd name="connsiteX699" fmla="*/ 314923 w 389998"/>
                    <a:gd name="connsiteY699" fmla="*/ 161084 h 425520"/>
                    <a:gd name="connsiteX700" fmla="*/ 315170 w 389998"/>
                    <a:gd name="connsiteY700" fmla="*/ 161138 h 425520"/>
                    <a:gd name="connsiteX701" fmla="*/ 315252 w 389998"/>
                    <a:gd name="connsiteY701" fmla="*/ 161166 h 425520"/>
                    <a:gd name="connsiteX702" fmla="*/ 315938 w 389998"/>
                    <a:gd name="connsiteY702" fmla="*/ 161330 h 425520"/>
                    <a:gd name="connsiteX703" fmla="*/ 319202 w 389998"/>
                    <a:gd name="connsiteY703" fmla="*/ 161934 h 425520"/>
                    <a:gd name="connsiteX704" fmla="*/ 318462 w 389998"/>
                    <a:gd name="connsiteY704" fmla="*/ 161797 h 425520"/>
                    <a:gd name="connsiteX705" fmla="*/ 319394 w 389998"/>
                    <a:gd name="connsiteY705" fmla="*/ 161961 h 425520"/>
                    <a:gd name="connsiteX706" fmla="*/ 318681 w 389998"/>
                    <a:gd name="connsiteY706" fmla="*/ 161824 h 425520"/>
                    <a:gd name="connsiteX707" fmla="*/ 319587 w 389998"/>
                    <a:gd name="connsiteY707" fmla="*/ 162016 h 425520"/>
                    <a:gd name="connsiteX708" fmla="*/ 318791 w 389998"/>
                    <a:gd name="connsiteY708" fmla="*/ 161852 h 425520"/>
                    <a:gd name="connsiteX709" fmla="*/ 319834 w 389998"/>
                    <a:gd name="connsiteY709" fmla="*/ 162044 h 425520"/>
                    <a:gd name="connsiteX710" fmla="*/ 319038 w 389998"/>
                    <a:gd name="connsiteY710" fmla="*/ 161879 h 425520"/>
                    <a:gd name="connsiteX711" fmla="*/ 320108 w 389998"/>
                    <a:gd name="connsiteY711" fmla="*/ 162071 h 425520"/>
                    <a:gd name="connsiteX712" fmla="*/ 319230 w 389998"/>
                    <a:gd name="connsiteY712" fmla="*/ 161907 h 425520"/>
                    <a:gd name="connsiteX713" fmla="*/ 320108 w 389998"/>
                    <a:gd name="connsiteY713" fmla="*/ 162071 h 425520"/>
                    <a:gd name="connsiteX714" fmla="*/ 320931 w 389998"/>
                    <a:gd name="connsiteY714" fmla="*/ 162181 h 425520"/>
                    <a:gd name="connsiteX715" fmla="*/ 329928 w 389998"/>
                    <a:gd name="connsiteY715" fmla="*/ 162538 h 425520"/>
                    <a:gd name="connsiteX716" fmla="*/ 336046 w 389998"/>
                    <a:gd name="connsiteY716" fmla="*/ 161824 h 425520"/>
                    <a:gd name="connsiteX717" fmla="*/ 342108 w 389998"/>
                    <a:gd name="connsiteY717" fmla="*/ 160178 h 425520"/>
                    <a:gd name="connsiteX718" fmla="*/ 336457 w 389998"/>
                    <a:gd name="connsiteY718" fmla="*/ 160480 h 425520"/>
                    <a:gd name="connsiteX719" fmla="*/ 342190 w 389998"/>
                    <a:gd name="connsiteY719" fmla="*/ 160151 h 425520"/>
                    <a:gd name="connsiteX720" fmla="*/ 336567 w 389998"/>
                    <a:gd name="connsiteY720" fmla="*/ 160425 h 425520"/>
                    <a:gd name="connsiteX721" fmla="*/ 342245 w 389998"/>
                    <a:gd name="connsiteY721" fmla="*/ 160123 h 425520"/>
                    <a:gd name="connsiteX722" fmla="*/ 345922 w 389998"/>
                    <a:gd name="connsiteY722" fmla="*/ 158340 h 425520"/>
                    <a:gd name="connsiteX723" fmla="*/ 355303 w 389998"/>
                    <a:gd name="connsiteY723" fmla="*/ 181603 h 425520"/>
                    <a:gd name="connsiteX724" fmla="*/ 364959 w 389998"/>
                    <a:gd name="connsiteY724" fmla="*/ 214795 h 425520"/>
                    <a:gd name="connsiteX725" fmla="*/ 350310 w 389998"/>
                    <a:gd name="connsiteY725" fmla="*/ 362105 h 425520"/>
                    <a:gd name="connsiteX726" fmla="*/ 269276 w 389998"/>
                    <a:gd name="connsiteY726" fmla="*/ 405558 h 425520"/>
                    <a:gd name="connsiteX727" fmla="*/ 118592 w 389998"/>
                    <a:gd name="connsiteY727" fmla="*/ 337801 h 425520"/>
                    <a:gd name="connsiteX728" fmla="*/ 29987 w 389998"/>
                    <a:gd name="connsiteY728" fmla="*/ 191012 h 425520"/>
                    <a:gd name="connsiteX729" fmla="*/ 27189 w 389998"/>
                    <a:gd name="connsiteY729" fmla="*/ 91681 h 425520"/>
                    <a:gd name="connsiteX730" fmla="*/ 88280 w 389998"/>
                    <a:gd name="connsiteY730" fmla="*/ 25076 h 425520"/>
                    <a:gd name="connsiteX731" fmla="*/ 187474 w 389998"/>
                    <a:gd name="connsiteY731" fmla="*/ 25844 h 425520"/>
                    <a:gd name="connsiteX732" fmla="*/ 268069 w 389998"/>
                    <a:gd name="connsiteY732" fmla="*/ 61972 h 425520"/>
                    <a:gd name="connsiteX733" fmla="*/ 357909 w 389998"/>
                    <a:gd name="connsiteY733" fmla="*/ 143445 h 425520"/>
                    <a:gd name="connsiteX734" fmla="*/ 357936 w 389998"/>
                    <a:gd name="connsiteY734" fmla="*/ 140592 h 425520"/>
                    <a:gd name="connsiteX735" fmla="*/ 347019 w 389998"/>
                    <a:gd name="connsiteY735" fmla="*/ 153512 h 425520"/>
                    <a:gd name="connsiteX736" fmla="*/ 346744 w 389998"/>
                    <a:gd name="connsiteY736" fmla="*/ 154527 h 425520"/>
                    <a:gd name="connsiteX737" fmla="*/ 346305 w 389998"/>
                    <a:gd name="connsiteY737" fmla="*/ 154171 h 425520"/>
                    <a:gd name="connsiteX738" fmla="*/ 342547 w 389998"/>
                    <a:gd name="connsiteY738" fmla="*/ 137465 h 425520"/>
                    <a:gd name="connsiteX739" fmla="*/ 342328 w 389998"/>
                    <a:gd name="connsiteY739" fmla="*/ 137684 h 425520"/>
                    <a:gd name="connsiteX740" fmla="*/ 342547 w 389998"/>
                    <a:gd name="connsiteY740" fmla="*/ 138699 h 425520"/>
                    <a:gd name="connsiteX741" fmla="*/ 341642 w 389998"/>
                    <a:gd name="connsiteY741" fmla="*/ 138370 h 425520"/>
                    <a:gd name="connsiteX742" fmla="*/ 341615 w 389998"/>
                    <a:gd name="connsiteY742" fmla="*/ 138397 h 425520"/>
                    <a:gd name="connsiteX743" fmla="*/ 341560 w 389998"/>
                    <a:gd name="connsiteY743" fmla="*/ 138397 h 425520"/>
                    <a:gd name="connsiteX744" fmla="*/ 341587 w 389998"/>
                    <a:gd name="connsiteY744" fmla="*/ 138370 h 425520"/>
                    <a:gd name="connsiteX745" fmla="*/ 341587 w 389998"/>
                    <a:gd name="connsiteY745" fmla="*/ 138370 h 425520"/>
                    <a:gd name="connsiteX746" fmla="*/ 341642 w 389998"/>
                    <a:gd name="connsiteY746" fmla="*/ 138370 h 425520"/>
                    <a:gd name="connsiteX747" fmla="*/ 342108 w 389998"/>
                    <a:gd name="connsiteY747" fmla="*/ 137876 h 425520"/>
                    <a:gd name="connsiteX748" fmla="*/ 342300 w 389998"/>
                    <a:gd name="connsiteY748" fmla="*/ 137684 h 425520"/>
                    <a:gd name="connsiteX749" fmla="*/ 342300 w 389998"/>
                    <a:gd name="connsiteY749" fmla="*/ 137684 h 425520"/>
                    <a:gd name="connsiteX750" fmla="*/ 342465 w 389998"/>
                    <a:gd name="connsiteY750" fmla="*/ 137547 h 425520"/>
                    <a:gd name="connsiteX751" fmla="*/ 342519 w 389998"/>
                    <a:gd name="connsiteY751" fmla="*/ 137492 h 425520"/>
                    <a:gd name="connsiteX752" fmla="*/ 342602 w 389998"/>
                    <a:gd name="connsiteY752" fmla="*/ 137410 h 425520"/>
                    <a:gd name="connsiteX753" fmla="*/ 342438 w 389998"/>
                    <a:gd name="connsiteY753" fmla="*/ 137547 h 425520"/>
                    <a:gd name="connsiteX754" fmla="*/ 342273 w 389998"/>
                    <a:gd name="connsiteY754" fmla="*/ 137684 h 425520"/>
                    <a:gd name="connsiteX755" fmla="*/ 341916 w 389998"/>
                    <a:gd name="connsiteY755" fmla="*/ 138013 h 425520"/>
                    <a:gd name="connsiteX756" fmla="*/ 341560 w 389998"/>
                    <a:gd name="connsiteY756" fmla="*/ 138370 h 425520"/>
                    <a:gd name="connsiteX757" fmla="*/ 341532 w 389998"/>
                    <a:gd name="connsiteY757" fmla="*/ 138397 h 425520"/>
                    <a:gd name="connsiteX758" fmla="*/ 341505 w 389998"/>
                    <a:gd name="connsiteY758" fmla="*/ 138425 h 425520"/>
                    <a:gd name="connsiteX759" fmla="*/ 341340 w 389998"/>
                    <a:gd name="connsiteY759" fmla="*/ 138480 h 425520"/>
                    <a:gd name="connsiteX760" fmla="*/ 341148 w 389998"/>
                    <a:gd name="connsiteY760" fmla="*/ 138562 h 425520"/>
                    <a:gd name="connsiteX761" fmla="*/ 341011 w 389998"/>
                    <a:gd name="connsiteY761" fmla="*/ 138644 h 425520"/>
                    <a:gd name="connsiteX762" fmla="*/ 341175 w 389998"/>
                    <a:gd name="connsiteY762" fmla="*/ 138535 h 425520"/>
                    <a:gd name="connsiteX763" fmla="*/ 341367 w 389998"/>
                    <a:gd name="connsiteY763" fmla="*/ 138452 h 425520"/>
                    <a:gd name="connsiteX764" fmla="*/ 341697 w 389998"/>
                    <a:gd name="connsiteY764" fmla="*/ 138205 h 425520"/>
                    <a:gd name="connsiteX765" fmla="*/ 342053 w 389998"/>
                    <a:gd name="connsiteY765" fmla="*/ 137876 h 425520"/>
                    <a:gd name="connsiteX766" fmla="*/ 342273 w 389998"/>
                    <a:gd name="connsiteY766" fmla="*/ 137684 h 425520"/>
                    <a:gd name="connsiteX767" fmla="*/ 342273 w 389998"/>
                    <a:gd name="connsiteY767" fmla="*/ 137684 h 425520"/>
                    <a:gd name="connsiteX768" fmla="*/ 341285 w 389998"/>
                    <a:gd name="connsiteY768" fmla="*/ 138452 h 425520"/>
                    <a:gd name="connsiteX769" fmla="*/ 341039 w 389998"/>
                    <a:gd name="connsiteY769" fmla="*/ 138644 h 425520"/>
                    <a:gd name="connsiteX770" fmla="*/ 340984 w 389998"/>
                    <a:gd name="connsiteY770" fmla="*/ 138672 h 425520"/>
                    <a:gd name="connsiteX771" fmla="*/ 340709 w 389998"/>
                    <a:gd name="connsiteY771" fmla="*/ 138891 h 425520"/>
                    <a:gd name="connsiteX772" fmla="*/ 340517 w 389998"/>
                    <a:gd name="connsiteY772" fmla="*/ 139028 h 425520"/>
                    <a:gd name="connsiteX773" fmla="*/ 337774 w 389998"/>
                    <a:gd name="connsiteY773" fmla="*/ 143445 h 425520"/>
                    <a:gd name="connsiteX774" fmla="*/ 337719 w 389998"/>
                    <a:gd name="connsiteY774" fmla="*/ 143143 h 425520"/>
                    <a:gd name="connsiteX775" fmla="*/ 337582 w 389998"/>
                    <a:gd name="connsiteY775" fmla="*/ 142786 h 425520"/>
                    <a:gd name="connsiteX776" fmla="*/ 340517 w 389998"/>
                    <a:gd name="connsiteY776" fmla="*/ 139028 h 425520"/>
                    <a:gd name="connsiteX777" fmla="*/ 340572 w 389998"/>
                    <a:gd name="connsiteY777" fmla="*/ 138973 h 425520"/>
                    <a:gd name="connsiteX778" fmla="*/ 340709 w 389998"/>
                    <a:gd name="connsiteY778" fmla="*/ 138864 h 425520"/>
                    <a:gd name="connsiteX779" fmla="*/ 340874 w 389998"/>
                    <a:gd name="connsiteY779" fmla="*/ 138754 h 425520"/>
                    <a:gd name="connsiteX780" fmla="*/ 340325 w 389998"/>
                    <a:gd name="connsiteY780" fmla="*/ 139111 h 425520"/>
                    <a:gd name="connsiteX781" fmla="*/ 339447 w 389998"/>
                    <a:gd name="connsiteY781" fmla="*/ 139687 h 425520"/>
                    <a:gd name="connsiteX782" fmla="*/ 335552 w 389998"/>
                    <a:gd name="connsiteY782" fmla="*/ 141552 h 425520"/>
                    <a:gd name="connsiteX783" fmla="*/ 335360 w 389998"/>
                    <a:gd name="connsiteY783" fmla="*/ 141634 h 425520"/>
                    <a:gd name="connsiteX784" fmla="*/ 334921 w 389998"/>
                    <a:gd name="connsiteY784" fmla="*/ 141826 h 425520"/>
                    <a:gd name="connsiteX785" fmla="*/ 336512 w 389998"/>
                    <a:gd name="connsiteY785" fmla="*/ 160425 h 425520"/>
                    <a:gd name="connsiteX786" fmla="*/ 336484 w 389998"/>
                    <a:gd name="connsiteY786" fmla="*/ 160562 h 425520"/>
                    <a:gd name="connsiteX787" fmla="*/ 328913 w 389998"/>
                    <a:gd name="connsiteY787" fmla="*/ 151455 h 425520"/>
                    <a:gd name="connsiteX788" fmla="*/ 334921 w 389998"/>
                    <a:gd name="connsiteY788" fmla="*/ 141826 h 425520"/>
                    <a:gd name="connsiteX789" fmla="*/ 335085 w 389998"/>
                    <a:gd name="connsiteY789" fmla="*/ 141744 h 425520"/>
                    <a:gd name="connsiteX790" fmla="*/ 335360 w 389998"/>
                    <a:gd name="connsiteY790" fmla="*/ 141634 h 425520"/>
                    <a:gd name="connsiteX791" fmla="*/ 335497 w 389998"/>
                    <a:gd name="connsiteY791" fmla="*/ 141579 h 425520"/>
                    <a:gd name="connsiteX792" fmla="*/ 328996 w 389998"/>
                    <a:gd name="connsiteY792" fmla="*/ 142814 h 425520"/>
                    <a:gd name="connsiteX793" fmla="*/ 323537 w 389998"/>
                    <a:gd name="connsiteY793" fmla="*/ 142540 h 425520"/>
                    <a:gd name="connsiteX794" fmla="*/ 323016 w 389998"/>
                    <a:gd name="connsiteY794" fmla="*/ 142457 h 425520"/>
                    <a:gd name="connsiteX795" fmla="*/ 322906 w 389998"/>
                    <a:gd name="connsiteY795" fmla="*/ 142430 h 425520"/>
                    <a:gd name="connsiteX796" fmla="*/ 322878 w 389998"/>
                    <a:gd name="connsiteY796" fmla="*/ 142430 h 425520"/>
                    <a:gd name="connsiteX797" fmla="*/ 322713 w 389998"/>
                    <a:gd name="connsiteY797" fmla="*/ 142402 h 425520"/>
                    <a:gd name="connsiteX798" fmla="*/ 322631 w 389998"/>
                    <a:gd name="connsiteY798" fmla="*/ 142375 h 425520"/>
                    <a:gd name="connsiteX799" fmla="*/ 322385 w 389998"/>
                    <a:gd name="connsiteY799" fmla="*/ 142348 h 425520"/>
                    <a:gd name="connsiteX800" fmla="*/ 322385 w 389998"/>
                    <a:gd name="connsiteY800" fmla="*/ 142348 h 425520"/>
                    <a:gd name="connsiteX801" fmla="*/ 319339 w 389998"/>
                    <a:gd name="connsiteY801" fmla="*/ 142540 h 425520"/>
                    <a:gd name="connsiteX802" fmla="*/ 319312 w 389998"/>
                    <a:gd name="connsiteY802" fmla="*/ 142594 h 425520"/>
                    <a:gd name="connsiteX803" fmla="*/ 319284 w 389998"/>
                    <a:gd name="connsiteY803" fmla="*/ 142594 h 425520"/>
                    <a:gd name="connsiteX804" fmla="*/ 319257 w 389998"/>
                    <a:gd name="connsiteY804" fmla="*/ 142704 h 425520"/>
                    <a:gd name="connsiteX805" fmla="*/ 319202 w 389998"/>
                    <a:gd name="connsiteY805" fmla="*/ 142732 h 425520"/>
                    <a:gd name="connsiteX806" fmla="*/ 319038 w 389998"/>
                    <a:gd name="connsiteY806" fmla="*/ 142814 h 425520"/>
                    <a:gd name="connsiteX807" fmla="*/ 319011 w 389998"/>
                    <a:gd name="connsiteY807" fmla="*/ 142924 h 425520"/>
                    <a:gd name="connsiteX808" fmla="*/ 318983 w 389998"/>
                    <a:gd name="connsiteY808" fmla="*/ 142924 h 425520"/>
                    <a:gd name="connsiteX809" fmla="*/ 319011 w 389998"/>
                    <a:gd name="connsiteY809" fmla="*/ 142814 h 425520"/>
                    <a:gd name="connsiteX810" fmla="*/ 319038 w 389998"/>
                    <a:gd name="connsiteY810" fmla="*/ 142814 h 425520"/>
                    <a:gd name="connsiteX811" fmla="*/ 319065 w 389998"/>
                    <a:gd name="connsiteY811" fmla="*/ 142677 h 425520"/>
                    <a:gd name="connsiteX812" fmla="*/ 319148 w 389998"/>
                    <a:gd name="connsiteY812" fmla="*/ 142649 h 425520"/>
                    <a:gd name="connsiteX813" fmla="*/ 319284 w 389998"/>
                    <a:gd name="connsiteY813" fmla="*/ 142622 h 425520"/>
                    <a:gd name="connsiteX814" fmla="*/ 319284 w 389998"/>
                    <a:gd name="connsiteY814" fmla="*/ 142567 h 425520"/>
                    <a:gd name="connsiteX815" fmla="*/ 319312 w 389998"/>
                    <a:gd name="connsiteY815" fmla="*/ 142567 h 425520"/>
                    <a:gd name="connsiteX816" fmla="*/ 319312 w 389998"/>
                    <a:gd name="connsiteY816" fmla="*/ 142512 h 425520"/>
                    <a:gd name="connsiteX817" fmla="*/ 322330 w 389998"/>
                    <a:gd name="connsiteY817" fmla="*/ 142375 h 425520"/>
                    <a:gd name="connsiteX818" fmla="*/ 320135 w 389998"/>
                    <a:gd name="connsiteY818" fmla="*/ 141936 h 425520"/>
                    <a:gd name="connsiteX819" fmla="*/ 319751 w 389998"/>
                    <a:gd name="connsiteY819" fmla="*/ 141854 h 425520"/>
                    <a:gd name="connsiteX820" fmla="*/ 319477 w 389998"/>
                    <a:gd name="connsiteY820" fmla="*/ 141799 h 425520"/>
                    <a:gd name="connsiteX821" fmla="*/ 319477 w 389998"/>
                    <a:gd name="connsiteY821" fmla="*/ 141799 h 425520"/>
                    <a:gd name="connsiteX822" fmla="*/ 319477 w 389998"/>
                    <a:gd name="connsiteY822" fmla="*/ 141799 h 425520"/>
                    <a:gd name="connsiteX823" fmla="*/ 319284 w 389998"/>
                    <a:gd name="connsiteY823" fmla="*/ 141771 h 425520"/>
                    <a:gd name="connsiteX824" fmla="*/ 319284 w 389998"/>
                    <a:gd name="connsiteY824" fmla="*/ 141744 h 425520"/>
                    <a:gd name="connsiteX825" fmla="*/ 319284 w 389998"/>
                    <a:gd name="connsiteY825" fmla="*/ 141771 h 425520"/>
                    <a:gd name="connsiteX826" fmla="*/ 319175 w 389998"/>
                    <a:gd name="connsiteY826" fmla="*/ 141744 h 425520"/>
                    <a:gd name="connsiteX827" fmla="*/ 319175 w 389998"/>
                    <a:gd name="connsiteY827" fmla="*/ 141717 h 425520"/>
                    <a:gd name="connsiteX828" fmla="*/ 314566 w 389998"/>
                    <a:gd name="connsiteY828" fmla="*/ 140372 h 425520"/>
                    <a:gd name="connsiteX829" fmla="*/ 314073 w 389998"/>
                    <a:gd name="connsiteY829" fmla="*/ 140208 h 425520"/>
                    <a:gd name="connsiteX830" fmla="*/ 316788 w 389998"/>
                    <a:gd name="connsiteY830" fmla="*/ 141662 h 425520"/>
                    <a:gd name="connsiteX831" fmla="*/ 313963 w 389998"/>
                    <a:gd name="connsiteY831" fmla="*/ 142293 h 425520"/>
                    <a:gd name="connsiteX832" fmla="*/ 315061 w 389998"/>
                    <a:gd name="connsiteY832" fmla="*/ 144789 h 425520"/>
                    <a:gd name="connsiteX833" fmla="*/ 315061 w 389998"/>
                    <a:gd name="connsiteY833" fmla="*/ 144789 h 425520"/>
                    <a:gd name="connsiteX834" fmla="*/ 314813 w 389998"/>
                    <a:gd name="connsiteY834" fmla="*/ 145036 h 425520"/>
                    <a:gd name="connsiteX835" fmla="*/ 313771 w 389998"/>
                    <a:gd name="connsiteY835" fmla="*/ 142375 h 425520"/>
                    <a:gd name="connsiteX836" fmla="*/ 313990 w 389998"/>
                    <a:gd name="connsiteY836" fmla="*/ 142293 h 425520"/>
                    <a:gd name="connsiteX837" fmla="*/ 313798 w 389998"/>
                    <a:gd name="connsiteY837" fmla="*/ 141964 h 425520"/>
                    <a:gd name="connsiteX838" fmla="*/ 313634 w 389998"/>
                    <a:gd name="connsiteY838" fmla="*/ 141744 h 425520"/>
                    <a:gd name="connsiteX839" fmla="*/ 314100 w 389998"/>
                    <a:gd name="connsiteY839" fmla="*/ 140208 h 425520"/>
                    <a:gd name="connsiteX840" fmla="*/ 312262 w 389998"/>
                    <a:gd name="connsiteY840" fmla="*/ 139522 h 425520"/>
                    <a:gd name="connsiteX841" fmla="*/ 311658 w 389998"/>
                    <a:gd name="connsiteY841" fmla="*/ 139303 h 425520"/>
                    <a:gd name="connsiteX842" fmla="*/ 309628 w 389998"/>
                    <a:gd name="connsiteY842" fmla="*/ 138425 h 425520"/>
                    <a:gd name="connsiteX843" fmla="*/ 313661 w 389998"/>
                    <a:gd name="connsiteY843" fmla="*/ 141744 h 425520"/>
                    <a:gd name="connsiteX844" fmla="*/ 313579 w 389998"/>
                    <a:gd name="connsiteY844" fmla="*/ 142018 h 425520"/>
                    <a:gd name="connsiteX845" fmla="*/ 313798 w 389998"/>
                    <a:gd name="connsiteY845" fmla="*/ 142375 h 425520"/>
                    <a:gd name="connsiteX846" fmla="*/ 313607 w 389998"/>
                    <a:gd name="connsiteY846" fmla="*/ 142457 h 425520"/>
                    <a:gd name="connsiteX847" fmla="*/ 313442 w 389998"/>
                    <a:gd name="connsiteY847" fmla="*/ 142540 h 425520"/>
                    <a:gd name="connsiteX848" fmla="*/ 313607 w 389998"/>
                    <a:gd name="connsiteY848" fmla="*/ 142018 h 425520"/>
                    <a:gd name="connsiteX849" fmla="*/ 309464 w 389998"/>
                    <a:gd name="connsiteY849" fmla="*/ 138342 h 425520"/>
                    <a:gd name="connsiteX850" fmla="*/ 309327 w 389998"/>
                    <a:gd name="connsiteY850" fmla="*/ 138288 h 425520"/>
                    <a:gd name="connsiteX851" fmla="*/ 307517 w 389998"/>
                    <a:gd name="connsiteY851" fmla="*/ 137410 h 425520"/>
                    <a:gd name="connsiteX852" fmla="*/ 307132 w 389998"/>
                    <a:gd name="connsiteY852" fmla="*/ 137190 h 425520"/>
                    <a:gd name="connsiteX853" fmla="*/ 308203 w 389998"/>
                    <a:gd name="connsiteY853" fmla="*/ 137821 h 425520"/>
                    <a:gd name="connsiteX854" fmla="*/ 307900 w 389998"/>
                    <a:gd name="connsiteY854" fmla="*/ 137739 h 425520"/>
                    <a:gd name="connsiteX855" fmla="*/ 307846 w 389998"/>
                    <a:gd name="connsiteY855" fmla="*/ 137739 h 425520"/>
                    <a:gd name="connsiteX856" fmla="*/ 307462 w 389998"/>
                    <a:gd name="connsiteY856" fmla="*/ 137465 h 425520"/>
                    <a:gd name="connsiteX857" fmla="*/ 306995 w 389998"/>
                    <a:gd name="connsiteY857" fmla="*/ 137135 h 425520"/>
                    <a:gd name="connsiteX858" fmla="*/ 306885 w 389998"/>
                    <a:gd name="connsiteY858" fmla="*/ 137081 h 425520"/>
                    <a:gd name="connsiteX859" fmla="*/ 306831 w 389998"/>
                    <a:gd name="connsiteY859" fmla="*/ 137053 h 425520"/>
                    <a:gd name="connsiteX860" fmla="*/ 306721 w 389998"/>
                    <a:gd name="connsiteY860" fmla="*/ 136998 h 425520"/>
                    <a:gd name="connsiteX861" fmla="*/ 306666 w 389998"/>
                    <a:gd name="connsiteY861" fmla="*/ 136971 h 425520"/>
                    <a:gd name="connsiteX862" fmla="*/ 306584 w 389998"/>
                    <a:gd name="connsiteY862" fmla="*/ 136943 h 425520"/>
                    <a:gd name="connsiteX863" fmla="*/ 306474 w 389998"/>
                    <a:gd name="connsiteY863" fmla="*/ 136889 h 425520"/>
                    <a:gd name="connsiteX864" fmla="*/ 302689 w 389998"/>
                    <a:gd name="connsiteY864" fmla="*/ 134639 h 425520"/>
                    <a:gd name="connsiteX865" fmla="*/ 302689 w 389998"/>
                    <a:gd name="connsiteY865" fmla="*/ 134639 h 425520"/>
                    <a:gd name="connsiteX866" fmla="*/ 302606 w 389998"/>
                    <a:gd name="connsiteY866" fmla="*/ 134584 h 425520"/>
                    <a:gd name="connsiteX867" fmla="*/ 298820 w 389998"/>
                    <a:gd name="connsiteY867" fmla="*/ 131869 h 425520"/>
                    <a:gd name="connsiteX868" fmla="*/ 296845 w 389998"/>
                    <a:gd name="connsiteY868" fmla="*/ 130250 h 425520"/>
                    <a:gd name="connsiteX869" fmla="*/ 299369 w 389998"/>
                    <a:gd name="connsiteY869" fmla="*/ 133432 h 425520"/>
                    <a:gd name="connsiteX870" fmla="*/ 296735 w 389998"/>
                    <a:gd name="connsiteY870" fmla="*/ 135133 h 425520"/>
                    <a:gd name="connsiteX871" fmla="*/ 296626 w 389998"/>
                    <a:gd name="connsiteY871" fmla="*/ 130031 h 425520"/>
                    <a:gd name="connsiteX872" fmla="*/ 296626 w 389998"/>
                    <a:gd name="connsiteY872" fmla="*/ 130031 h 425520"/>
                    <a:gd name="connsiteX873" fmla="*/ 295885 w 389998"/>
                    <a:gd name="connsiteY873" fmla="*/ 129372 h 425520"/>
                    <a:gd name="connsiteX874" fmla="*/ 294953 w 389998"/>
                    <a:gd name="connsiteY874" fmla="*/ 128549 h 425520"/>
                    <a:gd name="connsiteX875" fmla="*/ 294047 w 389998"/>
                    <a:gd name="connsiteY875" fmla="*/ 127699 h 425520"/>
                    <a:gd name="connsiteX876" fmla="*/ 294047 w 389998"/>
                    <a:gd name="connsiteY876" fmla="*/ 127699 h 425520"/>
                    <a:gd name="connsiteX877" fmla="*/ 293965 w 389998"/>
                    <a:gd name="connsiteY877" fmla="*/ 127589 h 425520"/>
                    <a:gd name="connsiteX878" fmla="*/ 293691 w 389998"/>
                    <a:gd name="connsiteY878" fmla="*/ 127315 h 425520"/>
                    <a:gd name="connsiteX879" fmla="*/ 293801 w 389998"/>
                    <a:gd name="connsiteY879" fmla="*/ 127425 h 425520"/>
                    <a:gd name="connsiteX880" fmla="*/ 293663 w 389998"/>
                    <a:gd name="connsiteY880" fmla="*/ 127287 h 425520"/>
                    <a:gd name="connsiteX881" fmla="*/ 293499 w 389998"/>
                    <a:gd name="connsiteY881" fmla="*/ 127123 h 425520"/>
                    <a:gd name="connsiteX882" fmla="*/ 293499 w 389998"/>
                    <a:gd name="connsiteY882" fmla="*/ 127123 h 425520"/>
                    <a:gd name="connsiteX883" fmla="*/ 293252 w 389998"/>
                    <a:gd name="connsiteY883" fmla="*/ 126876 h 425520"/>
                    <a:gd name="connsiteX884" fmla="*/ 293361 w 389998"/>
                    <a:gd name="connsiteY884" fmla="*/ 126986 h 425520"/>
                    <a:gd name="connsiteX885" fmla="*/ 293197 w 389998"/>
                    <a:gd name="connsiteY885" fmla="*/ 126848 h 425520"/>
                    <a:gd name="connsiteX886" fmla="*/ 293033 w 389998"/>
                    <a:gd name="connsiteY886" fmla="*/ 126656 h 425520"/>
                    <a:gd name="connsiteX887" fmla="*/ 293033 w 389998"/>
                    <a:gd name="connsiteY887" fmla="*/ 126656 h 425520"/>
                    <a:gd name="connsiteX888" fmla="*/ 292100 w 389998"/>
                    <a:gd name="connsiteY888" fmla="*/ 125696 h 425520"/>
                    <a:gd name="connsiteX889" fmla="*/ 292538 w 389998"/>
                    <a:gd name="connsiteY889" fmla="*/ 126218 h 425520"/>
                    <a:gd name="connsiteX890" fmla="*/ 292264 w 389998"/>
                    <a:gd name="connsiteY890" fmla="*/ 125971 h 425520"/>
                    <a:gd name="connsiteX891" fmla="*/ 292209 w 389998"/>
                    <a:gd name="connsiteY891" fmla="*/ 125943 h 425520"/>
                    <a:gd name="connsiteX892" fmla="*/ 291880 w 389998"/>
                    <a:gd name="connsiteY892" fmla="*/ 125477 h 425520"/>
                    <a:gd name="connsiteX893" fmla="*/ 291852 w 389998"/>
                    <a:gd name="connsiteY893" fmla="*/ 125449 h 425520"/>
                    <a:gd name="connsiteX894" fmla="*/ 291277 w 389998"/>
                    <a:gd name="connsiteY894" fmla="*/ 124846 h 425520"/>
                    <a:gd name="connsiteX895" fmla="*/ 287024 w 389998"/>
                    <a:gd name="connsiteY895" fmla="*/ 119606 h 425520"/>
                    <a:gd name="connsiteX896" fmla="*/ 286229 w 389998"/>
                    <a:gd name="connsiteY896" fmla="*/ 118482 h 425520"/>
                    <a:gd name="connsiteX897" fmla="*/ 287848 w 389998"/>
                    <a:gd name="connsiteY897" fmla="*/ 125861 h 425520"/>
                    <a:gd name="connsiteX898" fmla="*/ 285379 w 389998"/>
                    <a:gd name="connsiteY898" fmla="*/ 130936 h 425520"/>
                    <a:gd name="connsiteX899" fmla="*/ 275586 w 389998"/>
                    <a:gd name="connsiteY899" fmla="*/ 133953 h 425520"/>
                    <a:gd name="connsiteX900" fmla="*/ 278356 w 389998"/>
                    <a:gd name="connsiteY900" fmla="*/ 131430 h 425520"/>
                    <a:gd name="connsiteX901" fmla="*/ 284419 w 389998"/>
                    <a:gd name="connsiteY901" fmla="*/ 127479 h 425520"/>
                    <a:gd name="connsiteX902" fmla="*/ 286284 w 389998"/>
                    <a:gd name="connsiteY902" fmla="*/ 120951 h 425520"/>
                    <a:gd name="connsiteX903" fmla="*/ 286037 w 389998"/>
                    <a:gd name="connsiteY903" fmla="*/ 118207 h 425520"/>
                    <a:gd name="connsiteX904" fmla="*/ 286010 w 389998"/>
                    <a:gd name="connsiteY904" fmla="*/ 118180 h 425520"/>
                    <a:gd name="connsiteX905" fmla="*/ 284775 w 389998"/>
                    <a:gd name="connsiteY905" fmla="*/ 116260 h 425520"/>
                    <a:gd name="connsiteX906" fmla="*/ 286284 w 389998"/>
                    <a:gd name="connsiteY906" fmla="*/ 120951 h 425520"/>
                    <a:gd name="connsiteX907" fmla="*/ 278356 w 389998"/>
                    <a:gd name="connsiteY907" fmla="*/ 131430 h 425520"/>
                    <a:gd name="connsiteX908" fmla="*/ 273885 w 389998"/>
                    <a:gd name="connsiteY908" fmla="*/ 131375 h 425520"/>
                    <a:gd name="connsiteX909" fmla="*/ 284611 w 389998"/>
                    <a:gd name="connsiteY909" fmla="*/ 116013 h 425520"/>
                    <a:gd name="connsiteX910" fmla="*/ 280414 w 389998"/>
                    <a:gd name="connsiteY910" fmla="*/ 107564 h 425520"/>
                    <a:gd name="connsiteX911" fmla="*/ 280359 w 389998"/>
                    <a:gd name="connsiteY911" fmla="*/ 107399 h 425520"/>
                    <a:gd name="connsiteX912" fmla="*/ 279975 w 389998"/>
                    <a:gd name="connsiteY912" fmla="*/ 106329 h 425520"/>
                    <a:gd name="connsiteX913" fmla="*/ 280139 w 389998"/>
                    <a:gd name="connsiteY913" fmla="*/ 106878 h 425520"/>
                    <a:gd name="connsiteX914" fmla="*/ 280002 w 389998"/>
                    <a:gd name="connsiteY914" fmla="*/ 106576 h 425520"/>
                    <a:gd name="connsiteX915" fmla="*/ 280002 w 389998"/>
                    <a:gd name="connsiteY915" fmla="*/ 106521 h 425520"/>
                    <a:gd name="connsiteX916" fmla="*/ 279893 w 389998"/>
                    <a:gd name="connsiteY916" fmla="*/ 106055 h 425520"/>
                    <a:gd name="connsiteX917" fmla="*/ 279838 w 389998"/>
                    <a:gd name="connsiteY917" fmla="*/ 105945 h 425520"/>
                    <a:gd name="connsiteX918" fmla="*/ 279838 w 389998"/>
                    <a:gd name="connsiteY918" fmla="*/ 105918 h 425520"/>
                    <a:gd name="connsiteX919" fmla="*/ 279783 w 389998"/>
                    <a:gd name="connsiteY919" fmla="*/ 105781 h 425520"/>
                    <a:gd name="connsiteX920" fmla="*/ 279783 w 389998"/>
                    <a:gd name="connsiteY920" fmla="*/ 105753 h 425520"/>
                    <a:gd name="connsiteX921" fmla="*/ 279783 w 389998"/>
                    <a:gd name="connsiteY921" fmla="*/ 105726 h 425520"/>
                    <a:gd name="connsiteX922" fmla="*/ 279783 w 389998"/>
                    <a:gd name="connsiteY922" fmla="*/ 105698 h 425520"/>
                    <a:gd name="connsiteX923" fmla="*/ 279590 w 389998"/>
                    <a:gd name="connsiteY923" fmla="*/ 105150 h 425520"/>
                    <a:gd name="connsiteX924" fmla="*/ 279124 w 389998"/>
                    <a:gd name="connsiteY924" fmla="*/ 103641 h 425520"/>
                    <a:gd name="connsiteX925" fmla="*/ 277808 w 389998"/>
                    <a:gd name="connsiteY925" fmla="*/ 96564 h 425520"/>
                    <a:gd name="connsiteX926" fmla="*/ 274351 w 389998"/>
                    <a:gd name="connsiteY926" fmla="*/ 105122 h 425520"/>
                    <a:gd name="connsiteX927" fmla="*/ 265381 w 389998"/>
                    <a:gd name="connsiteY927" fmla="*/ 107317 h 425520"/>
                    <a:gd name="connsiteX928" fmla="*/ 271361 w 389998"/>
                    <a:gd name="connsiteY928" fmla="*/ 103806 h 425520"/>
                    <a:gd name="connsiteX929" fmla="*/ 273913 w 389998"/>
                    <a:gd name="connsiteY929" fmla="*/ 102297 h 425520"/>
                    <a:gd name="connsiteX930" fmla="*/ 276024 w 389998"/>
                    <a:gd name="connsiteY930" fmla="*/ 99965 h 425520"/>
                    <a:gd name="connsiteX931" fmla="*/ 277780 w 389998"/>
                    <a:gd name="connsiteY931" fmla="*/ 96289 h 425520"/>
                    <a:gd name="connsiteX932" fmla="*/ 277753 w 389998"/>
                    <a:gd name="connsiteY932" fmla="*/ 96125 h 425520"/>
                    <a:gd name="connsiteX933" fmla="*/ 277753 w 389998"/>
                    <a:gd name="connsiteY933" fmla="*/ 96042 h 425520"/>
                    <a:gd name="connsiteX934" fmla="*/ 277670 w 389998"/>
                    <a:gd name="connsiteY934" fmla="*/ 94451 h 425520"/>
                    <a:gd name="connsiteX935" fmla="*/ 277670 w 389998"/>
                    <a:gd name="connsiteY935" fmla="*/ 94451 h 425520"/>
                    <a:gd name="connsiteX936" fmla="*/ 277670 w 389998"/>
                    <a:gd name="connsiteY936" fmla="*/ 94342 h 425520"/>
                    <a:gd name="connsiteX937" fmla="*/ 277670 w 389998"/>
                    <a:gd name="connsiteY937" fmla="*/ 94287 h 425520"/>
                    <a:gd name="connsiteX938" fmla="*/ 277670 w 389998"/>
                    <a:gd name="connsiteY938" fmla="*/ 94177 h 425520"/>
                    <a:gd name="connsiteX939" fmla="*/ 278136 w 389998"/>
                    <a:gd name="connsiteY939" fmla="*/ 87977 h 425520"/>
                    <a:gd name="connsiteX940" fmla="*/ 279838 w 389998"/>
                    <a:gd name="connsiteY940" fmla="*/ 82107 h 425520"/>
                    <a:gd name="connsiteX941" fmla="*/ 280359 w 389998"/>
                    <a:gd name="connsiteY941" fmla="*/ 80900 h 425520"/>
                    <a:gd name="connsiteX942" fmla="*/ 268755 w 389998"/>
                    <a:gd name="connsiteY942" fmla="*/ 86578 h 425520"/>
                    <a:gd name="connsiteX943" fmla="*/ 280139 w 389998"/>
                    <a:gd name="connsiteY943" fmla="*/ 80818 h 425520"/>
                    <a:gd name="connsiteX944" fmla="*/ 280496 w 389998"/>
                    <a:gd name="connsiteY944" fmla="*/ 80653 h 425520"/>
                    <a:gd name="connsiteX945" fmla="*/ 280852 w 389998"/>
                    <a:gd name="connsiteY945" fmla="*/ 79885 h 425520"/>
                    <a:gd name="connsiteX946" fmla="*/ 281565 w 389998"/>
                    <a:gd name="connsiteY946" fmla="*/ 78513 h 425520"/>
                    <a:gd name="connsiteX947" fmla="*/ 282169 w 389998"/>
                    <a:gd name="connsiteY947" fmla="*/ 77498 h 425520"/>
                    <a:gd name="connsiteX948" fmla="*/ 282773 w 389998"/>
                    <a:gd name="connsiteY948" fmla="*/ 76538 h 425520"/>
                    <a:gd name="connsiteX949" fmla="*/ 283952 w 389998"/>
                    <a:gd name="connsiteY949" fmla="*/ 74810 h 425520"/>
                    <a:gd name="connsiteX950" fmla="*/ 284721 w 389998"/>
                    <a:gd name="connsiteY950" fmla="*/ 73795 h 425520"/>
                    <a:gd name="connsiteX951" fmla="*/ 285461 w 389998"/>
                    <a:gd name="connsiteY951" fmla="*/ 72835 h 425520"/>
                    <a:gd name="connsiteX952" fmla="*/ 288012 w 389998"/>
                    <a:gd name="connsiteY952" fmla="*/ 69927 h 425520"/>
                    <a:gd name="connsiteX953" fmla="*/ 289466 w 389998"/>
                    <a:gd name="connsiteY953" fmla="*/ 68473 h 425520"/>
                    <a:gd name="connsiteX954" fmla="*/ 289850 w 389998"/>
                    <a:gd name="connsiteY954" fmla="*/ 68117 h 425520"/>
                    <a:gd name="connsiteX955" fmla="*/ 288232 w 389998"/>
                    <a:gd name="connsiteY955" fmla="*/ 68555 h 425520"/>
                    <a:gd name="connsiteX956" fmla="*/ 291496 w 389998"/>
                    <a:gd name="connsiteY956" fmla="*/ 64742 h 425520"/>
                    <a:gd name="connsiteX957" fmla="*/ 289054 w 389998"/>
                    <a:gd name="connsiteY957" fmla="*/ 52535 h 425520"/>
                    <a:gd name="connsiteX958" fmla="*/ 288890 w 389998"/>
                    <a:gd name="connsiteY958" fmla="*/ 52371 h 425520"/>
                    <a:gd name="connsiteX959" fmla="*/ 288835 w 389998"/>
                    <a:gd name="connsiteY959" fmla="*/ 52316 h 425520"/>
                    <a:gd name="connsiteX960" fmla="*/ 191945 w 389998"/>
                    <a:gd name="connsiteY960" fmla="*/ 5654 h 425520"/>
                    <a:gd name="connsiteX961" fmla="*/ 84988 w 389998"/>
                    <a:gd name="connsiteY961" fmla="*/ 4419 h 425520"/>
                    <a:gd name="connsiteX962" fmla="*/ 14872 w 389998"/>
                    <a:gd name="connsiteY962" fmla="*/ 64358 h 425520"/>
                    <a:gd name="connsiteX963" fmla="*/ 9852 w 389998"/>
                    <a:gd name="connsiteY963" fmla="*/ 197705 h 425520"/>
                    <a:gd name="connsiteX964" fmla="*/ 131787 w 389998"/>
                    <a:gd name="connsiteY964" fmla="*/ 377001 h 425520"/>
                    <a:gd name="connsiteX965" fmla="*/ 269879 w 389998"/>
                    <a:gd name="connsiteY965" fmla="*/ 425446 h 425520"/>
                    <a:gd name="connsiteX966" fmla="*/ 366605 w 389998"/>
                    <a:gd name="connsiteY966" fmla="*/ 372255 h 425520"/>
                    <a:gd name="connsiteX967" fmla="*/ 382323 w 389998"/>
                    <a:gd name="connsiteY967" fmla="*/ 210928 h 425520"/>
                    <a:gd name="connsiteX968" fmla="*/ 371790 w 389998"/>
                    <a:gd name="connsiteY968" fmla="*/ 175842 h 425520"/>
                    <a:gd name="connsiteX969" fmla="*/ 357909 w 389998"/>
                    <a:gd name="connsiteY969" fmla="*/ 143445 h 425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</a:cxnLst>
                  <a:rect l="l" t="t" r="r" b="b"/>
                  <a:pathLst>
                    <a:path w="389998" h="425520">
                      <a:moveTo>
                        <a:pt x="280825" y="70229"/>
                      </a:moveTo>
                      <a:lnTo>
                        <a:pt x="280743" y="70229"/>
                      </a:lnTo>
                      <a:lnTo>
                        <a:pt x="280496" y="70503"/>
                      </a:lnTo>
                      <a:lnTo>
                        <a:pt x="281346" y="70284"/>
                      </a:lnTo>
                      <a:lnTo>
                        <a:pt x="280825" y="70229"/>
                      </a:lnTo>
                      <a:close/>
                      <a:moveTo>
                        <a:pt x="268234" y="84905"/>
                      </a:moveTo>
                      <a:lnTo>
                        <a:pt x="268837" y="86139"/>
                      </a:lnTo>
                      <a:lnTo>
                        <a:pt x="268535" y="85975"/>
                      </a:lnTo>
                      <a:lnTo>
                        <a:pt x="268453" y="85700"/>
                      </a:lnTo>
                      <a:lnTo>
                        <a:pt x="268234" y="84905"/>
                      </a:lnTo>
                      <a:lnTo>
                        <a:pt x="262007" y="71984"/>
                      </a:lnTo>
                      <a:cubicBezTo>
                        <a:pt x="263543" y="68912"/>
                        <a:pt x="267027" y="80571"/>
                        <a:pt x="268234" y="84905"/>
                      </a:cubicBezTo>
                      <a:close/>
                      <a:moveTo>
                        <a:pt x="265134" y="104327"/>
                      </a:moveTo>
                      <a:lnTo>
                        <a:pt x="264970" y="104107"/>
                      </a:lnTo>
                      <a:lnTo>
                        <a:pt x="264970" y="104107"/>
                      </a:lnTo>
                      <a:lnTo>
                        <a:pt x="265134" y="104327"/>
                      </a:lnTo>
                      <a:close/>
                      <a:moveTo>
                        <a:pt x="265134" y="104464"/>
                      </a:moveTo>
                      <a:lnTo>
                        <a:pt x="264805" y="104080"/>
                      </a:lnTo>
                      <a:lnTo>
                        <a:pt x="264805" y="104080"/>
                      </a:lnTo>
                      <a:lnTo>
                        <a:pt x="265134" y="104464"/>
                      </a:lnTo>
                      <a:close/>
                      <a:moveTo>
                        <a:pt x="265244" y="106521"/>
                      </a:moveTo>
                      <a:lnTo>
                        <a:pt x="262199" y="102955"/>
                      </a:lnTo>
                      <a:lnTo>
                        <a:pt x="262144" y="102928"/>
                      </a:lnTo>
                      <a:lnTo>
                        <a:pt x="265244" y="106521"/>
                      </a:lnTo>
                      <a:close/>
                      <a:moveTo>
                        <a:pt x="265271" y="106851"/>
                      </a:moveTo>
                      <a:lnTo>
                        <a:pt x="261815" y="102681"/>
                      </a:lnTo>
                      <a:lnTo>
                        <a:pt x="261431" y="102407"/>
                      </a:lnTo>
                      <a:lnTo>
                        <a:pt x="265271" y="106851"/>
                      </a:lnTo>
                      <a:close/>
                      <a:moveTo>
                        <a:pt x="262583" y="115519"/>
                      </a:moveTo>
                      <a:lnTo>
                        <a:pt x="261705" y="114724"/>
                      </a:lnTo>
                      <a:lnTo>
                        <a:pt x="261842" y="114943"/>
                      </a:lnTo>
                      <a:lnTo>
                        <a:pt x="263131" y="116068"/>
                      </a:lnTo>
                      <a:lnTo>
                        <a:pt x="262857" y="115793"/>
                      </a:lnTo>
                      <a:lnTo>
                        <a:pt x="262583" y="115519"/>
                      </a:lnTo>
                      <a:close/>
                      <a:moveTo>
                        <a:pt x="267767" y="118701"/>
                      </a:moveTo>
                      <a:lnTo>
                        <a:pt x="267630" y="118564"/>
                      </a:lnTo>
                      <a:lnTo>
                        <a:pt x="267767" y="118701"/>
                      </a:lnTo>
                      <a:close/>
                      <a:moveTo>
                        <a:pt x="267822" y="118866"/>
                      </a:moveTo>
                      <a:lnTo>
                        <a:pt x="267466" y="118537"/>
                      </a:lnTo>
                      <a:lnTo>
                        <a:pt x="267466" y="118537"/>
                      </a:lnTo>
                      <a:lnTo>
                        <a:pt x="267822" y="118866"/>
                      </a:lnTo>
                      <a:close/>
                      <a:moveTo>
                        <a:pt x="267904" y="119058"/>
                      </a:moveTo>
                      <a:lnTo>
                        <a:pt x="267274" y="118482"/>
                      </a:lnTo>
                      <a:lnTo>
                        <a:pt x="267246" y="118482"/>
                      </a:lnTo>
                      <a:lnTo>
                        <a:pt x="267904" y="119058"/>
                      </a:lnTo>
                      <a:close/>
                      <a:moveTo>
                        <a:pt x="261897" y="115080"/>
                      </a:moveTo>
                      <a:lnTo>
                        <a:pt x="266067" y="118729"/>
                      </a:lnTo>
                      <a:lnTo>
                        <a:pt x="266122" y="118756"/>
                      </a:lnTo>
                      <a:lnTo>
                        <a:pt x="261842" y="114970"/>
                      </a:lnTo>
                      <a:lnTo>
                        <a:pt x="261897" y="115080"/>
                      </a:lnTo>
                      <a:close/>
                      <a:moveTo>
                        <a:pt x="263845" y="116699"/>
                      </a:moveTo>
                      <a:lnTo>
                        <a:pt x="266231" y="118783"/>
                      </a:lnTo>
                      <a:lnTo>
                        <a:pt x="266314" y="118811"/>
                      </a:lnTo>
                      <a:lnTo>
                        <a:pt x="264338" y="117055"/>
                      </a:lnTo>
                      <a:lnTo>
                        <a:pt x="264284" y="117028"/>
                      </a:lnTo>
                      <a:lnTo>
                        <a:pt x="263845" y="116699"/>
                      </a:lnTo>
                      <a:close/>
                      <a:moveTo>
                        <a:pt x="264475" y="117165"/>
                      </a:moveTo>
                      <a:cubicBezTo>
                        <a:pt x="265216" y="117686"/>
                        <a:pt x="266039" y="118070"/>
                        <a:pt x="266917" y="118372"/>
                      </a:cubicBezTo>
                      <a:lnTo>
                        <a:pt x="268042" y="119414"/>
                      </a:lnTo>
                      <a:cubicBezTo>
                        <a:pt x="267493" y="119277"/>
                        <a:pt x="266945" y="119113"/>
                        <a:pt x="266423" y="118866"/>
                      </a:cubicBezTo>
                      <a:lnTo>
                        <a:pt x="264475" y="117165"/>
                      </a:lnTo>
                      <a:close/>
                      <a:moveTo>
                        <a:pt x="269084" y="118838"/>
                      </a:moveTo>
                      <a:lnTo>
                        <a:pt x="268892" y="118811"/>
                      </a:lnTo>
                      <a:cubicBezTo>
                        <a:pt x="268344" y="119195"/>
                        <a:pt x="268014" y="119414"/>
                        <a:pt x="268014" y="119414"/>
                      </a:cubicBezTo>
                      <a:cubicBezTo>
                        <a:pt x="268316" y="119497"/>
                        <a:pt x="268618" y="119552"/>
                        <a:pt x="268892" y="119579"/>
                      </a:cubicBezTo>
                      <a:lnTo>
                        <a:pt x="269139" y="118838"/>
                      </a:lnTo>
                      <a:lnTo>
                        <a:pt x="269084" y="118838"/>
                      </a:lnTo>
                      <a:close/>
                      <a:moveTo>
                        <a:pt x="268535" y="120813"/>
                      </a:moveTo>
                      <a:lnTo>
                        <a:pt x="268399" y="120676"/>
                      </a:lnTo>
                      <a:lnTo>
                        <a:pt x="268535" y="120813"/>
                      </a:lnTo>
                      <a:close/>
                      <a:moveTo>
                        <a:pt x="268563" y="120923"/>
                      </a:moveTo>
                      <a:lnTo>
                        <a:pt x="268289" y="120649"/>
                      </a:lnTo>
                      <a:lnTo>
                        <a:pt x="268289" y="120649"/>
                      </a:lnTo>
                      <a:lnTo>
                        <a:pt x="268563" y="120923"/>
                      </a:lnTo>
                      <a:close/>
                      <a:moveTo>
                        <a:pt x="293361" y="127095"/>
                      </a:moveTo>
                      <a:lnTo>
                        <a:pt x="293444" y="127150"/>
                      </a:lnTo>
                      <a:lnTo>
                        <a:pt x="293361" y="127095"/>
                      </a:lnTo>
                      <a:lnTo>
                        <a:pt x="293361" y="127095"/>
                      </a:lnTo>
                      <a:close/>
                      <a:moveTo>
                        <a:pt x="293718" y="127479"/>
                      </a:moveTo>
                      <a:lnTo>
                        <a:pt x="293828" y="127671"/>
                      </a:lnTo>
                      <a:lnTo>
                        <a:pt x="293636" y="128001"/>
                      </a:lnTo>
                      <a:lnTo>
                        <a:pt x="293718" y="128138"/>
                      </a:lnTo>
                      <a:lnTo>
                        <a:pt x="293636" y="128330"/>
                      </a:lnTo>
                      <a:lnTo>
                        <a:pt x="293636" y="128467"/>
                      </a:lnTo>
                      <a:lnTo>
                        <a:pt x="293636" y="128549"/>
                      </a:lnTo>
                      <a:lnTo>
                        <a:pt x="293910" y="128577"/>
                      </a:lnTo>
                      <a:lnTo>
                        <a:pt x="293910" y="128577"/>
                      </a:lnTo>
                      <a:lnTo>
                        <a:pt x="293801" y="128302"/>
                      </a:lnTo>
                      <a:lnTo>
                        <a:pt x="293718" y="128138"/>
                      </a:lnTo>
                      <a:lnTo>
                        <a:pt x="293910" y="127809"/>
                      </a:lnTo>
                      <a:lnTo>
                        <a:pt x="293855" y="127699"/>
                      </a:lnTo>
                      <a:lnTo>
                        <a:pt x="293855" y="127671"/>
                      </a:lnTo>
                      <a:lnTo>
                        <a:pt x="293882" y="127644"/>
                      </a:lnTo>
                      <a:lnTo>
                        <a:pt x="293746" y="127479"/>
                      </a:lnTo>
                      <a:lnTo>
                        <a:pt x="293691" y="127425"/>
                      </a:lnTo>
                      <a:lnTo>
                        <a:pt x="293718" y="127479"/>
                      </a:lnTo>
                      <a:close/>
                      <a:moveTo>
                        <a:pt x="293581" y="127918"/>
                      </a:moveTo>
                      <a:lnTo>
                        <a:pt x="293581" y="128083"/>
                      </a:lnTo>
                      <a:lnTo>
                        <a:pt x="293334" y="128522"/>
                      </a:lnTo>
                      <a:lnTo>
                        <a:pt x="293499" y="128522"/>
                      </a:lnTo>
                      <a:lnTo>
                        <a:pt x="293609" y="128330"/>
                      </a:lnTo>
                      <a:lnTo>
                        <a:pt x="293581" y="128083"/>
                      </a:lnTo>
                      <a:lnTo>
                        <a:pt x="293609" y="128001"/>
                      </a:lnTo>
                      <a:lnTo>
                        <a:pt x="293526" y="127863"/>
                      </a:lnTo>
                      <a:lnTo>
                        <a:pt x="293581" y="127918"/>
                      </a:lnTo>
                      <a:close/>
                      <a:moveTo>
                        <a:pt x="294075" y="127809"/>
                      </a:moveTo>
                      <a:cubicBezTo>
                        <a:pt x="294212" y="127973"/>
                        <a:pt x="294322" y="128193"/>
                        <a:pt x="294404" y="128412"/>
                      </a:cubicBezTo>
                      <a:lnTo>
                        <a:pt x="294651" y="128796"/>
                      </a:lnTo>
                      <a:lnTo>
                        <a:pt x="294678" y="128824"/>
                      </a:lnTo>
                      <a:lnTo>
                        <a:pt x="294953" y="128933"/>
                      </a:lnTo>
                      <a:cubicBezTo>
                        <a:pt x="294678" y="128522"/>
                        <a:pt x="294404" y="128138"/>
                        <a:pt x="294075" y="127809"/>
                      </a:cubicBezTo>
                      <a:close/>
                      <a:moveTo>
                        <a:pt x="293910" y="127726"/>
                      </a:moveTo>
                      <a:lnTo>
                        <a:pt x="293937" y="127671"/>
                      </a:lnTo>
                      <a:lnTo>
                        <a:pt x="293828" y="127589"/>
                      </a:lnTo>
                      <a:lnTo>
                        <a:pt x="293801" y="127644"/>
                      </a:lnTo>
                      <a:lnTo>
                        <a:pt x="293910" y="127726"/>
                      </a:lnTo>
                      <a:lnTo>
                        <a:pt x="293882" y="127809"/>
                      </a:lnTo>
                      <a:cubicBezTo>
                        <a:pt x="293992" y="128055"/>
                        <a:pt x="294075" y="128330"/>
                        <a:pt x="294075" y="128632"/>
                      </a:cubicBezTo>
                      <a:lnTo>
                        <a:pt x="294239" y="128659"/>
                      </a:lnTo>
                      <a:lnTo>
                        <a:pt x="294513" y="128741"/>
                      </a:lnTo>
                      <a:cubicBezTo>
                        <a:pt x="294623" y="129235"/>
                        <a:pt x="294623" y="129784"/>
                        <a:pt x="294487" y="130360"/>
                      </a:cubicBezTo>
                      <a:cubicBezTo>
                        <a:pt x="294733" y="131484"/>
                        <a:pt x="294788" y="132637"/>
                        <a:pt x="294651" y="133761"/>
                      </a:cubicBezTo>
                      <a:lnTo>
                        <a:pt x="295803" y="131539"/>
                      </a:lnTo>
                      <a:cubicBezTo>
                        <a:pt x="295584" y="130579"/>
                        <a:pt x="295199" y="129674"/>
                        <a:pt x="294678" y="128796"/>
                      </a:cubicBezTo>
                      <a:lnTo>
                        <a:pt x="294596" y="128769"/>
                      </a:lnTo>
                      <a:lnTo>
                        <a:pt x="294513" y="128741"/>
                      </a:lnTo>
                      <a:lnTo>
                        <a:pt x="294487" y="128604"/>
                      </a:lnTo>
                      <a:lnTo>
                        <a:pt x="294432" y="128412"/>
                      </a:lnTo>
                      <a:lnTo>
                        <a:pt x="294239" y="128110"/>
                      </a:lnTo>
                      <a:lnTo>
                        <a:pt x="293910" y="127726"/>
                      </a:lnTo>
                      <a:close/>
                      <a:moveTo>
                        <a:pt x="319120" y="142677"/>
                      </a:moveTo>
                      <a:lnTo>
                        <a:pt x="319120" y="142622"/>
                      </a:lnTo>
                      <a:lnTo>
                        <a:pt x="318983" y="142677"/>
                      </a:lnTo>
                      <a:lnTo>
                        <a:pt x="318956" y="142732"/>
                      </a:lnTo>
                      <a:lnTo>
                        <a:pt x="318956" y="142732"/>
                      </a:lnTo>
                      <a:lnTo>
                        <a:pt x="318956" y="142732"/>
                      </a:lnTo>
                      <a:lnTo>
                        <a:pt x="318983" y="142732"/>
                      </a:lnTo>
                      <a:lnTo>
                        <a:pt x="319120" y="142677"/>
                      </a:lnTo>
                      <a:close/>
                      <a:moveTo>
                        <a:pt x="319669" y="142540"/>
                      </a:moveTo>
                      <a:lnTo>
                        <a:pt x="319367" y="142622"/>
                      </a:lnTo>
                      <a:lnTo>
                        <a:pt x="319339" y="142704"/>
                      </a:lnTo>
                      <a:lnTo>
                        <a:pt x="319312" y="142704"/>
                      </a:lnTo>
                      <a:lnTo>
                        <a:pt x="319284" y="142814"/>
                      </a:lnTo>
                      <a:lnTo>
                        <a:pt x="319312" y="142786"/>
                      </a:lnTo>
                      <a:lnTo>
                        <a:pt x="319339" y="142677"/>
                      </a:lnTo>
                      <a:cubicBezTo>
                        <a:pt x="319559" y="142594"/>
                        <a:pt x="319779" y="142512"/>
                        <a:pt x="320025" y="142457"/>
                      </a:cubicBezTo>
                      <a:lnTo>
                        <a:pt x="319669" y="142540"/>
                      </a:lnTo>
                      <a:close/>
                      <a:moveTo>
                        <a:pt x="318599" y="143088"/>
                      </a:moveTo>
                      <a:lnTo>
                        <a:pt x="318462" y="143198"/>
                      </a:lnTo>
                      <a:lnTo>
                        <a:pt x="318544" y="143280"/>
                      </a:lnTo>
                      <a:lnTo>
                        <a:pt x="318736" y="143143"/>
                      </a:lnTo>
                      <a:lnTo>
                        <a:pt x="318901" y="143061"/>
                      </a:lnTo>
                      <a:lnTo>
                        <a:pt x="318928" y="142924"/>
                      </a:lnTo>
                      <a:lnTo>
                        <a:pt x="318599" y="143088"/>
                      </a:lnTo>
                      <a:close/>
                      <a:moveTo>
                        <a:pt x="319339" y="142540"/>
                      </a:moveTo>
                      <a:lnTo>
                        <a:pt x="319148" y="142594"/>
                      </a:lnTo>
                      <a:lnTo>
                        <a:pt x="319148" y="142649"/>
                      </a:lnTo>
                      <a:lnTo>
                        <a:pt x="319148" y="142649"/>
                      </a:lnTo>
                      <a:lnTo>
                        <a:pt x="319148" y="142649"/>
                      </a:lnTo>
                      <a:lnTo>
                        <a:pt x="319011" y="142677"/>
                      </a:lnTo>
                      <a:lnTo>
                        <a:pt x="318956" y="142869"/>
                      </a:lnTo>
                      <a:lnTo>
                        <a:pt x="318956" y="142869"/>
                      </a:lnTo>
                      <a:lnTo>
                        <a:pt x="318928" y="143006"/>
                      </a:lnTo>
                      <a:lnTo>
                        <a:pt x="318928" y="143006"/>
                      </a:lnTo>
                      <a:lnTo>
                        <a:pt x="318818" y="143500"/>
                      </a:lnTo>
                      <a:lnTo>
                        <a:pt x="318818" y="143500"/>
                      </a:lnTo>
                      <a:lnTo>
                        <a:pt x="318928" y="142978"/>
                      </a:lnTo>
                      <a:lnTo>
                        <a:pt x="318956" y="142951"/>
                      </a:lnTo>
                      <a:lnTo>
                        <a:pt x="318983" y="142814"/>
                      </a:lnTo>
                      <a:lnTo>
                        <a:pt x="319120" y="142732"/>
                      </a:lnTo>
                      <a:lnTo>
                        <a:pt x="319148" y="142567"/>
                      </a:lnTo>
                      <a:lnTo>
                        <a:pt x="319148" y="142567"/>
                      </a:lnTo>
                      <a:lnTo>
                        <a:pt x="319148" y="142540"/>
                      </a:lnTo>
                      <a:lnTo>
                        <a:pt x="319367" y="142457"/>
                      </a:lnTo>
                      <a:lnTo>
                        <a:pt x="319367" y="142402"/>
                      </a:lnTo>
                      <a:lnTo>
                        <a:pt x="319339" y="142540"/>
                      </a:lnTo>
                      <a:close/>
                      <a:moveTo>
                        <a:pt x="296050" y="131046"/>
                      </a:moveTo>
                      <a:lnTo>
                        <a:pt x="295803" y="131512"/>
                      </a:lnTo>
                      <a:cubicBezTo>
                        <a:pt x="296352" y="133652"/>
                        <a:pt x="296160" y="135928"/>
                        <a:pt x="295227" y="138013"/>
                      </a:cubicBezTo>
                      <a:cubicBezTo>
                        <a:pt x="295446" y="137657"/>
                        <a:pt x="295638" y="137300"/>
                        <a:pt x="295831" y="136943"/>
                      </a:cubicBezTo>
                      <a:lnTo>
                        <a:pt x="295995" y="136532"/>
                      </a:lnTo>
                      <a:cubicBezTo>
                        <a:pt x="296105" y="136285"/>
                        <a:pt x="296214" y="136038"/>
                        <a:pt x="296324" y="135791"/>
                      </a:cubicBezTo>
                      <a:lnTo>
                        <a:pt x="296626" y="135243"/>
                      </a:lnTo>
                      <a:cubicBezTo>
                        <a:pt x="296735" y="133844"/>
                        <a:pt x="296516" y="132390"/>
                        <a:pt x="296050" y="131046"/>
                      </a:cubicBezTo>
                      <a:close/>
                      <a:moveTo>
                        <a:pt x="340270" y="149452"/>
                      </a:moveTo>
                      <a:lnTo>
                        <a:pt x="340270" y="149452"/>
                      </a:lnTo>
                      <a:lnTo>
                        <a:pt x="340270" y="149452"/>
                      </a:lnTo>
                      <a:lnTo>
                        <a:pt x="340270" y="149452"/>
                      </a:lnTo>
                      <a:close/>
                      <a:moveTo>
                        <a:pt x="310726" y="140921"/>
                      </a:moveTo>
                      <a:lnTo>
                        <a:pt x="310699" y="141250"/>
                      </a:lnTo>
                      <a:cubicBezTo>
                        <a:pt x="311082" y="142018"/>
                        <a:pt x="311357" y="142841"/>
                        <a:pt x="311522" y="143692"/>
                      </a:cubicBezTo>
                      <a:cubicBezTo>
                        <a:pt x="311713" y="143555"/>
                        <a:pt x="311905" y="143417"/>
                        <a:pt x="312098" y="143280"/>
                      </a:cubicBezTo>
                      <a:cubicBezTo>
                        <a:pt x="311796" y="142238"/>
                        <a:pt x="311329" y="141223"/>
                        <a:pt x="310671" y="140318"/>
                      </a:cubicBezTo>
                      <a:lnTo>
                        <a:pt x="310726" y="140921"/>
                      </a:lnTo>
                      <a:close/>
                      <a:moveTo>
                        <a:pt x="344413" y="152717"/>
                      </a:moveTo>
                      <a:lnTo>
                        <a:pt x="344440" y="152744"/>
                      </a:lnTo>
                      <a:lnTo>
                        <a:pt x="344495" y="152799"/>
                      </a:lnTo>
                      <a:lnTo>
                        <a:pt x="344495" y="152799"/>
                      </a:lnTo>
                      <a:lnTo>
                        <a:pt x="344440" y="152744"/>
                      </a:lnTo>
                      <a:lnTo>
                        <a:pt x="344413" y="152717"/>
                      </a:lnTo>
                      <a:lnTo>
                        <a:pt x="344413" y="152717"/>
                      </a:lnTo>
                      <a:close/>
                      <a:moveTo>
                        <a:pt x="344413" y="152717"/>
                      </a:moveTo>
                      <a:lnTo>
                        <a:pt x="343782" y="152223"/>
                      </a:lnTo>
                      <a:lnTo>
                        <a:pt x="344028" y="153458"/>
                      </a:lnTo>
                      <a:lnTo>
                        <a:pt x="344193" y="153567"/>
                      </a:lnTo>
                      <a:lnTo>
                        <a:pt x="344413" y="153677"/>
                      </a:lnTo>
                      <a:lnTo>
                        <a:pt x="344413" y="153265"/>
                      </a:lnTo>
                      <a:lnTo>
                        <a:pt x="344413" y="152717"/>
                      </a:lnTo>
                      <a:close/>
                      <a:moveTo>
                        <a:pt x="344275" y="146243"/>
                      </a:moveTo>
                      <a:cubicBezTo>
                        <a:pt x="344440" y="148547"/>
                        <a:pt x="344495" y="150934"/>
                        <a:pt x="344495" y="152799"/>
                      </a:cubicBezTo>
                      <a:lnTo>
                        <a:pt x="346058" y="154034"/>
                      </a:lnTo>
                      <a:lnTo>
                        <a:pt x="346141" y="154390"/>
                      </a:lnTo>
                      <a:lnTo>
                        <a:pt x="346250" y="154418"/>
                      </a:lnTo>
                      <a:lnTo>
                        <a:pt x="346250" y="154171"/>
                      </a:lnTo>
                      <a:lnTo>
                        <a:pt x="346058" y="154034"/>
                      </a:lnTo>
                      <a:lnTo>
                        <a:pt x="344275" y="146243"/>
                      </a:lnTo>
                      <a:close/>
                      <a:moveTo>
                        <a:pt x="294130" y="129098"/>
                      </a:moveTo>
                      <a:cubicBezTo>
                        <a:pt x="294075" y="132061"/>
                        <a:pt x="290865" y="136587"/>
                        <a:pt x="288122" y="139934"/>
                      </a:cubicBezTo>
                      <a:lnTo>
                        <a:pt x="288040" y="140949"/>
                      </a:lnTo>
                      <a:cubicBezTo>
                        <a:pt x="290646" y="137876"/>
                        <a:pt x="293937" y="133487"/>
                        <a:pt x="294513" y="130360"/>
                      </a:cubicBezTo>
                      <a:lnTo>
                        <a:pt x="294377" y="129811"/>
                      </a:lnTo>
                      <a:lnTo>
                        <a:pt x="294130" y="129098"/>
                      </a:lnTo>
                      <a:close/>
                      <a:moveTo>
                        <a:pt x="343480" y="153073"/>
                      </a:moveTo>
                      <a:lnTo>
                        <a:pt x="343699" y="153540"/>
                      </a:lnTo>
                      <a:lnTo>
                        <a:pt x="343946" y="153704"/>
                      </a:lnTo>
                      <a:lnTo>
                        <a:pt x="344083" y="153759"/>
                      </a:lnTo>
                      <a:lnTo>
                        <a:pt x="344275" y="154747"/>
                      </a:lnTo>
                      <a:lnTo>
                        <a:pt x="344358" y="154939"/>
                      </a:lnTo>
                      <a:lnTo>
                        <a:pt x="344358" y="155186"/>
                      </a:lnTo>
                      <a:lnTo>
                        <a:pt x="344468" y="155734"/>
                      </a:lnTo>
                      <a:lnTo>
                        <a:pt x="344468" y="156118"/>
                      </a:lnTo>
                      <a:lnTo>
                        <a:pt x="344577" y="156201"/>
                      </a:lnTo>
                      <a:lnTo>
                        <a:pt x="344495" y="155734"/>
                      </a:lnTo>
                      <a:lnTo>
                        <a:pt x="344495" y="155405"/>
                      </a:lnTo>
                      <a:lnTo>
                        <a:pt x="344495" y="155186"/>
                      </a:lnTo>
                      <a:lnTo>
                        <a:pt x="344385" y="154939"/>
                      </a:lnTo>
                      <a:lnTo>
                        <a:pt x="344385" y="153924"/>
                      </a:lnTo>
                      <a:lnTo>
                        <a:pt x="344083" y="153759"/>
                      </a:lnTo>
                      <a:lnTo>
                        <a:pt x="344028" y="153403"/>
                      </a:lnTo>
                      <a:lnTo>
                        <a:pt x="343617" y="153156"/>
                      </a:lnTo>
                      <a:lnTo>
                        <a:pt x="343480" y="153073"/>
                      </a:lnTo>
                      <a:close/>
                      <a:moveTo>
                        <a:pt x="344577" y="156228"/>
                      </a:moveTo>
                      <a:lnTo>
                        <a:pt x="344934" y="156146"/>
                      </a:lnTo>
                      <a:lnTo>
                        <a:pt x="344577" y="156228"/>
                      </a:lnTo>
                      <a:close/>
                      <a:moveTo>
                        <a:pt x="344468" y="156146"/>
                      </a:moveTo>
                      <a:lnTo>
                        <a:pt x="344358" y="156036"/>
                      </a:lnTo>
                      <a:lnTo>
                        <a:pt x="344358" y="156228"/>
                      </a:lnTo>
                      <a:lnTo>
                        <a:pt x="344468" y="156338"/>
                      </a:lnTo>
                      <a:lnTo>
                        <a:pt x="344468" y="156146"/>
                      </a:lnTo>
                      <a:close/>
                      <a:moveTo>
                        <a:pt x="344468" y="156310"/>
                      </a:moveTo>
                      <a:lnTo>
                        <a:pt x="344961" y="156228"/>
                      </a:lnTo>
                      <a:lnTo>
                        <a:pt x="344468" y="156310"/>
                      </a:lnTo>
                      <a:close/>
                      <a:moveTo>
                        <a:pt x="338076" y="148520"/>
                      </a:moveTo>
                      <a:cubicBezTo>
                        <a:pt x="338048" y="149123"/>
                        <a:pt x="337993" y="149754"/>
                        <a:pt x="337966" y="150358"/>
                      </a:cubicBezTo>
                      <a:lnTo>
                        <a:pt x="337883" y="151318"/>
                      </a:lnTo>
                      <a:cubicBezTo>
                        <a:pt x="339173" y="153842"/>
                        <a:pt x="341532" y="155707"/>
                        <a:pt x="344358" y="156393"/>
                      </a:cubicBezTo>
                      <a:lnTo>
                        <a:pt x="344358" y="156201"/>
                      </a:lnTo>
                      <a:cubicBezTo>
                        <a:pt x="343590" y="155487"/>
                        <a:pt x="339420" y="151428"/>
                        <a:pt x="338131" y="147011"/>
                      </a:cubicBezTo>
                      <a:lnTo>
                        <a:pt x="338076" y="148520"/>
                      </a:lnTo>
                      <a:close/>
                      <a:moveTo>
                        <a:pt x="344989" y="156283"/>
                      </a:moveTo>
                      <a:lnTo>
                        <a:pt x="345126" y="156557"/>
                      </a:lnTo>
                      <a:cubicBezTo>
                        <a:pt x="344879" y="156530"/>
                        <a:pt x="344604" y="156475"/>
                        <a:pt x="344358" y="156420"/>
                      </a:cubicBezTo>
                      <a:lnTo>
                        <a:pt x="344989" y="156283"/>
                      </a:lnTo>
                      <a:close/>
                      <a:moveTo>
                        <a:pt x="288423" y="137437"/>
                      </a:moveTo>
                      <a:lnTo>
                        <a:pt x="286997" y="140071"/>
                      </a:lnTo>
                      <a:lnTo>
                        <a:pt x="286641" y="140510"/>
                      </a:lnTo>
                      <a:cubicBezTo>
                        <a:pt x="286339" y="140866"/>
                        <a:pt x="286010" y="141223"/>
                        <a:pt x="285708" y="141579"/>
                      </a:cubicBezTo>
                      <a:lnTo>
                        <a:pt x="284830" y="142512"/>
                      </a:lnTo>
                      <a:lnTo>
                        <a:pt x="284803" y="142594"/>
                      </a:lnTo>
                      <a:lnTo>
                        <a:pt x="285598" y="142567"/>
                      </a:lnTo>
                      <a:lnTo>
                        <a:pt x="285653" y="142567"/>
                      </a:lnTo>
                      <a:lnTo>
                        <a:pt x="286997" y="140098"/>
                      </a:lnTo>
                      <a:lnTo>
                        <a:pt x="287546" y="139467"/>
                      </a:lnTo>
                      <a:lnTo>
                        <a:pt x="288369" y="137958"/>
                      </a:lnTo>
                      <a:lnTo>
                        <a:pt x="288396" y="137821"/>
                      </a:lnTo>
                      <a:lnTo>
                        <a:pt x="288423" y="137437"/>
                      </a:lnTo>
                      <a:close/>
                      <a:moveTo>
                        <a:pt x="284090" y="142540"/>
                      </a:moveTo>
                      <a:lnTo>
                        <a:pt x="284117" y="142210"/>
                      </a:lnTo>
                      <a:lnTo>
                        <a:pt x="283925" y="142540"/>
                      </a:lnTo>
                      <a:lnTo>
                        <a:pt x="283980" y="142540"/>
                      </a:lnTo>
                      <a:lnTo>
                        <a:pt x="284090" y="142540"/>
                      </a:lnTo>
                      <a:close/>
                      <a:moveTo>
                        <a:pt x="283623" y="140976"/>
                      </a:moveTo>
                      <a:cubicBezTo>
                        <a:pt x="282855" y="141799"/>
                        <a:pt x="282361" y="142293"/>
                        <a:pt x="282361" y="142293"/>
                      </a:cubicBezTo>
                      <a:cubicBezTo>
                        <a:pt x="282746" y="142375"/>
                        <a:pt x="283129" y="142457"/>
                        <a:pt x="283486" y="142485"/>
                      </a:cubicBezTo>
                      <a:cubicBezTo>
                        <a:pt x="283541" y="142101"/>
                        <a:pt x="283568" y="141579"/>
                        <a:pt x="283623" y="140976"/>
                      </a:cubicBezTo>
                      <a:close/>
                      <a:moveTo>
                        <a:pt x="293636" y="140482"/>
                      </a:moveTo>
                      <a:cubicBezTo>
                        <a:pt x="292593" y="141689"/>
                        <a:pt x="291277" y="142622"/>
                        <a:pt x="289850" y="143198"/>
                      </a:cubicBezTo>
                      <a:lnTo>
                        <a:pt x="289411" y="144103"/>
                      </a:lnTo>
                      <a:cubicBezTo>
                        <a:pt x="290234" y="143856"/>
                        <a:pt x="291058" y="143527"/>
                        <a:pt x="291798" y="143061"/>
                      </a:cubicBezTo>
                      <a:cubicBezTo>
                        <a:pt x="292402" y="142265"/>
                        <a:pt x="293005" y="141387"/>
                        <a:pt x="293636" y="140482"/>
                      </a:cubicBezTo>
                      <a:close/>
                      <a:moveTo>
                        <a:pt x="287655" y="139303"/>
                      </a:moveTo>
                      <a:lnTo>
                        <a:pt x="287546" y="139440"/>
                      </a:lnTo>
                      <a:lnTo>
                        <a:pt x="285873" y="142512"/>
                      </a:lnTo>
                      <a:lnTo>
                        <a:pt x="285653" y="142540"/>
                      </a:lnTo>
                      <a:lnTo>
                        <a:pt x="285351" y="143116"/>
                      </a:lnTo>
                      <a:lnTo>
                        <a:pt x="284858" y="143637"/>
                      </a:lnTo>
                      <a:lnTo>
                        <a:pt x="284666" y="143856"/>
                      </a:lnTo>
                      <a:lnTo>
                        <a:pt x="284912" y="143884"/>
                      </a:lnTo>
                      <a:lnTo>
                        <a:pt x="285351" y="143116"/>
                      </a:lnTo>
                      <a:lnTo>
                        <a:pt x="285873" y="142567"/>
                      </a:lnTo>
                      <a:lnTo>
                        <a:pt x="285900" y="142512"/>
                      </a:lnTo>
                      <a:lnTo>
                        <a:pt x="285927" y="142512"/>
                      </a:lnTo>
                      <a:lnTo>
                        <a:pt x="286311" y="142101"/>
                      </a:lnTo>
                      <a:cubicBezTo>
                        <a:pt x="286613" y="141744"/>
                        <a:pt x="286943" y="141387"/>
                        <a:pt x="287244" y="141031"/>
                      </a:cubicBezTo>
                      <a:lnTo>
                        <a:pt x="288177" y="139934"/>
                      </a:lnTo>
                      <a:lnTo>
                        <a:pt x="288177" y="139851"/>
                      </a:lnTo>
                      <a:lnTo>
                        <a:pt x="288341" y="138535"/>
                      </a:lnTo>
                      <a:lnTo>
                        <a:pt x="287655" y="139303"/>
                      </a:lnTo>
                      <a:close/>
                      <a:moveTo>
                        <a:pt x="284638" y="142841"/>
                      </a:moveTo>
                      <a:lnTo>
                        <a:pt x="284117" y="143747"/>
                      </a:lnTo>
                      <a:lnTo>
                        <a:pt x="284528" y="143829"/>
                      </a:lnTo>
                      <a:lnTo>
                        <a:pt x="284556" y="143829"/>
                      </a:lnTo>
                      <a:lnTo>
                        <a:pt x="284583" y="143417"/>
                      </a:lnTo>
                      <a:lnTo>
                        <a:pt x="284638" y="142841"/>
                      </a:lnTo>
                      <a:close/>
                      <a:moveTo>
                        <a:pt x="283705" y="143692"/>
                      </a:moveTo>
                      <a:lnTo>
                        <a:pt x="284007" y="143747"/>
                      </a:lnTo>
                      <a:lnTo>
                        <a:pt x="284035" y="143335"/>
                      </a:lnTo>
                      <a:lnTo>
                        <a:pt x="283705" y="143692"/>
                      </a:lnTo>
                      <a:close/>
                      <a:moveTo>
                        <a:pt x="291551" y="139851"/>
                      </a:moveTo>
                      <a:cubicBezTo>
                        <a:pt x="290508" y="140839"/>
                        <a:pt x="289274" y="141579"/>
                        <a:pt x="287930" y="142018"/>
                      </a:cubicBezTo>
                      <a:lnTo>
                        <a:pt x="287820" y="143555"/>
                      </a:lnTo>
                      <a:lnTo>
                        <a:pt x="287820" y="143801"/>
                      </a:lnTo>
                      <a:cubicBezTo>
                        <a:pt x="287024" y="143939"/>
                        <a:pt x="286202" y="143993"/>
                        <a:pt x="285351" y="143939"/>
                      </a:cubicBezTo>
                      <a:lnTo>
                        <a:pt x="285242" y="144048"/>
                      </a:lnTo>
                      <a:lnTo>
                        <a:pt x="284940" y="144350"/>
                      </a:lnTo>
                      <a:cubicBezTo>
                        <a:pt x="285900" y="144515"/>
                        <a:pt x="286860" y="144542"/>
                        <a:pt x="287765" y="144432"/>
                      </a:cubicBezTo>
                      <a:lnTo>
                        <a:pt x="287793" y="143801"/>
                      </a:lnTo>
                      <a:lnTo>
                        <a:pt x="288561" y="143637"/>
                      </a:lnTo>
                      <a:cubicBezTo>
                        <a:pt x="288808" y="143555"/>
                        <a:pt x="289054" y="143472"/>
                        <a:pt x="289329" y="143417"/>
                      </a:cubicBezTo>
                      <a:lnTo>
                        <a:pt x="289850" y="143225"/>
                      </a:lnTo>
                      <a:lnTo>
                        <a:pt x="291551" y="139851"/>
                      </a:lnTo>
                      <a:close/>
                      <a:moveTo>
                        <a:pt x="286394" y="142430"/>
                      </a:moveTo>
                      <a:lnTo>
                        <a:pt x="285900" y="142485"/>
                      </a:lnTo>
                      <a:lnTo>
                        <a:pt x="285845" y="142540"/>
                      </a:lnTo>
                      <a:lnTo>
                        <a:pt x="285104" y="143911"/>
                      </a:lnTo>
                      <a:lnTo>
                        <a:pt x="284912" y="143884"/>
                      </a:lnTo>
                      <a:lnTo>
                        <a:pt x="284666" y="144295"/>
                      </a:lnTo>
                      <a:lnTo>
                        <a:pt x="284858" y="144323"/>
                      </a:lnTo>
                      <a:lnTo>
                        <a:pt x="285104" y="143884"/>
                      </a:lnTo>
                      <a:lnTo>
                        <a:pt x="285351" y="143911"/>
                      </a:lnTo>
                      <a:lnTo>
                        <a:pt x="286668" y="142457"/>
                      </a:lnTo>
                      <a:lnTo>
                        <a:pt x="286805" y="142293"/>
                      </a:lnTo>
                      <a:lnTo>
                        <a:pt x="286394" y="142430"/>
                      </a:lnTo>
                      <a:close/>
                      <a:moveTo>
                        <a:pt x="282005" y="143088"/>
                      </a:moveTo>
                      <a:lnTo>
                        <a:pt x="283843" y="144103"/>
                      </a:lnTo>
                      <a:lnTo>
                        <a:pt x="284281" y="144213"/>
                      </a:lnTo>
                      <a:lnTo>
                        <a:pt x="282937" y="143445"/>
                      </a:lnTo>
                      <a:lnTo>
                        <a:pt x="282416" y="143253"/>
                      </a:lnTo>
                      <a:lnTo>
                        <a:pt x="282005" y="143088"/>
                      </a:lnTo>
                      <a:close/>
                      <a:moveTo>
                        <a:pt x="284281" y="144213"/>
                      </a:moveTo>
                      <a:lnTo>
                        <a:pt x="284556" y="144268"/>
                      </a:lnTo>
                      <a:lnTo>
                        <a:pt x="284583" y="143884"/>
                      </a:lnTo>
                      <a:lnTo>
                        <a:pt x="284281" y="144213"/>
                      </a:lnTo>
                      <a:close/>
                      <a:moveTo>
                        <a:pt x="281593" y="142896"/>
                      </a:moveTo>
                      <a:lnTo>
                        <a:pt x="283678" y="144048"/>
                      </a:lnTo>
                      <a:lnTo>
                        <a:pt x="283843" y="144103"/>
                      </a:lnTo>
                      <a:lnTo>
                        <a:pt x="284556" y="144487"/>
                      </a:lnTo>
                      <a:lnTo>
                        <a:pt x="283843" y="144103"/>
                      </a:lnTo>
                      <a:lnTo>
                        <a:pt x="283843" y="144103"/>
                      </a:lnTo>
                      <a:lnTo>
                        <a:pt x="281895" y="143033"/>
                      </a:lnTo>
                      <a:lnTo>
                        <a:pt x="281785" y="142978"/>
                      </a:lnTo>
                      <a:lnTo>
                        <a:pt x="281593" y="142896"/>
                      </a:lnTo>
                      <a:close/>
                      <a:moveTo>
                        <a:pt x="312481" y="145722"/>
                      </a:moveTo>
                      <a:lnTo>
                        <a:pt x="310754" y="151674"/>
                      </a:lnTo>
                      <a:cubicBezTo>
                        <a:pt x="311220" y="151016"/>
                        <a:pt x="311577" y="150303"/>
                        <a:pt x="311878" y="149535"/>
                      </a:cubicBezTo>
                      <a:cubicBezTo>
                        <a:pt x="312317" y="148273"/>
                        <a:pt x="312536" y="147011"/>
                        <a:pt x="312481" y="145722"/>
                      </a:cubicBezTo>
                      <a:close/>
                      <a:moveTo>
                        <a:pt x="318352" y="143061"/>
                      </a:moveTo>
                      <a:cubicBezTo>
                        <a:pt x="315773" y="144789"/>
                        <a:pt x="315746" y="149123"/>
                        <a:pt x="316432" y="153211"/>
                      </a:cubicBezTo>
                      <a:lnTo>
                        <a:pt x="316569" y="152607"/>
                      </a:lnTo>
                      <a:cubicBezTo>
                        <a:pt x="315993" y="148794"/>
                        <a:pt x="316130" y="144899"/>
                        <a:pt x="318435" y="143225"/>
                      </a:cubicBezTo>
                      <a:lnTo>
                        <a:pt x="318352" y="143061"/>
                      </a:lnTo>
                      <a:close/>
                      <a:moveTo>
                        <a:pt x="316486" y="153403"/>
                      </a:moveTo>
                      <a:lnTo>
                        <a:pt x="316459" y="153567"/>
                      </a:lnTo>
                      <a:lnTo>
                        <a:pt x="316486" y="153704"/>
                      </a:lnTo>
                      <a:lnTo>
                        <a:pt x="316541" y="153540"/>
                      </a:lnTo>
                      <a:lnTo>
                        <a:pt x="316486" y="153403"/>
                      </a:lnTo>
                      <a:lnTo>
                        <a:pt x="316624" y="152772"/>
                      </a:lnTo>
                      <a:lnTo>
                        <a:pt x="316596" y="152607"/>
                      </a:lnTo>
                      <a:lnTo>
                        <a:pt x="316679" y="152223"/>
                      </a:lnTo>
                      <a:lnTo>
                        <a:pt x="316679" y="152196"/>
                      </a:lnTo>
                      <a:lnTo>
                        <a:pt x="316596" y="152580"/>
                      </a:lnTo>
                      <a:lnTo>
                        <a:pt x="316596" y="152607"/>
                      </a:lnTo>
                      <a:lnTo>
                        <a:pt x="316459" y="153211"/>
                      </a:lnTo>
                      <a:lnTo>
                        <a:pt x="316486" y="153403"/>
                      </a:lnTo>
                      <a:close/>
                      <a:moveTo>
                        <a:pt x="316569" y="154308"/>
                      </a:moveTo>
                      <a:lnTo>
                        <a:pt x="316624" y="154143"/>
                      </a:lnTo>
                      <a:lnTo>
                        <a:pt x="316596" y="153951"/>
                      </a:lnTo>
                      <a:lnTo>
                        <a:pt x="316734" y="153348"/>
                      </a:lnTo>
                      <a:lnTo>
                        <a:pt x="316651" y="152936"/>
                      </a:lnTo>
                      <a:lnTo>
                        <a:pt x="316514" y="153540"/>
                      </a:lnTo>
                      <a:lnTo>
                        <a:pt x="316596" y="153951"/>
                      </a:lnTo>
                      <a:lnTo>
                        <a:pt x="316569" y="154116"/>
                      </a:lnTo>
                      <a:lnTo>
                        <a:pt x="316569" y="154308"/>
                      </a:lnTo>
                      <a:close/>
                      <a:moveTo>
                        <a:pt x="295885" y="136834"/>
                      </a:moveTo>
                      <a:lnTo>
                        <a:pt x="295831" y="136971"/>
                      </a:lnTo>
                      <a:cubicBezTo>
                        <a:pt x="295529" y="137821"/>
                        <a:pt x="295281" y="138809"/>
                        <a:pt x="295117" y="139824"/>
                      </a:cubicBezTo>
                      <a:cubicBezTo>
                        <a:pt x="294267" y="141195"/>
                        <a:pt x="293115" y="142293"/>
                        <a:pt x="291798" y="143088"/>
                      </a:cubicBezTo>
                      <a:cubicBezTo>
                        <a:pt x="289795" y="145694"/>
                        <a:pt x="288067" y="147642"/>
                        <a:pt x="288067" y="147642"/>
                      </a:cubicBezTo>
                      <a:cubicBezTo>
                        <a:pt x="290317" y="148191"/>
                        <a:pt x="292621" y="147916"/>
                        <a:pt x="294623" y="146984"/>
                      </a:cubicBezTo>
                      <a:cubicBezTo>
                        <a:pt x="294623" y="144734"/>
                        <a:pt x="294733" y="142156"/>
                        <a:pt x="295145" y="139824"/>
                      </a:cubicBezTo>
                      <a:lnTo>
                        <a:pt x="295172" y="139769"/>
                      </a:lnTo>
                      <a:cubicBezTo>
                        <a:pt x="295309" y="138699"/>
                        <a:pt x="295556" y="137712"/>
                        <a:pt x="295885" y="136834"/>
                      </a:cubicBezTo>
                      <a:close/>
                      <a:moveTo>
                        <a:pt x="337637" y="142786"/>
                      </a:moveTo>
                      <a:cubicBezTo>
                        <a:pt x="337253" y="141717"/>
                        <a:pt x="336622" y="141195"/>
                        <a:pt x="335635" y="141525"/>
                      </a:cubicBezTo>
                      <a:lnTo>
                        <a:pt x="335607" y="141525"/>
                      </a:lnTo>
                      <a:lnTo>
                        <a:pt x="336622" y="160096"/>
                      </a:lnTo>
                      <a:lnTo>
                        <a:pt x="336567" y="160370"/>
                      </a:lnTo>
                      <a:lnTo>
                        <a:pt x="336649" y="160480"/>
                      </a:lnTo>
                      <a:lnTo>
                        <a:pt x="336622" y="160096"/>
                      </a:lnTo>
                      <a:cubicBezTo>
                        <a:pt x="336841" y="158889"/>
                        <a:pt x="337527" y="155131"/>
                        <a:pt x="337883" y="151290"/>
                      </a:cubicBezTo>
                      <a:cubicBezTo>
                        <a:pt x="337445" y="150467"/>
                        <a:pt x="337143" y="149590"/>
                        <a:pt x="336979" y="148657"/>
                      </a:cubicBezTo>
                      <a:cubicBezTo>
                        <a:pt x="336567" y="146654"/>
                        <a:pt x="336814" y="144597"/>
                        <a:pt x="337637" y="142786"/>
                      </a:cubicBezTo>
                      <a:close/>
                      <a:moveTo>
                        <a:pt x="316734" y="154665"/>
                      </a:moveTo>
                      <a:lnTo>
                        <a:pt x="316843" y="154088"/>
                      </a:lnTo>
                      <a:lnTo>
                        <a:pt x="316761" y="153567"/>
                      </a:lnTo>
                      <a:lnTo>
                        <a:pt x="316624" y="154143"/>
                      </a:lnTo>
                      <a:lnTo>
                        <a:pt x="316651" y="154335"/>
                      </a:lnTo>
                      <a:lnTo>
                        <a:pt x="316734" y="154665"/>
                      </a:lnTo>
                      <a:lnTo>
                        <a:pt x="316679" y="154857"/>
                      </a:lnTo>
                      <a:cubicBezTo>
                        <a:pt x="316843" y="155680"/>
                        <a:pt x="317063" y="156502"/>
                        <a:pt x="317255" y="157243"/>
                      </a:cubicBezTo>
                      <a:lnTo>
                        <a:pt x="317309" y="157188"/>
                      </a:lnTo>
                      <a:cubicBezTo>
                        <a:pt x="317118" y="156393"/>
                        <a:pt x="316898" y="155542"/>
                        <a:pt x="316734" y="154665"/>
                      </a:cubicBezTo>
                      <a:close/>
                      <a:moveTo>
                        <a:pt x="294815" y="152607"/>
                      </a:moveTo>
                      <a:lnTo>
                        <a:pt x="294815" y="152607"/>
                      </a:lnTo>
                      <a:lnTo>
                        <a:pt x="294815" y="152607"/>
                      </a:lnTo>
                      <a:lnTo>
                        <a:pt x="294870" y="152662"/>
                      </a:lnTo>
                      <a:lnTo>
                        <a:pt x="294870" y="152662"/>
                      </a:lnTo>
                      <a:lnTo>
                        <a:pt x="294870" y="152662"/>
                      </a:lnTo>
                      <a:lnTo>
                        <a:pt x="294898" y="152689"/>
                      </a:lnTo>
                      <a:lnTo>
                        <a:pt x="294843" y="152662"/>
                      </a:lnTo>
                      <a:lnTo>
                        <a:pt x="294843" y="152662"/>
                      </a:lnTo>
                      <a:lnTo>
                        <a:pt x="294678" y="152607"/>
                      </a:lnTo>
                      <a:lnTo>
                        <a:pt x="294623" y="152580"/>
                      </a:lnTo>
                      <a:lnTo>
                        <a:pt x="291852" y="151373"/>
                      </a:lnTo>
                      <a:lnTo>
                        <a:pt x="291798" y="151345"/>
                      </a:lnTo>
                      <a:lnTo>
                        <a:pt x="291798" y="151345"/>
                      </a:lnTo>
                      <a:lnTo>
                        <a:pt x="294678" y="152607"/>
                      </a:lnTo>
                      <a:lnTo>
                        <a:pt x="294815" y="152607"/>
                      </a:lnTo>
                      <a:lnTo>
                        <a:pt x="291825" y="151345"/>
                      </a:lnTo>
                      <a:cubicBezTo>
                        <a:pt x="292292" y="150687"/>
                        <a:pt x="294322" y="152223"/>
                        <a:pt x="294815" y="152607"/>
                      </a:cubicBezTo>
                      <a:close/>
                      <a:moveTo>
                        <a:pt x="311933" y="154637"/>
                      </a:moveTo>
                      <a:cubicBezTo>
                        <a:pt x="311165" y="155350"/>
                        <a:pt x="310314" y="155926"/>
                        <a:pt x="309354" y="156365"/>
                      </a:cubicBezTo>
                      <a:lnTo>
                        <a:pt x="309245" y="156749"/>
                      </a:lnTo>
                      <a:cubicBezTo>
                        <a:pt x="310260" y="156338"/>
                        <a:pt x="311192" y="155762"/>
                        <a:pt x="312015" y="155049"/>
                      </a:cubicBezTo>
                      <a:lnTo>
                        <a:pt x="311933" y="154637"/>
                      </a:lnTo>
                      <a:close/>
                      <a:moveTo>
                        <a:pt x="307846" y="153540"/>
                      </a:moveTo>
                      <a:cubicBezTo>
                        <a:pt x="306831" y="154308"/>
                        <a:pt x="305706" y="154884"/>
                        <a:pt x="304471" y="155241"/>
                      </a:cubicBezTo>
                      <a:lnTo>
                        <a:pt x="304033" y="155899"/>
                      </a:lnTo>
                      <a:cubicBezTo>
                        <a:pt x="305459" y="155680"/>
                        <a:pt x="306831" y="155131"/>
                        <a:pt x="308038" y="154335"/>
                      </a:cubicBezTo>
                      <a:cubicBezTo>
                        <a:pt x="307983" y="154088"/>
                        <a:pt x="307900" y="153814"/>
                        <a:pt x="307846" y="153540"/>
                      </a:cubicBezTo>
                      <a:close/>
                      <a:moveTo>
                        <a:pt x="299506" y="155405"/>
                      </a:moveTo>
                      <a:lnTo>
                        <a:pt x="299287" y="155323"/>
                      </a:lnTo>
                      <a:lnTo>
                        <a:pt x="299260" y="155323"/>
                      </a:lnTo>
                      <a:lnTo>
                        <a:pt x="299506" y="155405"/>
                      </a:lnTo>
                      <a:close/>
                      <a:moveTo>
                        <a:pt x="299589" y="155433"/>
                      </a:moveTo>
                      <a:lnTo>
                        <a:pt x="299150" y="155268"/>
                      </a:lnTo>
                      <a:lnTo>
                        <a:pt x="299122" y="155268"/>
                      </a:lnTo>
                      <a:lnTo>
                        <a:pt x="299589" y="155433"/>
                      </a:lnTo>
                      <a:close/>
                      <a:moveTo>
                        <a:pt x="299836" y="155570"/>
                      </a:moveTo>
                      <a:lnTo>
                        <a:pt x="298903" y="155213"/>
                      </a:lnTo>
                      <a:lnTo>
                        <a:pt x="298793" y="155186"/>
                      </a:lnTo>
                      <a:lnTo>
                        <a:pt x="298601" y="155131"/>
                      </a:lnTo>
                      <a:lnTo>
                        <a:pt x="299836" y="155570"/>
                      </a:lnTo>
                      <a:close/>
                      <a:moveTo>
                        <a:pt x="302139" y="155625"/>
                      </a:moveTo>
                      <a:cubicBezTo>
                        <a:pt x="301838" y="155625"/>
                        <a:pt x="301536" y="155625"/>
                        <a:pt x="301235" y="155625"/>
                      </a:cubicBezTo>
                      <a:lnTo>
                        <a:pt x="300329" y="155542"/>
                      </a:lnTo>
                      <a:lnTo>
                        <a:pt x="300164" y="155762"/>
                      </a:lnTo>
                      <a:cubicBezTo>
                        <a:pt x="300988" y="155954"/>
                        <a:pt x="301811" y="156064"/>
                        <a:pt x="302634" y="156036"/>
                      </a:cubicBezTo>
                      <a:lnTo>
                        <a:pt x="302551" y="155597"/>
                      </a:lnTo>
                      <a:lnTo>
                        <a:pt x="302139" y="155625"/>
                      </a:lnTo>
                      <a:close/>
                      <a:moveTo>
                        <a:pt x="302908" y="157079"/>
                      </a:moveTo>
                      <a:lnTo>
                        <a:pt x="302689" y="156996"/>
                      </a:lnTo>
                      <a:lnTo>
                        <a:pt x="302661" y="156996"/>
                      </a:lnTo>
                      <a:lnTo>
                        <a:pt x="302908" y="157079"/>
                      </a:lnTo>
                      <a:close/>
                      <a:moveTo>
                        <a:pt x="308997" y="156530"/>
                      </a:moveTo>
                      <a:cubicBezTo>
                        <a:pt x="307242" y="157271"/>
                        <a:pt x="305240" y="157517"/>
                        <a:pt x="303265" y="157133"/>
                      </a:cubicBezTo>
                      <a:lnTo>
                        <a:pt x="303210" y="157216"/>
                      </a:lnTo>
                      <a:cubicBezTo>
                        <a:pt x="305240" y="157709"/>
                        <a:pt x="307325" y="157545"/>
                        <a:pt x="309135" y="156804"/>
                      </a:cubicBezTo>
                      <a:lnTo>
                        <a:pt x="309135" y="156777"/>
                      </a:lnTo>
                      <a:lnTo>
                        <a:pt x="308997" y="156530"/>
                      </a:lnTo>
                      <a:close/>
                      <a:moveTo>
                        <a:pt x="318901" y="161495"/>
                      </a:moveTo>
                      <a:lnTo>
                        <a:pt x="318956" y="161632"/>
                      </a:lnTo>
                      <a:lnTo>
                        <a:pt x="319065" y="161440"/>
                      </a:lnTo>
                      <a:lnTo>
                        <a:pt x="319011" y="161303"/>
                      </a:lnTo>
                      <a:lnTo>
                        <a:pt x="318901" y="161495"/>
                      </a:lnTo>
                      <a:close/>
                      <a:moveTo>
                        <a:pt x="323016" y="142457"/>
                      </a:moveTo>
                      <a:lnTo>
                        <a:pt x="322933" y="142457"/>
                      </a:lnTo>
                      <a:cubicBezTo>
                        <a:pt x="327844" y="143308"/>
                        <a:pt x="320519" y="158505"/>
                        <a:pt x="319065" y="161413"/>
                      </a:cubicBezTo>
                      <a:lnTo>
                        <a:pt x="319175" y="161715"/>
                      </a:lnTo>
                      <a:cubicBezTo>
                        <a:pt x="320190" y="159685"/>
                        <a:pt x="328200" y="143253"/>
                        <a:pt x="323016" y="142457"/>
                      </a:cubicBezTo>
                      <a:close/>
                      <a:moveTo>
                        <a:pt x="317364" y="157161"/>
                      </a:moveTo>
                      <a:lnTo>
                        <a:pt x="317337" y="157188"/>
                      </a:lnTo>
                      <a:cubicBezTo>
                        <a:pt x="317831" y="159026"/>
                        <a:pt x="318352" y="160508"/>
                        <a:pt x="318626" y="161303"/>
                      </a:cubicBezTo>
                      <a:lnTo>
                        <a:pt x="318599" y="161495"/>
                      </a:lnTo>
                      <a:lnTo>
                        <a:pt x="318654" y="161632"/>
                      </a:lnTo>
                      <a:lnTo>
                        <a:pt x="318709" y="161523"/>
                      </a:lnTo>
                      <a:lnTo>
                        <a:pt x="318626" y="161330"/>
                      </a:lnTo>
                      <a:lnTo>
                        <a:pt x="318709" y="160892"/>
                      </a:lnTo>
                      <a:cubicBezTo>
                        <a:pt x="318407" y="160014"/>
                        <a:pt x="317940" y="158642"/>
                        <a:pt x="317529" y="157024"/>
                      </a:cubicBezTo>
                      <a:lnTo>
                        <a:pt x="317364" y="157161"/>
                      </a:lnTo>
                      <a:close/>
                      <a:moveTo>
                        <a:pt x="309217" y="156887"/>
                      </a:moveTo>
                      <a:lnTo>
                        <a:pt x="308531" y="159273"/>
                      </a:lnTo>
                      <a:cubicBezTo>
                        <a:pt x="309574" y="159520"/>
                        <a:pt x="310644" y="159602"/>
                        <a:pt x="311658" y="159520"/>
                      </a:cubicBezTo>
                      <a:cubicBezTo>
                        <a:pt x="310671" y="158807"/>
                        <a:pt x="309848" y="157901"/>
                        <a:pt x="309217" y="156887"/>
                      </a:cubicBezTo>
                      <a:close/>
                      <a:moveTo>
                        <a:pt x="318681" y="161495"/>
                      </a:moveTo>
                      <a:lnTo>
                        <a:pt x="318791" y="161769"/>
                      </a:lnTo>
                      <a:lnTo>
                        <a:pt x="318928" y="161495"/>
                      </a:lnTo>
                      <a:lnTo>
                        <a:pt x="318818" y="161221"/>
                      </a:lnTo>
                      <a:lnTo>
                        <a:pt x="318681" y="161495"/>
                      </a:lnTo>
                      <a:close/>
                      <a:moveTo>
                        <a:pt x="319065" y="161934"/>
                      </a:moveTo>
                      <a:lnTo>
                        <a:pt x="319065" y="161934"/>
                      </a:lnTo>
                      <a:lnTo>
                        <a:pt x="319065" y="161934"/>
                      </a:lnTo>
                      <a:lnTo>
                        <a:pt x="319065" y="161934"/>
                      </a:lnTo>
                      <a:close/>
                      <a:moveTo>
                        <a:pt x="318818" y="161907"/>
                      </a:moveTo>
                      <a:lnTo>
                        <a:pt x="318846" y="161852"/>
                      </a:lnTo>
                      <a:lnTo>
                        <a:pt x="318818" y="161852"/>
                      </a:lnTo>
                      <a:lnTo>
                        <a:pt x="318818" y="161907"/>
                      </a:lnTo>
                      <a:close/>
                      <a:moveTo>
                        <a:pt x="318709" y="161879"/>
                      </a:moveTo>
                      <a:lnTo>
                        <a:pt x="318736" y="161824"/>
                      </a:lnTo>
                      <a:lnTo>
                        <a:pt x="318681" y="161797"/>
                      </a:lnTo>
                      <a:lnTo>
                        <a:pt x="318709" y="161879"/>
                      </a:lnTo>
                      <a:close/>
                      <a:moveTo>
                        <a:pt x="318490" y="161852"/>
                      </a:moveTo>
                      <a:lnTo>
                        <a:pt x="318544" y="161769"/>
                      </a:lnTo>
                      <a:lnTo>
                        <a:pt x="318516" y="161769"/>
                      </a:lnTo>
                      <a:lnTo>
                        <a:pt x="318490" y="161852"/>
                      </a:lnTo>
                      <a:close/>
                      <a:moveTo>
                        <a:pt x="268069" y="61972"/>
                      </a:moveTo>
                      <a:lnTo>
                        <a:pt x="267438" y="62850"/>
                      </a:lnTo>
                      <a:lnTo>
                        <a:pt x="265792" y="65236"/>
                      </a:lnTo>
                      <a:lnTo>
                        <a:pt x="264805" y="66800"/>
                      </a:lnTo>
                      <a:lnTo>
                        <a:pt x="263845" y="68446"/>
                      </a:lnTo>
                      <a:lnTo>
                        <a:pt x="262638" y="70695"/>
                      </a:lnTo>
                      <a:lnTo>
                        <a:pt x="262007" y="71984"/>
                      </a:lnTo>
                      <a:lnTo>
                        <a:pt x="262007" y="71984"/>
                      </a:lnTo>
                      <a:lnTo>
                        <a:pt x="261979" y="72067"/>
                      </a:lnTo>
                      <a:cubicBezTo>
                        <a:pt x="258358" y="79967"/>
                        <a:pt x="266835" y="85042"/>
                        <a:pt x="268563" y="85975"/>
                      </a:cubicBezTo>
                      <a:lnTo>
                        <a:pt x="268700" y="86469"/>
                      </a:lnTo>
                      <a:cubicBezTo>
                        <a:pt x="265765" y="85755"/>
                        <a:pt x="263269" y="83780"/>
                        <a:pt x="261952" y="81064"/>
                      </a:cubicBezTo>
                      <a:cubicBezTo>
                        <a:pt x="260608" y="78349"/>
                        <a:pt x="260580" y="75167"/>
                        <a:pt x="261815" y="72423"/>
                      </a:cubicBezTo>
                      <a:lnTo>
                        <a:pt x="261595" y="72917"/>
                      </a:lnTo>
                      <a:lnTo>
                        <a:pt x="260937" y="74481"/>
                      </a:lnTo>
                      <a:cubicBezTo>
                        <a:pt x="259647" y="77718"/>
                        <a:pt x="258715" y="81037"/>
                        <a:pt x="258139" y="84384"/>
                      </a:cubicBezTo>
                      <a:cubicBezTo>
                        <a:pt x="257562" y="87758"/>
                        <a:pt x="257316" y="91132"/>
                        <a:pt x="257398" y="94534"/>
                      </a:cubicBezTo>
                      <a:lnTo>
                        <a:pt x="257398" y="94561"/>
                      </a:lnTo>
                      <a:lnTo>
                        <a:pt x="257398" y="94808"/>
                      </a:lnTo>
                      <a:lnTo>
                        <a:pt x="257398" y="94808"/>
                      </a:lnTo>
                      <a:lnTo>
                        <a:pt x="257398" y="94808"/>
                      </a:lnTo>
                      <a:lnTo>
                        <a:pt x="257398" y="94945"/>
                      </a:lnTo>
                      <a:lnTo>
                        <a:pt x="257371" y="94918"/>
                      </a:lnTo>
                      <a:lnTo>
                        <a:pt x="257508" y="97414"/>
                      </a:lnTo>
                      <a:lnTo>
                        <a:pt x="258139" y="98127"/>
                      </a:lnTo>
                      <a:lnTo>
                        <a:pt x="258193" y="98237"/>
                      </a:lnTo>
                      <a:lnTo>
                        <a:pt x="257535" y="97469"/>
                      </a:lnTo>
                      <a:lnTo>
                        <a:pt x="258221" y="98292"/>
                      </a:lnTo>
                      <a:lnTo>
                        <a:pt x="258331" y="98539"/>
                      </a:lnTo>
                      <a:lnTo>
                        <a:pt x="258605" y="99087"/>
                      </a:lnTo>
                      <a:lnTo>
                        <a:pt x="257562" y="97880"/>
                      </a:lnTo>
                      <a:lnTo>
                        <a:pt x="258660" y="99197"/>
                      </a:lnTo>
                      <a:cubicBezTo>
                        <a:pt x="259264" y="100267"/>
                        <a:pt x="260059" y="101254"/>
                        <a:pt x="261019" y="102050"/>
                      </a:cubicBezTo>
                      <a:lnTo>
                        <a:pt x="265299" y="107180"/>
                      </a:lnTo>
                      <a:cubicBezTo>
                        <a:pt x="261705" y="106302"/>
                        <a:pt x="258907" y="103586"/>
                        <a:pt x="257947" y="100102"/>
                      </a:cubicBezTo>
                      <a:lnTo>
                        <a:pt x="257617" y="98264"/>
                      </a:lnTo>
                      <a:cubicBezTo>
                        <a:pt x="257672" y="98895"/>
                        <a:pt x="257782" y="99499"/>
                        <a:pt x="257947" y="100102"/>
                      </a:cubicBezTo>
                      <a:lnTo>
                        <a:pt x="259620" y="108990"/>
                      </a:lnTo>
                      <a:lnTo>
                        <a:pt x="260306" y="111185"/>
                      </a:lnTo>
                      <a:lnTo>
                        <a:pt x="260553" y="111980"/>
                      </a:lnTo>
                      <a:lnTo>
                        <a:pt x="260635" y="112145"/>
                      </a:lnTo>
                      <a:lnTo>
                        <a:pt x="260635" y="112145"/>
                      </a:lnTo>
                      <a:lnTo>
                        <a:pt x="260635" y="112145"/>
                      </a:lnTo>
                      <a:lnTo>
                        <a:pt x="260690" y="112310"/>
                      </a:lnTo>
                      <a:lnTo>
                        <a:pt x="260663" y="112282"/>
                      </a:lnTo>
                      <a:lnTo>
                        <a:pt x="260690" y="112310"/>
                      </a:lnTo>
                      <a:lnTo>
                        <a:pt x="260800" y="112584"/>
                      </a:lnTo>
                      <a:lnTo>
                        <a:pt x="260800" y="112584"/>
                      </a:lnTo>
                      <a:lnTo>
                        <a:pt x="260772" y="112556"/>
                      </a:lnTo>
                      <a:lnTo>
                        <a:pt x="260800" y="112584"/>
                      </a:lnTo>
                      <a:cubicBezTo>
                        <a:pt x="261239" y="113626"/>
                        <a:pt x="261815" y="114586"/>
                        <a:pt x="262555" y="115409"/>
                      </a:cubicBezTo>
                      <a:lnTo>
                        <a:pt x="261705" y="114669"/>
                      </a:lnTo>
                      <a:cubicBezTo>
                        <a:pt x="261376" y="114120"/>
                        <a:pt x="261101" y="113517"/>
                        <a:pt x="260882" y="112913"/>
                      </a:cubicBezTo>
                      <a:lnTo>
                        <a:pt x="261458" y="114449"/>
                      </a:lnTo>
                      <a:lnTo>
                        <a:pt x="261541" y="114614"/>
                      </a:lnTo>
                      <a:lnTo>
                        <a:pt x="261541" y="114614"/>
                      </a:lnTo>
                      <a:lnTo>
                        <a:pt x="261541" y="114614"/>
                      </a:lnTo>
                      <a:lnTo>
                        <a:pt x="261568" y="114696"/>
                      </a:lnTo>
                      <a:lnTo>
                        <a:pt x="261568" y="114696"/>
                      </a:lnTo>
                      <a:lnTo>
                        <a:pt x="261595" y="114778"/>
                      </a:lnTo>
                      <a:lnTo>
                        <a:pt x="261705" y="115025"/>
                      </a:lnTo>
                      <a:cubicBezTo>
                        <a:pt x="261787" y="115217"/>
                        <a:pt x="261869" y="115382"/>
                        <a:pt x="261979" y="115574"/>
                      </a:cubicBezTo>
                      <a:lnTo>
                        <a:pt x="262199" y="115931"/>
                      </a:lnTo>
                      <a:lnTo>
                        <a:pt x="267438" y="126410"/>
                      </a:lnTo>
                      <a:lnTo>
                        <a:pt x="273638" y="130908"/>
                      </a:lnTo>
                      <a:lnTo>
                        <a:pt x="267466" y="126464"/>
                      </a:lnTo>
                      <a:lnTo>
                        <a:pt x="273830" y="131238"/>
                      </a:lnTo>
                      <a:cubicBezTo>
                        <a:pt x="271278" y="130634"/>
                        <a:pt x="269057" y="129016"/>
                        <a:pt x="267658" y="126794"/>
                      </a:cubicBezTo>
                      <a:lnTo>
                        <a:pt x="269358" y="129372"/>
                      </a:lnTo>
                      <a:lnTo>
                        <a:pt x="275311" y="133487"/>
                      </a:lnTo>
                      <a:lnTo>
                        <a:pt x="269386" y="129427"/>
                      </a:lnTo>
                      <a:lnTo>
                        <a:pt x="275531" y="133789"/>
                      </a:lnTo>
                      <a:cubicBezTo>
                        <a:pt x="273117" y="133213"/>
                        <a:pt x="271005" y="131759"/>
                        <a:pt x="269606" y="129729"/>
                      </a:cubicBezTo>
                      <a:lnTo>
                        <a:pt x="270703" y="131265"/>
                      </a:lnTo>
                      <a:lnTo>
                        <a:pt x="276409" y="138233"/>
                      </a:lnTo>
                      <a:lnTo>
                        <a:pt x="277149" y="139056"/>
                      </a:lnTo>
                      <a:lnTo>
                        <a:pt x="282115" y="141936"/>
                      </a:lnTo>
                      <a:lnTo>
                        <a:pt x="277204" y="139111"/>
                      </a:lnTo>
                      <a:lnTo>
                        <a:pt x="282389" y="142238"/>
                      </a:lnTo>
                      <a:cubicBezTo>
                        <a:pt x="280496" y="141771"/>
                        <a:pt x="278795" y="140784"/>
                        <a:pt x="277478" y="139385"/>
                      </a:cubicBezTo>
                      <a:lnTo>
                        <a:pt x="278713" y="140647"/>
                      </a:lnTo>
                      <a:lnTo>
                        <a:pt x="283486" y="143335"/>
                      </a:lnTo>
                      <a:lnTo>
                        <a:pt x="278767" y="140702"/>
                      </a:lnTo>
                      <a:lnTo>
                        <a:pt x="283760" y="143609"/>
                      </a:lnTo>
                      <a:lnTo>
                        <a:pt x="283322" y="143472"/>
                      </a:lnTo>
                      <a:lnTo>
                        <a:pt x="279426" y="141333"/>
                      </a:lnTo>
                      <a:lnTo>
                        <a:pt x="279042" y="140976"/>
                      </a:lnTo>
                      <a:lnTo>
                        <a:pt x="279371" y="141305"/>
                      </a:lnTo>
                      <a:lnTo>
                        <a:pt x="279426" y="141333"/>
                      </a:lnTo>
                      <a:lnTo>
                        <a:pt x="279453" y="141360"/>
                      </a:lnTo>
                      <a:lnTo>
                        <a:pt x="283267" y="143472"/>
                      </a:lnTo>
                      <a:lnTo>
                        <a:pt x="283294" y="143472"/>
                      </a:lnTo>
                      <a:lnTo>
                        <a:pt x="284035" y="143884"/>
                      </a:lnTo>
                      <a:lnTo>
                        <a:pt x="283267" y="143472"/>
                      </a:lnTo>
                      <a:lnTo>
                        <a:pt x="283074" y="143417"/>
                      </a:lnTo>
                      <a:lnTo>
                        <a:pt x="282937" y="143363"/>
                      </a:lnTo>
                      <a:lnTo>
                        <a:pt x="279453" y="141360"/>
                      </a:lnTo>
                      <a:lnTo>
                        <a:pt x="279453" y="141360"/>
                      </a:lnTo>
                      <a:lnTo>
                        <a:pt x="279399" y="141333"/>
                      </a:lnTo>
                      <a:lnTo>
                        <a:pt x="279453" y="141360"/>
                      </a:lnTo>
                      <a:cubicBezTo>
                        <a:pt x="279783" y="141662"/>
                        <a:pt x="280139" y="141909"/>
                        <a:pt x="280496" y="142183"/>
                      </a:cubicBezTo>
                      <a:lnTo>
                        <a:pt x="279975" y="141909"/>
                      </a:lnTo>
                      <a:lnTo>
                        <a:pt x="279645" y="141607"/>
                      </a:lnTo>
                      <a:lnTo>
                        <a:pt x="279920" y="141881"/>
                      </a:lnTo>
                      <a:lnTo>
                        <a:pt x="279975" y="141909"/>
                      </a:lnTo>
                      <a:lnTo>
                        <a:pt x="280030" y="141964"/>
                      </a:lnTo>
                      <a:lnTo>
                        <a:pt x="280633" y="142293"/>
                      </a:lnTo>
                      <a:lnTo>
                        <a:pt x="280797" y="142402"/>
                      </a:lnTo>
                      <a:lnTo>
                        <a:pt x="280030" y="141964"/>
                      </a:lnTo>
                      <a:lnTo>
                        <a:pt x="279975" y="141936"/>
                      </a:lnTo>
                      <a:lnTo>
                        <a:pt x="280030" y="141964"/>
                      </a:lnTo>
                      <a:lnTo>
                        <a:pt x="280139" y="142073"/>
                      </a:lnTo>
                      <a:lnTo>
                        <a:pt x="280194" y="142101"/>
                      </a:lnTo>
                      <a:lnTo>
                        <a:pt x="283623" y="143966"/>
                      </a:lnTo>
                      <a:lnTo>
                        <a:pt x="283678" y="143966"/>
                      </a:lnTo>
                      <a:lnTo>
                        <a:pt x="284693" y="144542"/>
                      </a:lnTo>
                      <a:lnTo>
                        <a:pt x="283623" y="143966"/>
                      </a:lnTo>
                      <a:cubicBezTo>
                        <a:pt x="282361" y="143582"/>
                        <a:pt x="281182" y="142924"/>
                        <a:pt x="280194" y="142101"/>
                      </a:cubicBezTo>
                      <a:lnTo>
                        <a:pt x="280112" y="142046"/>
                      </a:lnTo>
                      <a:lnTo>
                        <a:pt x="281346" y="143198"/>
                      </a:lnTo>
                      <a:lnTo>
                        <a:pt x="282581" y="144295"/>
                      </a:lnTo>
                      <a:lnTo>
                        <a:pt x="283595" y="145173"/>
                      </a:lnTo>
                      <a:lnTo>
                        <a:pt x="287765" y="147285"/>
                      </a:lnTo>
                      <a:lnTo>
                        <a:pt x="283678" y="145200"/>
                      </a:lnTo>
                      <a:lnTo>
                        <a:pt x="288067" y="147532"/>
                      </a:lnTo>
                      <a:cubicBezTo>
                        <a:pt x="286558" y="147176"/>
                        <a:pt x="285132" y="146462"/>
                        <a:pt x="283952" y="145447"/>
                      </a:cubicBezTo>
                      <a:lnTo>
                        <a:pt x="286586" y="147587"/>
                      </a:lnTo>
                      <a:lnTo>
                        <a:pt x="291716" y="151208"/>
                      </a:lnTo>
                      <a:lnTo>
                        <a:pt x="291825" y="151290"/>
                      </a:lnTo>
                      <a:lnTo>
                        <a:pt x="291825" y="151290"/>
                      </a:lnTo>
                      <a:cubicBezTo>
                        <a:pt x="291030" y="152525"/>
                        <a:pt x="292978" y="152662"/>
                        <a:pt x="294130" y="152635"/>
                      </a:cubicBezTo>
                      <a:lnTo>
                        <a:pt x="291852" y="151290"/>
                      </a:lnTo>
                      <a:lnTo>
                        <a:pt x="291907" y="151318"/>
                      </a:lnTo>
                      <a:cubicBezTo>
                        <a:pt x="292758" y="151866"/>
                        <a:pt x="293718" y="152251"/>
                        <a:pt x="294678" y="152525"/>
                      </a:cubicBezTo>
                      <a:lnTo>
                        <a:pt x="294898" y="152607"/>
                      </a:lnTo>
                      <a:lnTo>
                        <a:pt x="294267" y="152662"/>
                      </a:lnTo>
                      <a:lnTo>
                        <a:pt x="294130" y="152662"/>
                      </a:lnTo>
                      <a:lnTo>
                        <a:pt x="297038" y="154390"/>
                      </a:lnTo>
                      <a:lnTo>
                        <a:pt x="297230" y="154500"/>
                      </a:lnTo>
                      <a:lnTo>
                        <a:pt x="297175" y="154472"/>
                      </a:lnTo>
                      <a:lnTo>
                        <a:pt x="297230" y="154500"/>
                      </a:lnTo>
                      <a:lnTo>
                        <a:pt x="297366" y="154555"/>
                      </a:lnTo>
                      <a:lnTo>
                        <a:pt x="297284" y="154527"/>
                      </a:lnTo>
                      <a:lnTo>
                        <a:pt x="297366" y="154555"/>
                      </a:lnTo>
                      <a:lnTo>
                        <a:pt x="297613" y="154665"/>
                      </a:lnTo>
                      <a:lnTo>
                        <a:pt x="297942" y="154802"/>
                      </a:lnTo>
                      <a:lnTo>
                        <a:pt x="297586" y="154665"/>
                      </a:lnTo>
                      <a:lnTo>
                        <a:pt x="298025" y="154829"/>
                      </a:lnTo>
                      <a:lnTo>
                        <a:pt x="298217" y="154911"/>
                      </a:lnTo>
                      <a:lnTo>
                        <a:pt x="298382" y="154966"/>
                      </a:lnTo>
                      <a:lnTo>
                        <a:pt x="300000" y="155597"/>
                      </a:lnTo>
                      <a:lnTo>
                        <a:pt x="297723" y="154747"/>
                      </a:lnTo>
                      <a:lnTo>
                        <a:pt x="300192" y="155707"/>
                      </a:lnTo>
                      <a:lnTo>
                        <a:pt x="297916" y="154857"/>
                      </a:lnTo>
                      <a:lnTo>
                        <a:pt x="298491" y="155158"/>
                      </a:lnTo>
                      <a:lnTo>
                        <a:pt x="301015" y="156365"/>
                      </a:lnTo>
                      <a:lnTo>
                        <a:pt x="301235" y="156448"/>
                      </a:lnTo>
                      <a:lnTo>
                        <a:pt x="301180" y="156420"/>
                      </a:lnTo>
                      <a:lnTo>
                        <a:pt x="301235" y="156448"/>
                      </a:lnTo>
                      <a:cubicBezTo>
                        <a:pt x="301618" y="156612"/>
                        <a:pt x="302030" y="156749"/>
                        <a:pt x="302414" y="156887"/>
                      </a:cubicBezTo>
                      <a:lnTo>
                        <a:pt x="303210" y="157161"/>
                      </a:lnTo>
                      <a:cubicBezTo>
                        <a:pt x="302606" y="157024"/>
                        <a:pt x="302003" y="156804"/>
                        <a:pt x="301426" y="156557"/>
                      </a:cubicBezTo>
                      <a:lnTo>
                        <a:pt x="304307" y="157764"/>
                      </a:lnTo>
                      <a:lnTo>
                        <a:pt x="305185" y="158094"/>
                      </a:lnTo>
                      <a:lnTo>
                        <a:pt x="307571" y="158971"/>
                      </a:lnTo>
                      <a:lnTo>
                        <a:pt x="308229" y="159191"/>
                      </a:lnTo>
                      <a:lnTo>
                        <a:pt x="314539" y="161001"/>
                      </a:lnTo>
                      <a:lnTo>
                        <a:pt x="314539" y="161001"/>
                      </a:lnTo>
                      <a:lnTo>
                        <a:pt x="314649" y="161029"/>
                      </a:lnTo>
                      <a:lnTo>
                        <a:pt x="314649" y="161001"/>
                      </a:lnTo>
                      <a:lnTo>
                        <a:pt x="314649" y="161029"/>
                      </a:lnTo>
                      <a:lnTo>
                        <a:pt x="314649" y="161029"/>
                      </a:lnTo>
                      <a:lnTo>
                        <a:pt x="314923" y="161084"/>
                      </a:lnTo>
                      <a:lnTo>
                        <a:pt x="314923" y="161084"/>
                      </a:lnTo>
                      <a:lnTo>
                        <a:pt x="314923" y="161084"/>
                      </a:lnTo>
                      <a:lnTo>
                        <a:pt x="315170" y="161138"/>
                      </a:lnTo>
                      <a:lnTo>
                        <a:pt x="315252" y="161166"/>
                      </a:lnTo>
                      <a:lnTo>
                        <a:pt x="315938" y="161330"/>
                      </a:lnTo>
                      <a:lnTo>
                        <a:pt x="319202" y="161934"/>
                      </a:lnTo>
                      <a:lnTo>
                        <a:pt x="318462" y="161797"/>
                      </a:lnTo>
                      <a:lnTo>
                        <a:pt x="319394" y="161961"/>
                      </a:lnTo>
                      <a:lnTo>
                        <a:pt x="318681" y="161824"/>
                      </a:lnTo>
                      <a:lnTo>
                        <a:pt x="319587" y="162016"/>
                      </a:lnTo>
                      <a:lnTo>
                        <a:pt x="318791" y="161852"/>
                      </a:lnTo>
                      <a:lnTo>
                        <a:pt x="319834" y="162044"/>
                      </a:lnTo>
                      <a:lnTo>
                        <a:pt x="319038" y="161879"/>
                      </a:lnTo>
                      <a:lnTo>
                        <a:pt x="320108" y="162071"/>
                      </a:lnTo>
                      <a:lnTo>
                        <a:pt x="319230" y="161907"/>
                      </a:lnTo>
                      <a:cubicBezTo>
                        <a:pt x="319532" y="161989"/>
                        <a:pt x="319806" y="162044"/>
                        <a:pt x="320108" y="162071"/>
                      </a:cubicBezTo>
                      <a:lnTo>
                        <a:pt x="320931" y="162181"/>
                      </a:lnTo>
                      <a:lnTo>
                        <a:pt x="329928" y="162538"/>
                      </a:lnTo>
                      <a:cubicBezTo>
                        <a:pt x="332041" y="162428"/>
                        <a:pt x="334098" y="162181"/>
                        <a:pt x="336046" y="161824"/>
                      </a:cubicBezTo>
                      <a:cubicBezTo>
                        <a:pt x="338158" y="161413"/>
                        <a:pt x="340161" y="160864"/>
                        <a:pt x="342108" y="160178"/>
                      </a:cubicBezTo>
                      <a:cubicBezTo>
                        <a:pt x="340298" y="160809"/>
                        <a:pt x="338323" y="160919"/>
                        <a:pt x="336457" y="160480"/>
                      </a:cubicBezTo>
                      <a:lnTo>
                        <a:pt x="342190" y="160151"/>
                      </a:lnTo>
                      <a:lnTo>
                        <a:pt x="336567" y="160425"/>
                      </a:lnTo>
                      <a:lnTo>
                        <a:pt x="342245" y="160123"/>
                      </a:lnTo>
                      <a:lnTo>
                        <a:pt x="345922" y="158340"/>
                      </a:lnTo>
                      <a:cubicBezTo>
                        <a:pt x="349432" y="166076"/>
                        <a:pt x="352560" y="173839"/>
                        <a:pt x="355303" y="181603"/>
                      </a:cubicBezTo>
                      <a:cubicBezTo>
                        <a:pt x="359281" y="192795"/>
                        <a:pt x="362490" y="203960"/>
                        <a:pt x="364959" y="214795"/>
                      </a:cubicBezTo>
                      <a:cubicBezTo>
                        <a:pt x="376178" y="263844"/>
                        <a:pt x="375054" y="322439"/>
                        <a:pt x="350310" y="362105"/>
                      </a:cubicBezTo>
                      <a:cubicBezTo>
                        <a:pt x="334427" y="387590"/>
                        <a:pt x="308367" y="404735"/>
                        <a:pt x="269276" y="405558"/>
                      </a:cubicBezTo>
                      <a:cubicBezTo>
                        <a:pt x="210928" y="406819"/>
                        <a:pt x="159548" y="378619"/>
                        <a:pt x="118592" y="337801"/>
                      </a:cubicBezTo>
                      <a:cubicBezTo>
                        <a:pt x="77197" y="296515"/>
                        <a:pt x="46391" y="242255"/>
                        <a:pt x="29987" y="191012"/>
                      </a:cubicBezTo>
                      <a:cubicBezTo>
                        <a:pt x="18630" y="155680"/>
                        <a:pt x="18822" y="120676"/>
                        <a:pt x="27189" y="91681"/>
                      </a:cubicBezTo>
                      <a:cubicBezTo>
                        <a:pt x="37393" y="56403"/>
                        <a:pt x="59558" y="29876"/>
                        <a:pt x="88280" y="25076"/>
                      </a:cubicBezTo>
                      <a:cubicBezTo>
                        <a:pt x="125423" y="18849"/>
                        <a:pt x="158369" y="19672"/>
                        <a:pt x="187474" y="25844"/>
                      </a:cubicBezTo>
                      <a:cubicBezTo>
                        <a:pt x="218774" y="32537"/>
                        <a:pt x="245493" y="45266"/>
                        <a:pt x="268069" y="61972"/>
                      </a:cubicBezTo>
                      <a:close/>
                      <a:moveTo>
                        <a:pt x="357909" y="143445"/>
                      </a:moveTo>
                      <a:cubicBezTo>
                        <a:pt x="358266" y="142375"/>
                        <a:pt x="358348" y="141387"/>
                        <a:pt x="357936" y="140592"/>
                      </a:cubicBezTo>
                      <a:cubicBezTo>
                        <a:pt x="353629" y="131951"/>
                        <a:pt x="348280" y="149096"/>
                        <a:pt x="347019" y="153512"/>
                      </a:cubicBezTo>
                      <a:lnTo>
                        <a:pt x="346744" y="154527"/>
                      </a:lnTo>
                      <a:lnTo>
                        <a:pt x="346305" y="154171"/>
                      </a:lnTo>
                      <a:cubicBezTo>
                        <a:pt x="346250" y="150577"/>
                        <a:pt x="345922" y="134913"/>
                        <a:pt x="342547" y="137465"/>
                      </a:cubicBezTo>
                      <a:lnTo>
                        <a:pt x="342328" y="137684"/>
                      </a:lnTo>
                      <a:lnTo>
                        <a:pt x="342547" y="138699"/>
                      </a:lnTo>
                      <a:cubicBezTo>
                        <a:pt x="342300" y="138425"/>
                        <a:pt x="341998" y="138288"/>
                        <a:pt x="341642" y="138370"/>
                      </a:cubicBezTo>
                      <a:lnTo>
                        <a:pt x="341615" y="138397"/>
                      </a:lnTo>
                      <a:lnTo>
                        <a:pt x="341560" y="138397"/>
                      </a:lnTo>
                      <a:lnTo>
                        <a:pt x="341587" y="138370"/>
                      </a:lnTo>
                      <a:lnTo>
                        <a:pt x="341587" y="138370"/>
                      </a:lnTo>
                      <a:lnTo>
                        <a:pt x="341642" y="138370"/>
                      </a:lnTo>
                      <a:lnTo>
                        <a:pt x="342108" y="137876"/>
                      </a:lnTo>
                      <a:lnTo>
                        <a:pt x="342300" y="137684"/>
                      </a:lnTo>
                      <a:lnTo>
                        <a:pt x="342300" y="137684"/>
                      </a:lnTo>
                      <a:lnTo>
                        <a:pt x="342465" y="137547"/>
                      </a:lnTo>
                      <a:lnTo>
                        <a:pt x="342519" y="137492"/>
                      </a:lnTo>
                      <a:lnTo>
                        <a:pt x="342602" y="137410"/>
                      </a:lnTo>
                      <a:lnTo>
                        <a:pt x="342438" y="137547"/>
                      </a:lnTo>
                      <a:lnTo>
                        <a:pt x="342273" y="137684"/>
                      </a:lnTo>
                      <a:lnTo>
                        <a:pt x="341916" y="138013"/>
                      </a:lnTo>
                      <a:lnTo>
                        <a:pt x="341560" y="138370"/>
                      </a:lnTo>
                      <a:lnTo>
                        <a:pt x="341532" y="138397"/>
                      </a:lnTo>
                      <a:lnTo>
                        <a:pt x="341505" y="138425"/>
                      </a:lnTo>
                      <a:lnTo>
                        <a:pt x="341340" y="138480"/>
                      </a:lnTo>
                      <a:cubicBezTo>
                        <a:pt x="341285" y="138507"/>
                        <a:pt x="341203" y="138535"/>
                        <a:pt x="341148" y="138562"/>
                      </a:cubicBezTo>
                      <a:lnTo>
                        <a:pt x="341011" y="138644"/>
                      </a:lnTo>
                      <a:lnTo>
                        <a:pt x="341175" y="138535"/>
                      </a:lnTo>
                      <a:cubicBezTo>
                        <a:pt x="341230" y="138507"/>
                        <a:pt x="341285" y="138480"/>
                        <a:pt x="341367" y="138452"/>
                      </a:cubicBezTo>
                      <a:lnTo>
                        <a:pt x="341697" y="138205"/>
                      </a:lnTo>
                      <a:cubicBezTo>
                        <a:pt x="341807" y="138096"/>
                        <a:pt x="341943" y="137986"/>
                        <a:pt x="342053" y="137876"/>
                      </a:cubicBezTo>
                      <a:lnTo>
                        <a:pt x="342273" y="137684"/>
                      </a:lnTo>
                      <a:lnTo>
                        <a:pt x="342273" y="137684"/>
                      </a:lnTo>
                      <a:lnTo>
                        <a:pt x="341285" y="138452"/>
                      </a:lnTo>
                      <a:lnTo>
                        <a:pt x="341039" y="138644"/>
                      </a:lnTo>
                      <a:lnTo>
                        <a:pt x="340984" y="138672"/>
                      </a:lnTo>
                      <a:lnTo>
                        <a:pt x="340709" y="138891"/>
                      </a:lnTo>
                      <a:lnTo>
                        <a:pt x="340517" y="139028"/>
                      </a:lnTo>
                      <a:cubicBezTo>
                        <a:pt x="338844" y="140345"/>
                        <a:pt x="338021" y="141881"/>
                        <a:pt x="337774" y="143445"/>
                      </a:cubicBezTo>
                      <a:lnTo>
                        <a:pt x="337719" y="143143"/>
                      </a:lnTo>
                      <a:lnTo>
                        <a:pt x="337582" y="142786"/>
                      </a:lnTo>
                      <a:cubicBezTo>
                        <a:pt x="338213" y="141333"/>
                        <a:pt x="339200" y="140043"/>
                        <a:pt x="340517" y="139028"/>
                      </a:cubicBezTo>
                      <a:lnTo>
                        <a:pt x="340572" y="138973"/>
                      </a:lnTo>
                      <a:lnTo>
                        <a:pt x="340709" y="138864"/>
                      </a:lnTo>
                      <a:lnTo>
                        <a:pt x="340874" y="138754"/>
                      </a:lnTo>
                      <a:lnTo>
                        <a:pt x="340325" y="139111"/>
                      </a:lnTo>
                      <a:lnTo>
                        <a:pt x="339447" y="139687"/>
                      </a:lnTo>
                      <a:lnTo>
                        <a:pt x="335552" y="141552"/>
                      </a:lnTo>
                      <a:lnTo>
                        <a:pt x="335360" y="141634"/>
                      </a:lnTo>
                      <a:lnTo>
                        <a:pt x="334921" y="141826"/>
                      </a:lnTo>
                      <a:cubicBezTo>
                        <a:pt x="325512" y="145886"/>
                        <a:pt x="335525" y="159163"/>
                        <a:pt x="336512" y="160425"/>
                      </a:cubicBezTo>
                      <a:lnTo>
                        <a:pt x="336484" y="160562"/>
                      </a:lnTo>
                      <a:cubicBezTo>
                        <a:pt x="332206" y="159547"/>
                        <a:pt x="329133" y="155817"/>
                        <a:pt x="328913" y="151455"/>
                      </a:cubicBezTo>
                      <a:cubicBezTo>
                        <a:pt x="328694" y="147285"/>
                        <a:pt x="331108" y="143445"/>
                        <a:pt x="334921" y="141826"/>
                      </a:cubicBezTo>
                      <a:lnTo>
                        <a:pt x="335085" y="141744"/>
                      </a:lnTo>
                      <a:lnTo>
                        <a:pt x="335360" y="141634"/>
                      </a:lnTo>
                      <a:lnTo>
                        <a:pt x="335497" y="141579"/>
                      </a:lnTo>
                      <a:lnTo>
                        <a:pt x="328996" y="142814"/>
                      </a:lnTo>
                      <a:lnTo>
                        <a:pt x="323537" y="142540"/>
                      </a:lnTo>
                      <a:lnTo>
                        <a:pt x="323016" y="142457"/>
                      </a:lnTo>
                      <a:lnTo>
                        <a:pt x="322906" y="142430"/>
                      </a:lnTo>
                      <a:lnTo>
                        <a:pt x="322878" y="142430"/>
                      </a:lnTo>
                      <a:lnTo>
                        <a:pt x="322713" y="142402"/>
                      </a:lnTo>
                      <a:lnTo>
                        <a:pt x="322631" y="142375"/>
                      </a:lnTo>
                      <a:lnTo>
                        <a:pt x="322385" y="142348"/>
                      </a:lnTo>
                      <a:lnTo>
                        <a:pt x="322385" y="142348"/>
                      </a:lnTo>
                      <a:cubicBezTo>
                        <a:pt x="321150" y="142183"/>
                        <a:pt x="320163" y="142265"/>
                        <a:pt x="319339" y="142540"/>
                      </a:cubicBezTo>
                      <a:lnTo>
                        <a:pt x="319312" y="142594"/>
                      </a:lnTo>
                      <a:lnTo>
                        <a:pt x="319284" y="142594"/>
                      </a:lnTo>
                      <a:lnTo>
                        <a:pt x="319257" y="142704"/>
                      </a:lnTo>
                      <a:lnTo>
                        <a:pt x="319202" y="142732"/>
                      </a:lnTo>
                      <a:lnTo>
                        <a:pt x="319038" y="142814"/>
                      </a:lnTo>
                      <a:lnTo>
                        <a:pt x="319011" y="142924"/>
                      </a:lnTo>
                      <a:lnTo>
                        <a:pt x="318983" y="142924"/>
                      </a:lnTo>
                      <a:lnTo>
                        <a:pt x="319011" y="142814"/>
                      </a:lnTo>
                      <a:lnTo>
                        <a:pt x="319038" y="142814"/>
                      </a:lnTo>
                      <a:lnTo>
                        <a:pt x="319065" y="142677"/>
                      </a:lnTo>
                      <a:lnTo>
                        <a:pt x="319148" y="142649"/>
                      </a:lnTo>
                      <a:lnTo>
                        <a:pt x="319284" y="142622"/>
                      </a:lnTo>
                      <a:lnTo>
                        <a:pt x="319284" y="142567"/>
                      </a:lnTo>
                      <a:lnTo>
                        <a:pt x="319312" y="142567"/>
                      </a:lnTo>
                      <a:lnTo>
                        <a:pt x="319312" y="142512"/>
                      </a:lnTo>
                      <a:cubicBezTo>
                        <a:pt x="320135" y="142265"/>
                        <a:pt x="321123" y="142183"/>
                        <a:pt x="322330" y="142375"/>
                      </a:cubicBezTo>
                      <a:lnTo>
                        <a:pt x="320135" y="141936"/>
                      </a:lnTo>
                      <a:lnTo>
                        <a:pt x="319751" y="141854"/>
                      </a:lnTo>
                      <a:lnTo>
                        <a:pt x="319477" y="141799"/>
                      </a:lnTo>
                      <a:lnTo>
                        <a:pt x="319477" y="141799"/>
                      </a:lnTo>
                      <a:lnTo>
                        <a:pt x="319477" y="141799"/>
                      </a:lnTo>
                      <a:lnTo>
                        <a:pt x="319284" y="141771"/>
                      </a:lnTo>
                      <a:lnTo>
                        <a:pt x="319284" y="141744"/>
                      </a:lnTo>
                      <a:lnTo>
                        <a:pt x="319284" y="141771"/>
                      </a:lnTo>
                      <a:lnTo>
                        <a:pt x="319175" y="141744"/>
                      </a:lnTo>
                      <a:lnTo>
                        <a:pt x="319175" y="141717"/>
                      </a:lnTo>
                      <a:lnTo>
                        <a:pt x="314566" y="140372"/>
                      </a:lnTo>
                      <a:lnTo>
                        <a:pt x="314073" y="140208"/>
                      </a:lnTo>
                      <a:cubicBezTo>
                        <a:pt x="315061" y="140564"/>
                        <a:pt x="315993" y="141031"/>
                        <a:pt x="316788" y="141662"/>
                      </a:cubicBezTo>
                      <a:cubicBezTo>
                        <a:pt x="315801" y="141744"/>
                        <a:pt x="314868" y="141964"/>
                        <a:pt x="313963" y="142293"/>
                      </a:cubicBezTo>
                      <a:cubicBezTo>
                        <a:pt x="314456" y="143061"/>
                        <a:pt x="314813" y="143911"/>
                        <a:pt x="315061" y="144789"/>
                      </a:cubicBezTo>
                      <a:lnTo>
                        <a:pt x="315061" y="144789"/>
                      </a:lnTo>
                      <a:lnTo>
                        <a:pt x="314813" y="145036"/>
                      </a:lnTo>
                      <a:cubicBezTo>
                        <a:pt x="314594" y="144103"/>
                        <a:pt x="314237" y="143225"/>
                        <a:pt x="313771" y="142375"/>
                      </a:cubicBezTo>
                      <a:lnTo>
                        <a:pt x="313990" y="142293"/>
                      </a:lnTo>
                      <a:lnTo>
                        <a:pt x="313798" y="141964"/>
                      </a:lnTo>
                      <a:lnTo>
                        <a:pt x="313634" y="141744"/>
                      </a:lnTo>
                      <a:lnTo>
                        <a:pt x="314100" y="140208"/>
                      </a:lnTo>
                      <a:lnTo>
                        <a:pt x="312262" y="139522"/>
                      </a:lnTo>
                      <a:lnTo>
                        <a:pt x="311658" y="139303"/>
                      </a:lnTo>
                      <a:lnTo>
                        <a:pt x="309628" y="138425"/>
                      </a:lnTo>
                      <a:cubicBezTo>
                        <a:pt x="311302" y="139193"/>
                        <a:pt x="312674" y="140345"/>
                        <a:pt x="313661" y="141744"/>
                      </a:cubicBezTo>
                      <a:lnTo>
                        <a:pt x="313579" y="142018"/>
                      </a:lnTo>
                      <a:lnTo>
                        <a:pt x="313798" y="142375"/>
                      </a:lnTo>
                      <a:lnTo>
                        <a:pt x="313607" y="142457"/>
                      </a:lnTo>
                      <a:lnTo>
                        <a:pt x="313442" y="142540"/>
                      </a:lnTo>
                      <a:lnTo>
                        <a:pt x="313607" y="142018"/>
                      </a:lnTo>
                      <a:cubicBezTo>
                        <a:pt x="312646" y="140482"/>
                        <a:pt x="311220" y="139165"/>
                        <a:pt x="309464" y="138342"/>
                      </a:cubicBezTo>
                      <a:lnTo>
                        <a:pt x="309327" y="138288"/>
                      </a:lnTo>
                      <a:lnTo>
                        <a:pt x="307517" y="137410"/>
                      </a:lnTo>
                      <a:lnTo>
                        <a:pt x="307132" y="137190"/>
                      </a:lnTo>
                      <a:cubicBezTo>
                        <a:pt x="307517" y="137382"/>
                        <a:pt x="307846" y="137602"/>
                        <a:pt x="308203" y="137821"/>
                      </a:cubicBezTo>
                      <a:lnTo>
                        <a:pt x="307900" y="137739"/>
                      </a:lnTo>
                      <a:lnTo>
                        <a:pt x="307846" y="137739"/>
                      </a:lnTo>
                      <a:lnTo>
                        <a:pt x="307462" y="137465"/>
                      </a:lnTo>
                      <a:cubicBezTo>
                        <a:pt x="307325" y="137327"/>
                        <a:pt x="307160" y="137218"/>
                        <a:pt x="306995" y="137135"/>
                      </a:cubicBezTo>
                      <a:lnTo>
                        <a:pt x="306885" y="137081"/>
                      </a:lnTo>
                      <a:lnTo>
                        <a:pt x="306831" y="137053"/>
                      </a:lnTo>
                      <a:lnTo>
                        <a:pt x="306721" y="136998"/>
                      </a:lnTo>
                      <a:lnTo>
                        <a:pt x="306666" y="136971"/>
                      </a:lnTo>
                      <a:lnTo>
                        <a:pt x="306584" y="136943"/>
                      </a:lnTo>
                      <a:lnTo>
                        <a:pt x="306474" y="136889"/>
                      </a:lnTo>
                      <a:lnTo>
                        <a:pt x="302689" y="134639"/>
                      </a:lnTo>
                      <a:lnTo>
                        <a:pt x="302689" y="134639"/>
                      </a:lnTo>
                      <a:lnTo>
                        <a:pt x="302606" y="134584"/>
                      </a:lnTo>
                      <a:lnTo>
                        <a:pt x="298820" y="131869"/>
                      </a:lnTo>
                      <a:lnTo>
                        <a:pt x="296845" y="130250"/>
                      </a:lnTo>
                      <a:cubicBezTo>
                        <a:pt x="297916" y="131155"/>
                        <a:pt x="298765" y="132253"/>
                        <a:pt x="299369" y="133432"/>
                      </a:cubicBezTo>
                      <a:cubicBezTo>
                        <a:pt x="298244" y="133487"/>
                        <a:pt x="297394" y="134118"/>
                        <a:pt x="296735" y="135133"/>
                      </a:cubicBezTo>
                      <a:cubicBezTo>
                        <a:pt x="297641" y="132966"/>
                        <a:pt x="297833" y="131073"/>
                        <a:pt x="296626" y="130031"/>
                      </a:cubicBezTo>
                      <a:lnTo>
                        <a:pt x="296626" y="130031"/>
                      </a:lnTo>
                      <a:lnTo>
                        <a:pt x="295885" y="129372"/>
                      </a:lnTo>
                      <a:cubicBezTo>
                        <a:pt x="295885" y="129372"/>
                        <a:pt x="294953" y="128549"/>
                        <a:pt x="294953" y="128549"/>
                      </a:cubicBezTo>
                      <a:lnTo>
                        <a:pt x="294047" y="127699"/>
                      </a:lnTo>
                      <a:lnTo>
                        <a:pt x="294047" y="127699"/>
                      </a:lnTo>
                      <a:lnTo>
                        <a:pt x="293965" y="127589"/>
                      </a:lnTo>
                      <a:lnTo>
                        <a:pt x="293691" y="127315"/>
                      </a:lnTo>
                      <a:lnTo>
                        <a:pt x="293801" y="127425"/>
                      </a:lnTo>
                      <a:lnTo>
                        <a:pt x="293663" y="127287"/>
                      </a:lnTo>
                      <a:lnTo>
                        <a:pt x="293499" y="127123"/>
                      </a:lnTo>
                      <a:lnTo>
                        <a:pt x="293499" y="127123"/>
                      </a:lnTo>
                      <a:lnTo>
                        <a:pt x="293252" y="126876"/>
                      </a:lnTo>
                      <a:lnTo>
                        <a:pt x="293361" y="126986"/>
                      </a:lnTo>
                      <a:lnTo>
                        <a:pt x="293197" y="126848"/>
                      </a:lnTo>
                      <a:cubicBezTo>
                        <a:pt x="293142" y="126794"/>
                        <a:pt x="293087" y="126711"/>
                        <a:pt x="293033" y="126656"/>
                      </a:cubicBezTo>
                      <a:lnTo>
                        <a:pt x="293033" y="126656"/>
                      </a:lnTo>
                      <a:lnTo>
                        <a:pt x="292100" y="125696"/>
                      </a:lnTo>
                      <a:lnTo>
                        <a:pt x="292538" y="126218"/>
                      </a:lnTo>
                      <a:lnTo>
                        <a:pt x="292264" y="125971"/>
                      </a:lnTo>
                      <a:lnTo>
                        <a:pt x="292209" y="125943"/>
                      </a:lnTo>
                      <a:cubicBezTo>
                        <a:pt x="292127" y="125779"/>
                        <a:pt x="291990" y="125614"/>
                        <a:pt x="291880" y="125477"/>
                      </a:cubicBezTo>
                      <a:cubicBezTo>
                        <a:pt x="291880" y="125477"/>
                        <a:pt x="291852" y="125449"/>
                        <a:pt x="291852" y="125449"/>
                      </a:cubicBezTo>
                      <a:cubicBezTo>
                        <a:pt x="291852" y="125449"/>
                        <a:pt x="291277" y="124846"/>
                        <a:pt x="291277" y="124846"/>
                      </a:cubicBezTo>
                      <a:lnTo>
                        <a:pt x="287024" y="119606"/>
                      </a:lnTo>
                      <a:lnTo>
                        <a:pt x="286229" y="118482"/>
                      </a:lnTo>
                      <a:cubicBezTo>
                        <a:pt x="287738" y="120676"/>
                        <a:pt x="288287" y="123337"/>
                        <a:pt x="287848" y="125861"/>
                      </a:cubicBezTo>
                      <a:cubicBezTo>
                        <a:pt x="286805" y="126931"/>
                        <a:pt x="285982" y="128796"/>
                        <a:pt x="285379" y="130936"/>
                      </a:cubicBezTo>
                      <a:cubicBezTo>
                        <a:pt x="282937" y="133624"/>
                        <a:pt x="279207" y="134831"/>
                        <a:pt x="275586" y="133953"/>
                      </a:cubicBezTo>
                      <a:cubicBezTo>
                        <a:pt x="275586" y="133953"/>
                        <a:pt x="276765" y="132966"/>
                        <a:pt x="278356" y="131430"/>
                      </a:cubicBezTo>
                      <a:cubicBezTo>
                        <a:pt x="280743" y="130936"/>
                        <a:pt x="282937" y="129537"/>
                        <a:pt x="284419" y="127479"/>
                      </a:cubicBezTo>
                      <a:cubicBezTo>
                        <a:pt x="285818" y="125532"/>
                        <a:pt x="286448" y="123227"/>
                        <a:pt x="286284" y="120951"/>
                      </a:cubicBezTo>
                      <a:cubicBezTo>
                        <a:pt x="286586" y="119881"/>
                        <a:pt x="286531" y="118948"/>
                        <a:pt x="286037" y="118207"/>
                      </a:cubicBezTo>
                      <a:cubicBezTo>
                        <a:pt x="286037" y="118207"/>
                        <a:pt x="286037" y="118207"/>
                        <a:pt x="286010" y="118180"/>
                      </a:cubicBezTo>
                      <a:cubicBezTo>
                        <a:pt x="286010" y="118180"/>
                        <a:pt x="284775" y="116260"/>
                        <a:pt x="284775" y="116260"/>
                      </a:cubicBezTo>
                      <a:cubicBezTo>
                        <a:pt x="285680" y="117714"/>
                        <a:pt x="286175" y="119305"/>
                        <a:pt x="286284" y="120951"/>
                      </a:cubicBezTo>
                      <a:cubicBezTo>
                        <a:pt x="285379" y="124270"/>
                        <a:pt x="281209" y="128686"/>
                        <a:pt x="278356" y="131430"/>
                      </a:cubicBezTo>
                      <a:cubicBezTo>
                        <a:pt x="276902" y="131731"/>
                        <a:pt x="275393" y="131731"/>
                        <a:pt x="273885" y="131375"/>
                      </a:cubicBezTo>
                      <a:cubicBezTo>
                        <a:pt x="273885" y="131375"/>
                        <a:pt x="287381" y="120512"/>
                        <a:pt x="284611" y="116013"/>
                      </a:cubicBezTo>
                      <a:lnTo>
                        <a:pt x="280414" y="107564"/>
                      </a:lnTo>
                      <a:lnTo>
                        <a:pt x="280359" y="107399"/>
                      </a:lnTo>
                      <a:lnTo>
                        <a:pt x="279975" y="106329"/>
                      </a:lnTo>
                      <a:lnTo>
                        <a:pt x="280139" y="106878"/>
                      </a:lnTo>
                      <a:lnTo>
                        <a:pt x="280002" y="106576"/>
                      </a:lnTo>
                      <a:lnTo>
                        <a:pt x="280002" y="106521"/>
                      </a:lnTo>
                      <a:cubicBezTo>
                        <a:pt x="279975" y="106357"/>
                        <a:pt x="279947" y="106220"/>
                        <a:pt x="279893" y="106055"/>
                      </a:cubicBezTo>
                      <a:lnTo>
                        <a:pt x="279838" y="105945"/>
                      </a:lnTo>
                      <a:lnTo>
                        <a:pt x="279838" y="105918"/>
                      </a:lnTo>
                      <a:lnTo>
                        <a:pt x="279783" y="105781"/>
                      </a:lnTo>
                      <a:lnTo>
                        <a:pt x="279783" y="105753"/>
                      </a:lnTo>
                      <a:lnTo>
                        <a:pt x="279783" y="105726"/>
                      </a:lnTo>
                      <a:lnTo>
                        <a:pt x="279783" y="105698"/>
                      </a:lnTo>
                      <a:lnTo>
                        <a:pt x="279590" y="105150"/>
                      </a:lnTo>
                      <a:lnTo>
                        <a:pt x="279124" y="103641"/>
                      </a:lnTo>
                      <a:lnTo>
                        <a:pt x="277808" y="96564"/>
                      </a:lnTo>
                      <a:cubicBezTo>
                        <a:pt x="278109" y="99801"/>
                        <a:pt x="276820" y="103010"/>
                        <a:pt x="274351" y="105122"/>
                      </a:cubicBezTo>
                      <a:cubicBezTo>
                        <a:pt x="271882" y="107262"/>
                        <a:pt x="268535" y="108058"/>
                        <a:pt x="265381" y="107317"/>
                      </a:cubicBezTo>
                      <a:cubicBezTo>
                        <a:pt x="265381" y="107317"/>
                        <a:pt x="268344" y="105836"/>
                        <a:pt x="271361" y="103806"/>
                      </a:cubicBezTo>
                      <a:cubicBezTo>
                        <a:pt x="272266" y="103422"/>
                        <a:pt x="273144" y="102928"/>
                        <a:pt x="273913" y="102297"/>
                      </a:cubicBezTo>
                      <a:cubicBezTo>
                        <a:pt x="274762" y="101611"/>
                        <a:pt x="275476" y="100843"/>
                        <a:pt x="276024" y="99965"/>
                      </a:cubicBezTo>
                      <a:cubicBezTo>
                        <a:pt x="277149" y="98731"/>
                        <a:pt x="277863" y="97441"/>
                        <a:pt x="277780" y="96289"/>
                      </a:cubicBezTo>
                      <a:lnTo>
                        <a:pt x="277753" y="96125"/>
                      </a:lnTo>
                      <a:lnTo>
                        <a:pt x="277753" y="96042"/>
                      </a:lnTo>
                      <a:lnTo>
                        <a:pt x="277670" y="94451"/>
                      </a:lnTo>
                      <a:lnTo>
                        <a:pt x="277670" y="94451"/>
                      </a:lnTo>
                      <a:lnTo>
                        <a:pt x="277670" y="94342"/>
                      </a:lnTo>
                      <a:lnTo>
                        <a:pt x="277670" y="94287"/>
                      </a:lnTo>
                      <a:lnTo>
                        <a:pt x="277670" y="94177"/>
                      </a:lnTo>
                      <a:cubicBezTo>
                        <a:pt x="277643" y="92092"/>
                        <a:pt x="277780" y="90035"/>
                        <a:pt x="278136" y="87977"/>
                      </a:cubicBezTo>
                      <a:cubicBezTo>
                        <a:pt x="278493" y="86002"/>
                        <a:pt x="279042" y="84027"/>
                        <a:pt x="279838" y="82107"/>
                      </a:cubicBezTo>
                      <a:lnTo>
                        <a:pt x="280359" y="80900"/>
                      </a:lnTo>
                      <a:cubicBezTo>
                        <a:pt x="278356" y="85344"/>
                        <a:pt x="273473" y="87730"/>
                        <a:pt x="268755" y="86578"/>
                      </a:cubicBezTo>
                      <a:lnTo>
                        <a:pt x="280139" y="80818"/>
                      </a:lnTo>
                      <a:lnTo>
                        <a:pt x="280496" y="80653"/>
                      </a:lnTo>
                      <a:lnTo>
                        <a:pt x="280852" y="79885"/>
                      </a:lnTo>
                      <a:lnTo>
                        <a:pt x="281565" y="78513"/>
                      </a:lnTo>
                      <a:lnTo>
                        <a:pt x="282169" y="77498"/>
                      </a:lnTo>
                      <a:lnTo>
                        <a:pt x="282773" y="76538"/>
                      </a:lnTo>
                      <a:lnTo>
                        <a:pt x="283952" y="74810"/>
                      </a:lnTo>
                      <a:lnTo>
                        <a:pt x="284721" y="73795"/>
                      </a:lnTo>
                      <a:lnTo>
                        <a:pt x="285461" y="72835"/>
                      </a:lnTo>
                      <a:lnTo>
                        <a:pt x="288012" y="69927"/>
                      </a:lnTo>
                      <a:lnTo>
                        <a:pt x="289466" y="68473"/>
                      </a:lnTo>
                      <a:lnTo>
                        <a:pt x="289850" y="68117"/>
                      </a:lnTo>
                      <a:lnTo>
                        <a:pt x="288232" y="68555"/>
                      </a:lnTo>
                      <a:cubicBezTo>
                        <a:pt x="289604" y="67595"/>
                        <a:pt x="290728" y="66306"/>
                        <a:pt x="291496" y="64742"/>
                      </a:cubicBezTo>
                      <a:cubicBezTo>
                        <a:pt x="293554" y="60573"/>
                        <a:pt x="292538" y="55580"/>
                        <a:pt x="289054" y="52535"/>
                      </a:cubicBezTo>
                      <a:lnTo>
                        <a:pt x="288890" y="52371"/>
                      </a:lnTo>
                      <a:lnTo>
                        <a:pt x="288835" y="52316"/>
                      </a:lnTo>
                      <a:cubicBezTo>
                        <a:pt x="262391" y="30617"/>
                        <a:pt x="230268" y="13883"/>
                        <a:pt x="191945" y="5654"/>
                      </a:cubicBezTo>
                      <a:cubicBezTo>
                        <a:pt x="160591" y="-1094"/>
                        <a:pt x="125039" y="-2164"/>
                        <a:pt x="84988" y="4419"/>
                      </a:cubicBezTo>
                      <a:cubicBezTo>
                        <a:pt x="55224" y="9330"/>
                        <a:pt x="29932" y="31687"/>
                        <a:pt x="14872" y="64358"/>
                      </a:cubicBezTo>
                      <a:cubicBezTo>
                        <a:pt x="-1697" y="100267"/>
                        <a:pt x="-5894" y="148712"/>
                        <a:pt x="9852" y="197705"/>
                      </a:cubicBezTo>
                      <a:cubicBezTo>
                        <a:pt x="30865" y="262692"/>
                        <a:pt x="73850" y="332259"/>
                        <a:pt x="131787" y="377001"/>
                      </a:cubicBezTo>
                      <a:cubicBezTo>
                        <a:pt x="171618" y="407780"/>
                        <a:pt x="218444" y="426872"/>
                        <a:pt x="269879" y="425446"/>
                      </a:cubicBezTo>
                      <a:cubicBezTo>
                        <a:pt x="316816" y="424129"/>
                        <a:pt x="347759" y="403006"/>
                        <a:pt x="366605" y="372255"/>
                      </a:cubicBezTo>
                      <a:cubicBezTo>
                        <a:pt x="393378" y="328611"/>
                        <a:pt x="395025" y="264502"/>
                        <a:pt x="382323" y="210928"/>
                      </a:cubicBezTo>
                      <a:cubicBezTo>
                        <a:pt x="379580" y="199461"/>
                        <a:pt x="376097" y="187693"/>
                        <a:pt x="371790" y="175842"/>
                      </a:cubicBezTo>
                      <a:cubicBezTo>
                        <a:pt x="367812" y="165006"/>
                        <a:pt x="363203" y="154143"/>
                        <a:pt x="357909" y="143445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95" name="任意多边形: 形状 4294">
                  <a:extLst>
                    <a:ext uri="{FF2B5EF4-FFF2-40B4-BE49-F238E27FC236}">
                      <a16:creationId xmlns:a16="http://schemas.microsoft.com/office/drawing/2014/main" id="{4142359F-F9AA-F52C-3F1C-E1291EC56D0F}"/>
                    </a:ext>
                  </a:extLst>
                </p:cNvPr>
                <p:cNvSpPr/>
                <p:nvPr/>
              </p:nvSpPr>
              <p:spPr>
                <a:xfrm>
                  <a:off x="10581877" y="4111880"/>
                  <a:ext cx="135797" cy="372437"/>
                </a:xfrm>
                <a:custGeom>
                  <a:avLst/>
                  <a:gdLst>
                    <a:gd name="connsiteX0" fmla="*/ 408 w 135797"/>
                    <a:gd name="connsiteY0" fmla="*/ 9500 h 372437"/>
                    <a:gd name="connsiteX1" fmla="*/ 29870 w 135797"/>
                    <a:gd name="connsiteY1" fmla="*/ 199685 h 372437"/>
                    <a:gd name="connsiteX2" fmla="*/ 120369 w 135797"/>
                    <a:gd name="connsiteY2" fmla="*/ 369023 h 372437"/>
                    <a:gd name="connsiteX3" fmla="*/ 132384 w 135797"/>
                    <a:gd name="connsiteY3" fmla="*/ 370724 h 372437"/>
                    <a:gd name="connsiteX4" fmla="*/ 134085 w 135797"/>
                    <a:gd name="connsiteY4" fmla="*/ 358709 h 372437"/>
                    <a:gd name="connsiteX5" fmla="*/ 50033 w 135797"/>
                    <a:gd name="connsiteY5" fmla="*/ 192827 h 372437"/>
                    <a:gd name="connsiteX6" fmla="*/ 20132 w 135797"/>
                    <a:gd name="connsiteY6" fmla="*/ 10268 h 372437"/>
                    <a:gd name="connsiteX7" fmla="*/ 10641 w 135797"/>
                    <a:gd name="connsiteY7" fmla="*/ 8 h 372437"/>
                    <a:gd name="connsiteX8" fmla="*/ 408 w 135797"/>
                    <a:gd name="connsiteY8" fmla="*/ 9500 h 372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797" h="372437">
                      <a:moveTo>
                        <a:pt x="408" y="9500"/>
                      </a:moveTo>
                      <a:cubicBezTo>
                        <a:pt x="-2280" y="70810"/>
                        <a:pt x="8391" y="136948"/>
                        <a:pt x="29870" y="199685"/>
                      </a:cubicBezTo>
                      <a:cubicBezTo>
                        <a:pt x="51240" y="261984"/>
                        <a:pt x="83198" y="320770"/>
                        <a:pt x="120369" y="369023"/>
                      </a:cubicBezTo>
                      <a:cubicBezTo>
                        <a:pt x="123221" y="372809"/>
                        <a:pt x="128598" y="373549"/>
                        <a:pt x="132384" y="370724"/>
                      </a:cubicBezTo>
                      <a:cubicBezTo>
                        <a:pt x="136169" y="367871"/>
                        <a:pt x="136910" y="362495"/>
                        <a:pt x="134085" y="358709"/>
                      </a:cubicBezTo>
                      <a:cubicBezTo>
                        <a:pt x="99109" y="311197"/>
                        <a:pt x="70305" y="253315"/>
                        <a:pt x="50033" y="192827"/>
                      </a:cubicBezTo>
                      <a:cubicBezTo>
                        <a:pt x="29761" y="132395"/>
                        <a:pt x="18020" y="69246"/>
                        <a:pt x="20132" y="10268"/>
                      </a:cubicBezTo>
                      <a:cubicBezTo>
                        <a:pt x="20351" y="4809"/>
                        <a:pt x="16099" y="227"/>
                        <a:pt x="10641" y="8"/>
                      </a:cubicBezTo>
                      <a:cubicBezTo>
                        <a:pt x="5237" y="-212"/>
                        <a:pt x="628" y="4041"/>
                        <a:pt x="408" y="950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96" name="任意多边形: 形状 4295">
                  <a:extLst>
                    <a:ext uri="{FF2B5EF4-FFF2-40B4-BE49-F238E27FC236}">
                      <a16:creationId xmlns:a16="http://schemas.microsoft.com/office/drawing/2014/main" id="{CD077771-7F02-7A6D-8B25-37AF595111BE}"/>
                    </a:ext>
                  </a:extLst>
                </p:cNvPr>
                <p:cNvSpPr/>
                <p:nvPr/>
              </p:nvSpPr>
              <p:spPr>
                <a:xfrm>
                  <a:off x="10901647" y="3463011"/>
                  <a:ext cx="39522" cy="55213"/>
                </a:xfrm>
                <a:custGeom>
                  <a:avLst/>
                  <a:gdLst>
                    <a:gd name="connsiteX0" fmla="*/ 1345 w 39522"/>
                    <a:gd name="connsiteY0" fmla="*/ 14868 h 55213"/>
                    <a:gd name="connsiteX1" fmla="*/ 11084 w 39522"/>
                    <a:gd name="connsiteY1" fmla="*/ 33522 h 55213"/>
                    <a:gd name="connsiteX2" fmla="*/ 23592 w 39522"/>
                    <a:gd name="connsiteY2" fmla="*/ 51051 h 55213"/>
                    <a:gd name="connsiteX3" fmla="*/ 35361 w 39522"/>
                    <a:gd name="connsiteY3" fmla="*/ 53986 h 55213"/>
                    <a:gd name="connsiteX4" fmla="*/ 38296 w 39522"/>
                    <a:gd name="connsiteY4" fmla="*/ 42218 h 55213"/>
                    <a:gd name="connsiteX5" fmla="*/ 29628 w 39522"/>
                    <a:gd name="connsiteY5" fmla="*/ 23070 h 55213"/>
                    <a:gd name="connsiteX6" fmla="*/ 18381 w 39522"/>
                    <a:gd name="connsiteY6" fmla="*/ 4883 h 55213"/>
                    <a:gd name="connsiteX7" fmla="*/ 4857 w 39522"/>
                    <a:gd name="connsiteY7" fmla="*/ 1344 h 55213"/>
                    <a:gd name="connsiteX8" fmla="*/ 1345 w 39522"/>
                    <a:gd name="connsiteY8" fmla="*/ 14868 h 55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9522" h="55213">
                      <a:moveTo>
                        <a:pt x="1345" y="14868"/>
                      </a:moveTo>
                      <a:cubicBezTo>
                        <a:pt x="4692" y="21068"/>
                        <a:pt x="7462" y="27542"/>
                        <a:pt x="11084" y="33522"/>
                      </a:cubicBezTo>
                      <a:cubicBezTo>
                        <a:pt x="14814" y="39694"/>
                        <a:pt x="19286" y="45263"/>
                        <a:pt x="23592" y="51051"/>
                      </a:cubicBezTo>
                      <a:cubicBezTo>
                        <a:pt x="26034" y="55111"/>
                        <a:pt x="31301" y="56428"/>
                        <a:pt x="35361" y="53986"/>
                      </a:cubicBezTo>
                      <a:cubicBezTo>
                        <a:pt x="39421" y="51545"/>
                        <a:pt x="40737" y="46278"/>
                        <a:pt x="38296" y="42218"/>
                      </a:cubicBezTo>
                      <a:cubicBezTo>
                        <a:pt x="35251" y="35854"/>
                        <a:pt x="32892" y="29297"/>
                        <a:pt x="29628" y="23070"/>
                      </a:cubicBezTo>
                      <a:cubicBezTo>
                        <a:pt x="26309" y="16761"/>
                        <a:pt x="22221" y="10918"/>
                        <a:pt x="18381" y="4883"/>
                      </a:cubicBezTo>
                      <a:cubicBezTo>
                        <a:pt x="15637" y="192"/>
                        <a:pt x="9575" y="-1399"/>
                        <a:pt x="4857" y="1344"/>
                      </a:cubicBezTo>
                      <a:cubicBezTo>
                        <a:pt x="193" y="4115"/>
                        <a:pt x="-1398" y="10177"/>
                        <a:pt x="1345" y="14868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97" name="任意多边形: 形状 4296">
                  <a:extLst>
                    <a:ext uri="{FF2B5EF4-FFF2-40B4-BE49-F238E27FC236}">
                      <a16:creationId xmlns:a16="http://schemas.microsoft.com/office/drawing/2014/main" id="{72B7E5DF-36B7-0DDD-43D9-5E254D5FFB4B}"/>
                    </a:ext>
                  </a:extLst>
                </p:cNvPr>
                <p:cNvSpPr/>
                <p:nvPr/>
              </p:nvSpPr>
              <p:spPr>
                <a:xfrm>
                  <a:off x="10954671" y="3430637"/>
                  <a:ext cx="42534" cy="61430"/>
                </a:xfrm>
                <a:custGeom>
                  <a:avLst/>
                  <a:gdLst>
                    <a:gd name="connsiteX0" fmla="*/ 1649 w 42534"/>
                    <a:gd name="connsiteY0" fmla="*/ 15312 h 61430"/>
                    <a:gd name="connsiteX1" fmla="*/ 13006 w 42534"/>
                    <a:gd name="connsiteY1" fmla="*/ 36132 h 61430"/>
                    <a:gd name="connsiteX2" fmla="*/ 26420 w 42534"/>
                    <a:gd name="connsiteY2" fmla="*/ 56953 h 61430"/>
                    <a:gd name="connsiteX3" fmla="*/ 38079 w 42534"/>
                    <a:gd name="connsiteY3" fmla="*/ 60382 h 61430"/>
                    <a:gd name="connsiteX4" fmla="*/ 41480 w 42534"/>
                    <a:gd name="connsiteY4" fmla="*/ 48751 h 61430"/>
                    <a:gd name="connsiteX5" fmla="*/ 31769 w 42534"/>
                    <a:gd name="connsiteY5" fmla="*/ 26065 h 61430"/>
                    <a:gd name="connsiteX6" fmla="*/ 18136 w 42534"/>
                    <a:gd name="connsiteY6" fmla="*/ 4421 h 61430"/>
                    <a:gd name="connsiteX7" fmla="*/ 4447 w 42534"/>
                    <a:gd name="connsiteY7" fmla="*/ 1650 h 61430"/>
                    <a:gd name="connsiteX8" fmla="*/ 1649 w 42534"/>
                    <a:gd name="connsiteY8" fmla="*/ 15312 h 6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534" h="61430">
                      <a:moveTo>
                        <a:pt x="1649" y="15312"/>
                      </a:moveTo>
                      <a:cubicBezTo>
                        <a:pt x="5819" y="22032"/>
                        <a:pt x="9056" y="29247"/>
                        <a:pt x="13006" y="36132"/>
                      </a:cubicBezTo>
                      <a:cubicBezTo>
                        <a:pt x="17121" y="43320"/>
                        <a:pt x="21866" y="50068"/>
                        <a:pt x="26420" y="56953"/>
                      </a:cubicBezTo>
                      <a:cubicBezTo>
                        <a:pt x="28697" y="61096"/>
                        <a:pt x="33909" y="62659"/>
                        <a:pt x="38079" y="60382"/>
                      </a:cubicBezTo>
                      <a:cubicBezTo>
                        <a:pt x="42221" y="58105"/>
                        <a:pt x="43757" y="52893"/>
                        <a:pt x="41480" y="48751"/>
                      </a:cubicBezTo>
                      <a:cubicBezTo>
                        <a:pt x="38161" y="41207"/>
                        <a:pt x="35500" y="33444"/>
                        <a:pt x="31769" y="26065"/>
                      </a:cubicBezTo>
                      <a:cubicBezTo>
                        <a:pt x="27901" y="18411"/>
                        <a:pt x="23073" y="11361"/>
                        <a:pt x="18136" y="4421"/>
                      </a:cubicBezTo>
                      <a:cubicBezTo>
                        <a:pt x="15118" y="-133"/>
                        <a:pt x="8973" y="-1367"/>
                        <a:pt x="4447" y="1650"/>
                      </a:cubicBezTo>
                      <a:cubicBezTo>
                        <a:pt x="-134" y="4641"/>
                        <a:pt x="-1368" y="10758"/>
                        <a:pt x="1649" y="15312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98" name="任意多边形: 形状 4297">
                  <a:extLst>
                    <a:ext uri="{FF2B5EF4-FFF2-40B4-BE49-F238E27FC236}">
                      <a16:creationId xmlns:a16="http://schemas.microsoft.com/office/drawing/2014/main" id="{033F002F-CA48-D86E-7A20-74402058EF4B}"/>
                    </a:ext>
                  </a:extLst>
                </p:cNvPr>
                <p:cNvSpPr/>
                <p:nvPr/>
              </p:nvSpPr>
              <p:spPr>
                <a:xfrm>
                  <a:off x="10650644" y="3135478"/>
                  <a:ext cx="445245" cy="387502"/>
                </a:xfrm>
                <a:custGeom>
                  <a:avLst/>
                  <a:gdLst>
                    <a:gd name="connsiteX0" fmla="*/ 425554 w 445245"/>
                    <a:gd name="connsiteY0" fmla="*/ 102482 h 387502"/>
                    <a:gd name="connsiteX1" fmla="*/ 416803 w 445245"/>
                    <a:gd name="connsiteY1" fmla="*/ 152298 h 387502"/>
                    <a:gd name="connsiteX2" fmla="*/ 386683 w 445245"/>
                    <a:gd name="connsiteY2" fmla="*/ 210399 h 387502"/>
                    <a:gd name="connsiteX3" fmla="*/ 297913 w 445245"/>
                    <a:gd name="connsiteY3" fmla="*/ 302927 h 387502"/>
                    <a:gd name="connsiteX4" fmla="*/ 183686 w 445245"/>
                    <a:gd name="connsiteY4" fmla="*/ 357462 h 387502"/>
                    <a:gd name="connsiteX5" fmla="*/ 78539 w 445245"/>
                    <a:gd name="connsiteY5" fmla="*/ 359272 h 387502"/>
                    <a:gd name="connsiteX6" fmla="*/ 31548 w 445245"/>
                    <a:gd name="connsiteY6" fmla="*/ 314010 h 387502"/>
                    <a:gd name="connsiteX7" fmla="*/ 21179 w 445245"/>
                    <a:gd name="connsiteY7" fmla="*/ 253220 h 387502"/>
                    <a:gd name="connsiteX8" fmla="*/ 34209 w 445245"/>
                    <a:gd name="connsiteY8" fmla="*/ 191087 h 387502"/>
                    <a:gd name="connsiteX9" fmla="*/ 62985 w 445245"/>
                    <a:gd name="connsiteY9" fmla="*/ 132136 h 387502"/>
                    <a:gd name="connsiteX10" fmla="*/ 96452 w 445245"/>
                    <a:gd name="connsiteY10" fmla="*/ 89506 h 387502"/>
                    <a:gd name="connsiteX11" fmla="*/ 132608 w 445245"/>
                    <a:gd name="connsiteY11" fmla="*/ 100150 h 387502"/>
                    <a:gd name="connsiteX12" fmla="*/ 168351 w 445245"/>
                    <a:gd name="connsiteY12" fmla="*/ 75790 h 387502"/>
                    <a:gd name="connsiteX13" fmla="*/ 172850 w 445245"/>
                    <a:gd name="connsiteY13" fmla="*/ 52144 h 387502"/>
                    <a:gd name="connsiteX14" fmla="*/ 170272 w 445245"/>
                    <a:gd name="connsiteY14" fmla="*/ 38044 h 387502"/>
                    <a:gd name="connsiteX15" fmla="*/ 306335 w 445245"/>
                    <a:gd name="connsiteY15" fmla="*/ 21146 h 387502"/>
                    <a:gd name="connsiteX16" fmla="*/ 422646 w 445245"/>
                    <a:gd name="connsiteY16" fmla="*/ 99272 h 387502"/>
                    <a:gd name="connsiteX17" fmla="*/ 425554 w 445245"/>
                    <a:gd name="connsiteY17" fmla="*/ 102482 h 387502"/>
                    <a:gd name="connsiteX18" fmla="*/ 432549 w 445245"/>
                    <a:gd name="connsiteY18" fmla="*/ 78259 h 387502"/>
                    <a:gd name="connsiteX19" fmla="*/ 309352 w 445245"/>
                    <a:gd name="connsiteY19" fmla="*/ 3041 h 387502"/>
                    <a:gd name="connsiteX20" fmla="*/ 154498 w 445245"/>
                    <a:gd name="connsiteY20" fmla="*/ 26248 h 387502"/>
                    <a:gd name="connsiteX21" fmla="*/ 154745 w 445245"/>
                    <a:gd name="connsiteY21" fmla="*/ 25260 h 387502"/>
                    <a:gd name="connsiteX22" fmla="*/ 150164 w 445245"/>
                    <a:gd name="connsiteY22" fmla="*/ 38428 h 387502"/>
                    <a:gd name="connsiteX23" fmla="*/ 149176 w 445245"/>
                    <a:gd name="connsiteY23" fmla="*/ 38181 h 387502"/>
                    <a:gd name="connsiteX24" fmla="*/ 153044 w 445245"/>
                    <a:gd name="connsiteY24" fmla="*/ 53214 h 387502"/>
                    <a:gd name="connsiteX25" fmla="*/ 150384 w 445245"/>
                    <a:gd name="connsiteY25" fmla="*/ 67259 h 387502"/>
                    <a:gd name="connsiteX26" fmla="*/ 130139 w 445245"/>
                    <a:gd name="connsiteY26" fmla="*/ 80262 h 387502"/>
                    <a:gd name="connsiteX27" fmla="*/ 108028 w 445245"/>
                    <a:gd name="connsiteY27" fmla="*/ 72334 h 387502"/>
                    <a:gd name="connsiteX28" fmla="*/ 105807 w 445245"/>
                    <a:gd name="connsiteY28" fmla="*/ 69179 h 387502"/>
                    <a:gd name="connsiteX29" fmla="*/ 98592 w 445245"/>
                    <a:gd name="connsiteY29" fmla="*/ 64625 h 387502"/>
                    <a:gd name="connsiteX30" fmla="*/ 90472 w 445245"/>
                    <a:gd name="connsiteY30" fmla="*/ 67204 h 387502"/>
                    <a:gd name="connsiteX31" fmla="*/ 45648 w 445245"/>
                    <a:gd name="connsiteY31" fmla="*/ 121245 h 387502"/>
                    <a:gd name="connsiteX32" fmla="*/ 14842 w 445245"/>
                    <a:gd name="connsiteY32" fmla="*/ 183653 h 387502"/>
                    <a:gd name="connsiteX33" fmla="*/ 193 w 445245"/>
                    <a:gd name="connsiteY33" fmla="*/ 252315 h 387502"/>
                    <a:gd name="connsiteX34" fmla="*/ 12263 w 445245"/>
                    <a:gd name="connsiteY34" fmla="*/ 322678 h 387502"/>
                    <a:gd name="connsiteX35" fmla="*/ 71050 w 445245"/>
                    <a:gd name="connsiteY35" fmla="*/ 379216 h 387502"/>
                    <a:gd name="connsiteX36" fmla="*/ 188925 w 445245"/>
                    <a:gd name="connsiteY36" fmla="*/ 378118 h 387502"/>
                    <a:gd name="connsiteX37" fmla="*/ 310586 w 445245"/>
                    <a:gd name="connsiteY37" fmla="*/ 319688 h 387502"/>
                    <a:gd name="connsiteX38" fmla="*/ 403142 w 445245"/>
                    <a:gd name="connsiteY38" fmla="*/ 222524 h 387502"/>
                    <a:gd name="connsiteX39" fmla="*/ 439873 w 445245"/>
                    <a:gd name="connsiteY39" fmla="*/ 144946 h 387502"/>
                    <a:gd name="connsiteX40" fmla="*/ 442864 w 445245"/>
                    <a:gd name="connsiteY40" fmla="*/ 85721 h 387502"/>
                    <a:gd name="connsiteX41" fmla="*/ 433811 w 445245"/>
                    <a:gd name="connsiteY41" fmla="*/ 78232 h 387502"/>
                    <a:gd name="connsiteX42" fmla="*/ 432549 w 445245"/>
                    <a:gd name="connsiteY42" fmla="*/ 78259 h 387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445245" h="387502">
                      <a:moveTo>
                        <a:pt x="425554" y="102482"/>
                      </a:moveTo>
                      <a:cubicBezTo>
                        <a:pt x="426322" y="118063"/>
                        <a:pt x="422591" y="135510"/>
                        <a:pt x="416803" y="152298"/>
                      </a:cubicBezTo>
                      <a:cubicBezTo>
                        <a:pt x="409095" y="174628"/>
                        <a:pt x="397518" y="195860"/>
                        <a:pt x="386683" y="210399"/>
                      </a:cubicBezTo>
                      <a:cubicBezTo>
                        <a:pt x="359745" y="246746"/>
                        <a:pt x="330996" y="277964"/>
                        <a:pt x="297913" y="302927"/>
                      </a:cubicBezTo>
                      <a:cubicBezTo>
                        <a:pt x="264994" y="327753"/>
                        <a:pt x="227797" y="346325"/>
                        <a:pt x="183686" y="357462"/>
                      </a:cubicBezTo>
                      <a:cubicBezTo>
                        <a:pt x="148820" y="366323"/>
                        <a:pt x="110086" y="371096"/>
                        <a:pt x="78539" y="359272"/>
                      </a:cubicBezTo>
                      <a:cubicBezTo>
                        <a:pt x="58925" y="351921"/>
                        <a:pt x="42274" y="337848"/>
                        <a:pt x="31548" y="314010"/>
                      </a:cubicBezTo>
                      <a:cubicBezTo>
                        <a:pt x="23154" y="295383"/>
                        <a:pt x="20274" y="274261"/>
                        <a:pt x="21179" y="253220"/>
                      </a:cubicBezTo>
                      <a:cubicBezTo>
                        <a:pt x="22084" y="231631"/>
                        <a:pt x="26967" y="210070"/>
                        <a:pt x="34209" y="191087"/>
                      </a:cubicBezTo>
                      <a:cubicBezTo>
                        <a:pt x="42219" y="170129"/>
                        <a:pt x="51574" y="150378"/>
                        <a:pt x="62985" y="132136"/>
                      </a:cubicBezTo>
                      <a:cubicBezTo>
                        <a:pt x="72587" y="116801"/>
                        <a:pt x="83614" y="102509"/>
                        <a:pt x="96452" y="89506"/>
                      </a:cubicBezTo>
                      <a:cubicBezTo>
                        <a:pt x="106053" y="98367"/>
                        <a:pt x="119550" y="101823"/>
                        <a:pt x="132608" y="100150"/>
                      </a:cubicBezTo>
                      <a:cubicBezTo>
                        <a:pt x="147695" y="98230"/>
                        <a:pt x="161850" y="89534"/>
                        <a:pt x="168351" y="75790"/>
                      </a:cubicBezTo>
                      <a:cubicBezTo>
                        <a:pt x="171918" y="68274"/>
                        <a:pt x="173289" y="60209"/>
                        <a:pt x="172850" y="52144"/>
                      </a:cubicBezTo>
                      <a:cubicBezTo>
                        <a:pt x="172576" y="47398"/>
                        <a:pt x="171698" y="42652"/>
                        <a:pt x="170272" y="38044"/>
                      </a:cubicBezTo>
                      <a:cubicBezTo>
                        <a:pt x="212846" y="20213"/>
                        <a:pt x="261620" y="13520"/>
                        <a:pt x="306335" y="21146"/>
                      </a:cubicBezTo>
                      <a:cubicBezTo>
                        <a:pt x="354121" y="29266"/>
                        <a:pt x="397272" y="53899"/>
                        <a:pt x="422646" y="99272"/>
                      </a:cubicBezTo>
                      <a:cubicBezTo>
                        <a:pt x="423387" y="100589"/>
                        <a:pt x="424374" y="101659"/>
                        <a:pt x="425554" y="102482"/>
                      </a:cubicBezTo>
                      <a:close/>
                      <a:moveTo>
                        <a:pt x="432549" y="78259"/>
                      </a:moveTo>
                      <a:cubicBezTo>
                        <a:pt x="403361" y="35054"/>
                        <a:pt x="358592" y="11051"/>
                        <a:pt x="309352" y="3041"/>
                      </a:cubicBezTo>
                      <a:cubicBezTo>
                        <a:pt x="258109" y="-5271"/>
                        <a:pt x="202065" y="3781"/>
                        <a:pt x="154498" y="26248"/>
                      </a:cubicBezTo>
                      <a:lnTo>
                        <a:pt x="154745" y="25260"/>
                      </a:lnTo>
                      <a:cubicBezTo>
                        <a:pt x="150356" y="27702"/>
                        <a:pt x="148299" y="33572"/>
                        <a:pt x="150164" y="38428"/>
                      </a:cubicBezTo>
                      <a:lnTo>
                        <a:pt x="149176" y="38181"/>
                      </a:lnTo>
                      <a:cubicBezTo>
                        <a:pt x="151371" y="42982"/>
                        <a:pt x="152770" y="48084"/>
                        <a:pt x="153044" y="53214"/>
                      </a:cubicBezTo>
                      <a:cubicBezTo>
                        <a:pt x="153291" y="58014"/>
                        <a:pt x="152523" y="62815"/>
                        <a:pt x="150384" y="67259"/>
                      </a:cubicBezTo>
                      <a:cubicBezTo>
                        <a:pt x="146735" y="74885"/>
                        <a:pt x="138533" y="79219"/>
                        <a:pt x="130139" y="80262"/>
                      </a:cubicBezTo>
                      <a:cubicBezTo>
                        <a:pt x="121909" y="81277"/>
                        <a:pt x="113158" y="79082"/>
                        <a:pt x="108028" y="72334"/>
                      </a:cubicBezTo>
                      <a:lnTo>
                        <a:pt x="105807" y="69179"/>
                      </a:lnTo>
                      <a:cubicBezTo>
                        <a:pt x="104188" y="66683"/>
                        <a:pt x="101555" y="65009"/>
                        <a:pt x="98592" y="64625"/>
                      </a:cubicBezTo>
                      <a:cubicBezTo>
                        <a:pt x="95629" y="64241"/>
                        <a:pt x="92667" y="65174"/>
                        <a:pt x="90472" y="67204"/>
                      </a:cubicBezTo>
                      <a:cubicBezTo>
                        <a:pt x="72861" y="83307"/>
                        <a:pt x="58157" y="101439"/>
                        <a:pt x="45648" y="121245"/>
                      </a:cubicBezTo>
                      <a:cubicBezTo>
                        <a:pt x="33468" y="140557"/>
                        <a:pt x="23428" y="161460"/>
                        <a:pt x="14842" y="183653"/>
                      </a:cubicBezTo>
                      <a:cubicBezTo>
                        <a:pt x="6750" y="204611"/>
                        <a:pt x="1290" y="228449"/>
                        <a:pt x="193" y="252315"/>
                      </a:cubicBezTo>
                      <a:cubicBezTo>
                        <a:pt x="-904" y="276675"/>
                        <a:pt x="2607" y="301089"/>
                        <a:pt x="12263" y="322678"/>
                      </a:cubicBezTo>
                      <a:cubicBezTo>
                        <a:pt x="25623" y="352524"/>
                        <a:pt x="46526" y="369998"/>
                        <a:pt x="71050" y="379216"/>
                      </a:cubicBezTo>
                      <a:cubicBezTo>
                        <a:pt x="106383" y="392520"/>
                        <a:pt x="149835" y="388049"/>
                        <a:pt x="188925" y="378118"/>
                      </a:cubicBezTo>
                      <a:cubicBezTo>
                        <a:pt x="235916" y="366130"/>
                        <a:pt x="275583" y="346270"/>
                        <a:pt x="310586" y="319688"/>
                      </a:cubicBezTo>
                      <a:cubicBezTo>
                        <a:pt x="345123" y="293463"/>
                        <a:pt x="375106" y="260682"/>
                        <a:pt x="403142" y="222524"/>
                      </a:cubicBezTo>
                      <a:cubicBezTo>
                        <a:pt x="417050" y="203541"/>
                        <a:pt x="432138" y="174298"/>
                        <a:pt x="439873" y="144946"/>
                      </a:cubicBezTo>
                      <a:cubicBezTo>
                        <a:pt x="445360" y="124180"/>
                        <a:pt x="447143" y="103304"/>
                        <a:pt x="442864" y="85721"/>
                      </a:cubicBezTo>
                      <a:cubicBezTo>
                        <a:pt x="441849" y="81496"/>
                        <a:pt x="438145" y="78424"/>
                        <a:pt x="433811" y="78232"/>
                      </a:cubicBezTo>
                      <a:cubicBezTo>
                        <a:pt x="433399" y="78232"/>
                        <a:pt x="432988" y="78232"/>
                        <a:pt x="432549" y="7825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99" name="任意多边形: 形状 4298">
                  <a:extLst>
                    <a:ext uri="{FF2B5EF4-FFF2-40B4-BE49-F238E27FC236}">
                      <a16:creationId xmlns:a16="http://schemas.microsoft.com/office/drawing/2014/main" id="{3AC41298-3350-730E-103E-9D0A2A98AA57}"/>
                    </a:ext>
                  </a:extLst>
                </p:cNvPr>
                <p:cNvSpPr/>
                <p:nvPr/>
              </p:nvSpPr>
              <p:spPr>
                <a:xfrm>
                  <a:off x="11287095" y="3189991"/>
                  <a:ext cx="222901" cy="148572"/>
                </a:xfrm>
                <a:custGeom>
                  <a:avLst/>
                  <a:gdLst>
                    <a:gd name="connsiteX0" fmla="*/ 39063 w 222901"/>
                    <a:gd name="connsiteY0" fmla="*/ 22182 h 148572"/>
                    <a:gd name="connsiteX1" fmla="*/ 20657 w 222901"/>
                    <a:gd name="connsiteY1" fmla="*/ 54525 h 148572"/>
                    <a:gd name="connsiteX2" fmla="*/ 32178 w 222901"/>
                    <a:gd name="connsiteY2" fmla="*/ 95865 h 148572"/>
                    <a:gd name="connsiteX3" fmla="*/ 66221 w 222901"/>
                    <a:gd name="connsiteY3" fmla="*/ 115479 h 148572"/>
                    <a:gd name="connsiteX4" fmla="*/ 130576 w 222901"/>
                    <a:gd name="connsiteY4" fmla="*/ 126013 h 148572"/>
                    <a:gd name="connsiteX5" fmla="*/ 160615 w 222901"/>
                    <a:gd name="connsiteY5" fmla="*/ 126671 h 148572"/>
                    <a:gd name="connsiteX6" fmla="*/ 177622 w 222901"/>
                    <a:gd name="connsiteY6" fmla="*/ 121623 h 148572"/>
                    <a:gd name="connsiteX7" fmla="*/ 184480 w 222901"/>
                    <a:gd name="connsiteY7" fmla="*/ 116713 h 148572"/>
                    <a:gd name="connsiteX8" fmla="*/ 189884 w 222901"/>
                    <a:gd name="connsiteY8" fmla="*/ 110459 h 148572"/>
                    <a:gd name="connsiteX9" fmla="*/ 201708 w 222901"/>
                    <a:gd name="connsiteY9" fmla="*/ 74962 h 148572"/>
                    <a:gd name="connsiteX10" fmla="*/ 195838 w 222901"/>
                    <a:gd name="connsiteY10" fmla="*/ 43497 h 148572"/>
                    <a:gd name="connsiteX11" fmla="*/ 185413 w 222901"/>
                    <a:gd name="connsiteY11" fmla="*/ 37078 h 148572"/>
                    <a:gd name="connsiteX12" fmla="*/ 163522 w 222901"/>
                    <a:gd name="connsiteY12" fmla="*/ 31180 h 148572"/>
                    <a:gd name="connsiteX13" fmla="*/ 122786 w 222901"/>
                    <a:gd name="connsiteY13" fmla="*/ 24103 h 148572"/>
                    <a:gd name="connsiteX14" fmla="*/ 81556 w 222901"/>
                    <a:gd name="connsiteY14" fmla="*/ 18973 h 148572"/>
                    <a:gd name="connsiteX15" fmla="*/ 57278 w 222901"/>
                    <a:gd name="connsiteY15" fmla="*/ 17656 h 148572"/>
                    <a:gd name="connsiteX16" fmla="*/ 44632 w 222901"/>
                    <a:gd name="connsiteY16" fmla="*/ 20948 h 148572"/>
                    <a:gd name="connsiteX17" fmla="*/ 39063 w 222901"/>
                    <a:gd name="connsiteY17" fmla="*/ 22182 h 148572"/>
                    <a:gd name="connsiteX18" fmla="*/ 43014 w 222901"/>
                    <a:gd name="connsiteY18" fmla="*/ 2898 h 148572"/>
                    <a:gd name="connsiteX19" fmla="*/ 35250 w 222901"/>
                    <a:gd name="connsiteY19" fmla="*/ 2377 h 148572"/>
                    <a:gd name="connsiteX20" fmla="*/ 494 w 222901"/>
                    <a:gd name="connsiteY20" fmla="*/ 52385 h 148572"/>
                    <a:gd name="connsiteX21" fmla="*/ 17200 w 222901"/>
                    <a:gd name="connsiteY21" fmla="*/ 110184 h 148572"/>
                    <a:gd name="connsiteX22" fmla="*/ 59830 w 222901"/>
                    <a:gd name="connsiteY22" fmla="*/ 135504 h 148572"/>
                    <a:gd name="connsiteX23" fmla="*/ 128108 w 222901"/>
                    <a:gd name="connsiteY23" fmla="*/ 147163 h 148572"/>
                    <a:gd name="connsiteX24" fmla="*/ 163248 w 222901"/>
                    <a:gd name="connsiteY24" fmla="*/ 147794 h 148572"/>
                    <a:gd name="connsiteX25" fmla="*/ 187745 w 222901"/>
                    <a:gd name="connsiteY25" fmla="*/ 140332 h 148572"/>
                    <a:gd name="connsiteX26" fmla="*/ 198800 w 222901"/>
                    <a:gd name="connsiteY26" fmla="*/ 132322 h 148572"/>
                    <a:gd name="connsiteX27" fmla="*/ 207715 w 222901"/>
                    <a:gd name="connsiteY27" fmla="*/ 121706 h 148572"/>
                    <a:gd name="connsiteX28" fmla="*/ 222885 w 222901"/>
                    <a:gd name="connsiteY28" fmla="*/ 68076 h 148572"/>
                    <a:gd name="connsiteX29" fmla="*/ 209965 w 222901"/>
                    <a:gd name="connsiteY29" fmla="*/ 29232 h 148572"/>
                    <a:gd name="connsiteX30" fmla="*/ 192738 w 222901"/>
                    <a:gd name="connsiteY30" fmla="*/ 18671 h 148572"/>
                    <a:gd name="connsiteX31" fmla="*/ 167281 w 222901"/>
                    <a:gd name="connsiteY31" fmla="*/ 12142 h 148572"/>
                    <a:gd name="connsiteX32" fmla="*/ 125310 w 222901"/>
                    <a:gd name="connsiteY32" fmla="*/ 5586 h 148572"/>
                    <a:gd name="connsiteX33" fmla="*/ 83256 w 222901"/>
                    <a:gd name="connsiteY33" fmla="*/ 1197 h 148572"/>
                    <a:gd name="connsiteX34" fmla="*/ 55852 w 222901"/>
                    <a:gd name="connsiteY34" fmla="*/ 319 h 148572"/>
                    <a:gd name="connsiteX35" fmla="*/ 43014 w 222901"/>
                    <a:gd name="connsiteY35" fmla="*/ 2898 h 14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22901" h="148572">
                      <a:moveTo>
                        <a:pt x="39063" y="22182"/>
                      </a:moveTo>
                      <a:cubicBezTo>
                        <a:pt x="27597" y="27806"/>
                        <a:pt x="22028" y="40891"/>
                        <a:pt x="20657" y="54525"/>
                      </a:cubicBezTo>
                      <a:cubicBezTo>
                        <a:pt x="19120" y="69804"/>
                        <a:pt x="22906" y="86264"/>
                        <a:pt x="32178" y="95865"/>
                      </a:cubicBezTo>
                      <a:cubicBezTo>
                        <a:pt x="41477" y="105493"/>
                        <a:pt x="53383" y="111419"/>
                        <a:pt x="66221" y="115479"/>
                      </a:cubicBezTo>
                      <a:cubicBezTo>
                        <a:pt x="87097" y="122062"/>
                        <a:pt x="110387" y="123736"/>
                        <a:pt x="130576" y="126013"/>
                      </a:cubicBezTo>
                      <a:cubicBezTo>
                        <a:pt x="140068" y="127110"/>
                        <a:pt x="150602" y="127933"/>
                        <a:pt x="160615" y="126671"/>
                      </a:cubicBezTo>
                      <a:cubicBezTo>
                        <a:pt x="166595" y="125930"/>
                        <a:pt x="172411" y="124449"/>
                        <a:pt x="177622" y="121623"/>
                      </a:cubicBezTo>
                      <a:cubicBezTo>
                        <a:pt x="180009" y="120362"/>
                        <a:pt x="182368" y="118661"/>
                        <a:pt x="184480" y="116713"/>
                      </a:cubicBezTo>
                      <a:cubicBezTo>
                        <a:pt x="186565" y="114820"/>
                        <a:pt x="188458" y="112708"/>
                        <a:pt x="189884" y="110459"/>
                      </a:cubicBezTo>
                      <a:cubicBezTo>
                        <a:pt x="195069" y="102339"/>
                        <a:pt x="199979" y="88650"/>
                        <a:pt x="201708" y="74962"/>
                      </a:cubicBezTo>
                      <a:cubicBezTo>
                        <a:pt x="203244" y="62864"/>
                        <a:pt x="202915" y="50575"/>
                        <a:pt x="195838" y="43497"/>
                      </a:cubicBezTo>
                      <a:cubicBezTo>
                        <a:pt x="193040" y="40699"/>
                        <a:pt x="189363" y="38697"/>
                        <a:pt x="185413" y="37078"/>
                      </a:cubicBezTo>
                      <a:cubicBezTo>
                        <a:pt x="178281" y="34170"/>
                        <a:pt x="170298" y="32552"/>
                        <a:pt x="163522" y="31180"/>
                      </a:cubicBezTo>
                      <a:cubicBezTo>
                        <a:pt x="149889" y="28382"/>
                        <a:pt x="136365" y="26078"/>
                        <a:pt x="122786" y="24103"/>
                      </a:cubicBezTo>
                      <a:cubicBezTo>
                        <a:pt x="109125" y="22128"/>
                        <a:pt x="95436" y="20454"/>
                        <a:pt x="81556" y="18973"/>
                      </a:cubicBezTo>
                      <a:cubicBezTo>
                        <a:pt x="74561" y="18232"/>
                        <a:pt x="65618" y="17053"/>
                        <a:pt x="57278" y="17656"/>
                      </a:cubicBezTo>
                      <a:cubicBezTo>
                        <a:pt x="52642" y="17985"/>
                        <a:pt x="48198" y="18781"/>
                        <a:pt x="44632" y="20948"/>
                      </a:cubicBezTo>
                      <a:cubicBezTo>
                        <a:pt x="42904" y="22045"/>
                        <a:pt x="40929" y="22429"/>
                        <a:pt x="39063" y="22182"/>
                      </a:cubicBezTo>
                      <a:close/>
                      <a:moveTo>
                        <a:pt x="43014" y="2898"/>
                      </a:moveTo>
                      <a:cubicBezTo>
                        <a:pt x="40682" y="1718"/>
                        <a:pt x="37911" y="1444"/>
                        <a:pt x="35250" y="2377"/>
                      </a:cubicBezTo>
                      <a:cubicBezTo>
                        <a:pt x="14676" y="9509"/>
                        <a:pt x="2990" y="29863"/>
                        <a:pt x="494" y="52385"/>
                      </a:cubicBezTo>
                      <a:cubicBezTo>
                        <a:pt x="-1865" y="73755"/>
                        <a:pt x="4307" y="96633"/>
                        <a:pt x="17200" y="110184"/>
                      </a:cubicBezTo>
                      <a:cubicBezTo>
                        <a:pt x="28831" y="122419"/>
                        <a:pt x="43645" y="130292"/>
                        <a:pt x="59830" y="135504"/>
                      </a:cubicBezTo>
                      <a:cubicBezTo>
                        <a:pt x="81967" y="142636"/>
                        <a:pt x="106683" y="144639"/>
                        <a:pt x="128108" y="147163"/>
                      </a:cubicBezTo>
                      <a:cubicBezTo>
                        <a:pt x="139218" y="148452"/>
                        <a:pt x="151535" y="149247"/>
                        <a:pt x="163248" y="147794"/>
                      </a:cubicBezTo>
                      <a:cubicBezTo>
                        <a:pt x="171916" y="146696"/>
                        <a:pt x="180256" y="144392"/>
                        <a:pt x="187745" y="140332"/>
                      </a:cubicBezTo>
                      <a:cubicBezTo>
                        <a:pt x="191558" y="138247"/>
                        <a:pt x="195398" y="135477"/>
                        <a:pt x="198800" y="132322"/>
                      </a:cubicBezTo>
                      <a:cubicBezTo>
                        <a:pt x="202284" y="129112"/>
                        <a:pt x="205356" y="125464"/>
                        <a:pt x="207715" y="121706"/>
                      </a:cubicBezTo>
                      <a:cubicBezTo>
                        <a:pt x="215232" y="109636"/>
                        <a:pt x="222474" y="87937"/>
                        <a:pt x="222885" y="68076"/>
                      </a:cubicBezTo>
                      <a:cubicBezTo>
                        <a:pt x="223187" y="52577"/>
                        <a:pt x="219291" y="38285"/>
                        <a:pt x="209965" y="29232"/>
                      </a:cubicBezTo>
                      <a:cubicBezTo>
                        <a:pt x="205274" y="24679"/>
                        <a:pt x="199321" y="21222"/>
                        <a:pt x="192738" y="18671"/>
                      </a:cubicBezTo>
                      <a:cubicBezTo>
                        <a:pt x="184398" y="15434"/>
                        <a:pt x="175154" y="13624"/>
                        <a:pt x="167281" y="12142"/>
                      </a:cubicBezTo>
                      <a:cubicBezTo>
                        <a:pt x="153235" y="9509"/>
                        <a:pt x="139300" y="7369"/>
                        <a:pt x="125310" y="5586"/>
                      </a:cubicBezTo>
                      <a:cubicBezTo>
                        <a:pt x="111374" y="3830"/>
                        <a:pt x="97411" y="2404"/>
                        <a:pt x="83256" y="1197"/>
                      </a:cubicBezTo>
                      <a:cubicBezTo>
                        <a:pt x="75356" y="511"/>
                        <a:pt x="65261" y="-531"/>
                        <a:pt x="55852" y="319"/>
                      </a:cubicBezTo>
                      <a:cubicBezTo>
                        <a:pt x="51353" y="703"/>
                        <a:pt x="46991" y="1526"/>
                        <a:pt x="43014" y="2898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0" name="任意多边形: 形状 4299">
                  <a:extLst>
                    <a:ext uri="{FF2B5EF4-FFF2-40B4-BE49-F238E27FC236}">
                      <a16:creationId xmlns:a16="http://schemas.microsoft.com/office/drawing/2014/main" id="{4D3D705B-D609-BD5C-4703-5054B9D3ADE4}"/>
                    </a:ext>
                  </a:extLst>
                </p:cNvPr>
                <p:cNvSpPr/>
                <p:nvPr/>
              </p:nvSpPr>
              <p:spPr>
                <a:xfrm>
                  <a:off x="11354773" y="3314828"/>
                  <a:ext cx="29304" cy="90186"/>
                </a:xfrm>
                <a:custGeom>
                  <a:avLst/>
                  <a:gdLst>
                    <a:gd name="connsiteX0" fmla="*/ 9598 w 29304"/>
                    <a:gd name="connsiteY0" fmla="*/ 8527 h 90186"/>
                    <a:gd name="connsiteX1" fmla="*/ 4715 w 29304"/>
                    <a:gd name="connsiteY1" fmla="*/ 33765 h 90186"/>
                    <a:gd name="connsiteX2" fmla="*/ 1972 w 29304"/>
                    <a:gd name="connsiteY2" fmla="*/ 51102 h 90186"/>
                    <a:gd name="connsiteX3" fmla="*/ 25 w 29304"/>
                    <a:gd name="connsiteY3" fmla="*/ 80975 h 90186"/>
                    <a:gd name="connsiteX4" fmla="*/ 7952 w 29304"/>
                    <a:gd name="connsiteY4" fmla="*/ 90165 h 90186"/>
                    <a:gd name="connsiteX5" fmla="*/ 17142 w 29304"/>
                    <a:gd name="connsiteY5" fmla="*/ 82237 h 90186"/>
                    <a:gd name="connsiteX6" fmla="*/ 21888 w 29304"/>
                    <a:gd name="connsiteY6" fmla="*/ 57329 h 90186"/>
                    <a:gd name="connsiteX7" fmla="*/ 25207 w 29304"/>
                    <a:gd name="connsiteY7" fmla="*/ 40403 h 90186"/>
                    <a:gd name="connsiteX8" fmla="*/ 29212 w 29304"/>
                    <a:gd name="connsiteY8" fmla="*/ 11216 h 90186"/>
                    <a:gd name="connsiteX9" fmla="*/ 20736 w 29304"/>
                    <a:gd name="connsiteY9" fmla="*/ 106 h 90186"/>
                    <a:gd name="connsiteX10" fmla="*/ 9598 w 29304"/>
                    <a:gd name="connsiteY10" fmla="*/ 8527 h 90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304" h="90186">
                      <a:moveTo>
                        <a:pt x="9598" y="8527"/>
                      </a:moveTo>
                      <a:cubicBezTo>
                        <a:pt x="8199" y="16949"/>
                        <a:pt x="6279" y="25316"/>
                        <a:pt x="4715" y="33765"/>
                      </a:cubicBezTo>
                      <a:cubicBezTo>
                        <a:pt x="3645" y="39525"/>
                        <a:pt x="2713" y="45286"/>
                        <a:pt x="1972" y="51102"/>
                      </a:cubicBezTo>
                      <a:cubicBezTo>
                        <a:pt x="710" y="61032"/>
                        <a:pt x="107" y="70990"/>
                        <a:pt x="25" y="80975"/>
                      </a:cubicBezTo>
                      <a:cubicBezTo>
                        <a:pt x="-332" y="85693"/>
                        <a:pt x="3234" y="89808"/>
                        <a:pt x="7952" y="90165"/>
                      </a:cubicBezTo>
                      <a:cubicBezTo>
                        <a:pt x="12671" y="90494"/>
                        <a:pt x="16785" y="86955"/>
                        <a:pt x="17142" y="82237"/>
                      </a:cubicBezTo>
                      <a:cubicBezTo>
                        <a:pt x="18294" y="73843"/>
                        <a:pt x="20187" y="65641"/>
                        <a:pt x="21888" y="57329"/>
                      </a:cubicBezTo>
                      <a:cubicBezTo>
                        <a:pt x="23040" y="51705"/>
                        <a:pt x="24219" y="46082"/>
                        <a:pt x="25207" y="40403"/>
                      </a:cubicBezTo>
                      <a:cubicBezTo>
                        <a:pt x="26908" y="30720"/>
                        <a:pt x="28170" y="20954"/>
                        <a:pt x="29212" y="11216"/>
                      </a:cubicBezTo>
                      <a:cubicBezTo>
                        <a:pt x="29953" y="5812"/>
                        <a:pt x="26140" y="819"/>
                        <a:pt x="20736" y="106"/>
                      </a:cubicBezTo>
                      <a:cubicBezTo>
                        <a:pt x="15304" y="-690"/>
                        <a:pt x="10312" y="3096"/>
                        <a:pt x="9598" y="8527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1" name="任意多边形: 形状 4300">
                  <a:extLst>
                    <a:ext uri="{FF2B5EF4-FFF2-40B4-BE49-F238E27FC236}">
                      <a16:creationId xmlns:a16="http://schemas.microsoft.com/office/drawing/2014/main" id="{00680794-371E-9285-5A12-A75C7F459E0D}"/>
                    </a:ext>
                  </a:extLst>
                </p:cNvPr>
                <p:cNvSpPr/>
                <p:nvPr/>
              </p:nvSpPr>
              <p:spPr>
                <a:xfrm>
                  <a:off x="11407781" y="3322088"/>
                  <a:ext cx="31258" cy="94797"/>
                </a:xfrm>
                <a:custGeom>
                  <a:avLst/>
                  <a:gdLst>
                    <a:gd name="connsiteX0" fmla="*/ 11592 w 31258"/>
                    <a:gd name="connsiteY0" fmla="*/ 8399 h 94797"/>
                    <a:gd name="connsiteX1" fmla="*/ 4268 w 31258"/>
                    <a:gd name="connsiteY1" fmla="*/ 46090 h 94797"/>
                    <a:gd name="connsiteX2" fmla="*/ 70 w 31258"/>
                    <a:gd name="connsiteY2" fmla="*/ 85154 h 94797"/>
                    <a:gd name="connsiteX3" fmla="*/ 7504 w 31258"/>
                    <a:gd name="connsiteY3" fmla="*/ 94727 h 94797"/>
                    <a:gd name="connsiteX4" fmla="*/ 17078 w 31258"/>
                    <a:gd name="connsiteY4" fmla="*/ 87293 h 94797"/>
                    <a:gd name="connsiteX5" fmla="*/ 25198 w 31258"/>
                    <a:gd name="connsiteY5" fmla="*/ 49931 h 94797"/>
                    <a:gd name="connsiteX6" fmla="*/ 31151 w 31258"/>
                    <a:gd name="connsiteY6" fmla="*/ 11362 h 94797"/>
                    <a:gd name="connsiteX7" fmla="*/ 22839 w 31258"/>
                    <a:gd name="connsiteY7" fmla="*/ 114 h 94797"/>
                    <a:gd name="connsiteX8" fmla="*/ 11592 w 31258"/>
                    <a:gd name="connsiteY8" fmla="*/ 8399 h 94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258" h="94797">
                      <a:moveTo>
                        <a:pt x="11592" y="8399"/>
                      </a:moveTo>
                      <a:cubicBezTo>
                        <a:pt x="9425" y="21045"/>
                        <a:pt x="6352" y="33472"/>
                        <a:pt x="4268" y="46090"/>
                      </a:cubicBezTo>
                      <a:cubicBezTo>
                        <a:pt x="2128" y="59011"/>
                        <a:pt x="1003" y="72041"/>
                        <a:pt x="70" y="85154"/>
                      </a:cubicBezTo>
                      <a:cubicBezTo>
                        <a:pt x="-533" y="89844"/>
                        <a:pt x="2814" y="94124"/>
                        <a:pt x="7504" y="94727"/>
                      </a:cubicBezTo>
                      <a:cubicBezTo>
                        <a:pt x="12195" y="95331"/>
                        <a:pt x="16502" y="91984"/>
                        <a:pt x="17078" y="87293"/>
                      </a:cubicBezTo>
                      <a:cubicBezTo>
                        <a:pt x="19355" y="74702"/>
                        <a:pt x="22702" y="62440"/>
                        <a:pt x="25198" y="49931"/>
                      </a:cubicBezTo>
                      <a:cubicBezTo>
                        <a:pt x="27749" y="37175"/>
                        <a:pt x="29450" y="24282"/>
                        <a:pt x="31151" y="11362"/>
                      </a:cubicBezTo>
                      <a:cubicBezTo>
                        <a:pt x="31946" y="5985"/>
                        <a:pt x="28243" y="937"/>
                        <a:pt x="22839" y="114"/>
                      </a:cubicBezTo>
                      <a:cubicBezTo>
                        <a:pt x="17462" y="-709"/>
                        <a:pt x="12415" y="2995"/>
                        <a:pt x="11592" y="839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2" name="任意多边形: 形状 4301">
                  <a:extLst>
                    <a:ext uri="{FF2B5EF4-FFF2-40B4-BE49-F238E27FC236}">
                      <a16:creationId xmlns:a16="http://schemas.microsoft.com/office/drawing/2014/main" id="{59842F8E-3711-3D32-FA52-D69FF39B803C}"/>
                    </a:ext>
                  </a:extLst>
                </p:cNvPr>
                <p:cNvSpPr/>
                <p:nvPr/>
              </p:nvSpPr>
              <p:spPr>
                <a:xfrm>
                  <a:off x="12051170" y="3285682"/>
                  <a:ext cx="118113" cy="122411"/>
                </a:xfrm>
                <a:custGeom>
                  <a:avLst/>
                  <a:gdLst>
                    <a:gd name="connsiteX0" fmla="*/ 26625 w 118113"/>
                    <a:gd name="connsiteY0" fmla="*/ 34655 h 122411"/>
                    <a:gd name="connsiteX1" fmla="*/ 21413 w 118113"/>
                    <a:gd name="connsiteY1" fmla="*/ 61319 h 122411"/>
                    <a:gd name="connsiteX2" fmla="*/ 45004 w 118113"/>
                    <a:gd name="connsiteY2" fmla="*/ 92208 h 122411"/>
                    <a:gd name="connsiteX3" fmla="*/ 67580 w 118113"/>
                    <a:gd name="connsiteY3" fmla="*/ 101013 h 122411"/>
                    <a:gd name="connsiteX4" fmla="*/ 85988 w 118113"/>
                    <a:gd name="connsiteY4" fmla="*/ 94292 h 122411"/>
                    <a:gd name="connsiteX5" fmla="*/ 97482 w 118113"/>
                    <a:gd name="connsiteY5" fmla="*/ 61292 h 122411"/>
                    <a:gd name="connsiteX6" fmla="*/ 86619 w 118113"/>
                    <a:gd name="connsiteY6" fmla="*/ 27907 h 122411"/>
                    <a:gd name="connsiteX7" fmla="*/ 57870 w 118113"/>
                    <a:gd name="connsiteY7" fmla="*/ 18662 h 122411"/>
                    <a:gd name="connsiteX8" fmla="*/ 30273 w 118113"/>
                    <a:gd name="connsiteY8" fmla="*/ 31775 h 122411"/>
                    <a:gd name="connsiteX9" fmla="*/ 26625 w 118113"/>
                    <a:gd name="connsiteY9" fmla="*/ 34655 h 122411"/>
                    <a:gd name="connsiteX10" fmla="*/ 26982 w 118113"/>
                    <a:gd name="connsiteY10" fmla="*/ 10981 h 122411"/>
                    <a:gd name="connsiteX11" fmla="*/ 19328 w 118113"/>
                    <a:gd name="connsiteY11" fmla="*/ 13395 h 122411"/>
                    <a:gd name="connsiteX12" fmla="*/ 1442 w 118113"/>
                    <a:gd name="connsiteY12" fmla="*/ 66010 h 122411"/>
                    <a:gd name="connsiteX13" fmla="*/ 33428 w 118113"/>
                    <a:gd name="connsiteY13" fmla="*/ 109874 h 122411"/>
                    <a:gd name="connsiteX14" fmla="*/ 73341 w 118113"/>
                    <a:gd name="connsiteY14" fmla="*/ 122300 h 122411"/>
                    <a:gd name="connsiteX15" fmla="*/ 101130 w 118113"/>
                    <a:gd name="connsiteY15" fmla="*/ 109243 h 122411"/>
                    <a:gd name="connsiteX16" fmla="*/ 118111 w 118113"/>
                    <a:gd name="connsiteY16" fmla="*/ 61292 h 122411"/>
                    <a:gd name="connsiteX17" fmla="*/ 100280 w 118113"/>
                    <a:gd name="connsiteY17" fmla="*/ 13889 h 122411"/>
                    <a:gd name="connsiteX18" fmla="*/ 56416 w 118113"/>
                    <a:gd name="connsiteY18" fmla="*/ 283 h 122411"/>
                    <a:gd name="connsiteX19" fmla="*/ 26982 w 118113"/>
                    <a:gd name="connsiteY19" fmla="*/ 10981 h 122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18113" h="122411">
                      <a:moveTo>
                        <a:pt x="26625" y="34655"/>
                      </a:moveTo>
                      <a:cubicBezTo>
                        <a:pt x="20562" y="43049"/>
                        <a:pt x="19246" y="52404"/>
                        <a:pt x="21413" y="61319"/>
                      </a:cubicBezTo>
                      <a:cubicBezTo>
                        <a:pt x="24375" y="73471"/>
                        <a:pt x="33373" y="84691"/>
                        <a:pt x="45004" y="92208"/>
                      </a:cubicBezTo>
                      <a:cubicBezTo>
                        <a:pt x="51972" y="96734"/>
                        <a:pt x="59790" y="100327"/>
                        <a:pt x="67580" y="101013"/>
                      </a:cubicBezTo>
                      <a:cubicBezTo>
                        <a:pt x="74082" y="101589"/>
                        <a:pt x="80502" y="99834"/>
                        <a:pt x="85988" y="94292"/>
                      </a:cubicBezTo>
                      <a:cubicBezTo>
                        <a:pt x="93723" y="86584"/>
                        <a:pt x="97344" y="73856"/>
                        <a:pt x="97482" y="61292"/>
                      </a:cubicBezTo>
                      <a:cubicBezTo>
                        <a:pt x="97619" y="48591"/>
                        <a:pt x="94409" y="35698"/>
                        <a:pt x="86619" y="27907"/>
                      </a:cubicBezTo>
                      <a:cubicBezTo>
                        <a:pt x="79624" y="20857"/>
                        <a:pt x="68596" y="17977"/>
                        <a:pt x="57870" y="18662"/>
                      </a:cubicBezTo>
                      <a:cubicBezTo>
                        <a:pt x="47089" y="19348"/>
                        <a:pt x="36391" y="23518"/>
                        <a:pt x="30273" y="31775"/>
                      </a:cubicBezTo>
                      <a:cubicBezTo>
                        <a:pt x="29313" y="33092"/>
                        <a:pt x="28051" y="34079"/>
                        <a:pt x="26625" y="34655"/>
                      </a:cubicBezTo>
                      <a:close/>
                      <a:moveTo>
                        <a:pt x="26982" y="10981"/>
                      </a:moveTo>
                      <a:cubicBezTo>
                        <a:pt x="24293" y="10680"/>
                        <a:pt x="21495" y="11475"/>
                        <a:pt x="19328" y="13395"/>
                      </a:cubicBezTo>
                      <a:cubicBezTo>
                        <a:pt x="1635" y="28894"/>
                        <a:pt x="-2672" y="48014"/>
                        <a:pt x="1442" y="66010"/>
                      </a:cubicBezTo>
                      <a:cubicBezTo>
                        <a:pt x="5310" y="83045"/>
                        <a:pt x="17326" y="99175"/>
                        <a:pt x="33428" y="109874"/>
                      </a:cubicBezTo>
                      <a:cubicBezTo>
                        <a:pt x="45580" y="117884"/>
                        <a:pt x="59845" y="123261"/>
                        <a:pt x="73341" y="122300"/>
                      </a:cubicBezTo>
                      <a:cubicBezTo>
                        <a:pt x="83190" y="121615"/>
                        <a:pt x="92736" y="117747"/>
                        <a:pt x="101130" y="109243"/>
                      </a:cubicBezTo>
                      <a:cubicBezTo>
                        <a:pt x="112240" y="97831"/>
                        <a:pt x="118275" y="79616"/>
                        <a:pt x="118111" y="61292"/>
                      </a:cubicBezTo>
                      <a:cubicBezTo>
                        <a:pt x="117973" y="42967"/>
                        <a:pt x="111774" y="24862"/>
                        <a:pt x="100280" y="13889"/>
                      </a:cubicBezTo>
                      <a:cubicBezTo>
                        <a:pt x="89307" y="3492"/>
                        <a:pt x="72656" y="-1253"/>
                        <a:pt x="56416" y="283"/>
                      </a:cubicBezTo>
                      <a:cubicBezTo>
                        <a:pt x="45717" y="1298"/>
                        <a:pt x="35320" y="4919"/>
                        <a:pt x="26982" y="10981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3" name="任意多边形: 形状 4302">
                  <a:extLst>
                    <a:ext uri="{FF2B5EF4-FFF2-40B4-BE49-F238E27FC236}">
                      <a16:creationId xmlns:a16="http://schemas.microsoft.com/office/drawing/2014/main" id="{27BD1AE9-1B10-723C-D0C1-807A0AFA4BAF}"/>
                    </a:ext>
                  </a:extLst>
                </p:cNvPr>
                <p:cNvSpPr/>
                <p:nvPr/>
              </p:nvSpPr>
              <p:spPr>
                <a:xfrm>
                  <a:off x="10736028" y="3131726"/>
                  <a:ext cx="80867" cy="94474"/>
                </a:xfrm>
                <a:custGeom>
                  <a:avLst/>
                  <a:gdLst>
                    <a:gd name="connsiteX0" fmla="*/ 4128 w 80867"/>
                    <a:gd name="connsiteY0" fmla="*/ 22154 h 94474"/>
                    <a:gd name="connsiteX1" fmla="*/ 19188 w 80867"/>
                    <a:gd name="connsiteY1" fmla="*/ 88676 h 94474"/>
                    <a:gd name="connsiteX2" fmla="*/ 79895 w 80867"/>
                    <a:gd name="connsiteY2" fmla="*/ 65688 h 94474"/>
                    <a:gd name="connsiteX3" fmla="*/ 44481 w 80867"/>
                    <a:gd name="connsiteY3" fmla="*/ 3555 h 94474"/>
                    <a:gd name="connsiteX4" fmla="*/ 3607 w 80867"/>
                    <a:gd name="connsiteY4" fmla="*/ 21084 h 94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67" h="94474">
                      <a:moveTo>
                        <a:pt x="4128" y="22154"/>
                      </a:moveTo>
                      <a:cubicBezTo>
                        <a:pt x="-3498" y="44813"/>
                        <a:pt x="-1687" y="73561"/>
                        <a:pt x="19188" y="88676"/>
                      </a:cubicBezTo>
                      <a:cubicBezTo>
                        <a:pt x="38501" y="102667"/>
                        <a:pt x="75177" y="89911"/>
                        <a:pt x="79895" y="65688"/>
                      </a:cubicBezTo>
                      <a:cubicBezTo>
                        <a:pt x="85272" y="38010"/>
                        <a:pt x="67633" y="16009"/>
                        <a:pt x="44481" y="3555"/>
                      </a:cubicBezTo>
                      <a:cubicBezTo>
                        <a:pt x="29530" y="-4482"/>
                        <a:pt x="5390" y="1004"/>
                        <a:pt x="3607" y="21084"/>
                      </a:cubicBezTo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4" name="任意多边形: 形状 4303">
                  <a:extLst>
                    <a:ext uri="{FF2B5EF4-FFF2-40B4-BE49-F238E27FC236}">
                      <a16:creationId xmlns:a16="http://schemas.microsoft.com/office/drawing/2014/main" id="{BF385B58-616E-CC53-2B6E-2AC6C20701B0}"/>
                    </a:ext>
                  </a:extLst>
                </p:cNvPr>
                <p:cNvSpPr/>
                <p:nvPr/>
              </p:nvSpPr>
              <p:spPr>
                <a:xfrm>
                  <a:off x="10725912" y="3122508"/>
                  <a:ext cx="101411" cy="114266"/>
                </a:xfrm>
                <a:custGeom>
                  <a:avLst/>
                  <a:gdLst>
                    <a:gd name="connsiteX0" fmla="*/ 23214 w 101411"/>
                    <a:gd name="connsiteY0" fmla="*/ 27285 h 114266"/>
                    <a:gd name="connsiteX1" fmla="*/ 23598 w 101411"/>
                    <a:gd name="connsiteY1" fmla="*/ 34527 h 114266"/>
                    <a:gd name="connsiteX2" fmla="*/ 21102 w 101411"/>
                    <a:gd name="connsiteY2" fmla="*/ 65607 h 114266"/>
                    <a:gd name="connsiteX3" fmla="*/ 35449 w 101411"/>
                    <a:gd name="connsiteY3" fmla="*/ 89391 h 114266"/>
                    <a:gd name="connsiteX4" fmla="*/ 61482 w 101411"/>
                    <a:gd name="connsiteY4" fmla="*/ 90735 h 114266"/>
                    <a:gd name="connsiteX5" fmla="*/ 79614 w 101411"/>
                    <a:gd name="connsiteY5" fmla="*/ 72931 h 114266"/>
                    <a:gd name="connsiteX6" fmla="*/ 74375 w 101411"/>
                    <a:gd name="connsiteY6" fmla="*/ 43524 h 114266"/>
                    <a:gd name="connsiteX7" fmla="*/ 50043 w 101411"/>
                    <a:gd name="connsiteY7" fmla="*/ 21195 h 114266"/>
                    <a:gd name="connsiteX8" fmla="*/ 32157 w 101411"/>
                    <a:gd name="connsiteY8" fmla="*/ 19549 h 114266"/>
                    <a:gd name="connsiteX9" fmla="*/ 23214 w 101411"/>
                    <a:gd name="connsiteY9" fmla="*/ 27285 h 114266"/>
                    <a:gd name="connsiteX10" fmla="*/ 5466 w 101411"/>
                    <a:gd name="connsiteY10" fmla="*/ 26818 h 114266"/>
                    <a:gd name="connsiteX11" fmla="*/ 4862 w 101411"/>
                    <a:gd name="connsiteY11" fmla="*/ 28245 h 114266"/>
                    <a:gd name="connsiteX12" fmla="*/ 2942 w 101411"/>
                    <a:gd name="connsiteY12" fmla="*/ 77540 h 114266"/>
                    <a:gd name="connsiteX13" fmla="*/ 23104 w 101411"/>
                    <a:gd name="connsiteY13" fmla="*/ 106426 h 114266"/>
                    <a:gd name="connsiteX14" fmla="*/ 68834 w 101411"/>
                    <a:gd name="connsiteY14" fmla="*/ 110733 h 114266"/>
                    <a:gd name="connsiteX15" fmla="*/ 100353 w 101411"/>
                    <a:gd name="connsiteY15" fmla="*/ 76937 h 114266"/>
                    <a:gd name="connsiteX16" fmla="*/ 91520 w 101411"/>
                    <a:gd name="connsiteY16" fmla="*/ 32689 h 114266"/>
                    <a:gd name="connsiteX17" fmla="*/ 59095 w 101411"/>
                    <a:gd name="connsiteY17" fmla="*/ 4379 h 114266"/>
                    <a:gd name="connsiteX18" fmla="*/ 26095 w 101411"/>
                    <a:gd name="connsiteY18" fmla="*/ 2514 h 114266"/>
                    <a:gd name="connsiteX19" fmla="*/ 5466 w 101411"/>
                    <a:gd name="connsiteY19" fmla="*/ 26818 h 114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01411" h="114266">
                      <a:moveTo>
                        <a:pt x="23214" y="27285"/>
                      </a:moveTo>
                      <a:cubicBezTo>
                        <a:pt x="24202" y="29479"/>
                        <a:pt x="24421" y="32058"/>
                        <a:pt x="23598" y="34527"/>
                      </a:cubicBezTo>
                      <a:cubicBezTo>
                        <a:pt x="20416" y="44292"/>
                        <a:pt x="19237" y="55375"/>
                        <a:pt x="21102" y="65607"/>
                      </a:cubicBezTo>
                      <a:cubicBezTo>
                        <a:pt x="22830" y="74934"/>
                        <a:pt x="27219" y="83548"/>
                        <a:pt x="35449" y="89391"/>
                      </a:cubicBezTo>
                      <a:cubicBezTo>
                        <a:pt x="42471" y="94438"/>
                        <a:pt x="52649" y="93972"/>
                        <a:pt x="61482" y="90735"/>
                      </a:cubicBezTo>
                      <a:cubicBezTo>
                        <a:pt x="70095" y="87553"/>
                        <a:pt x="77914" y="81518"/>
                        <a:pt x="79614" y="72931"/>
                      </a:cubicBezTo>
                      <a:cubicBezTo>
                        <a:pt x="81891" y="61904"/>
                        <a:pt x="79560" y="51973"/>
                        <a:pt x="74375" y="43524"/>
                      </a:cubicBezTo>
                      <a:cubicBezTo>
                        <a:pt x="68724" y="34335"/>
                        <a:pt x="60001" y="26763"/>
                        <a:pt x="50043" y="21195"/>
                      </a:cubicBezTo>
                      <a:cubicBezTo>
                        <a:pt x="44831" y="18260"/>
                        <a:pt x="37945" y="17601"/>
                        <a:pt x="32157" y="19549"/>
                      </a:cubicBezTo>
                      <a:cubicBezTo>
                        <a:pt x="28289" y="20866"/>
                        <a:pt x="24860" y="23334"/>
                        <a:pt x="23214" y="27285"/>
                      </a:cubicBezTo>
                      <a:close/>
                      <a:moveTo>
                        <a:pt x="5466" y="26818"/>
                      </a:moveTo>
                      <a:cubicBezTo>
                        <a:pt x="5246" y="27257"/>
                        <a:pt x="5027" y="27724"/>
                        <a:pt x="4862" y="28245"/>
                      </a:cubicBezTo>
                      <a:cubicBezTo>
                        <a:pt x="-515" y="43744"/>
                        <a:pt x="-1831" y="61794"/>
                        <a:pt x="2942" y="77540"/>
                      </a:cubicBezTo>
                      <a:cubicBezTo>
                        <a:pt x="6371" y="88815"/>
                        <a:pt x="12900" y="98909"/>
                        <a:pt x="23104" y="106426"/>
                      </a:cubicBezTo>
                      <a:cubicBezTo>
                        <a:pt x="35421" y="115396"/>
                        <a:pt x="53279" y="116439"/>
                        <a:pt x="68834" y="110733"/>
                      </a:cubicBezTo>
                      <a:cubicBezTo>
                        <a:pt x="84525" y="104972"/>
                        <a:pt x="97363" y="92573"/>
                        <a:pt x="100353" y="76937"/>
                      </a:cubicBezTo>
                      <a:cubicBezTo>
                        <a:pt x="103398" y="60230"/>
                        <a:pt x="99695" y="45253"/>
                        <a:pt x="91520" y="32689"/>
                      </a:cubicBezTo>
                      <a:cubicBezTo>
                        <a:pt x="83839" y="20893"/>
                        <a:pt x="72290" y="11209"/>
                        <a:pt x="59095" y="4379"/>
                      </a:cubicBezTo>
                      <a:cubicBezTo>
                        <a:pt x="49275" y="-669"/>
                        <a:pt x="36573" y="-1437"/>
                        <a:pt x="26095" y="2514"/>
                      </a:cubicBezTo>
                      <a:cubicBezTo>
                        <a:pt x="15725" y="6409"/>
                        <a:pt x="7331" y="14474"/>
                        <a:pt x="5466" y="26818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5" name="任意多边形: 形状 4304">
                  <a:extLst>
                    <a:ext uri="{FF2B5EF4-FFF2-40B4-BE49-F238E27FC236}">
                      <a16:creationId xmlns:a16="http://schemas.microsoft.com/office/drawing/2014/main" id="{F1663BEA-3DA4-3953-0CFF-6421E4AE35A5}"/>
                    </a:ext>
                  </a:extLst>
                </p:cNvPr>
                <p:cNvSpPr/>
                <p:nvPr/>
              </p:nvSpPr>
              <p:spPr>
                <a:xfrm>
                  <a:off x="11293739" y="3735563"/>
                  <a:ext cx="63106" cy="340350"/>
                </a:xfrm>
                <a:custGeom>
                  <a:avLst/>
                  <a:gdLst>
                    <a:gd name="connsiteX0" fmla="*/ 43447 w 63106"/>
                    <a:gd name="connsiteY0" fmla="*/ 8709 h 340350"/>
                    <a:gd name="connsiteX1" fmla="*/ 27152 w 63106"/>
                    <a:gd name="connsiteY1" fmla="*/ 124362 h 340350"/>
                    <a:gd name="connsiteX2" fmla="*/ 16289 w 63106"/>
                    <a:gd name="connsiteY2" fmla="*/ 201556 h 340350"/>
                    <a:gd name="connsiteX3" fmla="*/ 77 w 63106"/>
                    <a:gd name="connsiteY3" fmla="*/ 330651 h 340350"/>
                    <a:gd name="connsiteX4" fmla="*/ 7456 w 63106"/>
                    <a:gd name="connsiteY4" fmla="*/ 340280 h 340350"/>
                    <a:gd name="connsiteX5" fmla="*/ 17085 w 63106"/>
                    <a:gd name="connsiteY5" fmla="*/ 332873 h 340350"/>
                    <a:gd name="connsiteX6" fmla="*/ 34861 w 63106"/>
                    <a:gd name="connsiteY6" fmla="*/ 217357 h 340350"/>
                    <a:gd name="connsiteX7" fmla="*/ 46409 w 63106"/>
                    <a:gd name="connsiteY7" fmla="*/ 140218 h 340350"/>
                    <a:gd name="connsiteX8" fmla="*/ 63033 w 63106"/>
                    <a:gd name="connsiteY8" fmla="*/ 11096 h 340350"/>
                    <a:gd name="connsiteX9" fmla="*/ 54447 w 63106"/>
                    <a:gd name="connsiteY9" fmla="*/ 68 h 340350"/>
                    <a:gd name="connsiteX10" fmla="*/ 43447 w 63106"/>
                    <a:gd name="connsiteY10" fmla="*/ 8709 h 340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3106" h="340350">
                      <a:moveTo>
                        <a:pt x="43447" y="8709"/>
                      </a:moveTo>
                      <a:cubicBezTo>
                        <a:pt x="38454" y="47333"/>
                        <a:pt x="32693" y="85820"/>
                        <a:pt x="27152" y="124362"/>
                      </a:cubicBezTo>
                      <a:cubicBezTo>
                        <a:pt x="23449" y="150094"/>
                        <a:pt x="19800" y="175797"/>
                        <a:pt x="16289" y="201556"/>
                      </a:cubicBezTo>
                      <a:cubicBezTo>
                        <a:pt x="10446" y="244542"/>
                        <a:pt x="5097" y="287555"/>
                        <a:pt x="77" y="330651"/>
                      </a:cubicBezTo>
                      <a:cubicBezTo>
                        <a:pt x="-554" y="335342"/>
                        <a:pt x="2765" y="339649"/>
                        <a:pt x="7456" y="340280"/>
                      </a:cubicBezTo>
                      <a:cubicBezTo>
                        <a:pt x="12147" y="340883"/>
                        <a:pt x="16454" y="337564"/>
                        <a:pt x="17085" y="332873"/>
                      </a:cubicBezTo>
                      <a:cubicBezTo>
                        <a:pt x="22708" y="294303"/>
                        <a:pt x="28908" y="255871"/>
                        <a:pt x="34861" y="217357"/>
                      </a:cubicBezTo>
                      <a:cubicBezTo>
                        <a:pt x="38838" y="191680"/>
                        <a:pt x="42734" y="165949"/>
                        <a:pt x="46409" y="140218"/>
                      </a:cubicBezTo>
                      <a:cubicBezTo>
                        <a:pt x="52527" y="97260"/>
                        <a:pt x="58013" y="54219"/>
                        <a:pt x="63033" y="11096"/>
                      </a:cubicBezTo>
                      <a:cubicBezTo>
                        <a:pt x="63692" y="5691"/>
                        <a:pt x="59851" y="754"/>
                        <a:pt x="54447" y="68"/>
                      </a:cubicBezTo>
                      <a:cubicBezTo>
                        <a:pt x="49071" y="-563"/>
                        <a:pt x="44133" y="3277"/>
                        <a:pt x="43447" y="870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6" name="任意多边形: 形状 4305">
                  <a:extLst>
                    <a:ext uri="{FF2B5EF4-FFF2-40B4-BE49-F238E27FC236}">
                      <a16:creationId xmlns:a16="http://schemas.microsoft.com/office/drawing/2014/main" id="{8F29D393-5B78-10F5-A695-C9A9B81D60FA}"/>
                    </a:ext>
                  </a:extLst>
                </p:cNvPr>
                <p:cNvSpPr/>
                <p:nvPr/>
              </p:nvSpPr>
              <p:spPr>
                <a:xfrm>
                  <a:off x="11336553" y="4076051"/>
                  <a:ext cx="230550" cy="31814"/>
                </a:xfrm>
                <a:custGeom>
                  <a:avLst/>
                  <a:gdLst>
                    <a:gd name="connsiteX0" fmla="*/ 11825 w 230550"/>
                    <a:gd name="connsiteY0" fmla="*/ 31612 h 31814"/>
                    <a:gd name="connsiteX1" fmla="*/ 94890 w 230550"/>
                    <a:gd name="connsiteY1" fmla="*/ 22258 h 31814"/>
                    <a:gd name="connsiteX2" fmla="*/ 145337 w 230550"/>
                    <a:gd name="connsiteY2" fmla="*/ 20695 h 31814"/>
                    <a:gd name="connsiteX3" fmla="*/ 221571 w 230550"/>
                    <a:gd name="connsiteY3" fmla="*/ 21161 h 31814"/>
                    <a:gd name="connsiteX4" fmla="*/ 230541 w 230550"/>
                    <a:gd name="connsiteY4" fmla="*/ 12986 h 31814"/>
                    <a:gd name="connsiteX5" fmla="*/ 222366 w 230550"/>
                    <a:gd name="connsiteY5" fmla="*/ 4044 h 31814"/>
                    <a:gd name="connsiteX6" fmla="*/ 115299 w 230550"/>
                    <a:gd name="connsiteY6" fmla="*/ 148 h 31814"/>
                    <a:gd name="connsiteX7" fmla="*/ 7930 w 230550"/>
                    <a:gd name="connsiteY7" fmla="*/ 12246 h 31814"/>
                    <a:gd name="connsiteX8" fmla="*/ 194 w 230550"/>
                    <a:gd name="connsiteY8" fmla="*/ 23877 h 31814"/>
                    <a:gd name="connsiteX9" fmla="*/ 11825 w 230550"/>
                    <a:gd name="connsiteY9" fmla="*/ 31612 h 3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0550" h="31814">
                      <a:moveTo>
                        <a:pt x="11825" y="31612"/>
                      </a:moveTo>
                      <a:cubicBezTo>
                        <a:pt x="39450" y="26318"/>
                        <a:pt x="67156" y="23740"/>
                        <a:pt x="94890" y="22258"/>
                      </a:cubicBezTo>
                      <a:cubicBezTo>
                        <a:pt x="111678" y="21380"/>
                        <a:pt x="128494" y="20886"/>
                        <a:pt x="145337" y="20695"/>
                      </a:cubicBezTo>
                      <a:cubicBezTo>
                        <a:pt x="170712" y="20393"/>
                        <a:pt x="196114" y="20585"/>
                        <a:pt x="221571" y="21161"/>
                      </a:cubicBezTo>
                      <a:cubicBezTo>
                        <a:pt x="226289" y="21380"/>
                        <a:pt x="230294" y="17705"/>
                        <a:pt x="230541" y="12986"/>
                      </a:cubicBezTo>
                      <a:cubicBezTo>
                        <a:pt x="230760" y="8268"/>
                        <a:pt x="227085" y="4235"/>
                        <a:pt x="222366" y="4044"/>
                      </a:cubicBezTo>
                      <a:cubicBezTo>
                        <a:pt x="186622" y="1739"/>
                        <a:pt x="150933" y="-620"/>
                        <a:pt x="115299" y="148"/>
                      </a:cubicBezTo>
                      <a:cubicBezTo>
                        <a:pt x="79336" y="916"/>
                        <a:pt x="43537" y="4839"/>
                        <a:pt x="7930" y="12246"/>
                      </a:cubicBezTo>
                      <a:cubicBezTo>
                        <a:pt x="2581" y="13315"/>
                        <a:pt x="-876" y="18527"/>
                        <a:pt x="194" y="23877"/>
                      </a:cubicBezTo>
                      <a:cubicBezTo>
                        <a:pt x="1264" y="29226"/>
                        <a:pt x="6476" y="32710"/>
                        <a:pt x="11825" y="31612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627" name="图形 291">
            <a:extLst>
              <a:ext uri="{FF2B5EF4-FFF2-40B4-BE49-F238E27FC236}">
                <a16:creationId xmlns:a16="http://schemas.microsoft.com/office/drawing/2014/main" id="{A15DA33C-BA5B-F9D0-44BB-2C7C8815FF43}"/>
              </a:ext>
            </a:extLst>
          </p:cNvPr>
          <p:cNvGrpSpPr/>
          <p:nvPr userDrawn="1"/>
        </p:nvGrpSpPr>
        <p:grpSpPr>
          <a:xfrm>
            <a:off x="10251103" y="5202755"/>
            <a:ext cx="1187217" cy="955099"/>
            <a:chOff x="9007441" y="2431403"/>
            <a:chExt cx="1187217" cy="955099"/>
          </a:xfrm>
        </p:grpSpPr>
        <p:sp>
          <p:nvSpPr>
            <p:cNvPr id="4628" name="任意多边形: 形状 4627">
              <a:extLst>
                <a:ext uri="{FF2B5EF4-FFF2-40B4-BE49-F238E27FC236}">
                  <a16:creationId xmlns:a16="http://schemas.microsoft.com/office/drawing/2014/main" id="{2576CCDE-1AEC-E3C3-2D63-225C89C1C53F}"/>
                </a:ext>
              </a:extLst>
            </p:cNvPr>
            <p:cNvSpPr/>
            <p:nvPr/>
          </p:nvSpPr>
          <p:spPr>
            <a:xfrm>
              <a:off x="9024997" y="2475350"/>
              <a:ext cx="1169660" cy="911153"/>
            </a:xfrm>
            <a:custGeom>
              <a:avLst/>
              <a:gdLst>
                <a:gd name="connsiteX0" fmla="*/ 585893 w 1169660"/>
                <a:gd name="connsiteY0" fmla="*/ 911154 h 911153"/>
                <a:gd name="connsiteX1" fmla="*/ 543922 w 1169660"/>
                <a:gd name="connsiteY1" fmla="*/ 889565 h 911153"/>
                <a:gd name="connsiteX2" fmla="*/ 390276 w 1169660"/>
                <a:gd name="connsiteY2" fmla="*/ 666406 h 911153"/>
                <a:gd name="connsiteX3" fmla="*/ 221925 w 1169660"/>
                <a:gd name="connsiteY3" fmla="*/ 405088 h 911153"/>
                <a:gd name="connsiteX4" fmla="*/ 171670 w 1169660"/>
                <a:gd name="connsiteY4" fmla="*/ 326166 h 911153"/>
                <a:gd name="connsiteX5" fmla="*/ 96095 w 1169660"/>
                <a:gd name="connsiteY5" fmla="*/ 213860 h 911153"/>
                <a:gd name="connsiteX6" fmla="*/ 40847 w 1169660"/>
                <a:gd name="connsiteY6" fmla="*/ 132936 h 911153"/>
                <a:gd name="connsiteX7" fmla="*/ 15280 w 1169660"/>
                <a:gd name="connsiteY7" fmla="*/ 93159 h 911153"/>
                <a:gd name="connsiteX8" fmla="*/ 6337 w 1169660"/>
                <a:gd name="connsiteY8" fmla="*/ 79416 h 911153"/>
                <a:gd name="connsiteX9" fmla="*/ 28 w 1169660"/>
                <a:gd name="connsiteY9" fmla="*/ 56208 h 911153"/>
                <a:gd name="connsiteX10" fmla="*/ 38817 w 1169660"/>
                <a:gd name="connsiteY10" fmla="*/ 3895 h 911153"/>
                <a:gd name="connsiteX11" fmla="*/ 46416 w 1169660"/>
                <a:gd name="connsiteY11" fmla="*/ 2277 h 911153"/>
                <a:gd name="connsiteX12" fmla="*/ 50914 w 1169660"/>
                <a:gd name="connsiteY12" fmla="*/ 1893 h 911153"/>
                <a:gd name="connsiteX13" fmla="*/ 50914 w 1169660"/>
                <a:gd name="connsiteY13" fmla="*/ 1893 h 911153"/>
                <a:gd name="connsiteX14" fmla="*/ 164483 w 1169660"/>
                <a:gd name="connsiteY14" fmla="*/ 0 h 911153"/>
                <a:gd name="connsiteX15" fmla="*/ 344930 w 1169660"/>
                <a:gd name="connsiteY15" fmla="*/ 3978 h 911153"/>
                <a:gd name="connsiteX16" fmla="*/ 608113 w 1169660"/>
                <a:gd name="connsiteY16" fmla="*/ 18901 h 911153"/>
                <a:gd name="connsiteX17" fmla="*/ 780029 w 1169660"/>
                <a:gd name="connsiteY17" fmla="*/ 29407 h 911153"/>
                <a:gd name="connsiteX18" fmla="*/ 850447 w 1169660"/>
                <a:gd name="connsiteY18" fmla="*/ 32315 h 911153"/>
                <a:gd name="connsiteX19" fmla="*/ 944814 w 1169660"/>
                <a:gd name="connsiteY19" fmla="*/ 34098 h 911153"/>
                <a:gd name="connsiteX20" fmla="*/ 1017893 w 1169660"/>
                <a:gd name="connsiteY20" fmla="*/ 35360 h 911153"/>
                <a:gd name="connsiteX21" fmla="*/ 1027658 w 1169660"/>
                <a:gd name="connsiteY21" fmla="*/ 35470 h 911153"/>
                <a:gd name="connsiteX22" fmla="*/ 1045709 w 1169660"/>
                <a:gd name="connsiteY22" fmla="*/ 35278 h 911153"/>
                <a:gd name="connsiteX23" fmla="*/ 1065295 w 1169660"/>
                <a:gd name="connsiteY23" fmla="*/ 35085 h 911153"/>
                <a:gd name="connsiteX24" fmla="*/ 1088063 w 1169660"/>
                <a:gd name="connsiteY24" fmla="*/ 35607 h 911153"/>
                <a:gd name="connsiteX25" fmla="*/ 1124438 w 1169660"/>
                <a:gd name="connsiteY25" fmla="*/ 39776 h 911153"/>
                <a:gd name="connsiteX26" fmla="*/ 1139526 w 1169660"/>
                <a:gd name="connsiteY26" fmla="*/ 45235 h 911153"/>
                <a:gd name="connsiteX27" fmla="*/ 1143641 w 1169660"/>
                <a:gd name="connsiteY27" fmla="*/ 47402 h 911153"/>
                <a:gd name="connsiteX28" fmla="*/ 1167945 w 1169660"/>
                <a:gd name="connsiteY28" fmla="*/ 79580 h 911153"/>
                <a:gd name="connsiteX29" fmla="*/ 1162377 w 1169660"/>
                <a:gd name="connsiteY29" fmla="*/ 119576 h 911153"/>
                <a:gd name="connsiteX30" fmla="*/ 1112396 w 1169660"/>
                <a:gd name="connsiteY30" fmla="*/ 196248 h 911153"/>
                <a:gd name="connsiteX31" fmla="*/ 1062744 w 1169660"/>
                <a:gd name="connsiteY31" fmla="*/ 262332 h 911153"/>
                <a:gd name="connsiteX32" fmla="*/ 1050674 w 1169660"/>
                <a:gd name="connsiteY32" fmla="*/ 278078 h 911153"/>
                <a:gd name="connsiteX33" fmla="*/ 1004752 w 1169660"/>
                <a:gd name="connsiteY33" fmla="*/ 340376 h 911153"/>
                <a:gd name="connsiteX34" fmla="*/ 1007496 w 1169660"/>
                <a:gd name="connsiteY34" fmla="*/ 480993 h 911153"/>
                <a:gd name="connsiteX35" fmla="*/ 998416 w 1169660"/>
                <a:gd name="connsiteY35" fmla="*/ 633515 h 911153"/>
                <a:gd name="connsiteX36" fmla="*/ 995672 w 1169660"/>
                <a:gd name="connsiteY36" fmla="*/ 669204 h 911153"/>
                <a:gd name="connsiteX37" fmla="*/ 991914 w 1169660"/>
                <a:gd name="connsiteY37" fmla="*/ 715235 h 911153"/>
                <a:gd name="connsiteX38" fmla="*/ 987854 w 1169660"/>
                <a:gd name="connsiteY38" fmla="*/ 741542 h 911153"/>
                <a:gd name="connsiteX39" fmla="*/ 981874 w 1169660"/>
                <a:gd name="connsiteY39" fmla="*/ 769769 h 911153"/>
                <a:gd name="connsiteX40" fmla="*/ 935349 w 1169660"/>
                <a:gd name="connsiteY40" fmla="*/ 797695 h 911153"/>
                <a:gd name="connsiteX41" fmla="*/ 910524 w 1169660"/>
                <a:gd name="connsiteY41" fmla="*/ 791468 h 911153"/>
                <a:gd name="connsiteX42" fmla="*/ 822138 w 1169660"/>
                <a:gd name="connsiteY42" fmla="*/ 738470 h 911153"/>
                <a:gd name="connsiteX43" fmla="*/ 772513 w 1169660"/>
                <a:gd name="connsiteY43" fmla="*/ 704125 h 911153"/>
                <a:gd name="connsiteX44" fmla="*/ 743709 w 1169660"/>
                <a:gd name="connsiteY44" fmla="*/ 683386 h 911153"/>
                <a:gd name="connsiteX45" fmla="*/ 740829 w 1169660"/>
                <a:gd name="connsiteY45" fmla="*/ 681301 h 911153"/>
                <a:gd name="connsiteX46" fmla="*/ 738388 w 1169660"/>
                <a:gd name="connsiteY46" fmla="*/ 685196 h 911153"/>
                <a:gd name="connsiteX47" fmla="*/ 640730 w 1169660"/>
                <a:gd name="connsiteY47" fmla="*/ 873270 h 911153"/>
                <a:gd name="connsiteX48" fmla="*/ 621308 w 1169660"/>
                <a:gd name="connsiteY48" fmla="*/ 897164 h 911153"/>
                <a:gd name="connsiteX49" fmla="*/ 615849 w 1169660"/>
                <a:gd name="connsiteY49" fmla="*/ 901662 h 911153"/>
                <a:gd name="connsiteX50" fmla="*/ 585893 w 1169660"/>
                <a:gd name="connsiteY50" fmla="*/ 911154 h 911153"/>
                <a:gd name="connsiteX51" fmla="*/ 585893 w 1169660"/>
                <a:gd name="connsiteY51" fmla="*/ 911154 h 911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169660" h="911153">
                  <a:moveTo>
                    <a:pt x="585893" y="911154"/>
                  </a:moveTo>
                  <a:cubicBezTo>
                    <a:pt x="569269" y="911154"/>
                    <a:pt x="553578" y="903089"/>
                    <a:pt x="543922" y="889565"/>
                  </a:cubicBezTo>
                  <a:cubicBezTo>
                    <a:pt x="493804" y="819970"/>
                    <a:pt x="443521" y="746946"/>
                    <a:pt x="390276" y="666406"/>
                  </a:cubicBezTo>
                  <a:cubicBezTo>
                    <a:pt x="333053" y="579885"/>
                    <a:pt x="276570" y="491033"/>
                    <a:pt x="221925" y="405088"/>
                  </a:cubicBezTo>
                  <a:cubicBezTo>
                    <a:pt x="205192" y="378781"/>
                    <a:pt x="188459" y="352446"/>
                    <a:pt x="171670" y="326166"/>
                  </a:cubicBezTo>
                  <a:cubicBezTo>
                    <a:pt x="147612" y="288201"/>
                    <a:pt x="121415" y="250399"/>
                    <a:pt x="96095" y="213860"/>
                  </a:cubicBezTo>
                  <a:cubicBezTo>
                    <a:pt x="77853" y="187525"/>
                    <a:pt x="58979" y="160285"/>
                    <a:pt x="40847" y="132936"/>
                  </a:cubicBezTo>
                  <a:cubicBezTo>
                    <a:pt x="32700" y="120646"/>
                    <a:pt x="24333" y="107616"/>
                    <a:pt x="15280" y="93159"/>
                  </a:cubicBezTo>
                  <a:cubicBezTo>
                    <a:pt x="11604" y="89072"/>
                    <a:pt x="8587" y="84463"/>
                    <a:pt x="6337" y="79416"/>
                  </a:cubicBezTo>
                  <a:cubicBezTo>
                    <a:pt x="2442" y="72256"/>
                    <a:pt x="275" y="64356"/>
                    <a:pt x="28" y="56208"/>
                  </a:cubicBezTo>
                  <a:cubicBezTo>
                    <a:pt x="-768" y="32068"/>
                    <a:pt x="15472" y="10314"/>
                    <a:pt x="38817" y="3895"/>
                  </a:cubicBezTo>
                  <a:cubicBezTo>
                    <a:pt x="40847" y="3319"/>
                    <a:pt x="43343" y="2661"/>
                    <a:pt x="46416" y="2277"/>
                  </a:cubicBezTo>
                  <a:cubicBezTo>
                    <a:pt x="47897" y="2057"/>
                    <a:pt x="49406" y="1948"/>
                    <a:pt x="50914" y="1893"/>
                  </a:cubicBezTo>
                  <a:lnTo>
                    <a:pt x="50914" y="1893"/>
                  </a:lnTo>
                  <a:cubicBezTo>
                    <a:pt x="87371" y="631"/>
                    <a:pt x="125584" y="0"/>
                    <a:pt x="164483" y="0"/>
                  </a:cubicBezTo>
                  <a:cubicBezTo>
                    <a:pt x="221130" y="0"/>
                    <a:pt x="280164" y="1289"/>
                    <a:pt x="344930" y="3978"/>
                  </a:cubicBezTo>
                  <a:cubicBezTo>
                    <a:pt x="432878" y="7599"/>
                    <a:pt x="521949" y="13332"/>
                    <a:pt x="608113" y="18901"/>
                  </a:cubicBezTo>
                  <a:cubicBezTo>
                    <a:pt x="664541" y="22522"/>
                    <a:pt x="722861" y="26280"/>
                    <a:pt x="780029" y="29407"/>
                  </a:cubicBezTo>
                  <a:cubicBezTo>
                    <a:pt x="801454" y="30641"/>
                    <a:pt x="824442" y="31574"/>
                    <a:pt x="850447" y="32315"/>
                  </a:cubicBezTo>
                  <a:cubicBezTo>
                    <a:pt x="881802" y="33193"/>
                    <a:pt x="913843" y="33659"/>
                    <a:pt x="944814" y="34098"/>
                  </a:cubicBezTo>
                  <a:cubicBezTo>
                    <a:pt x="969173" y="34455"/>
                    <a:pt x="993533" y="34811"/>
                    <a:pt x="1017893" y="35360"/>
                  </a:cubicBezTo>
                  <a:cubicBezTo>
                    <a:pt x="1021129" y="35442"/>
                    <a:pt x="1024394" y="35470"/>
                    <a:pt x="1027658" y="35470"/>
                  </a:cubicBezTo>
                  <a:cubicBezTo>
                    <a:pt x="1033638" y="35470"/>
                    <a:pt x="1039673" y="35387"/>
                    <a:pt x="1045709" y="35278"/>
                  </a:cubicBezTo>
                  <a:cubicBezTo>
                    <a:pt x="1052237" y="35168"/>
                    <a:pt x="1058766" y="35085"/>
                    <a:pt x="1065295" y="35085"/>
                  </a:cubicBezTo>
                  <a:cubicBezTo>
                    <a:pt x="1072894" y="35085"/>
                    <a:pt x="1080492" y="35223"/>
                    <a:pt x="1088063" y="35607"/>
                  </a:cubicBezTo>
                  <a:cubicBezTo>
                    <a:pt x="1101368" y="36265"/>
                    <a:pt x="1113273" y="37637"/>
                    <a:pt x="1124438" y="39776"/>
                  </a:cubicBezTo>
                  <a:cubicBezTo>
                    <a:pt x="1129705" y="40764"/>
                    <a:pt x="1134753" y="42575"/>
                    <a:pt x="1139526" y="45235"/>
                  </a:cubicBezTo>
                  <a:cubicBezTo>
                    <a:pt x="1140843" y="45839"/>
                    <a:pt x="1142214" y="46552"/>
                    <a:pt x="1143641" y="47402"/>
                  </a:cubicBezTo>
                  <a:cubicBezTo>
                    <a:pt x="1155766" y="54535"/>
                    <a:pt x="1164407" y="65974"/>
                    <a:pt x="1167945" y="79580"/>
                  </a:cubicBezTo>
                  <a:cubicBezTo>
                    <a:pt x="1171484" y="93214"/>
                    <a:pt x="1169509" y="107424"/>
                    <a:pt x="1162377" y="119576"/>
                  </a:cubicBezTo>
                  <a:cubicBezTo>
                    <a:pt x="1148057" y="144320"/>
                    <a:pt x="1131653" y="169475"/>
                    <a:pt x="1112396" y="196248"/>
                  </a:cubicBezTo>
                  <a:cubicBezTo>
                    <a:pt x="1096156" y="218825"/>
                    <a:pt x="1079176" y="240935"/>
                    <a:pt x="1062744" y="262332"/>
                  </a:cubicBezTo>
                  <a:lnTo>
                    <a:pt x="1050674" y="278078"/>
                  </a:lnTo>
                  <a:cubicBezTo>
                    <a:pt x="1034736" y="298899"/>
                    <a:pt x="1019237" y="319391"/>
                    <a:pt x="1004752" y="340376"/>
                  </a:cubicBezTo>
                  <a:cubicBezTo>
                    <a:pt x="1007386" y="388904"/>
                    <a:pt x="1008319" y="436224"/>
                    <a:pt x="1007496" y="480993"/>
                  </a:cubicBezTo>
                  <a:cubicBezTo>
                    <a:pt x="1006618" y="529602"/>
                    <a:pt x="1003545" y="580900"/>
                    <a:pt x="998416" y="633515"/>
                  </a:cubicBezTo>
                  <a:cubicBezTo>
                    <a:pt x="997209" y="645091"/>
                    <a:pt x="996468" y="656804"/>
                    <a:pt x="995672" y="669204"/>
                  </a:cubicBezTo>
                  <a:cubicBezTo>
                    <a:pt x="994712" y="684154"/>
                    <a:pt x="993725" y="699626"/>
                    <a:pt x="991914" y="715235"/>
                  </a:cubicBezTo>
                  <a:cubicBezTo>
                    <a:pt x="990872" y="724122"/>
                    <a:pt x="989528" y="732956"/>
                    <a:pt x="987854" y="741542"/>
                  </a:cubicBezTo>
                  <a:cubicBezTo>
                    <a:pt x="988540" y="751225"/>
                    <a:pt x="986538" y="761046"/>
                    <a:pt x="981874" y="769769"/>
                  </a:cubicBezTo>
                  <a:cubicBezTo>
                    <a:pt x="972657" y="787024"/>
                    <a:pt x="954826" y="797695"/>
                    <a:pt x="935349" y="797695"/>
                  </a:cubicBezTo>
                  <a:cubicBezTo>
                    <a:pt x="926709" y="797695"/>
                    <a:pt x="918122" y="795555"/>
                    <a:pt x="910524" y="791468"/>
                  </a:cubicBezTo>
                  <a:cubicBezTo>
                    <a:pt x="883284" y="777203"/>
                    <a:pt x="853465" y="759318"/>
                    <a:pt x="822138" y="738470"/>
                  </a:cubicBezTo>
                  <a:cubicBezTo>
                    <a:pt x="807516" y="728731"/>
                    <a:pt x="792209" y="718142"/>
                    <a:pt x="772513" y="704125"/>
                  </a:cubicBezTo>
                  <a:cubicBezTo>
                    <a:pt x="762775" y="697184"/>
                    <a:pt x="753174" y="690244"/>
                    <a:pt x="743709" y="683386"/>
                  </a:cubicBezTo>
                  <a:cubicBezTo>
                    <a:pt x="742749" y="682700"/>
                    <a:pt x="741789" y="681987"/>
                    <a:pt x="740829" y="681301"/>
                  </a:cubicBezTo>
                  <a:cubicBezTo>
                    <a:pt x="740006" y="682591"/>
                    <a:pt x="739183" y="683907"/>
                    <a:pt x="738388" y="685196"/>
                  </a:cubicBezTo>
                  <a:cubicBezTo>
                    <a:pt x="698364" y="748976"/>
                    <a:pt x="664596" y="814017"/>
                    <a:pt x="640730" y="873270"/>
                  </a:cubicBezTo>
                  <a:cubicBezTo>
                    <a:pt x="636807" y="883118"/>
                    <a:pt x="629922" y="891375"/>
                    <a:pt x="621308" y="897164"/>
                  </a:cubicBezTo>
                  <a:cubicBezTo>
                    <a:pt x="619607" y="898782"/>
                    <a:pt x="617797" y="900291"/>
                    <a:pt x="615849" y="901662"/>
                  </a:cubicBezTo>
                  <a:cubicBezTo>
                    <a:pt x="607098" y="907835"/>
                    <a:pt x="596729" y="911154"/>
                    <a:pt x="585893" y="911154"/>
                  </a:cubicBezTo>
                  <a:lnTo>
                    <a:pt x="585893" y="911154"/>
                  </a:lnTo>
                  <a:close/>
                </a:path>
              </a:pathLst>
            </a:custGeom>
            <a:solidFill>
              <a:srgbClr val="055A74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9" name="任意多边形: 形状 4628">
              <a:extLst>
                <a:ext uri="{FF2B5EF4-FFF2-40B4-BE49-F238E27FC236}">
                  <a16:creationId xmlns:a16="http://schemas.microsoft.com/office/drawing/2014/main" id="{6CCB7206-17C0-0A08-D37A-C71B87F1A274}"/>
                </a:ext>
              </a:extLst>
            </p:cNvPr>
            <p:cNvSpPr/>
            <p:nvPr/>
          </p:nvSpPr>
          <p:spPr>
            <a:xfrm>
              <a:off x="9007441" y="2431403"/>
              <a:ext cx="1169660" cy="911153"/>
            </a:xfrm>
            <a:custGeom>
              <a:avLst/>
              <a:gdLst>
                <a:gd name="connsiteX0" fmla="*/ 585893 w 1169660"/>
                <a:gd name="connsiteY0" fmla="*/ 911154 h 911153"/>
                <a:gd name="connsiteX1" fmla="*/ 543922 w 1169660"/>
                <a:gd name="connsiteY1" fmla="*/ 889565 h 911153"/>
                <a:gd name="connsiteX2" fmla="*/ 390276 w 1169660"/>
                <a:gd name="connsiteY2" fmla="*/ 666406 h 911153"/>
                <a:gd name="connsiteX3" fmla="*/ 221925 w 1169660"/>
                <a:gd name="connsiteY3" fmla="*/ 405088 h 911153"/>
                <a:gd name="connsiteX4" fmla="*/ 171670 w 1169660"/>
                <a:gd name="connsiteY4" fmla="*/ 326167 h 911153"/>
                <a:gd name="connsiteX5" fmla="*/ 96095 w 1169660"/>
                <a:gd name="connsiteY5" fmla="*/ 213860 h 911153"/>
                <a:gd name="connsiteX6" fmla="*/ 40847 w 1169660"/>
                <a:gd name="connsiteY6" fmla="*/ 132936 h 911153"/>
                <a:gd name="connsiteX7" fmla="*/ 15280 w 1169660"/>
                <a:gd name="connsiteY7" fmla="*/ 93159 h 911153"/>
                <a:gd name="connsiteX8" fmla="*/ 6337 w 1169660"/>
                <a:gd name="connsiteY8" fmla="*/ 79416 h 911153"/>
                <a:gd name="connsiteX9" fmla="*/ 28 w 1169660"/>
                <a:gd name="connsiteY9" fmla="*/ 56208 h 911153"/>
                <a:gd name="connsiteX10" fmla="*/ 38817 w 1169660"/>
                <a:gd name="connsiteY10" fmla="*/ 3895 h 911153"/>
                <a:gd name="connsiteX11" fmla="*/ 46416 w 1169660"/>
                <a:gd name="connsiteY11" fmla="*/ 2277 h 911153"/>
                <a:gd name="connsiteX12" fmla="*/ 50914 w 1169660"/>
                <a:gd name="connsiteY12" fmla="*/ 1893 h 911153"/>
                <a:gd name="connsiteX13" fmla="*/ 50914 w 1169660"/>
                <a:gd name="connsiteY13" fmla="*/ 1893 h 911153"/>
                <a:gd name="connsiteX14" fmla="*/ 164483 w 1169660"/>
                <a:gd name="connsiteY14" fmla="*/ 0 h 911153"/>
                <a:gd name="connsiteX15" fmla="*/ 344930 w 1169660"/>
                <a:gd name="connsiteY15" fmla="*/ 3978 h 911153"/>
                <a:gd name="connsiteX16" fmla="*/ 608113 w 1169660"/>
                <a:gd name="connsiteY16" fmla="*/ 18901 h 911153"/>
                <a:gd name="connsiteX17" fmla="*/ 780030 w 1169660"/>
                <a:gd name="connsiteY17" fmla="*/ 29407 h 911153"/>
                <a:gd name="connsiteX18" fmla="*/ 850447 w 1169660"/>
                <a:gd name="connsiteY18" fmla="*/ 32315 h 911153"/>
                <a:gd name="connsiteX19" fmla="*/ 944814 w 1169660"/>
                <a:gd name="connsiteY19" fmla="*/ 34098 h 911153"/>
                <a:gd name="connsiteX20" fmla="*/ 1017893 w 1169660"/>
                <a:gd name="connsiteY20" fmla="*/ 35360 h 911153"/>
                <a:gd name="connsiteX21" fmla="*/ 1027658 w 1169660"/>
                <a:gd name="connsiteY21" fmla="*/ 35470 h 911153"/>
                <a:gd name="connsiteX22" fmla="*/ 1045709 w 1169660"/>
                <a:gd name="connsiteY22" fmla="*/ 35278 h 911153"/>
                <a:gd name="connsiteX23" fmla="*/ 1065295 w 1169660"/>
                <a:gd name="connsiteY23" fmla="*/ 35086 h 911153"/>
                <a:gd name="connsiteX24" fmla="*/ 1088063 w 1169660"/>
                <a:gd name="connsiteY24" fmla="*/ 35607 h 911153"/>
                <a:gd name="connsiteX25" fmla="*/ 1124438 w 1169660"/>
                <a:gd name="connsiteY25" fmla="*/ 39776 h 911153"/>
                <a:gd name="connsiteX26" fmla="*/ 1139526 w 1169660"/>
                <a:gd name="connsiteY26" fmla="*/ 45235 h 911153"/>
                <a:gd name="connsiteX27" fmla="*/ 1143641 w 1169660"/>
                <a:gd name="connsiteY27" fmla="*/ 47403 h 911153"/>
                <a:gd name="connsiteX28" fmla="*/ 1167945 w 1169660"/>
                <a:gd name="connsiteY28" fmla="*/ 79580 h 911153"/>
                <a:gd name="connsiteX29" fmla="*/ 1162377 w 1169660"/>
                <a:gd name="connsiteY29" fmla="*/ 119576 h 911153"/>
                <a:gd name="connsiteX30" fmla="*/ 1112396 w 1169660"/>
                <a:gd name="connsiteY30" fmla="*/ 196249 h 911153"/>
                <a:gd name="connsiteX31" fmla="*/ 1062744 w 1169660"/>
                <a:gd name="connsiteY31" fmla="*/ 262332 h 911153"/>
                <a:gd name="connsiteX32" fmla="*/ 1050674 w 1169660"/>
                <a:gd name="connsiteY32" fmla="*/ 278078 h 911153"/>
                <a:gd name="connsiteX33" fmla="*/ 1004752 w 1169660"/>
                <a:gd name="connsiteY33" fmla="*/ 340376 h 911153"/>
                <a:gd name="connsiteX34" fmla="*/ 1007496 w 1169660"/>
                <a:gd name="connsiteY34" fmla="*/ 480993 h 911153"/>
                <a:gd name="connsiteX35" fmla="*/ 998416 w 1169660"/>
                <a:gd name="connsiteY35" fmla="*/ 633515 h 911153"/>
                <a:gd name="connsiteX36" fmla="*/ 995673 w 1169660"/>
                <a:gd name="connsiteY36" fmla="*/ 669204 h 911153"/>
                <a:gd name="connsiteX37" fmla="*/ 991914 w 1169660"/>
                <a:gd name="connsiteY37" fmla="*/ 715235 h 911153"/>
                <a:gd name="connsiteX38" fmla="*/ 987854 w 1169660"/>
                <a:gd name="connsiteY38" fmla="*/ 741542 h 911153"/>
                <a:gd name="connsiteX39" fmla="*/ 981874 w 1169660"/>
                <a:gd name="connsiteY39" fmla="*/ 769769 h 911153"/>
                <a:gd name="connsiteX40" fmla="*/ 935350 w 1169660"/>
                <a:gd name="connsiteY40" fmla="*/ 797695 h 911153"/>
                <a:gd name="connsiteX41" fmla="*/ 910524 w 1169660"/>
                <a:gd name="connsiteY41" fmla="*/ 791468 h 911153"/>
                <a:gd name="connsiteX42" fmla="*/ 822138 w 1169660"/>
                <a:gd name="connsiteY42" fmla="*/ 738470 h 911153"/>
                <a:gd name="connsiteX43" fmla="*/ 772513 w 1169660"/>
                <a:gd name="connsiteY43" fmla="*/ 704125 h 911153"/>
                <a:gd name="connsiteX44" fmla="*/ 743709 w 1169660"/>
                <a:gd name="connsiteY44" fmla="*/ 683386 h 911153"/>
                <a:gd name="connsiteX45" fmla="*/ 740829 w 1169660"/>
                <a:gd name="connsiteY45" fmla="*/ 681301 h 911153"/>
                <a:gd name="connsiteX46" fmla="*/ 738388 w 1169660"/>
                <a:gd name="connsiteY46" fmla="*/ 685197 h 911153"/>
                <a:gd name="connsiteX47" fmla="*/ 640730 w 1169660"/>
                <a:gd name="connsiteY47" fmla="*/ 873270 h 911153"/>
                <a:gd name="connsiteX48" fmla="*/ 621308 w 1169660"/>
                <a:gd name="connsiteY48" fmla="*/ 897164 h 911153"/>
                <a:gd name="connsiteX49" fmla="*/ 615849 w 1169660"/>
                <a:gd name="connsiteY49" fmla="*/ 901662 h 911153"/>
                <a:gd name="connsiteX50" fmla="*/ 585893 w 1169660"/>
                <a:gd name="connsiteY50" fmla="*/ 911154 h 911153"/>
                <a:gd name="connsiteX51" fmla="*/ 585893 w 1169660"/>
                <a:gd name="connsiteY51" fmla="*/ 911154 h 911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169660" h="911153">
                  <a:moveTo>
                    <a:pt x="585893" y="911154"/>
                  </a:moveTo>
                  <a:cubicBezTo>
                    <a:pt x="569269" y="911154"/>
                    <a:pt x="553578" y="903089"/>
                    <a:pt x="543922" y="889565"/>
                  </a:cubicBezTo>
                  <a:cubicBezTo>
                    <a:pt x="493804" y="819970"/>
                    <a:pt x="443521" y="746946"/>
                    <a:pt x="390276" y="666406"/>
                  </a:cubicBezTo>
                  <a:cubicBezTo>
                    <a:pt x="333053" y="579885"/>
                    <a:pt x="276570" y="491033"/>
                    <a:pt x="221925" y="405088"/>
                  </a:cubicBezTo>
                  <a:cubicBezTo>
                    <a:pt x="205192" y="378781"/>
                    <a:pt x="188459" y="352446"/>
                    <a:pt x="171670" y="326167"/>
                  </a:cubicBezTo>
                  <a:cubicBezTo>
                    <a:pt x="147612" y="288201"/>
                    <a:pt x="121415" y="250399"/>
                    <a:pt x="96095" y="213860"/>
                  </a:cubicBezTo>
                  <a:cubicBezTo>
                    <a:pt x="77853" y="187525"/>
                    <a:pt x="58979" y="160285"/>
                    <a:pt x="40847" y="132936"/>
                  </a:cubicBezTo>
                  <a:cubicBezTo>
                    <a:pt x="32700" y="120646"/>
                    <a:pt x="24333" y="107616"/>
                    <a:pt x="15280" y="93159"/>
                  </a:cubicBezTo>
                  <a:cubicBezTo>
                    <a:pt x="11604" y="89072"/>
                    <a:pt x="8587" y="84463"/>
                    <a:pt x="6337" y="79416"/>
                  </a:cubicBezTo>
                  <a:cubicBezTo>
                    <a:pt x="2442" y="72256"/>
                    <a:pt x="275" y="64356"/>
                    <a:pt x="28" y="56208"/>
                  </a:cubicBezTo>
                  <a:cubicBezTo>
                    <a:pt x="-767" y="32068"/>
                    <a:pt x="15472" y="10314"/>
                    <a:pt x="38817" y="3895"/>
                  </a:cubicBezTo>
                  <a:cubicBezTo>
                    <a:pt x="40847" y="3319"/>
                    <a:pt x="43343" y="2661"/>
                    <a:pt x="46416" y="2277"/>
                  </a:cubicBezTo>
                  <a:cubicBezTo>
                    <a:pt x="47897" y="2057"/>
                    <a:pt x="49406" y="1948"/>
                    <a:pt x="50914" y="1893"/>
                  </a:cubicBezTo>
                  <a:lnTo>
                    <a:pt x="50914" y="1893"/>
                  </a:lnTo>
                  <a:cubicBezTo>
                    <a:pt x="87372" y="631"/>
                    <a:pt x="125584" y="0"/>
                    <a:pt x="164483" y="0"/>
                  </a:cubicBezTo>
                  <a:cubicBezTo>
                    <a:pt x="221130" y="0"/>
                    <a:pt x="280164" y="1289"/>
                    <a:pt x="344930" y="3978"/>
                  </a:cubicBezTo>
                  <a:cubicBezTo>
                    <a:pt x="432850" y="7599"/>
                    <a:pt x="521949" y="13332"/>
                    <a:pt x="608113" y="18901"/>
                  </a:cubicBezTo>
                  <a:cubicBezTo>
                    <a:pt x="664541" y="22522"/>
                    <a:pt x="722861" y="26280"/>
                    <a:pt x="780030" y="29407"/>
                  </a:cubicBezTo>
                  <a:cubicBezTo>
                    <a:pt x="801454" y="30641"/>
                    <a:pt x="824442" y="31574"/>
                    <a:pt x="850447" y="32315"/>
                  </a:cubicBezTo>
                  <a:cubicBezTo>
                    <a:pt x="881802" y="33193"/>
                    <a:pt x="913843" y="33659"/>
                    <a:pt x="944814" y="34098"/>
                  </a:cubicBezTo>
                  <a:cubicBezTo>
                    <a:pt x="969173" y="34455"/>
                    <a:pt x="993533" y="34811"/>
                    <a:pt x="1017893" y="35360"/>
                  </a:cubicBezTo>
                  <a:cubicBezTo>
                    <a:pt x="1021129" y="35442"/>
                    <a:pt x="1024394" y="35470"/>
                    <a:pt x="1027658" y="35470"/>
                  </a:cubicBezTo>
                  <a:cubicBezTo>
                    <a:pt x="1033638" y="35470"/>
                    <a:pt x="1039673" y="35387"/>
                    <a:pt x="1045709" y="35278"/>
                  </a:cubicBezTo>
                  <a:cubicBezTo>
                    <a:pt x="1052237" y="35168"/>
                    <a:pt x="1058766" y="35086"/>
                    <a:pt x="1065295" y="35086"/>
                  </a:cubicBezTo>
                  <a:cubicBezTo>
                    <a:pt x="1072893" y="35086"/>
                    <a:pt x="1080492" y="35223"/>
                    <a:pt x="1088063" y="35607"/>
                  </a:cubicBezTo>
                  <a:cubicBezTo>
                    <a:pt x="1101368" y="36265"/>
                    <a:pt x="1113274" y="37637"/>
                    <a:pt x="1124438" y="39776"/>
                  </a:cubicBezTo>
                  <a:cubicBezTo>
                    <a:pt x="1129705" y="40764"/>
                    <a:pt x="1134753" y="42575"/>
                    <a:pt x="1139526" y="45235"/>
                  </a:cubicBezTo>
                  <a:cubicBezTo>
                    <a:pt x="1140843" y="45839"/>
                    <a:pt x="1142214" y="46552"/>
                    <a:pt x="1143641" y="47403"/>
                  </a:cubicBezTo>
                  <a:cubicBezTo>
                    <a:pt x="1155766" y="54535"/>
                    <a:pt x="1164407" y="65974"/>
                    <a:pt x="1167945" y="79580"/>
                  </a:cubicBezTo>
                  <a:cubicBezTo>
                    <a:pt x="1171484" y="93214"/>
                    <a:pt x="1169509" y="107424"/>
                    <a:pt x="1162377" y="119576"/>
                  </a:cubicBezTo>
                  <a:cubicBezTo>
                    <a:pt x="1148057" y="144320"/>
                    <a:pt x="1131653" y="169475"/>
                    <a:pt x="1112396" y="196249"/>
                  </a:cubicBezTo>
                  <a:cubicBezTo>
                    <a:pt x="1096156" y="218825"/>
                    <a:pt x="1079176" y="240935"/>
                    <a:pt x="1062744" y="262332"/>
                  </a:cubicBezTo>
                  <a:lnTo>
                    <a:pt x="1050674" y="278078"/>
                  </a:lnTo>
                  <a:cubicBezTo>
                    <a:pt x="1034736" y="298899"/>
                    <a:pt x="1019237" y="319391"/>
                    <a:pt x="1004752" y="340376"/>
                  </a:cubicBezTo>
                  <a:cubicBezTo>
                    <a:pt x="1007386" y="388904"/>
                    <a:pt x="1008319" y="436224"/>
                    <a:pt x="1007496" y="480993"/>
                  </a:cubicBezTo>
                  <a:cubicBezTo>
                    <a:pt x="1006618" y="529602"/>
                    <a:pt x="1003546" y="580900"/>
                    <a:pt x="998416" y="633515"/>
                  </a:cubicBezTo>
                  <a:cubicBezTo>
                    <a:pt x="997209" y="645091"/>
                    <a:pt x="996468" y="656804"/>
                    <a:pt x="995673" y="669204"/>
                  </a:cubicBezTo>
                  <a:cubicBezTo>
                    <a:pt x="994712" y="684154"/>
                    <a:pt x="993725" y="699626"/>
                    <a:pt x="991914" y="715235"/>
                  </a:cubicBezTo>
                  <a:cubicBezTo>
                    <a:pt x="990872" y="724123"/>
                    <a:pt x="989528" y="732956"/>
                    <a:pt x="987854" y="741542"/>
                  </a:cubicBezTo>
                  <a:cubicBezTo>
                    <a:pt x="988540" y="751225"/>
                    <a:pt x="986538" y="761046"/>
                    <a:pt x="981874" y="769769"/>
                  </a:cubicBezTo>
                  <a:cubicBezTo>
                    <a:pt x="972657" y="787024"/>
                    <a:pt x="954826" y="797695"/>
                    <a:pt x="935350" y="797695"/>
                  </a:cubicBezTo>
                  <a:cubicBezTo>
                    <a:pt x="926709" y="797695"/>
                    <a:pt x="918122" y="795555"/>
                    <a:pt x="910524" y="791468"/>
                  </a:cubicBezTo>
                  <a:cubicBezTo>
                    <a:pt x="883283" y="777203"/>
                    <a:pt x="853465" y="759318"/>
                    <a:pt x="822138" y="738470"/>
                  </a:cubicBezTo>
                  <a:cubicBezTo>
                    <a:pt x="807516" y="728731"/>
                    <a:pt x="792209" y="718142"/>
                    <a:pt x="772513" y="704125"/>
                  </a:cubicBezTo>
                  <a:cubicBezTo>
                    <a:pt x="762775" y="697184"/>
                    <a:pt x="753174" y="690244"/>
                    <a:pt x="743709" y="683386"/>
                  </a:cubicBezTo>
                  <a:cubicBezTo>
                    <a:pt x="742749" y="682700"/>
                    <a:pt x="741789" y="681987"/>
                    <a:pt x="740829" y="681301"/>
                  </a:cubicBezTo>
                  <a:cubicBezTo>
                    <a:pt x="740006" y="682591"/>
                    <a:pt x="739183" y="683907"/>
                    <a:pt x="738388" y="685197"/>
                  </a:cubicBezTo>
                  <a:cubicBezTo>
                    <a:pt x="698365" y="748976"/>
                    <a:pt x="664596" y="814017"/>
                    <a:pt x="640730" y="873270"/>
                  </a:cubicBezTo>
                  <a:cubicBezTo>
                    <a:pt x="636807" y="883118"/>
                    <a:pt x="629922" y="891375"/>
                    <a:pt x="621308" y="897164"/>
                  </a:cubicBezTo>
                  <a:cubicBezTo>
                    <a:pt x="619607" y="898782"/>
                    <a:pt x="617797" y="900291"/>
                    <a:pt x="615849" y="901662"/>
                  </a:cubicBezTo>
                  <a:cubicBezTo>
                    <a:pt x="607071" y="907835"/>
                    <a:pt x="596701" y="911154"/>
                    <a:pt x="585893" y="911154"/>
                  </a:cubicBezTo>
                  <a:lnTo>
                    <a:pt x="585893" y="911154"/>
                  </a:ln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630" name="图形 291">
              <a:extLst>
                <a:ext uri="{FF2B5EF4-FFF2-40B4-BE49-F238E27FC236}">
                  <a16:creationId xmlns:a16="http://schemas.microsoft.com/office/drawing/2014/main" id="{910C6BC6-FDCE-CFF6-DD2A-6D3EE1E59C09}"/>
                </a:ext>
              </a:extLst>
            </p:cNvPr>
            <p:cNvGrpSpPr/>
            <p:nvPr/>
          </p:nvGrpSpPr>
          <p:grpSpPr>
            <a:xfrm>
              <a:off x="9051436" y="2475393"/>
              <a:ext cx="1081732" cy="823289"/>
              <a:chOff x="9051436" y="2475393"/>
              <a:chExt cx="1081732" cy="823289"/>
            </a:xfrm>
          </p:grpSpPr>
          <p:sp>
            <p:nvSpPr>
              <p:cNvPr id="4631" name="任意多边形: 形状 4630">
                <a:extLst>
                  <a:ext uri="{FF2B5EF4-FFF2-40B4-BE49-F238E27FC236}">
                    <a16:creationId xmlns:a16="http://schemas.microsoft.com/office/drawing/2014/main" id="{287F5F97-846C-4249-E121-397E09D35D33}"/>
                  </a:ext>
                </a:extLst>
              </p:cNvPr>
              <p:cNvSpPr/>
              <p:nvPr/>
            </p:nvSpPr>
            <p:spPr>
              <a:xfrm>
                <a:off x="9051437" y="2475393"/>
                <a:ext cx="1081730" cy="823289"/>
              </a:xfrm>
              <a:custGeom>
                <a:avLst/>
                <a:gdLst>
                  <a:gd name="connsiteX0" fmla="*/ 1077369 w 1081730"/>
                  <a:gd name="connsiteY0" fmla="*/ 41242 h 823289"/>
                  <a:gd name="connsiteX1" fmla="*/ 1075586 w 1081730"/>
                  <a:gd name="connsiteY1" fmla="*/ 40639 h 823289"/>
                  <a:gd name="connsiteX2" fmla="*/ 1072184 w 1081730"/>
                  <a:gd name="connsiteY2" fmla="*/ 38911 h 823289"/>
                  <a:gd name="connsiteX3" fmla="*/ 1041872 w 1081730"/>
                  <a:gd name="connsiteY3" fmla="*/ 35482 h 823289"/>
                  <a:gd name="connsiteX4" fmla="*/ 972936 w 1081730"/>
                  <a:gd name="connsiteY4" fmla="*/ 35289 h 823289"/>
                  <a:gd name="connsiteX5" fmla="*/ 805244 w 1081730"/>
                  <a:gd name="connsiteY5" fmla="*/ 32245 h 823289"/>
                  <a:gd name="connsiteX6" fmla="*/ 733673 w 1081730"/>
                  <a:gd name="connsiteY6" fmla="*/ 29309 h 823289"/>
                  <a:gd name="connsiteX7" fmla="*/ 299151 w 1081730"/>
                  <a:gd name="connsiteY7" fmla="*/ 3935 h 823289"/>
                  <a:gd name="connsiteX8" fmla="*/ 8454 w 1081730"/>
                  <a:gd name="connsiteY8" fmla="*/ 1877 h 823289"/>
                  <a:gd name="connsiteX9" fmla="*/ 8399 w 1081730"/>
                  <a:gd name="connsiteY9" fmla="*/ 1905 h 823289"/>
                  <a:gd name="connsiteX10" fmla="*/ 6753 w 1081730"/>
                  <a:gd name="connsiteY10" fmla="*/ 2289 h 823289"/>
                  <a:gd name="connsiteX11" fmla="*/ 5 w 1081730"/>
                  <a:gd name="connsiteY11" fmla="*/ 10930 h 823289"/>
                  <a:gd name="connsiteX12" fmla="*/ 2007 w 1081730"/>
                  <a:gd name="connsiteY12" fmla="*/ 15977 h 823289"/>
                  <a:gd name="connsiteX13" fmla="*/ 5710 w 1081730"/>
                  <a:gd name="connsiteY13" fmla="*/ 21272 h 823289"/>
                  <a:gd name="connsiteX14" fmla="*/ 33581 w 1081730"/>
                  <a:gd name="connsiteY14" fmla="*/ 64724 h 823289"/>
                  <a:gd name="connsiteX15" fmla="*/ 164816 w 1081730"/>
                  <a:gd name="connsiteY15" fmla="*/ 258613 h 823289"/>
                  <a:gd name="connsiteX16" fmla="*/ 383038 w 1081730"/>
                  <a:gd name="connsiteY16" fmla="*/ 598249 h 823289"/>
                  <a:gd name="connsiteX17" fmla="*/ 535779 w 1081730"/>
                  <a:gd name="connsiteY17" fmla="*/ 820091 h 823289"/>
                  <a:gd name="connsiteX18" fmla="*/ 546395 w 1081730"/>
                  <a:gd name="connsiteY18" fmla="*/ 821875 h 823289"/>
                  <a:gd name="connsiteX19" fmla="*/ 549029 w 1081730"/>
                  <a:gd name="connsiteY19" fmla="*/ 818171 h 823289"/>
                  <a:gd name="connsiteX20" fmla="*/ 555997 w 1081730"/>
                  <a:gd name="connsiteY20" fmla="*/ 812877 h 823289"/>
                  <a:gd name="connsiteX21" fmla="*/ 657193 w 1081730"/>
                  <a:gd name="connsiteY21" fmla="*/ 617890 h 823289"/>
                  <a:gd name="connsiteX22" fmla="*/ 685256 w 1081730"/>
                  <a:gd name="connsiteY22" fmla="*/ 575042 h 823289"/>
                  <a:gd name="connsiteX23" fmla="*/ 754083 w 1081730"/>
                  <a:gd name="connsiteY23" fmla="*/ 624392 h 823289"/>
                  <a:gd name="connsiteX24" fmla="*/ 802555 w 1081730"/>
                  <a:gd name="connsiteY24" fmla="*/ 657968 h 823289"/>
                  <a:gd name="connsiteX25" fmla="*/ 887293 w 1081730"/>
                  <a:gd name="connsiteY25" fmla="*/ 708800 h 823289"/>
                  <a:gd name="connsiteX26" fmla="*/ 899171 w 1081730"/>
                  <a:gd name="connsiteY26" fmla="*/ 705206 h 823289"/>
                  <a:gd name="connsiteX27" fmla="*/ 899143 w 1081730"/>
                  <a:gd name="connsiteY27" fmla="*/ 697224 h 823289"/>
                  <a:gd name="connsiteX28" fmla="*/ 904328 w 1081730"/>
                  <a:gd name="connsiteY28" fmla="*/ 666253 h 823289"/>
                  <a:gd name="connsiteX29" fmla="*/ 910747 w 1081730"/>
                  <a:gd name="connsiteY29" fmla="*/ 585356 h 823289"/>
                  <a:gd name="connsiteX30" fmla="*/ 919635 w 1081730"/>
                  <a:gd name="connsiteY30" fmla="*/ 436290 h 823289"/>
                  <a:gd name="connsiteX31" fmla="*/ 916288 w 1081730"/>
                  <a:gd name="connsiteY31" fmla="*/ 287033 h 823289"/>
                  <a:gd name="connsiteX32" fmla="*/ 915712 w 1081730"/>
                  <a:gd name="connsiteY32" fmla="*/ 284784 h 823289"/>
                  <a:gd name="connsiteX33" fmla="*/ 971866 w 1081730"/>
                  <a:gd name="connsiteY33" fmla="*/ 207480 h 823289"/>
                  <a:gd name="connsiteX34" fmla="*/ 1032847 w 1081730"/>
                  <a:gd name="connsiteY34" fmla="*/ 126665 h 823289"/>
                  <a:gd name="connsiteX35" fmla="*/ 1080606 w 1081730"/>
                  <a:gd name="connsiteY35" fmla="*/ 53395 h 823289"/>
                  <a:gd name="connsiteX36" fmla="*/ 1077369 w 1081730"/>
                  <a:gd name="connsiteY36" fmla="*/ 41242 h 82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081730" h="823289">
                    <a:moveTo>
                      <a:pt x="1077369" y="41242"/>
                    </a:moveTo>
                    <a:cubicBezTo>
                      <a:pt x="1076793" y="40913"/>
                      <a:pt x="1076190" y="40831"/>
                      <a:pt x="1075586" y="40639"/>
                    </a:cubicBezTo>
                    <a:cubicBezTo>
                      <a:pt x="1074626" y="39816"/>
                      <a:pt x="1073501" y="39157"/>
                      <a:pt x="1072184" y="38911"/>
                    </a:cubicBezTo>
                    <a:cubicBezTo>
                      <a:pt x="1062199" y="36990"/>
                      <a:pt x="1052077" y="35975"/>
                      <a:pt x="1041872" y="35482"/>
                    </a:cubicBezTo>
                    <a:cubicBezTo>
                      <a:pt x="1018912" y="34329"/>
                      <a:pt x="995567" y="35811"/>
                      <a:pt x="972936" y="35289"/>
                    </a:cubicBezTo>
                    <a:cubicBezTo>
                      <a:pt x="917057" y="34028"/>
                      <a:pt x="861123" y="33808"/>
                      <a:pt x="805244" y="32245"/>
                    </a:cubicBezTo>
                    <a:cubicBezTo>
                      <a:pt x="781378" y="31586"/>
                      <a:pt x="757512" y="30653"/>
                      <a:pt x="733673" y="29309"/>
                    </a:cubicBezTo>
                    <a:cubicBezTo>
                      <a:pt x="589162" y="21464"/>
                      <a:pt x="444156" y="9915"/>
                      <a:pt x="299151" y="3935"/>
                    </a:cubicBezTo>
                    <a:cubicBezTo>
                      <a:pt x="202206" y="-70"/>
                      <a:pt x="105234" y="-1469"/>
                      <a:pt x="8454" y="1877"/>
                    </a:cubicBezTo>
                    <a:cubicBezTo>
                      <a:pt x="8426" y="1877"/>
                      <a:pt x="8426" y="1905"/>
                      <a:pt x="8399" y="1905"/>
                    </a:cubicBezTo>
                    <a:cubicBezTo>
                      <a:pt x="7823" y="1960"/>
                      <a:pt x="7302" y="2124"/>
                      <a:pt x="6753" y="2289"/>
                    </a:cubicBezTo>
                    <a:cubicBezTo>
                      <a:pt x="2803" y="3249"/>
                      <a:pt x="-133" y="6705"/>
                      <a:pt x="5" y="10930"/>
                    </a:cubicBezTo>
                    <a:cubicBezTo>
                      <a:pt x="60" y="12878"/>
                      <a:pt x="882" y="14551"/>
                      <a:pt x="2007" y="15977"/>
                    </a:cubicBezTo>
                    <a:cubicBezTo>
                      <a:pt x="2528" y="18144"/>
                      <a:pt x="3845" y="20037"/>
                      <a:pt x="5710" y="21272"/>
                    </a:cubicBezTo>
                    <a:cubicBezTo>
                      <a:pt x="14818" y="35893"/>
                      <a:pt x="24063" y="50377"/>
                      <a:pt x="33581" y="64724"/>
                    </a:cubicBezTo>
                    <a:cubicBezTo>
                      <a:pt x="76704" y="129765"/>
                      <a:pt x="123037" y="192639"/>
                      <a:pt x="164816" y="258613"/>
                    </a:cubicBezTo>
                    <a:cubicBezTo>
                      <a:pt x="237209" y="372017"/>
                      <a:pt x="308834" y="485997"/>
                      <a:pt x="383038" y="598249"/>
                    </a:cubicBezTo>
                    <a:cubicBezTo>
                      <a:pt x="432553" y="673166"/>
                      <a:pt x="483302" y="747232"/>
                      <a:pt x="535779" y="820091"/>
                    </a:cubicBezTo>
                    <a:cubicBezTo>
                      <a:pt x="538220" y="823520"/>
                      <a:pt x="542966" y="824316"/>
                      <a:pt x="546395" y="821875"/>
                    </a:cubicBezTo>
                    <a:cubicBezTo>
                      <a:pt x="547712" y="820942"/>
                      <a:pt x="548535" y="819598"/>
                      <a:pt x="549029" y="818171"/>
                    </a:cubicBezTo>
                    <a:cubicBezTo>
                      <a:pt x="552046" y="817760"/>
                      <a:pt x="554789" y="815894"/>
                      <a:pt x="555997" y="812877"/>
                    </a:cubicBezTo>
                    <a:cubicBezTo>
                      <a:pt x="581206" y="750332"/>
                      <a:pt x="616676" y="682465"/>
                      <a:pt x="657193" y="617890"/>
                    </a:cubicBezTo>
                    <a:cubicBezTo>
                      <a:pt x="666301" y="603379"/>
                      <a:pt x="675682" y="589087"/>
                      <a:pt x="685256" y="575042"/>
                    </a:cubicBezTo>
                    <a:cubicBezTo>
                      <a:pt x="707394" y="590541"/>
                      <a:pt x="730382" y="607521"/>
                      <a:pt x="754083" y="624392"/>
                    </a:cubicBezTo>
                    <a:cubicBezTo>
                      <a:pt x="770021" y="635749"/>
                      <a:pt x="786233" y="647078"/>
                      <a:pt x="802555" y="657968"/>
                    </a:cubicBezTo>
                    <a:cubicBezTo>
                      <a:pt x="830838" y="676787"/>
                      <a:pt x="859504" y="694233"/>
                      <a:pt x="887293" y="708800"/>
                    </a:cubicBezTo>
                    <a:cubicBezTo>
                      <a:pt x="891572" y="711077"/>
                      <a:pt x="896866" y="709458"/>
                      <a:pt x="899171" y="705206"/>
                    </a:cubicBezTo>
                    <a:cubicBezTo>
                      <a:pt x="900570" y="702600"/>
                      <a:pt x="900350" y="699693"/>
                      <a:pt x="899143" y="697224"/>
                    </a:cubicBezTo>
                    <a:cubicBezTo>
                      <a:pt x="901393" y="687074"/>
                      <a:pt x="903121" y="676732"/>
                      <a:pt x="904328" y="666253"/>
                    </a:cubicBezTo>
                    <a:cubicBezTo>
                      <a:pt x="907455" y="639342"/>
                      <a:pt x="908004" y="611691"/>
                      <a:pt x="910747" y="585356"/>
                    </a:cubicBezTo>
                    <a:cubicBezTo>
                      <a:pt x="915520" y="536417"/>
                      <a:pt x="918702" y="486381"/>
                      <a:pt x="919635" y="436290"/>
                    </a:cubicBezTo>
                    <a:cubicBezTo>
                      <a:pt x="920540" y="386227"/>
                      <a:pt x="919223" y="336109"/>
                      <a:pt x="916288" y="287033"/>
                    </a:cubicBezTo>
                    <a:cubicBezTo>
                      <a:pt x="916233" y="286237"/>
                      <a:pt x="915959" y="285524"/>
                      <a:pt x="915712" y="284784"/>
                    </a:cubicBezTo>
                    <a:cubicBezTo>
                      <a:pt x="933296" y="258174"/>
                      <a:pt x="952498" y="232772"/>
                      <a:pt x="971866" y="207480"/>
                    </a:cubicBezTo>
                    <a:cubicBezTo>
                      <a:pt x="992357" y="180707"/>
                      <a:pt x="1013096" y="154070"/>
                      <a:pt x="1032847" y="126665"/>
                    </a:cubicBezTo>
                    <a:cubicBezTo>
                      <a:pt x="1049827" y="103074"/>
                      <a:pt x="1065930" y="78769"/>
                      <a:pt x="1080606" y="53395"/>
                    </a:cubicBezTo>
                    <a:cubicBezTo>
                      <a:pt x="1082938" y="49060"/>
                      <a:pt x="1081539" y="43684"/>
                      <a:pt x="1077369" y="41242"/>
                    </a:cubicBezTo>
                    <a:close/>
                  </a:path>
                </a:pathLst>
              </a:custGeom>
              <a:solidFill>
                <a:srgbClr val="EDDEC3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2" name="任意多边形: 形状 4631">
                <a:extLst>
                  <a:ext uri="{FF2B5EF4-FFF2-40B4-BE49-F238E27FC236}">
                    <a16:creationId xmlns:a16="http://schemas.microsoft.com/office/drawing/2014/main" id="{FFE000AE-DEC8-81FA-3F71-89350BB7698C}"/>
                  </a:ext>
                </a:extLst>
              </p:cNvPr>
              <p:cNvSpPr/>
              <p:nvPr/>
            </p:nvSpPr>
            <p:spPr>
              <a:xfrm>
                <a:off x="9051436" y="2475393"/>
                <a:ext cx="1081723" cy="823289"/>
              </a:xfrm>
              <a:custGeom>
                <a:avLst/>
                <a:gdLst>
                  <a:gd name="connsiteX0" fmla="*/ 1077371 w 1081723"/>
                  <a:gd name="connsiteY0" fmla="*/ 41242 h 823289"/>
                  <a:gd name="connsiteX1" fmla="*/ 1075588 w 1081723"/>
                  <a:gd name="connsiteY1" fmla="*/ 40639 h 823289"/>
                  <a:gd name="connsiteX2" fmla="*/ 1072186 w 1081723"/>
                  <a:gd name="connsiteY2" fmla="*/ 38911 h 823289"/>
                  <a:gd name="connsiteX3" fmla="*/ 1041874 w 1081723"/>
                  <a:gd name="connsiteY3" fmla="*/ 35482 h 823289"/>
                  <a:gd name="connsiteX4" fmla="*/ 972937 w 1081723"/>
                  <a:gd name="connsiteY4" fmla="*/ 35289 h 823289"/>
                  <a:gd name="connsiteX5" fmla="*/ 805246 w 1081723"/>
                  <a:gd name="connsiteY5" fmla="*/ 32245 h 823289"/>
                  <a:gd name="connsiteX6" fmla="*/ 733675 w 1081723"/>
                  <a:gd name="connsiteY6" fmla="*/ 29309 h 823289"/>
                  <a:gd name="connsiteX7" fmla="*/ 299153 w 1081723"/>
                  <a:gd name="connsiteY7" fmla="*/ 3935 h 823289"/>
                  <a:gd name="connsiteX8" fmla="*/ 8455 w 1081723"/>
                  <a:gd name="connsiteY8" fmla="*/ 1877 h 823289"/>
                  <a:gd name="connsiteX9" fmla="*/ 8401 w 1081723"/>
                  <a:gd name="connsiteY9" fmla="*/ 1905 h 823289"/>
                  <a:gd name="connsiteX10" fmla="*/ 6755 w 1081723"/>
                  <a:gd name="connsiteY10" fmla="*/ 2289 h 823289"/>
                  <a:gd name="connsiteX11" fmla="*/ 7 w 1081723"/>
                  <a:gd name="connsiteY11" fmla="*/ 10930 h 823289"/>
                  <a:gd name="connsiteX12" fmla="*/ 2009 w 1081723"/>
                  <a:gd name="connsiteY12" fmla="*/ 15977 h 823289"/>
                  <a:gd name="connsiteX13" fmla="*/ 5712 w 1081723"/>
                  <a:gd name="connsiteY13" fmla="*/ 21272 h 823289"/>
                  <a:gd name="connsiteX14" fmla="*/ 33583 w 1081723"/>
                  <a:gd name="connsiteY14" fmla="*/ 64724 h 823289"/>
                  <a:gd name="connsiteX15" fmla="*/ 164818 w 1081723"/>
                  <a:gd name="connsiteY15" fmla="*/ 258613 h 823289"/>
                  <a:gd name="connsiteX16" fmla="*/ 383040 w 1081723"/>
                  <a:gd name="connsiteY16" fmla="*/ 598249 h 823289"/>
                  <a:gd name="connsiteX17" fmla="*/ 535781 w 1081723"/>
                  <a:gd name="connsiteY17" fmla="*/ 820091 h 823289"/>
                  <a:gd name="connsiteX18" fmla="*/ 546397 w 1081723"/>
                  <a:gd name="connsiteY18" fmla="*/ 821875 h 823289"/>
                  <a:gd name="connsiteX19" fmla="*/ 549031 w 1081723"/>
                  <a:gd name="connsiteY19" fmla="*/ 818171 h 823289"/>
                  <a:gd name="connsiteX20" fmla="*/ 555999 w 1081723"/>
                  <a:gd name="connsiteY20" fmla="*/ 812877 h 823289"/>
                  <a:gd name="connsiteX21" fmla="*/ 657195 w 1081723"/>
                  <a:gd name="connsiteY21" fmla="*/ 617890 h 823289"/>
                  <a:gd name="connsiteX22" fmla="*/ 685258 w 1081723"/>
                  <a:gd name="connsiteY22" fmla="*/ 575042 h 823289"/>
                  <a:gd name="connsiteX23" fmla="*/ 754085 w 1081723"/>
                  <a:gd name="connsiteY23" fmla="*/ 624392 h 823289"/>
                  <a:gd name="connsiteX24" fmla="*/ 802557 w 1081723"/>
                  <a:gd name="connsiteY24" fmla="*/ 657968 h 823289"/>
                  <a:gd name="connsiteX25" fmla="*/ 887294 w 1081723"/>
                  <a:gd name="connsiteY25" fmla="*/ 708800 h 823289"/>
                  <a:gd name="connsiteX26" fmla="*/ 899173 w 1081723"/>
                  <a:gd name="connsiteY26" fmla="*/ 705206 h 823289"/>
                  <a:gd name="connsiteX27" fmla="*/ 899145 w 1081723"/>
                  <a:gd name="connsiteY27" fmla="*/ 697224 h 823289"/>
                  <a:gd name="connsiteX28" fmla="*/ 904330 w 1081723"/>
                  <a:gd name="connsiteY28" fmla="*/ 666253 h 823289"/>
                  <a:gd name="connsiteX29" fmla="*/ 910749 w 1081723"/>
                  <a:gd name="connsiteY29" fmla="*/ 585356 h 823289"/>
                  <a:gd name="connsiteX30" fmla="*/ 919637 w 1081723"/>
                  <a:gd name="connsiteY30" fmla="*/ 436290 h 823289"/>
                  <a:gd name="connsiteX31" fmla="*/ 916290 w 1081723"/>
                  <a:gd name="connsiteY31" fmla="*/ 287033 h 823289"/>
                  <a:gd name="connsiteX32" fmla="*/ 915714 w 1081723"/>
                  <a:gd name="connsiteY32" fmla="*/ 284784 h 823289"/>
                  <a:gd name="connsiteX33" fmla="*/ 971840 w 1081723"/>
                  <a:gd name="connsiteY33" fmla="*/ 207480 h 823289"/>
                  <a:gd name="connsiteX34" fmla="*/ 1032821 w 1081723"/>
                  <a:gd name="connsiteY34" fmla="*/ 126665 h 823289"/>
                  <a:gd name="connsiteX35" fmla="*/ 1080581 w 1081723"/>
                  <a:gd name="connsiteY35" fmla="*/ 53395 h 823289"/>
                  <a:gd name="connsiteX36" fmla="*/ 1077371 w 1081723"/>
                  <a:gd name="connsiteY36" fmla="*/ 41242 h 823289"/>
                  <a:gd name="connsiteX37" fmla="*/ 641147 w 1081723"/>
                  <a:gd name="connsiteY37" fmla="*/ 607686 h 823289"/>
                  <a:gd name="connsiteX38" fmla="*/ 541514 w 1081723"/>
                  <a:gd name="connsiteY38" fmla="*/ 801685 h 823289"/>
                  <a:gd name="connsiteX39" fmla="*/ 397716 w 1081723"/>
                  <a:gd name="connsiteY39" fmla="*/ 588456 h 823289"/>
                  <a:gd name="connsiteX40" fmla="*/ 180591 w 1081723"/>
                  <a:gd name="connsiteY40" fmla="*/ 248436 h 823289"/>
                  <a:gd name="connsiteX41" fmla="*/ 48342 w 1081723"/>
                  <a:gd name="connsiteY41" fmla="*/ 54739 h 823289"/>
                  <a:gd name="connsiteX42" fmla="*/ 33748 w 1081723"/>
                  <a:gd name="connsiteY42" fmla="*/ 32217 h 823289"/>
                  <a:gd name="connsiteX43" fmla="*/ 34077 w 1081723"/>
                  <a:gd name="connsiteY43" fmla="*/ 32409 h 823289"/>
                  <a:gd name="connsiteX44" fmla="*/ 187559 w 1081723"/>
                  <a:gd name="connsiteY44" fmla="*/ 106311 h 823289"/>
                  <a:gd name="connsiteX45" fmla="*/ 407399 w 1081723"/>
                  <a:gd name="connsiteY45" fmla="*/ 241660 h 823289"/>
                  <a:gd name="connsiteX46" fmla="*/ 671131 w 1081723"/>
                  <a:gd name="connsiteY46" fmla="*/ 381893 h 823289"/>
                  <a:gd name="connsiteX47" fmla="*/ 772080 w 1081723"/>
                  <a:gd name="connsiteY47" fmla="*/ 441146 h 823289"/>
                  <a:gd name="connsiteX48" fmla="*/ 641147 w 1081723"/>
                  <a:gd name="connsiteY48" fmla="*/ 607686 h 823289"/>
                  <a:gd name="connsiteX49" fmla="*/ 762397 w 1081723"/>
                  <a:gd name="connsiteY49" fmla="*/ 607932 h 823289"/>
                  <a:gd name="connsiteX50" fmla="*/ 693926 w 1081723"/>
                  <a:gd name="connsiteY50" fmla="*/ 562313 h 823289"/>
                  <a:gd name="connsiteX51" fmla="*/ 784150 w 1081723"/>
                  <a:gd name="connsiteY51" fmla="*/ 450884 h 823289"/>
                  <a:gd name="connsiteX52" fmla="*/ 793477 w 1081723"/>
                  <a:gd name="connsiteY52" fmla="*/ 470855 h 823289"/>
                  <a:gd name="connsiteX53" fmla="*/ 815066 w 1081723"/>
                  <a:gd name="connsiteY53" fmla="*/ 537899 h 823289"/>
                  <a:gd name="connsiteX54" fmla="*/ 852593 w 1081723"/>
                  <a:gd name="connsiteY54" fmla="*/ 636215 h 823289"/>
                  <a:gd name="connsiteX55" fmla="*/ 873688 w 1081723"/>
                  <a:gd name="connsiteY55" fmla="*/ 680737 h 823289"/>
                  <a:gd name="connsiteX56" fmla="*/ 833281 w 1081723"/>
                  <a:gd name="connsiteY56" fmla="*/ 655527 h 823289"/>
                  <a:gd name="connsiteX57" fmla="*/ 762397 w 1081723"/>
                  <a:gd name="connsiteY57" fmla="*/ 607932 h 823289"/>
                  <a:gd name="connsiteX58" fmla="*/ 900627 w 1081723"/>
                  <a:gd name="connsiteY58" fmla="*/ 435769 h 823289"/>
                  <a:gd name="connsiteX59" fmla="*/ 893083 w 1081723"/>
                  <a:gd name="connsiteY59" fmla="*/ 583545 h 823289"/>
                  <a:gd name="connsiteX60" fmla="*/ 888364 w 1081723"/>
                  <a:gd name="connsiteY60" fmla="*/ 664415 h 823289"/>
                  <a:gd name="connsiteX61" fmla="*/ 887404 w 1081723"/>
                  <a:gd name="connsiteY61" fmla="*/ 672452 h 823289"/>
                  <a:gd name="connsiteX62" fmla="*/ 868696 w 1081723"/>
                  <a:gd name="connsiteY62" fmla="*/ 629549 h 823289"/>
                  <a:gd name="connsiteX63" fmla="*/ 832815 w 1081723"/>
                  <a:gd name="connsiteY63" fmla="*/ 531370 h 823289"/>
                  <a:gd name="connsiteX64" fmla="*/ 810238 w 1081723"/>
                  <a:gd name="connsiteY64" fmla="*/ 464189 h 823289"/>
                  <a:gd name="connsiteX65" fmla="*/ 795781 w 1081723"/>
                  <a:gd name="connsiteY65" fmla="*/ 435714 h 823289"/>
                  <a:gd name="connsiteX66" fmla="*/ 788841 w 1081723"/>
                  <a:gd name="connsiteY66" fmla="*/ 431819 h 823289"/>
                  <a:gd name="connsiteX67" fmla="*/ 784644 w 1081723"/>
                  <a:gd name="connsiteY67" fmla="*/ 431024 h 823289"/>
                  <a:gd name="connsiteX68" fmla="*/ 679140 w 1081723"/>
                  <a:gd name="connsiteY68" fmla="*/ 367381 h 823289"/>
                  <a:gd name="connsiteX69" fmla="*/ 416946 w 1081723"/>
                  <a:gd name="connsiteY69" fmla="*/ 225338 h 823289"/>
                  <a:gd name="connsiteX70" fmla="*/ 196776 w 1081723"/>
                  <a:gd name="connsiteY70" fmla="*/ 90318 h 823289"/>
                  <a:gd name="connsiteX71" fmla="*/ 145451 w 1081723"/>
                  <a:gd name="connsiteY71" fmla="*/ 62365 h 823289"/>
                  <a:gd name="connsiteX72" fmla="*/ 237623 w 1081723"/>
                  <a:gd name="connsiteY72" fmla="*/ 92787 h 823289"/>
                  <a:gd name="connsiteX73" fmla="*/ 437959 w 1081723"/>
                  <a:gd name="connsiteY73" fmla="*/ 152753 h 823289"/>
                  <a:gd name="connsiteX74" fmla="*/ 899228 w 1081723"/>
                  <a:gd name="connsiteY74" fmla="*/ 301078 h 823289"/>
                  <a:gd name="connsiteX75" fmla="*/ 900627 w 1081723"/>
                  <a:gd name="connsiteY75" fmla="*/ 435769 h 823289"/>
                  <a:gd name="connsiteX76" fmla="*/ 979658 w 1081723"/>
                  <a:gd name="connsiteY76" fmla="*/ 166250 h 823289"/>
                  <a:gd name="connsiteX77" fmla="*/ 900023 w 1081723"/>
                  <a:gd name="connsiteY77" fmla="*/ 280531 h 823289"/>
                  <a:gd name="connsiteX78" fmla="*/ 899008 w 1081723"/>
                  <a:gd name="connsiteY78" fmla="*/ 285058 h 823289"/>
                  <a:gd name="connsiteX79" fmla="*/ 443664 w 1081723"/>
                  <a:gd name="connsiteY79" fmla="*/ 134758 h 823289"/>
                  <a:gd name="connsiteX80" fmla="*/ 242396 w 1081723"/>
                  <a:gd name="connsiteY80" fmla="*/ 74791 h 823289"/>
                  <a:gd name="connsiteX81" fmla="*/ 83180 w 1081723"/>
                  <a:gd name="connsiteY81" fmla="*/ 22012 h 823289"/>
                  <a:gd name="connsiteX82" fmla="*/ 70150 w 1081723"/>
                  <a:gd name="connsiteY82" fmla="*/ 18227 h 823289"/>
                  <a:gd name="connsiteX83" fmla="*/ 298384 w 1081723"/>
                  <a:gd name="connsiteY83" fmla="*/ 22561 h 823289"/>
                  <a:gd name="connsiteX84" fmla="*/ 732715 w 1081723"/>
                  <a:gd name="connsiteY84" fmla="*/ 47168 h 823289"/>
                  <a:gd name="connsiteX85" fmla="*/ 828837 w 1081723"/>
                  <a:gd name="connsiteY85" fmla="*/ 50048 h 823289"/>
                  <a:gd name="connsiteX86" fmla="*/ 972636 w 1081723"/>
                  <a:gd name="connsiteY86" fmla="*/ 51310 h 823289"/>
                  <a:gd name="connsiteX87" fmla="*/ 1031587 w 1081723"/>
                  <a:gd name="connsiteY87" fmla="*/ 50624 h 823289"/>
                  <a:gd name="connsiteX88" fmla="*/ 1060336 w 1081723"/>
                  <a:gd name="connsiteY88" fmla="*/ 52462 h 823289"/>
                  <a:gd name="connsiteX89" fmla="*/ 1034248 w 1081723"/>
                  <a:gd name="connsiteY89" fmla="*/ 92211 h 823289"/>
                  <a:gd name="connsiteX90" fmla="*/ 979658 w 1081723"/>
                  <a:gd name="connsiteY90" fmla="*/ 166250 h 82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1081723" h="823289">
                    <a:moveTo>
                      <a:pt x="1077371" y="41242"/>
                    </a:moveTo>
                    <a:cubicBezTo>
                      <a:pt x="1076795" y="40913"/>
                      <a:pt x="1076192" y="40831"/>
                      <a:pt x="1075588" y="40639"/>
                    </a:cubicBezTo>
                    <a:cubicBezTo>
                      <a:pt x="1074628" y="39816"/>
                      <a:pt x="1073503" y="39157"/>
                      <a:pt x="1072186" y="38911"/>
                    </a:cubicBezTo>
                    <a:cubicBezTo>
                      <a:pt x="1062201" y="36990"/>
                      <a:pt x="1052079" y="35975"/>
                      <a:pt x="1041874" y="35482"/>
                    </a:cubicBezTo>
                    <a:cubicBezTo>
                      <a:pt x="1018914" y="34329"/>
                      <a:pt x="995569" y="35811"/>
                      <a:pt x="972937" y="35289"/>
                    </a:cubicBezTo>
                    <a:cubicBezTo>
                      <a:pt x="917058" y="34028"/>
                      <a:pt x="861125" y="33808"/>
                      <a:pt x="805246" y="32245"/>
                    </a:cubicBezTo>
                    <a:cubicBezTo>
                      <a:pt x="781380" y="31586"/>
                      <a:pt x="757514" y="30653"/>
                      <a:pt x="733675" y="29309"/>
                    </a:cubicBezTo>
                    <a:cubicBezTo>
                      <a:pt x="589164" y="21464"/>
                      <a:pt x="444158" y="9915"/>
                      <a:pt x="299153" y="3935"/>
                    </a:cubicBezTo>
                    <a:cubicBezTo>
                      <a:pt x="202208" y="-70"/>
                      <a:pt x="105236" y="-1469"/>
                      <a:pt x="8455" y="1877"/>
                    </a:cubicBezTo>
                    <a:cubicBezTo>
                      <a:pt x="8428" y="1877"/>
                      <a:pt x="8428" y="1905"/>
                      <a:pt x="8401" y="1905"/>
                    </a:cubicBezTo>
                    <a:cubicBezTo>
                      <a:pt x="7825" y="1960"/>
                      <a:pt x="7304" y="2124"/>
                      <a:pt x="6755" y="2289"/>
                    </a:cubicBezTo>
                    <a:cubicBezTo>
                      <a:pt x="2805" y="3249"/>
                      <a:pt x="-158" y="6705"/>
                      <a:pt x="7" y="10930"/>
                    </a:cubicBezTo>
                    <a:cubicBezTo>
                      <a:pt x="61" y="12878"/>
                      <a:pt x="884" y="14551"/>
                      <a:pt x="2009" y="15977"/>
                    </a:cubicBezTo>
                    <a:cubicBezTo>
                      <a:pt x="2530" y="18144"/>
                      <a:pt x="3847" y="20037"/>
                      <a:pt x="5712" y="21272"/>
                    </a:cubicBezTo>
                    <a:cubicBezTo>
                      <a:pt x="14820" y="35893"/>
                      <a:pt x="24064" y="50377"/>
                      <a:pt x="33583" y="64724"/>
                    </a:cubicBezTo>
                    <a:cubicBezTo>
                      <a:pt x="76706" y="129765"/>
                      <a:pt x="123039" y="192639"/>
                      <a:pt x="164818" y="258613"/>
                    </a:cubicBezTo>
                    <a:cubicBezTo>
                      <a:pt x="237211" y="372017"/>
                      <a:pt x="308836" y="485997"/>
                      <a:pt x="383040" y="598249"/>
                    </a:cubicBezTo>
                    <a:cubicBezTo>
                      <a:pt x="432554" y="673166"/>
                      <a:pt x="483304" y="747232"/>
                      <a:pt x="535781" y="820091"/>
                    </a:cubicBezTo>
                    <a:cubicBezTo>
                      <a:pt x="538222" y="823520"/>
                      <a:pt x="542968" y="824316"/>
                      <a:pt x="546397" y="821875"/>
                    </a:cubicBezTo>
                    <a:cubicBezTo>
                      <a:pt x="547714" y="820942"/>
                      <a:pt x="548537" y="819598"/>
                      <a:pt x="549031" y="818171"/>
                    </a:cubicBezTo>
                    <a:cubicBezTo>
                      <a:pt x="552048" y="817760"/>
                      <a:pt x="554791" y="815894"/>
                      <a:pt x="555999" y="812877"/>
                    </a:cubicBezTo>
                    <a:cubicBezTo>
                      <a:pt x="581208" y="750332"/>
                      <a:pt x="616678" y="682465"/>
                      <a:pt x="657195" y="617890"/>
                    </a:cubicBezTo>
                    <a:cubicBezTo>
                      <a:pt x="666302" y="603379"/>
                      <a:pt x="675684" y="589087"/>
                      <a:pt x="685258" y="575042"/>
                    </a:cubicBezTo>
                    <a:cubicBezTo>
                      <a:pt x="707396" y="590541"/>
                      <a:pt x="730384" y="607521"/>
                      <a:pt x="754085" y="624392"/>
                    </a:cubicBezTo>
                    <a:cubicBezTo>
                      <a:pt x="770023" y="635749"/>
                      <a:pt x="786235" y="647078"/>
                      <a:pt x="802557" y="657968"/>
                    </a:cubicBezTo>
                    <a:cubicBezTo>
                      <a:pt x="830840" y="676787"/>
                      <a:pt x="859506" y="694233"/>
                      <a:pt x="887294" y="708800"/>
                    </a:cubicBezTo>
                    <a:cubicBezTo>
                      <a:pt x="891574" y="711077"/>
                      <a:pt x="896868" y="709458"/>
                      <a:pt x="899173" y="705206"/>
                    </a:cubicBezTo>
                    <a:cubicBezTo>
                      <a:pt x="900572" y="702600"/>
                      <a:pt x="900352" y="699693"/>
                      <a:pt x="899145" y="697224"/>
                    </a:cubicBezTo>
                    <a:cubicBezTo>
                      <a:pt x="901395" y="687074"/>
                      <a:pt x="903123" y="676732"/>
                      <a:pt x="904330" y="666253"/>
                    </a:cubicBezTo>
                    <a:cubicBezTo>
                      <a:pt x="907457" y="639342"/>
                      <a:pt x="908006" y="611691"/>
                      <a:pt x="910749" y="585356"/>
                    </a:cubicBezTo>
                    <a:cubicBezTo>
                      <a:pt x="915522" y="536417"/>
                      <a:pt x="918704" y="486381"/>
                      <a:pt x="919637" y="436290"/>
                    </a:cubicBezTo>
                    <a:cubicBezTo>
                      <a:pt x="920542" y="386227"/>
                      <a:pt x="919225" y="336109"/>
                      <a:pt x="916290" y="287033"/>
                    </a:cubicBezTo>
                    <a:cubicBezTo>
                      <a:pt x="916235" y="286237"/>
                      <a:pt x="915961" y="285524"/>
                      <a:pt x="915714" y="284784"/>
                    </a:cubicBezTo>
                    <a:cubicBezTo>
                      <a:pt x="933298" y="258174"/>
                      <a:pt x="952500" y="232772"/>
                      <a:pt x="971840" y="207480"/>
                    </a:cubicBezTo>
                    <a:cubicBezTo>
                      <a:pt x="992332" y="180707"/>
                      <a:pt x="1013070" y="154070"/>
                      <a:pt x="1032821" y="126665"/>
                    </a:cubicBezTo>
                    <a:cubicBezTo>
                      <a:pt x="1049802" y="103074"/>
                      <a:pt x="1065905" y="78769"/>
                      <a:pt x="1080581" y="53395"/>
                    </a:cubicBezTo>
                    <a:cubicBezTo>
                      <a:pt x="1082940" y="49060"/>
                      <a:pt x="1081541" y="43684"/>
                      <a:pt x="1077371" y="41242"/>
                    </a:cubicBezTo>
                    <a:close/>
                    <a:moveTo>
                      <a:pt x="641147" y="607686"/>
                    </a:moveTo>
                    <a:cubicBezTo>
                      <a:pt x="600658" y="671492"/>
                      <a:pt x="566560" y="739277"/>
                      <a:pt x="541514" y="801685"/>
                    </a:cubicBezTo>
                    <a:cubicBezTo>
                      <a:pt x="492192" y="731541"/>
                      <a:pt x="444570" y="660273"/>
                      <a:pt x="397716" y="588456"/>
                    </a:cubicBezTo>
                    <a:cubicBezTo>
                      <a:pt x="324225" y="475847"/>
                      <a:pt x="252600" y="361950"/>
                      <a:pt x="180591" y="248436"/>
                    </a:cubicBezTo>
                    <a:cubicBezTo>
                      <a:pt x="138456" y="182517"/>
                      <a:pt x="91821" y="119725"/>
                      <a:pt x="48342" y="54739"/>
                    </a:cubicBezTo>
                    <a:cubicBezTo>
                      <a:pt x="43377" y="47305"/>
                      <a:pt x="38631" y="39706"/>
                      <a:pt x="33748" y="32217"/>
                    </a:cubicBezTo>
                    <a:cubicBezTo>
                      <a:pt x="33885" y="32272"/>
                      <a:pt x="33967" y="32382"/>
                      <a:pt x="34077" y="32409"/>
                    </a:cubicBezTo>
                    <a:cubicBezTo>
                      <a:pt x="87268" y="51721"/>
                      <a:pt x="138017" y="77672"/>
                      <a:pt x="187559" y="106311"/>
                    </a:cubicBezTo>
                    <a:cubicBezTo>
                      <a:pt x="262256" y="149461"/>
                      <a:pt x="334265" y="198757"/>
                      <a:pt x="407399" y="241660"/>
                    </a:cubicBezTo>
                    <a:cubicBezTo>
                      <a:pt x="493837" y="291806"/>
                      <a:pt x="583842" y="334243"/>
                      <a:pt x="671131" y="381893"/>
                    </a:cubicBezTo>
                    <a:cubicBezTo>
                      <a:pt x="705311" y="400546"/>
                      <a:pt x="739080" y="420078"/>
                      <a:pt x="772080" y="441146"/>
                    </a:cubicBezTo>
                    <a:cubicBezTo>
                      <a:pt x="725528" y="488027"/>
                      <a:pt x="680375" y="545881"/>
                      <a:pt x="641147" y="607686"/>
                    </a:cubicBezTo>
                    <a:close/>
                    <a:moveTo>
                      <a:pt x="762397" y="607932"/>
                    </a:moveTo>
                    <a:cubicBezTo>
                      <a:pt x="739025" y="592022"/>
                      <a:pt x="715982" y="576632"/>
                      <a:pt x="693926" y="562313"/>
                    </a:cubicBezTo>
                    <a:cubicBezTo>
                      <a:pt x="722428" y="521522"/>
                      <a:pt x="752768" y="483474"/>
                      <a:pt x="784150" y="450884"/>
                    </a:cubicBezTo>
                    <a:cubicBezTo>
                      <a:pt x="787662" y="457276"/>
                      <a:pt x="790816" y="463914"/>
                      <a:pt x="793477" y="470855"/>
                    </a:cubicBezTo>
                    <a:cubicBezTo>
                      <a:pt x="801981" y="492800"/>
                      <a:pt x="807440" y="516639"/>
                      <a:pt x="815066" y="537899"/>
                    </a:cubicBezTo>
                    <a:cubicBezTo>
                      <a:pt x="828371" y="573450"/>
                      <a:pt x="839591" y="605656"/>
                      <a:pt x="852593" y="636215"/>
                    </a:cubicBezTo>
                    <a:cubicBezTo>
                      <a:pt x="859040" y="651385"/>
                      <a:pt x="866007" y="666116"/>
                      <a:pt x="873688" y="680737"/>
                    </a:cubicBezTo>
                    <a:cubicBezTo>
                      <a:pt x="860329" y="672782"/>
                      <a:pt x="846832" y="664333"/>
                      <a:pt x="833281" y="655527"/>
                    </a:cubicBezTo>
                    <a:cubicBezTo>
                      <a:pt x="809635" y="640193"/>
                      <a:pt x="785851" y="623898"/>
                      <a:pt x="762397" y="607932"/>
                    </a:cubicBezTo>
                    <a:close/>
                    <a:moveTo>
                      <a:pt x="900627" y="435769"/>
                    </a:moveTo>
                    <a:cubicBezTo>
                      <a:pt x="899694" y="485394"/>
                      <a:pt x="897417" y="534991"/>
                      <a:pt x="893083" y="583545"/>
                    </a:cubicBezTo>
                    <a:cubicBezTo>
                      <a:pt x="890888" y="609908"/>
                      <a:pt x="890916" y="637504"/>
                      <a:pt x="888364" y="664415"/>
                    </a:cubicBezTo>
                    <a:cubicBezTo>
                      <a:pt x="888118" y="667103"/>
                      <a:pt x="887706" y="669764"/>
                      <a:pt x="887404" y="672452"/>
                    </a:cubicBezTo>
                    <a:cubicBezTo>
                      <a:pt x="880601" y="658325"/>
                      <a:pt x="874484" y="644088"/>
                      <a:pt x="868696" y="629549"/>
                    </a:cubicBezTo>
                    <a:cubicBezTo>
                      <a:pt x="856488" y="598907"/>
                      <a:pt x="845543" y="566867"/>
                      <a:pt x="832815" y="531370"/>
                    </a:cubicBezTo>
                    <a:cubicBezTo>
                      <a:pt x="824859" y="510083"/>
                      <a:pt x="819099" y="486134"/>
                      <a:pt x="810238" y="464189"/>
                    </a:cubicBezTo>
                    <a:cubicBezTo>
                      <a:pt x="806178" y="454176"/>
                      <a:pt x="801515" y="444547"/>
                      <a:pt x="795781" y="435714"/>
                    </a:cubicBezTo>
                    <a:cubicBezTo>
                      <a:pt x="794218" y="433218"/>
                      <a:pt x="791585" y="431956"/>
                      <a:pt x="788841" y="431819"/>
                    </a:cubicBezTo>
                    <a:cubicBezTo>
                      <a:pt x="787524" y="431133"/>
                      <a:pt x="786098" y="430886"/>
                      <a:pt x="784644" y="431024"/>
                    </a:cubicBezTo>
                    <a:cubicBezTo>
                      <a:pt x="750244" y="408337"/>
                      <a:pt x="714939" y="387352"/>
                      <a:pt x="679140" y="367381"/>
                    </a:cubicBezTo>
                    <a:cubicBezTo>
                      <a:pt x="592400" y="319019"/>
                      <a:pt x="502835" y="276060"/>
                      <a:pt x="416946" y="225338"/>
                    </a:cubicBezTo>
                    <a:cubicBezTo>
                      <a:pt x="343702" y="182544"/>
                      <a:pt x="271666" y="133222"/>
                      <a:pt x="196776" y="90318"/>
                    </a:cubicBezTo>
                    <a:cubicBezTo>
                      <a:pt x="179823" y="80607"/>
                      <a:pt x="162733" y="71280"/>
                      <a:pt x="145451" y="62365"/>
                    </a:cubicBezTo>
                    <a:cubicBezTo>
                      <a:pt x="176092" y="73475"/>
                      <a:pt x="206679" y="84557"/>
                      <a:pt x="237623" y="92787"/>
                    </a:cubicBezTo>
                    <a:cubicBezTo>
                      <a:pt x="287439" y="105954"/>
                      <a:pt x="359393" y="128037"/>
                      <a:pt x="437959" y="152753"/>
                    </a:cubicBezTo>
                    <a:cubicBezTo>
                      <a:pt x="625291" y="211650"/>
                      <a:pt x="849795" y="286402"/>
                      <a:pt x="899228" y="301078"/>
                    </a:cubicBezTo>
                    <a:cubicBezTo>
                      <a:pt x="901120" y="345518"/>
                      <a:pt x="901477" y="390644"/>
                      <a:pt x="900627" y="435769"/>
                    </a:cubicBezTo>
                    <a:close/>
                    <a:moveTo>
                      <a:pt x="979658" y="166250"/>
                    </a:moveTo>
                    <a:cubicBezTo>
                      <a:pt x="951760" y="203420"/>
                      <a:pt x="924328" y="240865"/>
                      <a:pt x="900023" y="280531"/>
                    </a:cubicBezTo>
                    <a:cubicBezTo>
                      <a:pt x="899145" y="281931"/>
                      <a:pt x="898899" y="283522"/>
                      <a:pt x="899008" y="285058"/>
                    </a:cubicBezTo>
                    <a:cubicBezTo>
                      <a:pt x="842059" y="267172"/>
                      <a:pt x="625566" y="192584"/>
                      <a:pt x="443664" y="134758"/>
                    </a:cubicBezTo>
                    <a:cubicBezTo>
                      <a:pt x="364825" y="109685"/>
                      <a:pt x="292432" y="87959"/>
                      <a:pt x="242396" y="74791"/>
                    </a:cubicBezTo>
                    <a:cubicBezTo>
                      <a:pt x="188986" y="60829"/>
                      <a:pt x="136618" y="38307"/>
                      <a:pt x="83180" y="22012"/>
                    </a:cubicBezTo>
                    <a:cubicBezTo>
                      <a:pt x="78846" y="20696"/>
                      <a:pt x="74512" y="19461"/>
                      <a:pt x="70150" y="18227"/>
                    </a:cubicBezTo>
                    <a:cubicBezTo>
                      <a:pt x="146164" y="17459"/>
                      <a:pt x="222261" y="19324"/>
                      <a:pt x="298384" y="22561"/>
                    </a:cubicBezTo>
                    <a:cubicBezTo>
                      <a:pt x="443308" y="28678"/>
                      <a:pt x="588258" y="39569"/>
                      <a:pt x="732715" y="47168"/>
                    </a:cubicBezTo>
                    <a:cubicBezTo>
                      <a:pt x="764756" y="48759"/>
                      <a:pt x="796796" y="49581"/>
                      <a:pt x="828837" y="50048"/>
                    </a:cubicBezTo>
                    <a:cubicBezTo>
                      <a:pt x="876761" y="50734"/>
                      <a:pt x="924712" y="50624"/>
                      <a:pt x="972636" y="51310"/>
                    </a:cubicBezTo>
                    <a:cubicBezTo>
                      <a:pt x="992003" y="51584"/>
                      <a:pt x="1011863" y="50350"/>
                      <a:pt x="1031587" y="50624"/>
                    </a:cubicBezTo>
                    <a:cubicBezTo>
                      <a:pt x="1041243" y="50761"/>
                      <a:pt x="1050844" y="51227"/>
                      <a:pt x="1060336" y="52462"/>
                    </a:cubicBezTo>
                    <a:cubicBezTo>
                      <a:pt x="1051969" y="65986"/>
                      <a:pt x="1043273" y="79235"/>
                      <a:pt x="1034248" y="92211"/>
                    </a:cubicBezTo>
                    <a:cubicBezTo>
                      <a:pt x="1016664" y="117393"/>
                      <a:pt x="998037" y="141726"/>
                      <a:pt x="979658" y="166250"/>
                    </a:cubicBezTo>
                    <a:close/>
                  </a:path>
                </a:pathLst>
              </a:custGeom>
              <a:solidFill>
                <a:srgbClr val="055A74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633" name="图形 291">
            <a:extLst>
              <a:ext uri="{FF2B5EF4-FFF2-40B4-BE49-F238E27FC236}">
                <a16:creationId xmlns:a16="http://schemas.microsoft.com/office/drawing/2014/main" id="{17267E6B-C467-D11F-2121-F6D8EE5E2FB6}"/>
              </a:ext>
            </a:extLst>
          </p:cNvPr>
          <p:cNvGrpSpPr/>
          <p:nvPr userDrawn="1"/>
        </p:nvGrpSpPr>
        <p:grpSpPr>
          <a:xfrm rot="1577911">
            <a:off x="-287663" y="4596161"/>
            <a:ext cx="1208600" cy="1930698"/>
            <a:chOff x="8545619" y="356052"/>
            <a:chExt cx="1208600" cy="1930698"/>
          </a:xfrm>
        </p:grpSpPr>
        <p:sp>
          <p:nvSpPr>
            <p:cNvPr id="4634" name="任意多边形: 形状 4633">
              <a:extLst>
                <a:ext uri="{FF2B5EF4-FFF2-40B4-BE49-F238E27FC236}">
                  <a16:creationId xmlns:a16="http://schemas.microsoft.com/office/drawing/2014/main" id="{C3B07374-D252-2A96-5C6F-F49E9690DA5F}"/>
                </a:ext>
              </a:extLst>
            </p:cNvPr>
            <p:cNvSpPr/>
            <p:nvPr/>
          </p:nvSpPr>
          <p:spPr>
            <a:xfrm>
              <a:off x="8545619" y="395527"/>
              <a:ext cx="1188849" cy="1891223"/>
            </a:xfrm>
            <a:custGeom>
              <a:avLst/>
              <a:gdLst>
                <a:gd name="connsiteX0" fmla="*/ 472356 w 1188849"/>
                <a:gd name="connsiteY0" fmla="*/ 1640719 h 1891223"/>
                <a:gd name="connsiteX1" fmla="*/ 296242 w 1188849"/>
                <a:gd name="connsiteY1" fmla="*/ 1443730 h 1891223"/>
                <a:gd name="connsiteX2" fmla="*/ 250102 w 1188849"/>
                <a:gd name="connsiteY2" fmla="*/ 1391417 h 1891223"/>
                <a:gd name="connsiteX3" fmla="*/ 45843 w 1188849"/>
                <a:gd name="connsiteY3" fmla="*/ 1162168 h 1891223"/>
                <a:gd name="connsiteX4" fmla="*/ 14845 w 1188849"/>
                <a:gd name="connsiteY4" fmla="*/ 1128289 h 1891223"/>
                <a:gd name="connsiteX5" fmla="*/ 6149 w 1188849"/>
                <a:gd name="connsiteY5" fmla="*/ 1114436 h 1891223"/>
                <a:gd name="connsiteX6" fmla="*/ 4448 w 1188849"/>
                <a:gd name="connsiteY6" fmla="*/ 1109608 h 1891223"/>
                <a:gd name="connsiteX7" fmla="*/ 4366 w 1188849"/>
                <a:gd name="connsiteY7" fmla="*/ 1109334 h 1891223"/>
                <a:gd name="connsiteX8" fmla="*/ 3323 w 1188849"/>
                <a:gd name="connsiteY8" fmla="*/ 1106974 h 1891223"/>
                <a:gd name="connsiteX9" fmla="*/ 4 w 1188849"/>
                <a:gd name="connsiteY9" fmla="*/ 1089171 h 1891223"/>
                <a:gd name="connsiteX10" fmla="*/ 14214 w 1188849"/>
                <a:gd name="connsiteY10" fmla="*/ 1055402 h 1891223"/>
                <a:gd name="connsiteX11" fmla="*/ 146052 w 1188849"/>
                <a:gd name="connsiteY11" fmla="*/ 921616 h 1891223"/>
                <a:gd name="connsiteX12" fmla="*/ 346278 w 1188849"/>
                <a:gd name="connsiteY12" fmla="*/ 721061 h 1891223"/>
                <a:gd name="connsiteX13" fmla="*/ 413706 w 1188849"/>
                <a:gd name="connsiteY13" fmla="*/ 654539 h 1891223"/>
                <a:gd name="connsiteX14" fmla="*/ 549687 w 1188849"/>
                <a:gd name="connsiteY14" fmla="*/ 522316 h 1891223"/>
                <a:gd name="connsiteX15" fmla="*/ 756716 w 1188849"/>
                <a:gd name="connsiteY15" fmla="*/ 326863 h 1891223"/>
                <a:gd name="connsiteX16" fmla="*/ 826503 w 1188849"/>
                <a:gd name="connsiteY16" fmla="*/ 262700 h 1891223"/>
                <a:gd name="connsiteX17" fmla="*/ 967147 w 1188849"/>
                <a:gd name="connsiteY17" fmla="*/ 136156 h 1891223"/>
                <a:gd name="connsiteX18" fmla="*/ 1109272 w 1188849"/>
                <a:gd name="connsiteY18" fmla="*/ 12273 h 1891223"/>
                <a:gd name="connsiteX19" fmla="*/ 1176755 w 1188849"/>
                <a:gd name="connsiteY19" fmla="*/ 15291 h 1891223"/>
                <a:gd name="connsiteX20" fmla="*/ 1177742 w 1188849"/>
                <a:gd name="connsiteY20" fmla="*/ 16415 h 1891223"/>
                <a:gd name="connsiteX21" fmla="*/ 1180787 w 1188849"/>
                <a:gd name="connsiteY21" fmla="*/ 73913 h 1891223"/>
                <a:gd name="connsiteX22" fmla="*/ 1172366 w 1188849"/>
                <a:gd name="connsiteY22" fmla="*/ 115637 h 1891223"/>
                <a:gd name="connsiteX23" fmla="*/ 1158595 w 1188849"/>
                <a:gd name="connsiteY23" fmla="*/ 179581 h 1891223"/>
                <a:gd name="connsiteX24" fmla="*/ 1152038 w 1188849"/>
                <a:gd name="connsiteY24" fmla="*/ 209180 h 1891223"/>
                <a:gd name="connsiteX25" fmla="*/ 1144961 w 1188849"/>
                <a:gd name="connsiteY25" fmla="*/ 240782 h 1891223"/>
                <a:gd name="connsiteX26" fmla="*/ 1143754 w 1188849"/>
                <a:gd name="connsiteY26" fmla="*/ 254827 h 1891223"/>
                <a:gd name="connsiteX27" fmla="*/ 1139036 w 1188849"/>
                <a:gd name="connsiteY27" fmla="*/ 267061 h 1891223"/>
                <a:gd name="connsiteX28" fmla="*/ 1133796 w 1188849"/>
                <a:gd name="connsiteY28" fmla="*/ 290187 h 1891223"/>
                <a:gd name="connsiteX29" fmla="*/ 1072678 w 1188849"/>
                <a:gd name="connsiteY29" fmla="*/ 554960 h 1891223"/>
                <a:gd name="connsiteX30" fmla="*/ 1051802 w 1188849"/>
                <a:gd name="connsiteY30" fmla="*/ 644389 h 1891223"/>
                <a:gd name="connsiteX31" fmla="*/ 1012026 w 1188849"/>
                <a:gd name="connsiteY31" fmla="*/ 815756 h 1891223"/>
                <a:gd name="connsiteX32" fmla="*/ 941937 w 1188849"/>
                <a:gd name="connsiteY32" fmla="*/ 1142718 h 1891223"/>
                <a:gd name="connsiteX33" fmla="*/ 899307 w 1188849"/>
                <a:gd name="connsiteY33" fmla="*/ 1345770 h 1891223"/>
                <a:gd name="connsiteX34" fmla="*/ 869736 w 1188849"/>
                <a:gd name="connsiteY34" fmla="*/ 1478843 h 1891223"/>
                <a:gd name="connsiteX35" fmla="*/ 856513 w 1188849"/>
                <a:gd name="connsiteY35" fmla="*/ 1533460 h 1891223"/>
                <a:gd name="connsiteX36" fmla="*/ 855005 w 1188849"/>
                <a:gd name="connsiteY36" fmla="*/ 1539495 h 1891223"/>
                <a:gd name="connsiteX37" fmla="*/ 842852 w 1188849"/>
                <a:gd name="connsiteY37" fmla="*/ 1586486 h 1891223"/>
                <a:gd name="connsiteX38" fmla="*/ 840987 w 1188849"/>
                <a:gd name="connsiteY38" fmla="*/ 1599845 h 1891223"/>
                <a:gd name="connsiteX39" fmla="*/ 836488 w 1188849"/>
                <a:gd name="connsiteY39" fmla="*/ 1610489 h 1891223"/>
                <a:gd name="connsiteX40" fmla="*/ 830289 w 1188849"/>
                <a:gd name="connsiteY40" fmla="*/ 1633724 h 1891223"/>
                <a:gd name="connsiteX41" fmla="*/ 802280 w 1188849"/>
                <a:gd name="connsiteY41" fmla="*/ 1741010 h 1891223"/>
                <a:gd name="connsiteX42" fmla="*/ 777646 w 1188849"/>
                <a:gd name="connsiteY42" fmla="*/ 1851177 h 1891223"/>
                <a:gd name="connsiteX43" fmla="*/ 721960 w 1188849"/>
                <a:gd name="connsiteY43" fmla="*/ 1890652 h 1891223"/>
                <a:gd name="connsiteX44" fmla="*/ 695378 w 1188849"/>
                <a:gd name="connsiteY44" fmla="*/ 1876387 h 1891223"/>
                <a:gd name="connsiteX45" fmla="*/ 694500 w 1188849"/>
                <a:gd name="connsiteY45" fmla="*/ 1875400 h 1891223"/>
                <a:gd name="connsiteX46" fmla="*/ 485057 w 1188849"/>
                <a:gd name="connsiteY46" fmla="*/ 1654737 h 1891223"/>
                <a:gd name="connsiteX47" fmla="*/ 472356 w 1188849"/>
                <a:gd name="connsiteY47" fmla="*/ 1640719 h 1891223"/>
                <a:gd name="connsiteX48" fmla="*/ 442592 w 1188849"/>
                <a:gd name="connsiteY48" fmla="*/ 982982 h 1891223"/>
                <a:gd name="connsiteX49" fmla="*/ 420372 w 1188849"/>
                <a:gd name="connsiteY49" fmla="*/ 1007177 h 1891223"/>
                <a:gd name="connsiteX50" fmla="*/ 390114 w 1188849"/>
                <a:gd name="connsiteY50" fmla="*/ 1040671 h 1891223"/>
                <a:gd name="connsiteX51" fmla="*/ 363670 w 1188849"/>
                <a:gd name="connsiteY51" fmla="*/ 1069585 h 1891223"/>
                <a:gd name="connsiteX52" fmla="*/ 362134 w 1188849"/>
                <a:gd name="connsiteY52" fmla="*/ 1071203 h 1891223"/>
                <a:gd name="connsiteX53" fmla="*/ 346251 w 1188849"/>
                <a:gd name="connsiteY53" fmla="*/ 1087909 h 1891223"/>
                <a:gd name="connsiteX54" fmla="*/ 366057 w 1188849"/>
                <a:gd name="connsiteY54" fmla="*/ 1108044 h 1891223"/>
                <a:gd name="connsiteX55" fmla="*/ 408878 w 1188849"/>
                <a:gd name="connsiteY55" fmla="*/ 1152182 h 1891223"/>
                <a:gd name="connsiteX56" fmla="*/ 424679 w 1188849"/>
                <a:gd name="connsiteY56" fmla="*/ 1168806 h 1891223"/>
                <a:gd name="connsiteX57" fmla="*/ 453839 w 1188849"/>
                <a:gd name="connsiteY57" fmla="*/ 1199585 h 1891223"/>
                <a:gd name="connsiteX58" fmla="*/ 499321 w 1188849"/>
                <a:gd name="connsiteY58" fmla="*/ 1248798 h 1891223"/>
                <a:gd name="connsiteX59" fmla="*/ 499925 w 1188849"/>
                <a:gd name="connsiteY59" fmla="*/ 1249456 h 1891223"/>
                <a:gd name="connsiteX60" fmla="*/ 545078 w 1188849"/>
                <a:gd name="connsiteY60" fmla="*/ 1299739 h 1891223"/>
                <a:gd name="connsiteX61" fmla="*/ 567901 w 1188849"/>
                <a:gd name="connsiteY61" fmla="*/ 1325745 h 1891223"/>
                <a:gd name="connsiteX62" fmla="*/ 589573 w 1188849"/>
                <a:gd name="connsiteY62" fmla="*/ 1350516 h 1891223"/>
                <a:gd name="connsiteX63" fmla="*/ 623945 w 1188849"/>
                <a:gd name="connsiteY63" fmla="*/ 1390512 h 1891223"/>
                <a:gd name="connsiteX64" fmla="*/ 626880 w 1188849"/>
                <a:gd name="connsiteY64" fmla="*/ 1371446 h 1891223"/>
                <a:gd name="connsiteX65" fmla="*/ 639719 w 1188849"/>
                <a:gd name="connsiteY65" fmla="*/ 1300590 h 1891223"/>
                <a:gd name="connsiteX66" fmla="*/ 661664 w 1188849"/>
                <a:gd name="connsiteY66" fmla="*/ 1211600 h 1891223"/>
                <a:gd name="connsiteX67" fmla="*/ 685859 w 1188849"/>
                <a:gd name="connsiteY67" fmla="*/ 1114985 h 1891223"/>
                <a:gd name="connsiteX68" fmla="*/ 728077 w 1188849"/>
                <a:gd name="connsiteY68" fmla="*/ 945482 h 1891223"/>
                <a:gd name="connsiteX69" fmla="*/ 764095 w 1188849"/>
                <a:gd name="connsiteY69" fmla="*/ 793866 h 1891223"/>
                <a:gd name="connsiteX70" fmla="*/ 786946 w 1188849"/>
                <a:gd name="connsiteY70" fmla="*/ 677280 h 1891223"/>
                <a:gd name="connsiteX71" fmla="*/ 794353 w 1188849"/>
                <a:gd name="connsiteY71" fmla="*/ 636598 h 1891223"/>
                <a:gd name="connsiteX72" fmla="*/ 786370 w 1188849"/>
                <a:gd name="connsiteY72" fmla="*/ 644059 h 1891223"/>
                <a:gd name="connsiteX73" fmla="*/ 759706 w 1188849"/>
                <a:gd name="connsiteY73" fmla="*/ 669160 h 1891223"/>
                <a:gd name="connsiteX74" fmla="*/ 442592 w 1188849"/>
                <a:gd name="connsiteY74" fmla="*/ 982982 h 1891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188849" h="1891223">
                  <a:moveTo>
                    <a:pt x="472356" y="1640719"/>
                  </a:moveTo>
                  <a:cubicBezTo>
                    <a:pt x="408604" y="1570713"/>
                    <a:pt x="347540" y="1501858"/>
                    <a:pt x="296242" y="1443730"/>
                  </a:cubicBezTo>
                  <a:lnTo>
                    <a:pt x="250102" y="1391417"/>
                  </a:lnTo>
                  <a:cubicBezTo>
                    <a:pt x="183963" y="1316363"/>
                    <a:pt x="115548" y="1238730"/>
                    <a:pt x="45843" y="1162168"/>
                  </a:cubicBezTo>
                  <a:cubicBezTo>
                    <a:pt x="35556" y="1150893"/>
                    <a:pt x="25214" y="1139591"/>
                    <a:pt x="14845" y="1128289"/>
                  </a:cubicBezTo>
                  <a:cubicBezTo>
                    <a:pt x="11087" y="1124174"/>
                    <a:pt x="8206" y="1119566"/>
                    <a:pt x="6149" y="1114436"/>
                  </a:cubicBezTo>
                  <a:cubicBezTo>
                    <a:pt x="5491" y="1112818"/>
                    <a:pt x="4942" y="1111254"/>
                    <a:pt x="4448" y="1109608"/>
                  </a:cubicBezTo>
                  <a:cubicBezTo>
                    <a:pt x="4421" y="1109526"/>
                    <a:pt x="4393" y="1109443"/>
                    <a:pt x="4366" y="1109334"/>
                  </a:cubicBezTo>
                  <a:cubicBezTo>
                    <a:pt x="4009" y="1108566"/>
                    <a:pt x="3653" y="1107770"/>
                    <a:pt x="3323" y="1106974"/>
                  </a:cubicBezTo>
                  <a:cubicBezTo>
                    <a:pt x="1074" y="1101433"/>
                    <a:pt x="-78" y="1095398"/>
                    <a:pt x="4" y="1089171"/>
                  </a:cubicBezTo>
                  <a:cubicBezTo>
                    <a:pt x="86" y="1076662"/>
                    <a:pt x="5134" y="1064620"/>
                    <a:pt x="14214" y="1055402"/>
                  </a:cubicBezTo>
                  <a:cubicBezTo>
                    <a:pt x="57913" y="1010880"/>
                    <a:pt x="101887" y="966248"/>
                    <a:pt x="146052" y="921616"/>
                  </a:cubicBezTo>
                  <a:cubicBezTo>
                    <a:pt x="218884" y="848016"/>
                    <a:pt x="284364" y="782399"/>
                    <a:pt x="346278" y="721061"/>
                  </a:cubicBezTo>
                  <a:cubicBezTo>
                    <a:pt x="368690" y="698841"/>
                    <a:pt x="391184" y="676649"/>
                    <a:pt x="413706" y="654539"/>
                  </a:cubicBezTo>
                  <a:cubicBezTo>
                    <a:pt x="460203" y="608864"/>
                    <a:pt x="505960" y="564370"/>
                    <a:pt x="549687" y="522316"/>
                  </a:cubicBezTo>
                  <a:cubicBezTo>
                    <a:pt x="619556" y="455135"/>
                    <a:pt x="689206" y="389353"/>
                    <a:pt x="756716" y="326863"/>
                  </a:cubicBezTo>
                  <a:cubicBezTo>
                    <a:pt x="779923" y="305384"/>
                    <a:pt x="803186" y="283987"/>
                    <a:pt x="826503" y="262700"/>
                  </a:cubicBezTo>
                  <a:cubicBezTo>
                    <a:pt x="873439" y="219851"/>
                    <a:pt x="920759" y="177277"/>
                    <a:pt x="967147" y="136156"/>
                  </a:cubicBezTo>
                  <a:cubicBezTo>
                    <a:pt x="1014632" y="94103"/>
                    <a:pt x="1062446" y="52406"/>
                    <a:pt x="1109272" y="12273"/>
                  </a:cubicBezTo>
                  <a:cubicBezTo>
                    <a:pt x="1129682" y="-5201"/>
                    <a:pt x="1159308" y="-3857"/>
                    <a:pt x="1176755" y="15291"/>
                  </a:cubicBezTo>
                  <a:cubicBezTo>
                    <a:pt x="1177029" y="15592"/>
                    <a:pt x="1177468" y="16086"/>
                    <a:pt x="1177742" y="16415"/>
                  </a:cubicBezTo>
                  <a:cubicBezTo>
                    <a:pt x="1191678" y="32737"/>
                    <a:pt x="1192281" y="56219"/>
                    <a:pt x="1180787" y="73913"/>
                  </a:cubicBezTo>
                  <a:lnTo>
                    <a:pt x="1172366" y="115637"/>
                  </a:lnTo>
                  <a:lnTo>
                    <a:pt x="1158595" y="179581"/>
                  </a:lnTo>
                  <a:lnTo>
                    <a:pt x="1152038" y="209180"/>
                  </a:lnTo>
                  <a:lnTo>
                    <a:pt x="1144961" y="240782"/>
                  </a:lnTo>
                  <a:cubicBezTo>
                    <a:pt x="1145263" y="245472"/>
                    <a:pt x="1144851" y="250191"/>
                    <a:pt x="1143754" y="254827"/>
                  </a:cubicBezTo>
                  <a:cubicBezTo>
                    <a:pt x="1142739" y="259079"/>
                    <a:pt x="1141175" y="263166"/>
                    <a:pt x="1139036" y="267061"/>
                  </a:cubicBezTo>
                  <a:lnTo>
                    <a:pt x="1133796" y="290187"/>
                  </a:lnTo>
                  <a:cubicBezTo>
                    <a:pt x="1113524" y="379396"/>
                    <a:pt x="1090481" y="478562"/>
                    <a:pt x="1072678" y="554960"/>
                  </a:cubicBezTo>
                  <a:lnTo>
                    <a:pt x="1051802" y="644389"/>
                  </a:lnTo>
                  <a:cubicBezTo>
                    <a:pt x="1034876" y="716809"/>
                    <a:pt x="1020283" y="779354"/>
                    <a:pt x="1012026" y="815756"/>
                  </a:cubicBezTo>
                  <a:cubicBezTo>
                    <a:pt x="987172" y="924387"/>
                    <a:pt x="964184" y="1035377"/>
                    <a:pt x="941937" y="1142718"/>
                  </a:cubicBezTo>
                  <a:cubicBezTo>
                    <a:pt x="928138" y="1209268"/>
                    <a:pt x="913874" y="1278095"/>
                    <a:pt x="899307" y="1345770"/>
                  </a:cubicBezTo>
                  <a:cubicBezTo>
                    <a:pt x="889158" y="1392871"/>
                    <a:pt x="879501" y="1436378"/>
                    <a:pt x="869736" y="1478843"/>
                  </a:cubicBezTo>
                  <a:cubicBezTo>
                    <a:pt x="866033" y="1494973"/>
                    <a:pt x="861835" y="1512310"/>
                    <a:pt x="856513" y="1533460"/>
                  </a:cubicBezTo>
                  <a:lnTo>
                    <a:pt x="855005" y="1539495"/>
                  </a:lnTo>
                  <a:cubicBezTo>
                    <a:pt x="851027" y="1555159"/>
                    <a:pt x="846967" y="1570850"/>
                    <a:pt x="842852" y="1586486"/>
                  </a:cubicBezTo>
                  <a:cubicBezTo>
                    <a:pt x="842852" y="1590957"/>
                    <a:pt x="842249" y="1595456"/>
                    <a:pt x="840987" y="1599845"/>
                  </a:cubicBezTo>
                  <a:cubicBezTo>
                    <a:pt x="839917" y="1603549"/>
                    <a:pt x="838408" y="1607115"/>
                    <a:pt x="836488" y="1610489"/>
                  </a:cubicBezTo>
                  <a:lnTo>
                    <a:pt x="830289" y="1633724"/>
                  </a:lnTo>
                  <a:cubicBezTo>
                    <a:pt x="820907" y="1668864"/>
                    <a:pt x="811169" y="1705239"/>
                    <a:pt x="802280" y="1741010"/>
                  </a:cubicBezTo>
                  <a:cubicBezTo>
                    <a:pt x="792076" y="1781966"/>
                    <a:pt x="784011" y="1818012"/>
                    <a:pt x="777646" y="1851177"/>
                  </a:cubicBezTo>
                  <a:cubicBezTo>
                    <a:pt x="772709" y="1876963"/>
                    <a:pt x="747718" y="1894684"/>
                    <a:pt x="721960" y="1890652"/>
                  </a:cubicBezTo>
                  <a:cubicBezTo>
                    <a:pt x="711810" y="1889088"/>
                    <a:pt x="702318" y="1884013"/>
                    <a:pt x="695378" y="1876387"/>
                  </a:cubicBezTo>
                  <a:lnTo>
                    <a:pt x="694500" y="1875400"/>
                  </a:lnTo>
                  <a:cubicBezTo>
                    <a:pt x="627264" y="1807560"/>
                    <a:pt x="558712" y="1735332"/>
                    <a:pt x="485057" y="1654737"/>
                  </a:cubicBezTo>
                  <a:lnTo>
                    <a:pt x="472356" y="1640719"/>
                  </a:lnTo>
                  <a:close/>
                  <a:moveTo>
                    <a:pt x="442592" y="982982"/>
                  </a:moveTo>
                  <a:cubicBezTo>
                    <a:pt x="435103" y="990965"/>
                    <a:pt x="427724" y="999057"/>
                    <a:pt x="420372" y="1007177"/>
                  </a:cubicBezTo>
                  <a:cubicBezTo>
                    <a:pt x="413514" y="1014721"/>
                    <a:pt x="390114" y="1040671"/>
                    <a:pt x="390114" y="1040671"/>
                  </a:cubicBezTo>
                  <a:cubicBezTo>
                    <a:pt x="381364" y="1050355"/>
                    <a:pt x="372558" y="1060038"/>
                    <a:pt x="363670" y="1069585"/>
                  </a:cubicBezTo>
                  <a:lnTo>
                    <a:pt x="362134" y="1071203"/>
                  </a:lnTo>
                  <a:cubicBezTo>
                    <a:pt x="356675" y="1077046"/>
                    <a:pt x="351381" y="1082587"/>
                    <a:pt x="346251" y="1087909"/>
                  </a:cubicBezTo>
                  <a:cubicBezTo>
                    <a:pt x="352176" y="1093917"/>
                    <a:pt x="366057" y="1108044"/>
                    <a:pt x="366057" y="1108044"/>
                  </a:cubicBezTo>
                  <a:cubicBezTo>
                    <a:pt x="380459" y="1122748"/>
                    <a:pt x="394723" y="1137424"/>
                    <a:pt x="408878" y="1152182"/>
                  </a:cubicBezTo>
                  <a:lnTo>
                    <a:pt x="424679" y="1168806"/>
                  </a:lnTo>
                  <a:cubicBezTo>
                    <a:pt x="434445" y="1179038"/>
                    <a:pt x="444183" y="1189270"/>
                    <a:pt x="453839" y="1199585"/>
                  </a:cubicBezTo>
                  <a:cubicBezTo>
                    <a:pt x="469091" y="1215880"/>
                    <a:pt x="484261" y="1232284"/>
                    <a:pt x="499321" y="1248798"/>
                  </a:cubicBezTo>
                  <a:lnTo>
                    <a:pt x="499925" y="1249456"/>
                  </a:lnTo>
                  <a:cubicBezTo>
                    <a:pt x="515095" y="1266108"/>
                    <a:pt x="530128" y="1282869"/>
                    <a:pt x="545078" y="1299739"/>
                  </a:cubicBezTo>
                  <a:cubicBezTo>
                    <a:pt x="552731" y="1308353"/>
                    <a:pt x="560303" y="1317049"/>
                    <a:pt x="567901" y="1325745"/>
                  </a:cubicBezTo>
                  <a:cubicBezTo>
                    <a:pt x="567901" y="1325745"/>
                    <a:pt x="586418" y="1346867"/>
                    <a:pt x="589573" y="1350516"/>
                  </a:cubicBezTo>
                  <a:cubicBezTo>
                    <a:pt x="601067" y="1363793"/>
                    <a:pt x="612506" y="1377125"/>
                    <a:pt x="623945" y="1390512"/>
                  </a:cubicBezTo>
                  <a:cubicBezTo>
                    <a:pt x="624274" y="1388427"/>
                    <a:pt x="626880" y="1371446"/>
                    <a:pt x="626880" y="1371446"/>
                  </a:cubicBezTo>
                  <a:cubicBezTo>
                    <a:pt x="630447" y="1347937"/>
                    <a:pt x="634150" y="1323632"/>
                    <a:pt x="639719" y="1300590"/>
                  </a:cubicBezTo>
                  <a:cubicBezTo>
                    <a:pt x="646960" y="1270881"/>
                    <a:pt x="654285" y="1241254"/>
                    <a:pt x="661664" y="1211600"/>
                  </a:cubicBezTo>
                  <a:cubicBezTo>
                    <a:pt x="669674" y="1179395"/>
                    <a:pt x="677767" y="1147190"/>
                    <a:pt x="685859" y="1114985"/>
                  </a:cubicBezTo>
                  <a:cubicBezTo>
                    <a:pt x="700042" y="1058502"/>
                    <a:pt x="714251" y="1002020"/>
                    <a:pt x="728077" y="945482"/>
                  </a:cubicBezTo>
                  <a:cubicBezTo>
                    <a:pt x="738995" y="900905"/>
                    <a:pt x="751806" y="848044"/>
                    <a:pt x="764095" y="793866"/>
                  </a:cubicBezTo>
                  <a:cubicBezTo>
                    <a:pt x="772846" y="755516"/>
                    <a:pt x="780006" y="715739"/>
                    <a:pt x="786946" y="677280"/>
                  </a:cubicBezTo>
                  <a:cubicBezTo>
                    <a:pt x="789360" y="663865"/>
                    <a:pt x="791801" y="650287"/>
                    <a:pt x="794353" y="636598"/>
                  </a:cubicBezTo>
                  <a:lnTo>
                    <a:pt x="786370" y="644059"/>
                  </a:lnTo>
                  <a:cubicBezTo>
                    <a:pt x="777455" y="652399"/>
                    <a:pt x="768567" y="660766"/>
                    <a:pt x="759706" y="669160"/>
                  </a:cubicBezTo>
                  <a:lnTo>
                    <a:pt x="442592" y="982982"/>
                  </a:lnTo>
                  <a:close/>
                </a:path>
              </a:pathLst>
            </a:custGeom>
            <a:solidFill>
              <a:srgbClr val="055A74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5" name="任意多边形: 形状 4634">
              <a:extLst>
                <a:ext uri="{FF2B5EF4-FFF2-40B4-BE49-F238E27FC236}">
                  <a16:creationId xmlns:a16="http://schemas.microsoft.com/office/drawing/2014/main" id="{4D2B1F25-B243-6B85-7D3B-90FA6B13CF3F}"/>
                </a:ext>
              </a:extLst>
            </p:cNvPr>
            <p:cNvSpPr/>
            <p:nvPr/>
          </p:nvSpPr>
          <p:spPr>
            <a:xfrm>
              <a:off x="8565370" y="356052"/>
              <a:ext cx="1188849" cy="1891223"/>
            </a:xfrm>
            <a:custGeom>
              <a:avLst/>
              <a:gdLst>
                <a:gd name="connsiteX0" fmla="*/ 472356 w 1188849"/>
                <a:gd name="connsiteY0" fmla="*/ 1640719 h 1891223"/>
                <a:gd name="connsiteX1" fmla="*/ 296242 w 1188849"/>
                <a:gd name="connsiteY1" fmla="*/ 1443730 h 1891223"/>
                <a:gd name="connsiteX2" fmla="*/ 250102 w 1188849"/>
                <a:gd name="connsiteY2" fmla="*/ 1391417 h 1891223"/>
                <a:gd name="connsiteX3" fmla="*/ 45843 w 1188849"/>
                <a:gd name="connsiteY3" fmla="*/ 1162168 h 1891223"/>
                <a:gd name="connsiteX4" fmla="*/ 14845 w 1188849"/>
                <a:gd name="connsiteY4" fmla="*/ 1128289 h 1891223"/>
                <a:gd name="connsiteX5" fmla="*/ 6149 w 1188849"/>
                <a:gd name="connsiteY5" fmla="*/ 1114436 h 1891223"/>
                <a:gd name="connsiteX6" fmla="*/ 4448 w 1188849"/>
                <a:gd name="connsiteY6" fmla="*/ 1109608 h 1891223"/>
                <a:gd name="connsiteX7" fmla="*/ 4366 w 1188849"/>
                <a:gd name="connsiteY7" fmla="*/ 1109334 h 1891223"/>
                <a:gd name="connsiteX8" fmla="*/ 3323 w 1188849"/>
                <a:gd name="connsiteY8" fmla="*/ 1106974 h 1891223"/>
                <a:gd name="connsiteX9" fmla="*/ 4 w 1188849"/>
                <a:gd name="connsiteY9" fmla="*/ 1089171 h 1891223"/>
                <a:gd name="connsiteX10" fmla="*/ 14214 w 1188849"/>
                <a:gd name="connsiteY10" fmla="*/ 1055402 h 1891223"/>
                <a:gd name="connsiteX11" fmla="*/ 146052 w 1188849"/>
                <a:gd name="connsiteY11" fmla="*/ 921616 h 1891223"/>
                <a:gd name="connsiteX12" fmla="*/ 346278 w 1188849"/>
                <a:gd name="connsiteY12" fmla="*/ 721061 h 1891223"/>
                <a:gd name="connsiteX13" fmla="*/ 413706 w 1188849"/>
                <a:gd name="connsiteY13" fmla="*/ 654539 h 1891223"/>
                <a:gd name="connsiteX14" fmla="*/ 549686 w 1188849"/>
                <a:gd name="connsiteY14" fmla="*/ 522316 h 1891223"/>
                <a:gd name="connsiteX15" fmla="*/ 756716 w 1188849"/>
                <a:gd name="connsiteY15" fmla="*/ 326863 h 1891223"/>
                <a:gd name="connsiteX16" fmla="*/ 826503 w 1188849"/>
                <a:gd name="connsiteY16" fmla="*/ 262700 h 1891223"/>
                <a:gd name="connsiteX17" fmla="*/ 967147 w 1188849"/>
                <a:gd name="connsiteY17" fmla="*/ 136156 h 1891223"/>
                <a:gd name="connsiteX18" fmla="*/ 1109272 w 1188849"/>
                <a:gd name="connsiteY18" fmla="*/ 12273 h 1891223"/>
                <a:gd name="connsiteX19" fmla="*/ 1176755 w 1188849"/>
                <a:gd name="connsiteY19" fmla="*/ 15291 h 1891223"/>
                <a:gd name="connsiteX20" fmla="*/ 1177742 w 1188849"/>
                <a:gd name="connsiteY20" fmla="*/ 16415 h 1891223"/>
                <a:gd name="connsiteX21" fmla="*/ 1180787 w 1188849"/>
                <a:gd name="connsiteY21" fmla="*/ 73913 h 1891223"/>
                <a:gd name="connsiteX22" fmla="*/ 1172366 w 1188849"/>
                <a:gd name="connsiteY22" fmla="*/ 115637 h 1891223"/>
                <a:gd name="connsiteX23" fmla="*/ 1158595 w 1188849"/>
                <a:gd name="connsiteY23" fmla="*/ 179581 h 1891223"/>
                <a:gd name="connsiteX24" fmla="*/ 1152039 w 1188849"/>
                <a:gd name="connsiteY24" fmla="*/ 209180 h 1891223"/>
                <a:gd name="connsiteX25" fmla="*/ 1144961 w 1188849"/>
                <a:gd name="connsiteY25" fmla="*/ 240782 h 1891223"/>
                <a:gd name="connsiteX26" fmla="*/ 1143754 w 1188849"/>
                <a:gd name="connsiteY26" fmla="*/ 254827 h 1891223"/>
                <a:gd name="connsiteX27" fmla="*/ 1139036 w 1188849"/>
                <a:gd name="connsiteY27" fmla="*/ 267061 h 1891223"/>
                <a:gd name="connsiteX28" fmla="*/ 1133796 w 1188849"/>
                <a:gd name="connsiteY28" fmla="*/ 290187 h 1891223"/>
                <a:gd name="connsiteX29" fmla="*/ 1072678 w 1188849"/>
                <a:gd name="connsiteY29" fmla="*/ 554960 h 1891223"/>
                <a:gd name="connsiteX30" fmla="*/ 1051857 w 1188849"/>
                <a:gd name="connsiteY30" fmla="*/ 644389 h 1891223"/>
                <a:gd name="connsiteX31" fmla="*/ 1012080 w 1188849"/>
                <a:gd name="connsiteY31" fmla="*/ 815756 h 1891223"/>
                <a:gd name="connsiteX32" fmla="*/ 941991 w 1188849"/>
                <a:gd name="connsiteY32" fmla="*/ 1142718 h 1891223"/>
                <a:gd name="connsiteX33" fmla="*/ 899362 w 1188849"/>
                <a:gd name="connsiteY33" fmla="*/ 1345770 h 1891223"/>
                <a:gd name="connsiteX34" fmla="*/ 869791 w 1188849"/>
                <a:gd name="connsiteY34" fmla="*/ 1478843 h 1891223"/>
                <a:gd name="connsiteX35" fmla="*/ 856569 w 1188849"/>
                <a:gd name="connsiteY35" fmla="*/ 1533460 h 1891223"/>
                <a:gd name="connsiteX36" fmla="*/ 855060 w 1188849"/>
                <a:gd name="connsiteY36" fmla="*/ 1539495 h 1891223"/>
                <a:gd name="connsiteX37" fmla="*/ 842907 w 1188849"/>
                <a:gd name="connsiteY37" fmla="*/ 1586486 h 1891223"/>
                <a:gd name="connsiteX38" fmla="*/ 841042 w 1188849"/>
                <a:gd name="connsiteY38" fmla="*/ 1599845 h 1891223"/>
                <a:gd name="connsiteX39" fmla="*/ 836543 w 1188849"/>
                <a:gd name="connsiteY39" fmla="*/ 1610489 h 1891223"/>
                <a:gd name="connsiteX40" fmla="*/ 830343 w 1188849"/>
                <a:gd name="connsiteY40" fmla="*/ 1633724 h 1891223"/>
                <a:gd name="connsiteX41" fmla="*/ 802335 w 1188849"/>
                <a:gd name="connsiteY41" fmla="*/ 1741010 h 1891223"/>
                <a:gd name="connsiteX42" fmla="*/ 777702 w 1188849"/>
                <a:gd name="connsiteY42" fmla="*/ 1851177 h 1891223"/>
                <a:gd name="connsiteX43" fmla="*/ 722014 w 1188849"/>
                <a:gd name="connsiteY43" fmla="*/ 1890652 h 1891223"/>
                <a:gd name="connsiteX44" fmla="*/ 695433 w 1188849"/>
                <a:gd name="connsiteY44" fmla="*/ 1876387 h 1891223"/>
                <a:gd name="connsiteX45" fmla="*/ 694555 w 1188849"/>
                <a:gd name="connsiteY45" fmla="*/ 1875400 h 1891223"/>
                <a:gd name="connsiteX46" fmla="*/ 485112 w 1188849"/>
                <a:gd name="connsiteY46" fmla="*/ 1654737 h 1891223"/>
                <a:gd name="connsiteX47" fmla="*/ 472356 w 1188849"/>
                <a:gd name="connsiteY47" fmla="*/ 1640719 h 1891223"/>
                <a:gd name="connsiteX48" fmla="*/ 442565 w 1188849"/>
                <a:gd name="connsiteY48" fmla="*/ 982982 h 1891223"/>
                <a:gd name="connsiteX49" fmla="*/ 420345 w 1188849"/>
                <a:gd name="connsiteY49" fmla="*/ 1007177 h 1891223"/>
                <a:gd name="connsiteX50" fmla="*/ 390087 w 1188849"/>
                <a:gd name="connsiteY50" fmla="*/ 1040671 h 1891223"/>
                <a:gd name="connsiteX51" fmla="*/ 363643 w 1188849"/>
                <a:gd name="connsiteY51" fmla="*/ 1069585 h 1891223"/>
                <a:gd name="connsiteX52" fmla="*/ 362107 w 1188849"/>
                <a:gd name="connsiteY52" fmla="*/ 1071203 h 1891223"/>
                <a:gd name="connsiteX53" fmla="*/ 346223 w 1188849"/>
                <a:gd name="connsiteY53" fmla="*/ 1087909 h 1891223"/>
                <a:gd name="connsiteX54" fmla="*/ 366029 w 1188849"/>
                <a:gd name="connsiteY54" fmla="*/ 1108044 h 1891223"/>
                <a:gd name="connsiteX55" fmla="*/ 408851 w 1188849"/>
                <a:gd name="connsiteY55" fmla="*/ 1152182 h 1891223"/>
                <a:gd name="connsiteX56" fmla="*/ 424651 w 1188849"/>
                <a:gd name="connsiteY56" fmla="*/ 1168806 h 1891223"/>
                <a:gd name="connsiteX57" fmla="*/ 453812 w 1188849"/>
                <a:gd name="connsiteY57" fmla="*/ 1199585 h 1891223"/>
                <a:gd name="connsiteX58" fmla="*/ 499294 w 1188849"/>
                <a:gd name="connsiteY58" fmla="*/ 1248798 h 1891223"/>
                <a:gd name="connsiteX59" fmla="*/ 499898 w 1188849"/>
                <a:gd name="connsiteY59" fmla="*/ 1249456 h 1891223"/>
                <a:gd name="connsiteX60" fmla="*/ 545051 w 1188849"/>
                <a:gd name="connsiteY60" fmla="*/ 1299739 h 1891223"/>
                <a:gd name="connsiteX61" fmla="*/ 567874 w 1188849"/>
                <a:gd name="connsiteY61" fmla="*/ 1325745 h 1891223"/>
                <a:gd name="connsiteX62" fmla="*/ 589545 w 1188849"/>
                <a:gd name="connsiteY62" fmla="*/ 1350516 h 1891223"/>
                <a:gd name="connsiteX63" fmla="*/ 623918 w 1188849"/>
                <a:gd name="connsiteY63" fmla="*/ 1390512 h 1891223"/>
                <a:gd name="connsiteX64" fmla="*/ 626853 w 1188849"/>
                <a:gd name="connsiteY64" fmla="*/ 1371446 h 1891223"/>
                <a:gd name="connsiteX65" fmla="*/ 639691 w 1188849"/>
                <a:gd name="connsiteY65" fmla="*/ 1300590 h 1891223"/>
                <a:gd name="connsiteX66" fmla="*/ 661637 w 1188849"/>
                <a:gd name="connsiteY66" fmla="*/ 1211600 h 1891223"/>
                <a:gd name="connsiteX67" fmla="*/ 685831 w 1188849"/>
                <a:gd name="connsiteY67" fmla="*/ 1114985 h 1891223"/>
                <a:gd name="connsiteX68" fmla="*/ 728049 w 1188849"/>
                <a:gd name="connsiteY68" fmla="*/ 945482 h 1891223"/>
                <a:gd name="connsiteX69" fmla="*/ 764068 w 1188849"/>
                <a:gd name="connsiteY69" fmla="*/ 793866 h 1891223"/>
                <a:gd name="connsiteX70" fmla="*/ 786919 w 1188849"/>
                <a:gd name="connsiteY70" fmla="*/ 677280 h 1891223"/>
                <a:gd name="connsiteX71" fmla="*/ 794325 w 1188849"/>
                <a:gd name="connsiteY71" fmla="*/ 636598 h 1891223"/>
                <a:gd name="connsiteX72" fmla="*/ 786342 w 1188849"/>
                <a:gd name="connsiteY72" fmla="*/ 644059 h 1891223"/>
                <a:gd name="connsiteX73" fmla="*/ 759678 w 1188849"/>
                <a:gd name="connsiteY73" fmla="*/ 669160 h 1891223"/>
                <a:gd name="connsiteX74" fmla="*/ 442565 w 1188849"/>
                <a:gd name="connsiteY74" fmla="*/ 982982 h 1891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188849" h="1891223">
                  <a:moveTo>
                    <a:pt x="472356" y="1640719"/>
                  </a:moveTo>
                  <a:cubicBezTo>
                    <a:pt x="408604" y="1570712"/>
                    <a:pt x="347540" y="1501858"/>
                    <a:pt x="296242" y="1443730"/>
                  </a:cubicBezTo>
                  <a:lnTo>
                    <a:pt x="250102" y="1391417"/>
                  </a:lnTo>
                  <a:cubicBezTo>
                    <a:pt x="183963" y="1316363"/>
                    <a:pt x="115548" y="1238730"/>
                    <a:pt x="45843" y="1162168"/>
                  </a:cubicBezTo>
                  <a:cubicBezTo>
                    <a:pt x="35556" y="1150893"/>
                    <a:pt x="25214" y="1139591"/>
                    <a:pt x="14845" y="1128289"/>
                  </a:cubicBezTo>
                  <a:cubicBezTo>
                    <a:pt x="11087" y="1124174"/>
                    <a:pt x="8206" y="1119566"/>
                    <a:pt x="6149" y="1114436"/>
                  </a:cubicBezTo>
                  <a:cubicBezTo>
                    <a:pt x="5491" y="1112818"/>
                    <a:pt x="4942" y="1111254"/>
                    <a:pt x="4448" y="1109608"/>
                  </a:cubicBezTo>
                  <a:cubicBezTo>
                    <a:pt x="4421" y="1109526"/>
                    <a:pt x="4393" y="1109443"/>
                    <a:pt x="4366" y="1109334"/>
                  </a:cubicBezTo>
                  <a:cubicBezTo>
                    <a:pt x="4009" y="1108566"/>
                    <a:pt x="3653" y="1107770"/>
                    <a:pt x="3323" y="1106974"/>
                  </a:cubicBezTo>
                  <a:cubicBezTo>
                    <a:pt x="1074" y="1101433"/>
                    <a:pt x="-78" y="1095398"/>
                    <a:pt x="4" y="1089171"/>
                  </a:cubicBezTo>
                  <a:cubicBezTo>
                    <a:pt x="86" y="1076690"/>
                    <a:pt x="5134" y="1064620"/>
                    <a:pt x="14214" y="1055402"/>
                  </a:cubicBezTo>
                  <a:cubicBezTo>
                    <a:pt x="57913" y="1010880"/>
                    <a:pt x="101886" y="966248"/>
                    <a:pt x="146052" y="921616"/>
                  </a:cubicBezTo>
                  <a:cubicBezTo>
                    <a:pt x="218884" y="848016"/>
                    <a:pt x="284364" y="782399"/>
                    <a:pt x="346278" y="721061"/>
                  </a:cubicBezTo>
                  <a:cubicBezTo>
                    <a:pt x="368690" y="698841"/>
                    <a:pt x="391185" y="676649"/>
                    <a:pt x="413706" y="654539"/>
                  </a:cubicBezTo>
                  <a:cubicBezTo>
                    <a:pt x="460203" y="608864"/>
                    <a:pt x="505960" y="564370"/>
                    <a:pt x="549686" y="522316"/>
                  </a:cubicBezTo>
                  <a:cubicBezTo>
                    <a:pt x="619556" y="455135"/>
                    <a:pt x="689206" y="389353"/>
                    <a:pt x="756716" y="326863"/>
                  </a:cubicBezTo>
                  <a:cubicBezTo>
                    <a:pt x="779923" y="305384"/>
                    <a:pt x="803186" y="283987"/>
                    <a:pt x="826503" y="262700"/>
                  </a:cubicBezTo>
                  <a:cubicBezTo>
                    <a:pt x="873439" y="219851"/>
                    <a:pt x="920759" y="177277"/>
                    <a:pt x="967147" y="136156"/>
                  </a:cubicBezTo>
                  <a:cubicBezTo>
                    <a:pt x="1014632" y="94103"/>
                    <a:pt x="1062446" y="52406"/>
                    <a:pt x="1109272" y="12273"/>
                  </a:cubicBezTo>
                  <a:cubicBezTo>
                    <a:pt x="1129681" y="-5201"/>
                    <a:pt x="1159308" y="-3857"/>
                    <a:pt x="1176755" y="15291"/>
                  </a:cubicBezTo>
                  <a:cubicBezTo>
                    <a:pt x="1177029" y="15592"/>
                    <a:pt x="1177468" y="16086"/>
                    <a:pt x="1177742" y="16415"/>
                  </a:cubicBezTo>
                  <a:cubicBezTo>
                    <a:pt x="1191678" y="32737"/>
                    <a:pt x="1192281" y="56219"/>
                    <a:pt x="1180787" y="73913"/>
                  </a:cubicBezTo>
                  <a:lnTo>
                    <a:pt x="1172366" y="115637"/>
                  </a:lnTo>
                  <a:lnTo>
                    <a:pt x="1158595" y="179581"/>
                  </a:lnTo>
                  <a:lnTo>
                    <a:pt x="1152039" y="209180"/>
                  </a:lnTo>
                  <a:lnTo>
                    <a:pt x="1144961" y="240782"/>
                  </a:lnTo>
                  <a:cubicBezTo>
                    <a:pt x="1145263" y="245473"/>
                    <a:pt x="1144851" y="250191"/>
                    <a:pt x="1143754" y="254827"/>
                  </a:cubicBezTo>
                  <a:cubicBezTo>
                    <a:pt x="1142739" y="259079"/>
                    <a:pt x="1141176" y="263166"/>
                    <a:pt x="1139036" y="267061"/>
                  </a:cubicBezTo>
                  <a:lnTo>
                    <a:pt x="1133796" y="290187"/>
                  </a:lnTo>
                  <a:cubicBezTo>
                    <a:pt x="1113524" y="379396"/>
                    <a:pt x="1090481" y="478562"/>
                    <a:pt x="1072678" y="554960"/>
                  </a:cubicBezTo>
                  <a:lnTo>
                    <a:pt x="1051857" y="644389"/>
                  </a:lnTo>
                  <a:cubicBezTo>
                    <a:pt x="1034931" y="716809"/>
                    <a:pt x="1020337" y="779354"/>
                    <a:pt x="1012080" y="815756"/>
                  </a:cubicBezTo>
                  <a:cubicBezTo>
                    <a:pt x="987227" y="924387"/>
                    <a:pt x="964239" y="1035377"/>
                    <a:pt x="941991" y="1142718"/>
                  </a:cubicBezTo>
                  <a:cubicBezTo>
                    <a:pt x="928193" y="1209268"/>
                    <a:pt x="913929" y="1278095"/>
                    <a:pt x="899362" y="1345770"/>
                  </a:cubicBezTo>
                  <a:cubicBezTo>
                    <a:pt x="889212" y="1392871"/>
                    <a:pt x="879556" y="1436378"/>
                    <a:pt x="869791" y="1478843"/>
                  </a:cubicBezTo>
                  <a:cubicBezTo>
                    <a:pt x="866087" y="1494973"/>
                    <a:pt x="861890" y="1512310"/>
                    <a:pt x="856569" y="1533460"/>
                  </a:cubicBezTo>
                  <a:lnTo>
                    <a:pt x="855060" y="1539495"/>
                  </a:lnTo>
                  <a:cubicBezTo>
                    <a:pt x="851082" y="1555159"/>
                    <a:pt x="847022" y="1570850"/>
                    <a:pt x="842907" y="1586486"/>
                  </a:cubicBezTo>
                  <a:cubicBezTo>
                    <a:pt x="842907" y="1590957"/>
                    <a:pt x="842304" y="1595456"/>
                    <a:pt x="841042" y="1599845"/>
                  </a:cubicBezTo>
                  <a:cubicBezTo>
                    <a:pt x="839972" y="1603549"/>
                    <a:pt x="838463" y="1607115"/>
                    <a:pt x="836543" y="1610489"/>
                  </a:cubicBezTo>
                  <a:lnTo>
                    <a:pt x="830343" y="1633724"/>
                  </a:lnTo>
                  <a:cubicBezTo>
                    <a:pt x="820961" y="1668864"/>
                    <a:pt x="811223" y="1705239"/>
                    <a:pt x="802335" y="1741010"/>
                  </a:cubicBezTo>
                  <a:cubicBezTo>
                    <a:pt x="792130" y="1781966"/>
                    <a:pt x="784066" y="1818012"/>
                    <a:pt x="777702" y="1851177"/>
                  </a:cubicBezTo>
                  <a:cubicBezTo>
                    <a:pt x="772764" y="1876963"/>
                    <a:pt x="747773" y="1894684"/>
                    <a:pt x="722014" y="1890652"/>
                  </a:cubicBezTo>
                  <a:cubicBezTo>
                    <a:pt x="711865" y="1889088"/>
                    <a:pt x="702373" y="1884013"/>
                    <a:pt x="695433" y="1876387"/>
                  </a:cubicBezTo>
                  <a:lnTo>
                    <a:pt x="694555" y="1875400"/>
                  </a:lnTo>
                  <a:cubicBezTo>
                    <a:pt x="627319" y="1807560"/>
                    <a:pt x="558767" y="1735332"/>
                    <a:pt x="485112" y="1654737"/>
                  </a:cubicBezTo>
                  <a:lnTo>
                    <a:pt x="472356" y="1640719"/>
                  </a:lnTo>
                  <a:close/>
                  <a:moveTo>
                    <a:pt x="442565" y="982982"/>
                  </a:moveTo>
                  <a:cubicBezTo>
                    <a:pt x="435076" y="990965"/>
                    <a:pt x="427696" y="999057"/>
                    <a:pt x="420345" y="1007177"/>
                  </a:cubicBezTo>
                  <a:cubicBezTo>
                    <a:pt x="413487" y="1014721"/>
                    <a:pt x="390087" y="1040671"/>
                    <a:pt x="390087" y="1040671"/>
                  </a:cubicBezTo>
                  <a:cubicBezTo>
                    <a:pt x="381336" y="1050355"/>
                    <a:pt x="372531" y="1060038"/>
                    <a:pt x="363643" y="1069585"/>
                  </a:cubicBezTo>
                  <a:lnTo>
                    <a:pt x="362107" y="1071203"/>
                  </a:lnTo>
                  <a:cubicBezTo>
                    <a:pt x="356647" y="1077046"/>
                    <a:pt x="351353" y="1082615"/>
                    <a:pt x="346223" y="1087909"/>
                  </a:cubicBezTo>
                  <a:cubicBezTo>
                    <a:pt x="352149" y="1093917"/>
                    <a:pt x="366029" y="1108044"/>
                    <a:pt x="366029" y="1108044"/>
                  </a:cubicBezTo>
                  <a:cubicBezTo>
                    <a:pt x="380431" y="1122748"/>
                    <a:pt x="394696" y="1137424"/>
                    <a:pt x="408851" y="1152182"/>
                  </a:cubicBezTo>
                  <a:lnTo>
                    <a:pt x="424651" y="1168806"/>
                  </a:lnTo>
                  <a:cubicBezTo>
                    <a:pt x="434417" y="1179038"/>
                    <a:pt x="444156" y="1189270"/>
                    <a:pt x="453812" y="1199585"/>
                  </a:cubicBezTo>
                  <a:cubicBezTo>
                    <a:pt x="469064" y="1215880"/>
                    <a:pt x="484234" y="1232284"/>
                    <a:pt x="499294" y="1248798"/>
                  </a:cubicBezTo>
                  <a:lnTo>
                    <a:pt x="499898" y="1249456"/>
                  </a:lnTo>
                  <a:cubicBezTo>
                    <a:pt x="515067" y="1266108"/>
                    <a:pt x="530100" y="1282869"/>
                    <a:pt x="545051" y="1299739"/>
                  </a:cubicBezTo>
                  <a:cubicBezTo>
                    <a:pt x="552704" y="1308353"/>
                    <a:pt x="560275" y="1317049"/>
                    <a:pt x="567874" y="1325745"/>
                  </a:cubicBezTo>
                  <a:cubicBezTo>
                    <a:pt x="567874" y="1325745"/>
                    <a:pt x="586390" y="1346867"/>
                    <a:pt x="589545" y="1350516"/>
                  </a:cubicBezTo>
                  <a:cubicBezTo>
                    <a:pt x="601039" y="1363793"/>
                    <a:pt x="612478" y="1377125"/>
                    <a:pt x="623918" y="1390512"/>
                  </a:cubicBezTo>
                  <a:cubicBezTo>
                    <a:pt x="624247" y="1388427"/>
                    <a:pt x="626853" y="1371446"/>
                    <a:pt x="626853" y="1371446"/>
                  </a:cubicBezTo>
                  <a:cubicBezTo>
                    <a:pt x="630419" y="1347937"/>
                    <a:pt x="634122" y="1323632"/>
                    <a:pt x="639691" y="1300590"/>
                  </a:cubicBezTo>
                  <a:cubicBezTo>
                    <a:pt x="646933" y="1270881"/>
                    <a:pt x="654258" y="1241254"/>
                    <a:pt x="661637" y="1211600"/>
                  </a:cubicBezTo>
                  <a:cubicBezTo>
                    <a:pt x="669647" y="1179395"/>
                    <a:pt x="677739" y="1147190"/>
                    <a:pt x="685831" y="1114985"/>
                  </a:cubicBezTo>
                  <a:cubicBezTo>
                    <a:pt x="700014" y="1058502"/>
                    <a:pt x="714224" y="1002020"/>
                    <a:pt x="728049" y="945482"/>
                  </a:cubicBezTo>
                  <a:cubicBezTo>
                    <a:pt x="738967" y="900905"/>
                    <a:pt x="751778" y="848044"/>
                    <a:pt x="764068" y="793866"/>
                  </a:cubicBezTo>
                  <a:cubicBezTo>
                    <a:pt x="772819" y="755516"/>
                    <a:pt x="779978" y="715739"/>
                    <a:pt x="786919" y="677280"/>
                  </a:cubicBezTo>
                  <a:cubicBezTo>
                    <a:pt x="789333" y="663865"/>
                    <a:pt x="791774" y="650287"/>
                    <a:pt x="794325" y="636598"/>
                  </a:cubicBezTo>
                  <a:lnTo>
                    <a:pt x="786342" y="644059"/>
                  </a:lnTo>
                  <a:cubicBezTo>
                    <a:pt x="777427" y="652399"/>
                    <a:pt x="768539" y="660766"/>
                    <a:pt x="759678" y="669160"/>
                  </a:cubicBezTo>
                  <a:lnTo>
                    <a:pt x="442565" y="982982"/>
                  </a:ln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636" name="图形 291">
              <a:extLst>
                <a:ext uri="{FF2B5EF4-FFF2-40B4-BE49-F238E27FC236}">
                  <a16:creationId xmlns:a16="http://schemas.microsoft.com/office/drawing/2014/main" id="{F167ABBB-80BC-B710-D717-3DAD0731F579}"/>
                </a:ext>
              </a:extLst>
            </p:cNvPr>
            <p:cNvGrpSpPr/>
            <p:nvPr/>
          </p:nvGrpSpPr>
          <p:grpSpPr>
            <a:xfrm>
              <a:off x="8605933" y="396565"/>
              <a:ext cx="1107819" cy="1810311"/>
              <a:chOff x="8605933" y="396565"/>
              <a:chExt cx="1107819" cy="1810311"/>
            </a:xfrm>
          </p:grpSpPr>
          <p:sp>
            <p:nvSpPr>
              <p:cNvPr id="4637" name="任意多边形: 形状 4636">
                <a:extLst>
                  <a:ext uri="{FF2B5EF4-FFF2-40B4-BE49-F238E27FC236}">
                    <a16:creationId xmlns:a16="http://schemas.microsoft.com/office/drawing/2014/main" id="{21AB566C-F3F6-CF0E-CA13-12C8784CC1E0}"/>
                  </a:ext>
                </a:extLst>
              </p:cNvPr>
              <p:cNvSpPr/>
              <p:nvPr/>
            </p:nvSpPr>
            <p:spPr>
              <a:xfrm>
                <a:off x="8621912" y="429636"/>
                <a:ext cx="1066940" cy="1755373"/>
              </a:xfrm>
              <a:custGeom>
                <a:avLst/>
                <a:gdLst>
                  <a:gd name="connsiteX0" fmla="*/ 641882 w 1066940"/>
                  <a:gd name="connsiteY0" fmla="*/ 385694 h 1755373"/>
                  <a:gd name="connsiteX1" fmla="*/ 380976 w 1066940"/>
                  <a:gd name="connsiteY1" fmla="*/ 636477 h 1755373"/>
                  <a:gd name="connsiteX2" fmla="*/ 0 w 1066940"/>
                  <a:gd name="connsiteY2" fmla="*/ 1015231 h 1755373"/>
                  <a:gd name="connsiteX3" fmla="*/ 686 w 1066940"/>
                  <a:gd name="connsiteY3" fmla="*/ 1015725 h 1755373"/>
                  <a:gd name="connsiteX4" fmla="*/ 283839 w 1066940"/>
                  <a:gd name="connsiteY4" fmla="*/ 1331138 h 1755373"/>
                  <a:gd name="connsiteX5" fmla="*/ 471364 w 1066940"/>
                  <a:gd name="connsiteY5" fmla="*/ 1542200 h 1755373"/>
                  <a:gd name="connsiteX6" fmla="*/ 670301 w 1066940"/>
                  <a:gd name="connsiteY6" fmla="*/ 1755374 h 1755373"/>
                  <a:gd name="connsiteX7" fmla="*/ 692384 w 1066940"/>
                  <a:gd name="connsiteY7" fmla="*/ 1655960 h 1755373"/>
                  <a:gd name="connsiteX8" fmla="*/ 710132 w 1066940"/>
                  <a:gd name="connsiteY8" fmla="*/ 1585954 h 1755373"/>
                  <a:gd name="connsiteX9" fmla="*/ 708569 w 1066940"/>
                  <a:gd name="connsiteY9" fmla="*/ 1585899 h 1755373"/>
                  <a:gd name="connsiteX10" fmla="*/ 680423 w 1066940"/>
                  <a:gd name="connsiteY10" fmla="*/ 1580083 h 1755373"/>
                  <a:gd name="connsiteX11" fmla="*/ 652854 w 1066940"/>
                  <a:gd name="connsiteY11" fmla="*/ 1571826 h 1755373"/>
                  <a:gd name="connsiteX12" fmla="*/ 647971 w 1066940"/>
                  <a:gd name="connsiteY12" fmla="*/ 1563377 h 1755373"/>
                  <a:gd name="connsiteX13" fmla="*/ 656613 w 1066940"/>
                  <a:gd name="connsiteY13" fmla="*/ 1558220 h 1755373"/>
                  <a:gd name="connsiteX14" fmla="*/ 684922 w 1066940"/>
                  <a:gd name="connsiteY14" fmla="*/ 1563158 h 1755373"/>
                  <a:gd name="connsiteX15" fmla="*/ 712738 w 1066940"/>
                  <a:gd name="connsiteY15" fmla="*/ 1570208 h 1755373"/>
                  <a:gd name="connsiteX16" fmla="*/ 714082 w 1066940"/>
                  <a:gd name="connsiteY16" fmla="*/ 1570839 h 1755373"/>
                  <a:gd name="connsiteX17" fmla="*/ 727277 w 1066940"/>
                  <a:gd name="connsiteY17" fmla="*/ 1520391 h 1755373"/>
                  <a:gd name="connsiteX18" fmla="*/ 680149 w 1066940"/>
                  <a:gd name="connsiteY18" fmla="*/ 1510269 h 1755373"/>
                  <a:gd name="connsiteX19" fmla="*/ 624627 w 1066940"/>
                  <a:gd name="connsiteY19" fmla="*/ 1497623 h 1755373"/>
                  <a:gd name="connsiteX20" fmla="*/ 619332 w 1066940"/>
                  <a:gd name="connsiteY20" fmla="*/ 1489420 h 1755373"/>
                  <a:gd name="connsiteX21" fmla="*/ 627727 w 1066940"/>
                  <a:gd name="connsiteY21" fmla="*/ 1483852 h 1755373"/>
                  <a:gd name="connsiteX22" fmla="*/ 684236 w 1066940"/>
                  <a:gd name="connsiteY22" fmla="*/ 1493234 h 1755373"/>
                  <a:gd name="connsiteX23" fmla="*/ 731447 w 1066940"/>
                  <a:gd name="connsiteY23" fmla="*/ 1504371 h 1755373"/>
                  <a:gd name="connsiteX24" fmla="*/ 750210 w 1066940"/>
                  <a:gd name="connsiteY24" fmla="*/ 1429701 h 1755373"/>
                  <a:gd name="connsiteX25" fmla="*/ 724534 w 1066940"/>
                  <a:gd name="connsiteY25" fmla="*/ 1424654 h 1755373"/>
                  <a:gd name="connsiteX26" fmla="*/ 696910 w 1066940"/>
                  <a:gd name="connsiteY26" fmla="*/ 1417302 h 1755373"/>
                  <a:gd name="connsiteX27" fmla="*/ 691808 w 1066940"/>
                  <a:gd name="connsiteY27" fmla="*/ 1408990 h 1755373"/>
                  <a:gd name="connsiteX28" fmla="*/ 700339 w 1066940"/>
                  <a:gd name="connsiteY28" fmla="*/ 1403641 h 1755373"/>
                  <a:gd name="connsiteX29" fmla="*/ 728539 w 1066940"/>
                  <a:gd name="connsiteY29" fmla="*/ 1407646 h 1755373"/>
                  <a:gd name="connsiteX30" fmla="*/ 753941 w 1066940"/>
                  <a:gd name="connsiteY30" fmla="*/ 1413763 h 1755373"/>
                  <a:gd name="connsiteX31" fmla="*/ 758413 w 1066940"/>
                  <a:gd name="connsiteY31" fmla="*/ 1394588 h 1755373"/>
                  <a:gd name="connsiteX32" fmla="*/ 770894 w 1066940"/>
                  <a:gd name="connsiteY32" fmla="*/ 1337420 h 1755373"/>
                  <a:gd name="connsiteX33" fmla="*/ 769934 w 1066940"/>
                  <a:gd name="connsiteY33" fmla="*/ 1337337 h 1755373"/>
                  <a:gd name="connsiteX34" fmla="*/ 685773 w 1066940"/>
                  <a:gd name="connsiteY34" fmla="*/ 1314295 h 1755373"/>
                  <a:gd name="connsiteX35" fmla="*/ 680506 w 1066940"/>
                  <a:gd name="connsiteY35" fmla="*/ 1306092 h 1755373"/>
                  <a:gd name="connsiteX36" fmla="*/ 688927 w 1066940"/>
                  <a:gd name="connsiteY36" fmla="*/ 1300551 h 1755373"/>
                  <a:gd name="connsiteX37" fmla="*/ 732764 w 1066940"/>
                  <a:gd name="connsiteY37" fmla="*/ 1309110 h 1755373"/>
                  <a:gd name="connsiteX38" fmla="*/ 774350 w 1066940"/>
                  <a:gd name="connsiteY38" fmla="*/ 1321646 h 1755373"/>
                  <a:gd name="connsiteX39" fmla="*/ 793498 w 1066940"/>
                  <a:gd name="connsiteY39" fmla="*/ 1232547 h 1755373"/>
                  <a:gd name="connsiteX40" fmla="*/ 771498 w 1066940"/>
                  <a:gd name="connsiteY40" fmla="*/ 1228405 h 1755373"/>
                  <a:gd name="connsiteX41" fmla="*/ 748455 w 1066940"/>
                  <a:gd name="connsiteY41" fmla="*/ 1221465 h 1755373"/>
                  <a:gd name="connsiteX42" fmla="*/ 743682 w 1066940"/>
                  <a:gd name="connsiteY42" fmla="*/ 1212961 h 1755373"/>
                  <a:gd name="connsiteX43" fmla="*/ 752377 w 1066940"/>
                  <a:gd name="connsiteY43" fmla="*/ 1207913 h 1755373"/>
                  <a:gd name="connsiteX44" fmla="*/ 775640 w 1066940"/>
                  <a:gd name="connsiteY44" fmla="*/ 1211425 h 1755373"/>
                  <a:gd name="connsiteX45" fmla="*/ 796845 w 1066940"/>
                  <a:gd name="connsiteY45" fmla="*/ 1216554 h 1755373"/>
                  <a:gd name="connsiteX46" fmla="*/ 812069 w 1066940"/>
                  <a:gd name="connsiteY46" fmla="*/ 1143421 h 1755373"/>
                  <a:gd name="connsiteX47" fmla="*/ 811878 w 1066940"/>
                  <a:gd name="connsiteY47" fmla="*/ 1143421 h 1755373"/>
                  <a:gd name="connsiteX48" fmla="*/ 766587 w 1066940"/>
                  <a:gd name="connsiteY48" fmla="*/ 1135630 h 1755373"/>
                  <a:gd name="connsiteX49" fmla="*/ 721873 w 1066940"/>
                  <a:gd name="connsiteY49" fmla="*/ 1125672 h 1755373"/>
                  <a:gd name="connsiteX50" fmla="*/ 716469 w 1066940"/>
                  <a:gd name="connsiteY50" fmla="*/ 1117552 h 1755373"/>
                  <a:gd name="connsiteX51" fmla="*/ 724808 w 1066940"/>
                  <a:gd name="connsiteY51" fmla="*/ 1111901 h 1755373"/>
                  <a:gd name="connsiteX52" fmla="*/ 770373 w 1066940"/>
                  <a:gd name="connsiteY52" fmla="*/ 1118540 h 1755373"/>
                  <a:gd name="connsiteX53" fmla="*/ 815307 w 1066940"/>
                  <a:gd name="connsiteY53" fmla="*/ 1127538 h 1755373"/>
                  <a:gd name="connsiteX54" fmla="*/ 815334 w 1066940"/>
                  <a:gd name="connsiteY54" fmla="*/ 1127565 h 1755373"/>
                  <a:gd name="connsiteX55" fmla="*/ 833275 w 1066940"/>
                  <a:gd name="connsiteY55" fmla="*/ 1039892 h 1755373"/>
                  <a:gd name="connsiteX56" fmla="*/ 827843 w 1066940"/>
                  <a:gd name="connsiteY56" fmla="*/ 1040825 h 1755373"/>
                  <a:gd name="connsiteX57" fmla="*/ 799314 w 1066940"/>
                  <a:gd name="connsiteY57" fmla="*/ 1035037 h 1755373"/>
                  <a:gd name="connsiteX58" fmla="*/ 771964 w 1066940"/>
                  <a:gd name="connsiteY58" fmla="*/ 1027328 h 1755373"/>
                  <a:gd name="connsiteX59" fmla="*/ 766615 w 1066940"/>
                  <a:gd name="connsiteY59" fmla="*/ 1019181 h 1755373"/>
                  <a:gd name="connsiteX60" fmla="*/ 774982 w 1066940"/>
                  <a:gd name="connsiteY60" fmla="*/ 1013558 h 1755373"/>
                  <a:gd name="connsiteX61" fmla="*/ 803895 w 1066940"/>
                  <a:gd name="connsiteY61" fmla="*/ 1018111 h 1755373"/>
                  <a:gd name="connsiteX62" fmla="*/ 831546 w 1066940"/>
                  <a:gd name="connsiteY62" fmla="*/ 1024997 h 1755373"/>
                  <a:gd name="connsiteX63" fmla="*/ 835798 w 1066940"/>
                  <a:gd name="connsiteY63" fmla="*/ 1027630 h 1755373"/>
                  <a:gd name="connsiteX64" fmla="*/ 853190 w 1066940"/>
                  <a:gd name="connsiteY64" fmla="*/ 943716 h 1755373"/>
                  <a:gd name="connsiteX65" fmla="*/ 818955 w 1066940"/>
                  <a:gd name="connsiteY65" fmla="*/ 934581 h 1755373"/>
                  <a:gd name="connsiteX66" fmla="*/ 795418 w 1066940"/>
                  <a:gd name="connsiteY66" fmla="*/ 928409 h 1755373"/>
                  <a:gd name="connsiteX67" fmla="*/ 770044 w 1066940"/>
                  <a:gd name="connsiteY67" fmla="*/ 922730 h 1755373"/>
                  <a:gd name="connsiteX68" fmla="*/ 764311 w 1066940"/>
                  <a:gd name="connsiteY68" fmla="*/ 914857 h 1755373"/>
                  <a:gd name="connsiteX69" fmla="*/ 772403 w 1066940"/>
                  <a:gd name="connsiteY69" fmla="*/ 908850 h 1755373"/>
                  <a:gd name="connsiteX70" fmla="*/ 816980 w 1066940"/>
                  <a:gd name="connsiteY70" fmla="*/ 915954 h 1755373"/>
                  <a:gd name="connsiteX71" fmla="*/ 856537 w 1066940"/>
                  <a:gd name="connsiteY71" fmla="*/ 927586 h 1755373"/>
                  <a:gd name="connsiteX72" fmla="*/ 869841 w 1066940"/>
                  <a:gd name="connsiteY72" fmla="*/ 863834 h 1755373"/>
                  <a:gd name="connsiteX73" fmla="*/ 877852 w 1066940"/>
                  <a:gd name="connsiteY73" fmla="*/ 827431 h 1755373"/>
                  <a:gd name="connsiteX74" fmla="*/ 873874 w 1066940"/>
                  <a:gd name="connsiteY74" fmla="*/ 827514 h 1755373"/>
                  <a:gd name="connsiteX75" fmla="*/ 847704 w 1066940"/>
                  <a:gd name="connsiteY75" fmla="*/ 821314 h 1755373"/>
                  <a:gd name="connsiteX76" fmla="*/ 822247 w 1066940"/>
                  <a:gd name="connsiteY76" fmla="*/ 814319 h 1755373"/>
                  <a:gd name="connsiteX77" fmla="*/ 816678 w 1066940"/>
                  <a:gd name="connsiteY77" fmla="*/ 806336 h 1755373"/>
                  <a:gd name="connsiteX78" fmla="*/ 824908 w 1066940"/>
                  <a:gd name="connsiteY78" fmla="*/ 800493 h 1755373"/>
                  <a:gd name="connsiteX79" fmla="*/ 852450 w 1066940"/>
                  <a:gd name="connsiteY79" fmla="*/ 804443 h 1755373"/>
                  <a:gd name="connsiteX80" fmla="*/ 878565 w 1066940"/>
                  <a:gd name="connsiteY80" fmla="*/ 811905 h 1755373"/>
                  <a:gd name="connsiteX81" fmla="*/ 881034 w 1066940"/>
                  <a:gd name="connsiteY81" fmla="*/ 813139 h 1755373"/>
                  <a:gd name="connsiteX82" fmla="*/ 899057 w 1066940"/>
                  <a:gd name="connsiteY82" fmla="*/ 731227 h 1755373"/>
                  <a:gd name="connsiteX83" fmla="*/ 903171 w 1066940"/>
                  <a:gd name="connsiteY83" fmla="*/ 713287 h 1755373"/>
                  <a:gd name="connsiteX84" fmla="*/ 872475 w 1066940"/>
                  <a:gd name="connsiteY84" fmla="*/ 706593 h 1755373"/>
                  <a:gd name="connsiteX85" fmla="*/ 849926 w 1066940"/>
                  <a:gd name="connsiteY85" fmla="*/ 701573 h 1755373"/>
                  <a:gd name="connsiteX86" fmla="*/ 812399 w 1066940"/>
                  <a:gd name="connsiteY86" fmla="*/ 691643 h 1755373"/>
                  <a:gd name="connsiteX87" fmla="*/ 807543 w 1066940"/>
                  <a:gd name="connsiteY87" fmla="*/ 683167 h 1755373"/>
                  <a:gd name="connsiteX88" fmla="*/ 816212 w 1066940"/>
                  <a:gd name="connsiteY88" fmla="*/ 678037 h 1755373"/>
                  <a:gd name="connsiteX89" fmla="*/ 850200 w 1066940"/>
                  <a:gd name="connsiteY89" fmla="*/ 684291 h 1755373"/>
                  <a:gd name="connsiteX90" fmla="*/ 872969 w 1066940"/>
                  <a:gd name="connsiteY90" fmla="*/ 688790 h 1755373"/>
                  <a:gd name="connsiteX91" fmla="*/ 906875 w 1066940"/>
                  <a:gd name="connsiteY91" fmla="*/ 697321 h 1755373"/>
                  <a:gd name="connsiteX92" fmla="*/ 928244 w 1066940"/>
                  <a:gd name="connsiteY92" fmla="*/ 605945 h 1755373"/>
                  <a:gd name="connsiteX93" fmla="*/ 927147 w 1066940"/>
                  <a:gd name="connsiteY93" fmla="*/ 605891 h 1755373"/>
                  <a:gd name="connsiteX94" fmla="*/ 903665 w 1066940"/>
                  <a:gd name="connsiteY94" fmla="*/ 601255 h 1755373"/>
                  <a:gd name="connsiteX95" fmla="*/ 880073 w 1066940"/>
                  <a:gd name="connsiteY95" fmla="*/ 594863 h 1755373"/>
                  <a:gd name="connsiteX96" fmla="*/ 874889 w 1066940"/>
                  <a:gd name="connsiteY96" fmla="*/ 586606 h 1755373"/>
                  <a:gd name="connsiteX97" fmla="*/ 883365 w 1066940"/>
                  <a:gd name="connsiteY97" fmla="*/ 581174 h 1755373"/>
                  <a:gd name="connsiteX98" fmla="*/ 907670 w 1066940"/>
                  <a:gd name="connsiteY98" fmla="*/ 584247 h 1755373"/>
                  <a:gd name="connsiteX99" fmla="*/ 931755 w 1066940"/>
                  <a:gd name="connsiteY99" fmla="*/ 590309 h 1755373"/>
                  <a:gd name="connsiteX100" fmla="*/ 931893 w 1066940"/>
                  <a:gd name="connsiteY100" fmla="*/ 590364 h 1755373"/>
                  <a:gd name="connsiteX101" fmla="*/ 952467 w 1066940"/>
                  <a:gd name="connsiteY101" fmla="*/ 502691 h 1755373"/>
                  <a:gd name="connsiteX102" fmla="*/ 910359 w 1066940"/>
                  <a:gd name="connsiteY102" fmla="*/ 493721 h 1755373"/>
                  <a:gd name="connsiteX103" fmla="*/ 867372 w 1066940"/>
                  <a:gd name="connsiteY103" fmla="*/ 483818 h 1755373"/>
                  <a:gd name="connsiteX104" fmla="*/ 862023 w 1066940"/>
                  <a:gd name="connsiteY104" fmla="*/ 475671 h 1755373"/>
                  <a:gd name="connsiteX105" fmla="*/ 870390 w 1066940"/>
                  <a:gd name="connsiteY105" fmla="*/ 470047 h 1755373"/>
                  <a:gd name="connsiteX106" fmla="*/ 914418 w 1066940"/>
                  <a:gd name="connsiteY106" fmla="*/ 476686 h 1755373"/>
                  <a:gd name="connsiteX107" fmla="*/ 956197 w 1066940"/>
                  <a:gd name="connsiteY107" fmla="*/ 486808 h 1755373"/>
                  <a:gd name="connsiteX108" fmla="*/ 980941 w 1066940"/>
                  <a:gd name="connsiteY108" fmla="*/ 381058 h 1755373"/>
                  <a:gd name="connsiteX109" fmla="*/ 962397 w 1066940"/>
                  <a:gd name="connsiteY109" fmla="*/ 378260 h 1755373"/>
                  <a:gd name="connsiteX110" fmla="*/ 949504 w 1066940"/>
                  <a:gd name="connsiteY110" fmla="*/ 374831 h 1755373"/>
                  <a:gd name="connsiteX111" fmla="*/ 930905 w 1066940"/>
                  <a:gd name="connsiteY111" fmla="*/ 369235 h 1755373"/>
                  <a:gd name="connsiteX112" fmla="*/ 925583 w 1066940"/>
                  <a:gd name="connsiteY112" fmla="*/ 361060 h 1755373"/>
                  <a:gd name="connsiteX113" fmla="*/ 933977 w 1066940"/>
                  <a:gd name="connsiteY113" fmla="*/ 355464 h 1755373"/>
                  <a:gd name="connsiteX114" fmla="*/ 950766 w 1066940"/>
                  <a:gd name="connsiteY114" fmla="*/ 357960 h 1755373"/>
                  <a:gd name="connsiteX115" fmla="*/ 965771 w 1066940"/>
                  <a:gd name="connsiteY115" fmla="*/ 361033 h 1755373"/>
                  <a:gd name="connsiteX116" fmla="*/ 984699 w 1066940"/>
                  <a:gd name="connsiteY116" fmla="*/ 364955 h 1755373"/>
                  <a:gd name="connsiteX117" fmla="*/ 1004889 w 1066940"/>
                  <a:gd name="connsiteY117" fmla="*/ 278106 h 1755373"/>
                  <a:gd name="connsiteX118" fmla="*/ 967198 w 1066940"/>
                  <a:gd name="connsiteY118" fmla="*/ 272811 h 1755373"/>
                  <a:gd name="connsiteX119" fmla="*/ 923416 w 1066940"/>
                  <a:gd name="connsiteY119" fmla="*/ 262991 h 1755373"/>
                  <a:gd name="connsiteX120" fmla="*/ 918286 w 1066940"/>
                  <a:gd name="connsiteY120" fmla="*/ 254706 h 1755373"/>
                  <a:gd name="connsiteX121" fmla="*/ 926763 w 1066940"/>
                  <a:gd name="connsiteY121" fmla="*/ 249302 h 1755373"/>
                  <a:gd name="connsiteX122" fmla="*/ 970627 w 1066940"/>
                  <a:gd name="connsiteY122" fmla="*/ 255666 h 1755373"/>
                  <a:gd name="connsiteX123" fmla="*/ 1008620 w 1066940"/>
                  <a:gd name="connsiteY123" fmla="*/ 262003 h 1755373"/>
                  <a:gd name="connsiteX124" fmla="*/ 1021568 w 1066940"/>
                  <a:gd name="connsiteY124" fmla="*/ 205713 h 1755373"/>
                  <a:gd name="connsiteX125" fmla="*/ 1027932 w 1066940"/>
                  <a:gd name="connsiteY125" fmla="*/ 177869 h 1755373"/>
                  <a:gd name="connsiteX126" fmla="*/ 1017151 w 1066940"/>
                  <a:gd name="connsiteY126" fmla="*/ 175949 h 1755373"/>
                  <a:gd name="connsiteX127" fmla="*/ 996742 w 1066940"/>
                  <a:gd name="connsiteY127" fmla="*/ 170737 h 1755373"/>
                  <a:gd name="connsiteX128" fmla="*/ 991091 w 1066940"/>
                  <a:gd name="connsiteY128" fmla="*/ 162809 h 1755373"/>
                  <a:gd name="connsiteX129" fmla="*/ 999265 w 1066940"/>
                  <a:gd name="connsiteY129" fmla="*/ 156884 h 1755373"/>
                  <a:gd name="connsiteX130" fmla="*/ 1020992 w 1066940"/>
                  <a:gd name="connsiteY130" fmla="*/ 158886 h 1755373"/>
                  <a:gd name="connsiteX131" fmla="*/ 1031745 w 1066940"/>
                  <a:gd name="connsiteY131" fmla="*/ 161163 h 1755373"/>
                  <a:gd name="connsiteX132" fmla="*/ 1066940 w 1066940"/>
                  <a:gd name="connsiteY132" fmla="*/ 0 h 1755373"/>
                  <a:gd name="connsiteX133" fmla="*/ 641882 w 1066940"/>
                  <a:gd name="connsiteY133" fmla="*/ 385694 h 1755373"/>
                  <a:gd name="connsiteX134" fmla="*/ 808531 w 1066940"/>
                  <a:gd name="connsiteY134" fmla="*/ 424208 h 1755373"/>
                  <a:gd name="connsiteX135" fmla="*/ 817638 w 1066940"/>
                  <a:gd name="connsiteY135" fmla="*/ 423111 h 1755373"/>
                  <a:gd name="connsiteX136" fmla="*/ 819559 w 1066940"/>
                  <a:gd name="connsiteY136" fmla="*/ 423221 h 1755373"/>
                  <a:gd name="connsiteX137" fmla="*/ 825045 w 1066940"/>
                  <a:gd name="connsiteY137" fmla="*/ 433014 h 1755373"/>
                  <a:gd name="connsiteX138" fmla="*/ 803730 w 1066940"/>
                  <a:gd name="connsiteY138" fmla="*/ 521400 h 1755373"/>
                  <a:gd name="connsiteX139" fmla="*/ 763954 w 1066940"/>
                  <a:gd name="connsiteY139" fmla="*/ 731173 h 1755373"/>
                  <a:gd name="connsiteX140" fmla="*/ 715235 w 1066940"/>
                  <a:gd name="connsiteY140" fmla="*/ 934581 h 1755373"/>
                  <a:gd name="connsiteX141" fmla="*/ 637712 w 1066940"/>
                  <a:gd name="connsiteY141" fmla="*/ 1238418 h 1755373"/>
                  <a:gd name="connsiteX142" fmla="*/ 613764 w 1066940"/>
                  <a:gd name="connsiteY142" fmla="*/ 1367293 h 1755373"/>
                  <a:gd name="connsiteX143" fmla="*/ 597003 w 1066940"/>
                  <a:gd name="connsiteY143" fmla="*/ 1420484 h 1755373"/>
                  <a:gd name="connsiteX144" fmla="*/ 594287 w 1066940"/>
                  <a:gd name="connsiteY144" fmla="*/ 1425257 h 1755373"/>
                  <a:gd name="connsiteX145" fmla="*/ 582903 w 1066940"/>
                  <a:gd name="connsiteY145" fmla="*/ 1424489 h 1755373"/>
                  <a:gd name="connsiteX146" fmla="*/ 399245 w 1066940"/>
                  <a:gd name="connsiteY146" fmla="*/ 1214908 h 1755373"/>
                  <a:gd name="connsiteX147" fmla="*/ 208758 w 1066940"/>
                  <a:gd name="connsiteY147" fmla="*/ 1011582 h 1755373"/>
                  <a:gd name="connsiteX148" fmla="*/ 208977 w 1066940"/>
                  <a:gd name="connsiteY148" fmla="*/ 1001679 h 1755373"/>
                  <a:gd name="connsiteX149" fmla="*/ 218907 w 1066940"/>
                  <a:gd name="connsiteY149" fmla="*/ 1001542 h 1755373"/>
                  <a:gd name="connsiteX150" fmla="*/ 222748 w 1066940"/>
                  <a:gd name="connsiteY150" fmla="*/ 1005410 h 1755373"/>
                  <a:gd name="connsiteX151" fmla="*/ 267188 w 1066940"/>
                  <a:gd name="connsiteY151" fmla="*/ 959379 h 1755373"/>
                  <a:gd name="connsiteX152" fmla="*/ 375215 w 1066940"/>
                  <a:gd name="connsiteY152" fmla="*/ 840489 h 1755373"/>
                  <a:gd name="connsiteX153" fmla="*/ 501978 w 1066940"/>
                  <a:gd name="connsiteY153" fmla="*/ 712519 h 1755373"/>
                  <a:gd name="connsiteX154" fmla="*/ 630717 w 1066940"/>
                  <a:gd name="connsiteY154" fmla="*/ 586304 h 1755373"/>
                  <a:gd name="connsiteX155" fmla="*/ 808531 w 1066940"/>
                  <a:gd name="connsiteY155" fmla="*/ 424208 h 1755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1066940" h="1755373">
                    <a:moveTo>
                      <a:pt x="641882" y="385694"/>
                    </a:moveTo>
                    <a:cubicBezTo>
                      <a:pt x="554181" y="468484"/>
                      <a:pt x="467222" y="552206"/>
                      <a:pt x="380976" y="636477"/>
                    </a:cubicBezTo>
                    <a:cubicBezTo>
                      <a:pt x="252402" y="762116"/>
                      <a:pt x="125364" y="888824"/>
                      <a:pt x="0" y="1015231"/>
                    </a:cubicBezTo>
                    <a:cubicBezTo>
                      <a:pt x="220" y="1015423"/>
                      <a:pt x="494" y="1015505"/>
                      <a:pt x="686" y="1015725"/>
                    </a:cubicBezTo>
                    <a:cubicBezTo>
                      <a:pt x="98371" y="1121256"/>
                      <a:pt x="191366" y="1226320"/>
                      <a:pt x="283839" y="1331138"/>
                    </a:cubicBezTo>
                    <a:cubicBezTo>
                      <a:pt x="346082" y="1401666"/>
                      <a:pt x="408051" y="1472111"/>
                      <a:pt x="471364" y="1542200"/>
                    </a:cubicBezTo>
                    <a:cubicBezTo>
                      <a:pt x="535829" y="1613578"/>
                      <a:pt x="601611" y="1684736"/>
                      <a:pt x="670301" y="1755374"/>
                    </a:cubicBezTo>
                    <a:cubicBezTo>
                      <a:pt x="676885" y="1721962"/>
                      <a:pt x="684346" y="1688851"/>
                      <a:pt x="692384" y="1655960"/>
                    </a:cubicBezTo>
                    <a:cubicBezTo>
                      <a:pt x="698090" y="1632561"/>
                      <a:pt x="704070" y="1609243"/>
                      <a:pt x="710132" y="1585954"/>
                    </a:cubicBezTo>
                    <a:cubicBezTo>
                      <a:pt x="709611" y="1585926"/>
                      <a:pt x="709090" y="1586036"/>
                      <a:pt x="708569" y="1585899"/>
                    </a:cubicBezTo>
                    <a:cubicBezTo>
                      <a:pt x="699187" y="1583951"/>
                      <a:pt x="689695" y="1582388"/>
                      <a:pt x="680423" y="1580083"/>
                    </a:cubicBezTo>
                    <a:cubicBezTo>
                      <a:pt x="671097" y="1577724"/>
                      <a:pt x="662044" y="1574652"/>
                      <a:pt x="652854" y="1571826"/>
                    </a:cubicBezTo>
                    <a:cubicBezTo>
                      <a:pt x="649124" y="1570921"/>
                      <a:pt x="646929" y="1567135"/>
                      <a:pt x="647971" y="1563377"/>
                    </a:cubicBezTo>
                    <a:cubicBezTo>
                      <a:pt x="649014" y="1559619"/>
                      <a:pt x="652882" y="1557315"/>
                      <a:pt x="656613" y="1558220"/>
                    </a:cubicBezTo>
                    <a:cubicBezTo>
                      <a:pt x="666076" y="1559921"/>
                      <a:pt x="675541" y="1561155"/>
                      <a:pt x="684922" y="1563158"/>
                    </a:cubicBezTo>
                    <a:cubicBezTo>
                      <a:pt x="694277" y="1565133"/>
                      <a:pt x="703466" y="1567849"/>
                      <a:pt x="712738" y="1570208"/>
                    </a:cubicBezTo>
                    <a:cubicBezTo>
                      <a:pt x="713232" y="1570317"/>
                      <a:pt x="713643" y="1570619"/>
                      <a:pt x="714082" y="1570839"/>
                    </a:cubicBezTo>
                    <a:cubicBezTo>
                      <a:pt x="718471" y="1554023"/>
                      <a:pt x="722888" y="1537234"/>
                      <a:pt x="727277" y="1520391"/>
                    </a:cubicBezTo>
                    <a:cubicBezTo>
                      <a:pt x="711613" y="1516825"/>
                      <a:pt x="695840" y="1513670"/>
                      <a:pt x="680149" y="1510269"/>
                    </a:cubicBezTo>
                    <a:cubicBezTo>
                      <a:pt x="661578" y="1506264"/>
                      <a:pt x="643143" y="1501765"/>
                      <a:pt x="624627" y="1497623"/>
                    </a:cubicBezTo>
                    <a:cubicBezTo>
                      <a:pt x="620841" y="1496882"/>
                      <a:pt x="618482" y="1493206"/>
                      <a:pt x="619332" y="1489420"/>
                    </a:cubicBezTo>
                    <a:cubicBezTo>
                      <a:pt x="620183" y="1485635"/>
                      <a:pt x="623968" y="1483139"/>
                      <a:pt x="627727" y="1483852"/>
                    </a:cubicBezTo>
                    <a:cubicBezTo>
                      <a:pt x="646572" y="1486924"/>
                      <a:pt x="665500" y="1489558"/>
                      <a:pt x="684236" y="1493234"/>
                    </a:cubicBezTo>
                    <a:cubicBezTo>
                      <a:pt x="700120" y="1496361"/>
                      <a:pt x="715811" y="1500284"/>
                      <a:pt x="731447" y="1504371"/>
                    </a:cubicBezTo>
                    <a:cubicBezTo>
                      <a:pt x="737866" y="1479572"/>
                      <a:pt x="744203" y="1454692"/>
                      <a:pt x="750210" y="1429701"/>
                    </a:cubicBezTo>
                    <a:cubicBezTo>
                      <a:pt x="741652" y="1427836"/>
                      <a:pt x="733038" y="1426519"/>
                      <a:pt x="724534" y="1424654"/>
                    </a:cubicBezTo>
                    <a:cubicBezTo>
                      <a:pt x="715207" y="1422596"/>
                      <a:pt x="706127" y="1419880"/>
                      <a:pt x="696910" y="1417302"/>
                    </a:cubicBezTo>
                    <a:cubicBezTo>
                      <a:pt x="693152" y="1416479"/>
                      <a:pt x="690875" y="1412748"/>
                      <a:pt x="691808" y="1408990"/>
                    </a:cubicBezTo>
                    <a:cubicBezTo>
                      <a:pt x="692768" y="1405204"/>
                      <a:pt x="696581" y="1402818"/>
                      <a:pt x="700339" y="1403641"/>
                    </a:cubicBezTo>
                    <a:cubicBezTo>
                      <a:pt x="709776" y="1405122"/>
                      <a:pt x="719212" y="1405945"/>
                      <a:pt x="728539" y="1407646"/>
                    </a:cubicBezTo>
                    <a:cubicBezTo>
                      <a:pt x="737098" y="1409182"/>
                      <a:pt x="745519" y="1411459"/>
                      <a:pt x="753941" y="1413763"/>
                    </a:cubicBezTo>
                    <a:cubicBezTo>
                      <a:pt x="755423" y="1407371"/>
                      <a:pt x="756959" y="1401007"/>
                      <a:pt x="758413" y="1394588"/>
                    </a:cubicBezTo>
                    <a:cubicBezTo>
                      <a:pt x="762719" y="1375550"/>
                      <a:pt x="766725" y="1356485"/>
                      <a:pt x="770894" y="1337420"/>
                    </a:cubicBezTo>
                    <a:cubicBezTo>
                      <a:pt x="770565" y="1337365"/>
                      <a:pt x="770263" y="1337420"/>
                      <a:pt x="769934" y="1337337"/>
                    </a:cubicBezTo>
                    <a:lnTo>
                      <a:pt x="685773" y="1314295"/>
                    </a:lnTo>
                    <a:cubicBezTo>
                      <a:pt x="681987" y="1313554"/>
                      <a:pt x="679628" y="1309878"/>
                      <a:pt x="680506" y="1306092"/>
                    </a:cubicBezTo>
                    <a:cubicBezTo>
                      <a:pt x="681384" y="1302307"/>
                      <a:pt x="685142" y="1299838"/>
                      <a:pt x="688927" y="1300551"/>
                    </a:cubicBezTo>
                    <a:cubicBezTo>
                      <a:pt x="703521" y="1302828"/>
                      <a:pt x="718280" y="1305407"/>
                      <a:pt x="732764" y="1309110"/>
                    </a:cubicBezTo>
                    <a:cubicBezTo>
                      <a:pt x="746891" y="1312704"/>
                      <a:pt x="760689" y="1317367"/>
                      <a:pt x="774350" y="1321646"/>
                    </a:cubicBezTo>
                    <a:cubicBezTo>
                      <a:pt x="780797" y="1291965"/>
                      <a:pt x="787271" y="1262256"/>
                      <a:pt x="793498" y="1232547"/>
                    </a:cubicBezTo>
                    <a:cubicBezTo>
                      <a:pt x="786174" y="1231066"/>
                      <a:pt x="778740" y="1230078"/>
                      <a:pt x="771498" y="1228405"/>
                    </a:cubicBezTo>
                    <a:cubicBezTo>
                      <a:pt x="763652" y="1226595"/>
                      <a:pt x="756081" y="1223988"/>
                      <a:pt x="748455" y="1221465"/>
                    </a:cubicBezTo>
                    <a:cubicBezTo>
                      <a:pt x="744724" y="1220505"/>
                      <a:pt x="742584" y="1216719"/>
                      <a:pt x="743682" y="1212961"/>
                    </a:cubicBezTo>
                    <a:cubicBezTo>
                      <a:pt x="744752" y="1209230"/>
                      <a:pt x="748674" y="1206953"/>
                      <a:pt x="752377" y="1207913"/>
                    </a:cubicBezTo>
                    <a:cubicBezTo>
                      <a:pt x="760113" y="1209312"/>
                      <a:pt x="767904" y="1209998"/>
                      <a:pt x="775640" y="1211425"/>
                    </a:cubicBezTo>
                    <a:cubicBezTo>
                      <a:pt x="782800" y="1212769"/>
                      <a:pt x="789822" y="1214689"/>
                      <a:pt x="796845" y="1216554"/>
                    </a:cubicBezTo>
                    <a:cubicBezTo>
                      <a:pt x="801947" y="1192167"/>
                      <a:pt x="807050" y="1167808"/>
                      <a:pt x="812069" y="1143421"/>
                    </a:cubicBezTo>
                    <a:cubicBezTo>
                      <a:pt x="812015" y="1143421"/>
                      <a:pt x="811960" y="1143448"/>
                      <a:pt x="811878" y="1143421"/>
                    </a:cubicBezTo>
                    <a:cubicBezTo>
                      <a:pt x="796763" y="1140870"/>
                      <a:pt x="781593" y="1138620"/>
                      <a:pt x="766587" y="1135630"/>
                    </a:cubicBezTo>
                    <a:cubicBezTo>
                      <a:pt x="751582" y="1132640"/>
                      <a:pt x="736824" y="1128909"/>
                      <a:pt x="721873" y="1125672"/>
                    </a:cubicBezTo>
                    <a:cubicBezTo>
                      <a:pt x="718087" y="1124986"/>
                      <a:pt x="715674" y="1121365"/>
                      <a:pt x="716469" y="1117552"/>
                    </a:cubicBezTo>
                    <a:cubicBezTo>
                      <a:pt x="717292" y="1113739"/>
                      <a:pt x="721023" y="1111216"/>
                      <a:pt x="724808" y="1111901"/>
                    </a:cubicBezTo>
                    <a:cubicBezTo>
                      <a:pt x="740006" y="1114041"/>
                      <a:pt x="755258" y="1115906"/>
                      <a:pt x="770373" y="1118540"/>
                    </a:cubicBezTo>
                    <a:cubicBezTo>
                      <a:pt x="785433" y="1121173"/>
                      <a:pt x="800329" y="1124602"/>
                      <a:pt x="815307" y="1127538"/>
                    </a:cubicBezTo>
                    <a:cubicBezTo>
                      <a:pt x="815307" y="1127538"/>
                      <a:pt x="815334" y="1127538"/>
                      <a:pt x="815334" y="1127565"/>
                    </a:cubicBezTo>
                    <a:cubicBezTo>
                      <a:pt x="821341" y="1098350"/>
                      <a:pt x="827294" y="1069107"/>
                      <a:pt x="833275" y="1039892"/>
                    </a:cubicBezTo>
                    <a:cubicBezTo>
                      <a:pt x="831628" y="1040770"/>
                      <a:pt x="829763" y="1041209"/>
                      <a:pt x="827843" y="1040825"/>
                    </a:cubicBezTo>
                    <a:cubicBezTo>
                      <a:pt x="818297" y="1039152"/>
                      <a:pt x="808723" y="1037451"/>
                      <a:pt x="799314" y="1035037"/>
                    </a:cubicBezTo>
                    <a:cubicBezTo>
                      <a:pt x="790096" y="1032678"/>
                      <a:pt x="781154" y="1029605"/>
                      <a:pt x="771964" y="1027328"/>
                    </a:cubicBezTo>
                    <a:cubicBezTo>
                      <a:pt x="768178" y="1026643"/>
                      <a:pt x="765764" y="1022967"/>
                      <a:pt x="766615" y="1019181"/>
                    </a:cubicBezTo>
                    <a:cubicBezTo>
                      <a:pt x="767438" y="1015368"/>
                      <a:pt x="771196" y="1012872"/>
                      <a:pt x="774982" y="1013558"/>
                    </a:cubicBezTo>
                    <a:cubicBezTo>
                      <a:pt x="784665" y="1014765"/>
                      <a:pt x="794348" y="1016054"/>
                      <a:pt x="803895" y="1018111"/>
                    </a:cubicBezTo>
                    <a:cubicBezTo>
                      <a:pt x="813194" y="1020141"/>
                      <a:pt x="822274" y="1022939"/>
                      <a:pt x="831546" y="1024997"/>
                    </a:cubicBezTo>
                    <a:cubicBezTo>
                      <a:pt x="833329" y="1025353"/>
                      <a:pt x="834728" y="1026368"/>
                      <a:pt x="835798" y="1027630"/>
                    </a:cubicBezTo>
                    <a:cubicBezTo>
                      <a:pt x="841531" y="999650"/>
                      <a:pt x="847374" y="971696"/>
                      <a:pt x="853190" y="943716"/>
                    </a:cubicBezTo>
                    <a:cubicBezTo>
                      <a:pt x="841915" y="940561"/>
                      <a:pt x="830422" y="937626"/>
                      <a:pt x="818955" y="934581"/>
                    </a:cubicBezTo>
                    <a:cubicBezTo>
                      <a:pt x="811109" y="932496"/>
                      <a:pt x="803264" y="930356"/>
                      <a:pt x="795418" y="928409"/>
                    </a:cubicBezTo>
                    <a:cubicBezTo>
                      <a:pt x="786969" y="926324"/>
                      <a:pt x="778548" y="924294"/>
                      <a:pt x="770044" y="922730"/>
                    </a:cubicBezTo>
                    <a:cubicBezTo>
                      <a:pt x="766231" y="922209"/>
                      <a:pt x="763652" y="918698"/>
                      <a:pt x="764311" y="914857"/>
                    </a:cubicBezTo>
                    <a:cubicBezTo>
                      <a:pt x="764969" y="911044"/>
                      <a:pt x="768590" y="908356"/>
                      <a:pt x="772403" y="908850"/>
                    </a:cubicBezTo>
                    <a:cubicBezTo>
                      <a:pt x="787326" y="910304"/>
                      <a:pt x="802304" y="912471"/>
                      <a:pt x="816980" y="915954"/>
                    </a:cubicBezTo>
                    <a:cubicBezTo>
                      <a:pt x="830449" y="919137"/>
                      <a:pt x="843562" y="923471"/>
                      <a:pt x="856537" y="927586"/>
                    </a:cubicBezTo>
                    <a:cubicBezTo>
                      <a:pt x="860981" y="906326"/>
                      <a:pt x="865315" y="885066"/>
                      <a:pt x="869841" y="863834"/>
                    </a:cubicBezTo>
                    <a:cubicBezTo>
                      <a:pt x="872420" y="851681"/>
                      <a:pt x="875218" y="839584"/>
                      <a:pt x="877852" y="827431"/>
                    </a:cubicBezTo>
                    <a:cubicBezTo>
                      <a:pt x="876562" y="827761"/>
                      <a:pt x="875218" y="827870"/>
                      <a:pt x="873874" y="827514"/>
                    </a:cubicBezTo>
                    <a:cubicBezTo>
                      <a:pt x="865096" y="825429"/>
                      <a:pt x="856317" y="823618"/>
                      <a:pt x="847704" y="821314"/>
                    </a:cubicBezTo>
                    <a:cubicBezTo>
                      <a:pt x="839200" y="819037"/>
                      <a:pt x="830943" y="816239"/>
                      <a:pt x="822247" y="814319"/>
                    </a:cubicBezTo>
                    <a:cubicBezTo>
                      <a:pt x="818434" y="813715"/>
                      <a:pt x="815937" y="810149"/>
                      <a:pt x="816678" y="806336"/>
                    </a:cubicBezTo>
                    <a:cubicBezTo>
                      <a:pt x="817391" y="802523"/>
                      <a:pt x="821067" y="799917"/>
                      <a:pt x="824908" y="800493"/>
                    </a:cubicBezTo>
                    <a:cubicBezTo>
                      <a:pt x="834235" y="801344"/>
                      <a:pt x="843424" y="802413"/>
                      <a:pt x="852450" y="804443"/>
                    </a:cubicBezTo>
                    <a:cubicBezTo>
                      <a:pt x="861283" y="806446"/>
                      <a:pt x="869814" y="809381"/>
                      <a:pt x="878565" y="811905"/>
                    </a:cubicBezTo>
                    <a:cubicBezTo>
                      <a:pt x="879498" y="812152"/>
                      <a:pt x="880293" y="812618"/>
                      <a:pt x="881034" y="813139"/>
                    </a:cubicBezTo>
                    <a:cubicBezTo>
                      <a:pt x="886986" y="785845"/>
                      <a:pt x="892857" y="758495"/>
                      <a:pt x="899057" y="731227"/>
                    </a:cubicBezTo>
                    <a:cubicBezTo>
                      <a:pt x="900291" y="725823"/>
                      <a:pt x="901662" y="719816"/>
                      <a:pt x="903171" y="713287"/>
                    </a:cubicBezTo>
                    <a:cubicBezTo>
                      <a:pt x="892994" y="710845"/>
                      <a:pt x="882734" y="708761"/>
                      <a:pt x="872475" y="706593"/>
                    </a:cubicBezTo>
                    <a:cubicBezTo>
                      <a:pt x="864931" y="704975"/>
                      <a:pt x="857415" y="703329"/>
                      <a:pt x="849926" y="701573"/>
                    </a:cubicBezTo>
                    <a:cubicBezTo>
                      <a:pt x="837307" y="698583"/>
                      <a:pt x="824825" y="695237"/>
                      <a:pt x="812399" y="691643"/>
                    </a:cubicBezTo>
                    <a:cubicBezTo>
                      <a:pt x="808668" y="690710"/>
                      <a:pt x="806501" y="686925"/>
                      <a:pt x="807543" y="683167"/>
                    </a:cubicBezTo>
                    <a:cubicBezTo>
                      <a:pt x="808613" y="679408"/>
                      <a:pt x="812481" y="677104"/>
                      <a:pt x="816212" y="678037"/>
                    </a:cubicBezTo>
                    <a:cubicBezTo>
                      <a:pt x="827514" y="680368"/>
                      <a:pt x="838871" y="682206"/>
                      <a:pt x="850200" y="684291"/>
                    </a:cubicBezTo>
                    <a:cubicBezTo>
                      <a:pt x="857799" y="685690"/>
                      <a:pt x="865397" y="687144"/>
                      <a:pt x="872969" y="688790"/>
                    </a:cubicBezTo>
                    <a:cubicBezTo>
                      <a:pt x="884380" y="691259"/>
                      <a:pt x="895655" y="694194"/>
                      <a:pt x="906875" y="697321"/>
                    </a:cubicBezTo>
                    <a:cubicBezTo>
                      <a:pt x="912718" y="672111"/>
                      <a:pt x="920015" y="641031"/>
                      <a:pt x="928244" y="605945"/>
                    </a:cubicBezTo>
                    <a:cubicBezTo>
                      <a:pt x="927888" y="605891"/>
                      <a:pt x="927531" y="605973"/>
                      <a:pt x="927147" y="605891"/>
                    </a:cubicBezTo>
                    <a:cubicBezTo>
                      <a:pt x="919383" y="604080"/>
                      <a:pt x="911456" y="602983"/>
                      <a:pt x="903665" y="601255"/>
                    </a:cubicBezTo>
                    <a:cubicBezTo>
                      <a:pt x="895682" y="599472"/>
                      <a:pt x="887919" y="597058"/>
                      <a:pt x="880073" y="594863"/>
                    </a:cubicBezTo>
                    <a:cubicBezTo>
                      <a:pt x="876315" y="594095"/>
                      <a:pt x="873984" y="590392"/>
                      <a:pt x="874889" y="586606"/>
                    </a:cubicBezTo>
                    <a:cubicBezTo>
                      <a:pt x="875794" y="582820"/>
                      <a:pt x="879607" y="580379"/>
                      <a:pt x="883365" y="581174"/>
                    </a:cubicBezTo>
                    <a:cubicBezTo>
                      <a:pt x="891485" y="582272"/>
                      <a:pt x="899633" y="582820"/>
                      <a:pt x="907670" y="584247"/>
                    </a:cubicBezTo>
                    <a:cubicBezTo>
                      <a:pt x="915845" y="585701"/>
                      <a:pt x="923800" y="588032"/>
                      <a:pt x="931755" y="590309"/>
                    </a:cubicBezTo>
                    <a:cubicBezTo>
                      <a:pt x="931810" y="590309"/>
                      <a:pt x="931838" y="590364"/>
                      <a:pt x="931893" y="590364"/>
                    </a:cubicBezTo>
                    <a:cubicBezTo>
                      <a:pt x="938312" y="562960"/>
                      <a:pt x="945252" y="533470"/>
                      <a:pt x="952467" y="502691"/>
                    </a:cubicBezTo>
                    <a:cubicBezTo>
                      <a:pt x="938778" y="499345"/>
                      <a:pt x="924513" y="496766"/>
                      <a:pt x="910359" y="493721"/>
                    </a:cubicBezTo>
                    <a:cubicBezTo>
                      <a:pt x="895847" y="490594"/>
                      <a:pt x="881500" y="486973"/>
                      <a:pt x="867372" y="483818"/>
                    </a:cubicBezTo>
                    <a:cubicBezTo>
                      <a:pt x="863587" y="483132"/>
                      <a:pt x="861173" y="479484"/>
                      <a:pt x="862023" y="475671"/>
                    </a:cubicBezTo>
                    <a:cubicBezTo>
                      <a:pt x="862846" y="471885"/>
                      <a:pt x="866604" y="469334"/>
                      <a:pt x="870390" y="470047"/>
                    </a:cubicBezTo>
                    <a:cubicBezTo>
                      <a:pt x="884847" y="472132"/>
                      <a:pt x="899742" y="473915"/>
                      <a:pt x="914418" y="476686"/>
                    </a:cubicBezTo>
                    <a:cubicBezTo>
                      <a:pt x="928655" y="479402"/>
                      <a:pt x="942619" y="483078"/>
                      <a:pt x="956197" y="486808"/>
                    </a:cubicBezTo>
                    <a:cubicBezTo>
                      <a:pt x="964235" y="452518"/>
                      <a:pt x="972574" y="416912"/>
                      <a:pt x="980941" y="381058"/>
                    </a:cubicBezTo>
                    <a:cubicBezTo>
                      <a:pt x="974714" y="380482"/>
                      <a:pt x="968514" y="379631"/>
                      <a:pt x="962397" y="378260"/>
                    </a:cubicBezTo>
                    <a:cubicBezTo>
                      <a:pt x="958063" y="377300"/>
                      <a:pt x="953756" y="376093"/>
                      <a:pt x="949504" y="374831"/>
                    </a:cubicBezTo>
                    <a:cubicBezTo>
                      <a:pt x="943277" y="372993"/>
                      <a:pt x="937160" y="370881"/>
                      <a:pt x="930905" y="369235"/>
                    </a:cubicBezTo>
                    <a:cubicBezTo>
                      <a:pt x="927119" y="368521"/>
                      <a:pt x="924733" y="364873"/>
                      <a:pt x="925583" y="361060"/>
                    </a:cubicBezTo>
                    <a:cubicBezTo>
                      <a:pt x="926434" y="357274"/>
                      <a:pt x="930192" y="354778"/>
                      <a:pt x="933977" y="355464"/>
                    </a:cubicBezTo>
                    <a:cubicBezTo>
                      <a:pt x="939601" y="356122"/>
                      <a:pt x="945170" y="356918"/>
                      <a:pt x="950766" y="357960"/>
                    </a:cubicBezTo>
                    <a:cubicBezTo>
                      <a:pt x="955786" y="358893"/>
                      <a:pt x="960806" y="359908"/>
                      <a:pt x="965771" y="361033"/>
                    </a:cubicBezTo>
                    <a:cubicBezTo>
                      <a:pt x="972053" y="362459"/>
                      <a:pt x="978308" y="363968"/>
                      <a:pt x="984699" y="364955"/>
                    </a:cubicBezTo>
                    <a:cubicBezTo>
                      <a:pt x="991502" y="335823"/>
                      <a:pt x="998278" y="306690"/>
                      <a:pt x="1004889" y="278106"/>
                    </a:cubicBezTo>
                    <a:cubicBezTo>
                      <a:pt x="992353" y="276542"/>
                      <a:pt x="979707" y="275033"/>
                      <a:pt x="967198" y="272811"/>
                    </a:cubicBezTo>
                    <a:cubicBezTo>
                      <a:pt x="952384" y="270205"/>
                      <a:pt x="937818" y="266612"/>
                      <a:pt x="923416" y="262991"/>
                    </a:cubicBezTo>
                    <a:cubicBezTo>
                      <a:pt x="919658" y="262195"/>
                      <a:pt x="917353" y="258492"/>
                      <a:pt x="918286" y="254706"/>
                    </a:cubicBezTo>
                    <a:cubicBezTo>
                      <a:pt x="919192" y="250921"/>
                      <a:pt x="923005" y="248506"/>
                      <a:pt x="926763" y="249302"/>
                    </a:cubicBezTo>
                    <a:cubicBezTo>
                      <a:pt x="941247" y="251771"/>
                      <a:pt x="955950" y="253444"/>
                      <a:pt x="970627" y="255666"/>
                    </a:cubicBezTo>
                    <a:cubicBezTo>
                      <a:pt x="983355" y="257614"/>
                      <a:pt x="996001" y="259918"/>
                      <a:pt x="1008620" y="262003"/>
                    </a:cubicBezTo>
                    <a:cubicBezTo>
                      <a:pt x="1013036" y="242856"/>
                      <a:pt x="1017371" y="224037"/>
                      <a:pt x="1021568" y="205713"/>
                    </a:cubicBezTo>
                    <a:cubicBezTo>
                      <a:pt x="1023735" y="196276"/>
                      <a:pt x="1025847" y="187004"/>
                      <a:pt x="1027932" y="177869"/>
                    </a:cubicBezTo>
                    <a:cubicBezTo>
                      <a:pt x="1024338" y="177320"/>
                      <a:pt x="1020717" y="176717"/>
                      <a:pt x="1017151" y="175949"/>
                    </a:cubicBezTo>
                    <a:cubicBezTo>
                      <a:pt x="1010238" y="174468"/>
                      <a:pt x="1003600" y="172300"/>
                      <a:pt x="996742" y="170737"/>
                    </a:cubicBezTo>
                    <a:cubicBezTo>
                      <a:pt x="992929" y="170188"/>
                      <a:pt x="990405" y="166622"/>
                      <a:pt x="991091" y="162809"/>
                    </a:cubicBezTo>
                    <a:cubicBezTo>
                      <a:pt x="991776" y="158996"/>
                      <a:pt x="995453" y="156335"/>
                      <a:pt x="999265" y="156884"/>
                    </a:cubicBezTo>
                    <a:cubicBezTo>
                      <a:pt x="1006535" y="157377"/>
                      <a:pt x="1013804" y="157707"/>
                      <a:pt x="1020992" y="158886"/>
                    </a:cubicBezTo>
                    <a:cubicBezTo>
                      <a:pt x="1024613" y="159490"/>
                      <a:pt x="1028179" y="160313"/>
                      <a:pt x="1031745" y="161163"/>
                    </a:cubicBezTo>
                    <a:cubicBezTo>
                      <a:pt x="1046997" y="94009"/>
                      <a:pt x="1059643" y="36704"/>
                      <a:pt x="1066940" y="0"/>
                    </a:cubicBezTo>
                    <a:cubicBezTo>
                      <a:pt x="923032" y="124596"/>
                      <a:pt x="781510" y="253883"/>
                      <a:pt x="641882" y="385694"/>
                    </a:cubicBezTo>
                    <a:close/>
                    <a:moveTo>
                      <a:pt x="808531" y="424208"/>
                    </a:moveTo>
                    <a:cubicBezTo>
                      <a:pt x="811192" y="421904"/>
                      <a:pt x="814813" y="421602"/>
                      <a:pt x="817638" y="423111"/>
                    </a:cubicBezTo>
                    <a:cubicBezTo>
                      <a:pt x="818269" y="423111"/>
                      <a:pt x="818900" y="423056"/>
                      <a:pt x="819559" y="423221"/>
                    </a:cubicBezTo>
                    <a:cubicBezTo>
                      <a:pt x="823838" y="424318"/>
                      <a:pt x="826307" y="428707"/>
                      <a:pt x="825045" y="433014"/>
                    </a:cubicBezTo>
                    <a:cubicBezTo>
                      <a:pt x="816623" y="462229"/>
                      <a:pt x="809793" y="491719"/>
                      <a:pt x="803730" y="521400"/>
                    </a:cubicBezTo>
                    <a:cubicBezTo>
                      <a:pt x="789493" y="591132"/>
                      <a:pt x="779535" y="661687"/>
                      <a:pt x="763954" y="731173"/>
                    </a:cubicBezTo>
                    <a:cubicBezTo>
                      <a:pt x="748619" y="799094"/>
                      <a:pt x="732242" y="866879"/>
                      <a:pt x="715235" y="934581"/>
                    </a:cubicBezTo>
                    <a:cubicBezTo>
                      <a:pt x="689750" y="1035997"/>
                      <a:pt x="662949" y="1137166"/>
                      <a:pt x="637712" y="1238418"/>
                    </a:cubicBezTo>
                    <a:cubicBezTo>
                      <a:pt x="627617" y="1278660"/>
                      <a:pt x="623502" y="1324554"/>
                      <a:pt x="613764" y="1367293"/>
                    </a:cubicBezTo>
                    <a:cubicBezTo>
                      <a:pt x="609539" y="1385865"/>
                      <a:pt x="604217" y="1403778"/>
                      <a:pt x="597003" y="1420484"/>
                    </a:cubicBezTo>
                    <a:cubicBezTo>
                      <a:pt x="596646" y="1422267"/>
                      <a:pt x="595796" y="1423995"/>
                      <a:pt x="594287" y="1425257"/>
                    </a:cubicBezTo>
                    <a:cubicBezTo>
                      <a:pt x="590831" y="1428192"/>
                      <a:pt x="585728" y="1427836"/>
                      <a:pt x="582903" y="1424489"/>
                    </a:cubicBezTo>
                    <a:cubicBezTo>
                      <a:pt x="522799" y="1353303"/>
                      <a:pt x="461434" y="1283708"/>
                      <a:pt x="399245" y="1214908"/>
                    </a:cubicBezTo>
                    <a:cubicBezTo>
                      <a:pt x="337030" y="1146082"/>
                      <a:pt x="273964" y="1078050"/>
                      <a:pt x="208758" y="1011582"/>
                    </a:cubicBezTo>
                    <a:cubicBezTo>
                      <a:pt x="206069" y="1008894"/>
                      <a:pt x="206179" y="1004450"/>
                      <a:pt x="208977" y="1001679"/>
                    </a:cubicBezTo>
                    <a:cubicBezTo>
                      <a:pt x="211775" y="998909"/>
                      <a:pt x="216219" y="998854"/>
                      <a:pt x="218907" y="1001542"/>
                    </a:cubicBezTo>
                    <a:cubicBezTo>
                      <a:pt x="220197" y="1002832"/>
                      <a:pt x="221459" y="1004121"/>
                      <a:pt x="222748" y="1005410"/>
                    </a:cubicBezTo>
                    <a:cubicBezTo>
                      <a:pt x="238055" y="990542"/>
                      <a:pt x="252786" y="975125"/>
                      <a:pt x="267188" y="959379"/>
                    </a:cubicBezTo>
                    <a:cubicBezTo>
                      <a:pt x="303288" y="919877"/>
                      <a:pt x="337578" y="878620"/>
                      <a:pt x="375215" y="840489"/>
                    </a:cubicBezTo>
                    <a:cubicBezTo>
                      <a:pt x="417378" y="797915"/>
                      <a:pt x="459459" y="755038"/>
                      <a:pt x="501978" y="712519"/>
                    </a:cubicBezTo>
                    <a:cubicBezTo>
                      <a:pt x="544443" y="670027"/>
                      <a:pt x="587319" y="627836"/>
                      <a:pt x="630717" y="586304"/>
                    </a:cubicBezTo>
                    <a:cubicBezTo>
                      <a:pt x="688763" y="530727"/>
                      <a:pt x="747879" y="476412"/>
                      <a:pt x="808531" y="424208"/>
                    </a:cubicBezTo>
                    <a:close/>
                  </a:path>
                </a:pathLst>
              </a:custGeom>
              <a:solidFill>
                <a:srgbClr val="F7841C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8" name="任意多边形: 形状 4637">
                <a:extLst>
                  <a:ext uri="{FF2B5EF4-FFF2-40B4-BE49-F238E27FC236}">
                    <a16:creationId xmlns:a16="http://schemas.microsoft.com/office/drawing/2014/main" id="{F5186F74-A114-1F2B-8D05-EF93C134BA94}"/>
                  </a:ext>
                </a:extLst>
              </p:cNvPr>
              <p:cNvSpPr/>
              <p:nvPr/>
            </p:nvSpPr>
            <p:spPr>
              <a:xfrm>
                <a:off x="8605933" y="396565"/>
                <a:ext cx="1107792" cy="1053129"/>
              </a:xfrm>
              <a:custGeom>
                <a:avLst/>
                <a:gdLst>
                  <a:gd name="connsiteX0" fmla="*/ 15979 w 1107792"/>
                  <a:gd name="connsiteY0" fmla="*/ 1048301 h 1053129"/>
                  <a:gd name="connsiteX1" fmla="*/ 396955 w 1107792"/>
                  <a:gd name="connsiteY1" fmla="*/ 669547 h 1053129"/>
                  <a:gd name="connsiteX2" fmla="*/ 657861 w 1107792"/>
                  <a:gd name="connsiteY2" fmla="*/ 418764 h 1053129"/>
                  <a:gd name="connsiteX3" fmla="*/ 1082892 w 1107792"/>
                  <a:gd name="connsiteY3" fmla="*/ 33152 h 1053129"/>
                  <a:gd name="connsiteX4" fmla="*/ 1086678 w 1107792"/>
                  <a:gd name="connsiteY4" fmla="*/ 13429 h 1053129"/>
                  <a:gd name="connsiteX5" fmla="*/ 1096060 w 1107792"/>
                  <a:gd name="connsiteY5" fmla="*/ 6598 h 1053129"/>
                  <a:gd name="connsiteX6" fmla="*/ 1102588 w 1107792"/>
                  <a:gd name="connsiteY6" fmla="*/ 15733 h 1053129"/>
                  <a:gd name="connsiteX7" fmla="*/ 1102506 w 1107792"/>
                  <a:gd name="connsiteY7" fmla="*/ 16145 h 1053129"/>
                  <a:gd name="connsiteX8" fmla="*/ 1104865 w 1107792"/>
                  <a:gd name="connsiteY8" fmla="*/ 14087 h 1053129"/>
                  <a:gd name="connsiteX9" fmla="*/ 1105935 w 1107792"/>
                  <a:gd name="connsiteY9" fmla="*/ 2703 h 1053129"/>
                  <a:gd name="connsiteX10" fmla="*/ 1094551 w 1107792"/>
                  <a:gd name="connsiteY10" fmla="*/ 2017 h 1053129"/>
                  <a:gd name="connsiteX11" fmla="*/ 536776 w 1107792"/>
                  <a:gd name="connsiteY11" fmla="*/ 510414 h 1053129"/>
                  <a:gd name="connsiteX12" fmla="*/ 2099 w 1107792"/>
                  <a:gd name="connsiteY12" fmla="*/ 1042705 h 1053129"/>
                  <a:gd name="connsiteX13" fmla="*/ 2017 w 1107792"/>
                  <a:gd name="connsiteY13" fmla="*/ 1052608 h 1053129"/>
                  <a:gd name="connsiteX14" fmla="*/ 2839 w 1107792"/>
                  <a:gd name="connsiteY14" fmla="*/ 1053129 h 1053129"/>
                  <a:gd name="connsiteX15" fmla="*/ 5253 w 1107792"/>
                  <a:gd name="connsiteY15" fmla="*/ 1048521 h 1053129"/>
                  <a:gd name="connsiteX16" fmla="*/ 15979 w 1107792"/>
                  <a:gd name="connsiteY16" fmla="*/ 1048301 h 1053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07792" h="1053129">
                    <a:moveTo>
                      <a:pt x="15979" y="1048301"/>
                    </a:moveTo>
                    <a:cubicBezTo>
                      <a:pt x="141344" y="921867"/>
                      <a:pt x="268381" y="795159"/>
                      <a:pt x="396955" y="669547"/>
                    </a:cubicBezTo>
                    <a:cubicBezTo>
                      <a:pt x="483201" y="585276"/>
                      <a:pt x="570160" y="501526"/>
                      <a:pt x="657861" y="418764"/>
                    </a:cubicBezTo>
                    <a:cubicBezTo>
                      <a:pt x="797490" y="286953"/>
                      <a:pt x="939011" y="157666"/>
                      <a:pt x="1082892" y="33152"/>
                    </a:cubicBezTo>
                    <a:cubicBezTo>
                      <a:pt x="1084374" y="25746"/>
                      <a:pt x="1085663" y="19080"/>
                      <a:pt x="1086678" y="13429"/>
                    </a:cubicBezTo>
                    <a:cubicBezTo>
                      <a:pt x="1087473" y="9040"/>
                      <a:pt x="1091671" y="5967"/>
                      <a:pt x="1096060" y="6598"/>
                    </a:cubicBezTo>
                    <a:cubicBezTo>
                      <a:pt x="1100449" y="7229"/>
                      <a:pt x="1103384" y="11317"/>
                      <a:pt x="1102588" y="15733"/>
                    </a:cubicBezTo>
                    <a:cubicBezTo>
                      <a:pt x="1102561" y="15870"/>
                      <a:pt x="1102534" y="16007"/>
                      <a:pt x="1102506" y="16145"/>
                    </a:cubicBezTo>
                    <a:cubicBezTo>
                      <a:pt x="1103302" y="15459"/>
                      <a:pt x="1104097" y="14773"/>
                      <a:pt x="1104865" y="14087"/>
                    </a:cubicBezTo>
                    <a:cubicBezTo>
                      <a:pt x="1108294" y="11152"/>
                      <a:pt x="1108788" y="6022"/>
                      <a:pt x="1105935" y="2703"/>
                    </a:cubicBezTo>
                    <a:cubicBezTo>
                      <a:pt x="1103082" y="-616"/>
                      <a:pt x="1097980" y="-918"/>
                      <a:pt x="1094551" y="2017"/>
                    </a:cubicBezTo>
                    <a:cubicBezTo>
                      <a:pt x="904831" y="164661"/>
                      <a:pt x="718760" y="335371"/>
                      <a:pt x="536776" y="510414"/>
                    </a:cubicBezTo>
                    <a:cubicBezTo>
                      <a:pt x="354902" y="685321"/>
                      <a:pt x="177088" y="864562"/>
                      <a:pt x="2099" y="1042705"/>
                    </a:cubicBezTo>
                    <a:cubicBezTo>
                      <a:pt x="-672" y="1045503"/>
                      <a:pt x="-699" y="1049947"/>
                      <a:pt x="2017" y="1052608"/>
                    </a:cubicBezTo>
                    <a:cubicBezTo>
                      <a:pt x="2263" y="1052855"/>
                      <a:pt x="2565" y="1052937"/>
                      <a:pt x="2839" y="1053129"/>
                    </a:cubicBezTo>
                    <a:cubicBezTo>
                      <a:pt x="3169" y="1051428"/>
                      <a:pt x="3882" y="1049810"/>
                      <a:pt x="5253" y="1048521"/>
                    </a:cubicBezTo>
                    <a:cubicBezTo>
                      <a:pt x="8353" y="1045668"/>
                      <a:pt x="12962" y="1045695"/>
                      <a:pt x="15979" y="104830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9" name="任意多边形: 形状 4638">
                <a:extLst>
                  <a:ext uri="{FF2B5EF4-FFF2-40B4-BE49-F238E27FC236}">
                    <a16:creationId xmlns:a16="http://schemas.microsoft.com/office/drawing/2014/main" id="{9E612A06-66A0-6E9E-4F3E-CAA1960FDA62}"/>
                  </a:ext>
                </a:extLst>
              </p:cNvPr>
              <p:cNvSpPr/>
              <p:nvPr/>
            </p:nvSpPr>
            <p:spPr>
              <a:xfrm>
                <a:off x="8608606" y="1444866"/>
                <a:ext cx="683606" cy="758385"/>
              </a:xfrm>
              <a:custGeom>
                <a:avLst/>
                <a:gdLst>
                  <a:gd name="connsiteX0" fmla="*/ 683607 w 683606"/>
                  <a:gd name="connsiteY0" fmla="*/ 740143 h 758385"/>
                  <a:gd name="connsiteX1" fmla="*/ 484670 w 683606"/>
                  <a:gd name="connsiteY1" fmla="*/ 526969 h 758385"/>
                  <a:gd name="connsiteX2" fmla="*/ 297145 w 683606"/>
                  <a:gd name="connsiteY2" fmla="*/ 315907 h 758385"/>
                  <a:gd name="connsiteX3" fmla="*/ 13991 w 683606"/>
                  <a:gd name="connsiteY3" fmla="*/ 494 h 758385"/>
                  <a:gd name="connsiteX4" fmla="*/ 13306 w 683606"/>
                  <a:gd name="connsiteY4" fmla="*/ 0 h 758385"/>
                  <a:gd name="connsiteX5" fmla="*/ 9273 w 683606"/>
                  <a:gd name="connsiteY5" fmla="*/ 4060 h 758385"/>
                  <a:gd name="connsiteX6" fmla="*/ 166 w 683606"/>
                  <a:gd name="connsiteY6" fmla="*/ 4828 h 758385"/>
                  <a:gd name="connsiteX7" fmla="*/ 1949 w 683606"/>
                  <a:gd name="connsiteY7" fmla="*/ 11631 h 758385"/>
                  <a:gd name="connsiteX8" fmla="*/ 283895 w 683606"/>
                  <a:gd name="connsiteY8" fmla="*/ 327648 h 758385"/>
                  <a:gd name="connsiteX9" fmla="*/ 472380 w 683606"/>
                  <a:gd name="connsiteY9" fmla="*/ 538161 h 758385"/>
                  <a:gd name="connsiteX10" fmla="*/ 680918 w 683606"/>
                  <a:gd name="connsiteY10" fmla="*/ 757864 h 758385"/>
                  <a:gd name="connsiteX11" fmla="*/ 681714 w 683606"/>
                  <a:gd name="connsiteY11" fmla="*/ 758385 h 758385"/>
                  <a:gd name="connsiteX12" fmla="*/ 680946 w 683606"/>
                  <a:gd name="connsiteY12" fmla="*/ 753914 h 758385"/>
                  <a:gd name="connsiteX13" fmla="*/ 683607 w 683606"/>
                  <a:gd name="connsiteY13" fmla="*/ 740143 h 758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3606" h="758385">
                    <a:moveTo>
                      <a:pt x="683607" y="740143"/>
                    </a:moveTo>
                    <a:cubicBezTo>
                      <a:pt x="614917" y="669505"/>
                      <a:pt x="549135" y="598347"/>
                      <a:pt x="484670" y="526969"/>
                    </a:cubicBezTo>
                    <a:cubicBezTo>
                      <a:pt x="421357" y="456880"/>
                      <a:pt x="359388" y="386435"/>
                      <a:pt x="297145" y="315907"/>
                    </a:cubicBezTo>
                    <a:cubicBezTo>
                      <a:pt x="204671" y="211117"/>
                      <a:pt x="111677" y="106025"/>
                      <a:pt x="13991" y="494"/>
                    </a:cubicBezTo>
                    <a:cubicBezTo>
                      <a:pt x="13799" y="274"/>
                      <a:pt x="13525" y="192"/>
                      <a:pt x="13306" y="0"/>
                    </a:cubicBezTo>
                    <a:cubicBezTo>
                      <a:pt x="11961" y="1344"/>
                      <a:pt x="10617" y="2716"/>
                      <a:pt x="9273" y="4060"/>
                    </a:cubicBezTo>
                    <a:cubicBezTo>
                      <a:pt x="6750" y="6611"/>
                      <a:pt x="2882" y="6803"/>
                      <a:pt x="166" y="4828"/>
                    </a:cubicBezTo>
                    <a:cubicBezTo>
                      <a:pt x="-301" y="7215"/>
                      <a:pt x="193" y="9738"/>
                      <a:pt x="1949" y="11631"/>
                    </a:cubicBezTo>
                    <a:cubicBezTo>
                      <a:pt x="99223" y="117382"/>
                      <a:pt x="191477" y="222967"/>
                      <a:pt x="283895" y="327648"/>
                    </a:cubicBezTo>
                    <a:cubicBezTo>
                      <a:pt x="346221" y="398230"/>
                      <a:pt x="408601" y="468401"/>
                      <a:pt x="472380" y="538161"/>
                    </a:cubicBezTo>
                    <a:cubicBezTo>
                      <a:pt x="539753" y="611898"/>
                      <a:pt x="608800" y="685087"/>
                      <a:pt x="680918" y="757864"/>
                    </a:cubicBezTo>
                    <a:cubicBezTo>
                      <a:pt x="681138" y="758111"/>
                      <a:pt x="681439" y="758193"/>
                      <a:pt x="681714" y="758385"/>
                    </a:cubicBezTo>
                    <a:cubicBezTo>
                      <a:pt x="681000" y="757068"/>
                      <a:pt x="680644" y="755532"/>
                      <a:pt x="680946" y="753914"/>
                    </a:cubicBezTo>
                    <a:cubicBezTo>
                      <a:pt x="681741" y="749305"/>
                      <a:pt x="682701" y="744751"/>
                      <a:pt x="683607" y="74014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0" name="任意多边形: 形状 4639">
                <a:extLst>
                  <a:ext uri="{FF2B5EF4-FFF2-40B4-BE49-F238E27FC236}">
                    <a16:creationId xmlns:a16="http://schemas.microsoft.com/office/drawing/2014/main" id="{60D4B444-52E4-FDD4-3873-6C88D77AAF29}"/>
                  </a:ext>
                </a:extLst>
              </p:cNvPr>
              <p:cNvSpPr/>
              <p:nvPr/>
            </p:nvSpPr>
            <p:spPr>
              <a:xfrm>
                <a:off x="8608772" y="1442928"/>
                <a:ext cx="13139" cy="8098"/>
              </a:xfrm>
              <a:custGeom>
                <a:avLst/>
                <a:gdLst>
                  <a:gd name="connsiteX0" fmla="*/ 9107 w 13139"/>
                  <a:gd name="connsiteY0" fmla="*/ 5998 h 8098"/>
                  <a:gd name="connsiteX1" fmla="*/ 13140 w 13139"/>
                  <a:gd name="connsiteY1" fmla="*/ 1938 h 8098"/>
                  <a:gd name="connsiteX2" fmla="*/ 2414 w 13139"/>
                  <a:gd name="connsiteY2" fmla="*/ 2157 h 8098"/>
                  <a:gd name="connsiteX3" fmla="*/ 0 w 13139"/>
                  <a:gd name="connsiteY3" fmla="*/ 6766 h 8098"/>
                  <a:gd name="connsiteX4" fmla="*/ 9107 w 13139"/>
                  <a:gd name="connsiteY4" fmla="*/ 5998 h 8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39" h="8098">
                    <a:moveTo>
                      <a:pt x="9107" y="5998"/>
                    </a:moveTo>
                    <a:cubicBezTo>
                      <a:pt x="10452" y="4654"/>
                      <a:pt x="11796" y="3282"/>
                      <a:pt x="13140" y="1938"/>
                    </a:cubicBezTo>
                    <a:cubicBezTo>
                      <a:pt x="10122" y="-668"/>
                      <a:pt x="5514" y="-695"/>
                      <a:pt x="2414" y="2157"/>
                    </a:cubicBezTo>
                    <a:cubicBezTo>
                      <a:pt x="1042" y="3419"/>
                      <a:pt x="302" y="5065"/>
                      <a:pt x="0" y="6766"/>
                    </a:cubicBezTo>
                    <a:cubicBezTo>
                      <a:pt x="2716" y="8741"/>
                      <a:pt x="6584" y="8549"/>
                      <a:pt x="9107" y="5998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1" name="任意多边形: 形状 4640">
                <a:extLst>
                  <a:ext uri="{FF2B5EF4-FFF2-40B4-BE49-F238E27FC236}">
                    <a16:creationId xmlns:a16="http://schemas.microsoft.com/office/drawing/2014/main" id="{1B440D69-CB78-129A-ED66-8267E72A597D}"/>
                  </a:ext>
                </a:extLst>
              </p:cNvPr>
              <p:cNvSpPr/>
              <p:nvPr/>
            </p:nvSpPr>
            <p:spPr>
              <a:xfrm>
                <a:off x="9353304" y="607395"/>
                <a:ext cx="313465" cy="1333634"/>
              </a:xfrm>
              <a:custGeom>
                <a:avLst/>
                <a:gdLst>
                  <a:gd name="connsiteX0" fmla="*/ 306717 w 313465"/>
                  <a:gd name="connsiteY0" fmla="*/ 1810 h 1333634"/>
                  <a:gd name="connsiteX1" fmla="*/ 296485 w 313465"/>
                  <a:gd name="connsiteY1" fmla="*/ 192 h 1333634"/>
                  <a:gd name="connsiteX2" fmla="*/ 290121 w 313465"/>
                  <a:gd name="connsiteY2" fmla="*/ 28036 h 1333634"/>
                  <a:gd name="connsiteX3" fmla="*/ 277173 w 313465"/>
                  <a:gd name="connsiteY3" fmla="*/ 84326 h 1333634"/>
                  <a:gd name="connsiteX4" fmla="*/ 283016 w 313465"/>
                  <a:gd name="connsiteY4" fmla="*/ 85314 h 1333634"/>
                  <a:gd name="connsiteX5" fmla="*/ 289545 w 313465"/>
                  <a:gd name="connsiteY5" fmla="*/ 94448 h 1333634"/>
                  <a:gd name="connsiteX6" fmla="*/ 280163 w 313465"/>
                  <a:gd name="connsiteY6" fmla="*/ 101279 h 1333634"/>
                  <a:gd name="connsiteX7" fmla="*/ 273469 w 313465"/>
                  <a:gd name="connsiteY7" fmla="*/ 100429 h 1333634"/>
                  <a:gd name="connsiteX8" fmla="*/ 253280 w 313465"/>
                  <a:gd name="connsiteY8" fmla="*/ 187278 h 1333634"/>
                  <a:gd name="connsiteX9" fmla="*/ 255968 w 313465"/>
                  <a:gd name="connsiteY9" fmla="*/ 187772 h 1333634"/>
                  <a:gd name="connsiteX10" fmla="*/ 262936 w 313465"/>
                  <a:gd name="connsiteY10" fmla="*/ 196578 h 1333634"/>
                  <a:gd name="connsiteX11" fmla="*/ 253856 w 313465"/>
                  <a:gd name="connsiteY11" fmla="*/ 203820 h 1333634"/>
                  <a:gd name="connsiteX12" fmla="*/ 249494 w 313465"/>
                  <a:gd name="connsiteY12" fmla="*/ 203381 h 1333634"/>
                  <a:gd name="connsiteX13" fmla="*/ 224750 w 313465"/>
                  <a:gd name="connsiteY13" fmla="*/ 309131 h 1333634"/>
                  <a:gd name="connsiteX14" fmla="*/ 226369 w 313465"/>
                  <a:gd name="connsiteY14" fmla="*/ 309570 h 1333634"/>
                  <a:gd name="connsiteX15" fmla="*/ 231828 w 313465"/>
                  <a:gd name="connsiteY15" fmla="*/ 319391 h 1333634"/>
                  <a:gd name="connsiteX16" fmla="*/ 221760 w 313465"/>
                  <a:gd name="connsiteY16" fmla="*/ 325179 h 1333634"/>
                  <a:gd name="connsiteX17" fmla="*/ 221019 w 313465"/>
                  <a:gd name="connsiteY17" fmla="*/ 325014 h 1333634"/>
                  <a:gd name="connsiteX18" fmla="*/ 200445 w 313465"/>
                  <a:gd name="connsiteY18" fmla="*/ 412687 h 1333634"/>
                  <a:gd name="connsiteX19" fmla="*/ 205767 w 313465"/>
                  <a:gd name="connsiteY19" fmla="*/ 422453 h 1333634"/>
                  <a:gd name="connsiteX20" fmla="*/ 196797 w 313465"/>
                  <a:gd name="connsiteY20" fmla="*/ 428268 h 1333634"/>
                  <a:gd name="connsiteX21" fmla="*/ 175428 w 313465"/>
                  <a:gd name="connsiteY21" fmla="*/ 519644 h 1333634"/>
                  <a:gd name="connsiteX22" fmla="*/ 179296 w 313465"/>
                  <a:gd name="connsiteY22" fmla="*/ 520687 h 1333634"/>
                  <a:gd name="connsiteX23" fmla="*/ 184700 w 313465"/>
                  <a:gd name="connsiteY23" fmla="*/ 530535 h 1333634"/>
                  <a:gd name="connsiteX24" fmla="*/ 174604 w 313465"/>
                  <a:gd name="connsiteY24" fmla="*/ 536268 h 1333634"/>
                  <a:gd name="connsiteX25" fmla="*/ 171724 w 313465"/>
                  <a:gd name="connsiteY25" fmla="*/ 535610 h 1333634"/>
                  <a:gd name="connsiteX26" fmla="*/ 167609 w 313465"/>
                  <a:gd name="connsiteY26" fmla="*/ 553550 h 1333634"/>
                  <a:gd name="connsiteX27" fmla="*/ 149586 w 313465"/>
                  <a:gd name="connsiteY27" fmla="*/ 635462 h 1333634"/>
                  <a:gd name="connsiteX28" fmla="*/ 152549 w 313465"/>
                  <a:gd name="connsiteY28" fmla="*/ 644076 h 1333634"/>
                  <a:gd name="connsiteX29" fmla="*/ 146459 w 313465"/>
                  <a:gd name="connsiteY29" fmla="*/ 649754 h 1333634"/>
                  <a:gd name="connsiteX30" fmla="*/ 138449 w 313465"/>
                  <a:gd name="connsiteY30" fmla="*/ 686157 h 1333634"/>
                  <a:gd name="connsiteX31" fmla="*/ 125145 w 313465"/>
                  <a:gd name="connsiteY31" fmla="*/ 749909 h 1333634"/>
                  <a:gd name="connsiteX32" fmla="*/ 128272 w 313465"/>
                  <a:gd name="connsiteY32" fmla="*/ 750896 h 1333634"/>
                  <a:gd name="connsiteX33" fmla="*/ 133347 w 313465"/>
                  <a:gd name="connsiteY33" fmla="*/ 760936 h 1333634"/>
                  <a:gd name="connsiteX34" fmla="*/ 123087 w 313465"/>
                  <a:gd name="connsiteY34" fmla="*/ 766340 h 1333634"/>
                  <a:gd name="connsiteX35" fmla="*/ 121771 w 313465"/>
                  <a:gd name="connsiteY35" fmla="*/ 765984 h 1333634"/>
                  <a:gd name="connsiteX36" fmla="*/ 104379 w 313465"/>
                  <a:gd name="connsiteY36" fmla="*/ 849898 h 1333634"/>
                  <a:gd name="connsiteX37" fmla="*/ 106134 w 313465"/>
                  <a:gd name="connsiteY37" fmla="*/ 856756 h 1333634"/>
                  <a:gd name="connsiteX38" fmla="*/ 101855 w 313465"/>
                  <a:gd name="connsiteY38" fmla="*/ 862160 h 1333634"/>
                  <a:gd name="connsiteX39" fmla="*/ 83914 w 313465"/>
                  <a:gd name="connsiteY39" fmla="*/ 949833 h 1333634"/>
                  <a:gd name="connsiteX40" fmla="*/ 90059 w 313465"/>
                  <a:gd name="connsiteY40" fmla="*/ 959187 h 1333634"/>
                  <a:gd name="connsiteX41" fmla="*/ 80623 w 313465"/>
                  <a:gd name="connsiteY41" fmla="*/ 965661 h 1333634"/>
                  <a:gd name="connsiteX42" fmla="*/ 65398 w 313465"/>
                  <a:gd name="connsiteY42" fmla="*/ 1038795 h 1333634"/>
                  <a:gd name="connsiteX43" fmla="*/ 67428 w 313465"/>
                  <a:gd name="connsiteY43" fmla="*/ 1039344 h 1333634"/>
                  <a:gd name="connsiteX44" fmla="*/ 73106 w 313465"/>
                  <a:gd name="connsiteY44" fmla="*/ 1049027 h 1333634"/>
                  <a:gd name="connsiteX45" fmla="*/ 63203 w 313465"/>
                  <a:gd name="connsiteY45" fmla="*/ 1055035 h 1333634"/>
                  <a:gd name="connsiteX46" fmla="*/ 62051 w 313465"/>
                  <a:gd name="connsiteY46" fmla="*/ 1054815 h 1333634"/>
                  <a:gd name="connsiteX47" fmla="*/ 42904 w 313465"/>
                  <a:gd name="connsiteY47" fmla="*/ 1143914 h 1333634"/>
                  <a:gd name="connsiteX48" fmla="*/ 43617 w 313465"/>
                  <a:gd name="connsiteY48" fmla="*/ 1144134 h 1333634"/>
                  <a:gd name="connsiteX49" fmla="*/ 48719 w 313465"/>
                  <a:gd name="connsiteY49" fmla="*/ 1154147 h 1333634"/>
                  <a:gd name="connsiteX50" fmla="*/ 39447 w 313465"/>
                  <a:gd name="connsiteY50" fmla="*/ 1159660 h 1333634"/>
                  <a:gd name="connsiteX51" fmla="*/ 26966 w 313465"/>
                  <a:gd name="connsiteY51" fmla="*/ 1216829 h 1333634"/>
                  <a:gd name="connsiteX52" fmla="*/ 22494 w 313465"/>
                  <a:gd name="connsiteY52" fmla="*/ 1236004 h 1333634"/>
                  <a:gd name="connsiteX53" fmla="*/ 25127 w 313465"/>
                  <a:gd name="connsiteY53" fmla="*/ 1236717 h 1333634"/>
                  <a:gd name="connsiteX54" fmla="*/ 30669 w 313465"/>
                  <a:gd name="connsiteY54" fmla="*/ 1246483 h 1333634"/>
                  <a:gd name="connsiteX55" fmla="*/ 20656 w 313465"/>
                  <a:gd name="connsiteY55" fmla="*/ 1252353 h 1333634"/>
                  <a:gd name="connsiteX56" fmla="*/ 18763 w 313465"/>
                  <a:gd name="connsiteY56" fmla="*/ 1251969 h 1333634"/>
                  <a:gd name="connsiteX57" fmla="*/ 0 w 313465"/>
                  <a:gd name="connsiteY57" fmla="*/ 1326639 h 1333634"/>
                  <a:gd name="connsiteX58" fmla="*/ 8614 w 313465"/>
                  <a:gd name="connsiteY58" fmla="*/ 1328861 h 1333634"/>
                  <a:gd name="connsiteX59" fmla="*/ 13798 w 313465"/>
                  <a:gd name="connsiteY59" fmla="*/ 1333634 h 1333634"/>
                  <a:gd name="connsiteX60" fmla="*/ 42355 w 313465"/>
                  <a:gd name="connsiteY60" fmla="*/ 1219819 h 1333634"/>
                  <a:gd name="connsiteX61" fmla="*/ 71789 w 313465"/>
                  <a:gd name="connsiteY61" fmla="*/ 1087295 h 1333634"/>
                  <a:gd name="connsiteX62" fmla="*/ 184590 w 313465"/>
                  <a:gd name="connsiteY62" fmla="*/ 556842 h 1333634"/>
                  <a:gd name="connsiteX63" fmla="*/ 306388 w 313465"/>
                  <a:gd name="connsiteY63" fmla="*/ 31218 h 1333634"/>
                  <a:gd name="connsiteX64" fmla="*/ 313466 w 313465"/>
                  <a:gd name="connsiteY64" fmla="*/ 0 h 1333634"/>
                  <a:gd name="connsiteX65" fmla="*/ 306717 w 313465"/>
                  <a:gd name="connsiteY65" fmla="*/ 1810 h 1333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13465" h="1333634">
                    <a:moveTo>
                      <a:pt x="306717" y="1810"/>
                    </a:moveTo>
                    <a:cubicBezTo>
                      <a:pt x="303315" y="1234"/>
                      <a:pt x="299914" y="741"/>
                      <a:pt x="296485" y="192"/>
                    </a:cubicBezTo>
                    <a:cubicBezTo>
                      <a:pt x="294400" y="9354"/>
                      <a:pt x="292288" y="18599"/>
                      <a:pt x="290121" y="28036"/>
                    </a:cubicBezTo>
                    <a:cubicBezTo>
                      <a:pt x="285924" y="46360"/>
                      <a:pt x="281589" y="65178"/>
                      <a:pt x="277173" y="84326"/>
                    </a:cubicBezTo>
                    <a:cubicBezTo>
                      <a:pt x="279121" y="84655"/>
                      <a:pt x="281068" y="85012"/>
                      <a:pt x="283016" y="85314"/>
                    </a:cubicBezTo>
                    <a:cubicBezTo>
                      <a:pt x="287405" y="85944"/>
                      <a:pt x="290340" y="90032"/>
                      <a:pt x="289545" y="94448"/>
                    </a:cubicBezTo>
                    <a:cubicBezTo>
                      <a:pt x="288749" y="98837"/>
                      <a:pt x="284552" y="101910"/>
                      <a:pt x="280163" y="101279"/>
                    </a:cubicBezTo>
                    <a:cubicBezTo>
                      <a:pt x="277941" y="100977"/>
                      <a:pt x="275692" y="100703"/>
                      <a:pt x="273469" y="100429"/>
                    </a:cubicBezTo>
                    <a:cubicBezTo>
                      <a:pt x="266858" y="129013"/>
                      <a:pt x="260083" y="158145"/>
                      <a:pt x="253280" y="187278"/>
                    </a:cubicBezTo>
                    <a:cubicBezTo>
                      <a:pt x="254185" y="187415"/>
                      <a:pt x="255063" y="187635"/>
                      <a:pt x="255968" y="187772"/>
                    </a:cubicBezTo>
                    <a:cubicBezTo>
                      <a:pt x="260384" y="188184"/>
                      <a:pt x="263512" y="192134"/>
                      <a:pt x="262936" y="196578"/>
                    </a:cubicBezTo>
                    <a:cubicBezTo>
                      <a:pt x="262360" y="200994"/>
                      <a:pt x="258299" y="204259"/>
                      <a:pt x="253856" y="203820"/>
                    </a:cubicBezTo>
                    <a:cubicBezTo>
                      <a:pt x="252402" y="203710"/>
                      <a:pt x="250948" y="203518"/>
                      <a:pt x="249494" y="203381"/>
                    </a:cubicBezTo>
                    <a:cubicBezTo>
                      <a:pt x="241127" y="239207"/>
                      <a:pt x="232788" y="274841"/>
                      <a:pt x="224750" y="309131"/>
                    </a:cubicBezTo>
                    <a:cubicBezTo>
                      <a:pt x="225272" y="309268"/>
                      <a:pt x="225848" y="309406"/>
                      <a:pt x="226369" y="309570"/>
                    </a:cubicBezTo>
                    <a:cubicBezTo>
                      <a:pt x="230648" y="310695"/>
                      <a:pt x="233090" y="315084"/>
                      <a:pt x="231828" y="319391"/>
                    </a:cubicBezTo>
                    <a:cubicBezTo>
                      <a:pt x="230566" y="323698"/>
                      <a:pt x="226067" y="326276"/>
                      <a:pt x="221760" y="325179"/>
                    </a:cubicBezTo>
                    <a:cubicBezTo>
                      <a:pt x="221513" y="325124"/>
                      <a:pt x="221266" y="325069"/>
                      <a:pt x="221019" y="325014"/>
                    </a:cubicBezTo>
                    <a:cubicBezTo>
                      <a:pt x="213805" y="355766"/>
                      <a:pt x="206864" y="385282"/>
                      <a:pt x="200445" y="412687"/>
                    </a:cubicBezTo>
                    <a:cubicBezTo>
                      <a:pt x="204643" y="413894"/>
                      <a:pt x="207029" y="418201"/>
                      <a:pt x="205767" y="422453"/>
                    </a:cubicBezTo>
                    <a:cubicBezTo>
                      <a:pt x="204615" y="426403"/>
                      <a:pt x="200720" y="428735"/>
                      <a:pt x="196797" y="428268"/>
                    </a:cubicBezTo>
                    <a:cubicBezTo>
                      <a:pt x="188568" y="463354"/>
                      <a:pt x="181298" y="494434"/>
                      <a:pt x="175428" y="519644"/>
                    </a:cubicBezTo>
                    <a:cubicBezTo>
                      <a:pt x="176717" y="520001"/>
                      <a:pt x="178006" y="520330"/>
                      <a:pt x="179296" y="520687"/>
                    </a:cubicBezTo>
                    <a:cubicBezTo>
                      <a:pt x="183575" y="521839"/>
                      <a:pt x="185989" y="526256"/>
                      <a:pt x="184700" y="530535"/>
                    </a:cubicBezTo>
                    <a:cubicBezTo>
                      <a:pt x="183410" y="534842"/>
                      <a:pt x="178884" y="537393"/>
                      <a:pt x="174604" y="536268"/>
                    </a:cubicBezTo>
                    <a:cubicBezTo>
                      <a:pt x="173644" y="536021"/>
                      <a:pt x="172684" y="535829"/>
                      <a:pt x="171724" y="535610"/>
                    </a:cubicBezTo>
                    <a:cubicBezTo>
                      <a:pt x="170215" y="542139"/>
                      <a:pt x="168844" y="548146"/>
                      <a:pt x="167609" y="553550"/>
                    </a:cubicBezTo>
                    <a:cubicBezTo>
                      <a:pt x="161410" y="580818"/>
                      <a:pt x="155539" y="608140"/>
                      <a:pt x="149586" y="635462"/>
                    </a:cubicBezTo>
                    <a:cubicBezTo>
                      <a:pt x="152248" y="637328"/>
                      <a:pt x="153537" y="640702"/>
                      <a:pt x="152549" y="644076"/>
                    </a:cubicBezTo>
                    <a:cubicBezTo>
                      <a:pt x="151671" y="647039"/>
                      <a:pt x="149257" y="649069"/>
                      <a:pt x="146459" y="649754"/>
                    </a:cubicBezTo>
                    <a:cubicBezTo>
                      <a:pt x="143826" y="661907"/>
                      <a:pt x="141028" y="674004"/>
                      <a:pt x="138449" y="686157"/>
                    </a:cubicBezTo>
                    <a:cubicBezTo>
                      <a:pt x="133923" y="707389"/>
                      <a:pt x="129589" y="728649"/>
                      <a:pt x="125145" y="749909"/>
                    </a:cubicBezTo>
                    <a:cubicBezTo>
                      <a:pt x="126187" y="750238"/>
                      <a:pt x="127230" y="750567"/>
                      <a:pt x="128272" y="750896"/>
                    </a:cubicBezTo>
                    <a:cubicBezTo>
                      <a:pt x="132496" y="752158"/>
                      <a:pt x="134773" y="756657"/>
                      <a:pt x="133347" y="760936"/>
                    </a:cubicBezTo>
                    <a:cubicBezTo>
                      <a:pt x="131920" y="765216"/>
                      <a:pt x="127339" y="767630"/>
                      <a:pt x="123087" y="766340"/>
                    </a:cubicBezTo>
                    <a:cubicBezTo>
                      <a:pt x="122648" y="766231"/>
                      <a:pt x="122209" y="766093"/>
                      <a:pt x="121771" y="765984"/>
                    </a:cubicBezTo>
                    <a:cubicBezTo>
                      <a:pt x="115955" y="793937"/>
                      <a:pt x="110112" y="821918"/>
                      <a:pt x="104379" y="849898"/>
                    </a:cubicBezTo>
                    <a:cubicBezTo>
                      <a:pt x="105942" y="851709"/>
                      <a:pt x="106738" y="854178"/>
                      <a:pt x="106134" y="856756"/>
                    </a:cubicBezTo>
                    <a:cubicBezTo>
                      <a:pt x="105558" y="859198"/>
                      <a:pt x="103912" y="861063"/>
                      <a:pt x="101855" y="862160"/>
                    </a:cubicBezTo>
                    <a:cubicBezTo>
                      <a:pt x="95875" y="891375"/>
                      <a:pt x="89895" y="920618"/>
                      <a:pt x="83914" y="949833"/>
                    </a:cubicBezTo>
                    <a:cubicBezTo>
                      <a:pt x="88249" y="950656"/>
                      <a:pt x="91019" y="954826"/>
                      <a:pt x="90059" y="959187"/>
                    </a:cubicBezTo>
                    <a:cubicBezTo>
                      <a:pt x="89127" y="963494"/>
                      <a:pt x="84902" y="966347"/>
                      <a:pt x="80623" y="965661"/>
                    </a:cubicBezTo>
                    <a:cubicBezTo>
                      <a:pt x="75602" y="990048"/>
                      <a:pt x="70500" y="1014435"/>
                      <a:pt x="65398" y="1038795"/>
                    </a:cubicBezTo>
                    <a:cubicBezTo>
                      <a:pt x="66084" y="1038987"/>
                      <a:pt x="66742" y="1039152"/>
                      <a:pt x="67428" y="1039344"/>
                    </a:cubicBezTo>
                    <a:cubicBezTo>
                      <a:pt x="71734" y="1040359"/>
                      <a:pt x="74286" y="1044693"/>
                      <a:pt x="73106" y="1049027"/>
                    </a:cubicBezTo>
                    <a:cubicBezTo>
                      <a:pt x="71954" y="1053361"/>
                      <a:pt x="67510" y="1056050"/>
                      <a:pt x="63203" y="1055035"/>
                    </a:cubicBezTo>
                    <a:cubicBezTo>
                      <a:pt x="62819" y="1054952"/>
                      <a:pt x="62435" y="1054898"/>
                      <a:pt x="62051" y="1054815"/>
                    </a:cubicBezTo>
                    <a:cubicBezTo>
                      <a:pt x="55824" y="1084552"/>
                      <a:pt x="49350" y="1114233"/>
                      <a:pt x="42904" y="1143914"/>
                    </a:cubicBezTo>
                    <a:cubicBezTo>
                      <a:pt x="43150" y="1143997"/>
                      <a:pt x="43397" y="1144079"/>
                      <a:pt x="43617" y="1144134"/>
                    </a:cubicBezTo>
                    <a:cubicBezTo>
                      <a:pt x="47841" y="1145396"/>
                      <a:pt x="50145" y="1149895"/>
                      <a:pt x="48719" y="1154147"/>
                    </a:cubicBezTo>
                    <a:cubicBezTo>
                      <a:pt x="47402" y="1158097"/>
                      <a:pt x="43397" y="1160346"/>
                      <a:pt x="39447" y="1159660"/>
                    </a:cubicBezTo>
                    <a:cubicBezTo>
                      <a:pt x="35278" y="1178726"/>
                      <a:pt x="31272" y="1197791"/>
                      <a:pt x="26966" y="1216829"/>
                    </a:cubicBezTo>
                    <a:cubicBezTo>
                      <a:pt x="25512" y="1223248"/>
                      <a:pt x="24003" y="1229612"/>
                      <a:pt x="22494" y="1236004"/>
                    </a:cubicBezTo>
                    <a:cubicBezTo>
                      <a:pt x="23372" y="1236251"/>
                      <a:pt x="24250" y="1236470"/>
                      <a:pt x="25127" y="1236717"/>
                    </a:cubicBezTo>
                    <a:cubicBezTo>
                      <a:pt x="29407" y="1237787"/>
                      <a:pt x="31903" y="1242176"/>
                      <a:pt x="30669" y="1246483"/>
                    </a:cubicBezTo>
                    <a:cubicBezTo>
                      <a:pt x="29434" y="1250790"/>
                      <a:pt x="24963" y="1253423"/>
                      <a:pt x="20656" y="1252353"/>
                    </a:cubicBezTo>
                    <a:cubicBezTo>
                      <a:pt x="20025" y="1252216"/>
                      <a:pt x="19394" y="1252106"/>
                      <a:pt x="18763" y="1251969"/>
                    </a:cubicBezTo>
                    <a:cubicBezTo>
                      <a:pt x="12756" y="1276987"/>
                      <a:pt x="6446" y="1301841"/>
                      <a:pt x="0" y="1326639"/>
                    </a:cubicBezTo>
                    <a:cubicBezTo>
                      <a:pt x="2880" y="1327380"/>
                      <a:pt x="5761" y="1328093"/>
                      <a:pt x="8614" y="1328861"/>
                    </a:cubicBezTo>
                    <a:cubicBezTo>
                      <a:pt x="11165" y="1329492"/>
                      <a:pt x="12920" y="1331357"/>
                      <a:pt x="13798" y="1333634"/>
                    </a:cubicBezTo>
                    <a:cubicBezTo>
                      <a:pt x="23783" y="1295915"/>
                      <a:pt x="33549" y="1258086"/>
                      <a:pt x="42355" y="1219819"/>
                    </a:cubicBezTo>
                    <a:cubicBezTo>
                      <a:pt x="52477" y="1175708"/>
                      <a:pt x="62271" y="1131515"/>
                      <a:pt x="71789" y="1087295"/>
                    </a:cubicBezTo>
                    <a:cubicBezTo>
                      <a:pt x="109865" y="910523"/>
                      <a:pt x="144265" y="733148"/>
                      <a:pt x="184590" y="556842"/>
                    </a:cubicBezTo>
                    <a:cubicBezTo>
                      <a:pt x="204725" y="468209"/>
                      <a:pt x="262908" y="222501"/>
                      <a:pt x="306388" y="31218"/>
                    </a:cubicBezTo>
                    <a:cubicBezTo>
                      <a:pt x="308802" y="20629"/>
                      <a:pt x="311134" y="10232"/>
                      <a:pt x="313466" y="0"/>
                    </a:cubicBezTo>
                    <a:cubicBezTo>
                      <a:pt x="311627" y="1509"/>
                      <a:pt x="309213" y="2304"/>
                      <a:pt x="306717" y="181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2" name="任意多边形: 形状 4641">
                <a:extLst>
                  <a:ext uri="{FF2B5EF4-FFF2-40B4-BE49-F238E27FC236}">
                    <a16:creationId xmlns:a16="http://schemas.microsoft.com/office/drawing/2014/main" id="{29319E38-8026-D481-387B-412141A20176}"/>
                  </a:ext>
                </a:extLst>
              </p:cNvPr>
              <p:cNvSpPr/>
              <p:nvPr/>
            </p:nvSpPr>
            <p:spPr>
              <a:xfrm>
                <a:off x="9653602" y="412710"/>
                <a:ext cx="54836" cy="184781"/>
              </a:xfrm>
              <a:custGeom>
                <a:avLst/>
                <a:gdLst>
                  <a:gd name="connsiteX0" fmla="*/ 0 w 54836"/>
                  <a:gd name="connsiteY0" fmla="*/ 178171 h 184781"/>
                  <a:gd name="connsiteX1" fmla="*/ 10150 w 54836"/>
                  <a:gd name="connsiteY1" fmla="*/ 180695 h 184781"/>
                  <a:gd name="connsiteX2" fmla="*/ 15417 w 54836"/>
                  <a:gd name="connsiteY2" fmla="*/ 184782 h 184781"/>
                  <a:gd name="connsiteX3" fmla="*/ 54837 w 54836"/>
                  <a:gd name="connsiteY3" fmla="*/ 0 h 184781"/>
                  <a:gd name="connsiteX4" fmla="*/ 35223 w 54836"/>
                  <a:gd name="connsiteY4" fmla="*/ 17008 h 184781"/>
                  <a:gd name="connsiteX5" fmla="*/ 0 w 54836"/>
                  <a:gd name="connsiteY5" fmla="*/ 178171 h 184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836" h="184781">
                    <a:moveTo>
                      <a:pt x="0" y="178171"/>
                    </a:moveTo>
                    <a:cubicBezTo>
                      <a:pt x="3402" y="178994"/>
                      <a:pt x="6776" y="179899"/>
                      <a:pt x="10150" y="180695"/>
                    </a:cubicBezTo>
                    <a:cubicBezTo>
                      <a:pt x="12564" y="181188"/>
                      <a:pt x="14374" y="182752"/>
                      <a:pt x="15417" y="184782"/>
                    </a:cubicBezTo>
                    <a:cubicBezTo>
                      <a:pt x="33961" y="102431"/>
                      <a:pt x="48692" y="34345"/>
                      <a:pt x="54837" y="0"/>
                    </a:cubicBezTo>
                    <a:cubicBezTo>
                      <a:pt x="48280" y="5651"/>
                      <a:pt x="41751" y="11357"/>
                      <a:pt x="35223" y="17008"/>
                    </a:cubicBezTo>
                    <a:cubicBezTo>
                      <a:pt x="27898" y="53739"/>
                      <a:pt x="15252" y="111017"/>
                      <a:pt x="0" y="17817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3" name="任意多边形: 形状 4642">
                <a:extLst>
                  <a:ext uri="{FF2B5EF4-FFF2-40B4-BE49-F238E27FC236}">
                    <a16:creationId xmlns:a16="http://schemas.microsoft.com/office/drawing/2014/main" id="{58470106-9CC3-D121-6269-38927CE95903}"/>
                  </a:ext>
                </a:extLst>
              </p:cNvPr>
              <p:cNvSpPr/>
              <p:nvPr/>
            </p:nvSpPr>
            <p:spPr>
              <a:xfrm>
                <a:off x="9688825" y="403108"/>
                <a:ext cx="19826" cy="26636"/>
              </a:xfrm>
              <a:custGeom>
                <a:avLst/>
                <a:gdLst>
                  <a:gd name="connsiteX0" fmla="*/ 13167 w 19826"/>
                  <a:gd name="connsiteY0" fmla="*/ 83 h 26636"/>
                  <a:gd name="connsiteX1" fmla="*/ 3786 w 19826"/>
                  <a:gd name="connsiteY1" fmla="*/ 6913 h 26636"/>
                  <a:gd name="connsiteX2" fmla="*/ 0 w 19826"/>
                  <a:gd name="connsiteY2" fmla="*/ 26637 h 26636"/>
                  <a:gd name="connsiteX3" fmla="*/ 19614 w 19826"/>
                  <a:gd name="connsiteY3" fmla="*/ 9629 h 26636"/>
                  <a:gd name="connsiteX4" fmla="*/ 19696 w 19826"/>
                  <a:gd name="connsiteY4" fmla="*/ 9218 h 26636"/>
                  <a:gd name="connsiteX5" fmla="*/ 13167 w 19826"/>
                  <a:gd name="connsiteY5" fmla="*/ 83 h 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26" h="26636">
                    <a:moveTo>
                      <a:pt x="13167" y="83"/>
                    </a:moveTo>
                    <a:cubicBezTo>
                      <a:pt x="8778" y="-548"/>
                      <a:pt x="4581" y="2497"/>
                      <a:pt x="3786" y="6913"/>
                    </a:cubicBezTo>
                    <a:cubicBezTo>
                      <a:pt x="2771" y="12564"/>
                      <a:pt x="1481" y="19230"/>
                      <a:pt x="0" y="26637"/>
                    </a:cubicBezTo>
                    <a:cubicBezTo>
                      <a:pt x="6556" y="20986"/>
                      <a:pt x="13058" y="15280"/>
                      <a:pt x="19614" y="9629"/>
                    </a:cubicBezTo>
                    <a:cubicBezTo>
                      <a:pt x="19641" y="9492"/>
                      <a:pt x="19669" y="9355"/>
                      <a:pt x="19696" y="9218"/>
                    </a:cubicBezTo>
                    <a:cubicBezTo>
                      <a:pt x="20492" y="4801"/>
                      <a:pt x="17557" y="714"/>
                      <a:pt x="13167" y="8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4" name="任意多边形: 形状 4643">
                <a:extLst>
                  <a:ext uri="{FF2B5EF4-FFF2-40B4-BE49-F238E27FC236}">
                    <a16:creationId xmlns:a16="http://schemas.microsoft.com/office/drawing/2014/main" id="{9039DEE3-0BBF-8361-EA10-2810702FCC24}"/>
                  </a:ext>
                </a:extLst>
              </p:cNvPr>
              <p:cNvSpPr/>
              <p:nvPr/>
            </p:nvSpPr>
            <p:spPr>
              <a:xfrm>
                <a:off x="9210027" y="852747"/>
                <a:ext cx="237232" cy="997372"/>
              </a:xfrm>
              <a:custGeom>
                <a:avLst/>
                <a:gdLst>
                  <a:gd name="connsiteX0" fmla="*/ 230758 w 237232"/>
                  <a:gd name="connsiteY0" fmla="*/ 13112 h 997372"/>
                  <a:gd name="connsiteX1" fmla="*/ 215670 w 237232"/>
                  <a:gd name="connsiteY1" fmla="*/ 26444 h 997372"/>
                  <a:gd name="connsiteX2" fmla="*/ 199403 w 237232"/>
                  <a:gd name="connsiteY2" fmla="*/ 95491 h 997372"/>
                  <a:gd name="connsiteX3" fmla="*/ 158968 w 237232"/>
                  <a:gd name="connsiteY3" fmla="*/ 304824 h 997372"/>
                  <a:gd name="connsiteX4" fmla="*/ 122785 w 237232"/>
                  <a:gd name="connsiteY4" fmla="*/ 457127 h 997372"/>
                  <a:gd name="connsiteX5" fmla="*/ 34454 w 237232"/>
                  <a:gd name="connsiteY5" fmla="*/ 812097 h 997372"/>
                  <a:gd name="connsiteX6" fmla="*/ 11521 w 237232"/>
                  <a:gd name="connsiteY6" fmla="*/ 941494 h 997372"/>
                  <a:gd name="connsiteX7" fmla="*/ 0 w 237232"/>
                  <a:gd name="connsiteY7" fmla="*/ 982066 h 997372"/>
                  <a:gd name="connsiteX8" fmla="*/ 7324 w 237232"/>
                  <a:gd name="connsiteY8" fmla="*/ 990762 h 997372"/>
                  <a:gd name="connsiteX9" fmla="*/ 8860 w 237232"/>
                  <a:gd name="connsiteY9" fmla="*/ 997373 h 997372"/>
                  <a:gd name="connsiteX10" fmla="*/ 25621 w 237232"/>
                  <a:gd name="connsiteY10" fmla="*/ 944182 h 997372"/>
                  <a:gd name="connsiteX11" fmla="*/ 49569 w 237232"/>
                  <a:gd name="connsiteY11" fmla="*/ 815307 h 997372"/>
                  <a:gd name="connsiteX12" fmla="*/ 127092 w 237232"/>
                  <a:gd name="connsiteY12" fmla="*/ 511470 h 997372"/>
                  <a:gd name="connsiteX13" fmla="*/ 175812 w 237232"/>
                  <a:gd name="connsiteY13" fmla="*/ 308061 h 997372"/>
                  <a:gd name="connsiteX14" fmla="*/ 215588 w 237232"/>
                  <a:gd name="connsiteY14" fmla="*/ 98289 h 997372"/>
                  <a:gd name="connsiteX15" fmla="*/ 236903 w 237232"/>
                  <a:gd name="connsiteY15" fmla="*/ 9903 h 997372"/>
                  <a:gd name="connsiteX16" fmla="*/ 231416 w 237232"/>
                  <a:gd name="connsiteY16" fmla="*/ 110 h 997372"/>
                  <a:gd name="connsiteX17" fmla="*/ 229496 w 237232"/>
                  <a:gd name="connsiteY17" fmla="*/ 0 h 997372"/>
                  <a:gd name="connsiteX18" fmla="*/ 231773 w 237232"/>
                  <a:gd name="connsiteY18" fmla="*/ 1756 h 997372"/>
                  <a:gd name="connsiteX19" fmla="*/ 230758 w 237232"/>
                  <a:gd name="connsiteY19" fmla="*/ 13112 h 997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37232" h="997372">
                    <a:moveTo>
                      <a:pt x="230758" y="13112"/>
                    </a:moveTo>
                    <a:cubicBezTo>
                      <a:pt x="225710" y="17502"/>
                      <a:pt x="220718" y="22000"/>
                      <a:pt x="215670" y="26444"/>
                    </a:cubicBezTo>
                    <a:cubicBezTo>
                      <a:pt x="209553" y="49323"/>
                      <a:pt x="204231" y="72338"/>
                      <a:pt x="199403" y="95491"/>
                    </a:cubicBezTo>
                    <a:cubicBezTo>
                      <a:pt x="184919" y="165058"/>
                      <a:pt x="174769" y="235504"/>
                      <a:pt x="158968" y="304824"/>
                    </a:cubicBezTo>
                    <a:cubicBezTo>
                      <a:pt x="147447" y="355656"/>
                      <a:pt x="135212" y="406405"/>
                      <a:pt x="122785" y="457127"/>
                    </a:cubicBezTo>
                    <a:cubicBezTo>
                      <a:pt x="93790" y="575578"/>
                      <a:pt x="63258" y="693838"/>
                      <a:pt x="34454" y="812097"/>
                    </a:cubicBezTo>
                    <a:cubicBezTo>
                      <a:pt x="24689" y="852504"/>
                      <a:pt x="20930" y="898590"/>
                      <a:pt x="11521" y="941494"/>
                    </a:cubicBezTo>
                    <a:cubicBezTo>
                      <a:pt x="8449" y="955484"/>
                      <a:pt x="4746" y="969090"/>
                      <a:pt x="0" y="982066"/>
                    </a:cubicBezTo>
                    <a:cubicBezTo>
                      <a:pt x="2441" y="984973"/>
                      <a:pt x="4883" y="987854"/>
                      <a:pt x="7324" y="990762"/>
                    </a:cubicBezTo>
                    <a:cubicBezTo>
                      <a:pt x="8915" y="992654"/>
                      <a:pt x="9327" y="995068"/>
                      <a:pt x="8860" y="997373"/>
                    </a:cubicBezTo>
                    <a:cubicBezTo>
                      <a:pt x="16075" y="980694"/>
                      <a:pt x="21397" y="962754"/>
                      <a:pt x="25621" y="944182"/>
                    </a:cubicBezTo>
                    <a:cubicBezTo>
                      <a:pt x="35360" y="901470"/>
                      <a:pt x="39474" y="855549"/>
                      <a:pt x="49569" y="815307"/>
                    </a:cubicBezTo>
                    <a:cubicBezTo>
                      <a:pt x="74807" y="714055"/>
                      <a:pt x="101608" y="612886"/>
                      <a:pt x="127092" y="511470"/>
                    </a:cubicBezTo>
                    <a:cubicBezTo>
                      <a:pt x="144100" y="443767"/>
                      <a:pt x="160477" y="375956"/>
                      <a:pt x="175812" y="308061"/>
                    </a:cubicBezTo>
                    <a:cubicBezTo>
                      <a:pt x="191393" y="238576"/>
                      <a:pt x="201351" y="167994"/>
                      <a:pt x="215588" y="98289"/>
                    </a:cubicBezTo>
                    <a:cubicBezTo>
                      <a:pt x="221650" y="68635"/>
                      <a:pt x="228481" y="39118"/>
                      <a:pt x="236903" y="9903"/>
                    </a:cubicBezTo>
                    <a:cubicBezTo>
                      <a:pt x="238164" y="5596"/>
                      <a:pt x="235696" y="1207"/>
                      <a:pt x="231416" y="110"/>
                    </a:cubicBezTo>
                    <a:cubicBezTo>
                      <a:pt x="230785" y="-55"/>
                      <a:pt x="230154" y="27"/>
                      <a:pt x="229496" y="0"/>
                    </a:cubicBezTo>
                    <a:cubicBezTo>
                      <a:pt x="230319" y="439"/>
                      <a:pt x="231115" y="988"/>
                      <a:pt x="231773" y="1756"/>
                    </a:cubicBezTo>
                    <a:cubicBezTo>
                      <a:pt x="234653" y="5047"/>
                      <a:pt x="234187" y="10150"/>
                      <a:pt x="230758" y="1311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5" name="任意多边形: 形状 4644">
                <a:extLst>
                  <a:ext uri="{FF2B5EF4-FFF2-40B4-BE49-F238E27FC236}">
                    <a16:creationId xmlns:a16="http://schemas.microsoft.com/office/drawing/2014/main" id="{B5EE6760-D821-583B-9848-B87F3284D3D6}"/>
                  </a:ext>
                </a:extLst>
              </p:cNvPr>
              <p:cNvSpPr/>
              <p:nvPr/>
            </p:nvSpPr>
            <p:spPr>
              <a:xfrm>
                <a:off x="8979378" y="996710"/>
                <a:ext cx="317936" cy="314754"/>
              </a:xfrm>
              <a:custGeom>
                <a:avLst/>
                <a:gdLst>
                  <a:gd name="connsiteX0" fmla="*/ 285019 w 317936"/>
                  <a:gd name="connsiteY0" fmla="*/ 31410 h 314754"/>
                  <a:gd name="connsiteX1" fmla="*/ 156637 w 317936"/>
                  <a:gd name="connsiteY1" fmla="*/ 157487 h 314754"/>
                  <a:gd name="connsiteX2" fmla="*/ 29105 w 317936"/>
                  <a:gd name="connsiteY2" fmla="*/ 284634 h 314754"/>
                  <a:gd name="connsiteX3" fmla="*/ 0 w 317936"/>
                  <a:gd name="connsiteY3" fmla="*/ 314755 h 314754"/>
                  <a:gd name="connsiteX4" fmla="*/ 317937 w 317936"/>
                  <a:gd name="connsiteY4" fmla="*/ 0 h 314754"/>
                  <a:gd name="connsiteX5" fmla="*/ 285019 w 317936"/>
                  <a:gd name="connsiteY5" fmla="*/ 31410 h 314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7936" h="314754">
                    <a:moveTo>
                      <a:pt x="285019" y="31410"/>
                    </a:moveTo>
                    <a:cubicBezTo>
                      <a:pt x="241813" y="72997"/>
                      <a:pt x="199129" y="115187"/>
                      <a:pt x="156637" y="157487"/>
                    </a:cubicBezTo>
                    <a:cubicBezTo>
                      <a:pt x="114008" y="199897"/>
                      <a:pt x="71515" y="242334"/>
                      <a:pt x="29105" y="284634"/>
                    </a:cubicBezTo>
                    <a:cubicBezTo>
                      <a:pt x="19202" y="294483"/>
                      <a:pt x="9546" y="304550"/>
                      <a:pt x="0" y="314755"/>
                    </a:cubicBezTo>
                    <a:lnTo>
                      <a:pt x="317937" y="0"/>
                    </a:lnTo>
                    <a:cubicBezTo>
                      <a:pt x="306937" y="10452"/>
                      <a:pt x="295936" y="20903"/>
                      <a:pt x="285019" y="3141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6" name="任意多边形: 形状 4645">
                <a:extLst>
                  <a:ext uri="{FF2B5EF4-FFF2-40B4-BE49-F238E27FC236}">
                    <a16:creationId xmlns:a16="http://schemas.microsoft.com/office/drawing/2014/main" id="{D4715A4E-7553-B022-5157-D6290E3914F1}"/>
                  </a:ext>
                </a:extLst>
              </p:cNvPr>
              <p:cNvSpPr/>
              <p:nvPr/>
            </p:nvSpPr>
            <p:spPr>
              <a:xfrm>
                <a:off x="8844660" y="851810"/>
                <a:ext cx="594917" cy="588119"/>
              </a:xfrm>
              <a:custGeom>
                <a:avLst/>
                <a:gdLst>
                  <a:gd name="connsiteX0" fmla="*/ 279230 w 594917"/>
                  <a:gd name="connsiteY0" fmla="*/ 290317 h 588119"/>
                  <a:gd name="connsiteX1" fmla="*/ 152467 w 594917"/>
                  <a:gd name="connsiteY1" fmla="*/ 418288 h 588119"/>
                  <a:gd name="connsiteX2" fmla="*/ 44440 w 594917"/>
                  <a:gd name="connsiteY2" fmla="*/ 537178 h 588119"/>
                  <a:gd name="connsiteX3" fmla="*/ 0 w 594917"/>
                  <a:gd name="connsiteY3" fmla="*/ 583209 h 588119"/>
                  <a:gd name="connsiteX4" fmla="*/ 4883 w 594917"/>
                  <a:gd name="connsiteY4" fmla="*/ 588119 h 588119"/>
                  <a:gd name="connsiteX5" fmla="*/ 24113 w 594917"/>
                  <a:gd name="connsiteY5" fmla="*/ 569081 h 588119"/>
                  <a:gd name="connsiteX6" fmla="*/ 158146 w 594917"/>
                  <a:gd name="connsiteY6" fmla="*/ 423911 h 588119"/>
                  <a:gd name="connsiteX7" fmla="*/ 584987 w 594917"/>
                  <a:gd name="connsiteY7" fmla="*/ 13309 h 588119"/>
                  <a:gd name="connsiteX8" fmla="*/ 586798 w 594917"/>
                  <a:gd name="connsiteY8" fmla="*/ 6835 h 588119"/>
                  <a:gd name="connsiteX9" fmla="*/ 594918 w 594917"/>
                  <a:gd name="connsiteY9" fmla="*/ 910 h 588119"/>
                  <a:gd name="connsiteX10" fmla="*/ 585811 w 594917"/>
                  <a:gd name="connsiteY10" fmla="*/ 2007 h 588119"/>
                  <a:gd name="connsiteX11" fmla="*/ 408024 w 594917"/>
                  <a:gd name="connsiteY11" fmla="*/ 164103 h 588119"/>
                  <a:gd name="connsiteX12" fmla="*/ 279230 w 594917"/>
                  <a:gd name="connsiteY12" fmla="*/ 290317 h 588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4917" h="588119">
                    <a:moveTo>
                      <a:pt x="279230" y="290317"/>
                    </a:moveTo>
                    <a:cubicBezTo>
                      <a:pt x="236711" y="332864"/>
                      <a:pt x="194630" y="375741"/>
                      <a:pt x="152467" y="418288"/>
                    </a:cubicBezTo>
                    <a:cubicBezTo>
                      <a:pt x="114830" y="456418"/>
                      <a:pt x="80540" y="497676"/>
                      <a:pt x="44440" y="537178"/>
                    </a:cubicBezTo>
                    <a:cubicBezTo>
                      <a:pt x="30038" y="552924"/>
                      <a:pt x="15307" y="568341"/>
                      <a:pt x="0" y="583209"/>
                    </a:cubicBezTo>
                    <a:cubicBezTo>
                      <a:pt x="1646" y="584827"/>
                      <a:pt x="3237" y="586473"/>
                      <a:pt x="4883" y="588119"/>
                    </a:cubicBezTo>
                    <a:lnTo>
                      <a:pt x="24113" y="569081"/>
                    </a:lnTo>
                    <a:cubicBezTo>
                      <a:pt x="70116" y="522063"/>
                      <a:pt x="111621" y="470573"/>
                      <a:pt x="158146" y="423911"/>
                    </a:cubicBezTo>
                    <a:cubicBezTo>
                      <a:pt x="297143" y="284447"/>
                      <a:pt x="436306" y="142459"/>
                      <a:pt x="584987" y="13309"/>
                    </a:cubicBezTo>
                    <a:cubicBezTo>
                      <a:pt x="585591" y="11142"/>
                      <a:pt x="586167" y="8975"/>
                      <a:pt x="586798" y="6835"/>
                    </a:cubicBezTo>
                    <a:cubicBezTo>
                      <a:pt x="587868" y="3159"/>
                      <a:pt x="591297" y="882"/>
                      <a:pt x="594918" y="910"/>
                    </a:cubicBezTo>
                    <a:cubicBezTo>
                      <a:pt x="592065" y="-572"/>
                      <a:pt x="588444" y="-270"/>
                      <a:pt x="585811" y="2007"/>
                    </a:cubicBezTo>
                    <a:cubicBezTo>
                      <a:pt x="525158" y="54210"/>
                      <a:pt x="466070" y="108525"/>
                      <a:pt x="408024" y="164103"/>
                    </a:cubicBezTo>
                    <a:cubicBezTo>
                      <a:pt x="364571" y="205662"/>
                      <a:pt x="321695" y="247825"/>
                      <a:pt x="279230" y="290317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7" name="任意多边形: 形状 4646">
                <a:extLst>
                  <a:ext uri="{FF2B5EF4-FFF2-40B4-BE49-F238E27FC236}">
                    <a16:creationId xmlns:a16="http://schemas.microsoft.com/office/drawing/2014/main" id="{D7FD5313-AE2E-061C-9361-5A653F479CAB}"/>
                  </a:ext>
                </a:extLst>
              </p:cNvPr>
              <p:cNvSpPr/>
              <p:nvPr/>
            </p:nvSpPr>
            <p:spPr>
              <a:xfrm>
                <a:off x="9297315" y="866024"/>
                <a:ext cx="132057" cy="130713"/>
              </a:xfrm>
              <a:custGeom>
                <a:avLst/>
                <a:gdLst>
                  <a:gd name="connsiteX0" fmla="*/ 128382 w 132057"/>
                  <a:gd name="connsiteY0" fmla="*/ 13167 h 130713"/>
                  <a:gd name="connsiteX1" fmla="*/ 132058 w 132057"/>
                  <a:gd name="connsiteY1" fmla="*/ 0 h 130713"/>
                  <a:gd name="connsiteX2" fmla="*/ 0 w 132057"/>
                  <a:gd name="connsiteY2" fmla="*/ 130713 h 130713"/>
                  <a:gd name="connsiteX3" fmla="*/ 128382 w 132057"/>
                  <a:gd name="connsiteY3" fmla="*/ 13167 h 130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057" h="130713">
                    <a:moveTo>
                      <a:pt x="128382" y="13167"/>
                    </a:moveTo>
                    <a:cubicBezTo>
                      <a:pt x="129561" y="8778"/>
                      <a:pt x="130823" y="4389"/>
                      <a:pt x="132058" y="0"/>
                    </a:cubicBezTo>
                    <a:lnTo>
                      <a:pt x="0" y="130713"/>
                    </a:lnTo>
                    <a:cubicBezTo>
                      <a:pt x="42163" y="90690"/>
                      <a:pt x="84874" y="51408"/>
                      <a:pt x="128382" y="13167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8" name="任意多边形: 形状 4647">
                <a:extLst>
                  <a:ext uri="{FF2B5EF4-FFF2-40B4-BE49-F238E27FC236}">
                    <a16:creationId xmlns:a16="http://schemas.microsoft.com/office/drawing/2014/main" id="{9806A748-122B-5284-31F4-DDF0000B8006}"/>
                  </a:ext>
                </a:extLst>
              </p:cNvPr>
              <p:cNvSpPr/>
              <p:nvPr/>
            </p:nvSpPr>
            <p:spPr>
              <a:xfrm>
                <a:off x="8849543" y="1311465"/>
                <a:ext cx="129808" cy="133374"/>
              </a:xfrm>
              <a:custGeom>
                <a:avLst/>
                <a:gdLst>
                  <a:gd name="connsiteX0" fmla="*/ 50228 w 129808"/>
                  <a:gd name="connsiteY0" fmla="*/ 87261 h 133374"/>
                  <a:gd name="connsiteX1" fmla="*/ 129808 w 129808"/>
                  <a:gd name="connsiteY1" fmla="*/ 0 h 133374"/>
                  <a:gd name="connsiteX2" fmla="*/ 19230 w 129808"/>
                  <a:gd name="connsiteY2" fmla="*/ 109454 h 133374"/>
                  <a:gd name="connsiteX3" fmla="*/ 0 w 129808"/>
                  <a:gd name="connsiteY3" fmla="*/ 128492 h 133374"/>
                  <a:gd name="connsiteX4" fmla="*/ 4883 w 129808"/>
                  <a:gd name="connsiteY4" fmla="*/ 133374 h 133374"/>
                  <a:gd name="connsiteX5" fmla="*/ 50228 w 129808"/>
                  <a:gd name="connsiteY5" fmla="*/ 87261 h 133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9808" h="133374">
                    <a:moveTo>
                      <a:pt x="50228" y="87261"/>
                    </a:moveTo>
                    <a:cubicBezTo>
                      <a:pt x="77029" y="58485"/>
                      <a:pt x="102897" y="28721"/>
                      <a:pt x="129808" y="0"/>
                    </a:cubicBezTo>
                    <a:lnTo>
                      <a:pt x="19230" y="109454"/>
                    </a:lnTo>
                    <a:lnTo>
                      <a:pt x="0" y="128492"/>
                    </a:lnTo>
                    <a:cubicBezTo>
                      <a:pt x="1618" y="130110"/>
                      <a:pt x="3237" y="131756"/>
                      <a:pt x="4883" y="133374"/>
                    </a:cubicBezTo>
                    <a:cubicBezTo>
                      <a:pt x="20464" y="118479"/>
                      <a:pt x="35524" y="103035"/>
                      <a:pt x="50228" y="8726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9" name="任意多边形: 形状 4648">
                <a:extLst>
                  <a:ext uri="{FF2B5EF4-FFF2-40B4-BE49-F238E27FC236}">
                    <a16:creationId xmlns:a16="http://schemas.microsoft.com/office/drawing/2014/main" id="{9B033F4B-9ACD-DD0D-4FFD-118C961E27A6}"/>
                  </a:ext>
                </a:extLst>
              </p:cNvPr>
              <p:cNvSpPr/>
              <p:nvPr/>
            </p:nvSpPr>
            <p:spPr>
              <a:xfrm>
                <a:off x="9425697" y="852719"/>
                <a:ext cx="17998" cy="26472"/>
              </a:xfrm>
              <a:custGeom>
                <a:avLst/>
                <a:gdLst>
                  <a:gd name="connsiteX0" fmla="*/ 5733 w 17998"/>
                  <a:gd name="connsiteY0" fmla="*/ 5926 h 26472"/>
                  <a:gd name="connsiteX1" fmla="*/ 3923 w 17998"/>
                  <a:gd name="connsiteY1" fmla="*/ 12400 h 26472"/>
                  <a:gd name="connsiteX2" fmla="*/ 9903 w 17998"/>
                  <a:gd name="connsiteY2" fmla="*/ 7133 h 26472"/>
                  <a:gd name="connsiteX3" fmla="*/ 3676 w 17998"/>
                  <a:gd name="connsiteY3" fmla="*/ 13305 h 26472"/>
                  <a:gd name="connsiteX4" fmla="*/ 0 w 17998"/>
                  <a:gd name="connsiteY4" fmla="*/ 26472 h 26472"/>
                  <a:gd name="connsiteX5" fmla="*/ 15088 w 17998"/>
                  <a:gd name="connsiteY5" fmla="*/ 13140 h 26472"/>
                  <a:gd name="connsiteX6" fmla="*/ 16130 w 17998"/>
                  <a:gd name="connsiteY6" fmla="*/ 1756 h 26472"/>
                  <a:gd name="connsiteX7" fmla="*/ 13853 w 17998"/>
                  <a:gd name="connsiteY7" fmla="*/ 0 h 26472"/>
                  <a:gd name="connsiteX8" fmla="*/ 5733 w 17998"/>
                  <a:gd name="connsiteY8" fmla="*/ 5926 h 26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998" h="26472">
                    <a:moveTo>
                      <a:pt x="5733" y="5926"/>
                    </a:moveTo>
                    <a:cubicBezTo>
                      <a:pt x="5102" y="8093"/>
                      <a:pt x="4526" y="10260"/>
                      <a:pt x="3923" y="12400"/>
                    </a:cubicBezTo>
                    <a:cubicBezTo>
                      <a:pt x="5925" y="10644"/>
                      <a:pt x="7900" y="8861"/>
                      <a:pt x="9903" y="7133"/>
                    </a:cubicBezTo>
                    <a:lnTo>
                      <a:pt x="3676" y="13305"/>
                    </a:lnTo>
                    <a:cubicBezTo>
                      <a:pt x="2441" y="17694"/>
                      <a:pt x="1179" y="22083"/>
                      <a:pt x="0" y="26472"/>
                    </a:cubicBezTo>
                    <a:cubicBezTo>
                      <a:pt x="5047" y="22056"/>
                      <a:pt x="10012" y="17557"/>
                      <a:pt x="15088" y="13140"/>
                    </a:cubicBezTo>
                    <a:cubicBezTo>
                      <a:pt x="18517" y="10178"/>
                      <a:pt x="18983" y="5075"/>
                      <a:pt x="16130" y="1756"/>
                    </a:cubicBezTo>
                    <a:cubicBezTo>
                      <a:pt x="15471" y="988"/>
                      <a:pt x="14676" y="439"/>
                      <a:pt x="13853" y="0"/>
                    </a:cubicBezTo>
                    <a:cubicBezTo>
                      <a:pt x="10232" y="-27"/>
                      <a:pt x="6803" y="2250"/>
                      <a:pt x="5733" y="5926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0" name="任意多边形: 形状 4649">
                <a:extLst>
                  <a:ext uri="{FF2B5EF4-FFF2-40B4-BE49-F238E27FC236}">
                    <a16:creationId xmlns:a16="http://schemas.microsoft.com/office/drawing/2014/main" id="{C539AC55-5CAB-D71B-3FFF-65B3AF8FA17E}"/>
                  </a:ext>
                </a:extLst>
              </p:cNvPr>
              <p:cNvSpPr/>
              <p:nvPr/>
            </p:nvSpPr>
            <p:spPr>
              <a:xfrm>
                <a:off x="8868718" y="865091"/>
                <a:ext cx="560874" cy="555772"/>
              </a:xfrm>
              <a:custGeom>
                <a:avLst/>
                <a:gdLst>
                  <a:gd name="connsiteX0" fmla="*/ 139738 w 560874"/>
                  <a:gd name="connsiteY0" fmla="*/ 416226 h 555772"/>
                  <a:gd name="connsiteX1" fmla="*/ 267270 w 560874"/>
                  <a:gd name="connsiteY1" fmla="*/ 289078 h 555772"/>
                  <a:gd name="connsiteX2" fmla="*/ 395652 w 560874"/>
                  <a:gd name="connsiteY2" fmla="*/ 163001 h 555772"/>
                  <a:gd name="connsiteX3" fmla="*/ 428570 w 560874"/>
                  <a:gd name="connsiteY3" fmla="*/ 131591 h 555772"/>
                  <a:gd name="connsiteX4" fmla="*/ 560628 w 560874"/>
                  <a:gd name="connsiteY4" fmla="*/ 878 h 555772"/>
                  <a:gd name="connsiteX5" fmla="*/ 560875 w 560874"/>
                  <a:gd name="connsiteY5" fmla="*/ 0 h 555772"/>
                  <a:gd name="connsiteX6" fmla="*/ 134033 w 560874"/>
                  <a:gd name="connsiteY6" fmla="*/ 410602 h 555772"/>
                  <a:gd name="connsiteX7" fmla="*/ 0 w 560874"/>
                  <a:gd name="connsiteY7" fmla="*/ 555772 h 555772"/>
                  <a:gd name="connsiteX8" fmla="*/ 110578 w 560874"/>
                  <a:gd name="connsiteY8" fmla="*/ 446319 h 555772"/>
                  <a:gd name="connsiteX9" fmla="*/ 139738 w 560874"/>
                  <a:gd name="connsiteY9" fmla="*/ 416226 h 555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60874" h="555772">
                    <a:moveTo>
                      <a:pt x="139738" y="416226"/>
                    </a:moveTo>
                    <a:cubicBezTo>
                      <a:pt x="182149" y="373926"/>
                      <a:pt x="224668" y="331488"/>
                      <a:pt x="267270" y="289078"/>
                    </a:cubicBezTo>
                    <a:cubicBezTo>
                      <a:pt x="309789" y="246806"/>
                      <a:pt x="352446" y="204588"/>
                      <a:pt x="395652" y="163001"/>
                    </a:cubicBezTo>
                    <a:cubicBezTo>
                      <a:pt x="406597" y="152494"/>
                      <a:pt x="417570" y="142043"/>
                      <a:pt x="428570" y="131591"/>
                    </a:cubicBezTo>
                    <a:lnTo>
                      <a:pt x="560628" y="878"/>
                    </a:lnTo>
                    <a:cubicBezTo>
                      <a:pt x="560710" y="576"/>
                      <a:pt x="560792" y="274"/>
                      <a:pt x="560875" y="0"/>
                    </a:cubicBezTo>
                    <a:cubicBezTo>
                      <a:pt x="412193" y="129122"/>
                      <a:pt x="273058" y="271138"/>
                      <a:pt x="134033" y="410602"/>
                    </a:cubicBezTo>
                    <a:cubicBezTo>
                      <a:pt x="87508" y="457264"/>
                      <a:pt x="46004" y="508754"/>
                      <a:pt x="0" y="555772"/>
                    </a:cubicBezTo>
                    <a:lnTo>
                      <a:pt x="110578" y="446319"/>
                    </a:lnTo>
                    <a:cubicBezTo>
                      <a:pt x="120152" y="436169"/>
                      <a:pt x="129836" y="426074"/>
                      <a:pt x="139738" y="416226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1" name="任意多边形: 形状 4650">
                <a:extLst>
                  <a:ext uri="{FF2B5EF4-FFF2-40B4-BE49-F238E27FC236}">
                    <a16:creationId xmlns:a16="http://schemas.microsoft.com/office/drawing/2014/main" id="{9DB7A0C6-F116-5F6B-0DCB-69FBF81409A1}"/>
                  </a:ext>
                </a:extLst>
              </p:cNvPr>
              <p:cNvSpPr/>
              <p:nvPr/>
            </p:nvSpPr>
            <p:spPr>
              <a:xfrm>
                <a:off x="9429373" y="859852"/>
                <a:ext cx="6227" cy="6144"/>
              </a:xfrm>
              <a:custGeom>
                <a:avLst/>
                <a:gdLst>
                  <a:gd name="connsiteX0" fmla="*/ 6227 w 6227"/>
                  <a:gd name="connsiteY0" fmla="*/ 0 h 6144"/>
                  <a:gd name="connsiteX1" fmla="*/ 247 w 6227"/>
                  <a:gd name="connsiteY1" fmla="*/ 5267 h 6144"/>
                  <a:gd name="connsiteX2" fmla="*/ 0 w 6227"/>
                  <a:gd name="connsiteY2" fmla="*/ 6145 h 6144"/>
                  <a:gd name="connsiteX3" fmla="*/ 6227 w 6227"/>
                  <a:gd name="connsiteY3" fmla="*/ 0 h 6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27" h="6144">
                    <a:moveTo>
                      <a:pt x="6227" y="0"/>
                    </a:moveTo>
                    <a:cubicBezTo>
                      <a:pt x="4225" y="1728"/>
                      <a:pt x="2249" y="3539"/>
                      <a:pt x="247" y="5267"/>
                    </a:cubicBezTo>
                    <a:cubicBezTo>
                      <a:pt x="164" y="5569"/>
                      <a:pt x="82" y="5870"/>
                      <a:pt x="0" y="6145"/>
                    </a:cubicBezTo>
                    <a:lnTo>
                      <a:pt x="6227" y="0"/>
                    </a:ln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2" name="任意多边形: 形状 4651">
                <a:extLst>
                  <a:ext uri="{FF2B5EF4-FFF2-40B4-BE49-F238E27FC236}">
                    <a16:creationId xmlns:a16="http://schemas.microsoft.com/office/drawing/2014/main" id="{402C7D7C-A59B-752B-A879-6A1ED15AE436}"/>
                  </a:ext>
                </a:extLst>
              </p:cNvPr>
              <p:cNvSpPr/>
              <p:nvPr/>
            </p:nvSpPr>
            <p:spPr>
              <a:xfrm>
                <a:off x="8828692" y="1429199"/>
                <a:ext cx="390194" cy="427684"/>
              </a:xfrm>
              <a:custGeom>
                <a:avLst/>
                <a:gdLst>
                  <a:gd name="connsiteX0" fmla="*/ 380155 w 390194"/>
                  <a:gd name="connsiteY0" fmla="*/ 426681 h 427684"/>
                  <a:gd name="connsiteX1" fmla="*/ 376588 w 390194"/>
                  <a:gd name="connsiteY1" fmla="*/ 417574 h 427684"/>
                  <a:gd name="connsiteX2" fmla="*/ 381334 w 390194"/>
                  <a:gd name="connsiteY2" fmla="*/ 405614 h 427684"/>
                  <a:gd name="connsiteX3" fmla="*/ 205577 w 390194"/>
                  <a:gd name="connsiteY3" fmla="*/ 203440 h 427684"/>
                  <a:gd name="connsiteX4" fmla="*/ 25706 w 390194"/>
                  <a:gd name="connsiteY4" fmla="*/ 15640 h 427684"/>
                  <a:gd name="connsiteX5" fmla="*/ 22469 w 390194"/>
                  <a:gd name="connsiteY5" fmla="*/ 18795 h 427684"/>
                  <a:gd name="connsiteX6" fmla="*/ 12538 w 390194"/>
                  <a:gd name="connsiteY6" fmla="*/ 18740 h 427684"/>
                  <a:gd name="connsiteX7" fmla="*/ 12950 w 390194"/>
                  <a:gd name="connsiteY7" fmla="*/ 8837 h 427684"/>
                  <a:gd name="connsiteX8" fmla="*/ 15940 w 390194"/>
                  <a:gd name="connsiteY8" fmla="*/ 5847 h 427684"/>
                  <a:gd name="connsiteX9" fmla="*/ 12099 w 390194"/>
                  <a:gd name="connsiteY9" fmla="*/ 1979 h 427684"/>
                  <a:gd name="connsiteX10" fmla="*/ 2169 w 390194"/>
                  <a:gd name="connsiteY10" fmla="*/ 2116 h 427684"/>
                  <a:gd name="connsiteX11" fmla="*/ 1950 w 390194"/>
                  <a:gd name="connsiteY11" fmla="*/ 12019 h 427684"/>
                  <a:gd name="connsiteX12" fmla="*/ 192437 w 390194"/>
                  <a:gd name="connsiteY12" fmla="*/ 215345 h 427684"/>
                  <a:gd name="connsiteX13" fmla="*/ 376095 w 390194"/>
                  <a:gd name="connsiteY13" fmla="*/ 424926 h 427684"/>
                  <a:gd name="connsiteX14" fmla="*/ 387479 w 390194"/>
                  <a:gd name="connsiteY14" fmla="*/ 425694 h 427684"/>
                  <a:gd name="connsiteX15" fmla="*/ 390195 w 390194"/>
                  <a:gd name="connsiteY15" fmla="*/ 420921 h 427684"/>
                  <a:gd name="connsiteX16" fmla="*/ 389427 w 390194"/>
                  <a:gd name="connsiteY16" fmla="*/ 422813 h 427684"/>
                  <a:gd name="connsiteX17" fmla="*/ 380155 w 390194"/>
                  <a:gd name="connsiteY17" fmla="*/ 426681 h 427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0194" h="427684">
                    <a:moveTo>
                      <a:pt x="380155" y="426681"/>
                    </a:moveTo>
                    <a:cubicBezTo>
                      <a:pt x="376616" y="425228"/>
                      <a:pt x="375025" y="421168"/>
                      <a:pt x="376588" y="417574"/>
                    </a:cubicBezTo>
                    <a:cubicBezTo>
                      <a:pt x="378289" y="413651"/>
                      <a:pt x="379853" y="409674"/>
                      <a:pt x="381334" y="405614"/>
                    </a:cubicBezTo>
                    <a:cubicBezTo>
                      <a:pt x="323809" y="336979"/>
                      <a:pt x="265626" y="269359"/>
                      <a:pt x="205577" y="203440"/>
                    </a:cubicBezTo>
                    <a:cubicBezTo>
                      <a:pt x="147257" y="139413"/>
                      <a:pt x="87153" y="77061"/>
                      <a:pt x="25706" y="15640"/>
                    </a:cubicBezTo>
                    <a:cubicBezTo>
                      <a:pt x="24608" y="16683"/>
                      <a:pt x="23566" y="17780"/>
                      <a:pt x="22469" y="18795"/>
                    </a:cubicBezTo>
                    <a:cubicBezTo>
                      <a:pt x="19616" y="21511"/>
                      <a:pt x="15172" y="21483"/>
                      <a:pt x="12538" y="18740"/>
                    </a:cubicBezTo>
                    <a:cubicBezTo>
                      <a:pt x="9905" y="15997"/>
                      <a:pt x="10097" y="11553"/>
                      <a:pt x="12950" y="8837"/>
                    </a:cubicBezTo>
                    <a:cubicBezTo>
                      <a:pt x="13965" y="7850"/>
                      <a:pt x="14925" y="6835"/>
                      <a:pt x="15940" y="5847"/>
                    </a:cubicBezTo>
                    <a:cubicBezTo>
                      <a:pt x="14651" y="4558"/>
                      <a:pt x="13389" y="3268"/>
                      <a:pt x="12099" y="1979"/>
                    </a:cubicBezTo>
                    <a:cubicBezTo>
                      <a:pt x="9411" y="-709"/>
                      <a:pt x="4967" y="-654"/>
                      <a:pt x="2169" y="2116"/>
                    </a:cubicBezTo>
                    <a:cubicBezTo>
                      <a:pt x="-629" y="4887"/>
                      <a:pt x="-739" y="9304"/>
                      <a:pt x="1950" y="12019"/>
                    </a:cubicBezTo>
                    <a:cubicBezTo>
                      <a:pt x="67183" y="78487"/>
                      <a:pt x="130222" y="146518"/>
                      <a:pt x="192437" y="215345"/>
                    </a:cubicBezTo>
                    <a:cubicBezTo>
                      <a:pt x="254626" y="284145"/>
                      <a:pt x="315991" y="353740"/>
                      <a:pt x="376095" y="424926"/>
                    </a:cubicBezTo>
                    <a:cubicBezTo>
                      <a:pt x="378920" y="428272"/>
                      <a:pt x="383995" y="428629"/>
                      <a:pt x="387479" y="425694"/>
                    </a:cubicBezTo>
                    <a:cubicBezTo>
                      <a:pt x="388988" y="424405"/>
                      <a:pt x="389838" y="422704"/>
                      <a:pt x="390195" y="420921"/>
                    </a:cubicBezTo>
                    <a:cubicBezTo>
                      <a:pt x="389920" y="421552"/>
                      <a:pt x="389701" y="422210"/>
                      <a:pt x="389427" y="422813"/>
                    </a:cubicBezTo>
                    <a:cubicBezTo>
                      <a:pt x="387863" y="426380"/>
                      <a:pt x="383693" y="428108"/>
                      <a:pt x="380155" y="42668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3" name="任意多边形: 形状 4652">
                <a:extLst>
                  <a:ext uri="{FF2B5EF4-FFF2-40B4-BE49-F238E27FC236}">
                    <a16:creationId xmlns:a16="http://schemas.microsoft.com/office/drawing/2014/main" id="{E3F9544A-B144-0E27-C61D-143D8CDD1EF5}"/>
                  </a:ext>
                </a:extLst>
              </p:cNvPr>
              <p:cNvSpPr/>
              <p:nvPr/>
            </p:nvSpPr>
            <p:spPr>
              <a:xfrm>
                <a:off x="8839400" y="1435018"/>
                <a:ext cx="15025" cy="14967"/>
              </a:xfrm>
              <a:custGeom>
                <a:avLst/>
                <a:gdLst>
                  <a:gd name="connsiteX0" fmla="*/ 1858 w 15025"/>
                  <a:gd name="connsiteY0" fmla="*/ 12893 h 14967"/>
                  <a:gd name="connsiteX1" fmla="*/ 11788 w 15025"/>
                  <a:gd name="connsiteY1" fmla="*/ 12948 h 14967"/>
                  <a:gd name="connsiteX2" fmla="*/ 15025 w 15025"/>
                  <a:gd name="connsiteY2" fmla="*/ 9793 h 14967"/>
                  <a:gd name="connsiteX3" fmla="*/ 10142 w 15025"/>
                  <a:gd name="connsiteY3" fmla="*/ 4910 h 14967"/>
                  <a:gd name="connsiteX4" fmla="*/ 7043 w 15025"/>
                  <a:gd name="connsiteY4" fmla="*/ 7983 h 14967"/>
                  <a:gd name="connsiteX5" fmla="*/ 10142 w 15025"/>
                  <a:gd name="connsiteY5" fmla="*/ 4910 h 14967"/>
                  <a:gd name="connsiteX6" fmla="*/ 5259 w 15025"/>
                  <a:gd name="connsiteY6" fmla="*/ 0 h 14967"/>
                  <a:gd name="connsiteX7" fmla="*/ 2269 w 15025"/>
                  <a:gd name="connsiteY7" fmla="*/ 2990 h 14967"/>
                  <a:gd name="connsiteX8" fmla="*/ 1858 w 15025"/>
                  <a:gd name="connsiteY8" fmla="*/ 12893 h 14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25" h="14967">
                    <a:moveTo>
                      <a:pt x="1858" y="12893"/>
                    </a:moveTo>
                    <a:cubicBezTo>
                      <a:pt x="4491" y="15636"/>
                      <a:pt x="8935" y="15664"/>
                      <a:pt x="11788" y="12948"/>
                    </a:cubicBezTo>
                    <a:cubicBezTo>
                      <a:pt x="12886" y="11905"/>
                      <a:pt x="13928" y="10836"/>
                      <a:pt x="15025" y="9793"/>
                    </a:cubicBezTo>
                    <a:cubicBezTo>
                      <a:pt x="13407" y="8175"/>
                      <a:pt x="11788" y="6529"/>
                      <a:pt x="10142" y="4910"/>
                    </a:cubicBezTo>
                    <a:lnTo>
                      <a:pt x="7043" y="7983"/>
                    </a:lnTo>
                    <a:lnTo>
                      <a:pt x="10142" y="4910"/>
                    </a:lnTo>
                    <a:cubicBezTo>
                      <a:pt x="8524" y="3292"/>
                      <a:pt x="6905" y="1646"/>
                      <a:pt x="5259" y="0"/>
                    </a:cubicBezTo>
                    <a:cubicBezTo>
                      <a:pt x="4244" y="988"/>
                      <a:pt x="3284" y="2003"/>
                      <a:pt x="2269" y="2990"/>
                    </a:cubicBezTo>
                    <a:cubicBezTo>
                      <a:pt x="-584" y="5706"/>
                      <a:pt x="-776" y="10150"/>
                      <a:pt x="1858" y="1289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4" name="任意多边形: 形状 4653">
                <a:extLst>
                  <a:ext uri="{FF2B5EF4-FFF2-40B4-BE49-F238E27FC236}">
                    <a16:creationId xmlns:a16="http://schemas.microsoft.com/office/drawing/2014/main" id="{4CB0B446-71AB-0964-FC67-EAA28CE3AC8A}"/>
                  </a:ext>
                </a:extLst>
              </p:cNvPr>
              <p:cNvSpPr/>
              <p:nvPr/>
            </p:nvSpPr>
            <p:spPr>
              <a:xfrm>
                <a:off x="9666797" y="597492"/>
                <a:ext cx="3164" cy="9902"/>
              </a:xfrm>
              <a:custGeom>
                <a:avLst/>
                <a:gdLst>
                  <a:gd name="connsiteX0" fmla="*/ 2222 w 3164"/>
                  <a:gd name="connsiteY0" fmla="*/ 0 h 9902"/>
                  <a:gd name="connsiteX1" fmla="*/ 0 w 3164"/>
                  <a:gd name="connsiteY1" fmla="*/ 9903 h 9902"/>
                  <a:gd name="connsiteX2" fmla="*/ 2963 w 3164"/>
                  <a:gd name="connsiteY2" fmla="*/ 5404 h 9902"/>
                  <a:gd name="connsiteX3" fmla="*/ 2222 w 3164"/>
                  <a:gd name="connsiteY3" fmla="*/ 0 h 9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4" h="9902">
                    <a:moveTo>
                      <a:pt x="2222" y="0"/>
                    </a:moveTo>
                    <a:cubicBezTo>
                      <a:pt x="1481" y="3264"/>
                      <a:pt x="741" y="6584"/>
                      <a:pt x="0" y="9903"/>
                    </a:cubicBezTo>
                    <a:cubicBezTo>
                      <a:pt x="1399" y="8778"/>
                      <a:pt x="2524" y="7269"/>
                      <a:pt x="2963" y="5404"/>
                    </a:cubicBezTo>
                    <a:cubicBezTo>
                      <a:pt x="3429" y="3456"/>
                      <a:pt x="3045" y="1591"/>
                      <a:pt x="2222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5" name="任意多边形: 形状 4654">
                <a:extLst>
                  <a:ext uri="{FF2B5EF4-FFF2-40B4-BE49-F238E27FC236}">
                    <a16:creationId xmlns:a16="http://schemas.microsoft.com/office/drawing/2014/main" id="{9F19867B-99CD-3391-EFCC-A37D79A0932C}"/>
                  </a:ext>
                </a:extLst>
              </p:cNvPr>
              <p:cNvSpPr/>
              <p:nvPr/>
            </p:nvSpPr>
            <p:spPr>
              <a:xfrm>
                <a:off x="9612835" y="586529"/>
                <a:ext cx="40766" cy="21057"/>
              </a:xfrm>
              <a:custGeom>
                <a:avLst/>
                <a:gdLst>
                  <a:gd name="connsiteX0" fmla="*/ 8287 w 40766"/>
                  <a:gd name="connsiteY0" fmla="*/ 72 h 21057"/>
                  <a:gd name="connsiteX1" fmla="*/ 112 w 40766"/>
                  <a:gd name="connsiteY1" fmla="*/ 5998 h 21057"/>
                  <a:gd name="connsiteX2" fmla="*/ 5764 w 40766"/>
                  <a:gd name="connsiteY2" fmla="*/ 13925 h 21057"/>
                  <a:gd name="connsiteX3" fmla="*/ 26173 w 40766"/>
                  <a:gd name="connsiteY3" fmla="*/ 19137 h 21057"/>
                  <a:gd name="connsiteX4" fmla="*/ 36954 w 40766"/>
                  <a:gd name="connsiteY4" fmla="*/ 21058 h 21057"/>
                  <a:gd name="connsiteX5" fmla="*/ 40767 w 40766"/>
                  <a:gd name="connsiteY5" fmla="*/ 4352 h 21057"/>
                  <a:gd name="connsiteX6" fmla="*/ 30013 w 40766"/>
                  <a:gd name="connsiteY6" fmla="*/ 2075 h 21057"/>
                  <a:gd name="connsiteX7" fmla="*/ 8287 w 40766"/>
                  <a:gd name="connsiteY7" fmla="*/ 72 h 21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766" h="21057">
                    <a:moveTo>
                      <a:pt x="8287" y="72"/>
                    </a:moveTo>
                    <a:cubicBezTo>
                      <a:pt x="4474" y="-476"/>
                      <a:pt x="826" y="2157"/>
                      <a:pt x="112" y="5998"/>
                    </a:cubicBezTo>
                    <a:cubicBezTo>
                      <a:pt x="-573" y="9811"/>
                      <a:pt x="1950" y="13377"/>
                      <a:pt x="5764" y="13925"/>
                    </a:cubicBezTo>
                    <a:cubicBezTo>
                      <a:pt x="12622" y="15489"/>
                      <a:pt x="19260" y="17656"/>
                      <a:pt x="26173" y="19137"/>
                    </a:cubicBezTo>
                    <a:cubicBezTo>
                      <a:pt x="29739" y="19906"/>
                      <a:pt x="33360" y="20509"/>
                      <a:pt x="36954" y="21058"/>
                    </a:cubicBezTo>
                    <a:cubicBezTo>
                      <a:pt x="38243" y="15434"/>
                      <a:pt x="39505" y="9865"/>
                      <a:pt x="40767" y="4352"/>
                    </a:cubicBezTo>
                    <a:cubicBezTo>
                      <a:pt x="37228" y="3474"/>
                      <a:pt x="33635" y="2651"/>
                      <a:pt x="30013" y="2075"/>
                    </a:cubicBezTo>
                    <a:cubicBezTo>
                      <a:pt x="22826" y="868"/>
                      <a:pt x="15557" y="566"/>
                      <a:pt x="8287" y="7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6" name="任意多边形: 形状 4655">
                <a:extLst>
                  <a:ext uri="{FF2B5EF4-FFF2-40B4-BE49-F238E27FC236}">
                    <a16:creationId xmlns:a16="http://schemas.microsoft.com/office/drawing/2014/main" id="{54E46E39-368E-C732-88BA-FA90007D55CA}"/>
                  </a:ext>
                </a:extLst>
              </p:cNvPr>
              <p:cNvSpPr/>
              <p:nvPr/>
            </p:nvSpPr>
            <p:spPr>
              <a:xfrm>
                <a:off x="9649789" y="590881"/>
                <a:ext cx="19229" cy="18470"/>
              </a:xfrm>
              <a:custGeom>
                <a:avLst/>
                <a:gdLst>
                  <a:gd name="connsiteX0" fmla="*/ 13963 w 19229"/>
                  <a:gd name="connsiteY0" fmla="*/ 2524 h 18470"/>
                  <a:gd name="connsiteX1" fmla="*/ 3813 w 19229"/>
                  <a:gd name="connsiteY1" fmla="*/ 0 h 18470"/>
                  <a:gd name="connsiteX2" fmla="*/ 0 w 19229"/>
                  <a:gd name="connsiteY2" fmla="*/ 16706 h 18470"/>
                  <a:gd name="connsiteX3" fmla="*/ 10232 w 19229"/>
                  <a:gd name="connsiteY3" fmla="*/ 18325 h 18470"/>
                  <a:gd name="connsiteX4" fmla="*/ 17008 w 19229"/>
                  <a:gd name="connsiteY4" fmla="*/ 16514 h 18470"/>
                  <a:gd name="connsiteX5" fmla="*/ 19230 w 19229"/>
                  <a:gd name="connsiteY5" fmla="*/ 6611 h 18470"/>
                  <a:gd name="connsiteX6" fmla="*/ 13963 w 19229"/>
                  <a:gd name="connsiteY6" fmla="*/ 2524 h 1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229" h="18470">
                    <a:moveTo>
                      <a:pt x="13963" y="2524"/>
                    </a:moveTo>
                    <a:cubicBezTo>
                      <a:pt x="10589" y="1728"/>
                      <a:pt x="7215" y="850"/>
                      <a:pt x="3813" y="0"/>
                    </a:cubicBezTo>
                    <a:cubicBezTo>
                      <a:pt x="2551" y="5514"/>
                      <a:pt x="1289" y="11083"/>
                      <a:pt x="0" y="16706"/>
                    </a:cubicBezTo>
                    <a:cubicBezTo>
                      <a:pt x="3402" y="17227"/>
                      <a:pt x="6831" y="17721"/>
                      <a:pt x="10232" y="18325"/>
                    </a:cubicBezTo>
                    <a:cubicBezTo>
                      <a:pt x="12728" y="18818"/>
                      <a:pt x="15143" y="18023"/>
                      <a:pt x="17008" y="16514"/>
                    </a:cubicBezTo>
                    <a:cubicBezTo>
                      <a:pt x="17748" y="13195"/>
                      <a:pt x="18489" y="9903"/>
                      <a:pt x="19230" y="6611"/>
                    </a:cubicBezTo>
                    <a:cubicBezTo>
                      <a:pt x="18215" y="4581"/>
                      <a:pt x="16404" y="2990"/>
                      <a:pt x="13963" y="2524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7" name="任意多边形: 形状 4656">
                <a:extLst>
                  <a:ext uri="{FF2B5EF4-FFF2-40B4-BE49-F238E27FC236}">
                    <a16:creationId xmlns:a16="http://schemas.microsoft.com/office/drawing/2014/main" id="{E506139F-ACA5-1FB3-917F-DF9926DD0626}"/>
                  </a:ext>
                </a:extLst>
              </p:cNvPr>
              <p:cNvSpPr/>
              <p:nvPr/>
            </p:nvSpPr>
            <p:spPr>
              <a:xfrm>
                <a:off x="9539963" y="678868"/>
                <a:ext cx="90540" cy="28955"/>
              </a:xfrm>
              <a:custGeom>
                <a:avLst/>
                <a:gdLst>
                  <a:gd name="connsiteX0" fmla="*/ 8684 w 90540"/>
                  <a:gd name="connsiteY0" fmla="*/ 152 h 28955"/>
                  <a:gd name="connsiteX1" fmla="*/ 207 w 90540"/>
                  <a:gd name="connsiteY1" fmla="*/ 5556 h 28955"/>
                  <a:gd name="connsiteX2" fmla="*/ 5337 w 90540"/>
                  <a:gd name="connsiteY2" fmla="*/ 13840 h 28955"/>
                  <a:gd name="connsiteX3" fmla="*/ 49118 w 90540"/>
                  <a:gd name="connsiteY3" fmla="*/ 23661 h 28955"/>
                  <a:gd name="connsiteX4" fmla="*/ 86810 w 90540"/>
                  <a:gd name="connsiteY4" fmla="*/ 28955 h 28955"/>
                  <a:gd name="connsiteX5" fmla="*/ 90541 w 90540"/>
                  <a:gd name="connsiteY5" fmla="*/ 12853 h 28955"/>
                  <a:gd name="connsiteX6" fmla="*/ 52547 w 90540"/>
                  <a:gd name="connsiteY6" fmla="*/ 6516 h 28955"/>
                  <a:gd name="connsiteX7" fmla="*/ 8684 w 90540"/>
                  <a:gd name="connsiteY7" fmla="*/ 152 h 28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540" h="28955">
                    <a:moveTo>
                      <a:pt x="8684" y="152"/>
                    </a:moveTo>
                    <a:cubicBezTo>
                      <a:pt x="4926" y="-644"/>
                      <a:pt x="1112" y="1770"/>
                      <a:pt x="207" y="5556"/>
                    </a:cubicBezTo>
                    <a:cubicBezTo>
                      <a:pt x="-726" y="9341"/>
                      <a:pt x="1579" y="13045"/>
                      <a:pt x="5337" y="13840"/>
                    </a:cubicBezTo>
                    <a:cubicBezTo>
                      <a:pt x="19766" y="17461"/>
                      <a:pt x="34305" y="21055"/>
                      <a:pt x="49118" y="23661"/>
                    </a:cubicBezTo>
                    <a:cubicBezTo>
                      <a:pt x="61628" y="25883"/>
                      <a:pt x="74246" y="27364"/>
                      <a:pt x="86810" y="28955"/>
                    </a:cubicBezTo>
                    <a:cubicBezTo>
                      <a:pt x="88045" y="23579"/>
                      <a:pt x="89306" y="18202"/>
                      <a:pt x="90541" y="12853"/>
                    </a:cubicBezTo>
                    <a:cubicBezTo>
                      <a:pt x="77922" y="10768"/>
                      <a:pt x="65276" y="8463"/>
                      <a:pt x="52547" y="6516"/>
                    </a:cubicBezTo>
                    <a:cubicBezTo>
                      <a:pt x="37871" y="4294"/>
                      <a:pt x="23168" y="2620"/>
                      <a:pt x="8684" y="15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8" name="任意多边形: 形状 4657">
                <a:extLst>
                  <a:ext uri="{FF2B5EF4-FFF2-40B4-BE49-F238E27FC236}">
                    <a16:creationId xmlns:a16="http://schemas.microsoft.com/office/drawing/2014/main" id="{D2902D1A-0479-3799-EE08-8E06BF8064DB}"/>
                  </a:ext>
                </a:extLst>
              </p:cNvPr>
              <p:cNvSpPr/>
              <p:nvPr/>
            </p:nvSpPr>
            <p:spPr>
              <a:xfrm>
                <a:off x="9626773" y="691721"/>
                <a:ext cx="16232" cy="17035"/>
              </a:xfrm>
              <a:custGeom>
                <a:avLst/>
                <a:gdLst>
                  <a:gd name="connsiteX0" fmla="*/ 6721 w 16232"/>
                  <a:gd name="connsiteY0" fmla="*/ 16953 h 17035"/>
                  <a:gd name="connsiteX1" fmla="*/ 16103 w 16232"/>
                  <a:gd name="connsiteY1" fmla="*/ 10122 h 17035"/>
                  <a:gd name="connsiteX2" fmla="*/ 9574 w 16232"/>
                  <a:gd name="connsiteY2" fmla="*/ 988 h 17035"/>
                  <a:gd name="connsiteX3" fmla="*/ 3731 w 16232"/>
                  <a:gd name="connsiteY3" fmla="*/ 0 h 17035"/>
                  <a:gd name="connsiteX4" fmla="*/ 0 w 16232"/>
                  <a:gd name="connsiteY4" fmla="*/ 16103 h 17035"/>
                  <a:gd name="connsiteX5" fmla="*/ 6721 w 16232"/>
                  <a:gd name="connsiteY5" fmla="*/ 16953 h 17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232" h="17035">
                    <a:moveTo>
                      <a:pt x="6721" y="16953"/>
                    </a:moveTo>
                    <a:cubicBezTo>
                      <a:pt x="11110" y="17584"/>
                      <a:pt x="15307" y="14539"/>
                      <a:pt x="16103" y="10122"/>
                    </a:cubicBezTo>
                    <a:cubicBezTo>
                      <a:pt x="16898" y="5706"/>
                      <a:pt x="13963" y="1618"/>
                      <a:pt x="9574" y="988"/>
                    </a:cubicBezTo>
                    <a:cubicBezTo>
                      <a:pt x="7626" y="686"/>
                      <a:pt x="5679" y="329"/>
                      <a:pt x="3731" y="0"/>
                    </a:cubicBezTo>
                    <a:cubicBezTo>
                      <a:pt x="2496" y="5349"/>
                      <a:pt x="1262" y="10698"/>
                      <a:pt x="0" y="16103"/>
                    </a:cubicBezTo>
                    <a:cubicBezTo>
                      <a:pt x="2222" y="16377"/>
                      <a:pt x="4471" y="16651"/>
                      <a:pt x="6721" y="1695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9" name="任意多边形: 形状 4658">
                <a:extLst>
                  <a:ext uri="{FF2B5EF4-FFF2-40B4-BE49-F238E27FC236}">
                    <a16:creationId xmlns:a16="http://schemas.microsoft.com/office/drawing/2014/main" id="{7ED8CEBE-238A-1CE5-798D-C66BEC48D95C}"/>
                  </a:ext>
                </a:extLst>
              </p:cNvPr>
              <p:cNvSpPr/>
              <p:nvPr/>
            </p:nvSpPr>
            <p:spPr>
              <a:xfrm>
                <a:off x="9547295" y="785033"/>
                <a:ext cx="59288" cy="25715"/>
              </a:xfrm>
              <a:custGeom>
                <a:avLst/>
                <a:gdLst>
                  <a:gd name="connsiteX0" fmla="*/ 25355 w 59288"/>
                  <a:gd name="connsiteY0" fmla="*/ 2618 h 25715"/>
                  <a:gd name="connsiteX1" fmla="*/ 8566 w 59288"/>
                  <a:gd name="connsiteY1" fmla="*/ 122 h 25715"/>
                  <a:gd name="connsiteX2" fmla="*/ 172 w 59288"/>
                  <a:gd name="connsiteY2" fmla="*/ 5718 h 25715"/>
                  <a:gd name="connsiteX3" fmla="*/ 5494 w 59288"/>
                  <a:gd name="connsiteY3" fmla="*/ 13892 h 25715"/>
                  <a:gd name="connsiteX4" fmla="*/ 24093 w 59288"/>
                  <a:gd name="connsiteY4" fmla="*/ 19489 h 25715"/>
                  <a:gd name="connsiteX5" fmla="*/ 36986 w 59288"/>
                  <a:gd name="connsiteY5" fmla="*/ 22918 h 25715"/>
                  <a:gd name="connsiteX6" fmla="*/ 55530 w 59288"/>
                  <a:gd name="connsiteY6" fmla="*/ 25716 h 25715"/>
                  <a:gd name="connsiteX7" fmla="*/ 59288 w 59288"/>
                  <a:gd name="connsiteY7" fmla="*/ 9641 h 25715"/>
                  <a:gd name="connsiteX8" fmla="*/ 40360 w 59288"/>
                  <a:gd name="connsiteY8" fmla="*/ 5718 h 25715"/>
                  <a:gd name="connsiteX9" fmla="*/ 25355 w 59288"/>
                  <a:gd name="connsiteY9" fmla="*/ 2618 h 2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288" h="25715">
                    <a:moveTo>
                      <a:pt x="25355" y="2618"/>
                    </a:moveTo>
                    <a:cubicBezTo>
                      <a:pt x="19786" y="1575"/>
                      <a:pt x="14190" y="780"/>
                      <a:pt x="8566" y="122"/>
                    </a:cubicBezTo>
                    <a:cubicBezTo>
                      <a:pt x="4781" y="-592"/>
                      <a:pt x="1022" y="1905"/>
                      <a:pt x="172" y="5718"/>
                    </a:cubicBezTo>
                    <a:cubicBezTo>
                      <a:pt x="-678" y="9531"/>
                      <a:pt x="1708" y="13179"/>
                      <a:pt x="5494" y="13892"/>
                    </a:cubicBezTo>
                    <a:cubicBezTo>
                      <a:pt x="11776" y="15538"/>
                      <a:pt x="17866" y="17651"/>
                      <a:pt x="24093" y="19489"/>
                    </a:cubicBezTo>
                    <a:cubicBezTo>
                      <a:pt x="28345" y="20750"/>
                      <a:pt x="32652" y="21930"/>
                      <a:pt x="36986" y="22918"/>
                    </a:cubicBezTo>
                    <a:cubicBezTo>
                      <a:pt x="43076" y="24289"/>
                      <a:pt x="49275" y="25112"/>
                      <a:pt x="55530" y="25716"/>
                    </a:cubicBezTo>
                    <a:cubicBezTo>
                      <a:pt x="56792" y="20366"/>
                      <a:pt x="58026" y="14990"/>
                      <a:pt x="59288" y="9641"/>
                    </a:cubicBezTo>
                    <a:cubicBezTo>
                      <a:pt x="52896" y="8653"/>
                      <a:pt x="46669" y="7144"/>
                      <a:pt x="40360" y="5718"/>
                    </a:cubicBezTo>
                    <a:cubicBezTo>
                      <a:pt x="35395" y="4593"/>
                      <a:pt x="30375" y="3578"/>
                      <a:pt x="25355" y="2618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0" name="任意多边形: 形状 4659">
                <a:extLst>
                  <a:ext uri="{FF2B5EF4-FFF2-40B4-BE49-F238E27FC236}">
                    <a16:creationId xmlns:a16="http://schemas.microsoft.com/office/drawing/2014/main" id="{4CC20C03-78C3-FAC9-BCE7-21D91FC0022D}"/>
                  </a:ext>
                </a:extLst>
              </p:cNvPr>
              <p:cNvSpPr/>
              <p:nvPr/>
            </p:nvSpPr>
            <p:spPr>
              <a:xfrm>
                <a:off x="9602853" y="794646"/>
                <a:ext cx="13483" cy="16581"/>
              </a:xfrm>
              <a:custGeom>
                <a:avLst/>
                <a:gdLst>
                  <a:gd name="connsiteX0" fmla="*/ 4334 w 13483"/>
                  <a:gd name="connsiteY0" fmla="*/ 16541 h 16581"/>
                  <a:gd name="connsiteX1" fmla="*/ 13414 w 13483"/>
                  <a:gd name="connsiteY1" fmla="*/ 9299 h 16581"/>
                  <a:gd name="connsiteX2" fmla="*/ 6446 w 13483"/>
                  <a:gd name="connsiteY2" fmla="*/ 494 h 16581"/>
                  <a:gd name="connsiteX3" fmla="*/ 3758 w 13483"/>
                  <a:gd name="connsiteY3" fmla="*/ 0 h 16581"/>
                  <a:gd name="connsiteX4" fmla="*/ 0 w 13483"/>
                  <a:gd name="connsiteY4" fmla="*/ 16075 h 16581"/>
                  <a:gd name="connsiteX5" fmla="*/ 4334 w 13483"/>
                  <a:gd name="connsiteY5" fmla="*/ 16541 h 16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83" h="16581">
                    <a:moveTo>
                      <a:pt x="4334" y="16541"/>
                    </a:moveTo>
                    <a:cubicBezTo>
                      <a:pt x="8751" y="16980"/>
                      <a:pt x="12838" y="13716"/>
                      <a:pt x="13414" y="9299"/>
                    </a:cubicBezTo>
                    <a:cubicBezTo>
                      <a:pt x="13990" y="4883"/>
                      <a:pt x="10890" y="933"/>
                      <a:pt x="6446" y="494"/>
                    </a:cubicBezTo>
                    <a:cubicBezTo>
                      <a:pt x="5541" y="384"/>
                      <a:pt x="4663" y="165"/>
                      <a:pt x="3758" y="0"/>
                    </a:cubicBezTo>
                    <a:cubicBezTo>
                      <a:pt x="2496" y="5349"/>
                      <a:pt x="1262" y="10726"/>
                      <a:pt x="0" y="16075"/>
                    </a:cubicBezTo>
                    <a:cubicBezTo>
                      <a:pt x="1454" y="16212"/>
                      <a:pt x="2880" y="16432"/>
                      <a:pt x="4334" y="1654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1" name="任意多边形: 形状 4660">
                <a:extLst>
                  <a:ext uri="{FF2B5EF4-FFF2-40B4-BE49-F238E27FC236}">
                    <a16:creationId xmlns:a16="http://schemas.microsoft.com/office/drawing/2014/main" id="{70A5A378-B931-9DE9-639B-CED66652910A}"/>
                  </a:ext>
                </a:extLst>
              </p:cNvPr>
              <p:cNvSpPr/>
              <p:nvPr/>
            </p:nvSpPr>
            <p:spPr>
              <a:xfrm>
                <a:off x="9483745" y="899570"/>
                <a:ext cx="94336" cy="32756"/>
              </a:xfrm>
              <a:custGeom>
                <a:avLst/>
                <a:gdLst>
                  <a:gd name="connsiteX0" fmla="*/ 8529 w 94336"/>
                  <a:gd name="connsiteY0" fmla="*/ 112 h 32756"/>
                  <a:gd name="connsiteX1" fmla="*/ 162 w 94336"/>
                  <a:gd name="connsiteY1" fmla="*/ 5736 h 32756"/>
                  <a:gd name="connsiteX2" fmla="*/ 5511 w 94336"/>
                  <a:gd name="connsiteY2" fmla="*/ 13883 h 32756"/>
                  <a:gd name="connsiteX3" fmla="*/ 48498 w 94336"/>
                  <a:gd name="connsiteY3" fmla="*/ 23786 h 32756"/>
                  <a:gd name="connsiteX4" fmla="*/ 90606 w 94336"/>
                  <a:gd name="connsiteY4" fmla="*/ 32756 h 32756"/>
                  <a:gd name="connsiteX5" fmla="*/ 94336 w 94336"/>
                  <a:gd name="connsiteY5" fmla="*/ 16873 h 32756"/>
                  <a:gd name="connsiteX6" fmla="*/ 52557 w 94336"/>
                  <a:gd name="connsiteY6" fmla="*/ 6751 h 32756"/>
                  <a:gd name="connsiteX7" fmla="*/ 8529 w 94336"/>
                  <a:gd name="connsiteY7" fmla="*/ 112 h 32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336" h="32756">
                    <a:moveTo>
                      <a:pt x="8529" y="112"/>
                    </a:moveTo>
                    <a:cubicBezTo>
                      <a:pt x="4743" y="-573"/>
                      <a:pt x="985" y="1950"/>
                      <a:pt x="162" y="5736"/>
                    </a:cubicBezTo>
                    <a:cubicBezTo>
                      <a:pt x="-661" y="9522"/>
                      <a:pt x="1726" y="13170"/>
                      <a:pt x="5511" y="13883"/>
                    </a:cubicBezTo>
                    <a:cubicBezTo>
                      <a:pt x="19639" y="17038"/>
                      <a:pt x="33986" y="20659"/>
                      <a:pt x="48498" y="23786"/>
                    </a:cubicBezTo>
                    <a:cubicBezTo>
                      <a:pt x="62653" y="26831"/>
                      <a:pt x="76890" y="29410"/>
                      <a:pt x="90606" y="32756"/>
                    </a:cubicBezTo>
                    <a:cubicBezTo>
                      <a:pt x="91840" y="27490"/>
                      <a:pt x="93075" y="22223"/>
                      <a:pt x="94336" y="16873"/>
                    </a:cubicBezTo>
                    <a:cubicBezTo>
                      <a:pt x="80758" y="13115"/>
                      <a:pt x="66794" y="9467"/>
                      <a:pt x="52557" y="6751"/>
                    </a:cubicBezTo>
                    <a:cubicBezTo>
                      <a:pt x="37881" y="3980"/>
                      <a:pt x="22986" y="2225"/>
                      <a:pt x="8529" y="11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2" name="任意多边形: 形状 4661">
                <a:extLst>
                  <a:ext uri="{FF2B5EF4-FFF2-40B4-BE49-F238E27FC236}">
                    <a16:creationId xmlns:a16="http://schemas.microsoft.com/office/drawing/2014/main" id="{8DAFEEDB-DA0A-B016-5E53-C9B9B176C656}"/>
                  </a:ext>
                </a:extLst>
              </p:cNvPr>
              <p:cNvSpPr/>
              <p:nvPr/>
            </p:nvSpPr>
            <p:spPr>
              <a:xfrm>
                <a:off x="9574351" y="916471"/>
                <a:ext cx="11150" cy="16309"/>
              </a:xfrm>
              <a:custGeom>
                <a:avLst/>
                <a:gdLst>
                  <a:gd name="connsiteX0" fmla="*/ 741 w 11150"/>
                  <a:gd name="connsiteY0" fmla="*/ 16048 h 16309"/>
                  <a:gd name="connsiteX1" fmla="*/ 10808 w 11150"/>
                  <a:gd name="connsiteY1" fmla="*/ 10260 h 16309"/>
                  <a:gd name="connsiteX2" fmla="*/ 5349 w 11150"/>
                  <a:gd name="connsiteY2" fmla="*/ 439 h 16309"/>
                  <a:gd name="connsiteX3" fmla="*/ 3731 w 11150"/>
                  <a:gd name="connsiteY3" fmla="*/ 0 h 16309"/>
                  <a:gd name="connsiteX4" fmla="*/ 0 w 11150"/>
                  <a:gd name="connsiteY4" fmla="*/ 15883 h 16309"/>
                  <a:gd name="connsiteX5" fmla="*/ 741 w 11150"/>
                  <a:gd name="connsiteY5" fmla="*/ 16048 h 16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50" h="16309">
                    <a:moveTo>
                      <a:pt x="741" y="16048"/>
                    </a:moveTo>
                    <a:cubicBezTo>
                      <a:pt x="5020" y="17172"/>
                      <a:pt x="9519" y="14566"/>
                      <a:pt x="10808" y="10260"/>
                    </a:cubicBezTo>
                    <a:cubicBezTo>
                      <a:pt x="12098" y="5953"/>
                      <a:pt x="9629" y="1536"/>
                      <a:pt x="5349" y="439"/>
                    </a:cubicBezTo>
                    <a:cubicBezTo>
                      <a:pt x="4828" y="302"/>
                      <a:pt x="4252" y="165"/>
                      <a:pt x="3731" y="0"/>
                    </a:cubicBezTo>
                    <a:cubicBezTo>
                      <a:pt x="2469" y="5322"/>
                      <a:pt x="1234" y="10616"/>
                      <a:pt x="0" y="15883"/>
                    </a:cubicBezTo>
                    <a:cubicBezTo>
                      <a:pt x="247" y="15938"/>
                      <a:pt x="494" y="15993"/>
                      <a:pt x="741" y="16048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3" name="任意多边形: 形状 4662">
                <a:extLst>
                  <a:ext uri="{FF2B5EF4-FFF2-40B4-BE49-F238E27FC236}">
                    <a16:creationId xmlns:a16="http://schemas.microsoft.com/office/drawing/2014/main" id="{7D1A3D44-8E05-6854-EEDC-733C28185275}"/>
                  </a:ext>
                </a:extLst>
              </p:cNvPr>
              <p:cNvSpPr/>
              <p:nvPr/>
            </p:nvSpPr>
            <p:spPr>
              <a:xfrm>
                <a:off x="9496576" y="1010669"/>
                <a:ext cx="57200" cy="24912"/>
              </a:xfrm>
              <a:custGeom>
                <a:avLst/>
                <a:gdLst>
                  <a:gd name="connsiteX0" fmla="*/ 32978 w 57200"/>
                  <a:gd name="connsiteY0" fmla="*/ 3214 h 24912"/>
                  <a:gd name="connsiteX1" fmla="*/ 8673 w 57200"/>
                  <a:gd name="connsiteY1" fmla="*/ 141 h 24912"/>
                  <a:gd name="connsiteX2" fmla="*/ 197 w 57200"/>
                  <a:gd name="connsiteY2" fmla="*/ 5573 h 24912"/>
                  <a:gd name="connsiteX3" fmla="*/ 5381 w 57200"/>
                  <a:gd name="connsiteY3" fmla="*/ 13830 h 24912"/>
                  <a:gd name="connsiteX4" fmla="*/ 28973 w 57200"/>
                  <a:gd name="connsiteY4" fmla="*/ 20222 h 24912"/>
                  <a:gd name="connsiteX5" fmla="*/ 52455 w 57200"/>
                  <a:gd name="connsiteY5" fmla="*/ 24858 h 24912"/>
                  <a:gd name="connsiteX6" fmla="*/ 53552 w 57200"/>
                  <a:gd name="connsiteY6" fmla="*/ 24912 h 24912"/>
                  <a:gd name="connsiteX7" fmla="*/ 57200 w 57200"/>
                  <a:gd name="connsiteY7" fmla="*/ 9304 h 24912"/>
                  <a:gd name="connsiteX8" fmla="*/ 57063 w 57200"/>
                  <a:gd name="connsiteY8" fmla="*/ 9249 h 24912"/>
                  <a:gd name="connsiteX9" fmla="*/ 32978 w 57200"/>
                  <a:gd name="connsiteY9" fmla="*/ 3214 h 24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200" h="24912">
                    <a:moveTo>
                      <a:pt x="32978" y="3214"/>
                    </a:moveTo>
                    <a:cubicBezTo>
                      <a:pt x="24940" y="1787"/>
                      <a:pt x="16793" y="1239"/>
                      <a:pt x="8673" y="141"/>
                    </a:cubicBezTo>
                    <a:cubicBezTo>
                      <a:pt x="4915" y="-627"/>
                      <a:pt x="1102" y="1815"/>
                      <a:pt x="197" y="5573"/>
                    </a:cubicBezTo>
                    <a:cubicBezTo>
                      <a:pt x="-709" y="9358"/>
                      <a:pt x="1596" y="13062"/>
                      <a:pt x="5381" y="13830"/>
                    </a:cubicBezTo>
                    <a:cubicBezTo>
                      <a:pt x="13254" y="16024"/>
                      <a:pt x="20990" y="18438"/>
                      <a:pt x="28973" y="20222"/>
                    </a:cubicBezTo>
                    <a:cubicBezTo>
                      <a:pt x="36764" y="21950"/>
                      <a:pt x="44692" y="23047"/>
                      <a:pt x="52455" y="24858"/>
                    </a:cubicBezTo>
                    <a:cubicBezTo>
                      <a:pt x="52811" y="24940"/>
                      <a:pt x="53168" y="24885"/>
                      <a:pt x="53552" y="24912"/>
                    </a:cubicBezTo>
                    <a:cubicBezTo>
                      <a:pt x="54759" y="19783"/>
                      <a:pt x="55966" y="14598"/>
                      <a:pt x="57200" y="9304"/>
                    </a:cubicBezTo>
                    <a:cubicBezTo>
                      <a:pt x="57145" y="9276"/>
                      <a:pt x="57118" y="9249"/>
                      <a:pt x="57063" y="9249"/>
                    </a:cubicBezTo>
                    <a:cubicBezTo>
                      <a:pt x="49136" y="6972"/>
                      <a:pt x="41153" y="4668"/>
                      <a:pt x="32978" y="3214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4" name="任意多边形: 形状 4663">
                <a:extLst>
                  <a:ext uri="{FF2B5EF4-FFF2-40B4-BE49-F238E27FC236}">
                    <a16:creationId xmlns:a16="http://schemas.microsoft.com/office/drawing/2014/main" id="{0DFE0E61-D875-4869-9E82-8C8ABC9FF32D}"/>
                  </a:ext>
                </a:extLst>
              </p:cNvPr>
              <p:cNvSpPr/>
              <p:nvPr/>
            </p:nvSpPr>
            <p:spPr>
              <a:xfrm>
                <a:off x="9550129" y="1020027"/>
                <a:ext cx="9307" cy="15661"/>
              </a:xfrm>
              <a:custGeom>
                <a:avLst/>
                <a:gdLst>
                  <a:gd name="connsiteX0" fmla="*/ 8970 w 9307"/>
                  <a:gd name="connsiteY0" fmla="*/ 9766 h 15661"/>
                  <a:gd name="connsiteX1" fmla="*/ 3648 w 9307"/>
                  <a:gd name="connsiteY1" fmla="*/ 0 h 15661"/>
                  <a:gd name="connsiteX2" fmla="*/ 0 w 9307"/>
                  <a:gd name="connsiteY2" fmla="*/ 15609 h 15661"/>
                  <a:gd name="connsiteX3" fmla="*/ 8970 w 9307"/>
                  <a:gd name="connsiteY3" fmla="*/ 9766 h 15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07" h="15661">
                    <a:moveTo>
                      <a:pt x="8970" y="9766"/>
                    </a:moveTo>
                    <a:cubicBezTo>
                      <a:pt x="10232" y="5514"/>
                      <a:pt x="7846" y="1180"/>
                      <a:pt x="3648" y="0"/>
                    </a:cubicBezTo>
                    <a:cubicBezTo>
                      <a:pt x="2414" y="5294"/>
                      <a:pt x="1179" y="10479"/>
                      <a:pt x="0" y="15609"/>
                    </a:cubicBezTo>
                    <a:cubicBezTo>
                      <a:pt x="3923" y="16048"/>
                      <a:pt x="7818" y="13689"/>
                      <a:pt x="8970" y="9766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5" name="任意多边形: 形状 4664">
                <a:extLst>
                  <a:ext uri="{FF2B5EF4-FFF2-40B4-BE49-F238E27FC236}">
                    <a16:creationId xmlns:a16="http://schemas.microsoft.com/office/drawing/2014/main" id="{B2C808B4-6E52-CDEC-106D-B0A831F1CD4B}"/>
                  </a:ext>
                </a:extLst>
              </p:cNvPr>
              <p:cNvSpPr/>
              <p:nvPr/>
            </p:nvSpPr>
            <p:spPr>
              <a:xfrm>
                <a:off x="9429194" y="1107501"/>
                <a:ext cx="99592" cy="35448"/>
              </a:xfrm>
              <a:custGeom>
                <a:avLst/>
                <a:gdLst>
                  <a:gd name="connsiteX0" fmla="*/ 42918 w 99592"/>
                  <a:gd name="connsiteY0" fmla="*/ 6453 h 35448"/>
                  <a:gd name="connsiteX1" fmla="*/ 8930 w 99592"/>
                  <a:gd name="connsiteY1" fmla="*/ 198 h 35448"/>
                  <a:gd name="connsiteX2" fmla="*/ 261 w 99592"/>
                  <a:gd name="connsiteY2" fmla="*/ 5328 h 35448"/>
                  <a:gd name="connsiteX3" fmla="*/ 5117 w 99592"/>
                  <a:gd name="connsiteY3" fmla="*/ 13805 h 35448"/>
                  <a:gd name="connsiteX4" fmla="*/ 42644 w 99592"/>
                  <a:gd name="connsiteY4" fmla="*/ 23735 h 35448"/>
                  <a:gd name="connsiteX5" fmla="*/ 65193 w 99592"/>
                  <a:gd name="connsiteY5" fmla="*/ 28755 h 35448"/>
                  <a:gd name="connsiteX6" fmla="*/ 95889 w 99592"/>
                  <a:gd name="connsiteY6" fmla="*/ 35448 h 35448"/>
                  <a:gd name="connsiteX7" fmla="*/ 99593 w 99592"/>
                  <a:gd name="connsiteY7" fmla="*/ 19483 h 35448"/>
                  <a:gd name="connsiteX8" fmla="*/ 65687 w 99592"/>
                  <a:gd name="connsiteY8" fmla="*/ 10952 h 35448"/>
                  <a:gd name="connsiteX9" fmla="*/ 42918 w 99592"/>
                  <a:gd name="connsiteY9" fmla="*/ 6453 h 35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9592" h="35448">
                    <a:moveTo>
                      <a:pt x="42918" y="6453"/>
                    </a:moveTo>
                    <a:cubicBezTo>
                      <a:pt x="31589" y="4368"/>
                      <a:pt x="20232" y="2530"/>
                      <a:pt x="8930" y="198"/>
                    </a:cubicBezTo>
                    <a:cubicBezTo>
                      <a:pt x="5199" y="-707"/>
                      <a:pt x="1331" y="1570"/>
                      <a:pt x="261" y="5328"/>
                    </a:cubicBezTo>
                    <a:cubicBezTo>
                      <a:pt x="-781" y="9086"/>
                      <a:pt x="1386" y="12872"/>
                      <a:pt x="5117" y="13805"/>
                    </a:cubicBezTo>
                    <a:cubicBezTo>
                      <a:pt x="17571" y="17398"/>
                      <a:pt x="30053" y="20745"/>
                      <a:pt x="42644" y="23735"/>
                    </a:cubicBezTo>
                    <a:cubicBezTo>
                      <a:pt x="50133" y="25518"/>
                      <a:pt x="57649" y="27164"/>
                      <a:pt x="65193" y="28755"/>
                    </a:cubicBezTo>
                    <a:cubicBezTo>
                      <a:pt x="75425" y="30950"/>
                      <a:pt x="85684" y="33007"/>
                      <a:pt x="95889" y="35448"/>
                    </a:cubicBezTo>
                    <a:cubicBezTo>
                      <a:pt x="97041" y="30456"/>
                      <a:pt x="98303" y="25079"/>
                      <a:pt x="99593" y="19483"/>
                    </a:cubicBezTo>
                    <a:cubicBezTo>
                      <a:pt x="88373" y="16328"/>
                      <a:pt x="77099" y="13421"/>
                      <a:pt x="65687" y="10952"/>
                    </a:cubicBezTo>
                    <a:cubicBezTo>
                      <a:pt x="58115" y="9306"/>
                      <a:pt x="50517" y="7879"/>
                      <a:pt x="42918" y="645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6" name="任意多边形: 形状 4665">
                <a:extLst>
                  <a:ext uri="{FF2B5EF4-FFF2-40B4-BE49-F238E27FC236}">
                    <a16:creationId xmlns:a16="http://schemas.microsoft.com/office/drawing/2014/main" id="{42BAE458-2E02-EF7F-0F35-0CFF27D3176D}"/>
                  </a:ext>
                </a:extLst>
              </p:cNvPr>
              <p:cNvSpPr/>
              <p:nvPr/>
            </p:nvSpPr>
            <p:spPr>
              <a:xfrm>
                <a:off x="9525056" y="1127012"/>
                <a:ext cx="13322" cy="16898"/>
              </a:xfrm>
              <a:custGeom>
                <a:avLst/>
                <a:gdLst>
                  <a:gd name="connsiteX0" fmla="*/ 2880 w 13322"/>
                  <a:gd name="connsiteY0" fmla="*/ 16624 h 16898"/>
                  <a:gd name="connsiteX1" fmla="*/ 12975 w 13322"/>
                  <a:gd name="connsiteY1" fmla="*/ 10891 h 16898"/>
                  <a:gd name="connsiteX2" fmla="*/ 7571 w 13322"/>
                  <a:gd name="connsiteY2" fmla="*/ 1042 h 16898"/>
                  <a:gd name="connsiteX3" fmla="*/ 3703 w 13322"/>
                  <a:gd name="connsiteY3" fmla="*/ 0 h 16898"/>
                  <a:gd name="connsiteX4" fmla="*/ 0 w 13322"/>
                  <a:gd name="connsiteY4" fmla="*/ 15965 h 16898"/>
                  <a:gd name="connsiteX5" fmla="*/ 2880 w 13322"/>
                  <a:gd name="connsiteY5" fmla="*/ 16624 h 16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22" h="16898">
                    <a:moveTo>
                      <a:pt x="2880" y="16624"/>
                    </a:moveTo>
                    <a:cubicBezTo>
                      <a:pt x="7160" y="17776"/>
                      <a:pt x="11659" y="15197"/>
                      <a:pt x="12975" y="10891"/>
                    </a:cubicBezTo>
                    <a:cubicBezTo>
                      <a:pt x="14265" y="6584"/>
                      <a:pt x="11850" y="2167"/>
                      <a:pt x="7571" y="1042"/>
                    </a:cubicBezTo>
                    <a:cubicBezTo>
                      <a:pt x="6282" y="686"/>
                      <a:pt x="4992" y="357"/>
                      <a:pt x="3703" y="0"/>
                    </a:cubicBezTo>
                    <a:cubicBezTo>
                      <a:pt x="2414" y="5596"/>
                      <a:pt x="1152" y="10973"/>
                      <a:pt x="0" y="15965"/>
                    </a:cubicBezTo>
                    <a:cubicBezTo>
                      <a:pt x="960" y="16185"/>
                      <a:pt x="1920" y="16377"/>
                      <a:pt x="2880" y="16624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7" name="任意多边形: 形状 4666">
                <a:extLst>
                  <a:ext uri="{FF2B5EF4-FFF2-40B4-BE49-F238E27FC236}">
                    <a16:creationId xmlns:a16="http://schemas.microsoft.com/office/drawing/2014/main" id="{D29B5E74-0E64-E14B-A345-1BC7789898FB}"/>
                  </a:ext>
                </a:extLst>
              </p:cNvPr>
              <p:cNvSpPr/>
              <p:nvPr/>
            </p:nvSpPr>
            <p:spPr>
              <a:xfrm>
                <a:off x="9438433" y="1230097"/>
                <a:ext cx="64457" cy="27327"/>
              </a:xfrm>
              <a:custGeom>
                <a:avLst/>
                <a:gdLst>
                  <a:gd name="connsiteX0" fmla="*/ 35901 w 64457"/>
                  <a:gd name="connsiteY0" fmla="*/ 4036 h 27327"/>
                  <a:gd name="connsiteX1" fmla="*/ 8359 w 64457"/>
                  <a:gd name="connsiteY1" fmla="*/ 86 h 27327"/>
                  <a:gd name="connsiteX2" fmla="*/ 129 w 64457"/>
                  <a:gd name="connsiteY2" fmla="*/ 5929 h 27327"/>
                  <a:gd name="connsiteX3" fmla="*/ 5698 w 64457"/>
                  <a:gd name="connsiteY3" fmla="*/ 13912 h 27327"/>
                  <a:gd name="connsiteX4" fmla="*/ 31155 w 64457"/>
                  <a:gd name="connsiteY4" fmla="*/ 20907 h 27327"/>
                  <a:gd name="connsiteX5" fmla="*/ 57325 w 64457"/>
                  <a:gd name="connsiteY5" fmla="*/ 27107 h 27327"/>
                  <a:gd name="connsiteX6" fmla="*/ 61303 w 64457"/>
                  <a:gd name="connsiteY6" fmla="*/ 27024 h 27327"/>
                  <a:gd name="connsiteX7" fmla="*/ 64457 w 64457"/>
                  <a:gd name="connsiteY7" fmla="*/ 12732 h 27327"/>
                  <a:gd name="connsiteX8" fmla="*/ 61988 w 64457"/>
                  <a:gd name="connsiteY8" fmla="*/ 11498 h 27327"/>
                  <a:gd name="connsiteX9" fmla="*/ 35901 w 64457"/>
                  <a:gd name="connsiteY9" fmla="*/ 4036 h 27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457" h="27327">
                    <a:moveTo>
                      <a:pt x="35901" y="4036"/>
                    </a:moveTo>
                    <a:cubicBezTo>
                      <a:pt x="26875" y="2006"/>
                      <a:pt x="17686" y="964"/>
                      <a:pt x="8359" y="86"/>
                    </a:cubicBezTo>
                    <a:cubicBezTo>
                      <a:pt x="4546" y="-517"/>
                      <a:pt x="870" y="2116"/>
                      <a:pt x="129" y="5929"/>
                    </a:cubicBezTo>
                    <a:cubicBezTo>
                      <a:pt x="-612" y="9742"/>
                      <a:pt x="1912" y="13336"/>
                      <a:pt x="5698" y="13912"/>
                    </a:cubicBezTo>
                    <a:cubicBezTo>
                      <a:pt x="14394" y="15832"/>
                      <a:pt x="22678" y="18630"/>
                      <a:pt x="31155" y="20907"/>
                    </a:cubicBezTo>
                    <a:cubicBezTo>
                      <a:pt x="39796" y="23211"/>
                      <a:pt x="48574" y="24994"/>
                      <a:pt x="57325" y="27107"/>
                    </a:cubicBezTo>
                    <a:cubicBezTo>
                      <a:pt x="58669" y="27463"/>
                      <a:pt x="60013" y="27354"/>
                      <a:pt x="61303" y="27024"/>
                    </a:cubicBezTo>
                    <a:cubicBezTo>
                      <a:pt x="62345" y="22251"/>
                      <a:pt x="63415" y="17505"/>
                      <a:pt x="64457" y="12732"/>
                    </a:cubicBezTo>
                    <a:cubicBezTo>
                      <a:pt x="63717" y="12211"/>
                      <a:pt x="62921" y="11745"/>
                      <a:pt x="61988" y="11498"/>
                    </a:cubicBezTo>
                    <a:cubicBezTo>
                      <a:pt x="53265" y="8974"/>
                      <a:pt x="44734" y="6011"/>
                      <a:pt x="35901" y="4036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8" name="任意多边形: 形状 4667">
                <a:extLst>
                  <a:ext uri="{FF2B5EF4-FFF2-40B4-BE49-F238E27FC236}">
                    <a16:creationId xmlns:a16="http://schemas.microsoft.com/office/drawing/2014/main" id="{54B6E526-9246-CAFF-7492-5908F8BB251A}"/>
                  </a:ext>
                </a:extLst>
              </p:cNvPr>
              <p:cNvSpPr/>
              <p:nvPr/>
            </p:nvSpPr>
            <p:spPr>
              <a:xfrm>
                <a:off x="9499763" y="1242830"/>
                <a:ext cx="6459" cy="14292"/>
              </a:xfrm>
              <a:custGeom>
                <a:avLst/>
                <a:gdLst>
                  <a:gd name="connsiteX0" fmla="*/ 6117 w 6459"/>
                  <a:gd name="connsiteY0" fmla="*/ 8614 h 14292"/>
                  <a:gd name="connsiteX1" fmla="*/ 3154 w 6459"/>
                  <a:gd name="connsiteY1" fmla="*/ 0 h 14292"/>
                  <a:gd name="connsiteX2" fmla="*/ 0 w 6459"/>
                  <a:gd name="connsiteY2" fmla="*/ 14292 h 14292"/>
                  <a:gd name="connsiteX3" fmla="*/ 6117 w 6459"/>
                  <a:gd name="connsiteY3" fmla="*/ 8614 h 14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59" h="14292">
                    <a:moveTo>
                      <a:pt x="6117" y="8614"/>
                    </a:moveTo>
                    <a:cubicBezTo>
                      <a:pt x="7132" y="5240"/>
                      <a:pt x="5816" y="1865"/>
                      <a:pt x="3154" y="0"/>
                    </a:cubicBezTo>
                    <a:cubicBezTo>
                      <a:pt x="2112" y="4773"/>
                      <a:pt x="1042" y="9519"/>
                      <a:pt x="0" y="14292"/>
                    </a:cubicBezTo>
                    <a:cubicBezTo>
                      <a:pt x="2798" y="13579"/>
                      <a:pt x="5239" y="11549"/>
                      <a:pt x="6117" y="8614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9" name="任意多边形: 形状 4668">
                <a:extLst>
                  <a:ext uri="{FF2B5EF4-FFF2-40B4-BE49-F238E27FC236}">
                    <a16:creationId xmlns:a16="http://schemas.microsoft.com/office/drawing/2014/main" id="{107A98C5-4D5D-0658-07BD-675E81DAD483}"/>
                  </a:ext>
                </a:extLst>
              </p:cNvPr>
              <p:cNvSpPr/>
              <p:nvPr/>
            </p:nvSpPr>
            <p:spPr>
              <a:xfrm>
                <a:off x="9386120" y="1338448"/>
                <a:ext cx="92329" cy="34930"/>
              </a:xfrm>
              <a:custGeom>
                <a:avLst/>
                <a:gdLst>
                  <a:gd name="connsiteX0" fmla="*/ 8195 w 92329"/>
                  <a:gd name="connsiteY0" fmla="*/ 65 h 34930"/>
                  <a:gd name="connsiteX1" fmla="*/ 103 w 92329"/>
                  <a:gd name="connsiteY1" fmla="*/ 6072 h 34930"/>
                  <a:gd name="connsiteX2" fmla="*/ 5836 w 92329"/>
                  <a:gd name="connsiteY2" fmla="*/ 13945 h 34930"/>
                  <a:gd name="connsiteX3" fmla="*/ 31210 w 92329"/>
                  <a:gd name="connsiteY3" fmla="*/ 19624 h 34930"/>
                  <a:gd name="connsiteX4" fmla="*/ 54747 w 92329"/>
                  <a:gd name="connsiteY4" fmla="*/ 25796 h 34930"/>
                  <a:gd name="connsiteX5" fmla="*/ 88982 w 92329"/>
                  <a:gd name="connsiteY5" fmla="*/ 34931 h 34930"/>
                  <a:gd name="connsiteX6" fmla="*/ 92329 w 92329"/>
                  <a:gd name="connsiteY6" fmla="*/ 18856 h 34930"/>
                  <a:gd name="connsiteX7" fmla="*/ 52772 w 92329"/>
                  <a:gd name="connsiteY7" fmla="*/ 7224 h 34930"/>
                  <a:gd name="connsiteX8" fmla="*/ 8195 w 92329"/>
                  <a:gd name="connsiteY8" fmla="*/ 65 h 34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2329" h="34930">
                    <a:moveTo>
                      <a:pt x="8195" y="65"/>
                    </a:moveTo>
                    <a:cubicBezTo>
                      <a:pt x="4382" y="-457"/>
                      <a:pt x="734" y="2232"/>
                      <a:pt x="103" y="6072"/>
                    </a:cubicBezTo>
                    <a:cubicBezTo>
                      <a:pt x="-556" y="9913"/>
                      <a:pt x="2023" y="13424"/>
                      <a:pt x="5836" y="13945"/>
                    </a:cubicBezTo>
                    <a:cubicBezTo>
                      <a:pt x="14340" y="15481"/>
                      <a:pt x="22761" y="17539"/>
                      <a:pt x="31210" y="19624"/>
                    </a:cubicBezTo>
                    <a:cubicBezTo>
                      <a:pt x="39083" y="21571"/>
                      <a:pt x="46901" y="23711"/>
                      <a:pt x="54747" y="25796"/>
                    </a:cubicBezTo>
                    <a:cubicBezTo>
                      <a:pt x="66241" y="28841"/>
                      <a:pt x="77708" y="31776"/>
                      <a:pt x="88982" y="34931"/>
                    </a:cubicBezTo>
                    <a:cubicBezTo>
                      <a:pt x="90107" y="29581"/>
                      <a:pt x="91232" y="24205"/>
                      <a:pt x="92329" y="18856"/>
                    </a:cubicBezTo>
                    <a:cubicBezTo>
                      <a:pt x="79354" y="14713"/>
                      <a:pt x="66241" y="10406"/>
                      <a:pt x="52772" y="7224"/>
                    </a:cubicBezTo>
                    <a:cubicBezTo>
                      <a:pt x="38096" y="3686"/>
                      <a:pt x="23091" y="1519"/>
                      <a:pt x="8195" y="65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70" name="图形 291">
                <a:extLst>
                  <a:ext uri="{FF2B5EF4-FFF2-40B4-BE49-F238E27FC236}">
                    <a16:creationId xmlns:a16="http://schemas.microsoft.com/office/drawing/2014/main" id="{71FBB9AE-698B-A74E-2CB3-46FFDD30FFF0}"/>
                  </a:ext>
                </a:extLst>
              </p:cNvPr>
              <p:cNvGrpSpPr/>
              <p:nvPr/>
            </p:nvGrpSpPr>
            <p:grpSpPr>
              <a:xfrm>
                <a:off x="8605933" y="396572"/>
                <a:ext cx="1107819" cy="1810304"/>
                <a:chOff x="8605933" y="396572"/>
                <a:chExt cx="1107819" cy="1810304"/>
              </a:xfrm>
              <a:solidFill>
                <a:srgbClr val="055A74"/>
              </a:solidFill>
            </p:grpSpPr>
            <p:sp>
              <p:nvSpPr>
                <p:cNvPr id="4671" name="任意多边形: 形状 4670">
                  <a:extLst>
                    <a:ext uri="{FF2B5EF4-FFF2-40B4-BE49-F238E27FC236}">
                      <a16:creationId xmlns:a16="http://schemas.microsoft.com/office/drawing/2014/main" id="{A296E3B4-C55C-2526-FE6C-BF3C85580789}"/>
                    </a:ext>
                  </a:extLst>
                </p:cNvPr>
                <p:cNvSpPr/>
                <p:nvPr/>
              </p:nvSpPr>
              <p:spPr>
                <a:xfrm>
                  <a:off x="8605933" y="396572"/>
                  <a:ext cx="1107819" cy="1054554"/>
                </a:xfrm>
                <a:custGeom>
                  <a:avLst/>
                  <a:gdLst>
                    <a:gd name="connsiteX0" fmla="*/ 1094551 w 1107819"/>
                    <a:gd name="connsiteY0" fmla="*/ 2038 h 1054554"/>
                    <a:gd name="connsiteX1" fmla="*/ 536776 w 1107819"/>
                    <a:gd name="connsiteY1" fmla="*/ 510435 h 1054554"/>
                    <a:gd name="connsiteX2" fmla="*/ 2099 w 1107819"/>
                    <a:gd name="connsiteY2" fmla="*/ 1042725 h 1054554"/>
                    <a:gd name="connsiteX3" fmla="*/ 2017 w 1107819"/>
                    <a:gd name="connsiteY3" fmla="*/ 1052628 h 1054554"/>
                    <a:gd name="connsiteX4" fmla="*/ 11947 w 1107819"/>
                    <a:gd name="connsiteY4" fmla="*/ 1052382 h 1054554"/>
                    <a:gd name="connsiteX5" fmla="*/ 396955 w 1107819"/>
                    <a:gd name="connsiteY5" fmla="*/ 669568 h 1054554"/>
                    <a:gd name="connsiteX6" fmla="*/ 657861 w 1107819"/>
                    <a:gd name="connsiteY6" fmla="*/ 418785 h 1054554"/>
                    <a:gd name="connsiteX7" fmla="*/ 1104893 w 1107819"/>
                    <a:gd name="connsiteY7" fmla="*/ 14108 h 1054554"/>
                    <a:gd name="connsiteX8" fmla="*/ 1105963 w 1107819"/>
                    <a:gd name="connsiteY8" fmla="*/ 2723 h 1054554"/>
                    <a:gd name="connsiteX9" fmla="*/ 1094551 w 1107819"/>
                    <a:gd name="connsiteY9" fmla="*/ 2038 h 1054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07819" h="1054554">
                      <a:moveTo>
                        <a:pt x="1094551" y="2038"/>
                      </a:moveTo>
                      <a:cubicBezTo>
                        <a:pt x="904831" y="164682"/>
                        <a:pt x="718760" y="335391"/>
                        <a:pt x="536776" y="510435"/>
                      </a:cubicBezTo>
                      <a:cubicBezTo>
                        <a:pt x="354902" y="685341"/>
                        <a:pt x="177088" y="864582"/>
                        <a:pt x="2099" y="1042725"/>
                      </a:cubicBezTo>
                      <a:cubicBezTo>
                        <a:pt x="-672" y="1045523"/>
                        <a:pt x="-699" y="1049967"/>
                        <a:pt x="2017" y="1052628"/>
                      </a:cubicBezTo>
                      <a:cubicBezTo>
                        <a:pt x="4732" y="1055289"/>
                        <a:pt x="9176" y="1055180"/>
                        <a:pt x="11947" y="1052382"/>
                      </a:cubicBezTo>
                      <a:cubicBezTo>
                        <a:pt x="138628" y="924603"/>
                        <a:pt x="267010" y="796551"/>
                        <a:pt x="396955" y="669568"/>
                      </a:cubicBezTo>
                      <a:cubicBezTo>
                        <a:pt x="483201" y="585297"/>
                        <a:pt x="570160" y="501547"/>
                        <a:pt x="657861" y="418785"/>
                      </a:cubicBezTo>
                      <a:cubicBezTo>
                        <a:pt x="804622" y="280253"/>
                        <a:pt x="953413" y="144437"/>
                        <a:pt x="1104893" y="14108"/>
                      </a:cubicBezTo>
                      <a:cubicBezTo>
                        <a:pt x="1108322" y="11145"/>
                        <a:pt x="1108816" y="6043"/>
                        <a:pt x="1105963" y="2723"/>
                      </a:cubicBezTo>
                      <a:cubicBezTo>
                        <a:pt x="1103109" y="-623"/>
                        <a:pt x="1098007" y="-925"/>
                        <a:pt x="1094551" y="2038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2" name="任意多边形: 形状 4671">
                  <a:extLst>
                    <a:ext uri="{FF2B5EF4-FFF2-40B4-BE49-F238E27FC236}">
                      <a16:creationId xmlns:a16="http://schemas.microsoft.com/office/drawing/2014/main" id="{74BA17B6-CE5C-FFCB-0906-1FAB84BA7F18}"/>
                    </a:ext>
                  </a:extLst>
                </p:cNvPr>
                <p:cNvSpPr/>
                <p:nvPr/>
              </p:nvSpPr>
              <p:spPr>
                <a:xfrm>
                  <a:off x="8608481" y="1442837"/>
                  <a:ext cx="693134" cy="761909"/>
                </a:xfrm>
                <a:custGeom>
                  <a:avLst/>
                  <a:gdLst>
                    <a:gd name="connsiteX0" fmla="*/ 2047 w 693134"/>
                    <a:gd name="connsiteY0" fmla="*/ 13660 h 761909"/>
                    <a:gd name="connsiteX1" fmla="*/ 283993 w 693134"/>
                    <a:gd name="connsiteY1" fmla="*/ 329677 h 761909"/>
                    <a:gd name="connsiteX2" fmla="*/ 472478 w 693134"/>
                    <a:gd name="connsiteY2" fmla="*/ 540190 h 761909"/>
                    <a:gd name="connsiteX3" fmla="*/ 681017 w 693134"/>
                    <a:gd name="connsiteY3" fmla="*/ 759893 h 761909"/>
                    <a:gd name="connsiteX4" fmla="*/ 690947 w 693134"/>
                    <a:gd name="connsiteY4" fmla="*/ 759811 h 761909"/>
                    <a:gd name="connsiteX5" fmla="*/ 691221 w 693134"/>
                    <a:gd name="connsiteY5" fmla="*/ 749908 h 761909"/>
                    <a:gd name="connsiteX6" fmla="*/ 484823 w 693134"/>
                    <a:gd name="connsiteY6" fmla="*/ 528970 h 761909"/>
                    <a:gd name="connsiteX7" fmla="*/ 297298 w 693134"/>
                    <a:gd name="connsiteY7" fmla="*/ 317909 h 761909"/>
                    <a:gd name="connsiteX8" fmla="*/ 14145 w 693134"/>
                    <a:gd name="connsiteY8" fmla="*/ 2495 h 761909"/>
                    <a:gd name="connsiteX9" fmla="*/ 2733 w 693134"/>
                    <a:gd name="connsiteY9" fmla="*/ 2221 h 761909"/>
                    <a:gd name="connsiteX10" fmla="*/ 2047 w 693134"/>
                    <a:gd name="connsiteY10" fmla="*/ 13660 h 761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93134" h="761909">
                      <a:moveTo>
                        <a:pt x="2047" y="13660"/>
                      </a:moveTo>
                      <a:cubicBezTo>
                        <a:pt x="99321" y="119411"/>
                        <a:pt x="191547" y="224996"/>
                        <a:pt x="283993" y="329677"/>
                      </a:cubicBezTo>
                      <a:cubicBezTo>
                        <a:pt x="346319" y="400259"/>
                        <a:pt x="408699" y="470431"/>
                        <a:pt x="472478" y="540190"/>
                      </a:cubicBezTo>
                      <a:cubicBezTo>
                        <a:pt x="539851" y="613927"/>
                        <a:pt x="608898" y="687116"/>
                        <a:pt x="681017" y="759893"/>
                      </a:cubicBezTo>
                      <a:cubicBezTo>
                        <a:pt x="683677" y="762609"/>
                        <a:pt x="688121" y="762581"/>
                        <a:pt x="690947" y="759811"/>
                      </a:cubicBezTo>
                      <a:cubicBezTo>
                        <a:pt x="693745" y="757067"/>
                        <a:pt x="693882" y="752624"/>
                        <a:pt x="691221" y="749908"/>
                      </a:cubicBezTo>
                      <a:cubicBezTo>
                        <a:pt x="619816" y="676719"/>
                        <a:pt x="551647" y="602982"/>
                        <a:pt x="484823" y="528970"/>
                      </a:cubicBezTo>
                      <a:cubicBezTo>
                        <a:pt x="421510" y="458882"/>
                        <a:pt x="359541" y="388436"/>
                        <a:pt x="297298" y="317909"/>
                      </a:cubicBezTo>
                      <a:cubicBezTo>
                        <a:pt x="204824" y="213118"/>
                        <a:pt x="111830" y="108026"/>
                        <a:pt x="14145" y="2495"/>
                      </a:cubicBezTo>
                      <a:cubicBezTo>
                        <a:pt x="11182" y="-714"/>
                        <a:pt x="6052" y="-851"/>
                        <a:pt x="2733" y="2221"/>
                      </a:cubicBezTo>
                      <a:cubicBezTo>
                        <a:pt x="-641" y="5348"/>
                        <a:pt x="-916" y="10451"/>
                        <a:pt x="2047" y="1366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3" name="任意多边形: 形状 4672">
                  <a:extLst>
                    <a:ext uri="{FF2B5EF4-FFF2-40B4-BE49-F238E27FC236}">
                      <a16:creationId xmlns:a16="http://schemas.microsoft.com/office/drawing/2014/main" id="{5D26E8C8-7D07-F8A3-3180-40BAB76C0C1B}"/>
                    </a:ext>
                  </a:extLst>
                </p:cNvPr>
                <p:cNvSpPr/>
                <p:nvPr/>
              </p:nvSpPr>
              <p:spPr>
                <a:xfrm>
                  <a:off x="9289340" y="403082"/>
                  <a:ext cx="419283" cy="1803794"/>
                </a:xfrm>
                <a:custGeom>
                  <a:avLst/>
                  <a:gdLst>
                    <a:gd name="connsiteX0" fmla="*/ 403242 w 419283"/>
                    <a:gd name="connsiteY0" fmla="*/ 6913 h 1803794"/>
                    <a:gd name="connsiteX1" fmla="*/ 354084 w 419283"/>
                    <a:gd name="connsiteY1" fmla="*/ 232349 h 1803794"/>
                    <a:gd name="connsiteX2" fmla="*/ 231573 w 419283"/>
                    <a:gd name="connsiteY2" fmla="*/ 757836 h 1803794"/>
                    <a:gd name="connsiteX3" fmla="*/ 202385 w 419283"/>
                    <a:gd name="connsiteY3" fmla="*/ 890415 h 1803794"/>
                    <a:gd name="connsiteX4" fmla="*/ 90956 w 419283"/>
                    <a:gd name="connsiteY4" fmla="*/ 1421142 h 1803794"/>
                    <a:gd name="connsiteX5" fmla="*/ 24928 w 419283"/>
                    <a:gd name="connsiteY5" fmla="*/ 1682542 h 1803794"/>
                    <a:gd name="connsiteX6" fmla="*/ 129 w 419283"/>
                    <a:gd name="connsiteY6" fmla="*/ 1795726 h 1803794"/>
                    <a:gd name="connsiteX7" fmla="*/ 5698 w 419283"/>
                    <a:gd name="connsiteY7" fmla="*/ 1803709 h 1803794"/>
                    <a:gd name="connsiteX8" fmla="*/ 13928 w 419283"/>
                    <a:gd name="connsiteY8" fmla="*/ 1797866 h 1803794"/>
                    <a:gd name="connsiteX9" fmla="*/ 39055 w 419283"/>
                    <a:gd name="connsiteY9" fmla="*/ 1685532 h 1803794"/>
                    <a:gd name="connsiteX10" fmla="*/ 106346 w 419283"/>
                    <a:gd name="connsiteY10" fmla="*/ 1424105 h 1803794"/>
                    <a:gd name="connsiteX11" fmla="*/ 135780 w 419283"/>
                    <a:gd name="connsiteY11" fmla="*/ 1291581 h 1803794"/>
                    <a:gd name="connsiteX12" fmla="*/ 248581 w 419283"/>
                    <a:gd name="connsiteY12" fmla="*/ 761128 h 1803794"/>
                    <a:gd name="connsiteX13" fmla="*/ 370379 w 419283"/>
                    <a:gd name="connsiteY13" fmla="*/ 235504 h 1803794"/>
                    <a:gd name="connsiteX14" fmla="*/ 419153 w 419283"/>
                    <a:gd name="connsiteY14" fmla="*/ 9217 h 1803794"/>
                    <a:gd name="connsiteX15" fmla="*/ 412624 w 419283"/>
                    <a:gd name="connsiteY15" fmla="*/ 82 h 1803794"/>
                    <a:gd name="connsiteX16" fmla="*/ 403242 w 419283"/>
                    <a:gd name="connsiteY16" fmla="*/ 6913 h 1803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19283" h="1803794">
                      <a:moveTo>
                        <a:pt x="403242" y="6913"/>
                      </a:moveTo>
                      <a:cubicBezTo>
                        <a:pt x="396083" y="46525"/>
                        <a:pt x="377099" y="131920"/>
                        <a:pt x="354084" y="232349"/>
                      </a:cubicBezTo>
                      <a:cubicBezTo>
                        <a:pt x="310275" y="423550"/>
                        <a:pt x="251818" y="669204"/>
                        <a:pt x="231573" y="757836"/>
                      </a:cubicBezTo>
                      <a:cubicBezTo>
                        <a:pt x="221533" y="801974"/>
                        <a:pt x="211822" y="846167"/>
                        <a:pt x="202385" y="890415"/>
                      </a:cubicBezTo>
                      <a:cubicBezTo>
                        <a:pt x="164721" y="1067214"/>
                        <a:pt x="130843" y="1244672"/>
                        <a:pt x="90956" y="1421142"/>
                      </a:cubicBezTo>
                      <a:cubicBezTo>
                        <a:pt x="71096" y="1509309"/>
                        <a:pt x="46242" y="1595308"/>
                        <a:pt x="24928" y="1682542"/>
                      </a:cubicBezTo>
                      <a:cubicBezTo>
                        <a:pt x="15793" y="1719959"/>
                        <a:pt x="7289" y="1757596"/>
                        <a:pt x="129" y="1795726"/>
                      </a:cubicBezTo>
                      <a:cubicBezTo>
                        <a:pt x="-612" y="1799539"/>
                        <a:pt x="1912" y="1803133"/>
                        <a:pt x="5698" y="1803709"/>
                      </a:cubicBezTo>
                      <a:cubicBezTo>
                        <a:pt x="9511" y="1804312"/>
                        <a:pt x="13187" y="1801679"/>
                        <a:pt x="13928" y="1797866"/>
                      </a:cubicBezTo>
                      <a:cubicBezTo>
                        <a:pt x="21224" y="1760010"/>
                        <a:pt x="29810" y="1722647"/>
                        <a:pt x="39055" y="1685532"/>
                      </a:cubicBezTo>
                      <a:cubicBezTo>
                        <a:pt x="60781" y="1598271"/>
                        <a:pt x="86046" y="1512299"/>
                        <a:pt x="106346" y="1424105"/>
                      </a:cubicBezTo>
                      <a:cubicBezTo>
                        <a:pt x="116468" y="1379994"/>
                        <a:pt x="126261" y="1335801"/>
                        <a:pt x="135780" y="1291581"/>
                      </a:cubicBezTo>
                      <a:cubicBezTo>
                        <a:pt x="173856" y="1114809"/>
                        <a:pt x="208256" y="937434"/>
                        <a:pt x="248581" y="761128"/>
                      </a:cubicBezTo>
                      <a:cubicBezTo>
                        <a:pt x="268689" y="672495"/>
                        <a:pt x="326899" y="426787"/>
                        <a:pt x="370379" y="235504"/>
                      </a:cubicBezTo>
                      <a:cubicBezTo>
                        <a:pt x="393284" y="134691"/>
                        <a:pt x="412075" y="48966"/>
                        <a:pt x="419153" y="9217"/>
                      </a:cubicBezTo>
                      <a:cubicBezTo>
                        <a:pt x="419949" y="4828"/>
                        <a:pt x="417013" y="713"/>
                        <a:pt x="412624" y="82"/>
                      </a:cubicBezTo>
                      <a:cubicBezTo>
                        <a:pt x="408263" y="-549"/>
                        <a:pt x="404038" y="2524"/>
                        <a:pt x="403242" y="6913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4" name="任意多边形: 形状 4673">
                  <a:extLst>
                    <a:ext uri="{FF2B5EF4-FFF2-40B4-BE49-F238E27FC236}">
                      <a16:creationId xmlns:a16="http://schemas.microsoft.com/office/drawing/2014/main" id="{4C253869-2898-7ED4-4DA6-A116A2456C6A}"/>
                    </a:ext>
                  </a:extLst>
                </p:cNvPr>
                <p:cNvSpPr/>
                <p:nvPr/>
              </p:nvSpPr>
              <p:spPr>
                <a:xfrm>
                  <a:off x="9204707" y="852595"/>
                  <a:ext cx="242579" cy="1003800"/>
                </a:xfrm>
                <a:custGeom>
                  <a:avLst/>
                  <a:gdLst>
                    <a:gd name="connsiteX0" fmla="*/ 226723 w 242579"/>
                    <a:gd name="connsiteY0" fmla="*/ 6050 h 1003800"/>
                    <a:gd name="connsiteX1" fmla="*/ 204723 w 242579"/>
                    <a:gd name="connsiteY1" fmla="*/ 95615 h 1003800"/>
                    <a:gd name="connsiteX2" fmla="*/ 164288 w 242579"/>
                    <a:gd name="connsiteY2" fmla="*/ 304949 h 1003800"/>
                    <a:gd name="connsiteX3" fmla="*/ 128105 w 242579"/>
                    <a:gd name="connsiteY3" fmla="*/ 457279 h 1003800"/>
                    <a:gd name="connsiteX4" fmla="*/ 39774 w 242579"/>
                    <a:gd name="connsiteY4" fmla="*/ 812249 h 1003800"/>
                    <a:gd name="connsiteX5" fmla="*/ 16841 w 242579"/>
                    <a:gd name="connsiteY5" fmla="*/ 941646 h 1003800"/>
                    <a:gd name="connsiteX6" fmla="*/ 601 w 242579"/>
                    <a:gd name="connsiteY6" fmla="*/ 994178 h 1003800"/>
                    <a:gd name="connsiteX7" fmla="*/ 4167 w 242579"/>
                    <a:gd name="connsiteY7" fmla="*/ 1003285 h 1003800"/>
                    <a:gd name="connsiteX8" fmla="*/ 13439 w 242579"/>
                    <a:gd name="connsiteY8" fmla="*/ 999417 h 1003800"/>
                    <a:gd name="connsiteX9" fmla="*/ 30968 w 242579"/>
                    <a:gd name="connsiteY9" fmla="*/ 944334 h 1003800"/>
                    <a:gd name="connsiteX10" fmla="*/ 54917 w 242579"/>
                    <a:gd name="connsiteY10" fmla="*/ 815458 h 1003800"/>
                    <a:gd name="connsiteX11" fmla="*/ 132439 w 242579"/>
                    <a:gd name="connsiteY11" fmla="*/ 511622 h 1003800"/>
                    <a:gd name="connsiteX12" fmla="*/ 181159 w 242579"/>
                    <a:gd name="connsiteY12" fmla="*/ 308213 h 1003800"/>
                    <a:gd name="connsiteX13" fmla="*/ 220935 w 242579"/>
                    <a:gd name="connsiteY13" fmla="*/ 98441 h 1003800"/>
                    <a:gd name="connsiteX14" fmla="*/ 242250 w 242579"/>
                    <a:gd name="connsiteY14" fmla="*/ 10055 h 1003800"/>
                    <a:gd name="connsiteX15" fmla="*/ 236763 w 242579"/>
                    <a:gd name="connsiteY15" fmla="*/ 262 h 1003800"/>
                    <a:gd name="connsiteX16" fmla="*/ 226723 w 242579"/>
                    <a:gd name="connsiteY16" fmla="*/ 6050 h 1003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42579" h="1003800">
                      <a:moveTo>
                        <a:pt x="226723" y="6050"/>
                      </a:moveTo>
                      <a:cubicBezTo>
                        <a:pt x="218055" y="35649"/>
                        <a:pt x="210977" y="65550"/>
                        <a:pt x="204723" y="95615"/>
                      </a:cubicBezTo>
                      <a:cubicBezTo>
                        <a:pt x="190238" y="165183"/>
                        <a:pt x="180089" y="235628"/>
                        <a:pt x="164288" y="304949"/>
                      </a:cubicBezTo>
                      <a:cubicBezTo>
                        <a:pt x="152767" y="355780"/>
                        <a:pt x="140532" y="406530"/>
                        <a:pt x="128105" y="457279"/>
                      </a:cubicBezTo>
                      <a:cubicBezTo>
                        <a:pt x="99109" y="575730"/>
                        <a:pt x="68578" y="693990"/>
                        <a:pt x="39774" y="812249"/>
                      </a:cubicBezTo>
                      <a:cubicBezTo>
                        <a:pt x="30008" y="852656"/>
                        <a:pt x="26250" y="898742"/>
                        <a:pt x="16841" y="941646"/>
                      </a:cubicBezTo>
                      <a:cubicBezTo>
                        <a:pt x="12808" y="959998"/>
                        <a:pt x="7733" y="977746"/>
                        <a:pt x="601" y="994178"/>
                      </a:cubicBezTo>
                      <a:cubicBezTo>
                        <a:pt x="-962" y="997744"/>
                        <a:pt x="628" y="1001832"/>
                        <a:pt x="4167" y="1003285"/>
                      </a:cubicBezTo>
                      <a:cubicBezTo>
                        <a:pt x="7706" y="1004739"/>
                        <a:pt x="11876" y="1003011"/>
                        <a:pt x="13439" y="999417"/>
                      </a:cubicBezTo>
                      <a:cubicBezTo>
                        <a:pt x="21066" y="982190"/>
                        <a:pt x="26579" y="963591"/>
                        <a:pt x="30968" y="944334"/>
                      </a:cubicBezTo>
                      <a:cubicBezTo>
                        <a:pt x="40707" y="901622"/>
                        <a:pt x="44821" y="855701"/>
                        <a:pt x="54917" y="815458"/>
                      </a:cubicBezTo>
                      <a:cubicBezTo>
                        <a:pt x="80154" y="714207"/>
                        <a:pt x="106955" y="613038"/>
                        <a:pt x="132439" y="511622"/>
                      </a:cubicBezTo>
                      <a:cubicBezTo>
                        <a:pt x="149447" y="443919"/>
                        <a:pt x="165824" y="376108"/>
                        <a:pt x="181159" y="308213"/>
                      </a:cubicBezTo>
                      <a:cubicBezTo>
                        <a:pt x="196740" y="238728"/>
                        <a:pt x="206698" y="168146"/>
                        <a:pt x="220935" y="98441"/>
                      </a:cubicBezTo>
                      <a:cubicBezTo>
                        <a:pt x="226997" y="68787"/>
                        <a:pt x="233828" y="39270"/>
                        <a:pt x="242250" y="10055"/>
                      </a:cubicBezTo>
                      <a:cubicBezTo>
                        <a:pt x="243512" y="5748"/>
                        <a:pt x="241043" y="1359"/>
                        <a:pt x="236763" y="262"/>
                      </a:cubicBezTo>
                      <a:cubicBezTo>
                        <a:pt x="232484" y="-863"/>
                        <a:pt x="227985" y="1743"/>
                        <a:pt x="226723" y="605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5" name="任意多边形: 形状 4674">
                  <a:extLst>
                    <a:ext uri="{FF2B5EF4-FFF2-40B4-BE49-F238E27FC236}">
                      <a16:creationId xmlns:a16="http://schemas.microsoft.com/office/drawing/2014/main" id="{D8A69EBF-D0A3-B16F-275E-19CC80BC23CE}"/>
                    </a:ext>
                  </a:extLst>
                </p:cNvPr>
                <p:cNvSpPr/>
                <p:nvPr/>
              </p:nvSpPr>
              <p:spPr>
                <a:xfrm>
                  <a:off x="8846415" y="859852"/>
                  <a:ext cx="589184" cy="583149"/>
                </a:xfrm>
                <a:custGeom>
                  <a:avLst/>
                  <a:gdLst>
                    <a:gd name="connsiteX0" fmla="*/ 589185 w 589184"/>
                    <a:gd name="connsiteY0" fmla="*/ 0 h 583149"/>
                    <a:gd name="connsiteX1" fmla="*/ 156362 w 589184"/>
                    <a:gd name="connsiteY1" fmla="*/ 415869 h 583149"/>
                    <a:gd name="connsiteX2" fmla="*/ 0 w 589184"/>
                    <a:gd name="connsiteY2" fmla="*/ 583150 h 583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9184" h="583149">
                      <a:moveTo>
                        <a:pt x="589185" y="0"/>
                      </a:moveTo>
                      <a:cubicBezTo>
                        <a:pt x="438254" y="130521"/>
                        <a:pt x="297253" y="274539"/>
                        <a:pt x="156362" y="415869"/>
                      </a:cubicBezTo>
                      <a:cubicBezTo>
                        <a:pt x="102431" y="469965"/>
                        <a:pt x="55276" y="530562"/>
                        <a:pt x="0" y="583150"/>
                      </a:cubicBezTo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6" name="任意多边形: 形状 4675">
                  <a:extLst>
                    <a:ext uri="{FF2B5EF4-FFF2-40B4-BE49-F238E27FC236}">
                      <a16:creationId xmlns:a16="http://schemas.microsoft.com/office/drawing/2014/main" id="{F71DCE63-007B-53B4-6C09-03EF5194B835}"/>
                    </a:ext>
                  </a:extLst>
                </p:cNvPr>
                <p:cNvSpPr/>
                <p:nvPr/>
              </p:nvSpPr>
              <p:spPr>
                <a:xfrm>
                  <a:off x="8839400" y="851792"/>
                  <a:ext cx="604322" cy="598221"/>
                </a:xfrm>
                <a:custGeom>
                  <a:avLst/>
                  <a:gdLst>
                    <a:gd name="connsiteX0" fmla="*/ 591015 w 604322"/>
                    <a:gd name="connsiteY0" fmla="*/ 2052 h 598221"/>
                    <a:gd name="connsiteX1" fmla="*/ 413228 w 604322"/>
                    <a:gd name="connsiteY1" fmla="*/ 164148 h 598221"/>
                    <a:gd name="connsiteX2" fmla="*/ 284490 w 604322"/>
                    <a:gd name="connsiteY2" fmla="*/ 290363 h 598221"/>
                    <a:gd name="connsiteX3" fmla="*/ 157726 w 604322"/>
                    <a:gd name="connsiteY3" fmla="*/ 418333 h 598221"/>
                    <a:gd name="connsiteX4" fmla="*/ 49699 w 604322"/>
                    <a:gd name="connsiteY4" fmla="*/ 537223 h 598221"/>
                    <a:gd name="connsiteX5" fmla="*/ 2269 w 604322"/>
                    <a:gd name="connsiteY5" fmla="*/ 586244 h 598221"/>
                    <a:gd name="connsiteX6" fmla="*/ 1858 w 604322"/>
                    <a:gd name="connsiteY6" fmla="*/ 596147 h 598221"/>
                    <a:gd name="connsiteX7" fmla="*/ 11788 w 604322"/>
                    <a:gd name="connsiteY7" fmla="*/ 596202 h 598221"/>
                    <a:gd name="connsiteX8" fmla="*/ 60370 w 604322"/>
                    <a:gd name="connsiteY8" fmla="*/ 546934 h 598221"/>
                    <a:gd name="connsiteX9" fmla="*/ 169056 w 604322"/>
                    <a:gd name="connsiteY9" fmla="*/ 429553 h 598221"/>
                    <a:gd name="connsiteX10" fmla="*/ 296587 w 604322"/>
                    <a:gd name="connsiteY10" fmla="*/ 302405 h 598221"/>
                    <a:gd name="connsiteX11" fmla="*/ 424996 w 604322"/>
                    <a:gd name="connsiteY11" fmla="*/ 176328 h 598221"/>
                    <a:gd name="connsiteX12" fmla="*/ 601411 w 604322"/>
                    <a:gd name="connsiteY12" fmla="*/ 14068 h 598221"/>
                    <a:gd name="connsiteX13" fmla="*/ 602454 w 604322"/>
                    <a:gd name="connsiteY13" fmla="*/ 2683 h 598221"/>
                    <a:gd name="connsiteX14" fmla="*/ 591015 w 604322"/>
                    <a:gd name="connsiteY14" fmla="*/ 2052 h 5982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04322" h="598221">
                      <a:moveTo>
                        <a:pt x="591015" y="2052"/>
                      </a:moveTo>
                      <a:cubicBezTo>
                        <a:pt x="530363" y="54256"/>
                        <a:pt x="471274" y="108571"/>
                        <a:pt x="413228" y="164148"/>
                      </a:cubicBezTo>
                      <a:cubicBezTo>
                        <a:pt x="369831" y="205680"/>
                        <a:pt x="326955" y="247871"/>
                        <a:pt x="284490" y="290363"/>
                      </a:cubicBezTo>
                      <a:cubicBezTo>
                        <a:pt x="241970" y="332910"/>
                        <a:pt x="199889" y="375786"/>
                        <a:pt x="157726" y="418333"/>
                      </a:cubicBezTo>
                      <a:cubicBezTo>
                        <a:pt x="120090" y="456464"/>
                        <a:pt x="85800" y="497721"/>
                        <a:pt x="49699" y="537223"/>
                      </a:cubicBezTo>
                      <a:cubicBezTo>
                        <a:pt x="34337" y="554012"/>
                        <a:pt x="18674" y="570471"/>
                        <a:pt x="2269" y="586244"/>
                      </a:cubicBezTo>
                      <a:cubicBezTo>
                        <a:pt x="-584" y="588960"/>
                        <a:pt x="-776" y="593377"/>
                        <a:pt x="1858" y="596147"/>
                      </a:cubicBezTo>
                      <a:cubicBezTo>
                        <a:pt x="4491" y="598891"/>
                        <a:pt x="8935" y="598918"/>
                        <a:pt x="11788" y="596202"/>
                      </a:cubicBezTo>
                      <a:cubicBezTo>
                        <a:pt x="28577" y="580374"/>
                        <a:pt x="44652" y="563832"/>
                        <a:pt x="60370" y="546934"/>
                      </a:cubicBezTo>
                      <a:cubicBezTo>
                        <a:pt x="96690" y="507953"/>
                        <a:pt x="131227" y="467162"/>
                        <a:pt x="169056" y="429553"/>
                      </a:cubicBezTo>
                      <a:cubicBezTo>
                        <a:pt x="211466" y="387253"/>
                        <a:pt x="253985" y="344815"/>
                        <a:pt x="296587" y="302405"/>
                      </a:cubicBezTo>
                      <a:cubicBezTo>
                        <a:pt x="339107" y="260133"/>
                        <a:pt x="381764" y="217915"/>
                        <a:pt x="424996" y="176328"/>
                      </a:cubicBezTo>
                      <a:cubicBezTo>
                        <a:pt x="482686" y="120833"/>
                        <a:pt x="541226" y="66353"/>
                        <a:pt x="601411" y="14068"/>
                      </a:cubicBezTo>
                      <a:cubicBezTo>
                        <a:pt x="604840" y="11105"/>
                        <a:pt x="605307" y="6003"/>
                        <a:pt x="602454" y="2683"/>
                      </a:cubicBezTo>
                      <a:cubicBezTo>
                        <a:pt x="599574" y="-636"/>
                        <a:pt x="594471" y="-910"/>
                        <a:pt x="591015" y="2052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7" name="任意多边形: 形状 4676">
                  <a:extLst>
                    <a:ext uri="{FF2B5EF4-FFF2-40B4-BE49-F238E27FC236}">
                      <a16:creationId xmlns:a16="http://schemas.microsoft.com/office/drawing/2014/main" id="{78520CAD-4A35-77FB-EF6D-E4701CCDD279}"/>
                    </a:ext>
                  </a:extLst>
                </p:cNvPr>
                <p:cNvSpPr/>
                <p:nvPr/>
              </p:nvSpPr>
              <p:spPr>
                <a:xfrm>
                  <a:off x="8828720" y="1429226"/>
                  <a:ext cx="390452" cy="427684"/>
                </a:xfrm>
                <a:custGeom>
                  <a:avLst/>
                  <a:gdLst>
                    <a:gd name="connsiteX0" fmla="*/ 388631 w 390452"/>
                    <a:gd name="connsiteY0" fmla="*/ 414282 h 427684"/>
                    <a:gd name="connsiteX1" fmla="*/ 205550 w 390452"/>
                    <a:gd name="connsiteY1" fmla="*/ 203412 h 427684"/>
                    <a:gd name="connsiteX2" fmla="*/ 12099 w 390452"/>
                    <a:gd name="connsiteY2" fmla="*/ 1979 h 427684"/>
                    <a:gd name="connsiteX3" fmla="*/ 2169 w 390452"/>
                    <a:gd name="connsiteY3" fmla="*/ 2116 h 427684"/>
                    <a:gd name="connsiteX4" fmla="*/ 1950 w 390452"/>
                    <a:gd name="connsiteY4" fmla="*/ 12019 h 427684"/>
                    <a:gd name="connsiteX5" fmla="*/ 192437 w 390452"/>
                    <a:gd name="connsiteY5" fmla="*/ 215345 h 427684"/>
                    <a:gd name="connsiteX6" fmla="*/ 376095 w 390452"/>
                    <a:gd name="connsiteY6" fmla="*/ 424926 h 427684"/>
                    <a:gd name="connsiteX7" fmla="*/ 387479 w 390452"/>
                    <a:gd name="connsiteY7" fmla="*/ 425694 h 427684"/>
                    <a:gd name="connsiteX8" fmla="*/ 388631 w 390452"/>
                    <a:gd name="connsiteY8" fmla="*/ 414282 h 4276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90452" h="427684">
                      <a:moveTo>
                        <a:pt x="388631" y="414282"/>
                      </a:moveTo>
                      <a:cubicBezTo>
                        <a:pt x="328720" y="342657"/>
                        <a:pt x="268150" y="272102"/>
                        <a:pt x="205550" y="203412"/>
                      </a:cubicBezTo>
                      <a:cubicBezTo>
                        <a:pt x="142923" y="134668"/>
                        <a:pt x="78293" y="67789"/>
                        <a:pt x="12099" y="1979"/>
                      </a:cubicBezTo>
                      <a:cubicBezTo>
                        <a:pt x="9411" y="-709"/>
                        <a:pt x="4967" y="-654"/>
                        <a:pt x="2169" y="2116"/>
                      </a:cubicBezTo>
                      <a:cubicBezTo>
                        <a:pt x="-629" y="4887"/>
                        <a:pt x="-739" y="9304"/>
                        <a:pt x="1950" y="12019"/>
                      </a:cubicBezTo>
                      <a:cubicBezTo>
                        <a:pt x="67183" y="78487"/>
                        <a:pt x="130222" y="146518"/>
                        <a:pt x="192437" y="215345"/>
                      </a:cubicBezTo>
                      <a:cubicBezTo>
                        <a:pt x="254626" y="284145"/>
                        <a:pt x="315991" y="353740"/>
                        <a:pt x="376095" y="424926"/>
                      </a:cubicBezTo>
                      <a:cubicBezTo>
                        <a:pt x="378920" y="428272"/>
                        <a:pt x="384023" y="428629"/>
                        <a:pt x="387479" y="425694"/>
                      </a:cubicBezTo>
                      <a:cubicBezTo>
                        <a:pt x="390935" y="422731"/>
                        <a:pt x="391457" y="417629"/>
                        <a:pt x="388631" y="414282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8" name="任意多边形: 形状 4677">
                  <a:extLst>
                    <a:ext uri="{FF2B5EF4-FFF2-40B4-BE49-F238E27FC236}">
                      <a16:creationId xmlns:a16="http://schemas.microsoft.com/office/drawing/2014/main" id="{E722EDE7-C0B8-1FFE-E554-79BE34DCFEFB}"/>
                    </a:ext>
                  </a:extLst>
                </p:cNvPr>
                <p:cNvSpPr/>
                <p:nvPr/>
              </p:nvSpPr>
              <p:spPr>
                <a:xfrm>
                  <a:off x="9612835" y="586529"/>
                  <a:ext cx="57148" cy="22836"/>
                </a:xfrm>
                <a:custGeom>
                  <a:avLst/>
                  <a:gdLst>
                    <a:gd name="connsiteX0" fmla="*/ 50916 w 57148"/>
                    <a:gd name="connsiteY0" fmla="*/ 6875 h 22836"/>
                    <a:gd name="connsiteX1" fmla="*/ 30013 w 57148"/>
                    <a:gd name="connsiteY1" fmla="*/ 2075 h 22836"/>
                    <a:gd name="connsiteX2" fmla="*/ 8287 w 57148"/>
                    <a:gd name="connsiteY2" fmla="*/ 72 h 22836"/>
                    <a:gd name="connsiteX3" fmla="*/ 112 w 57148"/>
                    <a:gd name="connsiteY3" fmla="*/ 5998 h 22836"/>
                    <a:gd name="connsiteX4" fmla="*/ 5764 w 57148"/>
                    <a:gd name="connsiteY4" fmla="*/ 13925 h 22836"/>
                    <a:gd name="connsiteX5" fmla="*/ 26173 w 57148"/>
                    <a:gd name="connsiteY5" fmla="*/ 19137 h 22836"/>
                    <a:gd name="connsiteX6" fmla="*/ 47186 w 57148"/>
                    <a:gd name="connsiteY6" fmla="*/ 22676 h 22836"/>
                    <a:gd name="connsiteX7" fmla="*/ 56924 w 57148"/>
                    <a:gd name="connsiteY7" fmla="*/ 16367 h 22836"/>
                    <a:gd name="connsiteX8" fmla="*/ 50916 w 57148"/>
                    <a:gd name="connsiteY8" fmla="*/ 6875 h 22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148" h="22836">
                      <a:moveTo>
                        <a:pt x="50916" y="6875"/>
                      </a:moveTo>
                      <a:cubicBezTo>
                        <a:pt x="43976" y="5257"/>
                        <a:pt x="37118" y="3227"/>
                        <a:pt x="30013" y="2075"/>
                      </a:cubicBezTo>
                      <a:cubicBezTo>
                        <a:pt x="22826" y="895"/>
                        <a:pt x="15557" y="566"/>
                        <a:pt x="8287" y="72"/>
                      </a:cubicBezTo>
                      <a:cubicBezTo>
                        <a:pt x="4474" y="-476"/>
                        <a:pt x="826" y="2157"/>
                        <a:pt x="112" y="5998"/>
                      </a:cubicBezTo>
                      <a:cubicBezTo>
                        <a:pt x="-573" y="9811"/>
                        <a:pt x="1950" y="13377"/>
                        <a:pt x="5764" y="13925"/>
                      </a:cubicBezTo>
                      <a:cubicBezTo>
                        <a:pt x="12622" y="15489"/>
                        <a:pt x="19260" y="17656"/>
                        <a:pt x="26173" y="19137"/>
                      </a:cubicBezTo>
                      <a:cubicBezTo>
                        <a:pt x="33113" y="20646"/>
                        <a:pt x="40218" y="21469"/>
                        <a:pt x="47186" y="22676"/>
                      </a:cubicBezTo>
                      <a:cubicBezTo>
                        <a:pt x="51520" y="23554"/>
                        <a:pt x="55882" y="20729"/>
                        <a:pt x="56924" y="16367"/>
                      </a:cubicBezTo>
                      <a:cubicBezTo>
                        <a:pt x="57967" y="11978"/>
                        <a:pt x="55278" y="7726"/>
                        <a:pt x="50916" y="6875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9" name="任意多边形: 形状 4678">
                  <a:extLst>
                    <a:ext uri="{FF2B5EF4-FFF2-40B4-BE49-F238E27FC236}">
                      <a16:creationId xmlns:a16="http://schemas.microsoft.com/office/drawing/2014/main" id="{1EF24C8B-9DBC-B883-9E62-77F3B65A933C}"/>
                    </a:ext>
                  </a:extLst>
                </p:cNvPr>
                <p:cNvSpPr/>
                <p:nvPr/>
              </p:nvSpPr>
              <p:spPr>
                <a:xfrm>
                  <a:off x="9539936" y="678868"/>
                  <a:ext cx="103043" cy="29888"/>
                </a:xfrm>
                <a:custGeom>
                  <a:avLst/>
                  <a:gdLst>
                    <a:gd name="connsiteX0" fmla="*/ 96384 w 103043"/>
                    <a:gd name="connsiteY0" fmla="*/ 13840 h 29888"/>
                    <a:gd name="connsiteX1" fmla="*/ 52547 w 103043"/>
                    <a:gd name="connsiteY1" fmla="*/ 6516 h 29888"/>
                    <a:gd name="connsiteX2" fmla="*/ 8684 w 103043"/>
                    <a:gd name="connsiteY2" fmla="*/ 152 h 29888"/>
                    <a:gd name="connsiteX3" fmla="*/ 207 w 103043"/>
                    <a:gd name="connsiteY3" fmla="*/ 5556 h 29888"/>
                    <a:gd name="connsiteX4" fmla="*/ 5364 w 103043"/>
                    <a:gd name="connsiteY4" fmla="*/ 13840 h 29888"/>
                    <a:gd name="connsiteX5" fmla="*/ 49146 w 103043"/>
                    <a:gd name="connsiteY5" fmla="*/ 23661 h 29888"/>
                    <a:gd name="connsiteX6" fmla="*/ 93531 w 103043"/>
                    <a:gd name="connsiteY6" fmla="*/ 29806 h 29888"/>
                    <a:gd name="connsiteX7" fmla="*/ 102912 w 103043"/>
                    <a:gd name="connsiteY7" fmla="*/ 22975 h 29888"/>
                    <a:gd name="connsiteX8" fmla="*/ 96384 w 103043"/>
                    <a:gd name="connsiteY8" fmla="*/ 13840 h 29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3043" h="29888">
                      <a:moveTo>
                        <a:pt x="96384" y="13840"/>
                      </a:moveTo>
                      <a:cubicBezTo>
                        <a:pt x="81845" y="11536"/>
                        <a:pt x="67251" y="8765"/>
                        <a:pt x="52547" y="6516"/>
                      </a:cubicBezTo>
                      <a:cubicBezTo>
                        <a:pt x="37899" y="4294"/>
                        <a:pt x="23168" y="2593"/>
                        <a:pt x="8684" y="152"/>
                      </a:cubicBezTo>
                      <a:cubicBezTo>
                        <a:pt x="4925" y="-644"/>
                        <a:pt x="1112" y="1770"/>
                        <a:pt x="207" y="5556"/>
                      </a:cubicBezTo>
                      <a:cubicBezTo>
                        <a:pt x="-725" y="9341"/>
                        <a:pt x="1579" y="13045"/>
                        <a:pt x="5364" y="13840"/>
                      </a:cubicBezTo>
                      <a:cubicBezTo>
                        <a:pt x="19794" y="17461"/>
                        <a:pt x="34332" y="21055"/>
                        <a:pt x="49146" y="23661"/>
                      </a:cubicBezTo>
                      <a:cubicBezTo>
                        <a:pt x="63877" y="26267"/>
                        <a:pt x="78800" y="27885"/>
                        <a:pt x="93531" y="29806"/>
                      </a:cubicBezTo>
                      <a:cubicBezTo>
                        <a:pt x="97920" y="30437"/>
                        <a:pt x="102117" y="27392"/>
                        <a:pt x="102912" y="22975"/>
                      </a:cubicBezTo>
                      <a:cubicBezTo>
                        <a:pt x="103708" y="18558"/>
                        <a:pt x="100800" y="14471"/>
                        <a:pt x="96384" y="1384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80" name="任意多边形: 形状 4679">
                  <a:extLst>
                    <a:ext uri="{FF2B5EF4-FFF2-40B4-BE49-F238E27FC236}">
                      <a16:creationId xmlns:a16="http://schemas.microsoft.com/office/drawing/2014/main" id="{60A325D4-5B50-9E03-F3E6-78F5A0208ED5}"/>
                    </a:ext>
                  </a:extLst>
                </p:cNvPr>
                <p:cNvSpPr/>
                <p:nvPr/>
              </p:nvSpPr>
              <p:spPr>
                <a:xfrm>
                  <a:off x="9547323" y="785033"/>
                  <a:ext cx="69012" cy="26194"/>
                </a:xfrm>
                <a:custGeom>
                  <a:avLst/>
                  <a:gdLst>
                    <a:gd name="connsiteX0" fmla="*/ 61976 w 69012"/>
                    <a:gd name="connsiteY0" fmla="*/ 10107 h 26194"/>
                    <a:gd name="connsiteX1" fmla="*/ 40360 w 69012"/>
                    <a:gd name="connsiteY1" fmla="*/ 5690 h 26194"/>
                    <a:gd name="connsiteX2" fmla="*/ 25355 w 69012"/>
                    <a:gd name="connsiteY2" fmla="*/ 2618 h 26194"/>
                    <a:gd name="connsiteX3" fmla="*/ 8566 w 69012"/>
                    <a:gd name="connsiteY3" fmla="*/ 122 h 26194"/>
                    <a:gd name="connsiteX4" fmla="*/ 172 w 69012"/>
                    <a:gd name="connsiteY4" fmla="*/ 5718 h 26194"/>
                    <a:gd name="connsiteX5" fmla="*/ 5494 w 69012"/>
                    <a:gd name="connsiteY5" fmla="*/ 13892 h 26194"/>
                    <a:gd name="connsiteX6" fmla="*/ 24093 w 69012"/>
                    <a:gd name="connsiteY6" fmla="*/ 19489 h 26194"/>
                    <a:gd name="connsiteX7" fmla="*/ 36986 w 69012"/>
                    <a:gd name="connsiteY7" fmla="*/ 22918 h 26194"/>
                    <a:gd name="connsiteX8" fmla="*/ 59864 w 69012"/>
                    <a:gd name="connsiteY8" fmla="*/ 26155 h 26194"/>
                    <a:gd name="connsiteX9" fmla="*/ 68944 w 69012"/>
                    <a:gd name="connsiteY9" fmla="*/ 18913 h 26194"/>
                    <a:gd name="connsiteX10" fmla="*/ 61976 w 69012"/>
                    <a:gd name="connsiteY10" fmla="*/ 10107 h 2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9012" h="26194">
                      <a:moveTo>
                        <a:pt x="61976" y="10107"/>
                      </a:moveTo>
                      <a:cubicBezTo>
                        <a:pt x="54652" y="9202"/>
                        <a:pt x="47547" y="7336"/>
                        <a:pt x="40360" y="5690"/>
                      </a:cubicBezTo>
                      <a:cubicBezTo>
                        <a:pt x="35367" y="4566"/>
                        <a:pt x="30375" y="3551"/>
                        <a:pt x="25355" y="2618"/>
                      </a:cubicBezTo>
                      <a:cubicBezTo>
                        <a:pt x="19786" y="1575"/>
                        <a:pt x="14190" y="780"/>
                        <a:pt x="8566" y="122"/>
                      </a:cubicBezTo>
                      <a:cubicBezTo>
                        <a:pt x="4781" y="-592"/>
                        <a:pt x="1022" y="1905"/>
                        <a:pt x="172" y="5718"/>
                      </a:cubicBezTo>
                      <a:cubicBezTo>
                        <a:pt x="-678" y="9531"/>
                        <a:pt x="1708" y="13179"/>
                        <a:pt x="5494" y="13892"/>
                      </a:cubicBezTo>
                      <a:cubicBezTo>
                        <a:pt x="11776" y="15538"/>
                        <a:pt x="17866" y="17651"/>
                        <a:pt x="24093" y="19489"/>
                      </a:cubicBezTo>
                      <a:cubicBezTo>
                        <a:pt x="28345" y="20750"/>
                        <a:pt x="32652" y="21930"/>
                        <a:pt x="36986" y="22918"/>
                      </a:cubicBezTo>
                      <a:cubicBezTo>
                        <a:pt x="44502" y="24591"/>
                        <a:pt x="52156" y="25633"/>
                        <a:pt x="59864" y="26155"/>
                      </a:cubicBezTo>
                      <a:cubicBezTo>
                        <a:pt x="64280" y="26593"/>
                        <a:pt x="68368" y="23329"/>
                        <a:pt x="68944" y="18913"/>
                      </a:cubicBezTo>
                      <a:cubicBezTo>
                        <a:pt x="69520" y="14469"/>
                        <a:pt x="66393" y="10518"/>
                        <a:pt x="61976" y="10107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81" name="任意多边形: 形状 4680">
                  <a:extLst>
                    <a:ext uri="{FF2B5EF4-FFF2-40B4-BE49-F238E27FC236}">
                      <a16:creationId xmlns:a16="http://schemas.microsoft.com/office/drawing/2014/main" id="{BEBDD4F5-1201-9D06-92F3-A017160D611E}"/>
                    </a:ext>
                  </a:extLst>
                </p:cNvPr>
                <p:cNvSpPr/>
                <p:nvPr/>
              </p:nvSpPr>
              <p:spPr>
                <a:xfrm>
                  <a:off x="9483745" y="899598"/>
                  <a:ext cx="101716" cy="33182"/>
                </a:xfrm>
                <a:custGeom>
                  <a:avLst/>
                  <a:gdLst>
                    <a:gd name="connsiteX0" fmla="*/ 95955 w 101716"/>
                    <a:gd name="connsiteY0" fmla="*/ 17312 h 33182"/>
                    <a:gd name="connsiteX1" fmla="*/ 52557 w 101716"/>
                    <a:gd name="connsiteY1" fmla="*/ 6751 h 33182"/>
                    <a:gd name="connsiteX2" fmla="*/ 8529 w 101716"/>
                    <a:gd name="connsiteY2" fmla="*/ 112 h 33182"/>
                    <a:gd name="connsiteX3" fmla="*/ 162 w 101716"/>
                    <a:gd name="connsiteY3" fmla="*/ 5736 h 33182"/>
                    <a:gd name="connsiteX4" fmla="*/ 5511 w 101716"/>
                    <a:gd name="connsiteY4" fmla="*/ 13883 h 33182"/>
                    <a:gd name="connsiteX5" fmla="*/ 48498 w 101716"/>
                    <a:gd name="connsiteY5" fmla="*/ 23786 h 33182"/>
                    <a:gd name="connsiteX6" fmla="*/ 91319 w 101716"/>
                    <a:gd name="connsiteY6" fmla="*/ 32921 h 33182"/>
                    <a:gd name="connsiteX7" fmla="*/ 101359 w 101716"/>
                    <a:gd name="connsiteY7" fmla="*/ 27133 h 33182"/>
                    <a:gd name="connsiteX8" fmla="*/ 95955 w 101716"/>
                    <a:gd name="connsiteY8" fmla="*/ 17312 h 33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1716" h="33182">
                      <a:moveTo>
                        <a:pt x="95955" y="17312"/>
                      </a:moveTo>
                      <a:cubicBezTo>
                        <a:pt x="81855" y="13417"/>
                        <a:pt x="67343" y="9576"/>
                        <a:pt x="52557" y="6751"/>
                      </a:cubicBezTo>
                      <a:cubicBezTo>
                        <a:pt x="37881" y="3953"/>
                        <a:pt x="22986" y="2197"/>
                        <a:pt x="8529" y="112"/>
                      </a:cubicBezTo>
                      <a:cubicBezTo>
                        <a:pt x="4743" y="-573"/>
                        <a:pt x="1013" y="1950"/>
                        <a:pt x="162" y="5736"/>
                      </a:cubicBezTo>
                      <a:cubicBezTo>
                        <a:pt x="-661" y="9522"/>
                        <a:pt x="1726" y="13170"/>
                        <a:pt x="5511" y="13883"/>
                      </a:cubicBezTo>
                      <a:cubicBezTo>
                        <a:pt x="19639" y="17038"/>
                        <a:pt x="33986" y="20659"/>
                        <a:pt x="48498" y="23786"/>
                      </a:cubicBezTo>
                      <a:cubicBezTo>
                        <a:pt x="62899" y="26886"/>
                        <a:pt x="77411" y="29492"/>
                        <a:pt x="91319" y="32921"/>
                      </a:cubicBezTo>
                      <a:cubicBezTo>
                        <a:pt x="95598" y="34046"/>
                        <a:pt x="100097" y="31440"/>
                        <a:pt x="101359" y="27133"/>
                      </a:cubicBezTo>
                      <a:cubicBezTo>
                        <a:pt x="102676" y="22826"/>
                        <a:pt x="100234" y="18437"/>
                        <a:pt x="95955" y="17312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82" name="任意多边形: 形状 4681">
                  <a:extLst>
                    <a:ext uri="{FF2B5EF4-FFF2-40B4-BE49-F238E27FC236}">
                      <a16:creationId xmlns:a16="http://schemas.microsoft.com/office/drawing/2014/main" id="{1CF66A86-D81A-81B9-8A3B-00A52B229E1E}"/>
                    </a:ext>
                  </a:extLst>
                </p:cNvPr>
                <p:cNvSpPr/>
                <p:nvPr/>
              </p:nvSpPr>
              <p:spPr>
                <a:xfrm>
                  <a:off x="9496576" y="1010669"/>
                  <a:ext cx="62864" cy="25119"/>
                </a:xfrm>
                <a:custGeom>
                  <a:avLst/>
                  <a:gdLst>
                    <a:gd name="connsiteX0" fmla="*/ 57063 w 62864"/>
                    <a:gd name="connsiteY0" fmla="*/ 9276 h 25119"/>
                    <a:gd name="connsiteX1" fmla="*/ 32978 w 62864"/>
                    <a:gd name="connsiteY1" fmla="*/ 3214 h 25119"/>
                    <a:gd name="connsiteX2" fmla="*/ 8673 w 62864"/>
                    <a:gd name="connsiteY2" fmla="*/ 141 h 25119"/>
                    <a:gd name="connsiteX3" fmla="*/ 197 w 62864"/>
                    <a:gd name="connsiteY3" fmla="*/ 5573 h 25119"/>
                    <a:gd name="connsiteX4" fmla="*/ 5381 w 62864"/>
                    <a:gd name="connsiteY4" fmla="*/ 13830 h 25119"/>
                    <a:gd name="connsiteX5" fmla="*/ 28973 w 62864"/>
                    <a:gd name="connsiteY5" fmla="*/ 20222 h 25119"/>
                    <a:gd name="connsiteX6" fmla="*/ 52455 w 62864"/>
                    <a:gd name="connsiteY6" fmla="*/ 24858 h 25119"/>
                    <a:gd name="connsiteX7" fmla="*/ 62522 w 62864"/>
                    <a:gd name="connsiteY7" fmla="*/ 19097 h 25119"/>
                    <a:gd name="connsiteX8" fmla="*/ 57063 w 62864"/>
                    <a:gd name="connsiteY8" fmla="*/ 9276 h 25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2864" h="25119">
                      <a:moveTo>
                        <a:pt x="57063" y="9276"/>
                      </a:moveTo>
                      <a:cubicBezTo>
                        <a:pt x="49108" y="6972"/>
                        <a:pt x="41153" y="4668"/>
                        <a:pt x="32978" y="3214"/>
                      </a:cubicBezTo>
                      <a:cubicBezTo>
                        <a:pt x="24940" y="1787"/>
                        <a:pt x="16793" y="1239"/>
                        <a:pt x="8673" y="141"/>
                      </a:cubicBezTo>
                      <a:cubicBezTo>
                        <a:pt x="4915" y="-627"/>
                        <a:pt x="1102" y="1815"/>
                        <a:pt x="197" y="5573"/>
                      </a:cubicBezTo>
                      <a:cubicBezTo>
                        <a:pt x="-709" y="9358"/>
                        <a:pt x="1596" y="13062"/>
                        <a:pt x="5381" y="13830"/>
                      </a:cubicBezTo>
                      <a:cubicBezTo>
                        <a:pt x="13254" y="16024"/>
                        <a:pt x="20990" y="18438"/>
                        <a:pt x="28973" y="20222"/>
                      </a:cubicBezTo>
                      <a:cubicBezTo>
                        <a:pt x="36764" y="21950"/>
                        <a:pt x="44692" y="23047"/>
                        <a:pt x="52455" y="24858"/>
                      </a:cubicBezTo>
                      <a:cubicBezTo>
                        <a:pt x="56734" y="25982"/>
                        <a:pt x="61233" y="23376"/>
                        <a:pt x="62522" y="19097"/>
                      </a:cubicBezTo>
                      <a:cubicBezTo>
                        <a:pt x="63812" y="14817"/>
                        <a:pt x="61343" y="10401"/>
                        <a:pt x="57063" y="9276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83" name="任意多边形: 形状 4682">
                  <a:extLst>
                    <a:ext uri="{FF2B5EF4-FFF2-40B4-BE49-F238E27FC236}">
                      <a16:creationId xmlns:a16="http://schemas.microsoft.com/office/drawing/2014/main" id="{BE0F0D10-7FE0-3F8C-C260-E3493F0B0A98}"/>
                    </a:ext>
                  </a:extLst>
                </p:cNvPr>
                <p:cNvSpPr/>
                <p:nvPr/>
              </p:nvSpPr>
              <p:spPr>
                <a:xfrm>
                  <a:off x="9429194" y="1107529"/>
                  <a:ext cx="109199" cy="36381"/>
                </a:xfrm>
                <a:custGeom>
                  <a:avLst/>
                  <a:gdLst>
                    <a:gd name="connsiteX0" fmla="*/ 103433 w 109199"/>
                    <a:gd name="connsiteY0" fmla="*/ 20525 h 36381"/>
                    <a:gd name="connsiteX1" fmla="*/ 65687 w 109199"/>
                    <a:gd name="connsiteY1" fmla="*/ 10952 h 36381"/>
                    <a:gd name="connsiteX2" fmla="*/ 42918 w 109199"/>
                    <a:gd name="connsiteY2" fmla="*/ 6453 h 36381"/>
                    <a:gd name="connsiteX3" fmla="*/ 8930 w 109199"/>
                    <a:gd name="connsiteY3" fmla="*/ 198 h 36381"/>
                    <a:gd name="connsiteX4" fmla="*/ 261 w 109199"/>
                    <a:gd name="connsiteY4" fmla="*/ 5328 h 36381"/>
                    <a:gd name="connsiteX5" fmla="*/ 5117 w 109199"/>
                    <a:gd name="connsiteY5" fmla="*/ 13805 h 36381"/>
                    <a:gd name="connsiteX6" fmla="*/ 42644 w 109199"/>
                    <a:gd name="connsiteY6" fmla="*/ 23735 h 36381"/>
                    <a:gd name="connsiteX7" fmla="*/ 65193 w 109199"/>
                    <a:gd name="connsiteY7" fmla="*/ 28755 h 36381"/>
                    <a:gd name="connsiteX8" fmla="*/ 98770 w 109199"/>
                    <a:gd name="connsiteY8" fmla="*/ 36107 h 36381"/>
                    <a:gd name="connsiteX9" fmla="*/ 108865 w 109199"/>
                    <a:gd name="connsiteY9" fmla="*/ 30374 h 36381"/>
                    <a:gd name="connsiteX10" fmla="*/ 103433 w 109199"/>
                    <a:gd name="connsiteY10" fmla="*/ 20525 h 36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9199" h="36381">
                      <a:moveTo>
                        <a:pt x="103433" y="20525"/>
                      </a:moveTo>
                      <a:cubicBezTo>
                        <a:pt x="90951" y="16959"/>
                        <a:pt x="78388" y="13695"/>
                        <a:pt x="65687" y="10952"/>
                      </a:cubicBezTo>
                      <a:cubicBezTo>
                        <a:pt x="58143" y="9306"/>
                        <a:pt x="50544" y="7852"/>
                        <a:pt x="42918" y="6453"/>
                      </a:cubicBezTo>
                      <a:cubicBezTo>
                        <a:pt x="31589" y="4368"/>
                        <a:pt x="20232" y="2530"/>
                        <a:pt x="8930" y="198"/>
                      </a:cubicBezTo>
                      <a:cubicBezTo>
                        <a:pt x="5199" y="-707"/>
                        <a:pt x="1331" y="1570"/>
                        <a:pt x="261" y="5328"/>
                      </a:cubicBezTo>
                      <a:cubicBezTo>
                        <a:pt x="-781" y="9086"/>
                        <a:pt x="1386" y="12872"/>
                        <a:pt x="5117" y="13805"/>
                      </a:cubicBezTo>
                      <a:cubicBezTo>
                        <a:pt x="17571" y="17398"/>
                        <a:pt x="30053" y="20745"/>
                        <a:pt x="42644" y="23735"/>
                      </a:cubicBezTo>
                      <a:cubicBezTo>
                        <a:pt x="50133" y="25518"/>
                        <a:pt x="57649" y="27164"/>
                        <a:pt x="65193" y="28755"/>
                      </a:cubicBezTo>
                      <a:cubicBezTo>
                        <a:pt x="76385" y="31142"/>
                        <a:pt x="87632" y="33364"/>
                        <a:pt x="98770" y="36107"/>
                      </a:cubicBezTo>
                      <a:cubicBezTo>
                        <a:pt x="103049" y="37259"/>
                        <a:pt x="107548" y="34680"/>
                        <a:pt x="108865" y="30374"/>
                      </a:cubicBezTo>
                      <a:cubicBezTo>
                        <a:pt x="110126" y="26067"/>
                        <a:pt x="107712" y="21650"/>
                        <a:pt x="103433" y="20525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84" name="任意多边形: 形状 4683">
                  <a:extLst>
                    <a:ext uri="{FF2B5EF4-FFF2-40B4-BE49-F238E27FC236}">
                      <a16:creationId xmlns:a16="http://schemas.microsoft.com/office/drawing/2014/main" id="{A039C612-F4BB-38E6-806D-2AAA258D4B03}"/>
                    </a:ext>
                  </a:extLst>
                </p:cNvPr>
                <p:cNvSpPr/>
                <p:nvPr/>
              </p:nvSpPr>
              <p:spPr>
                <a:xfrm>
                  <a:off x="9438433" y="1230097"/>
                  <a:ext cx="67751" cy="27370"/>
                </a:xfrm>
                <a:custGeom>
                  <a:avLst/>
                  <a:gdLst>
                    <a:gd name="connsiteX0" fmla="*/ 62016 w 67751"/>
                    <a:gd name="connsiteY0" fmla="*/ 11498 h 27370"/>
                    <a:gd name="connsiteX1" fmla="*/ 35901 w 67751"/>
                    <a:gd name="connsiteY1" fmla="*/ 4036 h 27370"/>
                    <a:gd name="connsiteX2" fmla="*/ 8359 w 67751"/>
                    <a:gd name="connsiteY2" fmla="*/ 86 h 27370"/>
                    <a:gd name="connsiteX3" fmla="*/ 129 w 67751"/>
                    <a:gd name="connsiteY3" fmla="*/ 5929 h 27370"/>
                    <a:gd name="connsiteX4" fmla="*/ 5698 w 67751"/>
                    <a:gd name="connsiteY4" fmla="*/ 13912 h 27370"/>
                    <a:gd name="connsiteX5" fmla="*/ 31155 w 67751"/>
                    <a:gd name="connsiteY5" fmla="*/ 20907 h 27370"/>
                    <a:gd name="connsiteX6" fmla="*/ 57325 w 67751"/>
                    <a:gd name="connsiteY6" fmla="*/ 27107 h 27370"/>
                    <a:gd name="connsiteX7" fmla="*/ 67392 w 67751"/>
                    <a:gd name="connsiteY7" fmla="*/ 21346 h 27370"/>
                    <a:gd name="connsiteX8" fmla="*/ 62016 w 67751"/>
                    <a:gd name="connsiteY8" fmla="*/ 11498 h 27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7751" h="27370">
                      <a:moveTo>
                        <a:pt x="62016" y="11498"/>
                      </a:moveTo>
                      <a:cubicBezTo>
                        <a:pt x="53265" y="8974"/>
                        <a:pt x="44734" y="6011"/>
                        <a:pt x="35901" y="4036"/>
                      </a:cubicBezTo>
                      <a:cubicBezTo>
                        <a:pt x="26875" y="2006"/>
                        <a:pt x="17686" y="964"/>
                        <a:pt x="8359" y="86"/>
                      </a:cubicBezTo>
                      <a:cubicBezTo>
                        <a:pt x="4546" y="-517"/>
                        <a:pt x="870" y="2116"/>
                        <a:pt x="129" y="5929"/>
                      </a:cubicBezTo>
                      <a:cubicBezTo>
                        <a:pt x="-612" y="9742"/>
                        <a:pt x="1912" y="13336"/>
                        <a:pt x="5698" y="13912"/>
                      </a:cubicBezTo>
                      <a:cubicBezTo>
                        <a:pt x="14394" y="15832"/>
                        <a:pt x="22678" y="18630"/>
                        <a:pt x="31155" y="20907"/>
                      </a:cubicBezTo>
                      <a:cubicBezTo>
                        <a:pt x="39796" y="23211"/>
                        <a:pt x="48574" y="24994"/>
                        <a:pt x="57325" y="27107"/>
                      </a:cubicBezTo>
                      <a:cubicBezTo>
                        <a:pt x="61604" y="28231"/>
                        <a:pt x="66103" y="25653"/>
                        <a:pt x="67392" y="21346"/>
                      </a:cubicBezTo>
                      <a:cubicBezTo>
                        <a:pt x="68709" y="17039"/>
                        <a:pt x="66295" y="12623"/>
                        <a:pt x="62016" y="11498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85" name="任意多边形: 形状 4684">
                  <a:extLst>
                    <a:ext uri="{FF2B5EF4-FFF2-40B4-BE49-F238E27FC236}">
                      <a16:creationId xmlns:a16="http://schemas.microsoft.com/office/drawing/2014/main" id="{BBB4B3A6-677C-71B7-88D0-38517DA8BAEA}"/>
                    </a:ext>
                  </a:extLst>
                </p:cNvPr>
                <p:cNvSpPr/>
                <p:nvPr/>
              </p:nvSpPr>
              <p:spPr>
                <a:xfrm>
                  <a:off x="9386120" y="1338448"/>
                  <a:ext cx="100984" cy="35604"/>
                </a:xfrm>
                <a:custGeom>
                  <a:avLst/>
                  <a:gdLst>
                    <a:gd name="connsiteX0" fmla="*/ 95456 w 100984"/>
                    <a:gd name="connsiteY0" fmla="*/ 19788 h 35604"/>
                    <a:gd name="connsiteX1" fmla="*/ 52772 w 100984"/>
                    <a:gd name="connsiteY1" fmla="*/ 7170 h 35604"/>
                    <a:gd name="connsiteX2" fmla="*/ 8195 w 100984"/>
                    <a:gd name="connsiteY2" fmla="*/ 65 h 35604"/>
                    <a:gd name="connsiteX3" fmla="*/ 103 w 100984"/>
                    <a:gd name="connsiteY3" fmla="*/ 6045 h 35604"/>
                    <a:gd name="connsiteX4" fmla="*/ 5836 w 100984"/>
                    <a:gd name="connsiteY4" fmla="*/ 13918 h 35604"/>
                    <a:gd name="connsiteX5" fmla="*/ 31210 w 100984"/>
                    <a:gd name="connsiteY5" fmla="*/ 19596 h 35604"/>
                    <a:gd name="connsiteX6" fmla="*/ 54774 w 100984"/>
                    <a:gd name="connsiteY6" fmla="*/ 25768 h 35604"/>
                    <a:gd name="connsiteX7" fmla="*/ 90327 w 100984"/>
                    <a:gd name="connsiteY7" fmla="*/ 35260 h 35604"/>
                    <a:gd name="connsiteX8" fmla="*/ 100586 w 100984"/>
                    <a:gd name="connsiteY8" fmla="*/ 29856 h 35604"/>
                    <a:gd name="connsiteX9" fmla="*/ 95456 w 100984"/>
                    <a:gd name="connsiteY9" fmla="*/ 19788 h 35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0984" h="35604">
                      <a:moveTo>
                        <a:pt x="95456" y="19788"/>
                      </a:moveTo>
                      <a:cubicBezTo>
                        <a:pt x="81466" y="15344"/>
                        <a:pt x="67311" y="10599"/>
                        <a:pt x="52772" y="7170"/>
                      </a:cubicBezTo>
                      <a:cubicBezTo>
                        <a:pt x="38096" y="3686"/>
                        <a:pt x="23091" y="1519"/>
                        <a:pt x="8195" y="65"/>
                      </a:cubicBezTo>
                      <a:cubicBezTo>
                        <a:pt x="4382" y="-457"/>
                        <a:pt x="734" y="2232"/>
                        <a:pt x="103" y="6045"/>
                      </a:cubicBezTo>
                      <a:cubicBezTo>
                        <a:pt x="-556" y="9885"/>
                        <a:pt x="2023" y="13397"/>
                        <a:pt x="5836" y="13918"/>
                      </a:cubicBezTo>
                      <a:cubicBezTo>
                        <a:pt x="14340" y="15454"/>
                        <a:pt x="22761" y="17511"/>
                        <a:pt x="31210" y="19596"/>
                      </a:cubicBezTo>
                      <a:cubicBezTo>
                        <a:pt x="39083" y="21544"/>
                        <a:pt x="46901" y="23684"/>
                        <a:pt x="54774" y="25768"/>
                      </a:cubicBezTo>
                      <a:cubicBezTo>
                        <a:pt x="66707" y="28923"/>
                        <a:pt x="78640" y="31968"/>
                        <a:pt x="90327" y="35260"/>
                      </a:cubicBezTo>
                      <a:cubicBezTo>
                        <a:pt x="94551" y="36549"/>
                        <a:pt x="99160" y="34108"/>
                        <a:pt x="100586" y="29856"/>
                      </a:cubicBezTo>
                      <a:cubicBezTo>
                        <a:pt x="101958" y="25549"/>
                        <a:pt x="99681" y="21050"/>
                        <a:pt x="95456" y="19788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86" name="任意多边形: 形状 4685">
                  <a:extLst>
                    <a:ext uri="{FF2B5EF4-FFF2-40B4-BE49-F238E27FC236}">
                      <a16:creationId xmlns:a16="http://schemas.microsoft.com/office/drawing/2014/main" id="{DC0B9016-2C5B-9D96-0134-CE1DC046D1A6}"/>
                    </a:ext>
                  </a:extLst>
                </p:cNvPr>
                <p:cNvSpPr/>
                <p:nvPr/>
              </p:nvSpPr>
              <p:spPr>
                <a:xfrm>
                  <a:off x="9388364" y="1443045"/>
                  <a:ext cx="71324" cy="27546"/>
                </a:xfrm>
                <a:custGeom>
                  <a:avLst/>
                  <a:gdLst>
                    <a:gd name="connsiteX0" fmla="*/ 65094 w 71324"/>
                    <a:gd name="connsiteY0" fmla="*/ 11560 h 27546"/>
                    <a:gd name="connsiteX1" fmla="*/ 37442 w 71324"/>
                    <a:gd name="connsiteY1" fmla="*/ 4674 h 27546"/>
                    <a:gd name="connsiteX2" fmla="*/ 8529 w 71324"/>
                    <a:gd name="connsiteY2" fmla="*/ 121 h 27546"/>
                    <a:gd name="connsiteX3" fmla="*/ 162 w 71324"/>
                    <a:gd name="connsiteY3" fmla="*/ 5744 h 27546"/>
                    <a:gd name="connsiteX4" fmla="*/ 5511 w 71324"/>
                    <a:gd name="connsiteY4" fmla="*/ 13891 h 27546"/>
                    <a:gd name="connsiteX5" fmla="*/ 32861 w 71324"/>
                    <a:gd name="connsiteY5" fmla="*/ 21600 h 27546"/>
                    <a:gd name="connsiteX6" fmla="*/ 61390 w 71324"/>
                    <a:gd name="connsiteY6" fmla="*/ 27388 h 27546"/>
                    <a:gd name="connsiteX7" fmla="*/ 71101 w 71324"/>
                    <a:gd name="connsiteY7" fmla="*/ 21051 h 27546"/>
                    <a:gd name="connsiteX8" fmla="*/ 65094 w 71324"/>
                    <a:gd name="connsiteY8" fmla="*/ 11560 h 27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324" h="27546">
                      <a:moveTo>
                        <a:pt x="65094" y="11560"/>
                      </a:moveTo>
                      <a:cubicBezTo>
                        <a:pt x="55849" y="9502"/>
                        <a:pt x="46742" y="6704"/>
                        <a:pt x="37442" y="4674"/>
                      </a:cubicBezTo>
                      <a:cubicBezTo>
                        <a:pt x="27896" y="2617"/>
                        <a:pt x="18212" y="1328"/>
                        <a:pt x="8529" y="121"/>
                      </a:cubicBezTo>
                      <a:cubicBezTo>
                        <a:pt x="4744" y="-593"/>
                        <a:pt x="985" y="1931"/>
                        <a:pt x="162" y="5744"/>
                      </a:cubicBezTo>
                      <a:cubicBezTo>
                        <a:pt x="-661" y="9530"/>
                        <a:pt x="1726" y="13206"/>
                        <a:pt x="5511" y="13891"/>
                      </a:cubicBezTo>
                      <a:cubicBezTo>
                        <a:pt x="14701" y="16168"/>
                        <a:pt x="23644" y="19241"/>
                        <a:pt x="32861" y="21600"/>
                      </a:cubicBezTo>
                      <a:cubicBezTo>
                        <a:pt x="42270" y="24014"/>
                        <a:pt x="51844" y="25687"/>
                        <a:pt x="61390" y="27388"/>
                      </a:cubicBezTo>
                      <a:cubicBezTo>
                        <a:pt x="65725" y="28266"/>
                        <a:pt x="70086" y="25413"/>
                        <a:pt x="71101" y="21051"/>
                      </a:cubicBezTo>
                      <a:cubicBezTo>
                        <a:pt x="72144" y="16662"/>
                        <a:pt x="69428" y="12410"/>
                        <a:pt x="65094" y="1156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87" name="任意多边形: 形状 4686">
                  <a:extLst>
                    <a:ext uri="{FF2B5EF4-FFF2-40B4-BE49-F238E27FC236}">
                      <a16:creationId xmlns:a16="http://schemas.microsoft.com/office/drawing/2014/main" id="{699A18CC-70D4-104B-3BF3-ECA680F9FECE}"/>
                    </a:ext>
                  </a:extLst>
                </p:cNvPr>
                <p:cNvSpPr/>
                <p:nvPr/>
              </p:nvSpPr>
              <p:spPr>
                <a:xfrm>
                  <a:off x="9338221" y="1541398"/>
                  <a:ext cx="105377" cy="31761"/>
                </a:xfrm>
                <a:custGeom>
                  <a:avLst/>
                  <a:gdLst>
                    <a:gd name="connsiteX0" fmla="*/ 98997 w 105377"/>
                    <a:gd name="connsiteY0" fmla="*/ 15748 h 31761"/>
                    <a:gd name="connsiteX1" fmla="*/ 54064 w 105377"/>
                    <a:gd name="connsiteY1" fmla="*/ 6750 h 31761"/>
                    <a:gd name="connsiteX2" fmla="*/ 8499 w 105377"/>
                    <a:gd name="connsiteY2" fmla="*/ 111 h 31761"/>
                    <a:gd name="connsiteX3" fmla="*/ 160 w 105377"/>
                    <a:gd name="connsiteY3" fmla="*/ 5763 h 31761"/>
                    <a:gd name="connsiteX4" fmla="*/ 5564 w 105377"/>
                    <a:gd name="connsiteY4" fmla="*/ 13882 h 31761"/>
                    <a:gd name="connsiteX5" fmla="*/ 50278 w 105377"/>
                    <a:gd name="connsiteY5" fmla="*/ 23840 h 31761"/>
                    <a:gd name="connsiteX6" fmla="*/ 95568 w 105377"/>
                    <a:gd name="connsiteY6" fmla="*/ 31631 h 31761"/>
                    <a:gd name="connsiteX7" fmla="*/ 105197 w 105377"/>
                    <a:gd name="connsiteY7" fmla="*/ 25157 h 31761"/>
                    <a:gd name="connsiteX8" fmla="*/ 98997 w 105377"/>
                    <a:gd name="connsiteY8" fmla="*/ 15748 h 31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5377" h="31761">
                      <a:moveTo>
                        <a:pt x="98997" y="15748"/>
                      </a:moveTo>
                      <a:cubicBezTo>
                        <a:pt x="84019" y="12785"/>
                        <a:pt x="69124" y="9384"/>
                        <a:pt x="54064" y="6750"/>
                      </a:cubicBezTo>
                      <a:cubicBezTo>
                        <a:pt x="38949" y="4117"/>
                        <a:pt x="23724" y="2251"/>
                        <a:pt x="8499" y="111"/>
                      </a:cubicBezTo>
                      <a:cubicBezTo>
                        <a:pt x="4713" y="-574"/>
                        <a:pt x="983" y="1977"/>
                        <a:pt x="160" y="5763"/>
                      </a:cubicBezTo>
                      <a:cubicBezTo>
                        <a:pt x="-663" y="9576"/>
                        <a:pt x="1778" y="13197"/>
                        <a:pt x="5564" y="13882"/>
                      </a:cubicBezTo>
                      <a:cubicBezTo>
                        <a:pt x="20487" y="17119"/>
                        <a:pt x="35273" y="20850"/>
                        <a:pt x="50278" y="23840"/>
                      </a:cubicBezTo>
                      <a:cubicBezTo>
                        <a:pt x="65283" y="26830"/>
                        <a:pt x="80453" y="29080"/>
                        <a:pt x="95568" y="31631"/>
                      </a:cubicBezTo>
                      <a:cubicBezTo>
                        <a:pt x="99930" y="32426"/>
                        <a:pt x="104237" y="29519"/>
                        <a:pt x="105197" y="25157"/>
                      </a:cubicBezTo>
                      <a:cubicBezTo>
                        <a:pt x="106129" y="20740"/>
                        <a:pt x="103359" y="16543"/>
                        <a:pt x="98997" y="15748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88" name="任意多边形: 形状 4687">
                  <a:extLst>
                    <a:ext uri="{FF2B5EF4-FFF2-40B4-BE49-F238E27FC236}">
                      <a16:creationId xmlns:a16="http://schemas.microsoft.com/office/drawing/2014/main" id="{8034C254-0C9D-761B-BCEF-A92190A17BFF}"/>
                    </a:ext>
                  </a:extLst>
                </p:cNvPr>
                <p:cNvSpPr/>
                <p:nvPr/>
              </p:nvSpPr>
              <p:spPr>
                <a:xfrm>
                  <a:off x="9365281" y="1637274"/>
                  <a:ext cx="61456" cy="25287"/>
                </a:xfrm>
                <a:custGeom>
                  <a:avLst/>
                  <a:gdLst>
                    <a:gd name="connsiteX0" fmla="*/ 55506 w 61456"/>
                    <a:gd name="connsiteY0" fmla="*/ 9410 h 25287"/>
                    <a:gd name="connsiteX1" fmla="*/ 32244 w 61456"/>
                    <a:gd name="connsiteY1" fmla="*/ 3731 h 25287"/>
                    <a:gd name="connsiteX2" fmla="*/ 8982 w 61456"/>
                    <a:gd name="connsiteY2" fmla="*/ 220 h 25287"/>
                    <a:gd name="connsiteX3" fmla="*/ 285 w 61456"/>
                    <a:gd name="connsiteY3" fmla="*/ 5267 h 25287"/>
                    <a:gd name="connsiteX4" fmla="*/ 5059 w 61456"/>
                    <a:gd name="connsiteY4" fmla="*/ 13771 h 25287"/>
                    <a:gd name="connsiteX5" fmla="*/ 28102 w 61456"/>
                    <a:gd name="connsiteY5" fmla="*/ 20712 h 25287"/>
                    <a:gd name="connsiteX6" fmla="*/ 51254 w 61456"/>
                    <a:gd name="connsiteY6" fmla="*/ 25073 h 25287"/>
                    <a:gd name="connsiteX7" fmla="*/ 61157 w 61456"/>
                    <a:gd name="connsiteY7" fmla="*/ 19066 h 25287"/>
                    <a:gd name="connsiteX8" fmla="*/ 55506 w 61456"/>
                    <a:gd name="connsiteY8" fmla="*/ 9410 h 25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1456" h="25287">
                      <a:moveTo>
                        <a:pt x="55506" y="9410"/>
                      </a:moveTo>
                      <a:cubicBezTo>
                        <a:pt x="47798" y="7380"/>
                        <a:pt x="40117" y="5212"/>
                        <a:pt x="32244" y="3731"/>
                      </a:cubicBezTo>
                      <a:cubicBezTo>
                        <a:pt x="24535" y="2305"/>
                        <a:pt x="16717" y="1619"/>
                        <a:pt x="8982" y="220"/>
                      </a:cubicBezTo>
                      <a:cubicBezTo>
                        <a:pt x="5250" y="-740"/>
                        <a:pt x="1355" y="1537"/>
                        <a:pt x="285" y="5267"/>
                      </a:cubicBezTo>
                      <a:cubicBezTo>
                        <a:pt x="-812" y="9025"/>
                        <a:pt x="1355" y="12811"/>
                        <a:pt x="5059" y="13771"/>
                      </a:cubicBezTo>
                      <a:cubicBezTo>
                        <a:pt x="12685" y="16295"/>
                        <a:pt x="20256" y="18901"/>
                        <a:pt x="28102" y="20712"/>
                      </a:cubicBezTo>
                      <a:cubicBezTo>
                        <a:pt x="35755" y="22495"/>
                        <a:pt x="43573" y="23482"/>
                        <a:pt x="51254" y="25073"/>
                      </a:cubicBezTo>
                      <a:cubicBezTo>
                        <a:pt x="55561" y="26088"/>
                        <a:pt x="60005" y="23400"/>
                        <a:pt x="61157" y="19066"/>
                      </a:cubicBezTo>
                      <a:cubicBezTo>
                        <a:pt x="62364" y="14759"/>
                        <a:pt x="59813" y="10425"/>
                        <a:pt x="55506" y="941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89" name="任意多边形: 形状 4688">
                  <a:extLst>
                    <a:ext uri="{FF2B5EF4-FFF2-40B4-BE49-F238E27FC236}">
                      <a16:creationId xmlns:a16="http://schemas.microsoft.com/office/drawing/2014/main" id="{05312176-1D26-8F23-5F64-50ED7DC365F5}"/>
                    </a:ext>
                  </a:extLst>
                </p:cNvPr>
                <p:cNvSpPr/>
                <p:nvPr/>
              </p:nvSpPr>
              <p:spPr>
                <a:xfrm>
                  <a:off x="9302207" y="1730028"/>
                  <a:ext cx="100280" cy="37250"/>
                </a:xfrm>
                <a:custGeom>
                  <a:avLst/>
                  <a:gdLst>
                    <a:gd name="connsiteX0" fmla="*/ 94769 w 100280"/>
                    <a:gd name="connsiteY0" fmla="*/ 21473 h 37250"/>
                    <a:gd name="connsiteX1" fmla="*/ 52441 w 100280"/>
                    <a:gd name="connsiteY1" fmla="*/ 8690 h 37250"/>
                    <a:gd name="connsiteX2" fmla="*/ 8605 w 100280"/>
                    <a:gd name="connsiteY2" fmla="*/ 131 h 37250"/>
                    <a:gd name="connsiteX3" fmla="*/ 183 w 100280"/>
                    <a:gd name="connsiteY3" fmla="*/ 5672 h 37250"/>
                    <a:gd name="connsiteX4" fmla="*/ 5450 w 100280"/>
                    <a:gd name="connsiteY4" fmla="*/ 13875 h 37250"/>
                    <a:gd name="connsiteX5" fmla="*/ 89612 w 100280"/>
                    <a:gd name="connsiteY5" fmla="*/ 36917 h 37250"/>
                    <a:gd name="connsiteX6" fmla="*/ 99844 w 100280"/>
                    <a:gd name="connsiteY6" fmla="*/ 31486 h 37250"/>
                    <a:gd name="connsiteX7" fmla="*/ 94769 w 100280"/>
                    <a:gd name="connsiteY7" fmla="*/ 21473 h 37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0280" h="37250">
                      <a:moveTo>
                        <a:pt x="94769" y="21473"/>
                      </a:moveTo>
                      <a:cubicBezTo>
                        <a:pt x="80861" y="17112"/>
                        <a:pt x="66816" y="12366"/>
                        <a:pt x="52441" y="8690"/>
                      </a:cubicBezTo>
                      <a:cubicBezTo>
                        <a:pt x="37957" y="4987"/>
                        <a:pt x="23199" y="2408"/>
                        <a:pt x="8605" y="131"/>
                      </a:cubicBezTo>
                      <a:cubicBezTo>
                        <a:pt x="4819" y="-609"/>
                        <a:pt x="1061" y="1859"/>
                        <a:pt x="183" y="5672"/>
                      </a:cubicBezTo>
                      <a:cubicBezTo>
                        <a:pt x="-694" y="9458"/>
                        <a:pt x="1665" y="13134"/>
                        <a:pt x="5450" y="13875"/>
                      </a:cubicBezTo>
                      <a:lnTo>
                        <a:pt x="89612" y="36917"/>
                      </a:lnTo>
                      <a:cubicBezTo>
                        <a:pt x="93836" y="38179"/>
                        <a:pt x="98445" y="35738"/>
                        <a:pt x="99844" y="31486"/>
                      </a:cubicBezTo>
                      <a:cubicBezTo>
                        <a:pt x="101298" y="27234"/>
                        <a:pt x="98993" y="22763"/>
                        <a:pt x="94769" y="21473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90" name="任意多边形: 形状 4689">
                  <a:extLst>
                    <a:ext uri="{FF2B5EF4-FFF2-40B4-BE49-F238E27FC236}">
                      <a16:creationId xmlns:a16="http://schemas.microsoft.com/office/drawing/2014/main" id="{315BC6B6-84A9-6D76-45C7-BCA227ECD307}"/>
                    </a:ext>
                  </a:extLst>
                </p:cNvPr>
                <p:cNvSpPr/>
                <p:nvPr/>
              </p:nvSpPr>
              <p:spPr>
                <a:xfrm>
                  <a:off x="9313501" y="1833088"/>
                  <a:ext cx="70841" cy="26845"/>
                </a:xfrm>
                <a:custGeom>
                  <a:avLst/>
                  <a:gdLst>
                    <a:gd name="connsiteX0" fmla="*/ 64985 w 70841"/>
                    <a:gd name="connsiteY0" fmla="*/ 10997 h 26845"/>
                    <a:gd name="connsiteX1" fmla="*/ 36949 w 70841"/>
                    <a:gd name="connsiteY1" fmla="*/ 4166 h 26845"/>
                    <a:gd name="connsiteX2" fmla="*/ 8749 w 70841"/>
                    <a:gd name="connsiteY2" fmla="*/ 161 h 26845"/>
                    <a:gd name="connsiteX3" fmla="*/ 218 w 70841"/>
                    <a:gd name="connsiteY3" fmla="*/ 5510 h 26845"/>
                    <a:gd name="connsiteX4" fmla="*/ 5320 w 70841"/>
                    <a:gd name="connsiteY4" fmla="*/ 13822 h 26845"/>
                    <a:gd name="connsiteX5" fmla="*/ 32944 w 70841"/>
                    <a:gd name="connsiteY5" fmla="*/ 21174 h 26845"/>
                    <a:gd name="connsiteX6" fmla="*/ 60513 w 70841"/>
                    <a:gd name="connsiteY6" fmla="*/ 26606 h 26845"/>
                    <a:gd name="connsiteX7" fmla="*/ 70526 w 70841"/>
                    <a:gd name="connsiteY7" fmla="*/ 20735 h 26845"/>
                    <a:gd name="connsiteX8" fmla="*/ 64985 w 70841"/>
                    <a:gd name="connsiteY8" fmla="*/ 10997 h 268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0841" h="26845">
                      <a:moveTo>
                        <a:pt x="64985" y="10997"/>
                      </a:moveTo>
                      <a:cubicBezTo>
                        <a:pt x="55658" y="8418"/>
                        <a:pt x="46413" y="5894"/>
                        <a:pt x="36949" y="4166"/>
                      </a:cubicBezTo>
                      <a:cubicBezTo>
                        <a:pt x="27622" y="2465"/>
                        <a:pt x="18186" y="1642"/>
                        <a:pt x="8749" y="161"/>
                      </a:cubicBezTo>
                      <a:cubicBezTo>
                        <a:pt x="4991" y="-662"/>
                        <a:pt x="1178" y="1752"/>
                        <a:pt x="218" y="5510"/>
                      </a:cubicBezTo>
                      <a:cubicBezTo>
                        <a:pt x="-742" y="9296"/>
                        <a:pt x="1562" y="13027"/>
                        <a:pt x="5320" y="13822"/>
                      </a:cubicBezTo>
                      <a:cubicBezTo>
                        <a:pt x="14537" y="16401"/>
                        <a:pt x="23617" y="19117"/>
                        <a:pt x="32944" y="21174"/>
                      </a:cubicBezTo>
                      <a:cubicBezTo>
                        <a:pt x="42052" y="23177"/>
                        <a:pt x="51324" y="24493"/>
                        <a:pt x="60513" y="26606"/>
                      </a:cubicBezTo>
                      <a:cubicBezTo>
                        <a:pt x="64793" y="27675"/>
                        <a:pt x="69292" y="25069"/>
                        <a:pt x="70526" y="20735"/>
                      </a:cubicBezTo>
                      <a:cubicBezTo>
                        <a:pt x="71760" y="16456"/>
                        <a:pt x="69264" y="12094"/>
                        <a:pt x="64985" y="10997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91" name="任意多边形: 形状 4690">
                  <a:extLst>
                    <a:ext uri="{FF2B5EF4-FFF2-40B4-BE49-F238E27FC236}">
                      <a16:creationId xmlns:a16="http://schemas.microsoft.com/office/drawing/2014/main" id="{54DA26E8-75E2-0989-7754-5F577FCFCFC3}"/>
                    </a:ext>
                  </a:extLst>
                </p:cNvPr>
                <p:cNvSpPr/>
                <p:nvPr/>
              </p:nvSpPr>
              <p:spPr>
                <a:xfrm>
                  <a:off x="9241071" y="1913385"/>
                  <a:ext cx="126718" cy="38758"/>
                </a:xfrm>
                <a:custGeom>
                  <a:avLst/>
                  <a:gdLst>
                    <a:gd name="connsiteX0" fmla="*/ 120902 w 126718"/>
                    <a:gd name="connsiteY0" fmla="*/ 22844 h 38758"/>
                    <a:gd name="connsiteX1" fmla="*/ 65078 w 126718"/>
                    <a:gd name="connsiteY1" fmla="*/ 9512 h 38758"/>
                    <a:gd name="connsiteX2" fmla="*/ 8568 w 126718"/>
                    <a:gd name="connsiteY2" fmla="*/ 130 h 38758"/>
                    <a:gd name="connsiteX3" fmla="*/ 173 w 126718"/>
                    <a:gd name="connsiteY3" fmla="*/ 5699 h 38758"/>
                    <a:gd name="connsiteX4" fmla="*/ 5468 w 126718"/>
                    <a:gd name="connsiteY4" fmla="*/ 13901 h 38758"/>
                    <a:gd name="connsiteX5" fmla="*/ 60990 w 126718"/>
                    <a:gd name="connsiteY5" fmla="*/ 26547 h 38758"/>
                    <a:gd name="connsiteX6" fmla="*/ 116376 w 126718"/>
                    <a:gd name="connsiteY6" fmla="*/ 38507 h 38758"/>
                    <a:gd name="connsiteX7" fmla="*/ 126388 w 126718"/>
                    <a:gd name="connsiteY7" fmla="*/ 32664 h 38758"/>
                    <a:gd name="connsiteX8" fmla="*/ 120902 w 126718"/>
                    <a:gd name="connsiteY8" fmla="*/ 22844 h 38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6718" h="38758">
                      <a:moveTo>
                        <a:pt x="120902" y="22844"/>
                      </a:moveTo>
                      <a:cubicBezTo>
                        <a:pt x="102440" y="17906"/>
                        <a:pt x="83896" y="13188"/>
                        <a:pt x="65078" y="9512"/>
                      </a:cubicBezTo>
                      <a:cubicBezTo>
                        <a:pt x="46342" y="5836"/>
                        <a:pt x="27413" y="3203"/>
                        <a:pt x="8568" y="130"/>
                      </a:cubicBezTo>
                      <a:cubicBezTo>
                        <a:pt x="4810" y="-611"/>
                        <a:pt x="1024" y="1886"/>
                        <a:pt x="173" y="5699"/>
                      </a:cubicBezTo>
                      <a:cubicBezTo>
                        <a:pt x="-677" y="9484"/>
                        <a:pt x="1682" y="13160"/>
                        <a:pt x="5468" y="13901"/>
                      </a:cubicBezTo>
                      <a:cubicBezTo>
                        <a:pt x="23984" y="18043"/>
                        <a:pt x="42419" y="22542"/>
                        <a:pt x="60990" y="26547"/>
                      </a:cubicBezTo>
                      <a:cubicBezTo>
                        <a:pt x="79452" y="30552"/>
                        <a:pt x="98051" y="34036"/>
                        <a:pt x="116376" y="38507"/>
                      </a:cubicBezTo>
                      <a:cubicBezTo>
                        <a:pt x="120655" y="39605"/>
                        <a:pt x="125154" y="36999"/>
                        <a:pt x="126388" y="32664"/>
                      </a:cubicBezTo>
                      <a:cubicBezTo>
                        <a:pt x="127650" y="28330"/>
                        <a:pt x="125181" y="23941"/>
                        <a:pt x="120902" y="22844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92" name="任意多边形: 形状 4691">
                  <a:extLst>
                    <a:ext uri="{FF2B5EF4-FFF2-40B4-BE49-F238E27FC236}">
                      <a16:creationId xmlns:a16="http://schemas.microsoft.com/office/drawing/2014/main" id="{D25D6724-873B-3CF4-BD73-F81374819EF0}"/>
                    </a:ext>
                  </a:extLst>
                </p:cNvPr>
                <p:cNvSpPr/>
                <p:nvPr/>
              </p:nvSpPr>
              <p:spPr>
                <a:xfrm>
                  <a:off x="9269624" y="1987659"/>
                  <a:ext cx="71034" cy="28088"/>
                </a:xfrm>
                <a:custGeom>
                  <a:avLst/>
                  <a:gdLst>
                    <a:gd name="connsiteX0" fmla="*/ 65026 w 71034"/>
                    <a:gd name="connsiteY0" fmla="*/ 12185 h 28088"/>
                    <a:gd name="connsiteX1" fmla="*/ 37210 w 71034"/>
                    <a:gd name="connsiteY1" fmla="*/ 5135 h 28088"/>
                    <a:gd name="connsiteX2" fmla="*/ 8901 w 71034"/>
                    <a:gd name="connsiteY2" fmla="*/ 197 h 28088"/>
                    <a:gd name="connsiteX3" fmla="*/ 259 w 71034"/>
                    <a:gd name="connsiteY3" fmla="*/ 5354 h 28088"/>
                    <a:gd name="connsiteX4" fmla="*/ 5142 w 71034"/>
                    <a:gd name="connsiteY4" fmla="*/ 13803 h 28088"/>
                    <a:gd name="connsiteX5" fmla="*/ 32711 w 71034"/>
                    <a:gd name="connsiteY5" fmla="*/ 22060 h 28088"/>
                    <a:gd name="connsiteX6" fmla="*/ 60857 w 71034"/>
                    <a:gd name="connsiteY6" fmla="*/ 27876 h 28088"/>
                    <a:gd name="connsiteX7" fmla="*/ 70759 w 71034"/>
                    <a:gd name="connsiteY7" fmla="*/ 21813 h 28088"/>
                    <a:gd name="connsiteX8" fmla="*/ 65026 w 71034"/>
                    <a:gd name="connsiteY8" fmla="*/ 12185 h 28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034" h="28088">
                      <a:moveTo>
                        <a:pt x="65026" y="12185"/>
                      </a:moveTo>
                      <a:cubicBezTo>
                        <a:pt x="55754" y="9825"/>
                        <a:pt x="46565" y="7110"/>
                        <a:pt x="37210" y="5135"/>
                      </a:cubicBezTo>
                      <a:cubicBezTo>
                        <a:pt x="27829" y="3159"/>
                        <a:pt x="18337" y="1898"/>
                        <a:pt x="8901" y="197"/>
                      </a:cubicBezTo>
                      <a:cubicBezTo>
                        <a:pt x="5170" y="-709"/>
                        <a:pt x="1302" y="1596"/>
                        <a:pt x="259" y="5354"/>
                      </a:cubicBezTo>
                      <a:cubicBezTo>
                        <a:pt x="-783" y="9112"/>
                        <a:pt x="1412" y="12898"/>
                        <a:pt x="5142" y="13803"/>
                      </a:cubicBezTo>
                      <a:cubicBezTo>
                        <a:pt x="14332" y="16629"/>
                        <a:pt x="23385" y="19728"/>
                        <a:pt x="32711" y="22060"/>
                      </a:cubicBezTo>
                      <a:cubicBezTo>
                        <a:pt x="41983" y="24392"/>
                        <a:pt x="51475" y="25928"/>
                        <a:pt x="60857" y="27876"/>
                      </a:cubicBezTo>
                      <a:cubicBezTo>
                        <a:pt x="65164" y="28891"/>
                        <a:pt x="69608" y="26175"/>
                        <a:pt x="70759" y="21813"/>
                      </a:cubicBezTo>
                      <a:cubicBezTo>
                        <a:pt x="71912" y="17506"/>
                        <a:pt x="69333" y="13172"/>
                        <a:pt x="65026" y="12185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694" name="图形 291">
            <a:extLst>
              <a:ext uri="{FF2B5EF4-FFF2-40B4-BE49-F238E27FC236}">
                <a16:creationId xmlns:a16="http://schemas.microsoft.com/office/drawing/2014/main" id="{455F69E3-6F21-8E72-57B2-4424B2938303}"/>
              </a:ext>
            </a:extLst>
          </p:cNvPr>
          <p:cNvGrpSpPr/>
          <p:nvPr userDrawn="1"/>
        </p:nvGrpSpPr>
        <p:grpSpPr>
          <a:xfrm>
            <a:off x="9609883" y="5053448"/>
            <a:ext cx="319261" cy="340814"/>
            <a:chOff x="10442985" y="6477267"/>
            <a:chExt cx="319261" cy="340814"/>
          </a:xfrm>
        </p:grpSpPr>
        <p:sp>
          <p:nvSpPr>
            <p:cNvPr id="4695" name="任意多边形: 形状 4694">
              <a:extLst>
                <a:ext uri="{FF2B5EF4-FFF2-40B4-BE49-F238E27FC236}">
                  <a16:creationId xmlns:a16="http://schemas.microsoft.com/office/drawing/2014/main" id="{F2318910-2F17-C919-1F69-46E3659FF721}"/>
                </a:ext>
              </a:extLst>
            </p:cNvPr>
            <p:cNvSpPr/>
            <p:nvPr/>
          </p:nvSpPr>
          <p:spPr>
            <a:xfrm>
              <a:off x="10453931" y="6504672"/>
              <a:ext cx="308315" cy="313410"/>
            </a:xfrm>
            <a:custGeom>
              <a:avLst/>
              <a:gdLst>
                <a:gd name="connsiteX0" fmla="*/ 124980 w 308315"/>
                <a:gd name="connsiteY0" fmla="*/ 313410 h 313410"/>
                <a:gd name="connsiteX1" fmla="*/ 118506 w 308315"/>
                <a:gd name="connsiteY1" fmla="*/ 312752 h 313410"/>
                <a:gd name="connsiteX2" fmla="*/ 89538 w 308315"/>
                <a:gd name="connsiteY2" fmla="*/ 284799 h 313410"/>
                <a:gd name="connsiteX3" fmla="*/ 84600 w 308315"/>
                <a:gd name="connsiteY3" fmla="*/ 250043 h 313410"/>
                <a:gd name="connsiteX4" fmla="*/ 80952 w 308315"/>
                <a:gd name="connsiteY4" fmla="*/ 224531 h 313410"/>
                <a:gd name="connsiteX5" fmla="*/ 74780 w 308315"/>
                <a:gd name="connsiteY5" fmla="*/ 223516 h 313410"/>
                <a:gd name="connsiteX6" fmla="*/ 24991 w 308315"/>
                <a:gd name="connsiteY6" fmla="*/ 213283 h 313410"/>
                <a:gd name="connsiteX7" fmla="*/ 933 w 308315"/>
                <a:gd name="connsiteY7" fmla="*/ 173699 h 313410"/>
                <a:gd name="connsiteX8" fmla="*/ 7050 w 308315"/>
                <a:gd name="connsiteY8" fmla="*/ 161135 h 313410"/>
                <a:gd name="connsiteX9" fmla="*/ 8120 w 308315"/>
                <a:gd name="connsiteY9" fmla="*/ 159873 h 313410"/>
                <a:gd name="connsiteX10" fmla="*/ 8531 w 308315"/>
                <a:gd name="connsiteY10" fmla="*/ 159407 h 313410"/>
                <a:gd name="connsiteX11" fmla="*/ 12317 w 308315"/>
                <a:gd name="connsiteY11" fmla="*/ 155841 h 313410"/>
                <a:gd name="connsiteX12" fmla="*/ 17831 w 308315"/>
                <a:gd name="connsiteY12" fmla="*/ 151671 h 313410"/>
                <a:gd name="connsiteX13" fmla="*/ 68799 w 308315"/>
                <a:gd name="connsiteY13" fmla="*/ 116750 h 313410"/>
                <a:gd name="connsiteX14" fmla="*/ 66303 w 308315"/>
                <a:gd name="connsiteY14" fmla="*/ 54480 h 313410"/>
                <a:gd name="connsiteX15" fmla="*/ 66385 w 308315"/>
                <a:gd name="connsiteY15" fmla="*/ 39667 h 313410"/>
                <a:gd name="connsiteX16" fmla="*/ 67044 w 308315"/>
                <a:gd name="connsiteY16" fmla="*/ 37307 h 313410"/>
                <a:gd name="connsiteX17" fmla="*/ 76069 w 308315"/>
                <a:gd name="connsiteY17" fmla="*/ 21123 h 313410"/>
                <a:gd name="connsiteX18" fmla="*/ 78702 w 308315"/>
                <a:gd name="connsiteY18" fmla="*/ 18846 h 313410"/>
                <a:gd name="connsiteX19" fmla="*/ 86411 w 308315"/>
                <a:gd name="connsiteY19" fmla="*/ 14265 h 313410"/>
                <a:gd name="connsiteX20" fmla="*/ 99057 w 308315"/>
                <a:gd name="connsiteY20" fmla="*/ 11714 h 313410"/>
                <a:gd name="connsiteX21" fmla="*/ 122319 w 308315"/>
                <a:gd name="connsiteY21" fmla="*/ 21369 h 313410"/>
                <a:gd name="connsiteX22" fmla="*/ 129754 w 308315"/>
                <a:gd name="connsiteY22" fmla="*/ 32863 h 313410"/>
                <a:gd name="connsiteX23" fmla="*/ 140397 w 308315"/>
                <a:gd name="connsiteY23" fmla="*/ 43205 h 313410"/>
                <a:gd name="connsiteX24" fmla="*/ 150245 w 308315"/>
                <a:gd name="connsiteY24" fmla="*/ 52038 h 313410"/>
                <a:gd name="connsiteX25" fmla="*/ 205795 w 308315"/>
                <a:gd name="connsiteY25" fmla="*/ 9245 h 313410"/>
                <a:gd name="connsiteX26" fmla="*/ 215945 w 308315"/>
                <a:gd name="connsiteY26" fmla="*/ 4307 h 313410"/>
                <a:gd name="connsiteX27" fmla="*/ 216576 w 308315"/>
                <a:gd name="connsiteY27" fmla="*/ 4142 h 313410"/>
                <a:gd name="connsiteX28" fmla="*/ 232514 w 308315"/>
                <a:gd name="connsiteY28" fmla="*/ 0 h 313410"/>
                <a:gd name="connsiteX29" fmla="*/ 246147 w 308315"/>
                <a:gd name="connsiteY29" fmla="*/ 2963 h 313410"/>
                <a:gd name="connsiteX30" fmla="*/ 262360 w 308315"/>
                <a:gd name="connsiteY30" fmla="*/ 46442 h 313410"/>
                <a:gd name="connsiteX31" fmla="*/ 251085 w 308315"/>
                <a:gd name="connsiteY31" fmla="*/ 72585 h 313410"/>
                <a:gd name="connsiteX32" fmla="*/ 238137 w 308315"/>
                <a:gd name="connsiteY32" fmla="*/ 104516 h 313410"/>
                <a:gd name="connsiteX33" fmla="*/ 229085 w 308315"/>
                <a:gd name="connsiteY33" fmla="*/ 127312 h 313410"/>
                <a:gd name="connsiteX34" fmla="*/ 243486 w 308315"/>
                <a:gd name="connsiteY34" fmla="*/ 142235 h 313410"/>
                <a:gd name="connsiteX35" fmla="*/ 265569 w 308315"/>
                <a:gd name="connsiteY35" fmla="*/ 164784 h 313410"/>
                <a:gd name="connsiteX36" fmla="*/ 297527 w 308315"/>
                <a:gd name="connsiteY36" fmla="*/ 195289 h 313410"/>
                <a:gd name="connsiteX37" fmla="*/ 300408 w 308315"/>
                <a:gd name="connsiteY37" fmla="*/ 240387 h 313410"/>
                <a:gd name="connsiteX38" fmla="*/ 291767 w 308315"/>
                <a:gd name="connsiteY38" fmla="*/ 247300 h 313410"/>
                <a:gd name="connsiteX39" fmla="*/ 288200 w 308315"/>
                <a:gd name="connsiteY39" fmla="*/ 249000 h 313410"/>
                <a:gd name="connsiteX40" fmla="*/ 286527 w 308315"/>
                <a:gd name="connsiteY40" fmla="*/ 249631 h 313410"/>
                <a:gd name="connsiteX41" fmla="*/ 284881 w 308315"/>
                <a:gd name="connsiteY41" fmla="*/ 250454 h 313410"/>
                <a:gd name="connsiteX42" fmla="*/ 280410 w 308315"/>
                <a:gd name="connsiteY42" fmla="*/ 252128 h 313410"/>
                <a:gd name="connsiteX43" fmla="*/ 279752 w 308315"/>
                <a:gd name="connsiteY43" fmla="*/ 252319 h 313410"/>
                <a:gd name="connsiteX44" fmla="*/ 274951 w 308315"/>
                <a:gd name="connsiteY44" fmla="*/ 253280 h 313410"/>
                <a:gd name="connsiteX45" fmla="*/ 271220 w 308315"/>
                <a:gd name="connsiteY45" fmla="*/ 253499 h 313410"/>
                <a:gd name="connsiteX46" fmla="*/ 263265 w 308315"/>
                <a:gd name="connsiteY46" fmla="*/ 252484 h 313410"/>
                <a:gd name="connsiteX47" fmla="*/ 250701 w 308315"/>
                <a:gd name="connsiteY47" fmla="*/ 249548 h 313410"/>
                <a:gd name="connsiteX48" fmla="*/ 246257 w 308315"/>
                <a:gd name="connsiteY48" fmla="*/ 248616 h 313410"/>
                <a:gd name="connsiteX49" fmla="*/ 237698 w 308315"/>
                <a:gd name="connsiteY49" fmla="*/ 246860 h 313410"/>
                <a:gd name="connsiteX50" fmla="*/ 231197 w 308315"/>
                <a:gd name="connsiteY50" fmla="*/ 245653 h 313410"/>
                <a:gd name="connsiteX51" fmla="*/ 224531 w 308315"/>
                <a:gd name="connsiteY51" fmla="*/ 244447 h 313410"/>
                <a:gd name="connsiteX52" fmla="*/ 211199 w 308315"/>
                <a:gd name="connsiteY52" fmla="*/ 242252 h 313410"/>
                <a:gd name="connsiteX53" fmla="*/ 197730 w 308315"/>
                <a:gd name="connsiteY53" fmla="*/ 240249 h 313410"/>
                <a:gd name="connsiteX54" fmla="*/ 184233 w 308315"/>
                <a:gd name="connsiteY54" fmla="*/ 238412 h 313410"/>
                <a:gd name="connsiteX55" fmla="*/ 179981 w 308315"/>
                <a:gd name="connsiteY55" fmla="*/ 237863 h 313410"/>
                <a:gd name="connsiteX56" fmla="*/ 178061 w 308315"/>
                <a:gd name="connsiteY56" fmla="*/ 241731 h 313410"/>
                <a:gd name="connsiteX57" fmla="*/ 168734 w 308315"/>
                <a:gd name="connsiteY57" fmla="*/ 261016 h 313410"/>
                <a:gd name="connsiteX58" fmla="*/ 154881 w 308315"/>
                <a:gd name="connsiteY58" fmla="*/ 292891 h 313410"/>
                <a:gd name="connsiteX59" fmla="*/ 124980 w 308315"/>
                <a:gd name="connsiteY59" fmla="*/ 313410 h 3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08315" h="313410">
                  <a:moveTo>
                    <a:pt x="124980" y="313410"/>
                  </a:moveTo>
                  <a:cubicBezTo>
                    <a:pt x="122786" y="313410"/>
                    <a:pt x="120618" y="313191"/>
                    <a:pt x="118506" y="312752"/>
                  </a:cubicBezTo>
                  <a:cubicBezTo>
                    <a:pt x="103666" y="311408"/>
                    <a:pt x="91458" y="299832"/>
                    <a:pt x="89538" y="284799"/>
                  </a:cubicBezTo>
                  <a:cubicBezTo>
                    <a:pt x="87974" y="273415"/>
                    <a:pt x="86301" y="261729"/>
                    <a:pt x="84600" y="250043"/>
                  </a:cubicBezTo>
                  <a:cubicBezTo>
                    <a:pt x="83366" y="241539"/>
                    <a:pt x="82159" y="233035"/>
                    <a:pt x="80952" y="224531"/>
                  </a:cubicBezTo>
                  <a:cubicBezTo>
                    <a:pt x="78894" y="224201"/>
                    <a:pt x="76837" y="223845"/>
                    <a:pt x="74780" y="223516"/>
                  </a:cubicBezTo>
                  <a:cubicBezTo>
                    <a:pt x="56949" y="220498"/>
                    <a:pt x="40682" y="217152"/>
                    <a:pt x="24991" y="213283"/>
                  </a:cubicBezTo>
                  <a:cubicBezTo>
                    <a:pt x="7516" y="209060"/>
                    <a:pt x="-3347" y="191283"/>
                    <a:pt x="933" y="173699"/>
                  </a:cubicBezTo>
                  <a:cubicBezTo>
                    <a:pt x="2003" y="169201"/>
                    <a:pt x="4060" y="164949"/>
                    <a:pt x="7050" y="161135"/>
                  </a:cubicBezTo>
                  <a:cubicBezTo>
                    <a:pt x="7379" y="160697"/>
                    <a:pt x="7736" y="160285"/>
                    <a:pt x="8120" y="159873"/>
                  </a:cubicBezTo>
                  <a:cubicBezTo>
                    <a:pt x="8257" y="159709"/>
                    <a:pt x="8394" y="159572"/>
                    <a:pt x="8531" y="159407"/>
                  </a:cubicBezTo>
                  <a:cubicBezTo>
                    <a:pt x="9711" y="158118"/>
                    <a:pt x="10973" y="156911"/>
                    <a:pt x="12317" y="155841"/>
                  </a:cubicBezTo>
                  <a:cubicBezTo>
                    <a:pt x="13990" y="154277"/>
                    <a:pt x="15856" y="152878"/>
                    <a:pt x="17831" y="151671"/>
                  </a:cubicBezTo>
                  <a:cubicBezTo>
                    <a:pt x="33412" y="142180"/>
                    <a:pt x="49762" y="130987"/>
                    <a:pt x="68799" y="116750"/>
                  </a:cubicBezTo>
                  <a:cubicBezTo>
                    <a:pt x="67236" y="95161"/>
                    <a:pt x="66413" y="74642"/>
                    <a:pt x="66303" y="54480"/>
                  </a:cubicBezTo>
                  <a:cubicBezTo>
                    <a:pt x="65206" y="49652"/>
                    <a:pt x="65206" y="44604"/>
                    <a:pt x="66385" y="39667"/>
                  </a:cubicBezTo>
                  <a:cubicBezTo>
                    <a:pt x="66550" y="38981"/>
                    <a:pt x="66824" y="38021"/>
                    <a:pt x="67044" y="37307"/>
                  </a:cubicBezTo>
                  <a:cubicBezTo>
                    <a:pt x="68415" y="31190"/>
                    <a:pt x="71515" y="25594"/>
                    <a:pt x="76069" y="21123"/>
                  </a:cubicBezTo>
                  <a:cubicBezTo>
                    <a:pt x="76892" y="20327"/>
                    <a:pt x="77770" y="19559"/>
                    <a:pt x="78702" y="18846"/>
                  </a:cubicBezTo>
                  <a:cubicBezTo>
                    <a:pt x="81144" y="16898"/>
                    <a:pt x="83695" y="15389"/>
                    <a:pt x="86411" y="14265"/>
                  </a:cubicBezTo>
                  <a:cubicBezTo>
                    <a:pt x="90416" y="12591"/>
                    <a:pt x="94668" y="11714"/>
                    <a:pt x="99057" y="11714"/>
                  </a:cubicBezTo>
                  <a:cubicBezTo>
                    <a:pt x="107890" y="11741"/>
                    <a:pt x="116120" y="15143"/>
                    <a:pt x="122319" y="21369"/>
                  </a:cubicBezTo>
                  <a:cubicBezTo>
                    <a:pt x="125639" y="24689"/>
                    <a:pt x="128135" y="28584"/>
                    <a:pt x="129754" y="32863"/>
                  </a:cubicBezTo>
                  <a:cubicBezTo>
                    <a:pt x="133100" y="36292"/>
                    <a:pt x="136639" y="39749"/>
                    <a:pt x="140397" y="43205"/>
                  </a:cubicBezTo>
                  <a:cubicBezTo>
                    <a:pt x="143634" y="46195"/>
                    <a:pt x="146926" y="49130"/>
                    <a:pt x="150245" y="52038"/>
                  </a:cubicBezTo>
                  <a:cubicBezTo>
                    <a:pt x="167116" y="38487"/>
                    <a:pt x="186071" y="23619"/>
                    <a:pt x="205795" y="9245"/>
                  </a:cubicBezTo>
                  <a:cubicBezTo>
                    <a:pt x="208648" y="7105"/>
                    <a:pt x="212132" y="5404"/>
                    <a:pt x="215945" y="4307"/>
                  </a:cubicBezTo>
                  <a:cubicBezTo>
                    <a:pt x="216137" y="4252"/>
                    <a:pt x="216356" y="4197"/>
                    <a:pt x="216576" y="4142"/>
                  </a:cubicBezTo>
                  <a:cubicBezTo>
                    <a:pt x="221349" y="1481"/>
                    <a:pt x="226835" y="0"/>
                    <a:pt x="232514" y="0"/>
                  </a:cubicBezTo>
                  <a:cubicBezTo>
                    <a:pt x="237259" y="0"/>
                    <a:pt x="241841" y="988"/>
                    <a:pt x="246147" y="2963"/>
                  </a:cubicBezTo>
                  <a:cubicBezTo>
                    <a:pt x="262607" y="10479"/>
                    <a:pt x="269876" y="29983"/>
                    <a:pt x="262360" y="46442"/>
                  </a:cubicBezTo>
                  <a:cubicBezTo>
                    <a:pt x="259013" y="53904"/>
                    <a:pt x="255392" y="62243"/>
                    <a:pt x="251085" y="72585"/>
                  </a:cubicBezTo>
                  <a:cubicBezTo>
                    <a:pt x="246669" y="83174"/>
                    <a:pt x="242389" y="93845"/>
                    <a:pt x="238137" y="104516"/>
                  </a:cubicBezTo>
                  <a:cubicBezTo>
                    <a:pt x="238137" y="104516"/>
                    <a:pt x="230401" y="123965"/>
                    <a:pt x="229085" y="127312"/>
                  </a:cubicBezTo>
                  <a:lnTo>
                    <a:pt x="243486" y="142235"/>
                  </a:lnTo>
                  <a:cubicBezTo>
                    <a:pt x="250783" y="149806"/>
                    <a:pt x="258135" y="157350"/>
                    <a:pt x="265569" y="164784"/>
                  </a:cubicBezTo>
                  <a:cubicBezTo>
                    <a:pt x="278216" y="177430"/>
                    <a:pt x="288091" y="186839"/>
                    <a:pt x="297527" y="195289"/>
                  </a:cubicBezTo>
                  <a:cubicBezTo>
                    <a:pt x="310640" y="206728"/>
                    <a:pt x="312039" y="227027"/>
                    <a:pt x="300408" y="240387"/>
                  </a:cubicBezTo>
                  <a:cubicBezTo>
                    <a:pt x="297939" y="243212"/>
                    <a:pt x="295058" y="245516"/>
                    <a:pt x="291767" y="247300"/>
                  </a:cubicBezTo>
                  <a:cubicBezTo>
                    <a:pt x="290587" y="247958"/>
                    <a:pt x="289435" y="248506"/>
                    <a:pt x="288200" y="249000"/>
                  </a:cubicBezTo>
                  <a:cubicBezTo>
                    <a:pt x="287871" y="249137"/>
                    <a:pt x="286747" y="249548"/>
                    <a:pt x="286527" y="249631"/>
                  </a:cubicBezTo>
                  <a:cubicBezTo>
                    <a:pt x="285979" y="249933"/>
                    <a:pt x="285430" y="250208"/>
                    <a:pt x="284881" y="250454"/>
                  </a:cubicBezTo>
                  <a:cubicBezTo>
                    <a:pt x="283290" y="251250"/>
                    <a:pt x="281535" y="251798"/>
                    <a:pt x="280410" y="252128"/>
                  </a:cubicBezTo>
                  <a:cubicBezTo>
                    <a:pt x="280218" y="252183"/>
                    <a:pt x="279944" y="252265"/>
                    <a:pt x="279752" y="252319"/>
                  </a:cubicBezTo>
                  <a:cubicBezTo>
                    <a:pt x="279066" y="252539"/>
                    <a:pt x="277283" y="253005"/>
                    <a:pt x="274951" y="253280"/>
                  </a:cubicBezTo>
                  <a:cubicBezTo>
                    <a:pt x="273854" y="253417"/>
                    <a:pt x="272537" y="253499"/>
                    <a:pt x="271220" y="253499"/>
                  </a:cubicBezTo>
                  <a:cubicBezTo>
                    <a:pt x="268532" y="253499"/>
                    <a:pt x="265844" y="253170"/>
                    <a:pt x="263265" y="252484"/>
                  </a:cubicBezTo>
                  <a:cubicBezTo>
                    <a:pt x="259287" y="251497"/>
                    <a:pt x="254980" y="250509"/>
                    <a:pt x="250701" y="249548"/>
                  </a:cubicBezTo>
                  <a:lnTo>
                    <a:pt x="246257" y="248616"/>
                  </a:lnTo>
                  <a:cubicBezTo>
                    <a:pt x="243102" y="247958"/>
                    <a:pt x="240414" y="247382"/>
                    <a:pt x="237698" y="246860"/>
                  </a:cubicBezTo>
                  <a:lnTo>
                    <a:pt x="231197" y="245653"/>
                  </a:lnTo>
                  <a:cubicBezTo>
                    <a:pt x="228975" y="245242"/>
                    <a:pt x="226753" y="244830"/>
                    <a:pt x="224531" y="244447"/>
                  </a:cubicBezTo>
                  <a:cubicBezTo>
                    <a:pt x="224531" y="244447"/>
                    <a:pt x="213586" y="242636"/>
                    <a:pt x="211199" y="242252"/>
                  </a:cubicBezTo>
                  <a:lnTo>
                    <a:pt x="197730" y="240249"/>
                  </a:lnTo>
                  <a:lnTo>
                    <a:pt x="184233" y="238412"/>
                  </a:lnTo>
                  <a:lnTo>
                    <a:pt x="179981" y="237863"/>
                  </a:lnTo>
                  <a:lnTo>
                    <a:pt x="178061" y="241731"/>
                  </a:lnTo>
                  <a:cubicBezTo>
                    <a:pt x="174906" y="248123"/>
                    <a:pt x="171779" y="254541"/>
                    <a:pt x="168734" y="261016"/>
                  </a:cubicBezTo>
                  <a:cubicBezTo>
                    <a:pt x="162974" y="273250"/>
                    <a:pt x="158584" y="283372"/>
                    <a:pt x="154881" y="292891"/>
                  </a:cubicBezTo>
                  <a:cubicBezTo>
                    <a:pt x="150300" y="305072"/>
                    <a:pt x="138230" y="313410"/>
                    <a:pt x="124980" y="313410"/>
                  </a:cubicBezTo>
                  <a:close/>
                </a:path>
              </a:pathLst>
            </a:custGeom>
            <a:solidFill>
              <a:srgbClr val="055A74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6" name="任意多边形: 形状 4695">
              <a:extLst>
                <a:ext uri="{FF2B5EF4-FFF2-40B4-BE49-F238E27FC236}">
                  <a16:creationId xmlns:a16="http://schemas.microsoft.com/office/drawing/2014/main" id="{D7FFDE63-B442-A02D-73A7-4B8E6BA50D25}"/>
                </a:ext>
              </a:extLst>
            </p:cNvPr>
            <p:cNvSpPr/>
            <p:nvPr/>
          </p:nvSpPr>
          <p:spPr>
            <a:xfrm>
              <a:off x="10442985" y="6477267"/>
              <a:ext cx="308315" cy="313437"/>
            </a:xfrm>
            <a:custGeom>
              <a:avLst/>
              <a:gdLst>
                <a:gd name="connsiteX0" fmla="*/ 124980 w 308315"/>
                <a:gd name="connsiteY0" fmla="*/ 313438 h 313437"/>
                <a:gd name="connsiteX1" fmla="*/ 118506 w 308315"/>
                <a:gd name="connsiteY1" fmla="*/ 312779 h 313437"/>
                <a:gd name="connsiteX2" fmla="*/ 89538 w 308315"/>
                <a:gd name="connsiteY2" fmla="*/ 284826 h 313437"/>
                <a:gd name="connsiteX3" fmla="*/ 84600 w 308315"/>
                <a:gd name="connsiteY3" fmla="*/ 250070 h 313437"/>
                <a:gd name="connsiteX4" fmla="*/ 80952 w 308315"/>
                <a:gd name="connsiteY4" fmla="*/ 224558 h 313437"/>
                <a:gd name="connsiteX5" fmla="*/ 74780 w 308315"/>
                <a:gd name="connsiteY5" fmla="*/ 223543 h 313437"/>
                <a:gd name="connsiteX6" fmla="*/ 24991 w 308315"/>
                <a:gd name="connsiteY6" fmla="*/ 213311 h 313437"/>
                <a:gd name="connsiteX7" fmla="*/ 933 w 308315"/>
                <a:gd name="connsiteY7" fmla="*/ 173727 h 313437"/>
                <a:gd name="connsiteX8" fmla="*/ 7050 w 308315"/>
                <a:gd name="connsiteY8" fmla="*/ 161163 h 313437"/>
                <a:gd name="connsiteX9" fmla="*/ 8120 w 308315"/>
                <a:gd name="connsiteY9" fmla="*/ 159901 h 313437"/>
                <a:gd name="connsiteX10" fmla="*/ 8531 w 308315"/>
                <a:gd name="connsiteY10" fmla="*/ 159435 h 313437"/>
                <a:gd name="connsiteX11" fmla="*/ 12317 w 308315"/>
                <a:gd name="connsiteY11" fmla="*/ 155868 h 313437"/>
                <a:gd name="connsiteX12" fmla="*/ 17831 w 308315"/>
                <a:gd name="connsiteY12" fmla="*/ 151699 h 313437"/>
                <a:gd name="connsiteX13" fmla="*/ 68799 w 308315"/>
                <a:gd name="connsiteY13" fmla="*/ 116778 h 313437"/>
                <a:gd name="connsiteX14" fmla="*/ 66303 w 308315"/>
                <a:gd name="connsiteY14" fmla="*/ 54507 h 313437"/>
                <a:gd name="connsiteX15" fmla="*/ 66385 w 308315"/>
                <a:gd name="connsiteY15" fmla="*/ 39667 h 313437"/>
                <a:gd name="connsiteX16" fmla="*/ 67044 w 308315"/>
                <a:gd name="connsiteY16" fmla="*/ 37307 h 313437"/>
                <a:gd name="connsiteX17" fmla="*/ 76069 w 308315"/>
                <a:gd name="connsiteY17" fmla="*/ 21123 h 313437"/>
                <a:gd name="connsiteX18" fmla="*/ 78702 w 308315"/>
                <a:gd name="connsiteY18" fmla="*/ 18846 h 313437"/>
                <a:gd name="connsiteX19" fmla="*/ 86411 w 308315"/>
                <a:gd name="connsiteY19" fmla="*/ 14265 h 313437"/>
                <a:gd name="connsiteX20" fmla="*/ 99057 w 308315"/>
                <a:gd name="connsiteY20" fmla="*/ 11713 h 313437"/>
                <a:gd name="connsiteX21" fmla="*/ 122319 w 308315"/>
                <a:gd name="connsiteY21" fmla="*/ 21369 h 313437"/>
                <a:gd name="connsiteX22" fmla="*/ 129753 w 308315"/>
                <a:gd name="connsiteY22" fmla="*/ 32863 h 313437"/>
                <a:gd name="connsiteX23" fmla="*/ 140397 w 308315"/>
                <a:gd name="connsiteY23" fmla="*/ 43205 h 313437"/>
                <a:gd name="connsiteX24" fmla="*/ 150245 w 308315"/>
                <a:gd name="connsiteY24" fmla="*/ 52038 h 313437"/>
                <a:gd name="connsiteX25" fmla="*/ 205795 w 308315"/>
                <a:gd name="connsiteY25" fmla="*/ 9245 h 313437"/>
                <a:gd name="connsiteX26" fmla="*/ 215945 w 308315"/>
                <a:gd name="connsiteY26" fmla="*/ 4307 h 313437"/>
                <a:gd name="connsiteX27" fmla="*/ 216576 w 308315"/>
                <a:gd name="connsiteY27" fmla="*/ 4142 h 313437"/>
                <a:gd name="connsiteX28" fmla="*/ 232514 w 308315"/>
                <a:gd name="connsiteY28" fmla="*/ 0 h 313437"/>
                <a:gd name="connsiteX29" fmla="*/ 246147 w 308315"/>
                <a:gd name="connsiteY29" fmla="*/ 2963 h 313437"/>
                <a:gd name="connsiteX30" fmla="*/ 262360 w 308315"/>
                <a:gd name="connsiteY30" fmla="*/ 46442 h 313437"/>
                <a:gd name="connsiteX31" fmla="*/ 251085 w 308315"/>
                <a:gd name="connsiteY31" fmla="*/ 72585 h 313437"/>
                <a:gd name="connsiteX32" fmla="*/ 238137 w 308315"/>
                <a:gd name="connsiteY32" fmla="*/ 104516 h 313437"/>
                <a:gd name="connsiteX33" fmla="*/ 229085 w 308315"/>
                <a:gd name="connsiteY33" fmla="*/ 127312 h 313437"/>
                <a:gd name="connsiteX34" fmla="*/ 243486 w 308315"/>
                <a:gd name="connsiteY34" fmla="*/ 142235 h 313437"/>
                <a:gd name="connsiteX35" fmla="*/ 265569 w 308315"/>
                <a:gd name="connsiteY35" fmla="*/ 164784 h 313437"/>
                <a:gd name="connsiteX36" fmla="*/ 297527 w 308315"/>
                <a:gd name="connsiteY36" fmla="*/ 195289 h 313437"/>
                <a:gd name="connsiteX37" fmla="*/ 300408 w 308315"/>
                <a:gd name="connsiteY37" fmla="*/ 240387 h 313437"/>
                <a:gd name="connsiteX38" fmla="*/ 291767 w 308315"/>
                <a:gd name="connsiteY38" fmla="*/ 247327 h 313437"/>
                <a:gd name="connsiteX39" fmla="*/ 288200 w 308315"/>
                <a:gd name="connsiteY39" fmla="*/ 249027 h 313437"/>
                <a:gd name="connsiteX40" fmla="*/ 286527 w 308315"/>
                <a:gd name="connsiteY40" fmla="*/ 249658 h 313437"/>
                <a:gd name="connsiteX41" fmla="*/ 284881 w 308315"/>
                <a:gd name="connsiteY41" fmla="*/ 250481 h 313437"/>
                <a:gd name="connsiteX42" fmla="*/ 280410 w 308315"/>
                <a:gd name="connsiteY42" fmla="*/ 252155 h 313437"/>
                <a:gd name="connsiteX43" fmla="*/ 279752 w 308315"/>
                <a:gd name="connsiteY43" fmla="*/ 252347 h 313437"/>
                <a:gd name="connsiteX44" fmla="*/ 274951 w 308315"/>
                <a:gd name="connsiteY44" fmla="*/ 253307 h 313437"/>
                <a:gd name="connsiteX45" fmla="*/ 271220 w 308315"/>
                <a:gd name="connsiteY45" fmla="*/ 253527 h 313437"/>
                <a:gd name="connsiteX46" fmla="*/ 263265 w 308315"/>
                <a:gd name="connsiteY46" fmla="*/ 252511 h 313437"/>
                <a:gd name="connsiteX47" fmla="*/ 250701 w 308315"/>
                <a:gd name="connsiteY47" fmla="*/ 249576 h 313437"/>
                <a:gd name="connsiteX48" fmla="*/ 246257 w 308315"/>
                <a:gd name="connsiteY48" fmla="*/ 248644 h 313437"/>
                <a:gd name="connsiteX49" fmla="*/ 237698 w 308315"/>
                <a:gd name="connsiteY49" fmla="*/ 246888 h 313437"/>
                <a:gd name="connsiteX50" fmla="*/ 231197 w 308315"/>
                <a:gd name="connsiteY50" fmla="*/ 245681 h 313437"/>
                <a:gd name="connsiteX51" fmla="*/ 224531 w 308315"/>
                <a:gd name="connsiteY51" fmla="*/ 244474 h 313437"/>
                <a:gd name="connsiteX52" fmla="*/ 211199 w 308315"/>
                <a:gd name="connsiteY52" fmla="*/ 242279 h 313437"/>
                <a:gd name="connsiteX53" fmla="*/ 197730 w 308315"/>
                <a:gd name="connsiteY53" fmla="*/ 240277 h 313437"/>
                <a:gd name="connsiteX54" fmla="*/ 184233 w 308315"/>
                <a:gd name="connsiteY54" fmla="*/ 238439 h 313437"/>
                <a:gd name="connsiteX55" fmla="*/ 179981 w 308315"/>
                <a:gd name="connsiteY55" fmla="*/ 237890 h 313437"/>
                <a:gd name="connsiteX56" fmla="*/ 178061 w 308315"/>
                <a:gd name="connsiteY56" fmla="*/ 241758 h 313437"/>
                <a:gd name="connsiteX57" fmla="*/ 168734 w 308315"/>
                <a:gd name="connsiteY57" fmla="*/ 261043 h 313437"/>
                <a:gd name="connsiteX58" fmla="*/ 154881 w 308315"/>
                <a:gd name="connsiteY58" fmla="*/ 292919 h 313437"/>
                <a:gd name="connsiteX59" fmla="*/ 124980 w 308315"/>
                <a:gd name="connsiteY59" fmla="*/ 313438 h 31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08315" h="313437">
                  <a:moveTo>
                    <a:pt x="124980" y="313438"/>
                  </a:moveTo>
                  <a:cubicBezTo>
                    <a:pt x="122786" y="313438"/>
                    <a:pt x="120618" y="313219"/>
                    <a:pt x="118506" y="312779"/>
                  </a:cubicBezTo>
                  <a:cubicBezTo>
                    <a:pt x="103666" y="311435"/>
                    <a:pt x="91458" y="299859"/>
                    <a:pt x="89538" y="284826"/>
                  </a:cubicBezTo>
                  <a:cubicBezTo>
                    <a:pt x="87974" y="273442"/>
                    <a:pt x="86301" y="261756"/>
                    <a:pt x="84600" y="250070"/>
                  </a:cubicBezTo>
                  <a:cubicBezTo>
                    <a:pt x="83366" y="241566"/>
                    <a:pt x="82159" y="233062"/>
                    <a:pt x="80952" y="224558"/>
                  </a:cubicBezTo>
                  <a:cubicBezTo>
                    <a:pt x="78894" y="224229"/>
                    <a:pt x="76837" y="223873"/>
                    <a:pt x="74780" y="223543"/>
                  </a:cubicBezTo>
                  <a:cubicBezTo>
                    <a:pt x="56949" y="220526"/>
                    <a:pt x="40682" y="217179"/>
                    <a:pt x="24991" y="213311"/>
                  </a:cubicBezTo>
                  <a:cubicBezTo>
                    <a:pt x="7516" y="209086"/>
                    <a:pt x="-3347" y="191310"/>
                    <a:pt x="933" y="173727"/>
                  </a:cubicBezTo>
                  <a:cubicBezTo>
                    <a:pt x="2003" y="169228"/>
                    <a:pt x="4060" y="164976"/>
                    <a:pt x="7050" y="161163"/>
                  </a:cubicBezTo>
                  <a:cubicBezTo>
                    <a:pt x="7379" y="160724"/>
                    <a:pt x="7736" y="160313"/>
                    <a:pt x="8120" y="159901"/>
                  </a:cubicBezTo>
                  <a:cubicBezTo>
                    <a:pt x="8257" y="159736"/>
                    <a:pt x="8394" y="159600"/>
                    <a:pt x="8531" y="159435"/>
                  </a:cubicBezTo>
                  <a:cubicBezTo>
                    <a:pt x="9711" y="158146"/>
                    <a:pt x="10973" y="156938"/>
                    <a:pt x="12317" y="155868"/>
                  </a:cubicBezTo>
                  <a:cubicBezTo>
                    <a:pt x="13990" y="154305"/>
                    <a:pt x="15828" y="152906"/>
                    <a:pt x="17831" y="151699"/>
                  </a:cubicBezTo>
                  <a:cubicBezTo>
                    <a:pt x="33412" y="142207"/>
                    <a:pt x="49762" y="131015"/>
                    <a:pt x="68799" y="116778"/>
                  </a:cubicBezTo>
                  <a:cubicBezTo>
                    <a:pt x="67236" y="95189"/>
                    <a:pt x="66413" y="74670"/>
                    <a:pt x="66303" y="54507"/>
                  </a:cubicBezTo>
                  <a:cubicBezTo>
                    <a:pt x="65206" y="49679"/>
                    <a:pt x="65206" y="44632"/>
                    <a:pt x="66385" y="39667"/>
                  </a:cubicBezTo>
                  <a:cubicBezTo>
                    <a:pt x="66550" y="38981"/>
                    <a:pt x="66824" y="38021"/>
                    <a:pt x="67044" y="37307"/>
                  </a:cubicBezTo>
                  <a:cubicBezTo>
                    <a:pt x="68415" y="31190"/>
                    <a:pt x="71515" y="25594"/>
                    <a:pt x="76069" y="21123"/>
                  </a:cubicBezTo>
                  <a:cubicBezTo>
                    <a:pt x="76892" y="20327"/>
                    <a:pt x="77770" y="19559"/>
                    <a:pt x="78702" y="18846"/>
                  </a:cubicBezTo>
                  <a:cubicBezTo>
                    <a:pt x="81144" y="16898"/>
                    <a:pt x="83695" y="15389"/>
                    <a:pt x="86411" y="14265"/>
                  </a:cubicBezTo>
                  <a:cubicBezTo>
                    <a:pt x="90416" y="12591"/>
                    <a:pt x="94668" y="11713"/>
                    <a:pt x="99057" y="11713"/>
                  </a:cubicBezTo>
                  <a:cubicBezTo>
                    <a:pt x="107890" y="11741"/>
                    <a:pt x="116120" y="15142"/>
                    <a:pt x="122319" y="21369"/>
                  </a:cubicBezTo>
                  <a:cubicBezTo>
                    <a:pt x="125638" y="24689"/>
                    <a:pt x="128135" y="28584"/>
                    <a:pt x="129753" y="32863"/>
                  </a:cubicBezTo>
                  <a:cubicBezTo>
                    <a:pt x="133100" y="36292"/>
                    <a:pt x="136639" y="39749"/>
                    <a:pt x="140397" y="43205"/>
                  </a:cubicBezTo>
                  <a:cubicBezTo>
                    <a:pt x="143634" y="46195"/>
                    <a:pt x="146926" y="49130"/>
                    <a:pt x="150245" y="52038"/>
                  </a:cubicBezTo>
                  <a:cubicBezTo>
                    <a:pt x="167116" y="38487"/>
                    <a:pt x="186071" y="23619"/>
                    <a:pt x="205795" y="9245"/>
                  </a:cubicBezTo>
                  <a:cubicBezTo>
                    <a:pt x="208648" y="7105"/>
                    <a:pt x="212132" y="5404"/>
                    <a:pt x="215945" y="4307"/>
                  </a:cubicBezTo>
                  <a:cubicBezTo>
                    <a:pt x="216137" y="4252"/>
                    <a:pt x="216356" y="4197"/>
                    <a:pt x="216576" y="4142"/>
                  </a:cubicBezTo>
                  <a:cubicBezTo>
                    <a:pt x="221349" y="1481"/>
                    <a:pt x="226835" y="0"/>
                    <a:pt x="232514" y="0"/>
                  </a:cubicBezTo>
                  <a:cubicBezTo>
                    <a:pt x="237259" y="0"/>
                    <a:pt x="241841" y="988"/>
                    <a:pt x="246147" y="2963"/>
                  </a:cubicBezTo>
                  <a:cubicBezTo>
                    <a:pt x="262607" y="10479"/>
                    <a:pt x="269876" y="29983"/>
                    <a:pt x="262360" y="46442"/>
                  </a:cubicBezTo>
                  <a:cubicBezTo>
                    <a:pt x="259013" y="53904"/>
                    <a:pt x="255392" y="62243"/>
                    <a:pt x="251085" y="72585"/>
                  </a:cubicBezTo>
                  <a:cubicBezTo>
                    <a:pt x="246668" y="83174"/>
                    <a:pt x="242389" y="93845"/>
                    <a:pt x="238137" y="104516"/>
                  </a:cubicBezTo>
                  <a:cubicBezTo>
                    <a:pt x="238137" y="104516"/>
                    <a:pt x="230401" y="123965"/>
                    <a:pt x="229085" y="127312"/>
                  </a:cubicBezTo>
                  <a:lnTo>
                    <a:pt x="243486" y="142235"/>
                  </a:lnTo>
                  <a:cubicBezTo>
                    <a:pt x="250783" y="149806"/>
                    <a:pt x="258135" y="157350"/>
                    <a:pt x="265569" y="164784"/>
                  </a:cubicBezTo>
                  <a:cubicBezTo>
                    <a:pt x="278215" y="177430"/>
                    <a:pt x="288091" y="186839"/>
                    <a:pt x="297527" y="195289"/>
                  </a:cubicBezTo>
                  <a:cubicBezTo>
                    <a:pt x="310640" y="206728"/>
                    <a:pt x="312039" y="227027"/>
                    <a:pt x="300408" y="240387"/>
                  </a:cubicBezTo>
                  <a:cubicBezTo>
                    <a:pt x="297939" y="243212"/>
                    <a:pt x="295058" y="245516"/>
                    <a:pt x="291767" y="247327"/>
                  </a:cubicBezTo>
                  <a:cubicBezTo>
                    <a:pt x="290587" y="247985"/>
                    <a:pt x="289435" y="248534"/>
                    <a:pt x="288200" y="249027"/>
                  </a:cubicBezTo>
                  <a:cubicBezTo>
                    <a:pt x="287871" y="249165"/>
                    <a:pt x="286747" y="249576"/>
                    <a:pt x="286527" y="249658"/>
                  </a:cubicBezTo>
                  <a:cubicBezTo>
                    <a:pt x="285979" y="249960"/>
                    <a:pt x="285430" y="250234"/>
                    <a:pt x="284881" y="250481"/>
                  </a:cubicBezTo>
                  <a:cubicBezTo>
                    <a:pt x="283290" y="251277"/>
                    <a:pt x="281535" y="251826"/>
                    <a:pt x="280410" y="252155"/>
                  </a:cubicBezTo>
                  <a:cubicBezTo>
                    <a:pt x="280218" y="252210"/>
                    <a:pt x="279943" y="252292"/>
                    <a:pt x="279752" y="252347"/>
                  </a:cubicBezTo>
                  <a:cubicBezTo>
                    <a:pt x="279066" y="252566"/>
                    <a:pt x="277283" y="253032"/>
                    <a:pt x="274951" y="253307"/>
                  </a:cubicBezTo>
                  <a:cubicBezTo>
                    <a:pt x="273854" y="253444"/>
                    <a:pt x="272537" y="253527"/>
                    <a:pt x="271220" y="253527"/>
                  </a:cubicBezTo>
                  <a:cubicBezTo>
                    <a:pt x="268532" y="253527"/>
                    <a:pt x="265844" y="253197"/>
                    <a:pt x="263265" y="252511"/>
                  </a:cubicBezTo>
                  <a:cubicBezTo>
                    <a:pt x="259287" y="251524"/>
                    <a:pt x="254980" y="250536"/>
                    <a:pt x="250701" y="249576"/>
                  </a:cubicBezTo>
                  <a:lnTo>
                    <a:pt x="246257" y="248644"/>
                  </a:lnTo>
                  <a:cubicBezTo>
                    <a:pt x="243102" y="247985"/>
                    <a:pt x="240414" y="247409"/>
                    <a:pt x="237698" y="246888"/>
                  </a:cubicBezTo>
                  <a:lnTo>
                    <a:pt x="231197" y="245681"/>
                  </a:lnTo>
                  <a:cubicBezTo>
                    <a:pt x="228975" y="245270"/>
                    <a:pt x="226753" y="244858"/>
                    <a:pt x="224531" y="244474"/>
                  </a:cubicBezTo>
                  <a:cubicBezTo>
                    <a:pt x="224531" y="244474"/>
                    <a:pt x="213586" y="242663"/>
                    <a:pt x="211199" y="242279"/>
                  </a:cubicBezTo>
                  <a:lnTo>
                    <a:pt x="197730" y="240277"/>
                  </a:lnTo>
                  <a:lnTo>
                    <a:pt x="184233" y="238439"/>
                  </a:lnTo>
                  <a:lnTo>
                    <a:pt x="179981" y="237890"/>
                  </a:lnTo>
                  <a:lnTo>
                    <a:pt x="178061" y="241758"/>
                  </a:lnTo>
                  <a:cubicBezTo>
                    <a:pt x="174906" y="248149"/>
                    <a:pt x="171779" y="254569"/>
                    <a:pt x="168734" y="261043"/>
                  </a:cubicBezTo>
                  <a:cubicBezTo>
                    <a:pt x="162974" y="273278"/>
                    <a:pt x="158584" y="283400"/>
                    <a:pt x="154881" y="292919"/>
                  </a:cubicBezTo>
                  <a:cubicBezTo>
                    <a:pt x="150300" y="305098"/>
                    <a:pt x="138230" y="313438"/>
                    <a:pt x="124980" y="313438"/>
                  </a:cubicBez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697" name="图形 291">
              <a:extLst>
                <a:ext uri="{FF2B5EF4-FFF2-40B4-BE49-F238E27FC236}">
                  <a16:creationId xmlns:a16="http://schemas.microsoft.com/office/drawing/2014/main" id="{5DBA3BD6-A353-E22F-3A22-11AB17FC88DD}"/>
                </a:ext>
              </a:extLst>
            </p:cNvPr>
            <p:cNvGrpSpPr/>
            <p:nvPr/>
          </p:nvGrpSpPr>
          <p:grpSpPr>
            <a:xfrm>
              <a:off x="10470382" y="6504615"/>
              <a:ext cx="253577" cy="258722"/>
              <a:chOff x="10470382" y="6504615"/>
              <a:chExt cx="253577" cy="258722"/>
            </a:xfrm>
          </p:grpSpPr>
          <p:sp>
            <p:nvSpPr>
              <p:cNvPr id="4698" name="任意多边形: 形状 4697">
                <a:extLst>
                  <a:ext uri="{FF2B5EF4-FFF2-40B4-BE49-F238E27FC236}">
                    <a16:creationId xmlns:a16="http://schemas.microsoft.com/office/drawing/2014/main" id="{02EEE08B-FFDC-B0E3-F393-3805A49CDB93}"/>
                  </a:ext>
                </a:extLst>
              </p:cNvPr>
              <p:cNvSpPr/>
              <p:nvPr/>
            </p:nvSpPr>
            <p:spPr>
              <a:xfrm>
                <a:off x="10601323" y="6520774"/>
                <a:ext cx="63450" cy="81061"/>
              </a:xfrm>
              <a:custGeom>
                <a:avLst/>
                <a:gdLst>
                  <a:gd name="connsiteX0" fmla="*/ 30038 w 63450"/>
                  <a:gd name="connsiteY0" fmla="*/ 81061 h 81061"/>
                  <a:gd name="connsiteX1" fmla="*/ 51462 w 63450"/>
                  <a:gd name="connsiteY1" fmla="*/ 27844 h 81061"/>
                  <a:gd name="connsiteX2" fmla="*/ 63450 w 63450"/>
                  <a:gd name="connsiteY2" fmla="*/ 0 h 81061"/>
                  <a:gd name="connsiteX3" fmla="*/ 4581 w 63450"/>
                  <a:gd name="connsiteY3" fmla="*/ 48033 h 81061"/>
                  <a:gd name="connsiteX4" fmla="*/ 0 w 63450"/>
                  <a:gd name="connsiteY4" fmla="*/ 51847 h 81061"/>
                  <a:gd name="connsiteX5" fmla="*/ 12866 w 63450"/>
                  <a:gd name="connsiteY5" fmla="*/ 63724 h 81061"/>
                  <a:gd name="connsiteX6" fmla="*/ 30038 w 63450"/>
                  <a:gd name="connsiteY6" fmla="*/ 81061 h 81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450" h="81061">
                    <a:moveTo>
                      <a:pt x="30038" y="81061"/>
                    </a:moveTo>
                    <a:cubicBezTo>
                      <a:pt x="37143" y="63313"/>
                      <a:pt x="44138" y="45510"/>
                      <a:pt x="51462" y="27844"/>
                    </a:cubicBezTo>
                    <a:cubicBezTo>
                      <a:pt x="55330" y="18489"/>
                      <a:pt x="59335" y="9217"/>
                      <a:pt x="63450" y="0"/>
                    </a:cubicBezTo>
                    <a:cubicBezTo>
                      <a:pt x="43370" y="15581"/>
                      <a:pt x="24003" y="31876"/>
                      <a:pt x="4581" y="48033"/>
                    </a:cubicBezTo>
                    <a:cubicBezTo>
                      <a:pt x="3045" y="49295"/>
                      <a:pt x="1509" y="50557"/>
                      <a:pt x="0" y="51847"/>
                    </a:cubicBezTo>
                    <a:cubicBezTo>
                      <a:pt x="4362" y="55742"/>
                      <a:pt x="8669" y="59692"/>
                      <a:pt x="12866" y="63724"/>
                    </a:cubicBezTo>
                    <a:cubicBezTo>
                      <a:pt x="18626" y="69430"/>
                      <a:pt x="24332" y="75246"/>
                      <a:pt x="30038" y="8106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9" name="任意多边形: 形状 4698">
                <a:extLst>
                  <a:ext uri="{FF2B5EF4-FFF2-40B4-BE49-F238E27FC236}">
                    <a16:creationId xmlns:a16="http://schemas.microsoft.com/office/drawing/2014/main" id="{001E4522-756F-2196-3508-3EF68D428EE5}"/>
                  </a:ext>
                </a:extLst>
              </p:cNvPr>
              <p:cNvSpPr/>
              <p:nvPr/>
            </p:nvSpPr>
            <p:spPr>
              <a:xfrm>
                <a:off x="10552521" y="6580164"/>
                <a:ext cx="74121" cy="92912"/>
              </a:xfrm>
              <a:custGeom>
                <a:avLst/>
                <a:gdLst>
                  <a:gd name="connsiteX0" fmla="*/ 5898 w 74121"/>
                  <a:gd name="connsiteY0" fmla="*/ 87288 h 92912"/>
                  <a:gd name="connsiteX1" fmla="*/ 24223 w 74121"/>
                  <a:gd name="connsiteY1" fmla="*/ 89730 h 92912"/>
                  <a:gd name="connsiteX2" fmla="*/ 48308 w 74121"/>
                  <a:gd name="connsiteY2" fmla="*/ 92912 h 92912"/>
                  <a:gd name="connsiteX3" fmla="*/ 61283 w 74121"/>
                  <a:gd name="connsiteY3" fmla="*/ 64109 h 92912"/>
                  <a:gd name="connsiteX4" fmla="*/ 74121 w 74121"/>
                  <a:gd name="connsiteY4" fmla="*/ 33302 h 92912"/>
                  <a:gd name="connsiteX5" fmla="*/ 53383 w 74121"/>
                  <a:gd name="connsiteY5" fmla="*/ 12783 h 92912"/>
                  <a:gd name="connsiteX6" fmla="*/ 39694 w 74121"/>
                  <a:gd name="connsiteY6" fmla="*/ 0 h 92912"/>
                  <a:gd name="connsiteX7" fmla="*/ 0 w 74121"/>
                  <a:gd name="connsiteY7" fmla="*/ 31931 h 92912"/>
                  <a:gd name="connsiteX8" fmla="*/ 357 w 74121"/>
                  <a:gd name="connsiteY8" fmla="*/ 35963 h 92912"/>
                  <a:gd name="connsiteX9" fmla="*/ 5898 w 74121"/>
                  <a:gd name="connsiteY9" fmla="*/ 87288 h 92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4121" h="92912">
                    <a:moveTo>
                      <a:pt x="5898" y="87288"/>
                    </a:moveTo>
                    <a:cubicBezTo>
                      <a:pt x="12015" y="88112"/>
                      <a:pt x="18105" y="88935"/>
                      <a:pt x="24223" y="89730"/>
                    </a:cubicBezTo>
                    <a:cubicBezTo>
                      <a:pt x="32260" y="90772"/>
                      <a:pt x="40270" y="91842"/>
                      <a:pt x="48308" y="92912"/>
                    </a:cubicBezTo>
                    <a:cubicBezTo>
                      <a:pt x="52779" y="83393"/>
                      <a:pt x="57169" y="73847"/>
                      <a:pt x="61283" y="64109"/>
                    </a:cubicBezTo>
                    <a:cubicBezTo>
                      <a:pt x="65700" y="53904"/>
                      <a:pt x="69952" y="43617"/>
                      <a:pt x="74121" y="33302"/>
                    </a:cubicBezTo>
                    <a:cubicBezTo>
                      <a:pt x="67263" y="26390"/>
                      <a:pt x="60378" y="19532"/>
                      <a:pt x="53383" y="12783"/>
                    </a:cubicBezTo>
                    <a:cubicBezTo>
                      <a:pt x="48939" y="8421"/>
                      <a:pt x="44358" y="4197"/>
                      <a:pt x="39694" y="0"/>
                    </a:cubicBezTo>
                    <a:cubicBezTo>
                      <a:pt x="26609" y="10808"/>
                      <a:pt x="13414" y="21507"/>
                      <a:pt x="0" y="31931"/>
                    </a:cubicBezTo>
                    <a:cubicBezTo>
                      <a:pt x="137" y="33275"/>
                      <a:pt x="220" y="34619"/>
                      <a:pt x="357" y="35963"/>
                    </a:cubicBezTo>
                    <a:cubicBezTo>
                      <a:pt x="2030" y="53053"/>
                      <a:pt x="3923" y="70171"/>
                      <a:pt x="5898" y="87288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0" name="任意多边形: 形状 4699">
                <a:extLst>
                  <a:ext uri="{FF2B5EF4-FFF2-40B4-BE49-F238E27FC236}">
                    <a16:creationId xmlns:a16="http://schemas.microsoft.com/office/drawing/2014/main" id="{4B263A7A-473A-1612-75CB-E9C1F6729D48}"/>
                  </a:ext>
                </a:extLst>
              </p:cNvPr>
              <p:cNvSpPr/>
              <p:nvPr/>
            </p:nvSpPr>
            <p:spPr>
              <a:xfrm>
                <a:off x="10547913" y="6539702"/>
                <a:ext cx="35634" cy="58512"/>
              </a:xfrm>
              <a:custGeom>
                <a:avLst/>
                <a:gdLst>
                  <a:gd name="connsiteX0" fmla="*/ 9299 w 35634"/>
                  <a:gd name="connsiteY0" fmla="*/ 9107 h 58512"/>
                  <a:gd name="connsiteX1" fmla="*/ 0 w 35634"/>
                  <a:gd name="connsiteY1" fmla="*/ 0 h 58512"/>
                  <a:gd name="connsiteX2" fmla="*/ 3402 w 35634"/>
                  <a:gd name="connsiteY2" fmla="*/ 58512 h 58512"/>
                  <a:gd name="connsiteX3" fmla="*/ 35634 w 35634"/>
                  <a:gd name="connsiteY3" fmla="*/ 32699 h 58512"/>
                  <a:gd name="connsiteX4" fmla="*/ 9299 w 35634"/>
                  <a:gd name="connsiteY4" fmla="*/ 9107 h 58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34" h="58512">
                    <a:moveTo>
                      <a:pt x="9299" y="9107"/>
                    </a:moveTo>
                    <a:cubicBezTo>
                      <a:pt x="6145" y="6117"/>
                      <a:pt x="3045" y="3072"/>
                      <a:pt x="0" y="0"/>
                    </a:cubicBezTo>
                    <a:cubicBezTo>
                      <a:pt x="521" y="19532"/>
                      <a:pt x="1756" y="39036"/>
                      <a:pt x="3402" y="58512"/>
                    </a:cubicBezTo>
                    <a:cubicBezTo>
                      <a:pt x="14237" y="50008"/>
                      <a:pt x="24936" y="41367"/>
                      <a:pt x="35634" y="32699"/>
                    </a:cubicBezTo>
                    <a:cubicBezTo>
                      <a:pt x="26774" y="24908"/>
                      <a:pt x="17858" y="17145"/>
                      <a:pt x="9299" y="9107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1" name="任意多边形: 形状 4700">
                <a:extLst>
                  <a:ext uri="{FF2B5EF4-FFF2-40B4-BE49-F238E27FC236}">
                    <a16:creationId xmlns:a16="http://schemas.microsoft.com/office/drawing/2014/main" id="{4AFDB4B3-EB97-35C9-BE94-744ACC9062F3}"/>
                  </a:ext>
                </a:extLst>
              </p:cNvPr>
              <p:cNvSpPr/>
              <p:nvPr/>
            </p:nvSpPr>
            <p:spPr>
              <a:xfrm>
                <a:off x="10559845" y="6679523"/>
                <a:ext cx="35798" cy="66632"/>
              </a:xfrm>
              <a:custGeom>
                <a:avLst/>
                <a:gdLst>
                  <a:gd name="connsiteX0" fmla="*/ 7900 w 35798"/>
                  <a:gd name="connsiteY0" fmla="*/ 66632 h 66632"/>
                  <a:gd name="connsiteX1" fmla="*/ 17858 w 35798"/>
                  <a:gd name="connsiteY1" fmla="*/ 42904 h 66632"/>
                  <a:gd name="connsiteX2" fmla="*/ 35799 w 35798"/>
                  <a:gd name="connsiteY2" fmla="*/ 4637 h 66632"/>
                  <a:gd name="connsiteX3" fmla="*/ 0 w 35798"/>
                  <a:gd name="connsiteY3" fmla="*/ 0 h 66632"/>
                  <a:gd name="connsiteX4" fmla="*/ 7900 w 35798"/>
                  <a:gd name="connsiteY4" fmla="*/ 66632 h 66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98" h="66632">
                    <a:moveTo>
                      <a:pt x="7900" y="66632"/>
                    </a:moveTo>
                    <a:cubicBezTo>
                      <a:pt x="11055" y="58623"/>
                      <a:pt x="14347" y="50722"/>
                      <a:pt x="17858" y="42904"/>
                    </a:cubicBezTo>
                    <a:cubicBezTo>
                      <a:pt x="23619" y="30039"/>
                      <a:pt x="29736" y="17365"/>
                      <a:pt x="35799" y="4637"/>
                    </a:cubicBezTo>
                    <a:cubicBezTo>
                      <a:pt x="23866" y="3155"/>
                      <a:pt x="11905" y="1646"/>
                      <a:pt x="0" y="0"/>
                    </a:cubicBezTo>
                    <a:cubicBezTo>
                      <a:pt x="2606" y="22220"/>
                      <a:pt x="5295" y="44440"/>
                      <a:pt x="7900" y="6663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2" name="任意多边形: 形状 4701">
                <a:extLst>
                  <a:ext uri="{FF2B5EF4-FFF2-40B4-BE49-F238E27FC236}">
                    <a16:creationId xmlns:a16="http://schemas.microsoft.com/office/drawing/2014/main" id="{61F6ACB8-652C-399F-50F5-66A9665FA03E}"/>
                  </a:ext>
                </a:extLst>
              </p:cNvPr>
              <p:cNvSpPr/>
              <p:nvPr/>
            </p:nvSpPr>
            <p:spPr>
              <a:xfrm>
                <a:off x="10489839" y="6620544"/>
                <a:ext cx="56893" cy="45290"/>
              </a:xfrm>
              <a:custGeom>
                <a:avLst/>
                <a:gdLst>
                  <a:gd name="connsiteX0" fmla="*/ 50640 w 56893"/>
                  <a:gd name="connsiteY0" fmla="*/ 796 h 45290"/>
                  <a:gd name="connsiteX1" fmla="*/ 0 w 56893"/>
                  <a:gd name="connsiteY1" fmla="*/ 35525 h 45290"/>
                  <a:gd name="connsiteX2" fmla="*/ 56894 w 56893"/>
                  <a:gd name="connsiteY2" fmla="*/ 45290 h 45290"/>
                  <a:gd name="connsiteX3" fmla="*/ 51682 w 56893"/>
                  <a:gd name="connsiteY3" fmla="*/ 0 h 45290"/>
                  <a:gd name="connsiteX4" fmla="*/ 50640 w 56893"/>
                  <a:gd name="connsiteY4" fmla="*/ 796 h 45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893" h="45290">
                    <a:moveTo>
                      <a:pt x="50640" y="796"/>
                    </a:moveTo>
                    <a:cubicBezTo>
                      <a:pt x="34345" y="13058"/>
                      <a:pt x="17502" y="24661"/>
                      <a:pt x="0" y="35525"/>
                    </a:cubicBezTo>
                    <a:cubicBezTo>
                      <a:pt x="18818" y="39502"/>
                      <a:pt x="37801" y="42602"/>
                      <a:pt x="56894" y="45290"/>
                    </a:cubicBezTo>
                    <a:cubicBezTo>
                      <a:pt x="54946" y="30203"/>
                      <a:pt x="53191" y="15115"/>
                      <a:pt x="51682" y="0"/>
                    </a:cubicBezTo>
                    <a:cubicBezTo>
                      <a:pt x="51353" y="247"/>
                      <a:pt x="50996" y="522"/>
                      <a:pt x="50640" y="796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3" name="任意多边形: 形状 4702">
                <a:extLst>
                  <a:ext uri="{FF2B5EF4-FFF2-40B4-BE49-F238E27FC236}">
                    <a16:creationId xmlns:a16="http://schemas.microsoft.com/office/drawing/2014/main" id="{BB008B62-F0B8-070D-801C-8B9D2CFC6669}"/>
                  </a:ext>
                </a:extLst>
              </p:cNvPr>
              <p:cNvSpPr/>
              <p:nvPr/>
            </p:nvSpPr>
            <p:spPr>
              <a:xfrm>
                <a:off x="10612460" y="6622410"/>
                <a:ext cx="94256" cy="69484"/>
              </a:xfrm>
              <a:custGeom>
                <a:avLst/>
                <a:gdLst>
                  <a:gd name="connsiteX0" fmla="*/ 0 w 94256"/>
                  <a:gd name="connsiteY0" fmla="*/ 52203 h 69484"/>
                  <a:gd name="connsiteX1" fmla="*/ 31519 w 94256"/>
                  <a:gd name="connsiteY1" fmla="*/ 56812 h 69484"/>
                  <a:gd name="connsiteX2" fmla="*/ 94256 w 94256"/>
                  <a:gd name="connsiteY2" fmla="*/ 69485 h 69484"/>
                  <a:gd name="connsiteX3" fmla="*/ 69348 w 94256"/>
                  <a:gd name="connsiteY3" fmla="*/ 46525 h 69484"/>
                  <a:gd name="connsiteX4" fmla="*/ 23015 w 94256"/>
                  <a:gd name="connsiteY4" fmla="*/ 0 h 69484"/>
                  <a:gd name="connsiteX5" fmla="*/ 11988 w 94256"/>
                  <a:gd name="connsiteY5" fmla="*/ 26444 h 69484"/>
                  <a:gd name="connsiteX6" fmla="*/ 0 w 94256"/>
                  <a:gd name="connsiteY6" fmla="*/ 52203 h 69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4256" h="69484">
                    <a:moveTo>
                      <a:pt x="0" y="52203"/>
                    </a:moveTo>
                    <a:cubicBezTo>
                      <a:pt x="10534" y="53656"/>
                      <a:pt x="21040" y="55138"/>
                      <a:pt x="31519" y="56812"/>
                    </a:cubicBezTo>
                    <a:cubicBezTo>
                      <a:pt x="52642" y="60158"/>
                      <a:pt x="73600" y="64246"/>
                      <a:pt x="94256" y="69485"/>
                    </a:cubicBezTo>
                    <a:cubicBezTo>
                      <a:pt x="85807" y="61996"/>
                      <a:pt x="77468" y="54397"/>
                      <a:pt x="69348" y="46525"/>
                    </a:cubicBezTo>
                    <a:cubicBezTo>
                      <a:pt x="53629" y="31327"/>
                      <a:pt x="38377" y="15609"/>
                      <a:pt x="23015" y="0"/>
                    </a:cubicBezTo>
                    <a:cubicBezTo>
                      <a:pt x="19422" y="8860"/>
                      <a:pt x="15773" y="17666"/>
                      <a:pt x="11988" y="26444"/>
                    </a:cubicBezTo>
                    <a:cubicBezTo>
                      <a:pt x="8202" y="35140"/>
                      <a:pt x="4142" y="43699"/>
                      <a:pt x="0" y="5220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4" name="任意多边形: 形状 4703">
                <a:extLst>
                  <a:ext uri="{FF2B5EF4-FFF2-40B4-BE49-F238E27FC236}">
                    <a16:creationId xmlns:a16="http://schemas.microsoft.com/office/drawing/2014/main" id="{D41B9910-FAD7-5109-27EB-75DD4B41D71A}"/>
                  </a:ext>
                </a:extLst>
              </p:cNvPr>
              <p:cNvSpPr/>
              <p:nvPr/>
            </p:nvSpPr>
            <p:spPr>
              <a:xfrm>
                <a:off x="10541548" y="6612040"/>
                <a:ext cx="16898" cy="55357"/>
              </a:xfrm>
              <a:custGeom>
                <a:avLst/>
                <a:gdLst>
                  <a:gd name="connsiteX0" fmla="*/ 11357 w 16898"/>
                  <a:gd name="connsiteY0" fmla="*/ 4032 h 55357"/>
                  <a:gd name="connsiteX1" fmla="*/ 11000 w 16898"/>
                  <a:gd name="connsiteY1" fmla="*/ 0 h 55357"/>
                  <a:gd name="connsiteX2" fmla="*/ 0 w 16898"/>
                  <a:gd name="connsiteY2" fmla="*/ 8449 h 55357"/>
                  <a:gd name="connsiteX3" fmla="*/ 5212 w 16898"/>
                  <a:gd name="connsiteY3" fmla="*/ 53739 h 55357"/>
                  <a:gd name="connsiteX4" fmla="*/ 16898 w 16898"/>
                  <a:gd name="connsiteY4" fmla="*/ 55358 h 55357"/>
                  <a:gd name="connsiteX5" fmla="*/ 11357 w 16898"/>
                  <a:gd name="connsiteY5" fmla="*/ 4032 h 55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98" h="55357">
                    <a:moveTo>
                      <a:pt x="11357" y="4032"/>
                    </a:moveTo>
                    <a:cubicBezTo>
                      <a:pt x="11220" y="2688"/>
                      <a:pt x="11138" y="1344"/>
                      <a:pt x="11000" y="0"/>
                    </a:cubicBezTo>
                    <a:cubicBezTo>
                      <a:pt x="7352" y="2826"/>
                      <a:pt x="3676" y="5679"/>
                      <a:pt x="0" y="8449"/>
                    </a:cubicBezTo>
                    <a:cubicBezTo>
                      <a:pt x="1481" y="23564"/>
                      <a:pt x="3265" y="38679"/>
                      <a:pt x="5212" y="53739"/>
                    </a:cubicBezTo>
                    <a:cubicBezTo>
                      <a:pt x="9108" y="54288"/>
                      <a:pt x="13003" y="54837"/>
                      <a:pt x="16898" y="55358"/>
                    </a:cubicBezTo>
                    <a:cubicBezTo>
                      <a:pt x="14896" y="38295"/>
                      <a:pt x="13003" y="21177"/>
                      <a:pt x="11357" y="403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5" name="任意多边形: 形状 4704">
                <a:extLst>
                  <a:ext uri="{FF2B5EF4-FFF2-40B4-BE49-F238E27FC236}">
                    <a16:creationId xmlns:a16="http://schemas.microsoft.com/office/drawing/2014/main" id="{B6C22F84-7BF1-70D9-6AB1-02A9CF2FA1F9}"/>
                  </a:ext>
                </a:extLst>
              </p:cNvPr>
              <p:cNvSpPr/>
              <p:nvPr/>
            </p:nvSpPr>
            <p:spPr>
              <a:xfrm>
                <a:off x="10536693" y="6527303"/>
                <a:ext cx="14621" cy="79415"/>
              </a:xfrm>
              <a:custGeom>
                <a:avLst/>
                <a:gdLst>
                  <a:gd name="connsiteX0" fmla="*/ 11220 w 14621"/>
                  <a:gd name="connsiteY0" fmla="*/ 12399 h 79415"/>
                  <a:gd name="connsiteX1" fmla="*/ 466 w 14621"/>
                  <a:gd name="connsiteY1" fmla="*/ 823 h 79415"/>
                  <a:gd name="connsiteX2" fmla="*/ 0 w 14621"/>
                  <a:gd name="connsiteY2" fmla="*/ 0 h 79415"/>
                  <a:gd name="connsiteX3" fmla="*/ 3593 w 14621"/>
                  <a:gd name="connsiteY3" fmla="*/ 79416 h 79415"/>
                  <a:gd name="connsiteX4" fmla="*/ 14621 w 14621"/>
                  <a:gd name="connsiteY4" fmla="*/ 70884 h 79415"/>
                  <a:gd name="connsiteX5" fmla="*/ 11220 w 14621"/>
                  <a:gd name="connsiteY5" fmla="*/ 12399 h 79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21" h="79415">
                    <a:moveTo>
                      <a:pt x="11220" y="12399"/>
                    </a:moveTo>
                    <a:cubicBezTo>
                      <a:pt x="7516" y="8641"/>
                      <a:pt x="3895" y="4801"/>
                      <a:pt x="466" y="823"/>
                    </a:cubicBezTo>
                    <a:cubicBezTo>
                      <a:pt x="247" y="576"/>
                      <a:pt x="164" y="274"/>
                      <a:pt x="0" y="0"/>
                    </a:cubicBezTo>
                    <a:cubicBezTo>
                      <a:pt x="27" y="26527"/>
                      <a:pt x="1344" y="52998"/>
                      <a:pt x="3593" y="79416"/>
                    </a:cubicBezTo>
                    <a:cubicBezTo>
                      <a:pt x="7269" y="76590"/>
                      <a:pt x="10973" y="73765"/>
                      <a:pt x="14621" y="70884"/>
                    </a:cubicBezTo>
                    <a:cubicBezTo>
                      <a:pt x="12975" y="51435"/>
                      <a:pt x="11741" y="31931"/>
                      <a:pt x="11220" y="1239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6" name="任意多边形: 形状 4705">
                <a:extLst>
                  <a:ext uri="{FF2B5EF4-FFF2-40B4-BE49-F238E27FC236}">
                    <a16:creationId xmlns:a16="http://schemas.microsoft.com/office/drawing/2014/main" id="{C8E16969-2069-153C-91F5-CFB90C89EFF8}"/>
                  </a:ext>
                </a:extLst>
              </p:cNvPr>
              <p:cNvSpPr/>
              <p:nvPr/>
            </p:nvSpPr>
            <p:spPr>
              <a:xfrm>
                <a:off x="10548269" y="6677850"/>
                <a:ext cx="19476" cy="84967"/>
              </a:xfrm>
              <a:custGeom>
                <a:avLst/>
                <a:gdLst>
                  <a:gd name="connsiteX0" fmla="*/ 15279 w 19476"/>
                  <a:gd name="connsiteY0" fmla="*/ 79059 h 84967"/>
                  <a:gd name="connsiteX1" fmla="*/ 19477 w 19476"/>
                  <a:gd name="connsiteY1" fmla="*/ 68278 h 84967"/>
                  <a:gd name="connsiteX2" fmla="*/ 11549 w 19476"/>
                  <a:gd name="connsiteY2" fmla="*/ 1646 h 84967"/>
                  <a:gd name="connsiteX3" fmla="*/ 0 w 19476"/>
                  <a:gd name="connsiteY3" fmla="*/ 0 h 84967"/>
                  <a:gd name="connsiteX4" fmla="*/ 11384 w 19476"/>
                  <a:gd name="connsiteY4" fmla="*/ 80815 h 84967"/>
                  <a:gd name="connsiteX5" fmla="*/ 16679 w 19476"/>
                  <a:gd name="connsiteY5" fmla="*/ 84929 h 84967"/>
                  <a:gd name="connsiteX6" fmla="*/ 17255 w 19476"/>
                  <a:gd name="connsiteY6" fmla="*/ 84737 h 84967"/>
                  <a:gd name="connsiteX7" fmla="*/ 15279 w 19476"/>
                  <a:gd name="connsiteY7" fmla="*/ 79059 h 84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476" h="84967">
                    <a:moveTo>
                      <a:pt x="15279" y="79059"/>
                    </a:moveTo>
                    <a:cubicBezTo>
                      <a:pt x="16596" y="75438"/>
                      <a:pt x="18050" y="71872"/>
                      <a:pt x="19477" y="68278"/>
                    </a:cubicBezTo>
                    <a:cubicBezTo>
                      <a:pt x="16871" y="46086"/>
                      <a:pt x="14182" y="23866"/>
                      <a:pt x="11549" y="1646"/>
                    </a:cubicBezTo>
                    <a:cubicBezTo>
                      <a:pt x="7708" y="1124"/>
                      <a:pt x="3868" y="549"/>
                      <a:pt x="0" y="0"/>
                    </a:cubicBezTo>
                    <a:cubicBezTo>
                      <a:pt x="3621" y="26993"/>
                      <a:pt x="7681" y="53904"/>
                      <a:pt x="11384" y="80815"/>
                    </a:cubicBezTo>
                    <a:cubicBezTo>
                      <a:pt x="11714" y="83420"/>
                      <a:pt x="14100" y="85259"/>
                      <a:pt x="16679" y="84929"/>
                    </a:cubicBezTo>
                    <a:cubicBezTo>
                      <a:pt x="16898" y="84902"/>
                      <a:pt x="17063" y="84792"/>
                      <a:pt x="17255" y="84737"/>
                    </a:cubicBezTo>
                    <a:cubicBezTo>
                      <a:pt x="15389" y="83558"/>
                      <a:pt x="14457" y="81226"/>
                      <a:pt x="15279" y="7905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7" name="任意多边形: 形状 4706">
                <a:extLst>
                  <a:ext uri="{FF2B5EF4-FFF2-40B4-BE49-F238E27FC236}">
                    <a16:creationId xmlns:a16="http://schemas.microsoft.com/office/drawing/2014/main" id="{1F757C17-9C3E-B455-73DB-7D8140119468}"/>
                  </a:ext>
                </a:extLst>
              </p:cNvPr>
              <p:cNvSpPr/>
              <p:nvPr/>
            </p:nvSpPr>
            <p:spPr>
              <a:xfrm>
                <a:off x="10536666" y="6516385"/>
                <a:ext cx="10945" cy="6912"/>
              </a:xfrm>
              <a:custGeom>
                <a:avLst/>
                <a:gdLst>
                  <a:gd name="connsiteX0" fmla="*/ 8723 w 10945"/>
                  <a:gd name="connsiteY0" fmla="*/ 4553 h 6912"/>
                  <a:gd name="connsiteX1" fmla="*/ 10945 w 10945"/>
                  <a:gd name="connsiteY1" fmla="*/ 6913 h 6912"/>
                  <a:gd name="connsiteX2" fmla="*/ 10918 w 10945"/>
                  <a:gd name="connsiteY2" fmla="*/ 5459 h 6912"/>
                  <a:gd name="connsiteX3" fmla="*/ 5459 w 10945"/>
                  <a:gd name="connsiteY3" fmla="*/ 0 h 6912"/>
                  <a:gd name="connsiteX4" fmla="*/ 0 w 10945"/>
                  <a:gd name="connsiteY4" fmla="*/ 5377 h 6912"/>
                  <a:gd name="connsiteX5" fmla="*/ 1015 w 10945"/>
                  <a:gd name="connsiteY5" fmla="*/ 4060 h 6912"/>
                  <a:gd name="connsiteX6" fmla="*/ 8723 w 10945"/>
                  <a:gd name="connsiteY6" fmla="*/ 4553 h 6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45" h="6912">
                    <a:moveTo>
                      <a:pt x="8723" y="4553"/>
                    </a:moveTo>
                    <a:cubicBezTo>
                      <a:pt x="9436" y="5349"/>
                      <a:pt x="10205" y="6117"/>
                      <a:pt x="10945" y="6913"/>
                    </a:cubicBezTo>
                    <a:cubicBezTo>
                      <a:pt x="10945" y="6419"/>
                      <a:pt x="10918" y="5953"/>
                      <a:pt x="10918" y="5459"/>
                    </a:cubicBezTo>
                    <a:cubicBezTo>
                      <a:pt x="10918" y="2441"/>
                      <a:pt x="8476" y="0"/>
                      <a:pt x="5459" y="0"/>
                    </a:cubicBezTo>
                    <a:cubicBezTo>
                      <a:pt x="2469" y="0"/>
                      <a:pt x="55" y="2414"/>
                      <a:pt x="0" y="5377"/>
                    </a:cubicBezTo>
                    <a:cubicBezTo>
                      <a:pt x="274" y="4910"/>
                      <a:pt x="576" y="4444"/>
                      <a:pt x="1015" y="4060"/>
                    </a:cubicBezTo>
                    <a:cubicBezTo>
                      <a:pt x="3292" y="2057"/>
                      <a:pt x="6721" y="2277"/>
                      <a:pt x="8723" y="455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8" name="任意多边形: 形状 4707">
                <a:extLst>
                  <a:ext uri="{FF2B5EF4-FFF2-40B4-BE49-F238E27FC236}">
                    <a16:creationId xmlns:a16="http://schemas.microsoft.com/office/drawing/2014/main" id="{7ADE18AB-49D0-4BB3-9D47-42E1B2A24914}"/>
                  </a:ext>
                </a:extLst>
              </p:cNvPr>
              <p:cNvSpPr/>
              <p:nvPr/>
            </p:nvSpPr>
            <p:spPr>
              <a:xfrm>
                <a:off x="10551314" y="6572401"/>
                <a:ext cx="40928" cy="39666"/>
              </a:xfrm>
              <a:custGeom>
                <a:avLst/>
                <a:gdLst>
                  <a:gd name="connsiteX0" fmla="*/ 32233 w 40928"/>
                  <a:gd name="connsiteY0" fmla="*/ 0 h 39666"/>
                  <a:gd name="connsiteX1" fmla="*/ 0 w 40928"/>
                  <a:gd name="connsiteY1" fmla="*/ 25814 h 39666"/>
                  <a:gd name="connsiteX2" fmla="*/ 1234 w 40928"/>
                  <a:gd name="connsiteY2" fmla="*/ 39667 h 39666"/>
                  <a:gd name="connsiteX3" fmla="*/ 40929 w 40928"/>
                  <a:gd name="connsiteY3" fmla="*/ 7736 h 39666"/>
                  <a:gd name="connsiteX4" fmla="*/ 32233 w 40928"/>
                  <a:gd name="connsiteY4" fmla="*/ 0 h 39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28" h="39666">
                    <a:moveTo>
                      <a:pt x="32233" y="0"/>
                    </a:moveTo>
                    <a:cubicBezTo>
                      <a:pt x="21534" y="8669"/>
                      <a:pt x="10836" y="17310"/>
                      <a:pt x="0" y="25814"/>
                    </a:cubicBezTo>
                    <a:cubicBezTo>
                      <a:pt x="384" y="30422"/>
                      <a:pt x="796" y="35058"/>
                      <a:pt x="1234" y="39667"/>
                    </a:cubicBezTo>
                    <a:cubicBezTo>
                      <a:pt x="14649" y="29243"/>
                      <a:pt x="27844" y="18572"/>
                      <a:pt x="40929" y="7736"/>
                    </a:cubicBezTo>
                    <a:cubicBezTo>
                      <a:pt x="38048" y="5157"/>
                      <a:pt x="35140" y="2579"/>
                      <a:pt x="32233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9" name="任意多边形: 形状 4708">
                <a:extLst>
                  <a:ext uri="{FF2B5EF4-FFF2-40B4-BE49-F238E27FC236}">
                    <a16:creationId xmlns:a16="http://schemas.microsoft.com/office/drawing/2014/main" id="{877F749B-6F75-A61F-0C8D-83AE0896CD34}"/>
                  </a:ext>
                </a:extLst>
              </p:cNvPr>
              <p:cNvSpPr/>
              <p:nvPr/>
            </p:nvSpPr>
            <p:spPr>
              <a:xfrm>
                <a:off x="10473325" y="6606773"/>
                <a:ext cx="68195" cy="49295"/>
              </a:xfrm>
              <a:custGeom>
                <a:avLst/>
                <a:gdLst>
                  <a:gd name="connsiteX0" fmla="*/ 3813 w 68195"/>
                  <a:gd name="connsiteY0" fmla="*/ 46608 h 49295"/>
                  <a:gd name="connsiteX1" fmla="*/ 16514 w 68195"/>
                  <a:gd name="connsiteY1" fmla="*/ 49296 h 49295"/>
                  <a:gd name="connsiteX2" fmla="*/ 67154 w 68195"/>
                  <a:gd name="connsiteY2" fmla="*/ 14567 h 49295"/>
                  <a:gd name="connsiteX3" fmla="*/ 68196 w 68195"/>
                  <a:gd name="connsiteY3" fmla="*/ 13771 h 49295"/>
                  <a:gd name="connsiteX4" fmla="*/ 67840 w 68195"/>
                  <a:gd name="connsiteY4" fmla="*/ 10452 h 49295"/>
                  <a:gd name="connsiteX5" fmla="*/ 66962 w 68195"/>
                  <a:gd name="connsiteY5" fmla="*/ 0 h 49295"/>
                  <a:gd name="connsiteX6" fmla="*/ 60104 w 68195"/>
                  <a:gd name="connsiteY6" fmla="*/ 5267 h 49295"/>
                  <a:gd name="connsiteX7" fmla="*/ 1619 w 68195"/>
                  <a:gd name="connsiteY7" fmla="*/ 45647 h 49295"/>
                  <a:gd name="connsiteX8" fmla="*/ 0 w 68195"/>
                  <a:gd name="connsiteY8" fmla="*/ 47156 h 49295"/>
                  <a:gd name="connsiteX9" fmla="*/ 3813 w 68195"/>
                  <a:gd name="connsiteY9" fmla="*/ 46608 h 49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195" h="49295">
                    <a:moveTo>
                      <a:pt x="3813" y="46608"/>
                    </a:moveTo>
                    <a:cubicBezTo>
                      <a:pt x="8010" y="47595"/>
                      <a:pt x="12262" y="48418"/>
                      <a:pt x="16514" y="49296"/>
                    </a:cubicBezTo>
                    <a:cubicBezTo>
                      <a:pt x="34016" y="38432"/>
                      <a:pt x="50859" y="26801"/>
                      <a:pt x="67154" y="14567"/>
                    </a:cubicBezTo>
                    <a:cubicBezTo>
                      <a:pt x="67510" y="14293"/>
                      <a:pt x="67840" y="14018"/>
                      <a:pt x="68196" y="13771"/>
                    </a:cubicBezTo>
                    <a:cubicBezTo>
                      <a:pt x="68086" y="12674"/>
                      <a:pt x="67949" y="11549"/>
                      <a:pt x="67840" y="10452"/>
                    </a:cubicBezTo>
                    <a:cubicBezTo>
                      <a:pt x="67510" y="6968"/>
                      <a:pt x="67263" y="3484"/>
                      <a:pt x="66962" y="0"/>
                    </a:cubicBezTo>
                    <a:cubicBezTo>
                      <a:pt x="64685" y="1756"/>
                      <a:pt x="62408" y="3539"/>
                      <a:pt x="60104" y="5267"/>
                    </a:cubicBezTo>
                    <a:cubicBezTo>
                      <a:pt x="41313" y="19477"/>
                      <a:pt x="22055" y="33220"/>
                      <a:pt x="1619" y="45647"/>
                    </a:cubicBezTo>
                    <a:cubicBezTo>
                      <a:pt x="960" y="46031"/>
                      <a:pt x="412" y="46553"/>
                      <a:pt x="0" y="47156"/>
                    </a:cubicBezTo>
                    <a:cubicBezTo>
                      <a:pt x="1180" y="46525"/>
                      <a:pt x="2496" y="46278"/>
                      <a:pt x="3813" y="46608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0" name="任意多边形: 形状 4709">
                <a:extLst>
                  <a:ext uri="{FF2B5EF4-FFF2-40B4-BE49-F238E27FC236}">
                    <a16:creationId xmlns:a16="http://schemas.microsoft.com/office/drawing/2014/main" id="{6B16E72B-BFC3-87B6-C454-F95B382F762B}"/>
                  </a:ext>
                </a:extLst>
              </p:cNvPr>
              <p:cNvSpPr/>
              <p:nvPr/>
            </p:nvSpPr>
            <p:spPr>
              <a:xfrm>
                <a:off x="10592654" y="6507705"/>
                <a:ext cx="77660" cy="64915"/>
              </a:xfrm>
              <a:custGeom>
                <a:avLst/>
                <a:gdLst>
                  <a:gd name="connsiteX0" fmla="*/ 13250 w 77660"/>
                  <a:gd name="connsiteY0" fmla="*/ 61130 h 64915"/>
                  <a:gd name="connsiteX1" fmla="*/ 72119 w 77660"/>
                  <a:gd name="connsiteY1" fmla="*/ 13096 h 64915"/>
                  <a:gd name="connsiteX2" fmla="*/ 77660 w 77660"/>
                  <a:gd name="connsiteY2" fmla="*/ 752 h 64915"/>
                  <a:gd name="connsiteX3" fmla="*/ 72311 w 77660"/>
                  <a:gd name="connsiteY3" fmla="*/ 916 h 64915"/>
                  <a:gd name="connsiteX4" fmla="*/ 6090 w 77660"/>
                  <a:gd name="connsiteY4" fmla="*/ 52379 h 64915"/>
                  <a:gd name="connsiteX5" fmla="*/ 0 w 77660"/>
                  <a:gd name="connsiteY5" fmla="*/ 57317 h 64915"/>
                  <a:gd name="connsiteX6" fmla="*/ 8669 w 77660"/>
                  <a:gd name="connsiteY6" fmla="*/ 64915 h 64915"/>
                  <a:gd name="connsiteX7" fmla="*/ 13250 w 77660"/>
                  <a:gd name="connsiteY7" fmla="*/ 61130 h 64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660" h="64915">
                    <a:moveTo>
                      <a:pt x="13250" y="61130"/>
                    </a:moveTo>
                    <a:cubicBezTo>
                      <a:pt x="32672" y="44972"/>
                      <a:pt x="52039" y="28677"/>
                      <a:pt x="72119" y="13096"/>
                    </a:cubicBezTo>
                    <a:cubicBezTo>
                      <a:pt x="73957" y="8981"/>
                      <a:pt x="75767" y="4839"/>
                      <a:pt x="77660" y="752"/>
                    </a:cubicBezTo>
                    <a:cubicBezTo>
                      <a:pt x="76042" y="-263"/>
                      <a:pt x="73929" y="-291"/>
                      <a:pt x="72311" y="916"/>
                    </a:cubicBezTo>
                    <a:cubicBezTo>
                      <a:pt x="49625" y="17458"/>
                      <a:pt x="27761" y="34822"/>
                      <a:pt x="6090" y="52379"/>
                    </a:cubicBezTo>
                    <a:cubicBezTo>
                      <a:pt x="4060" y="54024"/>
                      <a:pt x="2030" y="55671"/>
                      <a:pt x="0" y="57317"/>
                    </a:cubicBezTo>
                    <a:cubicBezTo>
                      <a:pt x="2908" y="59840"/>
                      <a:pt x="5816" y="62364"/>
                      <a:pt x="8669" y="64915"/>
                    </a:cubicBezTo>
                    <a:cubicBezTo>
                      <a:pt x="10178" y="63653"/>
                      <a:pt x="11714" y="62391"/>
                      <a:pt x="13250" y="6113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1" name="任意多边形: 形状 4710">
                <a:extLst>
                  <a:ext uri="{FF2B5EF4-FFF2-40B4-BE49-F238E27FC236}">
                    <a16:creationId xmlns:a16="http://schemas.microsoft.com/office/drawing/2014/main" id="{6E3C9F35-A7EC-CC68-A7A4-5F4D08ACFD6A}"/>
                  </a:ext>
                </a:extLst>
              </p:cNvPr>
              <p:cNvSpPr/>
              <p:nvPr/>
            </p:nvSpPr>
            <p:spPr>
              <a:xfrm>
                <a:off x="10540286" y="6598215"/>
                <a:ext cx="12262" cy="22301"/>
              </a:xfrm>
              <a:custGeom>
                <a:avLst/>
                <a:gdLst>
                  <a:gd name="connsiteX0" fmla="*/ 1262 w 12262"/>
                  <a:gd name="connsiteY0" fmla="*/ 22302 h 22301"/>
                  <a:gd name="connsiteX1" fmla="*/ 12262 w 12262"/>
                  <a:gd name="connsiteY1" fmla="*/ 13853 h 22301"/>
                  <a:gd name="connsiteX2" fmla="*/ 11028 w 12262"/>
                  <a:gd name="connsiteY2" fmla="*/ 0 h 22301"/>
                  <a:gd name="connsiteX3" fmla="*/ 0 w 12262"/>
                  <a:gd name="connsiteY3" fmla="*/ 8532 h 22301"/>
                  <a:gd name="connsiteX4" fmla="*/ 878 w 12262"/>
                  <a:gd name="connsiteY4" fmla="*/ 18983 h 22301"/>
                  <a:gd name="connsiteX5" fmla="*/ 1262 w 12262"/>
                  <a:gd name="connsiteY5" fmla="*/ 22302 h 2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62" h="22301">
                    <a:moveTo>
                      <a:pt x="1262" y="22302"/>
                    </a:moveTo>
                    <a:cubicBezTo>
                      <a:pt x="4965" y="19504"/>
                      <a:pt x="8614" y="16679"/>
                      <a:pt x="12262" y="13853"/>
                    </a:cubicBezTo>
                    <a:cubicBezTo>
                      <a:pt x="11823" y="9244"/>
                      <a:pt x="11412" y="4608"/>
                      <a:pt x="11028" y="0"/>
                    </a:cubicBezTo>
                    <a:cubicBezTo>
                      <a:pt x="7379" y="2880"/>
                      <a:pt x="3703" y="5706"/>
                      <a:pt x="0" y="8532"/>
                    </a:cubicBezTo>
                    <a:cubicBezTo>
                      <a:pt x="302" y="12015"/>
                      <a:pt x="549" y="15499"/>
                      <a:pt x="878" y="18983"/>
                    </a:cubicBezTo>
                    <a:cubicBezTo>
                      <a:pt x="1015" y="20108"/>
                      <a:pt x="1152" y="21205"/>
                      <a:pt x="1262" y="2230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2" name="任意多边形: 形状 4711">
                <a:extLst>
                  <a:ext uri="{FF2B5EF4-FFF2-40B4-BE49-F238E27FC236}">
                    <a16:creationId xmlns:a16="http://schemas.microsoft.com/office/drawing/2014/main" id="{C634E084-F9E5-331E-5683-9389F0FCEFBA}"/>
                  </a:ext>
                </a:extLst>
              </p:cNvPr>
              <p:cNvSpPr/>
              <p:nvPr/>
            </p:nvSpPr>
            <p:spPr>
              <a:xfrm>
                <a:off x="10600856" y="6613439"/>
                <a:ext cx="34701" cy="61173"/>
              </a:xfrm>
              <a:custGeom>
                <a:avLst/>
                <a:gdLst>
                  <a:gd name="connsiteX0" fmla="*/ 0 w 34701"/>
                  <a:gd name="connsiteY0" fmla="*/ 59610 h 61173"/>
                  <a:gd name="connsiteX1" fmla="*/ 11631 w 34701"/>
                  <a:gd name="connsiteY1" fmla="*/ 61173 h 61173"/>
                  <a:gd name="connsiteX2" fmla="*/ 23674 w 34701"/>
                  <a:gd name="connsiteY2" fmla="*/ 35414 h 61173"/>
                  <a:gd name="connsiteX3" fmla="*/ 34702 w 34701"/>
                  <a:gd name="connsiteY3" fmla="*/ 8970 h 61173"/>
                  <a:gd name="connsiteX4" fmla="*/ 25841 w 34701"/>
                  <a:gd name="connsiteY4" fmla="*/ 0 h 61173"/>
                  <a:gd name="connsiteX5" fmla="*/ 13003 w 34701"/>
                  <a:gd name="connsiteY5" fmla="*/ 30806 h 61173"/>
                  <a:gd name="connsiteX6" fmla="*/ 0 w 34701"/>
                  <a:gd name="connsiteY6" fmla="*/ 59610 h 61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01" h="61173">
                    <a:moveTo>
                      <a:pt x="0" y="59610"/>
                    </a:moveTo>
                    <a:cubicBezTo>
                      <a:pt x="3868" y="60131"/>
                      <a:pt x="7763" y="60652"/>
                      <a:pt x="11631" y="61173"/>
                    </a:cubicBezTo>
                    <a:cubicBezTo>
                      <a:pt x="15773" y="52669"/>
                      <a:pt x="19834" y="44110"/>
                      <a:pt x="23674" y="35414"/>
                    </a:cubicBezTo>
                    <a:cubicBezTo>
                      <a:pt x="27432" y="26664"/>
                      <a:pt x="31081" y="17831"/>
                      <a:pt x="34702" y="8970"/>
                    </a:cubicBezTo>
                    <a:cubicBezTo>
                      <a:pt x="31766" y="5980"/>
                      <a:pt x="28804" y="2962"/>
                      <a:pt x="25841" y="0"/>
                    </a:cubicBezTo>
                    <a:cubicBezTo>
                      <a:pt x="21671" y="10314"/>
                      <a:pt x="17420" y="20601"/>
                      <a:pt x="13003" y="30806"/>
                    </a:cubicBezTo>
                    <a:cubicBezTo>
                      <a:pt x="8861" y="40545"/>
                      <a:pt x="4444" y="50091"/>
                      <a:pt x="0" y="5961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3" name="任意多边形: 形状 4712">
                <a:extLst>
                  <a:ext uri="{FF2B5EF4-FFF2-40B4-BE49-F238E27FC236}">
                    <a16:creationId xmlns:a16="http://schemas.microsoft.com/office/drawing/2014/main" id="{D529EF04-8FFC-6A14-60A9-3B27554039A7}"/>
                  </a:ext>
                </a:extLst>
              </p:cNvPr>
              <p:cNvSpPr/>
              <p:nvPr/>
            </p:nvSpPr>
            <p:spPr>
              <a:xfrm>
                <a:off x="10565579" y="6684132"/>
                <a:ext cx="41559" cy="79205"/>
              </a:xfrm>
              <a:custGeom>
                <a:avLst/>
                <a:gdLst>
                  <a:gd name="connsiteX0" fmla="*/ 30066 w 41559"/>
                  <a:gd name="connsiteY0" fmla="*/ 0 h 79205"/>
                  <a:gd name="connsiteX1" fmla="*/ 12125 w 41559"/>
                  <a:gd name="connsiteY1" fmla="*/ 38268 h 79205"/>
                  <a:gd name="connsiteX2" fmla="*/ 2167 w 41559"/>
                  <a:gd name="connsiteY2" fmla="*/ 61996 h 79205"/>
                  <a:gd name="connsiteX3" fmla="*/ 3511 w 41559"/>
                  <a:gd name="connsiteY3" fmla="*/ 73326 h 79205"/>
                  <a:gd name="connsiteX4" fmla="*/ 0 w 41559"/>
                  <a:gd name="connsiteY4" fmla="*/ 78428 h 79205"/>
                  <a:gd name="connsiteX5" fmla="*/ 741 w 41559"/>
                  <a:gd name="connsiteY5" fmla="*/ 78894 h 79205"/>
                  <a:gd name="connsiteX6" fmla="*/ 6858 w 41559"/>
                  <a:gd name="connsiteY6" fmla="*/ 76124 h 79205"/>
                  <a:gd name="connsiteX7" fmla="*/ 21452 w 41559"/>
                  <a:gd name="connsiteY7" fmla="*/ 42547 h 79205"/>
                  <a:gd name="connsiteX8" fmla="*/ 41560 w 41559"/>
                  <a:gd name="connsiteY8" fmla="*/ 1454 h 79205"/>
                  <a:gd name="connsiteX9" fmla="*/ 33714 w 41559"/>
                  <a:gd name="connsiteY9" fmla="*/ 466 h 79205"/>
                  <a:gd name="connsiteX10" fmla="*/ 30066 w 41559"/>
                  <a:gd name="connsiteY10" fmla="*/ 0 h 79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559" h="79205">
                    <a:moveTo>
                      <a:pt x="30066" y="0"/>
                    </a:moveTo>
                    <a:cubicBezTo>
                      <a:pt x="24003" y="12728"/>
                      <a:pt x="17913" y="25402"/>
                      <a:pt x="12125" y="38268"/>
                    </a:cubicBezTo>
                    <a:cubicBezTo>
                      <a:pt x="8614" y="46085"/>
                      <a:pt x="5322" y="54013"/>
                      <a:pt x="2167" y="61996"/>
                    </a:cubicBezTo>
                    <a:cubicBezTo>
                      <a:pt x="2606" y="65782"/>
                      <a:pt x="3072" y="69540"/>
                      <a:pt x="3511" y="73326"/>
                    </a:cubicBezTo>
                    <a:cubicBezTo>
                      <a:pt x="3813" y="75712"/>
                      <a:pt x="2250" y="77824"/>
                      <a:pt x="0" y="78428"/>
                    </a:cubicBezTo>
                    <a:cubicBezTo>
                      <a:pt x="247" y="78592"/>
                      <a:pt x="466" y="78785"/>
                      <a:pt x="741" y="78894"/>
                    </a:cubicBezTo>
                    <a:cubicBezTo>
                      <a:pt x="3182" y="79827"/>
                      <a:pt x="5925" y="78592"/>
                      <a:pt x="6858" y="76124"/>
                    </a:cubicBezTo>
                    <a:cubicBezTo>
                      <a:pt x="11302" y="64684"/>
                      <a:pt x="16267" y="53547"/>
                      <a:pt x="21452" y="42547"/>
                    </a:cubicBezTo>
                    <a:cubicBezTo>
                      <a:pt x="27953" y="28721"/>
                      <a:pt x="34784" y="15115"/>
                      <a:pt x="41560" y="1454"/>
                    </a:cubicBezTo>
                    <a:cubicBezTo>
                      <a:pt x="38954" y="1124"/>
                      <a:pt x="36320" y="796"/>
                      <a:pt x="33714" y="466"/>
                    </a:cubicBezTo>
                    <a:cubicBezTo>
                      <a:pt x="32480" y="329"/>
                      <a:pt x="31273" y="164"/>
                      <a:pt x="30066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4" name="任意多边形: 形状 4713">
                <a:extLst>
                  <a:ext uri="{FF2B5EF4-FFF2-40B4-BE49-F238E27FC236}">
                    <a16:creationId xmlns:a16="http://schemas.microsoft.com/office/drawing/2014/main" id="{62A77F4E-532C-D2AE-DCB9-B632C2B709AF}"/>
                  </a:ext>
                </a:extLst>
              </p:cNvPr>
              <p:cNvSpPr/>
              <p:nvPr/>
            </p:nvSpPr>
            <p:spPr>
              <a:xfrm>
                <a:off x="10631361" y="6504637"/>
                <a:ext cx="49647" cy="106278"/>
              </a:xfrm>
              <a:custGeom>
                <a:avLst/>
                <a:gdLst>
                  <a:gd name="connsiteX0" fmla="*/ 39255 w 49647"/>
                  <a:gd name="connsiteY0" fmla="*/ 11583 h 106278"/>
                  <a:gd name="connsiteX1" fmla="*/ 33412 w 49647"/>
                  <a:gd name="connsiteY1" fmla="*/ 16164 h 106278"/>
                  <a:gd name="connsiteX2" fmla="*/ 21425 w 49647"/>
                  <a:gd name="connsiteY2" fmla="*/ 44008 h 106278"/>
                  <a:gd name="connsiteX3" fmla="*/ 0 w 49647"/>
                  <a:gd name="connsiteY3" fmla="*/ 97226 h 106278"/>
                  <a:gd name="connsiteX4" fmla="*/ 8806 w 49647"/>
                  <a:gd name="connsiteY4" fmla="*/ 106278 h 106278"/>
                  <a:gd name="connsiteX5" fmla="*/ 37527 w 49647"/>
                  <a:gd name="connsiteY5" fmla="*/ 34708 h 106278"/>
                  <a:gd name="connsiteX6" fmla="*/ 49158 w 49647"/>
                  <a:gd name="connsiteY6" fmla="*/ 7743 h 106278"/>
                  <a:gd name="connsiteX7" fmla="*/ 46470 w 49647"/>
                  <a:gd name="connsiteY7" fmla="*/ 500 h 106278"/>
                  <a:gd name="connsiteX8" fmla="*/ 39228 w 49647"/>
                  <a:gd name="connsiteY8" fmla="*/ 3189 h 106278"/>
                  <a:gd name="connsiteX9" fmla="*/ 38954 w 49647"/>
                  <a:gd name="connsiteY9" fmla="*/ 3792 h 106278"/>
                  <a:gd name="connsiteX10" fmla="*/ 40215 w 49647"/>
                  <a:gd name="connsiteY10" fmla="*/ 4944 h 106278"/>
                  <a:gd name="connsiteX11" fmla="*/ 39255 w 49647"/>
                  <a:gd name="connsiteY11" fmla="*/ 11583 h 10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9647" h="106278">
                    <a:moveTo>
                      <a:pt x="39255" y="11583"/>
                    </a:moveTo>
                    <a:cubicBezTo>
                      <a:pt x="37280" y="13092"/>
                      <a:pt x="35360" y="14628"/>
                      <a:pt x="33412" y="16164"/>
                    </a:cubicBezTo>
                    <a:cubicBezTo>
                      <a:pt x="29298" y="25409"/>
                      <a:pt x="25293" y="34681"/>
                      <a:pt x="21425" y="44008"/>
                    </a:cubicBezTo>
                    <a:cubicBezTo>
                      <a:pt x="14128" y="61674"/>
                      <a:pt x="7133" y="79477"/>
                      <a:pt x="0" y="97226"/>
                    </a:cubicBezTo>
                    <a:cubicBezTo>
                      <a:pt x="2935" y="100243"/>
                      <a:pt x="5870" y="103261"/>
                      <a:pt x="8806" y="106278"/>
                    </a:cubicBezTo>
                    <a:cubicBezTo>
                      <a:pt x="18352" y="82412"/>
                      <a:pt x="27624" y="58409"/>
                      <a:pt x="37527" y="34708"/>
                    </a:cubicBezTo>
                    <a:cubicBezTo>
                      <a:pt x="41285" y="25683"/>
                      <a:pt x="45153" y="16658"/>
                      <a:pt x="49158" y="7743"/>
                    </a:cubicBezTo>
                    <a:cubicBezTo>
                      <a:pt x="50393" y="4999"/>
                      <a:pt x="49213" y="1763"/>
                      <a:pt x="46470" y="500"/>
                    </a:cubicBezTo>
                    <a:cubicBezTo>
                      <a:pt x="43727" y="-761"/>
                      <a:pt x="40490" y="446"/>
                      <a:pt x="39228" y="3189"/>
                    </a:cubicBezTo>
                    <a:cubicBezTo>
                      <a:pt x="39146" y="3381"/>
                      <a:pt x="39036" y="3600"/>
                      <a:pt x="38954" y="3792"/>
                    </a:cubicBezTo>
                    <a:cubicBezTo>
                      <a:pt x="39420" y="4094"/>
                      <a:pt x="39859" y="4451"/>
                      <a:pt x="40215" y="4944"/>
                    </a:cubicBezTo>
                    <a:cubicBezTo>
                      <a:pt x="41779" y="7029"/>
                      <a:pt x="41340" y="10020"/>
                      <a:pt x="39255" y="1158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5" name="任意多边形: 形状 4714">
                <a:extLst>
                  <a:ext uri="{FF2B5EF4-FFF2-40B4-BE49-F238E27FC236}">
                    <a16:creationId xmlns:a16="http://schemas.microsoft.com/office/drawing/2014/main" id="{B4FF1682-C3D0-2F67-45DA-F3BDAC702638}"/>
                  </a:ext>
                </a:extLst>
              </p:cNvPr>
              <p:cNvSpPr/>
              <p:nvPr/>
            </p:nvSpPr>
            <p:spPr>
              <a:xfrm>
                <a:off x="10563249" y="6746128"/>
                <a:ext cx="5878" cy="16431"/>
              </a:xfrm>
              <a:custGeom>
                <a:avLst/>
                <a:gdLst>
                  <a:gd name="connsiteX0" fmla="*/ 5841 w 5878"/>
                  <a:gd name="connsiteY0" fmla="*/ 11330 h 16431"/>
                  <a:gd name="connsiteX1" fmla="*/ 4497 w 5878"/>
                  <a:gd name="connsiteY1" fmla="*/ 0 h 16431"/>
                  <a:gd name="connsiteX2" fmla="*/ 300 w 5878"/>
                  <a:gd name="connsiteY2" fmla="*/ 10781 h 16431"/>
                  <a:gd name="connsiteX3" fmla="*/ 2330 w 5878"/>
                  <a:gd name="connsiteY3" fmla="*/ 16432 h 16431"/>
                  <a:gd name="connsiteX4" fmla="*/ 5841 w 5878"/>
                  <a:gd name="connsiteY4" fmla="*/ 11330 h 16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78" h="16431">
                    <a:moveTo>
                      <a:pt x="5841" y="11330"/>
                    </a:moveTo>
                    <a:cubicBezTo>
                      <a:pt x="5402" y="7571"/>
                      <a:pt x="4936" y="3786"/>
                      <a:pt x="4497" y="0"/>
                    </a:cubicBezTo>
                    <a:cubicBezTo>
                      <a:pt x="3071" y="3594"/>
                      <a:pt x="1617" y="7133"/>
                      <a:pt x="300" y="10781"/>
                    </a:cubicBezTo>
                    <a:cubicBezTo>
                      <a:pt x="-523" y="12948"/>
                      <a:pt x="410" y="15252"/>
                      <a:pt x="2330" y="16432"/>
                    </a:cubicBezTo>
                    <a:cubicBezTo>
                      <a:pt x="4580" y="15828"/>
                      <a:pt x="6143" y="13716"/>
                      <a:pt x="5841" y="1133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6" name="任意多边形: 形状 4715">
                <a:extLst>
                  <a:ext uri="{FF2B5EF4-FFF2-40B4-BE49-F238E27FC236}">
                    <a16:creationId xmlns:a16="http://schemas.microsoft.com/office/drawing/2014/main" id="{8388AF5C-9A53-1F4B-97F3-591DB7CD2451}"/>
                  </a:ext>
                </a:extLst>
              </p:cNvPr>
              <p:cNvSpPr/>
              <p:nvPr/>
            </p:nvSpPr>
            <p:spPr>
              <a:xfrm>
                <a:off x="10664773" y="6508430"/>
                <a:ext cx="7741" cy="12344"/>
              </a:xfrm>
              <a:custGeom>
                <a:avLst/>
                <a:gdLst>
                  <a:gd name="connsiteX0" fmla="*/ 5843 w 7741"/>
                  <a:gd name="connsiteY0" fmla="*/ 7791 h 12344"/>
                  <a:gd name="connsiteX1" fmla="*/ 6803 w 7741"/>
                  <a:gd name="connsiteY1" fmla="*/ 1152 h 12344"/>
                  <a:gd name="connsiteX2" fmla="*/ 5541 w 7741"/>
                  <a:gd name="connsiteY2" fmla="*/ 0 h 12344"/>
                  <a:gd name="connsiteX3" fmla="*/ 0 w 7741"/>
                  <a:gd name="connsiteY3" fmla="*/ 12344 h 12344"/>
                  <a:gd name="connsiteX4" fmla="*/ 5843 w 7741"/>
                  <a:gd name="connsiteY4" fmla="*/ 7791 h 12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41" h="12344">
                    <a:moveTo>
                      <a:pt x="5843" y="7791"/>
                    </a:moveTo>
                    <a:cubicBezTo>
                      <a:pt x="7928" y="6227"/>
                      <a:pt x="8367" y="3264"/>
                      <a:pt x="6803" y="1152"/>
                    </a:cubicBezTo>
                    <a:cubicBezTo>
                      <a:pt x="6446" y="686"/>
                      <a:pt x="6008" y="302"/>
                      <a:pt x="5541" y="0"/>
                    </a:cubicBezTo>
                    <a:cubicBezTo>
                      <a:pt x="3648" y="4087"/>
                      <a:pt x="1838" y="8230"/>
                      <a:pt x="0" y="12344"/>
                    </a:cubicBezTo>
                    <a:cubicBezTo>
                      <a:pt x="1948" y="10836"/>
                      <a:pt x="3868" y="9299"/>
                      <a:pt x="5843" y="779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7" name="任意多边形: 形状 4716">
                <a:extLst>
                  <a:ext uri="{FF2B5EF4-FFF2-40B4-BE49-F238E27FC236}">
                    <a16:creationId xmlns:a16="http://schemas.microsoft.com/office/drawing/2014/main" id="{98BDD651-63ED-C7B5-0815-ABDA9C504579}"/>
                  </a:ext>
                </a:extLst>
              </p:cNvPr>
              <p:cNvSpPr/>
              <p:nvPr/>
            </p:nvSpPr>
            <p:spPr>
              <a:xfrm>
                <a:off x="10470416" y="6653874"/>
                <a:ext cx="77880" cy="23975"/>
              </a:xfrm>
              <a:custGeom>
                <a:avLst/>
                <a:gdLst>
                  <a:gd name="connsiteX0" fmla="*/ 4171 w 77880"/>
                  <a:gd name="connsiteY0" fmla="*/ 10122 h 23975"/>
                  <a:gd name="connsiteX1" fmla="*/ 51957 w 77880"/>
                  <a:gd name="connsiteY1" fmla="*/ 19943 h 23975"/>
                  <a:gd name="connsiteX2" fmla="*/ 77881 w 77880"/>
                  <a:gd name="connsiteY2" fmla="*/ 23976 h 23975"/>
                  <a:gd name="connsiteX3" fmla="*/ 77332 w 77880"/>
                  <a:gd name="connsiteY3" fmla="*/ 20107 h 23975"/>
                  <a:gd name="connsiteX4" fmla="*/ 76317 w 77880"/>
                  <a:gd name="connsiteY4" fmla="*/ 11960 h 23975"/>
                  <a:gd name="connsiteX5" fmla="*/ 19423 w 77880"/>
                  <a:gd name="connsiteY5" fmla="*/ 2195 h 23975"/>
                  <a:gd name="connsiteX6" fmla="*/ 10206 w 77880"/>
                  <a:gd name="connsiteY6" fmla="*/ 7873 h 23975"/>
                  <a:gd name="connsiteX7" fmla="*/ 2717 w 77880"/>
                  <a:gd name="connsiteY7" fmla="*/ 6007 h 23975"/>
                  <a:gd name="connsiteX8" fmla="*/ 2964 w 77880"/>
                  <a:gd name="connsiteY8" fmla="*/ 0 h 23975"/>
                  <a:gd name="connsiteX9" fmla="*/ 166 w 77880"/>
                  <a:gd name="connsiteY9" fmla="*/ 3511 h 23975"/>
                  <a:gd name="connsiteX10" fmla="*/ 4171 w 77880"/>
                  <a:gd name="connsiteY10" fmla="*/ 10122 h 23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880" h="23975">
                    <a:moveTo>
                      <a:pt x="4171" y="10122"/>
                    </a:moveTo>
                    <a:cubicBezTo>
                      <a:pt x="19972" y="14017"/>
                      <a:pt x="35910" y="17227"/>
                      <a:pt x="51957" y="19943"/>
                    </a:cubicBezTo>
                    <a:cubicBezTo>
                      <a:pt x="60571" y="21397"/>
                      <a:pt x="69212" y="22714"/>
                      <a:pt x="77881" y="23976"/>
                    </a:cubicBezTo>
                    <a:cubicBezTo>
                      <a:pt x="77716" y="22686"/>
                      <a:pt x="77524" y="21397"/>
                      <a:pt x="77332" y="20107"/>
                    </a:cubicBezTo>
                    <a:cubicBezTo>
                      <a:pt x="76975" y="17391"/>
                      <a:pt x="76674" y="14676"/>
                      <a:pt x="76317" y="11960"/>
                    </a:cubicBezTo>
                    <a:cubicBezTo>
                      <a:pt x="57225" y="9272"/>
                      <a:pt x="38214" y="6172"/>
                      <a:pt x="19423" y="2195"/>
                    </a:cubicBezTo>
                    <a:cubicBezTo>
                      <a:pt x="16351" y="4087"/>
                      <a:pt x="13306" y="6035"/>
                      <a:pt x="10206" y="7873"/>
                    </a:cubicBezTo>
                    <a:cubicBezTo>
                      <a:pt x="7628" y="9436"/>
                      <a:pt x="4281" y="8586"/>
                      <a:pt x="2717" y="6007"/>
                    </a:cubicBezTo>
                    <a:cubicBezTo>
                      <a:pt x="1565" y="4087"/>
                      <a:pt x="1730" y="1728"/>
                      <a:pt x="2964" y="0"/>
                    </a:cubicBezTo>
                    <a:cubicBezTo>
                      <a:pt x="1620" y="713"/>
                      <a:pt x="550" y="1920"/>
                      <a:pt x="166" y="3511"/>
                    </a:cubicBezTo>
                    <a:cubicBezTo>
                      <a:pt x="-575" y="6474"/>
                      <a:pt x="1236" y="9409"/>
                      <a:pt x="4171" y="1012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8" name="任意多边形: 形状 4717">
                <a:extLst>
                  <a:ext uri="{FF2B5EF4-FFF2-40B4-BE49-F238E27FC236}">
                    <a16:creationId xmlns:a16="http://schemas.microsoft.com/office/drawing/2014/main" id="{653FABAD-0B13-1E53-3D76-6D0E45FBF522}"/>
                  </a:ext>
                </a:extLst>
              </p:cNvPr>
              <p:cNvSpPr/>
              <p:nvPr/>
            </p:nvSpPr>
            <p:spPr>
              <a:xfrm>
                <a:off x="10558419" y="6667453"/>
                <a:ext cx="42410" cy="16678"/>
              </a:xfrm>
              <a:custGeom>
                <a:avLst/>
                <a:gdLst>
                  <a:gd name="connsiteX0" fmla="*/ 0 w 42410"/>
                  <a:gd name="connsiteY0" fmla="*/ 0 h 16678"/>
                  <a:gd name="connsiteX1" fmla="*/ 576 w 42410"/>
                  <a:gd name="connsiteY1" fmla="*/ 5130 h 16678"/>
                  <a:gd name="connsiteX2" fmla="*/ 1399 w 42410"/>
                  <a:gd name="connsiteY2" fmla="*/ 12042 h 16678"/>
                  <a:gd name="connsiteX3" fmla="*/ 37198 w 42410"/>
                  <a:gd name="connsiteY3" fmla="*/ 16679 h 16678"/>
                  <a:gd name="connsiteX4" fmla="*/ 42410 w 42410"/>
                  <a:gd name="connsiteY4" fmla="*/ 5596 h 16678"/>
                  <a:gd name="connsiteX5" fmla="*/ 18325 w 42410"/>
                  <a:gd name="connsiteY5" fmla="*/ 2414 h 16678"/>
                  <a:gd name="connsiteX6" fmla="*/ 0 w 42410"/>
                  <a:gd name="connsiteY6" fmla="*/ 0 h 16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410" h="16678">
                    <a:moveTo>
                      <a:pt x="0" y="0"/>
                    </a:moveTo>
                    <a:cubicBezTo>
                      <a:pt x="192" y="1701"/>
                      <a:pt x="384" y="3429"/>
                      <a:pt x="576" y="5130"/>
                    </a:cubicBezTo>
                    <a:cubicBezTo>
                      <a:pt x="851" y="7434"/>
                      <a:pt x="1125" y="9738"/>
                      <a:pt x="1399" y="12042"/>
                    </a:cubicBezTo>
                    <a:cubicBezTo>
                      <a:pt x="13304" y="13689"/>
                      <a:pt x="25265" y="15197"/>
                      <a:pt x="37198" y="16679"/>
                    </a:cubicBezTo>
                    <a:cubicBezTo>
                      <a:pt x="38954" y="13003"/>
                      <a:pt x="40682" y="9272"/>
                      <a:pt x="42410" y="5596"/>
                    </a:cubicBezTo>
                    <a:cubicBezTo>
                      <a:pt x="34372" y="4526"/>
                      <a:pt x="26362" y="3456"/>
                      <a:pt x="18325" y="2414"/>
                    </a:cubicBezTo>
                    <a:cubicBezTo>
                      <a:pt x="12235" y="1619"/>
                      <a:pt x="6117" y="823"/>
                      <a:pt x="0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9" name="任意多边形: 形状 4718">
                <a:extLst>
                  <a:ext uri="{FF2B5EF4-FFF2-40B4-BE49-F238E27FC236}">
                    <a16:creationId xmlns:a16="http://schemas.microsoft.com/office/drawing/2014/main" id="{309BF746-20E4-7818-44C6-6B69398CC4A5}"/>
                  </a:ext>
                </a:extLst>
              </p:cNvPr>
              <p:cNvSpPr/>
              <p:nvPr/>
            </p:nvSpPr>
            <p:spPr>
              <a:xfrm>
                <a:off x="10607138" y="6674613"/>
                <a:ext cx="111209" cy="28865"/>
              </a:xfrm>
              <a:custGeom>
                <a:avLst/>
                <a:gdLst>
                  <a:gd name="connsiteX0" fmla="*/ 99606 w 111209"/>
                  <a:gd name="connsiteY0" fmla="*/ 17282 h 28865"/>
                  <a:gd name="connsiteX1" fmla="*/ 36869 w 111209"/>
                  <a:gd name="connsiteY1" fmla="*/ 4608 h 28865"/>
                  <a:gd name="connsiteX2" fmla="*/ 5349 w 111209"/>
                  <a:gd name="connsiteY2" fmla="*/ 0 h 28865"/>
                  <a:gd name="connsiteX3" fmla="*/ 0 w 111209"/>
                  <a:gd name="connsiteY3" fmla="*/ 10973 h 28865"/>
                  <a:gd name="connsiteX4" fmla="*/ 106052 w 111209"/>
                  <a:gd name="connsiteY4" fmla="*/ 28721 h 28865"/>
                  <a:gd name="connsiteX5" fmla="*/ 111209 w 111209"/>
                  <a:gd name="connsiteY5" fmla="*/ 26581 h 28865"/>
                  <a:gd name="connsiteX6" fmla="*/ 108987 w 111209"/>
                  <a:gd name="connsiteY6" fmla="*/ 25566 h 28865"/>
                  <a:gd name="connsiteX7" fmla="*/ 99606 w 111209"/>
                  <a:gd name="connsiteY7" fmla="*/ 17282 h 28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209" h="28865">
                    <a:moveTo>
                      <a:pt x="99606" y="17282"/>
                    </a:moveTo>
                    <a:cubicBezTo>
                      <a:pt x="78922" y="12042"/>
                      <a:pt x="57991" y="7955"/>
                      <a:pt x="36869" y="4608"/>
                    </a:cubicBezTo>
                    <a:cubicBezTo>
                      <a:pt x="26390" y="2935"/>
                      <a:pt x="15883" y="1453"/>
                      <a:pt x="5349" y="0"/>
                    </a:cubicBezTo>
                    <a:cubicBezTo>
                      <a:pt x="3566" y="3648"/>
                      <a:pt x="1811" y="7324"/>
                      <a:pt x="0" y="10973"/>
                    </a:cubicBezTo>
                    <a:cubicBezTo>
                      <a:pt x="35689" y="15416"/>
                      <a:pt x="71323" y="20025"/>
                      <a:pt x="106052" y="28721"/>
                    </a:cubicBezTo>
                    <a:cubicBezTo>
                      <a:pt x="108110" y="29242"/>
                      <a:pt x="110140" y="28309"/>
                      <a:pt x="111209" y="26581"/>
                    </a:cubicBezTo>
                    <a:cubicBezTo>
                      <a:pt x="110414" y="26417"/>
                      <a:pt x="109646" y="26142"/>
                      <a:pt x="108987" y="25566"/>
                    </a:cubicBezTo>
                    <a:cubicBezTo>
                      <a:pt x="105805" y="22850"/>
                      <a:pt x="102733" y="20052"/>
                      <a:pt x="99606" y="1728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0" name="任意多边形: 形状 4719">
                <a:extLst>
                  <a:ext uri="{FF2B5EF4-FFF2-40B4-BE49-F238E27FC236}">
                    <a16:creationId xmlns:a16="http://schemas.microsoft.com/office/drawing/2014/main" id="{D14297B2-13E6-3B0B-EDB6-3EB564484FF8}"/>
                  </a:ext>
                </a:extLst>
              </p:cNvPr>
              <p:cNvSpPr/>
              <p:nvPr/>
            </p:nvSpPr>
            <p:spPr>
              <a:xfrm>
                <a:off x="10546760" y="6665834"/>
                <a:ext cx="13112" cy="13661"/>
              </a:xfrm>
              <a:custGeom>
                <a:avLst/>
                <a:gdLst>
                  <a:gd name="connsiteX0" fmla="*/ 12262 w 13112"/>
                  <a:gd name="connsiteY0" fmla="*/ 6749 h 13661"/>
                  <a:gd name="connsiteX1" fmla="*/ 11686 w 13112"/>
                  <a:gd name="connsiteY1" fmla="*/ 1619 h 13661"/>
                  <a:gd name="connsiteX2" fmla="*/ 0 w 13112"/>
                  <a:gd name="connsiteY2" fmla="*/ 0 h 13661"/>
                  <a:gd name="connsiteX3" fmla="*/ 1015 w 13112"/>
                  <a:gd name="connsiteY3" fmla="*/ 8147 h 13661"/>
                  <a:gd name="connsiteX4" fmla="*/ 1564 w 13112"/>
                  <a:gd name="connsiteY4" fmla="*/ 12016 h 13661"/>
                  <a:gd name="connsiteX5" fmla="*/ 13113 w 13112"/>
                  <a:gd name="connsiteY5" fmla="*/ 13661 h 13661"/>
                  <a:gd name="connsiteX6" fmla="*/ 12262 w 13112"/>
                  <a:gd name="connsiteY6" fmla="*/ 6749 h 13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12" h="13661">
                    <a:moveTo>
                      <a:pt x="12262" y="6749"/>
                    </a:moveTo>
                    <a:cubicBezTo>
                      <a:pt x="12070" y="5048"/>
                      <a:pt x="11878" y="3320"/>
                      <a:pt x="11686" y="1619"/>
                    </a:cubicBezTo>
                    <a:cubicBezTo>
                      <a:pt x="7791" y="1098"/>
                      <a:pt x="3895" y="549"/>
                      <a:pt x="0" y="0"/>
                    </a:cubicBezTo>
                    <a:cubicBezTo>
                      <a:pt x="357" y="2716"/>
                      <a:pt x="658" y="5431"/>
                      <a:pt x="1015" y="8147"/>
                    </a:cubicBezTo>
                    <a:cubicBezTo>
                      <a:pt x="1180" y="9437"/>
                      <a:pt x="1372" y="10726"/>
                      <a:pt x="1564" y="12016"/>
                    </a:cubicBezTo>
                    <a:cubicBezTo>
                      <a:pt x="5404" y="12564"/>
                      <a:pt x="9245" y="13140"/>
                      <a:pt x="13113" y="13661"/>
                    </a:cubicBezTo>
                    <a:cubicBezTo>
                      <a:pt x="12811" y="11357"/>
                      <a:pt x="12509" y="9053"/>
                      <a:pt x="12262" y="674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1" name="任意多边形: 形状 4720">
                <a:extLst>
                  <a:ext uri="{FF2B5EF4-FFF2-40B4-BE49-F238E27FC236}">
                    <a16:creationId xmlns:a16="http://schemas.microsoft.com/office/drawing/2014/main" id="{DBCF6418-FA4F-DD09-1FD1-21A20094A333}"/>
                  </a:ext>
                </a:extLst>
              </p:cNvPr>
              <p:cNvSpPr/>
              <p:nvPr/>
            </p:nvSpPr>
            <p:spPr>
              <a:xfrm>
                <a:off x="10472325" y="6653239"/>
                <a:ext cx="17486" cy="9292"/>
              </a:xfrm>
              <a:custGeom>
                <a:avLst/>
                <a:gdLst>
                  <a:gd name="connsiteX0" fmla="*/ 781 w 17486"/>
                  <a:gd name="connsiteY0" fmla="*/ 6643 h 9292"/>
                  <a:gd name="connsiteX1" fmla="*/ 8270 w 17486"/>
                  <a:gd name="connsiteY1" fmla="*/ 8508 h 9292"/>
                  <a:gd name="connsiteX2" fmla="*/ 17487 w 17486"/>
                  <a:gd name="connsiteY2" fmla="*/ 2830 h 9292"/>
                  <a:gd name="connsiteX3" fmla="*/ 4786 w 17486"/>
                  <a:gd name="connsiteY3" fmla="*/ 142 h 9292"/>
                  <a:gd name="connsiteX4" fmla="*/ 1000 w 17486"/>
                  <a:gd name="connsiteY4" fmla="*/ 663 h 9292"/>
                  <a:gd name="connsiteX5" fmla="*/ 781 w 17486"/>
                  <a:gd name="connsiteY5" fmla="*/ 6643 h 9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86" h="9292">
                    <a:moveTo>
                      <a:pt x="781" y="6643"/>
                    </a:moveTo>
                    <a:cubicBezTo>
                      <a:pt x="2344" y="9221"/>
                      <a:pt x="5691" y="10072"/>
                      <a:pt x="8270" y="8508"/>
                    </a:cubicBezTo>
                    <a:cubicBezTo>
                      <a:pt x="11397" y="6643"/>
                      <a:pt x="14442" y="4723"/>
                      <a:pt x="17487" y="2830"/>
                    </a:cubicBezTo>
                    <a:cubicBezTo>
                      <a:pt x="13263" y="1924"/>
                      <a:pt x="9010" y="1129"/>
                      <a:pt x="4786" y="142"/>
                    </a:cubicBezTo>
                    <a:cubicBezTo>
                      <a:pt x="3442" y="-188"/>
                      <a:pt x="2125" y="87"/>
                      <a:pt x="1000" y="663"/>
                    </a:cubicBezTo>
                    <a:cubicBezTo>
                      <a:pt x="-207" y="2391"/>
                      <a:pt x="-371" y="4723"/>
                      <a:pt x="781" y="664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2" name="任意多边形: 形状 4721">
                <a:extLst>
                  <a:ext uri="{FF2B5EF4-FFF2-40B4-BE49-F238E27FC236}">
                    <a16:creationId xmlns:a16="http://schemas.microsoft.com/office/drawing/2014/main" id="{7447243C-67CF-CFF6-3613-6DF0C1E3D0BD}"/>
                  </a:ext>
                </a:extLst>
              </p:cNvPr>
              <p:cNvSpPr/>
              <p:nvPr/>
            </p:nvSpPr>
            <p:spPr>
              <a:xfrm>
                <a:off x="10595644" y="6673049"/>
                <a:ext cx="16815" cy="12536"/>
              </a:xfrm>
              <a:custGeom>
                <a:avLst/>
                <a:gdLst>
                  <a:gd name="connsiteX0" fmla="*/ 5212 w 16815"/>
                  <a:gd name="connsiteY0" fmla="*/ 0 h 12536"/>
                  <a:gd name="connsiteX1" fmla="*/ 0 w 16815"/>
                  <a:gd name="connsiteY1" fmla="*/ 11083 h 12536"/>
                  <a:gd name="connsiteX2" fmla="*/ 3621 w 16815"/>
                  <a:gd name="connsiteY2" fmla="*/ 11549 h 12536"/>
                  <a:gd name="connsiteX3" fmla="*/ 11466 w 16815"/>
                  <a:gd name="connsiteY3" fmla="*/ 12537 h 12536"/>
                  <a:gd name="connsiteX4" fmla="*/ 16816 w 16815"/>
                  <a:gd name="connsiteY4" fmla="*/ 1564 h 12536"/>
                  <a:gd name="connsiteX5" fmla="*/ 5212 w 16815"/>
                  <a:gd name="connsiteY5" fmla="*/ 0 h 12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15" h="12536">
                    <a:moveTo>
                      <a:pt x="5212" y="0"/>
                    </a:moveTo>
                    <a:cubicBezTo>
                      <a:pt x="3484" y="3703"/>
                      <a:pt x="1756" y="7407"/>
                      <a:pt x="0" y="11083"/>
                    </a:cubicBezTo>
                    <a:cubicBezTo>
                      <a:pt x="1207" y="11219"/>
                      <a:pt x="2414" y="11384"/>
                      <a:pt x="3621" y="11549"/>
                    </a:cubicBezTo>
                    <a:cubicBezTo>
                      <a:pt x="6227" y="11878"/>
                      <a:pt x="8860" y="12207"/>
                      <a:pt x="11466" y="12537"/>
                    </a:cubicBezTo>
                    <a:cubicBezTo>
                      <a:pt x="13277" y="8888"/>
                      <a:pt x="15033" y="5239"/>
                      <a:pt x="16816" y="1564"/>
                    </a:cubicBezTo>
                    <a:cubicBezTo>
                      <a:pt x="12948" y="1042"/>
                      <a:pt x="9080" y="521"/>
                      <a:pt x="5212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3" name="任意多边形: 形状 4722">
                <a:extLst>
                  <a:ext uri="{FF2B5EF4-FFF2-40B4-BE49-F238E27FC236}">
                    <a16:creationId xmlns:a16="http://schemas.microsoft.com/office/drawing/2014/main" id="{FAD0646E-32D2-7FB5-329D-73A4D89A12A0}"/>
                  </a:ext>
                </a:extLst>
              </p:cNvPr>
              <p:cNvSpPr/>
              <p:nvPr/>
            </p:nvSpPr>
            <p:spPr>
              <a:xfrm>
                <a:off x="10635503" y="6610915"/>
                <a:ext cx="88456" cy="90370"/>
              </a:xfrm>
              <a:custGeom>
                <a:avLst/>
                <a:gdLst>
                  <a:gd name="connsiteX0" fmla="*/ 46333 w 88456"/>
                  <a:gd name="connsiteY0" fmla="*/ 58047 h 90370"/>
                  <a:gd name="connsiteX1" fmla="*/ 71241 w 88456"/>
                  <a:gd name="connsiteY1" fmla="*/ 81007 h 90370"/>
                  <a:gd name="connsiteX2" fmla="*/ 80047 w 88456"/>
                  <a:gd name="connsiteY2" fmla="*/ 83229 h 90370"/>
                  <a:gd name="connsiteX3" fmla="*/ 83448 w 88456"/>
                  <a:gd name="connsiteY3" fmla="*/ 89017 h 90370"/>
                  <a:gd name="connsiteX4" fmla="*/ 82845 w 88456"/>
                  <a:gd name="connsiteY4" fmla="*/ 90279 h 90370"/>
                  <a:gd name="connsiteX5" fmla="*/ 87289 w 88456"/>
                  <a:gd name="connsiteY5" fmla="*/ 88825 h 90370"/>
                  <a:gd name="connsiteX6" fmla="*/ 86822 w 88456"/>
                  <a:gd name="connsiteY6" fmla="*/ 82132 h 90370"/>
                  <a:gd name="connsiteX7" fmla="*/ 53712 w 88456"/>
                  <a:gd name="connsiteY7" fmla="*/ 50558 h 90370"/>
                  <a:gd name="connsiteX8" fmla="*/ 4636 w 88456"/>
                  <a:gd name="connsiteY8" fmla="*/ 0 h 90370"/>
                  <a:gd name="connsiteX9" fmla="*/ 0 w 88456"/>
                  <a:gd name="connsiteY9" fmla="*/ 11549 h 90370"/>
                  <a:gd name="connsiteX10" fmla="*/ 46333 w 88456"/>
                  <a:gd name="connsiteY10" fmla="*/ 58047 h 9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456" h="90370">
                    <a:moveTo>
                      <a:pt x="46333" y="58047"/>
                    </a:moveTo>
                    <a:cubicBezTo>
                      <a:pt x="54453" y="65892"/>
                      <a:pt x="62792" y="73518"/>
                      <a:pt x="71241" y="81007"/>
                    </a:cubicBezTo>
                    <a:cubicBezTo>
                      <a:pt x="74176" y="81747"/>
                      <a:pt x="77139" y="82433"/>
                      <a:pt x="80047" y="83229"/>
                    </a:cubicBezTo>
                    <a:cubicBezTo>
                      <a:pt x="82571" y="83887"/>
                      <a:pt x="84107" y="86466"/>
                      <a:pt x="83448" y="89017"/>
                    </a:cubicBezTo>
                    <a:cubicBezTo>
                      <a:pt x="83311" y="89484"/>
                      <a:pt x="83064" y="89895"/>
                      <a:pt x="82845" y="90279"/>
                    </a:cubicBezTo>
                    <a:cubicBezTo>
                      <a:pt x="84436" y="90581"/>
                      <a:pt x="86164" y="90142"/>
                      <a:pt x="87289" y="88825"/>
                    </a:cubicBezTo>
                    <a:cubicBezTo>
                      <a:pt x="89017" y="86850"/>
                      <a:pt x="88797" y="83860"/>
                      <a:pt x="86822" y="82132"/>
                    </a:cubicBezTo>
                    <a:cubicBezTo>
                      <a:pt x="75438" y="71982"/>
                      <a:pt x="64493" y="61338"/>
                      <a:pt x="53712" y="50558"/>
                    </a:cubicBezTo>
                    <a:cubicBezTo>
                      <a:pt x="37116" y="33961"/>
                      <a:pt x="20958" y="16871"/>
                      <a:pt x="4636" y="0"/>
                    </a:cubicBezTo>
                    <a:cubicBezTo>
                      <a:pt x="3100" y="3841"/>
                      <a:pt x="1564" y="7709"/>
                      <a:pt x="0" y="11549"/>
                    </a:cubicBezTo>
                    <a:cubicBezTo>
                      <a:pt x="15362" y="27103"/>
                      <a:pt x="30614" y="42822"/>
                      <a:pt x="46333" y="58047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4" name="任意多边形: 形状 4723">
                <a:extLst>
                  <a:ext uri="{FF2B5EF4-FFF2-40B4-BE49-F238E27FC236}">
                    <a16:creationId xmlns:a16="http://schemas.microsoft.com/office/drawing/2014/main" id="{54CE9255-D3F6-C467-34AF-CEAAEBBD4FD9}"/>
                  </a:ext>
                </a:extLst>
              </p:cNvPr>
              <p:cNvSpPr/>
              <p:nvPr/>
            </p:nvSpPr>
            <p:spPr>
              <a:xfrm>
                <a:off x="10535897" y="6521762"/>
                <a:ext cx="795" cy="5568"/>
              </a:xfrm>
              <a:custGeom>
                <a:avLst/>
                <a:gdLst>
                  <a:gd name="connsiteX0" fmla="*/ 768 w 795"/>
                  <a:gd name="connsiteY0" fmla="*/ 0 h 5568"/>
                  <a:gd name="connsiteX1" fmla="*/ 796 w 795"/>
                  <a:gd name="connsiteY1" fmla="*/ 5569 h 5568"/>
                  <a:gd name="connsiteX2" fmla="*/ 741 w 795"/>
                  <a:gd name="connsiteY2" fmla="*/ 82 h 5568"/>
                  <a:gd name="connsiteX3" fmla="*/ 768 w 795"/>
                  <a:gd name="connsiteY3" fmla="*/ 0 h 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5" h="5568">
                    <a:moveTo>
                      <a:pt x="768" y="0"/>
                    </a:moveTo>
                    <a:cubicBezTo>
                      <a:pt x="-274" y="1701"/>
                      <a:pt x="-247" y="3813"/>
                      <a:pt x="796" y="5569"/>
                    </a:cubicBezTo>
                    <a:cubicBezTo>
                      <a:pt x="796" y="3731"/>
                      <a:pt x="741" y="1920"/>
                      <a:pt x="741" y="82"/>
                    </a:cubicBezTo>
                    <a:cubicBezTo>
                      <a:pt x="741" y="27"/>
                      <a:pt x="768" y="0"/>
                      <a:pt x="768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5" name="任意多边形: 形状 4724">
                <a:extLst>
                  <a:ext uri="{FF2B5EF4-FFF2-40B4-BE49-F238E27FC236}">
                    <a16:creationId xmlns:a16="http://schemas.microsoft.com/office/drawing/2014/main" id="{67574B8D-1A6B-202E-5D8F-970E04D1AD94}"/>
                  </a:ext>
                </a:extLst>
              </p:cNvPr>
              <p:cNvSpPr/>
              <p:nvPr/>
            </p:nvSpPr>
            <p:spPr>
              <a:xfrm>
                <a:off x="10547611" y="6523298"/>
                <a:ext cx="45015" cy="49103"/>
              </a:xfrm>
              <a:custGeom>
                <a:avLst/>
                <a:gdLst>
                  <a:gd name="connsiteX0" fmla="*/ 9601 w 45015"/>
                  <a:gd name="connsiteY0" fmla="*/ 25512 h 49103"/>
                  <a:gd name="connsiteX1" fmla="*/ 35936 w 45015"/>
                  <a:gd name="connsiteY1" fmla="*/ 49103 h 49103"/>
                  <a:gd name="connsiteX2" fmla="*/ 45016 w 45015"/>
                  <a:gd name="connsiteY2" fmla="*/ 41724 h 49103"/>
                  <a:gd name="connsiteX3" fmla="*/ 17255 w 45015"/>
                  <a:gd name="connsiteY3" fmla="*/ 17282 h 49103"/>
                  <a:gd name="connsiteX4" fmla="*/ 0 w 45015"/>
                  <a:gd name="connsiteY4" fmla="*/ 0 h 49103"/>
                  <a:gd name="connsiteX5" fmla="*/ 302 w 45015"/>
                  <a:gd name="connsiteY5" fmla="*/ 16405 h 49103"/>
                  <a:gd name="connsiteX6" fmla="*/ 9601 w 45015"/>
                  <a:gd name="connsiteY6" fmla="*/ 25512 h 49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015" h="49103">
                    <a:moveTo>
                      <a:pt x="9601" y="25512"/>
                    </a:moveTo>
                    <a:cubicBezTo>
                      <a:pt x="18160" y="33577"/>
                      <a:pt x="27103" y="41313"/>
                      <a:pt x="35936" y="49103"/>
                    </a:cubicBezTo>
                    <a:cubicBezTo>
                      <a:pt x="38953" y="46634"/>
                      <a:pt x="41998" y="44193"/>
                      <a:pt x="45016" y="41724"/>
                    </a:cubicBezTo>
                    <a:cubicBezTo>
                      <a:pt x="35717" y="33632"/>
                      <a:pt x="26280" y="25622"/>
                      <a:pt x="17255" y="17282"/>
                    </a:cubicBezTo>
                    <a:cubicBezTo>
                      <a:pt x="11247" y="11741"/>
                      <a:pt x="5459" y="5980"/>
                      <a:pt x="0" y="0"/>
                    </a:cubicBezTo>
                    <a:cubicBezTo>
                      <a:pt x="27" y="5459"/>
                      <a:pt x="164" y="10945"/>
                      <a:pt x="302" y="16405"/>
                    </a:cubicBezTo>
                    <a:cubicBezTo>
                      <a:pt x="3347" y="19477"/>
                      <a:pt x="6419" y="22522"/>
                      <a:pt x="9601" y="2551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6" name="任意多边形: 形状 4725">
                <a:extLst>
                  <a:ext uri="{FF2B5EF4-FFF2-40B4-BE49-F238E27FC236}">
                    <a16:creationId xmlns:a16="http://schemas.microsoft.com/office/drawing/2014/main" id="{7549D9D7-15F0-4304-E9C1-86BF1ABD43F3}"/>
                  </a:ext>
                </a:extLst>
              </p:cNvPr>
              <p:cNvSpPr/>
              <p:nvPr/>
            </p:nvSpPr>
            <p:spPr>
              <a:xfrm>
                <a:off x="10592243" y="6572621"/>
                <a:ext cx="39117" cy="40818"/>
              </a:xfrm>
              <a:custGeom>
                <a:avLst/>
                <a:gdLst>
                  <a:gd name="connsiteX0" fmla="*/ 34427 w 39117"/>
                  <a:gd name="connsiteY0" fmla="*/ 40819 h 40818"/>
                  <a:gd name="connsiteX1" fmla="*/ 39118 w 39117"/>
                  <a:gd name="connsiteY1" fmla="*/ 29215 h 40818"/>
                  <a:gd name="connsiteX2" fmla="*/ 21918 w 39117"/>
                  <a:gd name="connsiteY2" fmla="*/ 11878 h 40818"/>
                  <a:gd name="connsiteX3" fmla="*/ 9052 w 39117"/>
                  <a:gd name="connsiteY3" fmla="*/ 0 h 40818"/>
                  <a:gd name="connsiteX4" fmla="*/ 0 w 39117"/>
                  <a:gd name="connsiteY4" fmla="*/ 7516 h 40818"/>
                  <a:gd name="connsiteX5" fmla="*/ 13689 w 39117"/>
                  <a:gd name="connsiteY5" fmla="*/ 20299 h 40818"/>
                  <a:gd name="connsiteX6" fmla="*/ 34427 w 39117"/>
                  <a:gd name="connsiteY6" fmla="*/ 40819 h 40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117" h="40818">
                    <a:moveTo>
                      <a:pt x="34427" y="40819"/>
                    </a:moveTo>
                    <a:cubicBezTo>
                      <a:pt x="35991" y="36950"/>
                      <a:pt x="37554" y="33083"/>
                      <a:pt x="39118" y="29215"/>
                    </a:cubicBezTo>
                    <a:cubicBezTo>
                      <a:pt x="33412" y="23399"/>
                      <a:pt x="27706" y="17584"/>
                      <a:pt x="21918" y="11878"/>
                    </a:cubicBezTo>
                    <a:cubicBezTo>
                      <a:pt x="17748" y="7846"/>
                      <a:pt x="13441" y="3895"/>
                      <a:pt x="9052" y="0"/>
                    </a:cubicBezTo>
                    <a:cubicBezTo>
                      <a:pt x="6035" y="2496"/>
                      <a:pt x="3017" y="5020"/>
                      <a:pt x="0" y="7516"/>
                    </a:cubicBezTo>
                    <a:cubicBezTo>
                      <a:pt x="4663" y="11713"/>
                      <a:pt x="9245" y="15938"/>
                      <a:pt x="13689" y="20299"/>
                    </a:cubicBezTo>
                    <a:cubicBezTo>
                      <a:pt x="20684" y="27048"/>
                      <a:pt x="27569" y="33933"/>
                      <a:pt x="34427" y="4081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7" name="任意多边形: 形状 4726">
                <a:extLst>
                  <a:ext uri="{FF2B5EF4-FFF2-40B4-BE49-F238E27FC236}">
                    <a16:creationId xmlns:a16="http://schemas.microsoft.com/office/drawing/2014/main" id="{81A3148B-5360-CF7A-9680-585B466FF2DA}"/>
                  </a:ext>
                </a:extLst>
              </p:cNvPr>
              <p:cNvSpPr/>
              <p:nvPr/>
            </p:nvSpPr>
            <p:spPr>
              <a:xfrm>
                <a:off x="10536638" y="6519071"/>
                <a:ext cx="11274" cy="20630"/>
              </a:xfrm>
              <a:custGeom>
                <a:avLst/>
                <a:gdLst>
                  <a:gd name="connsiteX0" fmla="*/ 11275 w 11274"/>
                  <a:gd name="connsiteY0" fmla="*/ 20631 h 20630"/>
                  <a:gd name="connsiteX1" fmla="*/ 10973 w 11274"/>
                  <a:gd name="connsiteY1" fmla="*/ 4226 h 20630"/>
                  <a:gd name="connsiteX2" fmla="*/ 8751 w 11274"/>
                  <a:gd name="connsiteY2" fmla="*/ 1867 h 20630"/>
                  <a:gd name="connsiteX3" fmla="*/ 1042 w 11274"/>
                  <a:gd name="connsiteY3" fmla="*/ 1346 h 20630"/>
                  <a:gd name="connsiteX4" fmla="*/ 27 w 11274"/>
                  <a:gd name="connsiteY4" fmla="*/ 2663 h 20630"/>
                  <a:gd name="connsiteX5" fmla="*/ 0 w 11274"/>
                  <a:gd name="connsiteY5" fmla="*/ 2718 h 20630"/>
                  <a:gd name="connsiteX6" fmla="*/ 55 w 11274"/>
                  <a:gd name="connsiteY6" fmla="*/ 8204 h 20630"/>
                  <a:gd name="connsiteX7" fmla="*/ 521 w 11274"/>
                  <a:gd name="connsiteY7" fmla="*/ 9027 h 20630"/>
                  <a:gd name="connsiteX8" fmla="*/ 11275 w 11274"/>
                  <a:gd name="connsiteY8" fmla="*/ 20631 h 20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74" h="20630">
                    <a:moveTo>
                      <a:pt x="11275" y="20631"/>
                    </a:moveTo>
                    <a:cubicBezTo>
                      <a:pt x="11137" y="15171"/>
                      <a:pt x="11000" y="9685"/>
                      <a:pt x="10973" y="4226"/>
                    </a:cubicBezTo>
                    <a:cubicBezTo>
                      <a:pt x="10260" y="3431"/>
                      <a:pt x="9464" y="2690"/>
                      <a:pt x="8751" y="1867"/>
                    </a:cubicBezTo>
                    <a:cubicBezTo>
                      <a:pt x="6776" y="-410"/>
                      <a:pt x="3319" y="-629"/>
                      <a:pt x="1042" y="1346"/>
                    </a:cubicBezTo>
                    <a:cubicBezTo>
                      <a:pt x="603" y="1730"/>
                      <a:pt x="302" y="2196"/>
                      <a:pt x="27" y="2663"/>
                    </a:cubicBezTo>
                    <a:cubicBezTo>
                      <a:pt x="27" y="2690"/>
                      <a:pt x="0" y="2718"/>
                      <a:pt x="0" y="2718"/>
                    </a:cubicBezTo>
                    <a:cubicBezTo>
                      <a:pt x="0" y="4555"/>
                      <a:pt x="55" y="6366"/>
                      <a:pt x="55" y="8204"/>
                    </a:cubicBezTo>
                    <a:cubicBezTo>
                      <a:pt x="219" y="8478"/>
                      <a:pt x="302" y="8780"/>
                      <a:pt x="521" y="9027"/>
                    </a:cubicBezTo>
                    <a:cubicBezTo>
                      <a:pt x="3950" y="13032"/>
                      <a:pt x="7571" y="16873"/>
                      <a:pt x="11275" y="2063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8" name="任意多边形: 形状 4727">
                <a:extLst>
                  <a:ext uri="{FF2B5EF4-FFF2-40B4-BE49-F238E27FC236}">
                    <a16:creationId xmlns:a16="http://schemas.microsoft.com/office/drawing/2014/main" id="{0E319E99-8A00-6509-CF85-6CD5E56CBDD8}"/>
                  </a:ext>
                </a:extLst>
              </p:cNvPr>
              <p:cNvSpPr/>
              <p:nvPr/>
            </p:nvSpPr>
            <p:spPr>
              <a:xfrm>
                <a:off x="10583547" y="6565022"/>
                <a:ext cx="17748" cy="15115"/>
              </a:xfrm>
              <a:custGeom>
                <a:avLst/>
                <a:gdLst>
                  <a:gd name="connsiteX0" fmla="*/ 8696 w 17748"/>
                  <a:gd name="connsiteY0" fmla="*/ 15115 h 15115"/>
                  <a:gd name="connsiteX1" fmla="*/ 17748 w 17748"/>
                  <a:gd name="connsiteY1" fmla="*/ 7599 h 15115"/>
                  <a:gd name="connsiteX2" fmla="*/ 9080 w 17748"/>
                  <a:gd name="connsiteY2" fmla="*/ 0 h 15115"/>
                  <a:gd name="connsiteX3" fmla="*/ 0 w 17748"/>
                  <a:gd name="connsiteY3" fmla="*/ 7379 h 15115"/>
                  <a:gd name="connsiteX4" fmla="*/ 8696 w 17748"/>
                  <a:gd name="connsiteY4" fmla="*/ 15115 h 15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48" h="15115">
                    <a:moveTo>
                      <a:pt x="8696" y="15115"/>
                    </a:moveTo>
                    <a:cubicBezTo>
                      <a:pt x="11714" y="12619"/>
                      <a:pt x="14731" y="10122"/>
                      <a:pt x="17748" y="7599"/>
                    </a:cubicBezTo>
                    <a:cubicBezTo>
                      <a:pt x="14895" y="5047"/>
                      <a:pt x="11988" y="2524"/>
                      <a:pt x="9080" y="0"/>
                    </a:cubicBezTo>
                    <a:cubicBezTo>
                      <a:pt x="6062" y="2469"/>
                      <a:pt x="3017" y="4910"/>
                      <a:pt x="0" y="7379"/>
                    </a:cubicBezTo>
                    <a:cubicBezTo>
                      <a:pt x="2908" y="9958"/>
                      <a:pt x="5816" y="12536"/>
                      <a:pt x="8696" y="15115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9" name="任意多边形: 形状 4728">
                <a:extLst>
                  <a:ext uri="{FF2B5EF4-FFF2-40B4-BE49-F238E27FC236}">
                    <a16:creationId xmlns:a16="http://schemas.microsoft.com/office/drawing/2014/main" id="{A6459B20-8C9A-C13D-E80F-2C52B3D20E49}"/>
                  </a:ext>
                </a:extLst>
              </p:cNvPr>
              <p:cNvSpPr/>
              <p:nvPr/>
            </p:nvSpPr>
            <p:spPr>
              <a:xfrm>
                <a:off x="10626670" y="6601808"/>
                <a:ext cx="13496" cy="20601"/>
              </a:xfrm>
              <a:custGeom>
                <a:avLst/>
                <a:gdLst>
                  <a:gd name="connsiteX0" fmla="*/ 0 w 13496"/>
                  <a:gd name="connsiteY0" fmla="*/ 11631 h 20601"/>
                  <a:gd name="connsiteX1" fmla="*/ 8860 w 13496"/>
                  <a:gd name="connsiteY1" fmla="*/ 20602 h 20601"/>
                  <a:gd name="connsiteX2" fmla="*/ 13497 w 13496"/>
                  <a:gd name="connsiteY2" fmla="*/ 9053 h 20601"/>
                  <a:gd name="connsiteX3" fmla="*/ 4691 w 13496"/>
                  <a:gd name="connsiteY3" fmla="*/ 0 h 20601"/>
                  <a:gd name="connsiteX4" fmla="*/ 0 w 13496"/>
                  <a:gd name="connsiteY4" fmla="*/ 11631 h 20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96" h="20601">
                    <a:moveTo>
                      <a:pt x="0" y="11631"/>
                    </a:moveTo>
                    <a:cubicBezTo>
                      <a:pt x="2963" y="14621"/>
                      <a:pt x="5898" y="17611"/>
                      <a:pt x="8860" y="20602"/>
                    </a:cubicBezTo>
                    <a:cubicBezTo>
                      <a:pt x="10424" y="16761"/>
                      <a:pt x="11933" y="12921"/>
                      <a:pt x="13497" y="9053"/>
                    </a:cubicBezTo>
                    <a:cubicBezTo>
                      <a:pt x="10561" y="6035"/>
                      <a:pt x="7654" y="3018"/>
                      <a:pt x="4691" y="0"/>
                    </a:cubicBezTo>
                    <a:cubicBezTo>
                      <a:pt x="3127" y="3895"/>
                      <a:pt x="1564" y="7763"/>
                      <a:pt x="0" y="1163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0" name="任意多边形: 形状 4729">
                <a:extLst>
                  <a:ext uri="{FF2B5EF4-FFF2-40B4-BE49-F238E27FC236}">
                    <a16:creationId xmlns:a16="http://schemas.microsoft.com/office/drawing/2014/main" id="{CEC7BF5A-A661-769A-4EC5-299F4E751860}"/>
                  </a:ext>
                </a:extLst>
              </p:cNvPr>
              <p:cNvSpPr/>
              <p:nvPr/>
            </p:nvSpPr>
            <p:spPr>
              <a:xfrm>
                <a:off x="10706744" y="6691922"/>
                <a:ext cx="12345" cy="9272"/>
              </a:xfrm>
              <a:custGeom>
                <a:avLst/>
                <a:gdLst>
                  <a:gd name="connsiteX0" fmla="*/ 8806 w 12345"/>
                  <a:gd name="connsiteY0" fmla="*/ 2222 h 9272"/>
                  <a:gd name="connsiteX1" fmla="*/ 0 w 12345"/>
                  <a:gd name="connsiteY1" fmla="*/ 0 h 9272"/>
                  <a:gd name="connsiteX2" fmla="*/ 9354 w 12345"/>
                  <a:gd name="connsiteY2" fmla="*/ 8257 h 9272"/>
                  <a:gd name="connsiteX3" fmla="*/ 11576 w 12345"/>
                  <a:gd name="connsiteY3" fmla="*/ 9272 h 9272"/>
                  <a:gd name="connsiteX4" fmla="*/ 12180 w 12345"/>
                  <a:gd name="connsiteY4" fmla="*/ 8011 h 9272"/>
                  <a:gd name="connsiteX5" fmla="*/ 8806 w 12345"/>
                  <a:gd name="connsiteY5" fmla="*/ 2222 h 9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45" h="9272">
                    <a:moveTo>
                      <a:pt x="8806" y="2222"/>
                    </a:moveTo>
                    <a:cubicBezTo>
                      <a:pt x="5870" y="1427"/>
                      <a:pt x="2935" y="741"/>
                      <a:pt x="0" y="0"/>
                    </a:cubicBezTo>
                    <a:cubicBezTo>
                      <a:pt x="3127" y="2771"/>
                      <a:pt x="6200" y="5569"/>
                      <a:pt x="9354" y="8257"/>
                    </a:cubicBezTo>
                    <a:cubicBezTo>
                      <a:pt x="10012" y="8833"/>
                      <a:pt x="10781" y="9108"/>
                      <a:pt x="11576" y="9272"/>
                    </a:cubicBezTo>
                    <a:cubicBezTo>
                      <a:pt x="11823" y="8888"/>
                      <a:pt x="12070" y="8477"/>
                      <a:pt x="12180" y="8011"/>
                    </a:cubicBezTo>
                    <a:cubicBezTo>
                      <a:pt x="12865" y="5459"/>
                      <a:pt x="11357" y="2880"/>
                      <a:pt x="8806" y="222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731" name="图形 291">
                <a:extLst>
                  <a:ext uri="{FF2B5EF4-FFF2-40B4-BE49-F238E27FC236}">
                    <a16:creationId xmlns:a16="http://schemas.microsoft.com/office/drawing/2014/main" id="{5B649ABB-B6E0-CFEF-EEA9-5EF037E91FDB}"/>
                  </a:ext>
                </a:extLst>
              </p:cNvPr>
              <p:cNvGrpSpPr/>
              <p:nvPr/>
            </p:nvGrpSpPr>
            <p:grpSpPr>
              <a:xfrm>
                <a:off x="10470382" y="6504615"/>
                <a:ext cx="253577" cy="258722"/>
                <a:chOff x="10470382" y="6504615"/>
                <a:chExt cx="253577" cy="258722"/>
              </a:xfrm>
              <a:solidFill>
                <a:srgbClr val="055A74"/>
              </a:solidFill>
            </p:grpSpPr>
            <p:sp>
              <p:nvSpPr>
                <p:cNvPr id="4732" name="任意多边形: 形状 4731">
                  <a:extLst>
                    <a:ext uri="{FF2B5EF4-FFF2-40B4-BE49-F238E27FC236}">
                      <a16:creationId xmlns:a16="http://schemas.microsoft.com/office/drawing/2014/main" id="{612FE860-4FE6-187F-C43A-1AE9550383AC}"/>
                    </a:ext>
                  </a:extLst>
                </p:cNvPr>
                <p:cNvSpPr/>
                <p:nvPr/>
              </p:nvSpPr>
              <p:spPr>
                <a:xfrm>
                  <a:off x="10536623" y="6516411"/>
                  <a:ext cx="32504" cy="246406"/>
                </a:xfrm>
                <a:custGeom>
                  <a:avLst/>
                  <a:gdLst>
                    <a:gd name="connsiteX0" fmla="*/ 15 w 32504"/>
                    <a:gd name="connsiteY0" fmla="*/ 5405 h 246406"/>
                    <a:gd name="connsiteX1" fmla="*/ 4541 w 32504"/>
                    <a:gd name="connsiteY1" fmla="*/ 100786 h 246406"/>
                    <a:gd name="connsiteX2" fmla="*/ 11124 w 32504"/>
                    <a:gd name="connsiteY2" fmla="*/ 157570 h 246406"/>
                    <a:gd name="connsiteX3" fmla="*/ 23058 w 32504"/>
                    <a:gd name="connsiteY3" fmla="*/ 242253 h 246406"/>
                    <a:gd name="connsiteX4" fmla="*/ 28352 w 32504"/>
                    <a:gd name="connsiteY4" fmla="*/ 246368 h 246406"/>
                    <a:gd name="connsiteX5" fmla="*/ 32467 w 32504"/>
                    <a:gd name="connsiteY5" fmla="*/ 241074 h 246406"/>
                    <a:gd name="connsiteX6" fmla="*/ 22372 w 32504"/>
                    <a:gd name="connsiteY6" fmla="*/ 156199 h 246406"/>
                    <a:gd name="connsiteX7" fmla="*/ 16282 w 32504"/>
                    <a:gd name="connsiteY7" fmla="*/ 99716 h 246406"/>
                    <a:gd name="connsiteX8" fmla="*/ 10933 w 32504"/>
                    <a:gd name="connsiteY8" fmla="*/ 5460 h 246406"/>
                    <a:gd name="connsiteX9" fmla="*/ 5474 w 32504"/>
                    <a:gd name="connsiteY9" fmla="*/ 1 h 246406"/>
                    <a:gd name="connsiteX10" fmla="*/ 15 w 32504"/>
                    <a:gd name="connsiteY10" fmla="*/ 5405 h 246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504" h="246406">
                      <a:moveTo>
                        <a:pt x="15" y="5405"/>
                      </a:moveTo>
                      <a:cubicBezTo>
                        <a:pt x="-177" y="37254"/>
                        <a:pt x="1523" y="69075"/>
                        <a:pt x="4541" y="100786"/>
                      </a:cubicBezTo>
                      <a:cubicBezTo>
                        <a:pt x="6351" y="119742"/>
                        <a:pt x="8628" y="138670"/>
                        <a:pt x="11124" y="157570"/>
                      </a:cubicBezTo>
                      <a:cubicBezTo>
                        <a:pt x="14855" y="185853"/>
                        <a:pt x="19162" y="214053"/>
                        <a:pt x="23058" y="242253"/>
                      </a:cubicBezTo>
                      <a:cubicBezTo>
                        <a:pt x="23387" y="244859"/>
                        <a:pt x="25773" y="246697"/>
                        <a:pt x="28352" y="246368"/>
                      </a:cubicBezTo>
                      <a:cubicBezTo>
                        <a:pt x="30958" y="246038"/>
                        <a:pt x="32796" y="243652"/>
                        <a:pt x="32467" y="241074"/>
                      </a:cubicBezTo>
                      <a:cubicBezTo>
                        <a:pt x="29202" y="212819"/>
                        <a:pt x="25691" y="184509"/>
                        <a:pt x="22372" y="156199"/>
                      </a:cubicBezTo>
                      <a:cubicBezTo>
                        <a:pt x="20177" y="137381"/>
                        <a:pt x="18092" y="118562"/>
                        <a:pt x="16282" y="99716"/>
                      </a:cubicBezTo>
                      <a:cubicBezTo>
                        <a:pt x="13264" y="68362"/>
                        <a:pt x="11042" y="36952"/>
                        <a:pt x="10933" y="5460"/>
                      </a:cubicBezTo>
                      <a:cubicBezTo>
                        <a:pt x="10933" y="2442"/>
                        <a:pt x="8491" y="1"/>
                        <a:pt x="5474" y="1"/>
                      </a:cubicBezTo>
                      <a:cubicBezTo>
                        <a:pt x="2484" y="-54"/>
                        <a:pt x="42" y="2388"/>
                        <a:pt x="15" y="5405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33" name="任意多边形: 形状 4732">
                  <a:extLst>
                    <a:ext uri="{FF2B5EF4-FFF2-40B4-BE49-F238E27FC236}">
                      <a16:creationId xmlns:a16="http://schemas.microsoft.com/office/drawing/2014/main" id="{2F7DE644-6C86-A77B-4242-D31C0554957D}"/>
                    </a:ext>
                  </a:extLst>
                </p:cNvPr>
                <p:cNvSpPr/>
                <p:nvPr/>
              </p:nvSpPr>
              <p:spPr>
                <a:xfrm>
                  <a:off x="10472333" y="6507676"/>
                  <a:ext cx="200181" cy="154862"/>
                </a:xfrm>
                <a:custGeom>
                  <a:avLst/>
                  <a:gdLst>
                    <a:gd name="connsiteX0" fmla="*/ 8289 w 200181"/>
                    <a:gd name="connsiteY0" fmla="*/ 154071 h 154862"/>
                    <a:gd name="connsiteX1" fmla="*/ 68173 w 200181"/>
                    <a:gd name="connsiteY1" fmla="*/ 113664 h 154862"/>
                    <a:gd name="connsiteX2" fmla="*/ 133571 w 200181"/>
                    <a:gd name="connsiteY2" fmla="*/ 61159 h 154862"/>
                    <a:gd name="connsiteX3" fmla="*/ 198283 w 200181"/>
                    <a:gd name="connsiteY3" fmla="*/ 8545 h 154862"/>
                    <a:gd name="connsiteX4" fmla="*/ 199243 w 200181"/>
                    <a:gd name="connsiteY4" fmla="*/ 1906 h 154862"/>
                    <a:gd name="connsiteX5" fmla="*/ 192605 w 200181"/>
                    <a:gd name="connsiteY5" fmla="*/ 946 h 154862"/>
                    <a:gd name="connsiteX6" fmla="*/ 126384 w 200181"/>
                    <a:gd name="connsiteY6" fmla="*/ 52408 h 154862"/>
                    <a:gd name="connsiteX7" fmla="*/ 61123 w 200181"/>
                    <a:gd name="connsiteY7" fmla="*/ 104337 h 154862"/>
                    <a:gd name="connsiteX8" fmla="*/ 2638 w 200181"/>
                    <a:gd name="connsiteY8" fmla="*/ 144717 h 154862"/>
                    <a:gd name="connsiteX9" fmla="*/ 773 w 200181"/>
                    <a:gd name="connsiteY9" fmla="*/ 152206 h 154862"/>
                    <a:gd name="connsiteX10" fmla="*/ 8289 w 200181"/>
                    <a:gd name="connsiteY10" fmla="*/ 154071 h 154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0181" h="154862">
                      <a:moveTo>
                        <a:pt x="8289" y="154071"/>
                      </a:moveTo>
                      <a:cubicBezTo>
                        <a:pt x="29192" y="141645"/>
                        <a:pt x="49025" y="128038"/>
                        <a:pt x="68173" y="113664"/>
                      </a:cubicBezTo>
                      <a:cubicBezTo>
                        <a:pt x="90557" y="96849"/>
                        <a:pt x="112091" y="79045"/>
                        <a:pt x="133571" y="61159"/>
                      </a:cubicBezTo>
                      <a:cubicBezTo>
                        <a:pt x="154886" y="43411"/>
                        <a:pt x="176091" y="25498"/>
                        <a:pt x="198283" y="8545"/>
                      </a:cubicBezTo>
                      <a:cubicBezTo>
                        <a:pt x="200368" y="6981"/>
                        <a:pt x="200807" y="4018"/>
                        <a:pt x="199243" y="1906"/>
                      </a:cubicBezTo>
                      <a:cubicBezTo>
                        <a:pt x="197680" y="-206"/>
                        <a:pt x="194717" y="-617"/>
                        <a:pt x="192605" y="946"/>
                      </a:cubicBezTo>
                      <a:cubicBezTo>
                        <a:pt x="169918" y="17488"/>
                        <a:pt x="148055" y="34852"/>
                        <a:pt x="126384" y="52408"/>
                      </a:cubicBezTo>
                      <a:cubicBezTo>
                        <a:pt x="104795" y="69910"/>
                        <a:pt x="83315" y="87549"/>
                        <a:pt x="61123" y="104337"/>
                      </a:cubicBezTo>
                      <a:cubicBezTo>
                        <a:pt x="42332" y="118547"/>
                        <a:pt x="23075" y="132290"/>
                        <a:pt x="2638" y="144717"/>
                      </a:cubicBezTo>
                      <a:cubicBezTo>
                        <a:pt x="59" y="146281"/>
                        <a:pt x="-764" y="149628"/>
                        <a:pt x="773" y="152206"/>
                      </a:cubicBezTo>
                      <a:cubicBezTo>
                        <a:pt x="2336" y="154812"/>
                        <a:pt x="5710" y="155635"/>
                        <a:pt x="8289" y="154071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34" name="任意多边形: 形状 4733">
                  <a:extLst>
                    <a:ext uri="{FF2B5EF4-FFF2-40B4-BE49-F238E27FC236}">
                      <a16:creationId xmlns:a16="http://schemas.microsoft.com/office/drawing/2014/main" id="{DD0BFA80-C680-E3C5-AB2F-204DEF10F008}"/>
                    </a:ext>
                  </a:extLst>
                </p:cNvPr>
                <p:cNvSpPr/>
                <p:nvPr/>
              </p:nvSpPr>
              <p:spPr>
                <a:xfrm>
                  <a:off x="10563238" y="6504615"/>
                  <a:ext cx="117769" cy="258722"/>
                </a:xfrm>
                <a:custGeom>
                  <a:avLst/>
                  <a:gdLst>
                    <a:gd name="connsiteX0" fmla="*/ 107323 w 117769"/>
                    <a:gd name="connsiteY0" fmla="*/ 3212 h 258722"/>
                    <a:gd name="connsiteX1" fmla="*/ 89520 w 117769"/>
                    <a:gd name="connsiteY1" fmla="*/ 44003 h 258722"/>
                    <a:gd name="connsiteX2" fmla="*/ 50594 w 117769"/>
                    <a:gd name="connsiteY2" fmla="*/ 139631 h 258722"/>
                    <a:gd name="connsiteX3" fmla="*/ 14466 w 117769"/>
                    <a:gd name="connsiteY3" fmla="*/ 217785 h 258722"/>
                    <a:gd name="connsiteX4" fmla="*/ 311 w 117769"/>
                    <a:gd name="connsiteY4" fmla="*/ 252294 h 258722"/>
                    <a:gd name="connsiteX5" fmla="*/ 3082 w 117769"/>
                    <a:gd name="connsiteY5" fmla="*/ 258412 h 258722"/>
                    <a:gd name="connsiteX6" fmla="*/ 9199 w 117769"/>
                    <a:gd name="connsiteY6" fmla="*/ 255641 h 258722"/>
                    <a:gd name="connsiteX7" fmla="*/ 23793 w 117769"/>
                    <a:gd name="connsiteY7" fmla="*/ 222064 h 258722"/>
                    <a:gd name="connsiteX8" fmla="*/ 61292 w 117769"/>
                    <a:gd name="connsiteY8" fmla="*/ 144239 h 258722"/>
                    <a:gd name="connsiteX9" fmla="*/ 105650 w 117769"/>
                    <a:gd name="connsiteY9" fmla="*/ 34704 h 258722"/>
                    <a:gd name="connsiteX10" fmla="*/ 117281 w 117769"/>
                    <a:gd name="connsiteY10" fmla="*/ 7738 h 258722"/>
                    <a:gd name="connsiteX11" fmla="*/ 114593 w 117769"/>
                    <a:gd name="connsiteY11" fmla="*/ 496 h 258722"/>
                    <a:gd name="connsiteX12" fmla="*/ 107323 w 117769"/>
                    <a:gd name="connsiteY12" fmla="*/ 3212 h 258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7769" h="258722">
                      <a:moveTo>
                        <a:pt x="107323" y="3212"/>
                      </a:moveTo>
                      <a:cubicBezTo>
                        <a:pt x="101096" y="16681"/>
                        <a:pt x="95199" y="30287"/>
                        <a:pt x="89520" y="44003"/>
                      </a:cubicBezTo>
                      <a:cubicBezTo>
                        <a:pt x="76380" y="75797"/>
                        <a:pt x="64255" y="108084"/>
                        <a:pt x="50594" y="139631"/>
                      </a:cubicBezTo>
                      <a:cubicBezTo>
                        <a:pt x="39374" y="166185"/>
                        <a:pt x="26207" y="191587"/>
                        <a:pt x="14466" y="217785"/>
                      </a:cubicBezTo>
                      <a:cubicBezTo>
                        <a:pt x="9391" y="229086"/>
                        <a:pt x="4618" y="240553"/>
                        <a:pt x="311" y="252294"/>
                      </a:cubicBezTo>
                      <a:cubicBezTo>
                        <a:pt x="-622" y="254736"/>
                        <a:pt x="613" y="257479"/>
                        <a:pt x="3082" y="258412"/>
                      </a:cubicBezTo>
                      <a:cubicBezTo>
                        <a:pt x="5523" y="259344"/>
                        <a:pt x="8266" y="258110"/>
                        <a:pt x="9199" y="255641"/>
                      </a:cubicBezTo>
                      <a:cubicBezTo>
                        <a:pt x="13643" y="244201"/>
                        <a:pt x="18608" y="233064"/>
                        <a:pt x="23793" y="222064"/>
                      </a:cubicBezTo>
                      <a:cubicBezTo>
                        <a:pt x="36055" y="196004"/>
                        <a:pt x="49579" y="170712"/>
                        <a:pt x="61292" y="144239"/>
                      </a:cubicBezTo>
                      <a:cubicBezTo>
                        <a:pt x="76846" y="108084"/>
                        <a:pt x="90480" y="71051"/>
                        <a:pt x="105650" y="34704"/>
                      </a:cubicBezTo>
                      <a:cubicBezTo>
                        <a:pt x="109408" y="25678"/>
                        <a:pt x="113276" y="16653"/>
                        <a:pt x="117281" y="7738"/>
                      </a:cubicBezTo>
                      <a:cubicBezTo>
                        <a:pt x="118516" y="4994"/>
                        <a:pt x="117336" y="1758"/>
                        <a:pt x="114593" y="496"/>
                      </a:cubicBezTo>
                      <a:cubicBezTo>
                        <a:pt x="111850" y="-766"/>
                        <a:pt x="108585" y="468"/>
                        <a:pt x="107323" y="3212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35" name="任意多边形: 形状 4734">
                  <a:extLst>
                    <a:ext uri="{FF2B5EF4-FFF2-40B4-BE49-F238E27FC236}">
                      <a16:creationId xmlns:a16="http://schemas.microsoft.com/office/drawing/2014/main" id="{2D35CBD4-5A03-CF16-FA98-6233564E5518}"/>
                    </a:ext>
                  </a:extLst>
                </p:cNvPr>
                <p:cNvSpPr/>
                <p:nvPr/>
              </p:nvSpPr>
              <p:spPr>
                <a:xfrm>
                  <a:off x="10470382" y="6653198"/>
                  <a:ext cx="248721" cy="50261"/>
                </a:xfrm>
                <a:custGeom>
                  <a:avLst/>
                  <a:gdLst>
                    <a:gd name="connsiteX0" fmla="*/ 4205 w 248721"/>
                    <a:gd name="connsiteY0" fmla="*/ 10799 h 50261"/>
                    <a:gd name="connsiteX1" fmla="*/ 51991 w 248721"/>
                    <a:gd name="connsiteY1" fmla="*/ 20620 h 50261"/>
                    <a:gd name="connsiteX2" fmla="*/ 128883 w 248721"/>
                    <a:gd name="connsiteY2" fmla="*/ 31400 h 50261"/>
                    <a:gd name="connsiteX3" fmla="*/ 242781 w 248721"/>
                    <a:gd name="connsiteY3" fmla="*/ 50109 h 50261"/>
                    <a:gd name="connsiteX4" fmla="*/ 248569 w 248721"/>
                    <a:gd name="connsiteY4" fmla="*/ 46707 h 50261"/>
                    <a:gd name="connsiteX5" fmla="*/ 245168 w 248721"/>
                    <a:gd name="connsiteY5" fmla="*/ 40919 h 50261"/>
                    <a:gd name="connsiteX6" fmla="*/ 173598 w 248721"/>
                    <a:gd name="connsiteY6" fmla="*/ 26024 h 50261"/>
                    <a:gd name="connsiteX7" fmla="*/ 106362 w 248721"/>
                    <a:gd name="connsiteY7" fmla="*/ 16669 h 50261"/>
                    <a:gd name="connsiteX8" fmla="*/ 6729 w 248721"/>
                    <a:gd name="connsiteY8" fmla="*/ 155 h 50261"/>
                    <a:gd name="connsiteX9" fmla="*/ 145 w 248721"/>
                    <a:gd name="connsiteY9" fmla="*/ 4188 h 50261"/>
                    <a:gd name="connsiteX10" fmla="*/ 4205 w 248721"/>
                    <a:gd name="connsiteY10" fmla="*/ 10799 h 50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48721" h="50261">
                      <a:moveTo>
                        <a:pt x="4205" y="10799"/>
                      </a:moveTo>
                      <a:cubicBezTo>
                        <a:pt x="20006" y="14694"/>
                        <a:pt x="35944" y="17904"/>
                        <a:pt x="51991" y="20620"/>
                      </a:cubicBezTo>
                      <a:cubicBezTo>
                        <a:pt x="77476" y="24926"/>
                        <a:pt x="103180" y="28218"/>
                        <a:pt x="128883" y="31400"/>
                      </a:cubicBezTo>
                      <a:cubicBezTo>
                        <a:pt x="167206" y="36173"/>
                        <a:pt x="205501" y="40809"/>
                        <a:pt x="242781" y="50109"/>
                      </a:cubicBezTo>
                      <a:cubicBezTo>
                        <a:pt x="245305" y="50767"/>
                        <a:pt x="247911" y="49231"/>
                        <a:pt x="248569" y="46707"/>
                      </a:cubicBezTo>
                      <a:cubicBezTo>
                        <a:pt x="249227" y="44183"/>
                        <a:pt x="247691" y="41577"/>
                        <a:pt x="245168" y="40919"/>
                      </a:cubicBezTo>
                      <a:cubicBezTo>
                        <a:pt x="221658" y="34527"/>
                        <a:pt x="197738" y="29836"/>
                        <a:pt x="173598" y="26024"/>
                      </a:cubicBezTo>
                      <a:cubicBezTo>
                        <a:pt x="151295" y="22485"/>
                        <a:pt x="128828" y="19604"/>
                        <a:pt x="106362" y="16669"/>
                      </a:cubicBezTo>
                      <a:cubicBezTo>
                        <a:pt x="72894" y="12335"/>
                        <a:pt x="39455" y="7891"/>
                        <a:pt x="6729" y="155"/>
                      </a:cubicBezTo>
                      <a:cubicBezTo>
                        <a:pt x="3793" y="-558"/>
                        <a:pt x="858" y="1252"/>
                        <a:pt x="145" y="4188"/>
                      </a:cubicBezTo>
                      <a:cubicBezTo>
                        <a:pt x="-541" y="7150"/>
                        <a:pt x="1270" y="10085"/>
                        <a:pt x="4205" y="1079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36" name="任意多边形: 形状 4735">
                  <a:extLst>
                    <a:ext uri="{FF2B5EF4-FFF2-40B4-BE49-F238E27FC236}">
                      <a16:creationId xmlns:a16="http://schemas.microsoft.com/office/drawing/2014/main" id="{79F2F59A-ED21-95E2-9CDA-ABBEF2FB5773}"/>
                    </a:ext>
                  </a:extLst>
                </p:cNvPr>
                <p:cNvSpPr/>
                <p:nvPr/>
              </p:nvSpPr>
              <p:spPr>
                <a:xfrm>
                  <a:off x="10535811" y="6519071"/>
                  <a:ext cx="188148" cy="182275"/>
                </a:xfrm>
                <a:custGeom>
                  <a:avLst/>
                  <a:gdLst>
                    <a:gd name="connsiteX0" fmla="*/ 1349 w 188148"/>
                    <a:gd name="connsiteY0" fmla="*/ 9054 h 182275"/>
                    <a:gd name="connsiteX1" fmla="*/ 21374 w 188148"/>
                    <a:gd name="connsiteY1" fmla="*/ 29738 h 182275"/>
                    <a:gd name="connsiteX2" fmla="*/ 70093 w 188148"/>
                    <a:gd name="connsiteY2" fmla="*/ 73876 h 182275"/>
                    <a:gd name="connsiteX3" fmla="*/ 146025 w 188148"/>
                    <a:gd name="connsiteY3" fmla="*/ 149890 h 182275"/>
                    <a:gd name="connsiteX4" fmla="*/ 180287 w 188148"/>
                    <a:gd name="connsiteY4" fmla="*/ 181108 h 182275"/>
                    <a:gd name="connsiteX5" fmla="*/ 186981 w 188148"/>
                    <a:gd name="connsiteY5" fmla="*/ 180641 h 182275"/>
                    <a:gd name="connsiteX6" fmla="*/ 186515 w 188148"/>
                    <a:gd name="connsiteY6" fmla="*/ 173948 h 182275"/>
                    <a:gd name="connsiteX7" fmla="*/ 153404 w 188148"/>
                    <a:gd name="connsiteY7" fmla="*/ 142374 h 182275"/>
                    <a:gd name="connsiteX8" fmla="*/ 78323 w 188148"/>
                    <a:gd name="connsiteY8" fmla="*/ 65427 h 182275"/>
                    <a:gd name="connsiteX9" fmla="*/ 29027 w 188148"/>
                    <a:gd name="connsiteY9" fmla="*/ 21508 h 182275"/>
                    <a:gd name="connsiteX10" fmla="*/ 9551 w 188148"/>
                    <a:gd name="connsiteY10" fmla="*/ 1867 h 182275"/>
                    <a:gd name="connsiteX11" fmla="*/ 1842 w 188148"/>
                    <a:gd name="connsiteY11" fmla="*/ 1346 h 182275"/>
                    <a:gd name="connsiteX12" fmla="*/ 1349 w 188148"/>
                    <a:gd name="connsiteY12" fmla="*/ 9054 h 182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8148" h="182275">
                      <a:moveTo>
                        <a:pt x="1349" y="9054"/>
                      </a:moveTo>
                      <a:cubicBezTo>
                        <a:pt x="7603" y="16296"/>
                        <a:pt x="14351" y="23127"/>
                        <a:pt x="21374" y="29738"/>
                      </a:cubicBezTo>
                      <a:cubicBezTo>
                        <a:pt x="37312" y="44743"/>
                        <a:pt x="54594" y="58651"/>
                        <a:pt x="70093" y="73876"/>
                      </a:cubicBezTo>
                      <a:cubicBezTo>
                        <a:pt x="95797" y="98648"/>
                        <a:pt x="120266" y="124982"/>
                        <a:pt x="146025" y="149890"/>
                      </a:cubicBezTo>
                      <a:cubicBezTo>
                        <a:pt x="157135" y="160643"/>
                        <a:pt x="168519" y="171095"/>
                        <a:pt x="180287" y="181108"/>
                      </a:cubicBezTo>
                      <a:cubicBezTo>
                        <a:pt x="182263" y="182836"/>
                        <a:pt x="185253" y="182617"/>
                        <a:pt x="186981" y="180641"/>
                      </a:cubicBezTo>
                      <a:cubicBezTo>
                        <a:pt x="188709" y="178666"/>
                        <a:pt x="188490" y="175676"/>
                        <a:pt x="186515" y="173948"/>
                      </a:cubicBezTo>
                      <a:cubicBezTo>
                        <a:pt x="175130" y="163799"/>
                        <a:pt x="164185" y="153155"/>
                        <a:pt x="153404" y="142374"/>
                      </a:cubicBezTo>
                      <a:cubicBezTo>
                        <a:pt x="128057" y="117027"/>
                        <a:pt x="103752" y="90527"/>
                        <a:pt x="78323" y="65427"/>
                      </a:cubicBezTo>
                      <a:cubicBezTo>
                        <a:pt x="62632" y="50257"/>
                        <a:pt x="45185" y="36431"/>
                        <a:pt x="29027" y="21508"/>
                      </a:cubicBezTo>
                      <a:cubicBezTo>
                        <a:pt x="22224" y="15226"/>
                        <a:pt x="15641" y="8752"/>
                        <a:pt x="9551" y="1867"/>
                      </a:cubicBezTo>
                      <a:cubicBezTo>
                        <a:pt x="7576" y="-410"/>
                        <a:pt x="4119" y="-629"/>
                        <a:pt x="1842" y="1346"/>
                      </a:cubicBezTo>
                      <a:cubicBezTo>
                        <a:pt x="-407" y="3348"/>
                        <a:pt x="-626" y="6777"/>
                        <a:pt x="1349" y="9054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870658237"/>
      </p:ext>
    </p:extLst>
  </p:cSld>
  <p:clrMapOvr>
    <a:masterClrMapping/>
  </p:clrMapOvr>
  <p:transition/>
  <p:hf sldNum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164AF54-3373-9C87-B9F4-36A0645E24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8165" b="10195"/>
          <a:stretch/>
        </p:blipFill>
        <p:spPr>
          <a:xfrm>
            <a:off x="0" y="1"/>
            <a:ext cx="12192000" cy="6858001"/>
          </a:xfrm>
          <a:custGeom>
            <a:avLst/>
            <a:gdLst>
              <a:gd name="connsiteX0" fmla="*/ 0 w 12192000"/>
              <a:gd name="connsiteY0" fmla="*/ 0 h 6858001"/>
              <a:gd name="connsiteX1" fmla="*/ 12192000 w 12192000"/>
              <a:gd name="connsiteY1" fmla="*/ 0 h 6858001"/>
              <a:gd name="connsiteX2" fmla="*/ 12192000 w 12192000"/>
              <a:gd name="connsiteY2" fmla="*/ 6858001 h 6858001"/>
              <a:gd name="connsiteX3" fmla="*/ 0 w 12192000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1">
                <a:moveTo>
                  <a:pt x="0" y="0"/>
                </a:moveTo>
                <a:lnTo>
                  <a:pt x="12192000" y="0"/>
                </a:lnTo>
                <a:lnTo>
                  <a:pt x="12192000" y="6858001"/>
                </a:lnTo>
                <a:lnTo>
                  <a:pt x="0" y="6858001"/>
                </a:lnTo>
                <a:close/>
              </a:path>
            </a:pathLst>
          </a:cu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554598B2-9BEA-BB68-C6F2-CB6D8F64B9FE}"/>
              </a:ext>
            </a:extLst>
          </p:cNvPr>
          <p:cNvSpPr/>
          <p:nvPr userDrawn="1"/>
        </p:nvSpPr>
        <p:spPr>
          <a:xfrm>
            <a:off x="311492" y="258872"/>
            <a:ext cx="11561194" cy="633061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noFill/>
          </a:ln>
          <a:effectLst>
            <a:outerShdw blurRad="114300" dist="12700" sx="101000" sy="101000" algn="ctr" rotWithShape="0">
              <a:srgbClr val="1FAD85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224" name="图形 291">
            <a:extLst>
              <a:ext uri="{FF2B5EF4-FFF2-40B4-BE49-F238E27FC236}">
                <a16:creationId xmlns:a16="http://schemas.microsoft.com/office/drawing/2014/main" id="{70E8EF56-BE78-EEC6-AE2C-306827C23480}"/>
              </a:ext>
            </a:extLst>
          </p:cNvPr>
          <p:cNvGrpSpPr/>
          <p:nvPr userDrawn="1"/>
        </p:nvGrpSpPr>
        <p:grpSpPr>
          <a:xfrm>
            <a:off x="8795362" y="5898226"/>
            <a:ext cx="1812298" cy="1941343"/>
            <a:chOff x="6044424" y="6273831"/>
            <a:chExt cx="1170310" cy="1253642"/>
          </a:xfrm>
        </p:grpSpPr>
        <p:sp>
          <p:nvSpPr>
            <p:cNvPr id="4225" name="任意多边形: 形状 4224">
              <a:extLst>
                <a:ext uri="{FF2B5EF4-FFF2-40B4-BE49-F238E27FC236}">
                  <a16:creationId xmlns:a16="http://schemas.microsoft.com/office/drawing/2014/main" id="{37CBD58E-F726-1D9B-80C5-28C32D1D3A0A}"/>
                </a:ext>
              </a:extLst>
            </p:cNvPr>
            <p:cNvSpPr/>
            <p:nvPr/>
          </p:nvSpPr>
          <p:spPr>
            <a:xfrm>
              <a:off x="6059813" y="6312291"/>
              <a:ext cx="1154921" cy="1215182"/>
            </a:xfrm>
            <a:custGeom>
              <a:avLst/>
              <a:gdLst>
                <a:gd name="connsiteX0" fmla="*/ 560084 w 1154921"/>
                <a:gd name="connsiteY0" fmla="*/ 1215183 h 1215182"/>
                <a:gd name="connsiteX1" fmla="*/ 551662 w 1154921"/>
                <a:gd name="connsiteY1" fmla="*/ 1214250 h 1215182"/>
                <a:gd name="connsiteX2" fmla="*/ 544064 w 1154921"/>
                <a:gd name="connsiteY2" fmla="*/ 1211946 h 1215182"/>
                <a:gd name="connsiteX3" fmla="*/ 537782 w 1154921"/>
                <a:gd name="connsiteY3" fmla="*/ 1208873 h 1215182"/>
                <a:gd name="connsiteX4" fmla="*/ 530594 w 1154921"/>
                <a:gd name="connsiteY4" fmla="*/ 1203607 h 1215182"/>
                <a:gd name="connsiteX5" fmla="*/ 529634 w 1154921"/>
                <a:gd name="connsiteY5" fmla="*/ 1203031 h 1215182"/>
                <a:gd name="connsiteX6" fmla="*/ 522804 w 1154921"/>
                <a:gd name="connsiteY6" fmla="*/ 1197983 h 1215182"/>
                <a:gd name="connsiteX7" fmla="*/ 512901 w 1154921"/>
                <a:gd name="connsiteY7" fmla="*/ 1185062 h 1215182"/>
                <a:gd name="connsiteX8" fmla="*/ 478830 w 1154921"/>
                <a:gd name="connsiteY8" fmla="*/ 1124575 h 1215182"/>
                <a:gd name="connsiteX9" fmla="*/ 432278 w 1154921"/>
                <a:gd name="connsiteY9" fmla="*/ 1050563 h 1215182"/>
                <a:gd name="connsiteX10" fmla="*/ 388524 w 1154921"/>
                <a:gd name="connsiteY10" fmla="*/ 981188 h 1215182"/>
                <a:gd name="connsiteX11" fmla="*/ 305789 w 1154921"/>
                <a:gd name="connsiteY11" fmla="*/ 843589 h 1215182"/>
                <a:gd name="connsiteX12" fmla="*/ 247195 w 1154921"/>
                <a:gd name="connsiteY12" fmla="*/ 744779 h 1215182"/>
                <a:gd name="connsiteX13" fmla="*/ 183278 w 1154921"/>
                <a:gd name="connsiteY13" fmla="*/ 637026 h 1215182"/>
                <a:gd name="connsiteX14" fmla="*/ 146793 w 1154921"/>
                <a:gd name="connsiteY14" fmla="*/ 576703 h 1215182"/>
                <a:gd name="connsiteX15" fmla="*/ 106990 w 1154921"/>
                <a:gd name="connsiteY15" fmla="*/ 510756 h 1215182"/>
                <a:gd name="connsiteX16" fmla="*/ 59642 w 1154921"/>
                <a:gd name="connsiteY16" fmla="*/ 425635 h 1215182"/>
                <a:gd name="connsiteX17" fmla="*/ 57146 w 1154921"/>
                <a:gd name="connsiteY17" fmla="*/ 420862 h 1215182"/>
                <a:gd name="connsiteX18" fmla="*/ 55884 w 1154921"/>
                <a:gd name="connsiteY18" fmla="*/ 417899 h 1215182"/>
                <a:gd name="connsiteX19" fmla="*/ 53058 w 1154921"/>
                <a:gd name="connsiteY19" fmla="*/ 404814 h 1215182"/>
                <a:gd name="connsiteX20" fmla="*/ 53031 w 1154921"/>
                <a:gd name="connsiteY20" fmla="*/ 404293 h 1215182"/>
                <a:gd name="connsiteX21" fmla="*/ 53058 w 1154921"/>
                <a:gd name="connsiteY21" fmla="*/ 396913 h 1215182"/>
                <a:gd name="connsiteX22" fmla="*/ 526 w 1154921"/>
                <a:gd name="connsiteY22" fmla="*/ 273744 h 1215182"/>
                <a:gd name="connsiteX23" fmla="*/ 718 w 1154921"/>
                <a:gd name="connsiteY23" fmla="*/ 271796 h 1215182"/>
                <a:gd name="connsiteX24" fmla="*/ 2227 w 1154921"/>
                <a:gd name="connsiteY24" fmla="*/ 259562 h 1215182"/>
                <a:gd name="connsiteX25" fmla="*/ 2858 w 1154921"/>
                <a:gd name="connsiteY25" fmla="*/ 256352 h 1215182"/>
                <a:gd name="connsiteX26" fmla="*/ 5107 w 1154921"/>
                <a:gd name="connsiteY26" fmla="*/ 245571 h 1215182"/>
                <a:gd name="connsiteX27" fmla="*/ 6232 w 1154921"/>
                <a:gd name="connsiteY27" fmla="*/ 241511 h 1215182"/>
                <a:gd name="connsiteX28" fmla="*/ 6808 w 1154921"/>
                <a:gd name="connsiteY28" fmla="*/ 239454 h 1215182"/>
                <a:gd name="connsiteX29" fmla="*/ 9030 w 1154921"/>
                <a:gd name="connsiteY29" fmla="*/ 231910 h 1215182"/>
                <a:gd name="connsiteX30" fmla="*/ 11197 w 1154921"/>
                <a:gd name="connsiteY30" fmla="*/ 225985 h 1215182"/>
                <a:gd name="connsiteX31" fmla="*/ 12157 w 1154921"/>
                <a:gd name="connsiteY31" fmla="*/ 223461 h 1215182"/>
                <a:gd name="connsiteX32" fmla="*/ 14023 w 1154921"/>
                <a:gd name="connsiteY32" fmla="*/ 218578 h 1215182"/>
                <a:gd name="connsiteX33" fmla="*/ 20030 w 1154921"/>
                <a:gd name="connsiteY33" fmla="*/ 205520 h 1215182"/>
                <a:gd name="connsiteX34" fmla="*/ 25187 w 1154921"/>
                <a:gd name="connsiteY34" fmla="*/ 196056 h 1215182"/>
                <a:gd name="connsiteX35" fmla="*/ 26339 w 1154921"/>
                <a:gd name="connsiteY35" fmla="*/ 194054 h 1215182"/>
                <a:gd name="connsiteX36" fmla="*/ 31853 w 1154921"/>
                <a:gd name="connsiteY36" fmla="*/ 185358 h 1215182"/>
                <a:gd name="connsiteX37" fmla="*/ 32759 w 1154921"/>
                <a:gd name="connsiteY37" fmla="*/ 184069 h 1215182"/>
                <a:gd name="connsiteX38" fmla="*/ 38876 w 1154921"/>
                <a:gd name="connsiteY38" fmla="*/ 175647 h 1215182"/>
                <a:gd name="connsiteX39" fmla="*/ 39562 w 1154921"/>
                <a:gd name="connsiteY39" fmla="*/ 174742 h 1215182"/>
                <a:gd name="connsiteX40" fmla="*/ 46283 w 1154921"/>
                <a:gd name="connsiteY40" fmla="*/ 166677 h 1215182"/>
                <a:gd name="connsiteX41" fmla="*/ 47627 w 1154921"/>
                <a:gd name="connsiteY41" fmla="*/ 165168 h 1215182"/>
                <a:gd name="connsiteX42" fmla="*/ 55033 w 1154921"/>
                <a:gd name="connsiteY42" fmla="*/ 157432 h 1215182"/>
                <a:gd name="connsiteX43" fmla="*/ 56185 w 1154921"/>
                <a:gd name="connsiteY43" fmla="*/ 156362 h 1215182"/>
                <a:gd name="connsiteX44" fmla="*/ 63702 w 1154921"/>
                <a:gd name="connsiteY44" fmla="*/ 149614 h 1215182"/>
                <a:gd name="connsiteX45" fmla="*/ 64388 w 1154921"/>
                <a:gd name="connsiteY45" fmla="*/ 149010 h 1215182"/>
                <a:gd name="connsiteX46" fmla="*/ 73193 w 1154921"/>
                <a:gd name="connsiteY46" fmla="*/ 142180 h 1215182"/>
                <a:gd name="connsiteX47" fmla="*/ 74016 w 1154921"/>
                <a:gd name="connsiteY47" fmla="*/ 141604 h 1215182"/>
                <a:gd name="connsiteX48" fmla="*/ 94206 w 1154921"/>
                <a:gd name="connsiteY48" fmla="*/ 129534 h 1215182"/>
                <a:gd name="connsiteX49" fmla="*/ 95578 w 1154921"/>
                <a:gd name="connsiteY49" fmla="*/ 128875 h 1215182"/>
                <a:gd name="connsiteX50" fmla="*/ 105783 w 1154921"/>
                <a:gd name="connsiteY50" fmla="*/ 124514 h 1215182"/>
                <a:gd name="connsiteX51" fmla="*/ 106962 w 1154921"/>
                <a:gd name="connsiteY51" fmla="*/ 124075 h 1215182"/>
                <a:gd name="connsiteX52" fmla="*/ 130005 w 1154921"/>
                <a:gd name="connsiteY52" fmla="*/ 117875 h 1215182"/>
                <a:gd name="connsiteX53" fmla="*/ 130801 w 1154921"/>
                <a:gd name="connsiteY53" fmla="*/ 117738 h 1215182"/>
                <a:gd name="connsiteX54" fmla="*/ 143227 w 1154921"/>
                <a:gd name="connsiteY54" fmla="*/ 116312 h 1215182"/>
                <a:gd name="connsiteX55" fmla="*/ 144242 w 1154921"/>
                <a:gd name="connsiteY55" fmla="*/ 116257 h 1215182"/>
                <a:gd name="connsiteX56" fmla="*/ 150963 w 1154921"/>
                <a:gd name="connsiteY56" fmla="*/ 116065 h 1215182"/>
                <a:gd name="connsiteX57" fmla="*/ 155544 w 1154921"/>
                <a:gd name="connsiteY57" fmla="*/ 116147 h 1215182"/>
                <a:gd name="connsiteX58" fmla="*/ 160235 w 1154921"/>
                <a:gd name="connsiteY58" fmla="*/ 110798 h 1215182"/>
                <a:gd name="connsiteX59" fmla="*/ 162402 w 1154921"/>
                <a:gd name="connsiteY59" fmla="*/ 108439 h 1215182"/>
                <a:gd name="connsiteX60" fmla="*/ 170385 w 1154921"/>
                <a:gd name="connsiteY60" fmla="*/ 100620 h 1215182"/>
                <a:gd name="connsiteX61" fmla="*/ 177929 w 1154921"/>
                <a:gd name="connsiteY61" fmla="*/ 94229 h 1215182"/>
                <a:gd name="connsiteX62" fmla="*/ 180837 w 1154921"/>
                <a:gd name="connsiteY62" fmla="*/ 92034 h 1215182"/>
                <a:gd name="connsiteX63" fmla="*/ 182016 w 1154921"/>
                <a:gd name="connsiteY63" fmla="*/ 91156 h 1215182"/>
                <a:gd name="connsiteX64" fmla="*/ 185802 w 1154921"/>
                <a:gd name="connsiteY64" fmla="*/ 88386 h 1215182"/>
                <a:gd name="connsiteX65" fmla="*/ 189971 w 1154921"/>
                <a:gd name="connsiteY65" fmla="*/ 85643 h 1215182"/>
                <a:gd name="connsiteX66" fmla="*/ 190685 w 1154921"/>
                <a:gd name="connsiteY66" fmla="*/ 85176 h 1215182"/>
                <a:gd name="connsiteX67" fmla="*/ 194031 w 1154921"/>
                <a:gd name="connsiteY67" fmla="*/ 83037 h 1215182"/>
                <a:gd name="connsiteX68" fmla="*/ 199819 w 1154921"/>
                <a:gd name="connsiteY68" fmla="*/ 79745 h 1215182"/>
                <a:gd name="connsiteX69" fmla="*/ 202480 w 1154921"/>
                <a:gd name="connsiteY69" fmla="*/ 78264 h 1215182"/>
                <a:gd name="connsiteX70" fmla="*/ 209695 w 1154921"/>
                <a:gd name="connsiteY70" fmla="*/ 74752 h 1215182"/>
                <a:gd name="connsiteX71" fmla="*/ 211478 w 1154921"/>
                <a:gd name="connsiteY71" fmla="*/ 73902 h 1215182"/>
                <a:gd name="connsiteX72" fmla="*/ 219132 w 1154921"/>
                <a:gd name="connsiteY72" fmla="*/ 70774 h 1215182"/>
                <a:gd name="connsiteX73" fmla="*/ 220229 w 1154921"/>
                <a:gd name="connsiteY73" fmla="*/ 70336 h 1215182"/>
                <a:gd name="connsiteX74" fmla="*/ 229035 w 1154921"/>
                <a:gd name="connsiteY74" fmla="*/ 67345 h 1215182"/>
                <a:gd name="connsiteX75" fmla="*/ 229830 w 1154921"/>
                <a:gd name="connsiteY75" fmla="*/ 67099 h 1215182"/>
                <a:gd name="connsiteX76" fmla="*/ 273063 w 1154921"/>
                <a:gd name="connsiteY76" fmla="*/ 60734 h 1215182"/>
                <a:gd name="connsiteX77" fmla="*/ 293774 w 1154921"/>
                <a:gd name="connsiteY77" fmla="*/ 62188 h 1215182"/>
                <a:gd name="connsiteX78" fmla="*/ 300550 w 1154921"/>
                <a:gd name="connsiteY78" fmla="*/ 55248 h 1215182"/>
                <a:gd name="connsiteX79" fmla="*/ 301537 w 1154921"/>
                <a:gd name="connsiteY79" fmla="*/ 54315 h 1215182"/>
                <a:gd name="connsiteX80" fmla="*/ 310096 w 1154921"/>
                <a:gd name="connsiteY80" fmla="*/ 46799 h 1215182"/>
                <a:gd name="connsiteX81" fmla="*/ 312208 w 1154921"/>
                <a:gd name="connsiteY81" fmla="*/ 45180 h 1215182"/>
                <a:gd name="connsiteX82" fmla="*/ 320465 w 1154921"/>
                <a:gd name="connsiteY82" fmla="*/ 39146 h 1215182"/>
                <a:gd name="connsiteX83" fmla="*/ 323785 w 1154921"/>
                <a:gd name="connsiteY83" fmla="*/ 37061 h 1215182"/>
                <a:gd name="connsiteX84" fmla="*/ 344386 w 1154921"/>
                <a:gd name="connsiteY84" fmla="*/ 69540 h 1215182"/>
                <a:gd name="connsiteX85" fmla="*/ 324525 w 1154921"/>
                <a:gd name="connsiteY85" fmla="*/ 36594 h 1215182"/>
                <a:gd name="connsiteX86" fmla="*/ 331685 w 1154921"/>
                <a:gd name="connsiteY86" fmla="*/ 32315 h 1215182"/>
                <a:gd name="connsiteX87" fmla="*/ 336760 w 1154921"/>
                <a:gd name="connsiteY87" fmla="*/ 29791 h 1215182"/>
                <a:gd name="connsiteX88" fmla="*/ 338516 w 1154921"/>
                <a:gd name="connsiteY88" fmla="*/ 28941 h 1215182"/>
                <a:gd name="connsiteX89" fmla="*/ 343810 w 1154921"/>
                <a:gd name="connsiteY89" fmla="*/ 26472 h 1215182"/>
                <a:gd name="connsiteX90" fmla="*/ 356538 w 1154921"/>
                <a:gd name="connsiteY90" fmla="*/ 21808 h 1215182"/>
                <a:gd name="connsiteX91" fmla="*/ 385562 w 1154921"/>
                <a:gd name="connsiteY91" fmla="*/ 17447 h 1215182"/>
                <a:gd name="connsiteX92" fmla="*/ 432662 w 1154921"/>
                <a:gd name="connsiteY92" fmla="*/ 28420 h 1215182"/>
                <a:gd name="connsiteX93" fmla="*/ 508484 w 1154921"/>
                <a:gd name="connsiteY93" fmla="*/ 0 h 1215182"/>
                <a:gd name="connsiteX94" fmla="*/ 578299 w 1154921"/>
                <a:gd name="connsiteY94" fmla="*/ 21177 h 1215182"/>
                <a:gd name="connsiteX95" fmla="*/ 624467 w 1154921"/>
                <a:gd name="connsiteY95" fmla="*/ 65837 h 1215182"/>
                <a:gd name="connsiteX96" fmla="*/ 641091 w 1154921"/>
                <a:gd name="connsiteY96" fmla="*/ 61502 h 1215182"/>
                <a:gd name="connsiteX97" fmla="*/ 670223 w 1154921"/>
                <a:gd name="connsiteY97" fmla="*/ 54178 h 1215182"/>
                <a:gd name="connsiteX98" fmla="*/ 685997 w 1154921"/>
                <a:gd name="connsiteY98" fmla="*/ 51051 h 1215182"/>
                <a:gd name="connsiteX99" fmla="*/ 694391 w 1154921"/>
                <a:gd name="connsiteY99" fmla="*/ 47622 h 1215182"/>
                <a:gd name="connsiteX100" fmla="*/ 707449 w 1154921"/>
                <a:gd name="connsiteY100" fmla="*/ 45729 h 1215182"/>
                <a:gd name="connsiteX101" fmla="*/ 751669 w 1154921"/>
                <a:gd name="connsiteY101" fmla="*/ 78730 h 1215182"/>
                <a:gd name="connsiteX102" fmla="*/ 771009 w 1154921"/>
                <a:gd name="connsiteY102" fmla="*/ 128958 h 1215182"/>
                <a:gd name="connsiteX103" fmla="*/ 792104 w 1154921"/>
                <a:gd name="connsiteY103" fmla="*/ 172959 h 1215182"/>
                <a:gd name="connsiteX104" fmla="*/ 809880 w 1154921"/>
                <a:gd name="connsiteY104" fmla="*/ 209663 h 1215182"/>
                <a:gd name="connsiteX105" fmla="*/ 836434 w 1154921"/>
                <a:gd name="connsiteY105" fmla="*/ 264664 h 1215182"/>
                <a:gd name="connsiteX106" fmla="*/ 892176 w 1154921"/>
                <a:gd name="connsiteY106" fmla="*/ 364187 h 1215182"/>
                <a:gd name="connsiteX107" fmla="*/ 907867 w 1154921"/>
                <a:gd name="connsiteY107" fmla="*/ 388273 h 1215182"/>
                <a:gd name="connsiteX108" fmla="*/ 959082 w 1154921"/>
                <a:gd name="connsiteY108" fmla="*/ 455014 h 1215182"/>
                <a:gd name="connsiteX109" fmla="*/ 1089851 w 1154921"/>
                <a:gd name="connsiteY109" fmla="*/ 542523 h 1215182"/>
                <a:gd name="connsiteX110" fmla="*/ 1090482 w 1154921"/>
                <a:gd name="connsiteY110" fmla="*/ 542660 h 1215182"/>
                <a:gd name="connsiteX111" fmla="*/ 1105405 w 1154921"/>
                <a:gd name="connsiteY111" fmla="*/ 538545 h 1215182"/>
                <a:gd name="connsiteX112" fmla="*/ 1109794 w 1154921"/>
                <a:gd name="connsiteY112" fmla="*/ 538326 h 1215182"/>
                <a:gd name="connsiteX113" fmla="*/ 1138351 w 1154921"/>
                <a:gd name="connsiteY113" fmla="*/ 548530 h 1215182"/>
                <a:gd name="connsiteX114" fmla="*/ 1149735 w 1154921"/>
                <a:gd name="connsiteY114" fmla="*/ 562493 h 1215182"/>
                <a:gd name="connsiteX115" fmla="*/ 1144715 w 1154921"/>
                <a:gd name="connsiteY115" fmla="*/ 612008 h 1215182"/>
                <a:gd name="connsiteX116" fmla="*/ 1129380 w 1154921"/>
                <a:gd name="connsiteY116" fmla="*/ 631265 h 1215182"/>
                <a:gd name="connsiteX117" fmla="*/ 1091195 w 1154921"/>
                <a:gd name="connsiteY117" fmla="*/ 677488 h 1215182"/>
                <a:gd name="connsiteX118" fmla="*/ 1089960 w 1154921"/>
                <a:gd name="connsiteY118" fmla="*/ 678832 h 1215182"/>
                <a:gd name="connsiteX119" fmla="*/ 1096791 w 1154921"/>
                <a:gd name="connsiteY119" fmla="*/ 687610 h 1215182"/>
                <a:gd name="connsiteX120" fmla="*/ 1101948 w 1154921"/>
                <a:gd name="connsiteY120" fmla="*/ 735589 h 1215182"/>
                <a:gd name="connsiteX121" fmla="*/ 1098986 w 1154921"/>
                <a:gd name="connsiteY121" fmla="*/ 740746 h 1215182"/>
                <a:gd name="connsiteX122" fmla="*/ 1097888 w 1154921"/>
                <a:gd name="connsiteY122" fmla="*/ 745684 h 1215182"/>
                <a:gd name="connsiteX123" fmla="*/ 1093691 w 1154921"/>
                <a:gd name="connsiteY123" fmla="*/ 767355 h 1215182"/>
                <a:gd name="connsiteX124" fmla="*/ 1090591 w 1154921"/>
                <a:gd name="connsiteY124" fmla="*/ 783705 h 1215182"/>
                <a:gd name="connsiteX125" fmla="*/ 1087629 w 1154921"/>
                <a:gd name="connsiteY125" fmla="*/ 797531 h 1215182"/>
                <a:gd name="connsiteX126" fmla="*/ 1087409 w 1154921"/>
                <a:gd name="connsiteY126" fmla="*/ 798463 h 1215182"/>
                <a:gd name="connsiteX127" fmla="*/ 1080167 w 1154921"/>
                <a:gd name="connsiteY127" fmla="*/ 824085 h 1215182"/>
                <a:gd name="connsiteX128" fmla="*/ 1073638 w 1154921"/>
                <a:gd name="connsiteY128" fmla="*/ 847155 h 1215182"/>
                <a:gd name="connsiteX129" fmla="*/ 1073227 w 1154921"/>
                <a:gd name="connsiteY129" fmla="*/ 848746 h 1215182"/>
                <a:gd name="connsiteX130" fmla="*/ 1066918 w 1154921"/>
                <a:gd name="connsiteY130" fmla="*/ 880375 h 1215182"/>
                <a:gd name="connsiteX131" fmla="*/ 1054436 w 1154921"/>
                <a:gd name="connsiteY131" fmla="*/ 893707 h 1215182"/>
                <a:gd name="connsiteX132" fmla="*/ 1039924 w 1154921"/>
                <a:gd name="connsiteY132" fmla="*/ 904049 h 1215182"/>
                <a:gd name="connsiteX133" fmla="*/ 923887 w 1154921"/>
                <a:gd name="connsiteY133" fmla="*/ 985632 h 1215182"/>
                <a:gd name="connsiteX134" fmla="*/ 833910 w 1154921"/>
                <a:gd name="connsiteY134" fmla="*/ 1044693 h 1215182"/>
                <a:gd name="connsiteX135" fmla="*/ 786947 w 1154921"/>
                <a:gd name="connsiteY135" fmla="*/ 1071494 h 1215182"/>
                <a:gd name="connsiteX136" fmla="*/ 762230 w 1154921"/>
                <a:gd name="connsiteY136" fmla="*/ 1085128 h 1215182"/>
                <a:gd name="connsiteX137" fmla="*/ 735649 w 1154921"/>
                <a:gd name="connsiteY137" fmla="*/ 1101312 h 1215182"/>
                <a:gd name="connsiteX138" fmla="*/ 646138 w 1154921"/>
                <a:gd name="connsiteY138" fmla="*/ 1162651 h 1215182"/>
                <a:gd name="connsiteX139" fmla="*/ 593743 w 1154921"/>
                <a:gd name="connsiteY139" fmla="*/ 1201796 h 1215182"/>
                <a:gd name="connsiteX140" fmla="*/ 572950 w 1154921"/>
                <a:gd name="connsiteY140" fmla="*/ 1213482 h 1215182"/>
                <a:gd name="connsiteX141" fmla="*/ 565735 w 1154921"/>
                <a:gd name="connsiteY141" fmla="*/ 1214799 h 1215182"/>
                <a:gd name="connsiteX142" fmla="*/ 560962 w 1154921"/>
                <a:gd name="connsiteY142" fmla="*/ 1215073 h 1215182"/>
                <a:gd name="connsiteX143" fmla="*/ 560084 w 1154921"/>
                <a:gd name="connsiteY143" fmla="*/ 1215183 h 1215182"/>
                <a:gd name="connsiteX144" fmla="*/ 251666 w 1154921"/>
                <a:gd name="connsiteY144" fmla="*/ 159901 h 1215182"/>
                <a:gd name="connsiteX145" fmla="*/ 251831 w 1154921"/>
                <a:gd name="connsiteY145" fmla="*/ 157707 h 1215182"/>
                <a:gd name="connsiteX146" fmla="*/ 250047 w 1154921"/>
                <a:gd name="connsiteY146" fmla="*/ 158420 h 1215182"/>
                <a:gd name="connsiteX147" fmla="*/ 251666 w 1154921"/>
                <a:gd name="connsiteY147" fmla="*/ 159901 h 1215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1154921" h="1215182">
                  <a:moveTo>
                    <a:pt x="560084" y="1215183"/>
                  </a:moveTo>
                  <a:cubicBezTo>
                    <a:pt x="557231" y="1215128"/>
                    <a:pt x="554406" y="1214826"/>
                    <a:pt x="551662" y="1214250"/>
                  </a:cubicBezTo>
                  <a:cubicBezTo>
                    <a:pt x="549550" y="1213839"/>
                    <a:pt x="546834" y="1213043"/>
                    <a:pt x="544064" y="1211946"/>
                  </a:cubicBezTo>
                  <a:cubicBezTo>
                    <a:pt x="542500" y="1211315"/>
                    <a:pt x="540333" y="1210410"/>
                    <a:pt x="537782" y="1208873"/>
                  </a:cubicBezTo>
                  <a:cubicBezTo>
                    <a:pt x="535313" y="1207447"/>
                    <a:pt x="532871" y="1205664"/>
                    <a:pt x="530594" y="1203607"/>
                  </a:cubicBezTo>
                  <a:cubicBezTo>
                    <a:pt x="530238" y="1203387"/>
                    <a:pt x="529936" y="1203195"/>
                    <a:pt x="529634" y="1203031"/>
                  </a:cubicBezTo>
                  <a:cubicBezTo>
                    <a:pt x="528071" y="1202098"/>
                    <a:pt x="525574" y="1200506"/>
                    <a:pt x="522804" y="1197983"/>
                  </a:cubicBezTo>
                  <a:cubicBezTo>
                    <a:pt x="518963" y="1194609"/>
                    <a:pt x="515452" y="1190110"/>
                    <a:pt x="512901" y="1185062"/>
                  </a:cubicBezTo>
                  <a:cubicBezTo>
                    <a:pt x="503437" y="1166683"/>
                    <a:pt x="492245" y="1146822"/>
                    <a:pt x="478830" y="1124575"/>
                  </a:cubicBezTo>
                  <a:cubicBezTo>
                    <a:pt x="463907" y="1099804"/>
                    <a:pt x="447832" y="1074758"/>
                    <a:pt x="432278" y="1050563"/>
                  </a:cubicBezTo>
                  <a:cubicBezTo>
                    <a:pt x="417767" y="1027932"/>
                    <a:pt x="402734" y="1004560"/>
                    <a:pt x="388524" y="981188"/>
                  </a:cubicBezTo>
                  <a:cubicBezTo>
                    <a:pt x="358952" y="932441"/>
                    <a:pt x="331877" y="887425"/>
                    <a:pt x="305789" y="843589"/>
                  </a:cubicBezTo>
                  <a:cubicBezTo>
                    <a:pt x="286203" y="810671"/>
                    <a:pt x="266699" y="777725"/>
                    <a:pt x="247195" y="744779"/>
                  </a:cubicBezTo>
                  <a:cubicBezTo>
                    <a:pt x="225907" y="708815"/>
                    <a:pt x="204647" y="672880"/>
                    <a:pt x="183278" y="637026"/>
                  </a:cubicBezTo>
                  <a:cubicBezTo>
                    <a:pt x="171235" y="616726"/>
                    <a:pt x="159001" y="596701"/>
                    <a:pt x="146793" y="576703"/>
                  </a:cubicBezTo>
                  <a:cubicBezTo>
                    <a:pt x="133653" y="555196"/>
                    <a:pt x="120102" y="532949"/>
                    <a:pt x="106990" y="510756"/>
                  </a:cubicBezTo>
                  <a:cubicBezTo>
                    <a:pt x="88254" y="479017"/>
                    <a:pt x="73166" y="451915"/>
                    <a:pt x="59642" y="425635"/>
                  </a:cubicBezTo>
                  <a:cubicBezTo>
                    <a:pt x="58572" y="423824"/>
                    <a:pt x="57749" y="422206"/>
                    <a:pt x="57146" y="420862"/>
                  </a:cubicBezTo>
                  <a:cubicBezTo>
                    <a:pt x="56679" y="419874"/>
                    <a:pt x="56240" y="418832"/>
                    <a:pt x="55884" y="417899"/>
                  </a:cubicBezTo>
                  <a:cubicBezTo>
                    <a:pt x="54293" y="413675"/>
                    <a:pt x="53360" y="409313"/>
                    <a:pt x="53058" y="404814"/>
                  </a:cubicBezTo>
                  <a:cubicBezTo>
                    <a:pt x="53058" y="404649"/>
                    <a:pt x="53031" y="404485"/>
                    <a:pt x="53031" y="404293"/>
                  </a:cubicBezTo>
                  <a:cubicBezTo>
                    <a:pt x="52894" y="402729"/>
                    <a:pt x="52756" y="400095"/>
                    <a:pt x="53058" y="396913"/>
                  </a:cubicBezTo>
                  <a:cubicBezTo>
                    <a:pt x="15806" y="368686"/>
                    <a:pt x="-3507" y="324493"/>
                    <a:pt x="526" y="273744"/>
                  </a:cubicBezTo>
                  <a:cubicBezTo>
                    <a:pt x="553" y="273223"/>
                    <a:pt x="663" y="272454"/>
                    <a:pt x="718" y="271796"/>
                  </a:cubicBezTo>
                  <a:cubicBezTo>
                    <a:pt x="1075" y="267791"/>
                    <a:pt x="1568" y="263676"/>
                    <a:pt x="2227" y="259562"/>
                  </a:cubicBezTo>
                  <a:cubicBezTo>
                    <a:pt x="2391" y="258574"/>
                    <a:pt x="2611" y="257449"/>
                    <a:pt x="2858" y="256352"/>
                  </a:cubicBezTo>
                  <a:cubicBezTo>
                    <a:pt x="3461" y="253033"/>
                    <a:pt x="4174" y="249275"/>
                    <a:pt x="5107" y="245571"/>
                  </a:cubicBezTo>
                  <a:cubicBezTo>
                    <a:pt x="5436" y="244227"/>
                    <a:pt x="5820" y="242856"/>
                    <a:pt x="6232" y="241511"/>
                  </a:cubicBezTo>
                  <a:cubicBezTo>
                    <a:pt x="6232" y="241484"/>
                    <a:pt x="6808" y="239454"/>
                    <a:pt x="6808" y="239454"/>
                  </a:cubicBezTo>
                  <a:cubicBezTo>
                    <a:pt x="7494" y="236930"/>
                    <a:pt x="8207" y="234406"/>
                    <a:pt x="9030" y="231910"/>
                  </a:cubicBezTo>
                  <a:cubicBezTo>
                    <a:pt x="9688" y="229907"/>
                    <a:pt x="10429" y="227932"/>
                    <a:pt x="11197" y="225985"/>
                  </a:cubicBezTo>
                  <a:lnTo>
                    <a:pt x="12157" y="223461"/>
                  </a:lnTo>
                  <a:cubicBezTo>
                    <a:pt x="12733" y="221815"/>
                    <a:pt x="13337" y="220197"/>
                    <a:pt x="14023" y="218578"/>
                  </a:cubicBezTo>
                  <a:cubicBezTo>
                    <a:pt x="15860" y="214107"/>
                    <a:pt x="17890" y="209745"/>
                    <a:pt x="20030" y="205520"/>
                  </a:cubicBezTo>
                  <a:cubicBezTo>
                    <a:pt x="21676" y="202284"/>
                    <a:pt x="23404" y="199156"/>
                    <a:pt x="25187" y="196056"/>
                  </a:cubicBezTo>
                  <a:lnTo>
                    <a:pt x="26339" y="194054"/>
                  </a:lnTo>
                  <a:cubicBezTo>
                    <a:pt x="28040" y="191201"/>
                    <a:pt x="29906" y="188238"/>
                    <a:pt x="31853" y="185358"/>
                  </a:cubicBezTo>
                  <a:lnTo>
                    <a:pt x="32759" y="184069"/>
                  </a:lnTo>
                  <a:cubicBezTo>
                    <a:pt x="34843" y="181051"/>
                    <a:pt x="36819" y="178308"/>
                    <a:pt x="38876" y="175647"/>
                  </a:cubicBezTo>
                  <a:cubicBezTo>
                    <a:pt x="38958" y="175537"/>
                    <a:pt x="39479" y="174852"/>
                    <a:pt x="39562" y="174742"/>
                  </a:cubicBezTo>
                  <a:cubicBezTo>
                    <a:pt x="41619" y="172108"/>
                    <a:pt x="43923" y="169365"/>
                    <a:pt x="46283" y="166677"/>
                  </a:cubicBezTo>
                  <a:lnTo>
                    <a:pt x="47627" y="165168"/>
                  </a:lnTo>
                  <a:cubicBezTo>
                    <a:pt x="50041" y="162507"/>
                    <a:pt x="52510" y="159928"/>
                    <a:pt x="55033" y="157432"/>
                  </a:cubicBezTo>
                  <a:cubicBezTo>
                    <a:pt x="55280" y="157185"/>
                    <a:pt x="55911" y="156582"/>
                    <a:pt x="56185" y="156362"/>
                  </a:cubicBezTo>
                  <a:cubicBezTo>
                    <a:pt x="58407" y="154223"/>
                    <a:pt x="61014" y="151864"/>
                    <a:pt x="63702" y="149614"/>
                  </a:cubicBezTo>
                  <a:lnTo>
                    <a:pt x="64388" y="149010"/>
                  </a:lnTo>
                  <a:cubicBezTo>
                    <a:pt x="67323" y="146542"/>
                    <a:pt x="70231" y="144320"/>
                    <a:pt x="73193" y="142180"/>
                  </a:cubicBezTo>
                  <a:cubicBezTo>
                    <a:pt x="73303" y="142098"/>
                    <a:pt x="73907" y="141659"/>
                    <a:pt x="74016" y="141604"/>
                  </a:cubicBezTo>
                  <a:cubicBezTo>
                    <a:pt x="80847" y="136776"/>
                    <a:pt x="87458" y="132853"/>
                    <a:pt x="94206" y="129534"/>
                  </a:cubicBezTo>
                  <a:lnTo>
                    <a:pt x="95578" y="128875"/>
                  </a:lnTo>
                  <a:cubicBezTo>
                    <a:pt x="98650" y="127394"/>
                    <a:pt x="102189" y="125858"/>
                    <a:pt x="105783" y="124514"/>
                  </a:cubicBezTo>
                  <a:cubicBezTo>
                    <a:pt x="106029" y="124432"/>
                    <a:pt x="106715" y="124157"/>
                    <a:pt x="106962" y="124075"/>
                  </a:cubicBezTo>
                  <a:cubicBezTo>
                    <a:pt x="114424" y="121304"/>
                    <a:pt x="122214" y="119219"/>
                    <a:pt x="130005" y="117875"/>
                  </a:cubicBezTo>
                  <a:cubicBezTo>
                    <a:pt x="130032" y="117875"/>
                    <a:pt x="130773" y="117738"/>
                    <a:pt x="130801" y="117738"/>
                  </a:cubicBezTo>
                  <a:cubicBezTo>
                    <a:pt x="135135" y="117025"/>
                    <a:pt x="139222" y="116586"/>
                    <a:pt x="143227" y="116312"/>
                  </a:cubicBezTo>
                  <a:cubicBezTo>
                    <a:pt x="143529" y="116284"/>
                    <a:pt x="143886" y="116284"/>
                    <a:pt x="144242" y="116257"/>
                  </a:cubicBezTo>
                  <a:cubicBezTo>
                    <a:pt x="146437" y="116147"/>
                    <a:pt x="148686" y="116065"/>
                    <a:pt x="150963" y="116065"/>
                  </a:cubicBezTo>
                  <a:cubicBezTo>
                    <a:pt x="152472" y="116065"/>
                    <a:pt x="154008" y="116092"/>
                    <a:pt x="155544" y="116147"/>
                  </a:cubicBezTo>
                  <a:cubicBezTo>
                    <a:pt x="157026" y="114364"/>
                    <a:pt x="158617" y="112581"/>
                    <a:pt x="160235" y="110798"/>
                  </a:cubicBezTo>
                  <a:cubicBezTo>
                    <a:pt x="161140" y="109810"/>
                    <a:pt x="161744" y="109125"/>
                    <a:pt x="162402" y="108439"/>
                  </a:cubicBezTo>
                  <a:cubicBezTo>
                    <a:pt x="164926" y="105805"/>
                    <a:pt x="167587" y="103172"/>
                    <a:pt x="170385" y="100620"/>
                  </a:cubicBezTo>
                  <a:cubicBezTo>
                    <a:pt x="172854" y="98399"/>
                    <a:pt x="175350" y="96286"/>
                    <a:pt x="177929" y="94229"/>
                  </a:cubicBezTo>
                  <a:cubicBezTo>
                    <a:pt x="178834" y="93488"/>
                    <a:pt x="179849" y="92747"/>
                    <a:pt x="180837" y="92034"/>
                  </a:cubicBezTo>
                  <a:lnTo>
                    <a:pt x="182016" y="91156"/>
                  </a:lnTo>
                  <a:cubicBezTo>
                    <a:pt x="183251" y="90224"/>
                    <a:pt x="184512" y="89264"/>
                    <a:pt x="185802" y="88386"/>
                  </a:cubicBezTo>
                  <a:cubicBezTo>
                    <a:pt x="187173" y="87426"/>
                    <a:pt x="188572" y="86548"/>
                    <a:pt x="189971" y="85643"/>
                  </a:cubicBezTo>
                  <a:lnTo>
                    <a:pt x="190685" y="85176"/>
                  </a:lnTo>
                  <a:cubicBezTo>
                    <a:pt x="192001" y="84298"/>
                    <a:pt x="193016" y="83640"/>
                    <a:pt x="194031" y="83037"/>
                  </a:cubicBezTo>
                  <a:cubicBezTo>
                    <a:pt x="195924" y="81884"/>
                    <a:pt x="197872" y="80815"/>
                    <a:pt x="199819" y="79745"/>
                  </a:cubicBezTo>
                  <a:cubicBezTo>
                    <a:pt x="200889" y="79114"/>
                    <a:pt x="201685" y="78675"/>
                    <a:pt x="202480" y="78264"/>
                  </a:cubicBezTo>
                  <a:cubicBezTo>
                    <a:pt x="204894" y="77001"/>
                    <a:pt x="207281" y="75850"/>
                    <a:pt x="209695" y="74752"/>
                  </a:cubicBezTo>
                  <a:cubicBezTo>
                    <a:pt x="210079" y="74560"/>
                    <a:pt x="210765" y="74231"/>
                    <a:pt x="211478" y="73902"/>
                  </a:cubicBezTo>
                  <a:cubicBezTo>
                    <a:pt x="213947" y="72804"/>
                    <a:pt x="216526" y="71762"/>
                    <a:pt x="219132" y="70774"/>
                  </a:cubicBezTo>
                  <a:cubicBezTo>
                    <a:pt x="219516" y="70610"/>
                    <a:pt x="219955" y="70445"/>
                    <a:pt x="220229" y="70336"/>
                  </a:cubicBezTo>
                  <a:cubicBezTo>
                    <a:pt x="223301" y="69183"/>
                    <a:pt x="226182" y="68223"/>
                    <a:pt x="229035" y="67345"/>
                  </a:cubicBezTo>
                  <a:cubicBezTo>
                    <a:pt x="229309" y="67263"/>
                    <a:pt x="229830" y="67099"/>
                    <a:pt x="229830" y="67099"/>
                  </a:cubicBezTo>
                  <a:cubicBezTo>
                    <a:pt x="243930" y="62874"/>
                    <a:pt x="258469" y="60734"/>
                    <a:pt x="273063" y="60734"/>
                  </a:cubicBezTo>
                  <a:cubicBezTo>
                    <a:pt x="280003" y="60734"/>
                    <a:pt x="286916" y="61228"/>
                    <a:pt x="293774" y="62188"/>
                  </a:cubicBezTo>
                  <a:cubicBezTo>
                    <a:pt x="295969" y="59802"/>
                    <a:pt x="298218" y="57470"/>
                    <a:pt x="300550" y="55248"/>
                  </a:cubicBezTo>
                  <a:cubicBezTo>
                    <a:pt x="300824" y="54974"/>
                    <a:pt x="301181" y="54644"/>
                    <a:pt x="301537" y="54315"/>
                  </a:cubicBezTo>
                  <a:cubicBezTo>
                    <a:pt x="304281" y="51737"/>
                    <a:pt x="307133" y="49185"/>
                    <a:pt x="310096" y="46799"/>
                  </a:cubicBezTo>
                  <a:cubicBezTo>
                    <a:pt x="310727" y="46278"/>
                    <a:pt x="311468" y="45729"/>
                    <a:pt x="312208" y="45180"/>
                  </a:cubicBezTo>
                  <a:cubicBezTo>
                    <a:pt x="314897" y="43068"/>
                    <a:pt x="317640" y="41038"/>
                    <a:pt x="320465" y="39146"/>
                  </a:cubicBezTo>
                  <a:cubicBezTo>
                    <a:pt x="321535" y="38432"/>
                    <a:pt x="322660" y="37746"/>
                    <a:pt x="323785" y="37061"/>
                  </a:cubicBezTo>
                  <a:lnTo>
                    <a:pt x="344386" y="69540"/>
                  </a:lnTo>
                  <a:lnTo>
                    <a:pt x="324525" y="36594"/>
                  </a:lnTo>
                  <a:cubicBezTo>
                    <a:pt x="326884" y="35113"/>
                    <a:pt x="329244" y="33659"/>
                    <a:pt x="331685" y="32315"/>
                  </a:cubicBezTo>
                  <a:cubicBezTo>
                    <a:pt x="333358" y="31410"/>
                    <a:pt x="335059" y="30587"/>
                    <a:pt x="336760" y="29791"/>
                  </a:cubicBezTo>
                  <a:lnTo>
                    <a:pt x="338516" y="28941"/>
                  </a:lnTo>
                  <a:cubicBezTo>
                    <a:pt x="340271" y="28063"/>
                    <a:pt x="342000" y="27212"/>
                    <a:pt x="343810" y="26472"/>
                  </a:cubicBezTo>
                  <a:cubicBezTo>
                    <a:pt x="347897" y="24744"/>
                    <a:pt x="352204" y="23152"/>
                    <a:pt x="356538" y="21808"/>
                  </a:cubicBezTo>
                  <a:cubicBezTo>
                    <a:pt x="366085" y="18901"/>
                    <a:pt x="375796" y="17447"/>
                    <a:pt x="385562" y="17447"/>
                  </a:cubicBezTo>
                  <a:cubicBezTo>
                    <a:pt x="401362" y="17447"/>
                    <a:pt x="417163" y="21150"/>
                    <a:pt x="432662" y="28420"/>
                  </a:cubicBezTo>
                  <a:cubicBezTo>
                    <a:pt x="454855" y="9793"/>
                    <a:pt x="480833" y="0"/>
                    <a:pt x="508484" y="0"/>
                  </a:cubicBezTo>
                  <a:cubicBezTo>
                    <a:pt x="531966" y="0"/>
                    <a:pt x="555475" y="7132"/>
                    <a:pt x="578299" y="21177"/>
                  </a:cubicBezTo>
                  <a:cubicBezTo>
                    <a:pt x="596623" y="32671"/>
                    <a:pt x="612068" y="47622"/>
                    <a:pt x="624467" y="65837"/>
                  </a:cubicBezTo>
                  <a:cubicBezTo>
                    <a:pt x="629871" y="64493"/>
                    <a:pt x="635385" y="63039"/>
                    <a:pt x="641091" y="61502"/>
                  </a:cubicBezTo>
                  <a:cubicBezTo>
                    <a:pt x="650500" y="59006"/>
                    <a:pt x="660211" y="56427"/>
                    <a:pt x="670223" y="54178"/>
                  </a:cubicBezTo>
                  <a:cubicBezTo>
                    <a:pt x="675545" y="52971"/>
                    <a:pt x="680840" y="51956"/>
                    <a:pt x="685997" y="51051"/>
                  </a:cubicBezTo>
                  <a:cubicBezTo>
                    <a:pt x="688658" y="49624"/>
                    <a:pt x="691483" y="48500"/>
                    <a:pt x="694391" y="47622"/>
                  </a:cubicBezTo>
                  <a:cubicBezTo>
                    <a:pt x="698561" y="46387"/>
                    <a:pt x="703005" y="45729"/>
                    <a:pt x="707449" y="45729"/>
                  </a:cubicBezTo>
                  <a:cubicBezTo>
                    <a:pt x="727721" y="45729"/>
                    <a:pt x="745908" y="59308"/>
                    <a:pt x="751669" y="78730"/>
                  </a:cubicBezTo>
                  <a:cubicBezTo>
                    <a:pt x="756168" y="93735"/>
                    <a:pt x="762313" y="109728"/>
                    <a:pt x="771009" y="128958"/>
                  </a:cubicBezTo>
                  <a:cubicBezTo>
                    <a:pt x="777592" y="143552"/>
                    <a:pt x="784971" y="158502"/>
                    <a:pt x="792104" y="172959"/>
                  </a:cubicBezTo>
                  <a:cubicBezTo>
                    <a:pt x="798139" y="185193"/>
                    <a:pt x="804146" y="197428"/>
                    <a:pt x="809880" y="209663"/>
                  </a:cubicBezTo>
                  <a:cubicBezTo>
                    <a:pt x="819015" y="229359"/>
                    <a:pt x="827683" y="247327"/>
                    <a:pt x="836434" y="264664"/>
                  </a:cubicBezTo>
                  <a:cubicBezTo>
                    <a:pt x="854896" y="301231"/>
                    <a:pt x="873632" y="334725"/>
                    <a:pt x="892176" y="364187"/>
                  </a:cubicBezTo>
                  <a:cubicBezTo>
                    <a:pt x="897251" y="372280"/>
                    <a:pt x="902490" y="380317"/>
                    <a:pt x="907867" y="388273"/>
                  </a:cubicBezTo>
                  <a:cubicBezTo>
                    <a:pt x="924902" y="413510"/>
                    <a:pt x="942129" y="435977"/>
                    <a:pt x="959082" y="455014"/>
                  </a:cubicBezTo>
                  <a:cubicBezTo>
                    <a:pt x="1002727" y="504036"/>
                    <a:pt x="1046728" y="533470"/>
                    <a:pt x="1089851" y="542523"/>
                  </a:cubicBezTo>
                  <a:cubicBezTo>
                    <a:pt x="1090070" y="542578"/>
                    <a:pt x="1090262" y="542605"/>
                    <a:pt x="1090482" y="542660"/>
                  </a:cubicBezTo>
                  <a:cubicBezTo>
                    <a:pt x="1095200" y="540438"/>
                    <a:pt x="1100193" y="539039"/>
                    <a:pt x="1105405" y="538545"/>
                  </a:cubicBezTo>
                  <a:cubicBezTo>
                    <a:pt x="1106639" y="538435"/>
                    <a:pt x="1108559" y="538326"/>
                    <a:pt x="1109794" y="538326"/>
                  </a:cubicBezTo>
                  <a:cubicBezTo>
                    <a:pt x="1120163" y="538326"/>
                    <a:pt x="1130313" y="541947"/>
                    <a:pt x="1138351" y="548530"/>
                  </a:cubicBezTo>
                  <a:cubicBezTo>
                    <a:pt x="1143096" y="552425"/>
                    <a:pt x="1146909" y="557117"/>
                    <a:pt x="1149735" y="562493"/>
                  </a:cubicBezTo>
                  <a:cubicBezTo>
                    <a:pt x="1158156" y="578513"/>
                    <a:pt x="1156209" y="597963"/>
                    <a:pt x="1144715" y="612008"/>
                  </a:cubicBezTo>
                  <a:cubicBezTo>
                    <a:pt x="1139612" y="618290"/>
                    <a:pt x="1134510" y="624764"/>
                    <a:pt x="1129380" y="631265"/>
                  </a:cubicBezTo>
                  <a:cubicBezTo>
                    <a:pt x="1117310" y="646545"/>
                    <a:pt x="1104829" y="662346"/>
                    <a:pt x="1091195" y="677488"/>
                  </a:cubicBezTo>
                  <a:cubicBezTo>
                    <a:pt x="1090783" y="677927"/>
                    <a:pt x="1090372" y="678394"/>
                    <a:pt x="1089960" y="678832"/>
                  </a:cubicBezTo>
                  <a:cubicBezTo>
                    <a:pt x="1092210" y="681630"/>
                    <a:pt x="1094487" y="684538"/>
                    <a:pt x="1096791" y="687610"/>
                  </a:cubicBezTo>
                  <a:cubicBezTo>
                    <a:pt x="1107627" y="701244"/>
                    <a:pt x="1109684" y="719843"/>
                    <a:pt x="1101948" y="735589"/>
                  </a:cubicBezTo>
                  <a:cubicBezTo>
                    <a:pt x="1101070" y="737372"/>
                    <a:pt x="1100083" y="739100"/>
                    <a:pt x="1098986" y="740746"/>
                  </a:cubicBezTo>
                  <a:cubicBezTo>
                    <a:pt x="1098602" y="742392"/>
                    <a:pt x="1098245" y="744038"/>
                    <a:pt x="1097888" y="745684"/>
                  </a:cubicBezTo>
                  <a:cubicBezTo>
                    <a:pt x="1096352" y="752899"/>
                    <a:pt x="1095008" y="760140"/>
                    <a:pt x="1093691" y="767355"/>
                  </a:cubicBezTo>
                  <a:cubicBezTo>
                    <a:pt x="1092676" y="772814"/>
                    <a:pt x="1091661" y="778273"/>
                    <a:pt x="1090591" y="783705"/>
                  </a:cubicBezTo>
                  <a:cubicBezTo>
                    <a:pt x="1089659" y="788368"/>
                    <a:pt x="1088699" y="792977"/>
                    <a:pt x="1087629" y="797531"/>
                  </a:cubicBezTo>
                  <a:cubicBezTo>
                    <a:pt x="1087546" y="797833"/>
                    <a:pt x="1087492" y="798161"/>
                    <a:pt x="1087409" y="798463"/>
                  </a:cubicBezTo>
                  <a:cubicBezTo>
                    <a:pt x="1085187" y="807022"/>
                    <a:pt x="1082691" y="815554"/>
                    <a:pt x="1080167" y="824085"/>
                  </a:cubicBezTo>
                  <a:cubicBezTo>
                    <a:pt x="1077890" y="831766"/>
                    <a:pt x="1075614" y="839419"/>
                    <a:pt x="1073638" y="847155"/>
                  </a:cubicBezTo>
                  <a:cubicBezTo>
                    <a:pt x="1073501" y="847676"/>
                    <a:pt x="1073364" y="848225"/>
                    <a:pt x="1073227" y="848746"/>
                  </a:cubicBezTo>
                  <a:cubicBezTo>
                    <a:pt x="1074955" y="859472"/>
                    <a:pt x="1072898" y="870691"/>
                    <a:pt x="1066918" y="880375"/>
                  </a:cubicBezTo>
                  <a:cubicBezTo>
                    <a:pt x="1063653" y="885669"/>
                    <a:pt x="1059456" y="890114"/>
                    <a:pt x="1054436" y="893707"/>
                  </a:cubicBezTo>
                  <a:lnTo>
                    <a:pt x="1039924" y="904049"/>
                  </a:lnTo>
                  <a:cubicBezTo>
                    <a:pt x="1002151" y="931014"/>
                    <a:pt x="963087" y="958886"/>
                    <a:pt x="923887" y="985632"/>
                  </a:cubicBezTo>
                  <a:cubicBezTo>
                    <a:pt x="892313" y="1007193"/>
                    <a:pt x="862878" y="1026533"/>
                    <a:pt x="833910" y="1044693"/>
                  </a:cubicBezTo>
                  <a:cubicBezTo>
                    <a:pt x="818246" y="1054431"/>
                    <a:pt x="802336" y="1063100"/>
                    <a:pt x="786947" y="1071494"/>
                  </a:cubicBezTo>
                  <a:cubicBezTo>
                    <a:pt x="778690" y="1075993"/>
                    <a:pt x="770405" y="1080491"/>
                    <a:pt x="762230" y="1085128"/>
                  </a:cubicBezTo>
                  <a:cubicBezTo>
                    <a:pt x="751614" y="1091163"/>
                    <a:pt x="743165" y="1096320"/>
                    <a:pt x="735649" y="1101312"/>
                  </a:cubicBezTo>
                  <a:cubicBezTo>
                    <a:pt x="699000" y="1125645"/>
                    <a:pt x="671403" y="1144545"/>
                    <a:pt x="646138" y="1162651"/>
                  </a:cubicBezTo>
                  <a:cubicBezTo>
                    <a:pt x="627430" y="1176065"/>
                    <a:pt x="610285" y="1188875"/>
                    <a:pt x="593743" y="1201796"/>
                  </a:cubicBezTo>
                  <a:cubicBezTo>
                    <a:pt x="588010" y="1207447"/>
                    <a:pt x="580795" y="1211507"/>
                    <a:pt x="572950" y="1213482"/>
                  </a:cubicBezTo>
                  <a:cubicBezTo>
                    <a:pt x="569987" y="1214277"/>
                    <a:pt x="567491" y="1214607"/>
                    <a:pt x="565735" y="1214799"/>
                  </a:cubicBezTo>
                  <a:cubicBezTo>
                    <a:pt x="564336" y="1214963"/>
                    <a:pt x="562663" y="1215073"/>
                    <a:pt x="560962" y="1215073"/>
                  </a:cubicBezTo>
                  <a:cubicBezTo>
                    <a:pt x="560550" y="1215183"/>
                    <a:pt x="560331" y="1215183"/>
                    <a:pt x="560084" y="1215183"/>
                  </a:cubicBezTo>
                  <a:close/>
                  <a:moveTo>
                    <a:pt x="251666" y="159901"/>
                  </a:moveTo>
                  <a:cubicBezTo>
                    <a:pt x="251721" y="159188"/>
                    <a:pt x="251776" y="158447"/>
                    <a:pt x="251831" y="157707"/>
                  </a:cubicBezTo>
                  <a:cubicBezTo>
                    <a:pt x="251803" y="157707"/>
                    <a:pt x="250267" y="158337"/>
                    <a:pt x="250047" y="158420"/>
                  </a:cubicBezTo>
                  <a:cubicBezTo>
                    <a:pt x="250624" y="158913"/>
                    <a:pt x="251145" y="159407"/>
                    <a:pt x="251666" y="159901"/>
                  </a:cubicBezTo>
                  <a:close/>
                </a:path>
              </a:pathLst>
            </a:custGeom>
            <a:solidFill>
              <a:srgbClr val="055A74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6" name="任意多边形: 形状 4225">
              <a:extLst>
                <a:ext uri="{FF2B5EF4-FFF2-40B4-BE49-F238E27FC236}">
                  <a16:creationId xmlns:a16="http://schemas.microsoft.com/office/drawing/2014/main" id="{7EB5E591-2B87-F9CC-0C1B-E71FCE5D4AED}"/>
                </a:ext>
              </a:extLst>
            </p:cNvPr>
            <p:cNvSpPr/>
            <p:nvPr/>
          </p:nvSpPr>
          <p:spPr>
            <a:xfrm>
              <a:off x="6044424" y="6273831"/>
              <a:ext cx="1154921" cy="1215182"/>
            </a:xfrm>
            <a:custGeom>
              <a:avLst/>
              <a:gdLst>
                <a:gd name="connsiteX0" fmla="*/ 560111 w 1154921"/>
                <a:gd name="connsiteY0" fmla="*/ 1215183 h 1215182"/>
                <a:gd name="connsiteX1" fmla="*/ 551662 w 1154921"/>
                <a:gd name="connsiteY1" fmla="*/ 1214250 h 1215182"/>
                <a:gd name="connsiteX2" fmla="*/ 544064 w 1154921"/>
                <a:gd name="connsiteY2" fmla="*/ 1211946 h 1215182"/>
                <a:gd name="connsiteX3" fmla="*/ 537782 w 1154921"/>
                <a:gd name="connsiteY3" fmla="*/ 1208873 h 1215182"/>
                <a:gd name="connsiteX4" fmla="*/ 530595 w 1154921"/>
                <a:gd name="connsiteY4" fmla="*/ 1203607 h 1215182"/>
                <a:gd name="connsiteX5" fmla="*/ 529634 w 1154921"/>
                <a:gd name="connsiteY5" fmla="*/ 1203031 h 1215182"/>
                <a:gd name="connsiteX6" fmla="*/ 522804 w 1154921"/>
                <a:gd name="connsiteY6" fmla="*/ 1197983 h 1215182"/>
                <a:gd name="connsiteX7" fmla="*/ 512901 w 1154921"/>
                <a:gd name="connsiteY7" fmla="*/ 1185062 h 1215182"/>
                <a:gd name="connsiteX8" fmla="*/ 478830 w 1154921"/>
                <a:gd name="connsiteY8" fmla="*/ 1124575 h 1215182"/>
                <a:gd name="connsiteX9" fmla="*/ 432278 w 1154921"/>
                <a:gd name="connsiteY9" fmla="*/ 1050563 h 1215182"/>
                <a:gd name="connsiteX10" fmla="*/ 388524 w 1154921"/>
                <a:gd name="connsiteY10" fmla="*/ 981188 h 1215182"/>
                <a:gd name="connsiteX11" fmla="*/ 305789 w 1154921"/>
                <a:gd name="connsiteY11" fmla="*/ 843589 h 1215182"/>
                <a:gd name="connsiteX12" fmla="*/ 247195 w 1154921"/>
                <a:gd name="connsiteY12" fmla="*/ 744779 h 1215182"/>
                <a:gd name="connsiteX13" fmla="*/ 183278 w 1154921"/>
                <a:gd name="connsiteY13" fmla="*/ 637026 h 1215182"/>
                <a:gd name="connsiteX14" fmla="*/ 146793 w 1154921"/>
                <a:gd name="connsiteY14" fmla="*/ 576703 h 1215182"/>
                <a:gd name="connsiteX15" fmla="*/ 106990 w 1154921"/>
                <a:gd name="connsiteY15" fmla="*/ 510756 h 1215182"/>
                <a:gd name="connsiteX16" fmla="*/ 59642 w 1154921"/>
                <a:gd name="connsiteY16" fmla="*/ 425635 h 1215182"/>
                <a:gd name="connsiteX17" fmla="*/ 57146 w 1154921"/>
                <a:gd name="connsiteY17" fmla="*/ 420862 h 1215182"/>
                <a:gd name="connsiteX18" fmla="*/ 55884 w 1154921"/>
                <a:gd name="connsiteY18" fmla="*/ 417899 h 1215182"/>
                <a:gd name="connsiteX19" fmla="*/ 53058 w 1154921"/>
                <a:gd name="connsiteY19" fmla="*/ 404814 h 1215182"/>
                <a:gd name="connsiteX20" fmla="*/ 53031 w 1154921"/>
                <a:gd name="connsiteY20" fmla="*/ 404293 h 1215182"/>
                <a:gd name="connsiteX21" fmla="*/ 53058 w 1154921"/>
                <a:gd name="connsiteY21" fmla="*/ 396913 h 1215182"/>
                <a:gd name="connsiteX22" fmla="*/ 526 w 1154921"/>
                <a:gd name="connsiteY22" fmla="*/ 273744 h 1215182"/>
                <a:gd name="connsiteX23" fmla="*/ 718 w 1154921"/>
                <a:gd name="connsiteY23" fmla="*/ 271796 h 1215182"/>
                <a:gd name="connsiteX24" fmla="*/ 2227 w 1154921"/>
                <a:gd name="connsiteY24" fmla="*/ 259562 h 1215182"/>
                <a:gd name="connsiteX25" fmla="*/ 2858 w 1154921"/>
                <a:gd name="connsiteY25" fmla="*/ 256352 h 1215182"/>
                <a:gd name="connsiteX26" fmla="*/ 5107 w 1154921"/>
                <a:gd name="connsiteY26" fmla="*/ 245571 h 1215182"/>
                <a:gd name="connsiteX27" fmla="*/ 6232 w 1154921"/>
                <a:gd name="connsiteY27" fmla="*/ 241511 h 1215182"/>
                <a:gd name="connsiteX28" fmla="*/ 6808 w 1154921"/>
                <a:gd name="connsiteY28" fmla="*/ 239454 h 1215182"/>
                <a:gd name="connsiteX29" fmla="*/ 9030 w 1154921"/>
                <a:gd name="connsiteY29" fmla="*/ 231910 h 1215182"/>
                <a:gd name="connsiteX30" fmla="*/ 11197 w 1154921"/>
                <a:gd name="connsiteY30" fmla="*/ 225985 h 1215182"/>
                <a:gd name="connsiteX31" fmla="*/ 12157 w 1154921"/>
                <a:gd name="connsiteY31" fmla="*/ 223461 h 1215182"/>
                <a:gd name="connsiteX32" fmla="*/ 14023 w 1154921"/>
                <a:gd name="connsiteY32" fmla="*/ 218578 h 1215182"/>
                <a:gd name="connsiteX33" fmla="*/ 20030 w 1154921"/>
                <a:gd name="connsiteY33" fmla="*/ 205521 h 1215182"/>
                <a:gd name="connsiteX34" fmla="*/ 25187 w 1154921"/>
                <a:gd name="connsiteY34" fmla="*/ 196056 h 1215182"/>
                <a:gd name="connsiteX35" fmla="*/ 26339 w 1154921"/>
                <a:gd name="connsiteY35" fmla="*/ 194054 h 1215182"/>
                <a:gd name="connsiteX36" fmla="*/ 31853 w 1154921"/>
                <a:gd name="connsiteY36" fmla="*/ 185358 h 1215182"/>
                <a:gd name="connsiteX37" fmla="*/ 32759 w 1154921"/>
                <a:gd name="connsiteY37" fmla="*/ 184069 h 1215182"/>
                <a:gd name="connsiteX38" fmla="*/ 38876 w 1154921"/>
                <a:gd name="connsiteY38" fmla="*/ 175647 h 1215182"/>
                <a:gd name="connsiteX39" fmla="*/ 39562 w 1154921"/>
                <a:gd name="connsiteY39" fmla="*/ 174742 h 1215182"/>
                <a:gd name="connsiteX40" fmla="*/ 46283 w 1154921"/>
                <a:gd name="connsiteY40" fmla="*/ 166677 h 1215182"/>
                <a:gd name="connsiteX41" fmla="*/ 47627 w 1154921"/>
                <a:gd name="connsiteY41" fmla="*/ 165168 h 1215182"/>
                <a:gd name="connsiteX42" fmla="*/ 55033 w 1154921"/>
                <a:gd name="connsiteY42" fmla="*/ 157432 h 1215182"/>
                <a:gd name="connsiteX43" fmla="*/ 56185 w 1154921"/>
                <a:gd name="connsiteY43" fmla="*/ 156362 h 1215182"/>
                <a:gd name="connsiteX44" fmla="*/ 63702 w 1154921"/>
                <a:gd name="connsiteY44" fmla="*/ 149614 h 1215182"/>
                <a:gd name="connsiteX45" fmla="*/ 64388 w 1154921"/>
                <a:gd name="connsiteY45" fmla="*/ 149010 h 1215182"/>
                <a:gd name="connsiteX46" fmla="*/ 73193 w 1154921"/>
                <a:gd name="connsiteY46" fmla="*/ 142180 h 1215182"/>
                <a:gd name="connsiteX47" fmla="*/ 74016 w 1154921"/>
                <a:gd name="connsiteY47" fmla="*/ 141604 h 1215182"/>
                <a:gd name="connsiteX48" fmla="*/ 94206 w 1154921"/>
                <a:gd name="connsiteY48" fmla="*/ 129534 h 1215182"/>
                <a:gd name="connsiteX49" fmla="*/ 95578 w 1154921"/>
                <a:gd name="connsiteY49" fmla="*/ 128875 h 1215182"/>
                <a:gd name="connsiteX50" fmla="*/ 105783 w 1154921"/>
                <a:gd name="connsiteY50" fmla="*/ 124514 h 1215182"/>
                <a:gd name="connsiteX51" fmla="*/ 106962 w 1154921"/>
                <a:gd name="connsiteY51" fmla="*/ 124075 h 1215182"/>
                <a:gd name="connsiteX52" fmla="*/ 130005 w 1154921"/>
                <a:gd name="connsiteY52" fmla="*/ 117875 h 1215182"/>
                <a:gd name="connsiteX53" fmla="*/ 130801 w 1154921"/>
                <a:gd name="connsiteY53" fmla="*/ 117738 h 1215182"/>
                <a:gd name="connsiteX54" fmla="*/ 143227 w 1154921"/>
                <a:gd name="connsiteY54" fmla="*/ 116312 h 1215182"/>
                <a:gd name="connsiteX55" fmla="*/ 144242 w 1154921"/>
                <a:gd name="connsiteY55" fmla="*/ 116257 h 1215182"/>
                <a:gd name="connsiteX56" fmla="*/ 150963 w 1154921"/>
                <a:gd name="connsiteY56" fmla="*/ 116065 h 1215182"/>
                <a:gd name="connsiteX57" fmla="*/ 155544 w 1154921"/>
                <a:gd name="connsiteY57" fmla="*/ 116147 h 1215182"/>
                <a:gd name="connsiteX58" fmla="*/ 160235 w 1154921"/>
                <a:gd name="connsiteY58" fmla="*/ 110798 h 1215182"/>
                <a:gd name="connsiteX59" fmla="*/ 162402 w 1154921"/>
                <a:gd name="connsiteY59" fmla="*/ 108439 h 1215182"/>
                <a:gd name="connsiteX60" fmla="*/ 170385 w 1154921"/>
                <a:gd name="connsiteY60" fmla="*/ 100620 h 1215182"/>
                <a:gd name="connsiteX61" fmla="*/ 177929 w 1154921"/>
                <a:gd name="connsiteY61" fmla="*/ 94229 h 1215182"/>
                <a:gd name="connsiteX62" fmla="*/ 180837 w 1154921"/>
                <a:gd name="connsiteY62" fmla="*/ 92034 h 1215182"/>
                <a:gd name="connsiteX63" fmla="*/ 182016 w 1154921"/>
                <a:gd name="connsiteY63" fmla="*/ 91156 h 1215182"/>
                <a:gd name="connsiteX64" fmla="*/ 185802 w 1154921"/>
                <a:gd name="connsiteY64" fmla="*/ 88386 h 1215182"/>
                <a:gd name="connsiteX65" fmla="*/ 189971 w 1154921"/>
                <a:gd name="connsiteY65" fmla="*/ 85643 h 1215182"/>
                <a:gd name="connsiteX66" fmla="*/ 190685 w 1154921"/>
                <a:gd name="connsiteY66" fmla="*/ 85176 h 1215182"/>
                <a:gd name="connsiteX67" fmla="*/ 194031 w 1154921"/>
                <a:gd name="connsiteY67" fmla="*/ 83037 h 1215182"/>
                <a:gd name="connsiteX68" fmla="*/ 199819 w 1154921"/>
                <a:gd name="connsiteY68" fmla="*/ 79745 h 1215182"/>
                <a:gd name="connsiteX69" fmla="*/ 202480 w 1154921"/>
                <a:gd name="connsiteY69" fmla="*/ 78264 h 1215182"/>
                <a:gd name="connsiteX70" fmla="*/ 209695 w 1154921"/>
                <a:gd name="connsiteY70" fmla="*/ 74752 h 1215182"/>
                <a:gd name="connsiteX71" fmla="*/ 211478 w 1154921"/>
                <a:gd name="connsiteY71" fmla="*/ 73902 h 1215182"/>
                <a:gd name="connsiteX72" fmla="*/ 219132 w 1154921"/>
                <a:gd name="connsiteY72" fmla="*/ 70775 h 1215182"/>
                <a:gd name="connsiteX73" fmla="*/ 220229 w 1154921"/>
                <a:gd name="connsiteY73" fmla="*/ 70336 h 1215182"/>
                <a:gd name="connsiteX74" fmla="*/ 229035 w 1154921"/>
                <a:gd name="connsiteY74" fmla="*/ 67346 h 1215182"/>
                <a:gd name="connsiteX75" fmla="*/ 229830 w 1154921"/>
                <a:gd name="connsiteY75" fmla="*/ 67099 h 1215182"/>
                <a:gd name="connsiteX76" fmla="*/ 273063 w 1154921"/>
                <a:gd name="connsiteY76" fmla="*/ 60734 h 1215182"/>
                <a:gd name="connsiteX77" fmla="*/ 293774 w 1154921"/>
                <a:gd name="connsiteY77" fmla="*/ 62188 h 1215182"/>
                <a:gd name="connsiteX78" fmla="*/ 300550 w 1154921"/>
                <a:gd name="connsiteY78" fmla="*/ 55248 h 1215182"/>
                <a:gd name="connsiteX79" fmla="*/ 301537 w 1154921"/>
                <a:gd name="connsiteY79" fmla="*/ 54315 h 1215182"/>
                <a:gd name="connsiteX80" fmla="*/ 310096 w 1154921"/>
                <a:gd name="connsiteY80" fmla="*/ 46799 h 1215182"/>
                <a:gd name="connsiteX81" fmla="*/ 312208 w 1154921"/>
                <a:gd name="connsiteY81" fmla="*/ 45180 h 1215182"/>
                <a:gd name="connsiteX82" fmla="*/ 320465 w 1154921"/>
                <a:gd name="connsiteY82" fmla="*/ 39146 h 1215182"/>
                <a:gd name="connsiteX83" fmla="*/ 323785 w 1154921"/>
                <a:gd name="connsiteY83" fmla="*/ 37061 h 1215182"/>
                <a:gd name="connsiteX84" fmla="*/ 344386 w 1154921"/>
                <a:gd name="connsiteY84" fmla="*/ 69540 h 1215182"/>
                <a:gd name="connsiteX85" fmla="*/ 324525 w 1154921"/>
                <a:gd name="connsiteY85" fmla="*/ 36594 h 1215182"/>
                <a:gd name="connsiteX86" fmla="*/ 331685 w 1154921"/>
                <a:gd name="connsiteY86" fmla="*/ 32315 h 1215182"/>
                <a:gd name="connsiteX87" fmla="*/ 336760 w 1154921"/>
                <a:gd name="connsiteY87" fmla="*/ 29791 h 1215182"/>
                <a:gd name="connsiteX88" fmla="*/ 338516 w 1154921"/>
                <a:gd name="connsiteY88" fmla="*/ 28941 h 1215182"/>
                <a:gd name="connsiteX89" fmla="*/ 343810 w 1154921"/>
                <a:gd name="connsiteY89" fmla="*/ 26472 h 1215182"/>
                <a:gd name="connsiteX90" fmla="*/ 356538 w 1154921"/>
                <a:gd name="connsiteY90" fmla="*/ 21808 h 1215182"/>
                <a:gd name="connsiteX91" fmla="*/ 385562 w 1154921"/>
                <a:gd name="connsiteY91" fmla="*/ 17447 h 1215182"/>
                <a:gd name="connsiteX92" fmla="*/ 432662 w 1154921"/>
                <a:gd name="connsiteY92" fmla="*/ 28420 h 1215182"/>
                <a:gd name="connsiteX93" fmla="*/ 508484 w 1154921"/>
                <a:gd name="connsiteY93" fmla="*/ 0 h 1215182"/>
                <a:gd name="connsiteX94" fmla="*/ 578299 w 1154921"/>
                <a:gd name="connsiteY94" fmla="*/ 21177 h 1215182"/>
                <a:gd name="connsiteX95" fmla="*/ 624467 w 1154921"/>
                <a:gd name="connsiteY95" fmla="*/ 65837 h 1215182"/>
                <a:gd name="connsiteX96" fmla="*/ 641091 w 1154921"/>
                <a:gd name="connsiteY96" fmla="*/ 61503 h 1215182"/>
                <a:gd name="connsiteX97" fmla="*/ 670223 w 1154921"/>
                <a:gd name="connsiteY97" fmla="*/ 54178 h 1215182"/>
                <a:gd name="connsiteX98" fmla="*/ 685997 w 1154921"/>
                <a:gd name="connsiteY98" fmla="*/ 51051 h 1215182"/>
                <a:gd name="connsiteX99" fmla="*/ 694391 w 1154921"/>
                <a:gd name="connsiteY99" fmla="*/ 47622 h 1215182"/>
                <a:gd name="connsiteX100" fmla="*/ 707449 w 1154921"/>
                <a:gd name="connsiteY100" fmla="*/ 45729 h 1215182"/>
                <a:gd name="connsiteX101" fmla="*/ 751669 w 1154921"/>
                <a:gd name="connsiteY101" fmla="*/ 78730 h 1215182"/>
                <a:gd name="connsiteX102" fmla="*/ 771009 w 1154921"/>
                <a:gd name="connsiteY102" fmla="*/ 128958 h 1215182"/>
                <a:gd name="connsiteX103" fmla="*/ 792104 w 1154921"/>
                <a:gd name="connsiteY103" fmla="*/ 172959 h 1215182"/>
                <a:gd name="connsiteX104" fmla="*/ 809880 w 1154921"/>
                <a:gd name="connsiteY104" fmla="*/ 209663 h 1215182"/>
                <a:gd name="connsiteX105" fmla="*/ 836434 w 1154921"/>
                <a:gd name="connsiteY105" fmla="*/ 264664 h 1215182"/>
                <a:gd name="connsiteX106" fmla="*/ 892176 w 1154921"/>
                <a:gd name="connsiteY106" fmla="*/ 364187 h 1215182"/>
                <a:gd name="connsiteX107" fmla="*/ 907867 w 1154921"/>
                <a:gd name="connsiteY107" fmla="*/ 388273 h 1215182"/>
                <a:gd name="connsiteX108" fmla="*/ 959082 w 1154921"/>
                <a:gd name="connsiteY108" fmla="*/ 455014 h 1215182"/>
                <a:gd name="connsiteX109" fmla="*/ 1089851 w 1154921"/>
                <a:gd name="connsiteY109" fmla="*/ 542523 h 1215182"/>
                <a:gd name="connsiteX110" fmla="*/ 1090482 w 1154921"/>
                <a:gd name="connsiteY110" fmla="*/ 542660 h 1215182"/>
                <a:gd name="connsiteX111" fmla="*/ 1105405 w 1154921"/>
                <a:gd name="connsiteY111" fmla="*/ 538545 h 1215182"/>
                <a:gd name="connsiteX112" fmla="*/ 1109794 w 1154921"/>
                <a:gd name="connsiteY112" fmla="*/ 538326 h 1215182"/>
                <a:gd name="connsiteX113" fmla="*/ 1138350 w 1154921"/>
                <a:gd name="connsiteY113" fmla="*/ 548530 h 1215182"/>
                <a:gd name="connsiteX114" fmla="*/ 1149735 w 1154921"/>
                <a:gd name="connsiteY114" fmla="*/ 562493 h 1215182"/>
                <a:gd name="connsiteX115" fmla="*/ 1144715 w 1154921"/>
                <a:gd name="connsiteY115" fmla="*/ 612008 h 1215182"/>
                <a:gd name="connsiteX116" fmla="*/ 1129380 w 1154921"/>
                <a:gd name="connsiteY116" fmla="*/ 631265 h 1215182"/>
                <a:gd name="connsiteX117" fmla="*/ 1091195 w 1154921"/>
                <a:gd name="connsiteY117" fmla="*/ 677488 h 1215182"/>
                <a:gd name="connsiteX118" fmla="*/ 1089960 w 1154921"/>
                <a:gd name="connsiteY118" fmla="*/ 678832 h 1215182"/>
                <a:gd name="connsiteX119" fmla="*/ 1096791 w 1154921"/>
                <a:gd name="connsiteY119" fmla="*/ 687610 h 1215182"/>
                <a:gd name="connsiteX120" fmla="*/ 1101948 w 1154921"/>
                <a:gd name="connsiteY120" fmla="*/ 735589 h 1215182"/>
                <a:gd name="connsiteX121" fmla="*/ 1098986 w 1154921"/>
                <a:gd name="connsiteY121" fmla="*/ 740746 h 1215182"/>
                <a:gd name="connsiteX122" fmla="*/ 1097888 w 1154921"/>
                <a:gd name="connsiteY122" fmla="*/ 745684 h 1215182"/>
                <a:gd name="connsiteX123" fmla="*/ 1093691 w 1154921"/>
                <a:gd name="connsiteY123" fmla="*/ 767355 h 1215182"/>
                <a:gd name="connsiteX124" fmla="*/ 1090591 w 1154921"/>
                <a:gd name="connsiteY124" fmla="*/ 783705 h 1215182"/>
                <a:gd name="connsiteX125" fmla="*/ 1087629 w 1154921"/>
                <a:gd name="connsiteY125" fmla="*/ 797531 h 1215182"/>
                <a:gd name="connsiteX126" fmla="*/ 1087409 w 1154921"/>
                <a:gd name="connsiteY126" fmla="*/ 798463 h 1215182"/>
                <a:gd name="connsiteX127" fmla="*/ 1080167 w 1154921"/>
                <a:gd name="connsiteY127" fmla="*/ 824085 h 1215182"/>
                <a:gd name="connsiteX128" fmla="*/ 1073611 w 1154921"/>
                <a:gd name="connsiteY128" fmla="*/ 847155 h 1215182"/>
                <a:gd name="connsiteX129" fmla="*/ 1073199 w 1154921"/>
                <a:gd name="connsiteY129" fmla="*/ 848746 h 1215182"/>
                <a:gd name="connsiteX130" fmla="*/ 1066890 w 1154921"/>
                <a:gd name="connsiteY130" fmla="*/ 880375 h 1215182"/>
                <a:gd name="connsiteX131" fmla="*/ 1054409 w 1154921"/>
                <a:gd name="connsiteY131" fmla="*/ 893707 h 1215182"/>
                <a:gd name="connsiteX132" fmla="*/ 1039897 w 1154921"/>
                <a:gd name="connsiteY132" fmla="*/ 904049 h 1215182"/>
                <a:gd name="connsiteX133" fmla="*/ 923860 w 1154921"/>
                <a:gd name="connsiteY133" fmla="*/ 985632 h 1215182"/>
                <a:gd name="connsiteX134" fmla="*/ 833883 w 1154921"/>
                <a:gd name="connsiteY134" fmla="*/ 1044693 h 1215182"/>
                <a:gd name="connsiteX135" fmla="*/ 786919 w 1154921"/>
                <a:gd name="connsiteY135" fmla="*/ 1071494 h 1215182"/>
                <a:gd name="connsiteX136" fmla="*/ 762203 w 1154921"/>
                <a:gd name="connsiteY136" fmla="*/ 1085128 h 1215182"/>
                <a:gd name="connsiteX137" fmla="*/ 735621 w 1154921"/>
                <a:gd name="connsiteY137" fmla="*/ 1101312 h 1215182"/>
                <a:gd name="connsiteX138" fmla="*/ 646111 w 1154921"/>
                <a:gd name="connsiteY138" fmla="*/ 1162651 h 1215182"/>
                <a:gd name="connsiteX139" fmla="*/ 593716 w 1154921"/>
                <a:gd name="connsiteY139" fmla="*/ 1201796 h 1215182"/>
                <a:gd name="connsiteX140" fmla="*/ 572922 w 1154921"/>
                <a:gd name="connsiteY140" fmla="*/ 1213482 h 1215182"/>
                <a:gd name="connsiteX141" fmla="*/ 565707 w 1154921"/>
                <a:gd name="connsiteY141" fmla="*/ 1214799 h 1215182"/>
                <a:gd name="connsiteX142" fmla="*/ 560934 w 1154921"/>
                <a:gd name="connsiteY142" fmla="*/ 1215073 h 1215182"/>
                <a:gd name="connsiteX143" fmla="*/ 560111 w 1154921"/>
                <a:gd name="connsiteY143" fmla="*/ 1215183 h 1215182"/>
                <a:gd name="connsiteX144" fmla="*/ 251693 w 1154921"/>
                <a:gd name="connsiteY144" fmla="*/ 159901 h 1215182"/>
                <a:gd name="connsiteX145" fmla="*/ 251858 w 1154921"/>
                <a:gd name="connsiteY145" fmla="*/ 157707 h 1215182"/>
                <a:gd name="connsiteX146" fmla="*/ 250075 w 1154921"/>
                <a:gd name="connsiteY146" fmla="*/ 158420 h 1215182"/>
                <a:gd name="connsiteX147" fmla="*/ 251693 w 1154921"/>
                <a:gd name="connsiteY147" fmla="*/ 159901 h 1215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1154921" h="1215182">
                  <a:moveTo>
                    <a:pt x="560111" y="1215183"/>
                  </a:moveTo>
                  <a:cubicBezTo>
                    <a:pt x="557258" y="1215128"/>
                    <a:pt x="554433" y="1214826"/>
                    <a:pt x="551662" y="1214250"/>
                  </a:cubicBezTo>
                  <a:cubicBezTo>
                    <a:pt x="549550" y="1213839"/>
                    <a:pt x="546834" y="1213043"/>
                    <a:pt x="544064" y="1211946"/>
                  </a:cubicBezTo>
                  <a:cubicBezTo>
                    <a:pt x="542500" y="1211315"/>
                    <a:pt x="540333" y="1210410"/>
                    <a:pt x="537782" y="1208873"/>
                  </a:cubicBezTo>
                  <a:cubicBezTo>
                    <a:pt x="535313" y="1207447"/>
                    <a:pt x="532871" y="1205664"/>
                    <a:pt x="530595" y="1203607"/>
                  </a:cubicBezTo>
                  <a:cubicBezTo>
                    <a:pt x="530238" y="1203387"/>
                    <a:pt x="529936" y="1203195"/>
                    <a:pt x="529634" y="1203031"/>
                  </a:cubicBezTo>
                  <a:cubicBezTo>
                    <a:pt x="528071" y="1202098"/>
                    <a:pt x="525575" y="1200506"/>
                    <a:pt x="522804" y="1197983"/>
                  </a:cubicBezTo>
                  <a:cubicBezTo>
                    <a:pt x="518963" y="1194609"/>
                    <a:pt x="515452" y="1190110"/>
                    <a:pt x="512901" y="1185062"/>
                  </a:cubicBezTo>
                  <a:cubicBezTo>
                    <a:pt x="503437" y="1166683"/>
                    <a:pt x="492245" y="1146822"/>
                    <a:pt x="478830" y="1124575"/>
                  </a:cubicBezTo>
                  <a:cubicBezTo>
                    <a:pt x="463907" y="1099804"/>
                    <a:pt x="447832" y="1074758"/>
                    <a:pt x="432278" y="1050563"/>
                  </a:cubicBezTo>
                  <a:cubicBezTo>
                    <a:pt x="417767" y="1027932"/>
                    <a:pt x="402734" y="1004560"/>
                    <a:pt x="388524" y="981188"/>
                  </a:cubicBezTo>
                  <a:cubicBezTo>
                    <a:pt x="358952" y="932441"/>
                    <a:pt x="331877" y="887425"/>
                    <a:pt x="305789" y="843589"/>
                  </a:cubicBezTo>
                  <a:cubicBezTo>
                    <a:pt x="286203" y="810671"/>
                    <a:pt x="266699" y="777725"/>
                    <a:pt x="247195" y="744779"/>
                  </a:cubicBezTo>
                  <a:cubicBezTo>
                    <a:pt x="225907" y="708815"/>
                    <a:pt x="204647" y="672880"/>
                    <a:pt x="183278" y="637026"/>
                  </a:cubicBezTo>
                  <a:cubicBezTo>
                    <a:pt x="171235" y="616726"/>
                    <a:pt x="159001" y="596701"/>
                    <a:pt x="146793" y="576703"/>
                  </a:cubicBezTo>
                  <a:cubicBezTo>
                    <a:pt x="133653" y="555196"/>
                    <a:pt x="120102" y="532949"/>
                    <a:pt x="106990" y="510756"/>
                  </a:cubicBezTo>
                  <a:cubicBezTo>
                    <a:pt x="88254" y="479017"/>
                    <a:pt x="73166" y="451915"/>
                    <a:pt x="59642" y="425635"/>
                  </a:cubicBezTo>
                  <a:cubicBezTo>
                    <a:pt x="58572" y="423824"/>
                    <a:pt x="57749" y="422206"/>
                    <a:pt x="57146" y="420862"/>
                  </a:cubicBezTo>
                  <a:cubicBezTo>
                    <a:pt x="56679" y="419874"/>
                    <a:pt x="56240" y="418832"/>
                    <a:pt x="55884" y="417899"/>
                  </a:cubicBezTo>
                  <a:cubicBezTo>
                    <a:pt x="54293" y="413675"/>
                    <a:pt x="53360" y="409313"/>
                    <a:pt x="53058" y="404814"/>
                  </a:cubicBezTo>
                  <a:cubicBezTo>
                    <a:pt x="53058" y="404649"/>
                    <a:pt x="53031" y="404485"/>
                    <a:pt x="53031" y="404293"/>
                  </a:cubicBezTo>
                  <a:cubicBezTo>
                    <a:pt x="52894" y="402729"/>
                    <a:pt x="52756" y="400096"/>
                    <a:pt x="53058" y="396913"/>
                  </a:cubicBezTo>
                  <a:cubicBezTo>
                    <a:pt x="15806" y="368686"/>
                    <a:pt x="-3507" y="324493"/>
                    <a:pt x="526" y="273744"/>
                  </a:cubicBezTo>
                  <a:cubicBezTo>
                    <a:pt x="581" y="273223"/>
                    <a:pt x="663" y="272454"/>
                    <a:pt x="718" y="271796"/>
                  </a:cubicBezTo>
                  <a:cubicBezTo>
                    <a:pt x="1075" y="267791"/>
                    <a:pt x="1568" y="263676"/>
                    <a:pt x="2227" y="259562"/>
                  </a:cubicBezTo>
                  <a:cubicBezTo>
                    <a:pt x="2391" y="258574"/>
                    <a:pt x="2611" y="257449"/>
                    <a:pt x="2858" y="256352"/>
                  </a:cubicBezTo>
                  <a:cubicBezTo>
                    <a:pt x="3461" y="253033"/>
                    <a:pt x="4174" y="249275"/>
                    <a:pt x="5107" y="245571"/>
                  </a:cubicBezTo>
                  <a:cubicBezTo>
                    <a:pt x="5436" y="244227"/>
                    <a:pt x="5820" y="242856"/>
                    <a:pt x="6232" y="241511"/>
                  </a:cubicBezTo>
                  <a:cubicBezTo>
                    <a:pt x="6232" y="241484"/>
                    <a:pt x="6808" y="239454"/>
                    <a:pt x="6808" y="239454"/>
                  </a:cubicBezTo>
                  <a:cubicBezTo>
                    <a:pt x="7494" y="236930"/>
                    <a:pt x="8207" y="234406"/>
                    <a:pt x="9030" y="231910"/>
                  </a:cubicBezTo>
                  <a:cubicBezTo>
                    <a:pt x="9688" y="229907"/>
                    <a:pt x="10429" y="227932"/>
                    <a:pt x="11197" y="225985"/>
                  </a:cubicBezTo>
                  <a:lnTo>
                    <a:pt x="12157" y="223461"/>
                  </a:lnTo>
                  <a:cubicBezTo>
                    <a:pt x="12733" y="221815"/>
                    <a:pt x="13337" y="220197"/>
                    <a:pt x="14023" y="218578"/>
                  </a:cubicBezTo>
                  <a:cubicBezTo>
                    <a:pt x="15888" y="214134"/>
                    <a:pt x="17890" y="209745"/>
                    <a:pt x="20030" y="205521"/>
                  </a:cubicBezTo>
                  <a:cubicBezTo>
                    <a:pt x="21676" y="202284"/>
                    <a:pt x="23404" y="199156"/>
                    <a:pt x="25187" y="196056"/>
                  </a:cubicBezTo>
                  <a:lnTo>
                    <a:pt x="26339" y="194054"/>
                  </a:lnTo>
                  <a:cubicBezTo>
                    <a:pt x="28040" y="191201"/>
                    <a:pt x="29906" y="188238"/>
                    <a:pt x="31853" y="185358"/>
                  </a:cubicBezTo>
                  <a:lnTo>
                    <a:pt x="32759" y="184069"/>
                  </a:lnTo>
                  <a:cubicBezTo>
                    <a:pt x="34843" y="181051"/>
                    <a:pt x="36819" y="178308"/>
                    <a:pt x="38876" y="175647"/>
                  </a:cubicBezTo>
                  <a:cubicBezTo>
                    <a:pt x="38958" y="175537"/>
                    <a:pt x="39479" y="174852"/>
                    <a:pt x="39562" y="174742"/>
                  </a:cubicBezTo>
                  <a:cubicBezTo>
                    <a:pt x="41619" y="172108"/>
                    <a:pt x="43923" y="169365"/>
                    <a:pt x="46283" y="166677"/>
                  </a:cubicBezTo>
                  <a:lnTo>
                    <a:pt x="47627" y="165168"/>
                  </a:lnTo>
                  <a:cubicBezTo>
                    <a:pt x="50041" y="162507"/>
                    <a:pt x="52510" y="159929"/>
                    <a:pt x="55033" y="157432"/>
                  </a:cubicBezTo>
                  <a:cubicBezTo>
                    <a:pt x="55280" y="157186"/>
                    <a:pt x="55911" y="156582"/>
                    <a:pt x="56185" y="156362"/>
                  </a:cubicBezTo>
                  <a:cubicBezTo>
                    <a:pt x="58407" y="154223"/>
                    <a:pt x="61014" y="151864"/>
                    <a:pt x="63702" y="149614"/>
                  </a:cubicBezTo>
                  <a:lnTo>
                    <a:pt x="64388" y="149010"/>
                  </a:lnTo>
                  <a:cubicBezTo>
                    <a:pt x="67323" y="146542"/>
                    <a:pt x="70231" y="144320"/>
                    <a:pt x="73193" y="142180"/>
                  </a:cubicBezTo>
                  <a:cubicBezTo>
                    <a:pt x="73303" y="142098"/>
                    <a:pt x="73907" y="141659"/>
                    <a:pt x="74016" y="141604"/>
                  </a:cubicBezTo>
                  <a:cubicBezTo>
                    <a:pt x="80847" y="136776"/>
                    <a:pt x="87458" y="132853"/>
                    <a:pt x="94206" y="129534"/>
                  </a:cubicBezTo>
                  <a:lnTo>
                    <a:pt x="95578" y="128875"/>
                  </a:lnTo>
                  <a:cubicBezTo>
                    <a:pt x="98650" y="127394"/>
                    <a:pt x="102189" y="125858"/>
                    <a:pt x="105783" y="124514"/>
                  </a:cubicBezTo>
                  <a:cubicBezTo>
                    <a:pt x="106029" y="124432"/>
                    <a:pt x="106715" y="124157"/>
                    <a:pt x="106962" y="124075"/>
                  </a:cubicBezTo>
                  <a:cubicBezTo>
                    <a:pt x="114424" y="121304"/>
                    <a:pt x="122214" y="119219"/>
                    <a:pt x="130005" y="117875"/>
                  </a:cubicBezTo>
                  <a:cubicBezTo>
                    <a:pt x="130032" y="117875"/>
                    <a:pt x="130773" y="117738"/>
                    <a:pt x="130801" y="117738"/>
                  </a:cubicBezTo>
                  <a:cubicBezTo>
                    <a:pt x="135135" y="117025"/>
                    <a:pt x="139222" y="116586"/>
                    <a:pt x="143227" y="116312"/>
                  </a:cubicBezTo>
                  <a:cubicBezTo>
                    <a:pt x="143529" y="116284"/>
                    <a:pt x="143886" y="116284"/>
                    <a:pt x="144242" y="116257"/>
                  </a:cubicBezTo>
                  <a:cubicBezTo>
                    <a:pt x="146437" y="116147"/>
                    <a:pt x="148686" y="116065"/>
                    <a:pt x="150963" y="116065"/>
                  </a:cubicBezTo>
                  <a:cubicBezTo>
                    <a:pt x="152472" y="116065"/>
                    <a:pt x="154008" y="116092"/>
                    <a:pt x="155544" y="116147"/>
                  </a:cubicBezTo>
                  <a:cubicBezTo>
                    <a:pt x="157026" y="114364"/>
                    <a:pt x="158617" y="112581"/>
                    <a:pt x="160235" y="110798"/>
                  </a:cubicBezTo>
                  <a:cubicBezTo>
                    <a:pt x="161140" y="109810"/>
                    <a:pt x="161744" y="109125"/>
                    <a:pt x="162402" y="108439"/>
                  </a:cubicBezTo>
                  <a:cubicBezTo>
                    <a:pt x="164926" y="105805"/>
                    <a:pt x="167587" y="103172"/>
                    <a:pt x="170385" y="100620"/>
                  </a:cubicBezTo>
                  <a:cubicBezTo>
                    <a:pt x="172854" y="98399"/>
                    <a:pt x="175350" y="96286"/>
                    <a:pt x="177929" y="94229"/>
                  </a:cubicBezTo>
                  <a:cubicBezTo>
                    <a:pt x="178834" y="93488"/>
                    <a:pt x="179849" y="92747"/>
                    <a:pt x="180837" y="92034"/>
                  </a:cubicBezTo>
                  <a:lnTo>
                    <a:pt x="182016" y="91156"/>
                  </a:lnTo>
                  <a:cubicBezTo>
                    <a:pt x="183251" y="90224"/>
                    <a:pt x="184512" y="89264"/>
                    <a:pt x="185802" y="88386"/>
                  </a:cubicBezTo>
                  <a:cubicBezTo>
                    <a:pt x="187173" y="87426"/>
                    <a:pt x="188572" y="86548"/>
                    <a:pt x="189971" y="85643"/>
                  </a:cubicBezTo>
                  <a:lnTo>
                    <a:pt x="190685" y="85176"/>
                  </a:lnTo>
                  <a:cubicBezTo>
                    <a:pt x="192001" y="84298"/>
                    <a:pt x="193016" y="83640"/>
                    <a:pt x="194031" y="83037"/>
                  </a:cubicBezTo>
                  <a:cubicBezTo>
                    <a:pt x="195924" y="81884"/>
                    <a:pt x="197872" y="80815"/>
                    <a:pt x="199819" y="79745"/>
                  </a:cubicBezTo>
                  <a:cubicBezTo>
                    <a:pt x="200889" y="79114"/>
                    <a:pt x="201685" y="78675"/>
                    <a:pt x="202480" y="78264"/>
                  </a:cubicBezTo>
                  <a:cubicBezTo>
                    <a:pt x="204894" y="77001"/>
                    <a:pt x="207281" y="75850"/>
                    <a:pt x="209695" y="74752"/>
                  </a:cubicBezTo>
                  <a:cubicBezTo>
                    <a:pt x="210079" y="74560"/>
                    <a:pt x="210765" y="74231"/>
                    <a:pt x="211478" y="73902"/>
                  </a:cubicBezTo>
                  <a:cubicBezTo>
                    <a:pt x="213947" y="72805"/>
                    <a:pt x="216526" y="71762"/>
                    <a:pt x="219132" y="70775"/>
                  </a:cubicBezTo>
                  <a:cubicBezTo>
                    <a:pt x="219516" y="70610"/>
                    <a:pt x="219955" y="70445"/>
                    <a:pt x="220229" y="70336"/>
                  </a:cubicBezTo>
                  <a:cubicBezTo>
                    <a:pt x="223301" y="69183"/>
                    <a:pt x="226182" y="68223"/>
                    <a:pt x="229035" y="67346"/>
                  </a:cubicBezTo>
                  <a:cubicBezTo>
                    <a:pt x="229309" y="67263"/>
                    <a:pt x="229830" y="67099"/>
                    <a:pt x="229830" y="67099"/>
                  </a:cubicBezTo>
                  <a:cubicBezTo>
                    <a:pt x="243930" y="62874"/>
                    <a:pt x="258469" y="60734"/>
                    <a:pt x="273063" y="60734"/>
                  </a:cubicBezTo>
                  <a:cubicBezTo>
                    <a:pt x="280003" y="60734"/>
                    <a:pt x="286916" y="61228"/>
                    <a:pt x="293774" y="62188"/>
                  </a:cubicBezTo>
                  <a:cubicBezTo>
                    <a:pt x="295969" y="59802"/>
                    <a:pt x="298218" y="57470"/>
                    <a:pt x="300550" y="55248"/>
                  </a:cubicBezTo>
                  <a:cubicBezTo>
                    <a:pt x="300824" y="54974"/>
                    <a:pt x="301181" y="54645"/>
                    <a:pt x="301537" y="54315"/>
                  </a:cubicBezTo>
                  <a:cubicBezTo>
                    <a:pt x="304281" y="51737"/>
                    <a:pt x="307133" y="49185"/>
                    <a:pt x="310096" y="46799"/>
                  </a:cubicBezTo>
                  <a:cubicBezTo>
                    <a:pt x="310727" y="46278"/>
                    <a:pt x="311468" y="45729"/>
                    <a:pt x="312208" y="45180"/>
                  </a:cubicBezTo>
                  <a:cubicBezTo>
                    <a:pt x="314897" y="43068"/>
                    <a:pt x="317640" y="41038"/>
                    <a:pt x="320465" y="39146"/>
                  </a:cubicBezTo>
                  <a:cubicBezTo>
                    <a:pt x="321535" y="38432"/>
                    <a:pt x="322660" y="37746"/>
                    <a:pt x="323785" y="37061"/>
                  </a:cubicBezTo>
                  <a:lnTo>
                    <a:pt x="344386" y="69540"/>
                  </a:lnTo>
                  <a:lnTo>
                    <a:pt x="324525" y="36594"/>
                  </a:lnTo>
                  <a:cubicBezTo>
                    <a:pt x="326884" y="35113"/>
                    <a:pt x="329244" y="33659"/>
                    <a:pt x="331685" y="32315"/>
                  </a:cubicBezTo>
                  <a:cubicBezTo>
                    <a:pt x="333358" y="31410"/>
                    <a:pt x="335059" y="30587"/>
                    <a:pt x="336760" y="29791"/>
                  </a:cubicBezTo>
                  <a:lnTo>
                    <a:pt x="338516" y="28941"/>
                  </a:lnTo>
                  <a:cubicBezTo>
                    <a:pt x="340271" y="28063"/>
                    <a:pt x="342000" y="27213"/>
                    <a:pt x="343810" y="26472"/>
                  </a:cubicBezTo>
                  <a:cubicBezTo>
                    <a:pt x="347897" y="24744"/>
                    <a:pt x="352204" y="23152"/>
                    <a:pt x="356538" y="21808"/>
                  </a:cubicBezTo>
                  <a:cubicBezTo>
                    <a:pt x="366085" y="18901"/>
                    <a:pt x="375796" y="17447"/>
                    <a:pt x="385562" y="17447"/>
                  </a:cubicBezTo>
                  <a:cubicBezTo>
                    <a:pt x="401362" y="17447"/>
                    <a:pt x="417163" y="21150"/>
                    <a:pt x="432662" y="28420"/>
                  </a:cubicBezTo>
                  <a:cubicBezTo>
                    <a:pt x="454855" y="9793"/>
                    <a:pt x="480833" y="0"/>
                    <a:pt x="508484" y="0"/>
                  </a:cubicBezTo>
                  <a:cubicBezTo>
                    <a:pt x="531994" y="0"/>
                    <a:pt x="555475" y="7132"/>
                    <a:pt x="578299" y="21177"/>
                  </a:cubicBezTo>
                  <a:cubicBezTo>
                    <a:pt x="596623" y="32672"/>
                    <a:pt x="612068" y="47622"/>
                    <a:pt x="624467" y="65837"/>
                  </a:cubicBezTo>
                  <a:cubicBezTo>
                    <a:pt x="629871" y="64493"/>
                    <a:pt x="635385" y="63039"/>
                    <a:pt x="641091" y="61503"/>
                  </a:cubicBezTo>
                  <a:cubicBezTo>
                    <a:pt x="650500" y="59006"/>
                    <a:pt x="660211" y="56427"/>
                    <a:pt x="670223" y="54178"/>
                  </a:cubicBezTo>
                  <a:cubicBezTo>
                    <a:pt x="675545" y="52971"/>
                    <a:pt x="680840" y="51956"/>
                    <a:pt x="685997" y="51051"/>
                  </a:cubicBezTo>
                  <a:cubicBezTo>
                    <a:pt x="688658" y="49624"/>
                    <a:pt x="691483" y="48500"/>
                    <a:pt x="694391" y="47622"/>
                  </a:cubicBezTo>
                  <a:cubicBezTo>
                    <a:pt x="698561" y="46388"/>
                    <a:pt x="703005" y="45729"/>
                    <a:pt x="707449" y="45729"/>
                  </a:cubicBezTo>
                  <a:cubicBezTo>
                    <a:pt x="727721" y="45729"/>
                    <a:pt x="745908" y="59308"/>
                    <a:pt x="751669" y="78730"/>
                  </a:cubicBezTo>
                  <a:cubicBezTo>
                    <a:pt x="756168" y="93735"/>
                    <a:pt x="762313" y="109728"/>
                    <a:pt x="771009" y="128958"/>
                  </a:cubicBezTo>
                  <a:cubicBezTo>
                    <a:pt x="777592" y="143552"/>
                    <a:pt x="784971" y="158502"/>
                    <a:pt x="792104" y="172959"/>
                  </a:cubicBezTo>
                  <a:cubicBezTo>
                    <a:pt x="798139" y="185193"/>
                    <a:pt x="804146" y="197428"/>
                    <a:pt x="809880" y="209663"/>
                  </a:cubicBezTo>
                  <a:cubicBezTo>
                    <a:pt x="819015" y="229359"/>
                    <a:pt x="827683" y="247327"/>
                    <a:pt x="836434" y="264664"/>
                  </a:cubicBezTo>
                  <a:cubicBezTo>
                    <a:pt x="854896" y="301231"/>
                    <a:pt x="873632" y="334725"/>
                    <a:pt x="892176" y="364187"/>
                  </a:cubicBezTo>
                  <a:cubicBezTo>
                    <a:pt x="897251" y="372280"/>
                    <a:pt x="902490" y="380317"/>
                    <a:pt x="907867" y="388273"/>
                  </a:cubicBezTo>
                  <a:cubicBezTo>
                    <a:pt x="924902" y="413510"/>
                    <a:pt x="942129" y="435977"/>
                    <a:pt x="959082" y="455014"/>
                  </a:cubicBezTo>
                  <a:cubicBezTo>
                    <a:pt x="1002727" y="504036"/>
                    <a:pt x="1046728" y="533470"/>
                    <a:pt x="1089851" y="542523"/>
                  </a:cubicBezTo>
                  <a:cubicBezTo>
                    <a:pt x="1090070" y="542578"/>
                    <a:pt x="1090262" y="542605"/>
                    <a:pt x="1090482" y="542660"/>
                  </a:cubicBezTo>
                  <a:cubicBezTo>
                    <a:pt x="1095200" y="540438"/>
                    <a:pt x="1100193" y="539039"/>
                    <a:pt x="1105405" y="538545"/>
                  </a:cubicBezTo>
                  <a:cubicBezTo>
                    <a:pt x="1106639" y="538435"/>
                    <a:pt x="1108559" y="538326"/>
                    <a:pt x="1109794" y="538326"/>
                  </a:cubicBezTo>
                  <a:cubicBezTo>
                    <a:pt x="1120163" y="538326"/>
                    <a:pt x="1130313" y="541947"/>
                    <a:pt x="1138350" y="548530"/>
                  </a:cubicBezTo>
                  <a:cubicBezTo>
                    <a:pt x="1143096" y="552425"/>
                    <a:pt x="1146909" y="557117"/>
                    <a:pt x="1149735" y="562493"/>
                  </a:cubicBezTo>
                  <a:cubicBezTo>
                    <a:pt x="1158156" y="578513"/>
                    <a:pt x="1156209" y="597963"/>
                    <a:pt x="1144715" y="612008"/>
                  </a:cubicBezTo>
                  <a:cubicBezTo>
                    <a:pt x="1139612" y="618290"/>
                    <a:pt x="1134510" y="624764"/>
                    <a:pt x="1129380" y="631265"/>
                  </a:cubicBezTo>
                  <a:cubicBezTo>
                    <a:pt x="1117310" y="646545"/>
                    <a:pt x="1104829" y="662346"/>
                    <a:pt x="1091195" y="677488"/>
                  </a:cubicBezTo>
                  <a:cubicBezTo>
                    <a:pt x="1090783" y="677927"/>
                    <a:pt x="1090372" y="678394"/>
                    <a:pt x="1089960" y="678832"/>
                  </a:cubicBezTo>
                  <a:cubicBezTo>
                    <a:pt x="1092210" y="681630"/>
                    <a:pt x="1094487" y="684538"/>
                    <a:pt x="1096791" y="687610"/>
                  </a:cubicBezTo>
                  <a:cubicBezTo>
                    <a:pt x="1107627" y="701244"/>
                    <a:pt x="1109684" y="719843"/>
                    <a:pt x="1101948" y="735589"/>
                  </a:cubicBezTo>
                  <a:cubicBezTo>
                    <a:pt x="1101070" y="737372"/>
                    <a:pt x="1100083" y="739100"/>
                    <a:pt x="1098986" y="740746"/>
                  </a:cubicBezTo>
                  <a:cubicBezTo>
                    <a:pt x="1098602" y="742392"/>
                    <a:pt x="1098245" y="744038"/>
                    <a:pt x="1097888" y="745684"/>
                  </a:cubicBezTo>
                  <a:cubicBezTo>
                    <a:pt x="1096352" y="752899"/>
                    <a:pt x="1095008" y="760141"/>
                    <a:pt x="1093691" y="767355"/>
                  </a:cubicBezTo>
                  <a:cubicBezTo>
                    <a:pt x="1092676" y="772814"/>
                    <a:pt x="1091661" y="778273"/>
                    <a:pt x="1090591" y="783705"/>
                  </a:cubicBezTo>
                  <a:cubicBezTo>
                    <a:pt x="1089659" y="788368"/>
                    <a:pt x="1088699" y="792977"/>
                    <a:pt x="1087629" y="797531"/>
                  </a:cubicBezTo>
                  <a:cubicBezTo>
                    <a:pt x="1087546" y="797833"/>
                    <a:pt x="1087492" y="798161"/>
                    <a:pt x="1087409" y="798463"/>
                  </a:cubicBezTo>
                  <a:cubicBezTo>
                    <a:pt x="1085187" y="807022"/>
                    <a:pt x="1082691" y="815554"/>
                    <a:pt x="1080167" y="824085"/>
                  </a:cubicBezTo>
                  <a:cubicBezTo>
                    <a:pt x="1077890" y="831766"/>
                    <a:pt x="1075614" y="839419"/>
                    <a:pt x="1073611" y="847155"/>
                  </a:cubicBezTo>
                  <a:cubicBezTo>
                    <a:pt x="1073474" y="847676"/>
                    <a:pt x="1073337" y="848225"/>
                    <a:pt x="1073199" y="848746"/>
                  </a:cubicBezTo>
                  <a:cubicBezTo>
                    <a:pt x="1074928" y="859472"/>
                    <a:pt x="1072870" y="870691"/>
                    <a:pt x="1066890" y="880375"/>
                  </a:cubicBezTo>
                  <a:cubicBezTo>
                    <a:pt x="1063626" y="885670"/>
                    <a:pt x="1059429" y="890114"/>
                    <a:pt x="1054409" y="893707"/>
                  </a:cubicBezTo>
                  <a:lnTo>
                    <a:pt x="1039897" y="904049"/>
                  </a:lnTo>
                  <a:cubicBezTo>
                    <a:pt x="1002123" y="931014"/>
                    <a:pt x="963060" y="958886"/>
                    <a:pt x="923860" y="985632"/>
                  </a:cubicBezTo>
                  <a:cubicBezTo>
                    <a:pt x="892285" y="1007193"/>
                    <a:pt x="862851" y="1026533"/>
                    <a:pt x="833883" y="1044693"/>
                  </a:cubicBezTo>
                  <a:cubicBezTo>
                    <a:pt x="818219" y="1054431"/>
                    <a:pt x="802308" y="1063100"/>
                    <a:pt x="786919" y="1071494"/>
                  </a:cubicBezTo>
                  <a:cubicBezTo>
                    <a:pt x="778662" y="1075993"/>
                    <a:pt x="770378" y="1080491"/>
                    <a:pt x="762203" y="1085128"/>
                  </a:cubicBezTo>
                  <a:cubicBezTo>
                    <a:pt x="751587" y="1091163"/>
                    <a:pt x="743138" y="1096320"/>
                    <a:pt x="735621" y="1101312"/>
                  </a:cubicBezTo>
                  <a:cubicBezTo>
                    <a:pt x="698972" y="1125645"/>
                    <a:pt x="671376" y="1144545"/>
                    <a:pt x="646111" y="1162651"/>
                  </a:cubicBezTo>
                  <a:cubicBezTo>
                    <a:pt x="627402" y="1176065"/>
                    <a:pt x="610257" y="1188875"/>
                    <a:pt x="593716" y="1201796"/>
                  </a:cubicBezTo>
                  <a:cubicBezTo>
                    <a:pt x="587982" y="1207447"/>
                    <a:pt x="580768" y="1211507"/>
                    <a:pt x="572922" y="1213482"/>
                  </a:cubicBezTo>
                  <a:cubicBezTo>
                    <a:pt x="569959" y="1214277"/>
                    <a:pt x="567463" y="1214607"/>
                    <a:pt x="565707" y="1214799"/>
                  </a:cubicBezTo>
                  <a:cubicBezTo>
                    <a:pt x="564308" y="1214963"/>
                    <a:pt x="562635" y="1215073"/>
                    <a:pt x="560934" y="1215073"/>
                  </a:cubicBezTo>
                  <a:cubicBezTo>
                    <a:pt x="560550" y="1215183"/>
                    <a:pt x="560331" y="1215183"/>
                    <a:pt x="560111" y="1215183"/>
                  </a:cubicBezTo>
                  <a:close/>
                  <a:moveTo>
                    <a:pt x="251693" y="159901"/>
                  </a:moveTo>
                  <a:cubicBezTo>
                    <a:pt x="251748" y="159188"/>
                    <a:pt x="251803" y="158447"/>
                    <a:pt x="251858" y="157707"/>
                  </a:cubicBezTo>
                  <a:cubicBezTo>
                    <a:pt x="251831" y="157707"/>
                    <a:pt x="250294" y="158337"/>
                    <a:pt x="250075" y="158420"/>
                  </a:cubicBezTo>
                  <a:cubicBezTo>
                    <a:pt x="250624" y="158913"/>
                    <a:pt x="251145" y="159407"/>
                    <a:pt x="251693" y="159901"/>
                  </a:cubicBez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227" name="图形 291">
              <a:extLst>
                <a:ext uri="{FF2B5EF4-FFF2-40B4-BE49-F238E27FC236}">
                  <a16:creationId xmlns:a16="http://schemas.microsoft.com/office/drawing/2014/main" id="{7ECABC6E-327A-A05C-4AB8-3EB83B40A257}"/>
                </a:ext>
              </a:extLst>
            </p:cNvPr>
            <p:cNvGrpSpPr/>
            <p:nvPr/>
          </p:nvGrpSpPr>
          <p:grpSpPr>
            <a:xfrm>
              <a:off x="6082855" y="6312313"/>
              <a:ext cx="1077865" cy="1138333"/>
              <a:chOff x="6082855" y="6312313"/>
              <a:chExt cx="1077865" cy="1138333"/>
            </a:xfrm>
          </p:grpSpPr>
          <p:sp>
            <p:nvSpPr>
              <p:cNvPr id="4228" name="任意多边形: 形状 4227">
                <a:extLst>
                  <a:ext uri="{FF2B5EF4-FFF2-40B4-BE49-F238E27FC236}">
                    <a16:creationId xmlns:a16="http://schemas.microsoft.com/office/drawing/2014/main" id="{FD8D46DC-5D30-D007-8D0F-83B915150B80}"/>
                  </a:ext>
                </a:extLst>
              </p:cNvPr>
              <p:cNvSpPr/>
              <p:nvPr/>
            </p:nvSpPr>
            <p:spPr>
              <a:xfrm>
                <a:off x="7063445" y="6995649"/>
                <a:ext cx="45015" cy="131042"/>
              </a:xfrm>
              <a:custGeom>
                <a:avLst/>
                <a:gdLst>
                  <a:gd name="connsiteX0" fmla="*/ 39667 w 45015"/>
                  <a:gd name="connsiteY0" fmla="*/ 0 h 131042"/>
                  <a:gd name="connsiteX1" fmla="*/ 26390 w 45015"/>
                  <a:gd name="connsiteY1" fmla="*/ 9217 h 131042"/>
                  <a:gd name="connsiteX2" fmla="*/ 25539 w 45015"/>
                  <a:gd name="connsiteY2" fmla="*/ 12537 h 131042"/>
                  <a:gd name="connsiteX3" fmla="*/ 14923 w 45015"/>
                  <a:gd name="connsiteY3" fmla="*/ 63341 h 131042"/>
                  <a:gd name="connsiteX4" fmla="*/ 7078 w 45015"/>
                  <a:gd name="connsiteY4" fmla="*/ 95518 h 131042"/>
                  <a:gd name="connsiteX5" fmla="*/ 11110 w 45015"/>
                  <a:gd name="connsiteY5" fmla="*/ 98646 h 131042"/>
                  <a:gd name="connsiteX6" fmla="*/ 8614 w 45015"/>
                  <a:gd name="connsiteY6" fmla="*/ 107726 h 131042"/>
                  <a:gd name="connsiteX7" fmla="*/ 3484 w 45015"/>
                  <a:gd name="connsiteY7" fmla="*/ 110908 h 131042"/>
                  <a:gd name="connsiteX8" fmla="*/ 3100 w 45015"/>
                  <a:gd name="connsiteY8" fmla="*/ 112554 h 131042"/>
                  <a:gd name="connsiteX9" fmla="*/ 0 w 45015"/>
                  <a:gd name="connsiteY9" fmla="*/ 131043 h 131042"/>
                  <a:gd name="connsiteX10" fmla="*/ 4033 w 45015"/>
                  <a:gd name="connsiteY10" fmla="*/ 128217 h 131042"/>
                  <a:gd name="connsiteX11" fmla="*/ 14073 w 45015"/>
                  <a:gd name="connsiteY11" fmla="*/ 129425 h 131042"/>
                  <a:gd name="connsiteX12" fmla="*/ 17200 w 45015"/>
                  <a:gd name="connsiteY12" fmla="*/ 115873 h 131042"/>
                  <a:gd name="connsiteX13" fmla="*/ 30998 w 45015"/>
                  <a:gd name="connsiteY13" fmla="*/ 67181 h 131042"/>
                  <a:gd name="connsiteX14" fmla="*/ 41121 w 45015"/>
                  <a:gd name="connsiteY14" fmla="*/ 16048 h 131042"/>
                  <a:gd name="connsiteX15" fmla="*/ 45016 w 45015"/>
                  <a:gd name="connsiteY15" fmla="*/ 0 h 131042"/>
                  <a:gd name="connsiteX16" fmla="*/ 39667 w 45015"/>
                  <a:gd name="connsiteY16" fmla="*/ 0 h 131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5015" h="131042">
                    <a:moveTo>
                      <a:pt x="39667" y="0"/>
                    </a:moveTo>
                    <a:cubicBezTo>
                      <a:pt x="35278" y="3100"/>
                      <a:pt x="30834" y="6172"/>
                      <a:pt x="26390" y="9217"/>
                    </a:cubicBezTo>
                    <a:cubicBezTo>
                      <a:pt x="26115" y="10314"/>
                      <a:pt x="25814" y="11412"/>
                      <a:pt x="25539" y="12537"/>
                    </a:cubicBezTo>
                    <a:cubicBezTo>
                      <a:pt x="21616" y="29380"/>
                      <a:pt x="18956" y="46744"/>
                      <a:pt x="14923" y="63341"/>
                    </a:cubicBezTo>
                    <a:cubicBezTo>
                      <a:pt x="12591" y="74094"/>
                      <a:pt x="9738" y="84793"/>
                      <a:pt x="7078" y="95518"/>
                    </a:cubicBezTo>
                    <a:cubicBezTo>
                      <a:pt x="8723" y="95958"/>
                      <a:pt x="10177" y="97055"/>
                      <a:pt x="11110" y="98646"/>
                    </a:cubicBezTo>
                    <a:cubicBezTo>
                      <a:pt x="12921" y="101855"/>
                      <a:pt x="11823" y="105915"/>
                      <a:pt x="8614" y="107726"/>
                    </a:cubicBezTo>
                    <a:cubicBezTo>
                      <a:pt x="6885" y="108741"/>
                      <a:pt x="5185" y="109838"/>
                      <a:pt x="3484" y="110908"/>
                    </a:cubicBezTo>
                    <a:cubicBezTo>
                      <a:pt x="3374" y="111457"/>
                      <a:pt x="3237" y="112005"/>
                      <a:pt x="3100" y="112554"/>
                    </a:cubicBezTo>
                    <a:cubicBezTo>
                      <a:pt x="1811" y="118671"/>
                      <a:pt x="796" y="124843"/>
                      <a:pt x="0" y="131043"/>
                    </a:cubicBezTo>
                    <a:cubicBezTo>
                      <a:pt x="1344" y="130110"/>
                      <a:pt x="2688" y="129150"/>
                      <a:pt x="4033" y="128217"/>
                    </a:cubicBezTo>
                    <a:cubicBezTo>
                      <a:pt x="7242" y="125941"/>
                      <a:pt x="11494" y="126599"/>
                      <a:pt x="14073" y="129425"/>
                    </a:cubicBezTo>
                    <a:cubicBezTo>
                      <a:pt x="15005" y="124871"/>
                      <a:pt x="16048" y="120372"/>
                      <a:pt x="17200" y="115873"/>
                    </a:cubicBezTo>
                    <a:cubicBezTo>
                      <a:pt x="21424" y="99551"/>
                      <a:pt x="26774" y="83449"/>
                      <a:pt x="30998" y="67181"/>
                    </a:cubicBezTo>
                    <a:cubicBezTo>
                      <a:pt x="34866" y="50448"/>
                      <a:pt x="37500" y="33028"/>
                      <a:pt x="41121" y="16048"/>
                    </a:cubicBezTo>
                    <a:cubicBezTo>
                      <a:pt x="42273" y="10617"/>
                      <a:pt x="43562" y="5267"/>
                      <a:pt x="45016" y="0"/>
                    </a:cubicBezTo>
                    <a:cubicBezTo>
                      <a:pt x="43288" y="713"/>
                      <a:pt x="41368" y="741"/>
                      <a:pt x="39667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9" name="任意多边形: 形状 4228">
                <a:extLst>
                  <a:ext uri="{FF2B5EF4-FFF2-40B4-BE49-F238E27FC236}">
                    <a16:creationId xmlns:a16="http://schemas.microsoft.com/office/drawing/2014/main" id="{9B758722-01F6-C309-4A4F-0F1B2A8AA5E9}"/>
                  </a:ext>
                </a:extLst>
              </p:cNvPr>
              <p:cNvSpPr/>
              <p:nvPr/>
            </p:nvSpPr>
            <p:spPr>
              <a:xfrm>
                <a:off x="7069535" y="6951182"/>
                <a:ext cx="42875" cy="44385"/>
              </a:xfrm>
              <a:custGeom>
                <a:avLst/>
                <a:gdLst>
                  <a:gd name="connsiteX0" fmla="*/ 9793 w 42875"/>
                  <a:gd name="connsiteY0" fmla="*/ 22193 h 44385"/>
                  <a:gd name="connsiteX1" fmla="*/ 18325 w 42875"/>
                  <a:gd name="connsiteY1" fmla="*/ 30751 h 44385"/>
                  <a:gd name="connsiteX2" fmla="*/ 21781 w 42875"/>
                  <a:gd name="connsiteY2" fmla="*/ 33934 h 44385"/>
                  <a:gd name="connsiteX3" fmla="*/ 27075 w 42875"/>
                  <a:gd name="connsiteY3" fmla="*/ 30312 h 44385"/>
                  <a:gd name="connsiteX4" fmla="*/ 34976 w 42875"/>
                  <a:gd name="connsiteY4" fmla="*/ 29846 h 44385"/>
                  <a:gd name="connsiteX5" fmla="*/ 35278 w 42875"/>
                  <a:gd name="connsiteY5" fmla="*/ 29874 h 44385"/>
                  <a:gd name="connsiteX6" fmla="*/ 40243 w 42875"/>
                  <a:gd name="connsiteY6" fmla="*/ 39502 h 44385"/>
                  <a:gd name="connsiteX7" fmla="*/ 38899 w 42875"/>
                  <a:gd name="connsiteY7" fmla="*/ 44385 h 44385"/>
                  <a:gd name="connsiteX8" fmla="*/ 40572 w 42875"/>
                  <a:gd name="connsiteY8" fmla="*/ 43453 h 44385"/>
                  <a:gd name="connsiteX9" fmla="*/ 41258 w 42875"/>
                  <a:gd name="connsiteY9" fmla="*/ 34071 h 44385"/>
                  <a:gd name="connsiteX10" fmla="*/ 28502 w 42875"/>
                  <a:gd name="connsiteY10" fmla="*/ 18243 h 44385"/>
                  <a:gd name="connsiteX11" fmla="*/ 20601 w 42875"/>
                  <a:gd name="connsiteY11" fmla="*/ 9519 h 44385"/>
                  <a:gd name="connsiteX12" fmla="*/ 11960 w 42875"/>
                  <a:gd name="connsiteY12" fmla="*/ 0 h 44385"/>
                  <a:gd name="connsiteX13" fmla="*/ 0 w 42875"/>
                  <a:gd name="connsiteY13" fmla="*/ 10150 h 44385"/>
                  <a:gd name="connsiteX14" fmla="*/ 9793 w 42875"/>
                  <a:gd name="connsiteY14" fmla="*/ 22193 h 44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2875" h="44385">
                    <a:moveTo>
                      <a:pt x="9793" y="22193"/>
                    </a:moveTo>
                    <a:cubicBezTo>
                      <a:pt x="12536" y="25156"/>
                      <a:pt x="15389" y="27981"/>
                      <a:pt x="18325" y="30751"/>
                    </a:cubicBezTo>
                    <a:cubicBezTo>
                      <a:pt x="19449" y="31821"/>
                      <a:pt x="20629" y="32863"/>
                      <a:pt x="21781" y="33934"/>
                    </a:cubicBezTo>
                    <a:cubicBezTo>
                      <a:pt x="23537" y="32727"/>
                      <a:pt x="25320" y="31547"/>
                      <a:pt x="27075" y="30312"/>
                    </a:cubicBezTo>
                    <a:cubicBezTo>
                      <a:pt x="29489" y="28612"/>
                      <a:pt x="32534" y="28585"/>
                      <a:pt x="34976" y="29846"/>
                    </a:cubicBezTo>
                    <a:cubicBezTo>
                      <a:pt x="35086" y="29874"/>
                      <a:pt x="35168" y="29846"/>
                      <a:pt x="35278" y="29874"/>
                    </a:cubicBezTo>
                    <a:cubicBezTo>
                      <a:pt x="39310" y="31163"/>
                      <a:pt x="41532" y="35470"/>
                      <a:pt x="40243" y="39502"/>
                    </a:cubicBezTo>
                    <a:cubicBezTo>
                      <a:pt x="39749" y="41121"/>
                      <a:pt x="39365" y="42767"/>
                      <a:pt x="38899" y="44385"/>
                    </a:cubicBezTo>
                    <a:cubicBezTo>
                      <a:pt x="39475" y="44138"/>
                      <a:pt x="40078" y="43864"/>
                      <a:pt x="40572" y="43453"/>
                    </a:cubicBezTo>
                    <a:cubicBezTo>
                      <a:pt x="43370" y="41038"/>
                      <a:pt x="43644" y="36842"/>
                      <a:pt x="41258" y="34071"/>
                    </a:cubicBezTo>
                    <a:cubicBezTo>
                      <a:pt x="37198" y="28640"/>
                      <a:pt x="32973" y="23372"/>
                      <a:pt x="28502" y="18243"/>
                    </a:cubicBezTo>
                    <a:cubicBezTo>
                      <a:pt x="25923" y="15280"/>
                      <a:pt x="23262" y="12399"/>
                      <a:pt x="20601" y="9519"/>
                    </a:cubicBezTo>
                    <a:cubicBezTo>
                      <a:pt x="17666" y="6364"/>
                      <a:pt x="14758" y="3237"/>
                      <a:pt x="11960" y="0"/>
                    </a:cubicBezTo>
                    <a:cubicBezTo>
                      <a:pt x="8092" y="3484"/>
                      <a:pt x="4087" y="6885"/>
                      <a:pt x="0" y="10150"/>
                    </a:cubicBezTo>
                    <a:cubicBezTo>
                      <a:pt x="3072" y="14347"/>
                      <a:pt x="6282" y="18407"/>
                      <a:pt x="9793" y="2219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0" name="任意多边形: 形状 4229">
                <a:extLst>
                  <a:ext uri="{FF2B5EF4-FFF2-40B4-BE49-F238E27FC236}">
                    <a16:creationId xmlns:a16="http://schemas.microsoft.com/office/drawing/2014/main" id="{5396A87E-9019-A760-A949-8B112865BC4D}"/>
                  </a:ext>
                </a:extLst>
              </p:cNvPr>
              <p:cNvSpPr/>
              <p:nvPr/>
            </p:nvSpPr>
            <p:spPr>
              <a:xfrm>
                <a:off x="7062890" y="7122439"/>
                <a:ext cx="14627" cy="15314"/>
              </a:xfrm>
              <a:custGeom>
                <a:avLst/>
                <a:gdLst>
                  <a:gd name="connsiteX0" fmla="*/ 4587 w 14627"/>
                  <a:gd name="connsiteY0" fmla="*/ 1373 h 15314"/>
                  <a:gd name="connsiteX1" fmla="*/ 555 w 14627"/>
                  <a:gd name="connsiteY1" fmla="*/ 4198 h 15314"/>
                  <a:gd name="connsiteX2" fmla="*/ 61 w 14627"/>
                  <a:gd name="connsiteY2" fmla="*/ 7737 h 15314"/>
                  <a:gd name="connsiteX3" fmla="*/ 5740 w 14627"/>
                  <a:gd name="connsiteY3" fmla="*/ 15253 h 15314"/>
                  <a:gd name="connsiteX4" fmla="*/ 13256 w 14627"/>
                  <a:gd name="connsiteY4" fmla="*/ 9576 h 15314"/>
                  <a:gd name="connsiteX5" fmla="*/ 14628 w 14627"/>
                  <a:gd name="connsiteY5" fmla="*/ 2580 h 15314"/>
                  <a:gd name="connsiteX6" fmla="*/ 4587 w 14627"/>
                  <a:gd name="connsiteY6" fmla="*/ 1373 h 15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627" h="15314">
                    <a:moveTo>
                      <a:pt x="4587" y="1373"/>
                    </a:moveTo>
                    <a:cubicBezTo>
                      <a:pt x="3243" y="2306"/>
                      <a:pt x="1899" y="3266"/>
                      <a:pt x="555" y="4198"/>
                    </a:cubicBezTo>
                    <a:cubicBezTo>
                      <a:pt x="390" y="5378"/>
                      <a:pt x="198" y="6558"/>
                      <a:pt x="61" y="7737"/>
                    </a:cubicBezTo>
                    <a:cubicBezTo>
                      <a:pt x="-433" y="11386"/>
                      <a:pt x="2119" y="14732"/>
                      <a:pt x="5740" y="15253"/>
                    </a:cubicBezTo>
                    <a:cubicBezTo>
                      <a:pt x="9388" y="15748"/>
                      <a:pt x="12735" y="13196"/>
                      <a:pt x="13256" y="9576"/>
                    </a:cubicBezTo>
                    <a:cubicBezTo>
                      <a:pt x="13640" y="7216"/>
                      <a:pt x="14134" y="4912"/>
                      <a:pt x="14628" y="2580"/>
                    </a:cubicBezTo>
                    <a:cubicBezTo>
                      <a:pt x="12076" y="-245"/>
                      <a:pt x="7797" y="-904"/>
                      <a:pt x="4587" y="137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1" name="任意多边形: 形状 4230">
                <a:extLst>
                  <a:ext uri="{FF2B5EF4-FFF2-40B4-BE49-F238E27FC236}">
                    <a16:creationId xmlns:a16="http://schemas.microsoft.com/office/drawing/2014/main" id="{B37F8177-FAA3-DBC3-A70A-97167F430A53}"/>
                  </a:ext>
                </a:extLst>
              </p:cNvPr>
              <p:cNvSpPr/>
              <p:nvPr/>
            </p:nvSpPr>
            <p:spPr>
              <a:xfrm>
                <a:off x="7066929" y="7091140"/>
                <a:ext cx="8497" cy="15389"/>
              </a:xfrm>
              <a:custGeom>
                <a:avLst/>
                <a:gdLst>
                  <a:gd name="connsiteX0" fmla="*/ 5130 w 8497"/>
                  <a:gd name="connsiteY0" fmla="*/ 12207 h 15389"/>
                  <a:gd name="connsiteX1" fmla="*/ 7626 w 8497"/>
                  <a:gd name="connsiteY1" fmla="*/ 3128 h 15389"/>
                  <a:gd name="connsiteX2" fmla="*/ 3594 w 8497"/>
                  <a:gd name="connsiteY2" fmla="*/ 0 h 15389"/>
                  <a:gd name="connsiteX3" fmla="*/ 0 w 8497"/>
                  <a:gd name="connsiteY3" fmla="*/ 15390 h 15389"/>
                  <a:gd name="connsiteX4" fmla="*/ 5130 w 8497"/>
                  <a:gd name="connsiteY4" fmla="*/ 12207 h 15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97" h="15389">
                    <a:moveTo>
                      <a:pt x="5130" y="12207"/>
                    </a:moveTo>
                    <a:cubicBezTo>
                      <a:pt x="8339" y="10397"/>
                      <a:pt x="9437" y="6309"/>
                      <a:pt x="7626" y="3128"/>
                    </a:cubicBezTo>
                    <a:cubicBezTo>
                      <a:pt x="6721" y="1536"/>
                      <a:pt x="5240" y="467"/>
                      <a:pt x="3594" y="0"/>
                    </a:cubicBezTo>
                    <a:cubicBezTo>
                      <a:pt x="2332" y="5103"/>
                      <a:pt x="1097" y="10232"/>
                      <a:pt x="0" y="15390"/>
                    </a:cubicBezTo>
                    <a:cubicBezTo>
                      <a:pt x="1701" y="14319"/>
                      <a:pt x="3402" y="13222"/>
                      <a:pt x="5130" y="12207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2" name="任意多边形: 形状 4231">
                <a:extLst>
                  <a:ext uri="{FF2B5EF4-FFF2-40B4-BE49-F238E27FC236}">
                    <a16:creationId xmlns:a16="http://schemas.microsoft.com/office/drawing/2014/main" id="{6FC6C842-80F0-588F-1886-66FFD25E9B80}"/>
                  </a:ext>
                </a:extLst>
              </p:cNvPr>
              <p:cNvSpPr/>
              <p:nvPr/>
            </p:nvSpPr>
            <p:spPr>
              <a:xfrm>
                <a:off x="7064880" y="6944867"/>
                <a:ext cx="16615" cy="16491"/>
              </a:xfrm>
              <a:custGeom>
                <a:avLst/>
                <a:gdLst>
                  <a:gd name="connsiteX0" fmla="*/ 3119 w 16615"/>
                  <a:gd name="connsiteY0" fmla="*/ 1486 h 16491"/>
                  <a:gd name="connsiteX1" fmla="*/ 1500 w 16615"/>
                  <a:gd name="connsiteY1" fmla="*/ 12213 h 16491"/>
                  <a:gd name="connsiteX2" fmla="*/ 4655 w 16615"/>
                  <a:gd name="connsiteY2" fmla="*/ 16492 h 16491"/>
                  <a:gd name="connsiteX3" fmla="*/ 16615 w 16615"/>
                  <a:gd name="connsiteY3" fmla="*/ 6342 h 16491"/>
                  <a:gd name="connsiteX4" fmla="*/ 13845 w 16615"/>
                  <a:gd name="connsiteY4" fmla="*/ 3133 h 16491"/>
                  <a:gd name="connsiteX5" fmla="*/ 3119 w 16615"/>
                  <a:gd name="connsiteY5" fmla="*/ 1486 h 16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15" h="16491">
                    <a:moveTo>
                      <a:pt x="3119" y="1486"/>
                    </a:moveTo>
                    <a:cubicBezTo>
                      <a:pt x="-283" y="4011"/>
                      <a:pt x="-1024" y="8811"/>
                      <a:pt x="1500" y="12213"/>
                    </a:cubicBezTo>
                    <a:cubicBezTo>
                      <a:pt x="2515" y="13667"/>
                      <a:pt x="3613" y="15066"/>
                      <a:pt x="4655" y="16492"/>
                    </a:cubicBezTo>
                    <a:cubicBezTo>
                      <a:pt x="8742" y="13227"/>
                      <a:pt x="12747" y="9826"/>
                      <a:pt x="16615" y="6342"/>
                    </a:cubicBezTo>
                    <a:cubicBezTo>
                      <a:pt x="15683" y="5272"/>
                      <a:pt x="14722" y="4230"/>
                      <a:pt x="13845" y="3133"/>
                    </a:cubicBezTo>
                    <a:cubicBezTo>
                      <a:pt x="11348" y="-296"/>
                      <a:pt x="6548" y="-1010"/>
                      <a:pt x="3119" y="1486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33" name="图形 291">
                <a:extLst>
                  <a:ext uri="{FF2B5EF4-FFF2-40B4-BE49-F238E27FC236}">
                    <a16:creationId xmlns:a16="http://schemas.microsoft.com/office/drawing/2014/main" id="{41158CCA-2B00-1FEB-A87B-CD5C2ADF0A3D}"/>
                  </a:ext>
                </a:extLst>
              </p:cNvPr>
              <p:cNvGrpSpPr/>
              <p:nvPr/>
            </p:nvGrpSpPr>
            <p:grpSpPr>
              <a:xfrm>
                <a:off x="6082899" y="6312313"/>
                <a:ext cx="1077821" cy="1138270"/>
                <a:chOff x="6082899" y="6312313"/>
                <a:chExt cx="1077821" cy="1138270"/>
              </a:xfrm>
            </p:grpSpPr>
            <p:sp>
              <p:nvSpPr>
                <p:cNvPr id="4737" name="任意多边形: 形状 4736">
                  <a:extLst>
                    <a:ext uri="{FF2B5EF4-FFF2-40B4-BE49-F238E27FC236}">
                      <a16:creationId xmlns:a16="http://schemas.microsoft.com/office/drawing/2014/main" id="{72559E4D-602B-2F52-599C-56F049F35211}"/>
                    </a:ext>
                  </a:extLst>
                </p:cNvPr>
                <p:cNvSpPr/>
                <p:nvPr/>
              </p:nvSpPr>
              <p:spPr>
                <a:xfrm>
                  <a:off x="6190504" y="6374945"/>
                  <a:ext cx="914637" cy="644926"/>
                </a:xfrm>
                <a:custGeom>
                  <a:avLst/>
                  <a:gdLst>
                    <a:gd name="connsiteX0" fmla="*/ 385310 w 914637"/>
                    <a:gd name="connsiteY0" fmla="*/ 39639 h 644926"/>
                    <a:gd name="connsiteX1" fmla="*/ 369098 w 914637"/>
                    <a:gd name="connsiteY1" fmla="*/ 44495 h 644926"/>
                    <a:gd name="connsiteX2" fmla="*/ 345204 w 914637"/>
                    <a:gd name="connsiteY2" fmla="*/ 52286 h 644926"/>
                    <a:gd name="connsiteX3" fmla="*/ 347097 w 914637"/>
                    <a:gd name="connsiteY3" fmla="*/ 56894 h 644926"/>
                    <a:gd name="connsiteX4" fmla="*/ 357384 w 914637"/>
                    <a:gd name="connsiteY4" fmla="*/ 91403 h 644926"/>
                    <a:gd name="connsiteX5" fmla="*/ 382622 w 914637"/>
                    <a:gd name="connsiteY5" fmla="*/ 113431 h 644926"/>
                    <a:gd name="connsiteX6" fmla="*/ 367671 w 914637"/>
                    <a:gd name="connsiteY6" fmla="*/ 155457 h 644926"/>
                    <a:gd name="connsiteX7" fmla="*/ 323780 w 914637"/>
                    <a:gd name="connsiteY7" fmla="*/ 135048 h 644926"/>
                    <a:gd name="connsiteX8" fmla="*/ 341336 w 914637"/>
                    <a:gd name="connsiteY8" fmla="*/ 90416 h 644926"/>
                    <a:gd name="connsiteX9" fmla="*/ 332394 w 914637"/>
                    <a:gd name="connsiteY9" fmla="*/ 62682 h 644926"/>
                    <a:gd name="connsiteX10" fmla="*/ 330089 w 914637"/>
                    <a:gd name="connsiteY10" fmla="*/ 57278 h 644926"/>
                    <a:gd name="connsiteX11" fmla="*/ 303727 w 914637"/>
                    <a:gd name="connsiteY11" fmla="*/ 65700 h 644926"/>
                    <a:gd name="connsiteX12" fmla="*/ 235504 w 914637"/>
                    <a:gd name="connsiteY12" fmla="*/ 85615 h 644926"/>
                    <a:gd name="connsiteX13" fmla="*/ 243322 w 914637"/>
                    <a:gd name="connsiteY13" fmla="*/ 121442 h 644926"/>
                    <a:gd name="connsiteX14" fmla="*/ 277475 w 914637"/>
                    <a:gd name="connsiteY14" fmla="*/ 147420 h 644926"/>
                    <a:gd name="connsiteX15" fmla="*/ 260028 w 914637"/>
                    <a:gd name="connsiteY15" fmla="*/ 195206 h 644926"/>
                    <a:gd name="connsiteX16" fmla="*/ 212269 w 914637"/>
                    <a:gd name="connsiteY16" fmla="*/ 169777 h 644926"/>
                    <a:gd name="connsiteX17" fmla="*/ 228289 w 914637"/>
                    <a:gd name="connsiteY17" fmla="*/ 126023 h 644926"/>
                    <a:gd name="connsiteX18" fmla="*/ 220306 w 914637"/>
                    <a:gd name="connsiteY18" fmla="*/ 90059 h 644926"/>
                    <a:gd name="connsiteX19" fmla="*/ 164455 w 914637"/>
                    <a:gd name="connsiteY19" fmla="*/ 106381 h 644926"/>
                    <a:gd name="connsiteX20" fmla="*/ 162096 w 914637"/>
                    <a:gd name="connsiteY20" fmla="*/ 110880 h 644926"/>
                    <a:gd name="connsiteX21" fmla="*/ 152714 w 914637"/>
                    <a:gd name="connsiteY21" fmla="*/ 110057 h 644926"/>
                    <a:gd name="connsiteX22" fmla="*/ 152577 w 914637"/>
                    <a:gd name="connsiteY22" fmla="*/ 109865 h 644926"/>
                    <a:gd name="connsiteX23" fmla="*/ 105887 w 914637"/>
                    <a:gd name="connsiteY23" fmla="*/ 123773 h 644926"/>
                    <a:gd name="connsiteX24" fmla="*/ 114309 w 914637"/>
                    <a:gd name="connsiteY24" fmla="*/ 142701 h 644926"/>
                    <a:gd name="connsiteX25" fmla="*/ 122045 w 914637"/>
                    <a:gd name="connsiteY25" fmla="*/ 170819 h 644926"/>
                    <a:gd name="connsiteX26" fmla="*/ 145609 w 914637"/>
                    <a:gd name="connsiteY26" fmla="*/ 194246 h 644926"/>
                    <a:gd name="connsiteX27" fmla="*/ 131070 w 914637"/>
                    <a:gd name="connsiteY27" fmla="*/ 239838 h 644926"/>
                    <a:gd name="connsiteX28" fmla="*/ 88112 w 914637"/>
                    <a:gd name="connsiteY28" fmla="*/ 213037 h 644926"/>
                    <a:gd name="connsiteX29" fmla="*/ 106107 w 914637"/>
                    <a:gd name="connsiteY29" fmla="*/ 170517 h 644926"/>
                    <a:gd name="connsiteX30" fmla="*/ 99688 w 914637"/>
                    <a:gd name="connsiteY30" fmla="*/ 148215 h 644926"/>
                    <a:gd name="connsiteX31" fmla="*/ 90416 w 914637"/>
                    <a:gd name="connsiteY31" fmla="*/ 128464 h 644926"/>
                    <a:gd name="connsiteX32" fmla="*/ 84107 w 914637"/>
                    <a:gd name="connsiteY32" fmla="*/ 130357 h 644926"/>
                    <a:gd name="connsiteX33" fmla="*/ 0 w 914637"/>
                    <a:gd name="connsiteY33" fmla="*/ 156801 h 644926"/>
                    <a:gd name="connsiteX34" fmla="*/ 23564 w 914637"/>
                    <a:gd name="connsiteY34" fmla="*/ 192463 h 644926"/>
                    <a:gd name="connsiteX35" fmla="*/ 74862 w 914637"/>
                    <a:gd name="connsiteY35" fmla="*/ 278572 h 644926"/>
                    <a:gd name="connsiteX36" fmla="*/ 218853 w 914637"/>
                    <a:gd name="connsiteY36" fmla="*/ 494846 h 644926"/>
                    <a:gd name="connsiteX37" fmla="*/ 295580 w 914637"/>
                    <a:gd name="connsiteY37" fmla="*/ 614203 h 644926"/>
                    <a:gd name="connsiteX38" fmla="*/ 319144 w 914637"/>
                    <a:gd name="connsiteY38" fmla="*/ 624709 h 644926"/>
                    <a:gd name="connsiteX39" fmla="*/ 323067 w 914637"/>
                    <a:gd name="connsiteY39" fmla="*/ 625559 h 644926"/>
                    <a:gd name="connsiteX40" fmla="*/ 331296 w 914637"/>
                    <a:gd name="connsiteY40" fmla="*/ 630086 h 644926"/>
                    <a:gd name="connsiteX41" fmla="*/ 341720 w 914637"/>
                    <a:gd name="connsiteY41" fmla="*/ 634310 h 644926"/>
                    <a:gd name="connsiteX42" fmla="*/ 374995 w 914637"/>
                    <a:gd name="connsiteY42" fmla="*/ 642896 h 644926"/>
                    <a:gd name="connsiteX43" fmla="*/ 506888 w 914637"/>
                    <a:gd name="connsiteY43" fmla="*/ 620923 h 644926"/>
                    <a:gd name="connsiteX44" fmla="*/ 601940 w 914637"/>
                    <a:gd name="connsiteY44" fmla="*/ 527381 h 644926"/>
                    <a:gd name="connsiteX45" fmla="*/ 604958 w 914637"/>
                    <a:gd name="connsiteY45" fmla="*/ 524445 h 644926"/>
                    <a:gd name="connsiteX46" fmla="*/ 611843 w 914637"/>
                    <a:gd name="connsiteY46" fmla="*/ 519342 h 644926"/>
                    <a:gd name="connsiteX47" fmla="*/ 737208 w 914637"/>
                    <a:gd name="connsiteY47" fmla="*/ 510812 h 644926"/>
                    <a:gd name="connsiteX48" fmla="*/ 820409 w 914637"/>
                    <a:gd name="connsiteY48" fmla="*/ 502033 h 644926"/>
                    <a:gd name="connsiteX49" fmla="*/ 914638 w 914637"/>
                    <a:gd name="connsiteY49" fmla="*/ 487823 h 644926"/>
                    <a:gd name="connsiteX50" fmla="*/ 772458 w 914637"/>
                    <a:gd name="connsiteY50" fmla="*/ 390111 h 644926"/>
                    <a:gd name="connsiteX51" fmla="*/ 699351 w 914637"/>
                    <a:gd name="connsiteY51" fmla="*/ 292535 h 644926"/>
                    <a:gd name="connsiteX52" fmla="*/ 613983 w 914637"/>
                    <a:gd name="connsiteY52" fmla="*/ 131783 h 644926"/>
                    <a:gd name="connsiteX53" fmla="*/ 575359 w 914637"/>
                    <a:gd name="connsiteY53" fmla="*/ 50255 h 644926"/>
                    <a:gd name="connsiteX54" fmla="*/ 556019 w 914637"/>
                    <a:gd name="connsiteY54" fmla="*/ 0 h 644926"/>
                    <a:gd name="connsiteX55" fmla="*/ 535418 w 914637"/>
                    <a:gd name="connsiteY55" fmla="*/ 4005 h 644926"/>
                    <a:gd name="connsiteX56" fmla="*/ 480170 w 914637"/>
                    <a:gd name="connsiteY56" fmla="*/ 18736 h 644926"/>
                    <a:gd name="connsiteX57" fmla="*/ 463985 w 914637"/>
                    <a:gd name="connsiteY57" fmla="*/ 22357 h 644926"/>
                    <a:gd name="connsiteX58" fmla="*/ 472955 w 914637"/>
                    <a:gd name="connsiteY58" fmla="*/ 59144 h 644926"/>
                    <a:gd name="connsiteX59" fmla="*/ 495998 w 914637"/>
                    <a:gd name="connsiteY59" fmla="*/ 78757 h 644926"/>
                    <a:gd name="connsiteX60" fmla="*/ 487796 w 914637"/>
                    <a:gd name="connsiteY60" fmla="*/ 123499 h 644926"/>
                    <a:gd name="connsiteX61" fmla="*/ 440969 w 914637"/>
                    <a:gd name="connsiteY61" fmla="*/ 107726 h 644926"/>
                    <a:gd name="connsiteX62" fmla="*/ 452710 w 914637"/>
                    <a:gd name="connsiteY62" fmla="*/ 59500 h 644926"/>
                    <a:gd name="connsiteX63" fmla="*/ 456935 w 914637"/>
                    <a:gd name="connsiteY63" fmla="*/ 58019 h 644926"/>
                    <a:gd name="connsiteX64" fmla="*/ 448074 w 914637"/>
                    <a:gd name="connsiteY64" fmla="*/ 25676 h 644926"/>
                    <a:gd name="connsiteX65" fmla="*/ 413208 w 914637"/>
                    <a:gd name="connsiteY65" fmla="*/ 32863 h 644926"/>
                    <a:gd name="connsiteX66" fmla="*/ 385310 w 914637"/>
                    <a:gd name="connsiteY66" fmla="*/ 39639 h 644926"/>
                    <a:gd name="connsiteX67" fmla="*/ 590748 w 914637"/>
                    <a:gd name="connsiteY67" fmla="*/ 127120 h 644926"/>
                    <a:gd name="connsiteX68" fmla="*/ 601035 w 914637"/>
                    <a:gd name="connsiteY68" fmla="*/ 130549 h 644926"/>
                    <a:gd name="connsiteX69" fmla="*/ 610088 w 914637"/>
                    <a:gd name="connsiteY69" fmla="*/ 147200 h 644926"/>
                    <a:gd name="connsiteX70" fmla="*/ 617439 w 914637"/>
                    <a:gd name="connsiteY70" fmla="*/ 164619 h 644926"/>
                    <a:gd name="connsiteX71" fmla="*/ 614779 w 914637"/>
                    <a:gd name="connsiteY71" fmla="*/ 173645 h 644926"/>
                    <a:gd name="connsiteX72" fmla="*/ 605753 w 914637"/>
                    <a:gd name="connsiteY72" fmla="*/ 170984 h 644926"/>
                    <a:gd name="connsiteX73" fmla="*/ 595384 w 914637"/>
                    <a:gd name="connsiteY73" fmla="*/ 154744 h 644926"/>
                    <a:gd name="connsiteX74" fmla="*/ 587319 w 914637"/>
                    <a:gd name="connsiteY74" fmla="*/ 137434 h 644926"/>
                    <a:gd name="connsiteX75" fmla="*/ 590748 w 914637"/>
                    <a:gd name="connsiteY75" fmla="*/ 127120 h 644926"/>
                    <a:gd name="connsiteX76" fmla="*/ 541837 w 914637"/>
                    <a:gd name="connsiteY76" fmla="*/ 19916 h 644926"/>
                    <a:gd name="connsiteX77" fmla="*/ 551383 w 914637"/>
                    <a:gd name="connsiteY77" fmla="*/ 25045 h 644926"/>
                    <a:gd name="connsiteX78" fmla="*/ 561670 w 914637"/>
                    <a:gd name="connsiteY78" fmla="*/ 55221 h 644926"/>
                    <a:gd name="connsiteX79" fmla="*/ 568912 w 914637"/>
                    <a:gd name="connsiteY79" fmla="*/ 74917 h 644926"/>
                    <a:gd name="connsiteX80" fmla="*/ 583287 w 914637"/>
                    <a:gd name="connsiteY80" fmla="*/ 106436 h 644926"/>
                    <a:gd name="connsiteX81" fmla="*/ 581120 w 914637"/>
                    <a:gd name="connsiteY81" fmla="*/ 115598 h 644926"/>
                    <a:gd name="connsiteX82" fmla="*/ 571957 w 914637"/>
                    <a:gd name="connsiteY82" fmla="*/ 113431 h 644926"/>
                    <a:gd name="connsiteX83" fmla="*/ 550423 w 914637"/>
                    <a:gd name="connsiteY83" fmla="*/ 72667 h 644926"/>
                    <a:gd name="connsiteX84" fmla="*/ 536652 w 914637"/>
                    <a:gd name="connsiteY84" fmla="*/ 29462 h 644926"/>
                    <a:gd name="connsiteX85" fmla="*/ 541837 w 914637"/>
                    <a:gd name="connsiteY85" fmla="*/ 19916 h 644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914637" h="644926">
                      <a:moveTo>
                        <a:pt x="385310" y="39639"/>
                      </a:moveTo>
                      <a:cubicBezTo>
                        <a:pt x="379878" y="41175"/>
                        <a:pt x="374474" y="42794"/>
                        <a:pt x="369098" y="44495"/>
                      </a:cubicBezTo>
                      <a:cubicBezTo>
                        <a:pt x="361115" y="46991"/>
                        <a:pt x="353160" y="49624"/>
                        <a:pt x="345204" y="52286"/>
                      </a:cubicBezTo>
                      <a:cubicBezTo>
                        <a:pt x="345835" y="53822"/>
                        <a:pt x="346521" y="55330"/>
                        <a:pt x="347097" y="56894"/>
                      </a:cubicBezTo>
                      <a:cubicBezTo>
                        <a:pt x="351486" y="68168"/>
                        <a:pt x="354943" y="79745"/>
                        <a:pt x="357384" y="91403"/>
                      </a:cubicBezTo>
                      <a:cubicBezTo>
                        <a:pt x="368851" y="92089"/>
                        <a:pt x="378260" y="101471"/>
                        <a:pt x="382622" y="113431"/>
                      </a:cubicBezTo>
                      <a:cubicBezTo>
                        <a:pt x="388410" y="129232"/>
                        <a:pt x="384432" y="148270"/>
                        <a:pt x="367671" y="155457"/>
                      </a:cubicBezTo>
                      <a:cubicBezTo>
                        <a:pt x="347509" y="163632"/>
                        <a:pt x="330172" y="151754"/>
                        <a:pt x="323780" y="135048"/>
                      </a:cubicBezTo>
                      <a:cubicBezTo>
                        <a:pt x="317745" y="119274"/>
                        <a:pt x="321503" y="99578"/>
                        <a:pt x="341336" y="90416"/>
                      </a:cubicBezTo>
                      <a:cubicBezTo>
                        <a:pt x="339032" y="81034"/>
                        <a:pt x="336042" y="71735"/>
                        <a:pt x="332394" y="62682"/>
                      </a:cubicBezTo>
                      <a:cubicBezTo>
                        <a:pt x="331680" y="60872"/>
                        <a:pt x="330857" y="59089"/>
                        <a:pt x="330089" y="57278"/>
                      </a:cubicBezTo>
                      <a:cubicBezTo>
                        <a:pt x="321311" y="60186"/>
                        <a:pt x="312560" y="63039"/>
                        <a:pt x="303727" y="65700"/>
                      </a:cubicBezTo>
                      <a:cubicBezTo>
                        <a:pt x="281041" y="72393"/>
                        <a:pt x="258272" y="79004"/>
                        <a:pt x="235504" y="85615"/>
                      </a:cubicBezTo>
                      <a:cubicBezTo>
                        <a:pt x="239317" y="97384"/>
                        <a:pt x="241923" y="109481"/>
                        <a:pt x="243322" y="121442"/>
                      </a:cubicBezTo>
                      <a:cubicBezTo>
                        <a:pt x="258163" y="121469"/>
                        <a:pt x="271220" y="133045"/>
                        <a:pt x="277475" y="147420"/>
                      </a:cubicBezTo>
                      <a:cubicBezTo>
                        <a:pt x="285567" y="166073"/>
                        <a:pt x="281754" y="187964"/>
                        <a:pt x="260028" y="195206"/>
                      </a:cubicBezTo>
                      <a:cubicBezTo>
                        <a:pt x="236519" y="202613"/>
                        <a:pt x="218249" y="188156"/>
                        <a:pt x="212269" y="169777"/>
                      </a:cubicBezTo>
                      <a:cubicBezTo>
                        <a:pt x="207057" y="153784"/>
                        <a:pt x="211144" y="135185"/>
                        <a:pt x="228289" y="126023"/>
                      </a:cubicBezTo>
                      <a:cubicBezTo>
                        <a:pt x="226945" y="114062"/>
                        <a:pt x="224339" y="101855"/>
                        <a:pt x="220306" y="90059"/>
                      </a:cubicBezTo>
                      <a:cubicBezTo>
                        <a:pt x="201680" y="95463"/>
                        <a:pt x="183081" y="100922"/>
                        <a:pt x="164455" y="106381"/>
                      </a:cubicBezTo>
                      <a:cubicBezTo>
                        <a:pt x="164290" y="108082"/>
                        <a:pt x="163522" y="109701"/>
                        <a:pt x="162096" y="110880"/>
                      </a:cubicBezTo>
                      <a:cubicBezTo>
                        <a:pt x="159270" y="113239"/>
                        <a:pt x="155073" y="112883"/>
                        <a:pt x="152714" y="110057"/>
                      </a:cubicBezTo>
                      <a:cubicBezTo>
                        <a:pt x="152659" y="110002"/>
                        <a:pt x="152632" y="109920"/>
                        <a:pt x="152577" y="109865"/>
                      </a:cubicBezTo>
                      <a:cubicBezTo>
                        <a:pt x="136995" y="114446"/>
                        <a:pt x="121441" y="119110"/>
                        <a:pt x="105887" y="123773"/>
                      </a:cubicBezTo>
                      <a:cubicBezTo>
                        <a:pt x="109042" y="129973"/>
                        <a:pt x="111923" y="136255"/>
                        <a:pt x="114309" y="142701"/>
                      </a:cubicBezTo>
                      <a:cubicBezTo>
                        <a:pt x="117656" y="151754"/>
                        <a:pt x="120207" y="161108"/>
                        <a:pt x="122045" y="170819"/>
                      </a:cubicBezTo>
                      <a:cubicBezTo>
                        <a:pt x="131975" y="173919"/>
                        <a:pt x="140754" y="183054"/>
                        <a:pt x="145609" y="194246"/>
                      </a:cubicBezTo>
                      <a:cubicBezTo>
                        <a:pt x="153263" y="211940"/>
                        <a:pt x="150190" y="232706"/>
                        <a:pt x="131070" y="239838"/>
                      </a:cubicBezTo>
                      <a:cubicBezTo>
                        <a:pt x="109426" y="247492"/>
                        <a:pt x="92802" y="232294"/>
                        <a:pt x="88112" y="213037"/>
                      </a:cubicBezTo>
                      <a:cubicBezTo>
                        <a:pt x="84079" y="196413"/>
                        <a:pt x="89291" y="177814"/>
                        <a:pt x="106107" y="170517"/>
                      </a:cubicBezTo>
                      <a:cubicBezTo>
                        <a:pt x="104434" y="162864"/>
                        <a:pt x="102431" y="155375"/>
                        <a:pt x="99688" y="148215"/>
                      </a:cubicBezTo>
                      <a:cubicBezTo>
                        <a:pt x="97109" y="141467"/>
                        <a:pt x="93927" y="134911"/>
                        <a:pt x="90416" y="128464"/>
                      </a:cubicBezTo>
                      <a:cubicBezTo>
                        <a:pt x="88331" y="129095"/>
                        <a:pt x="86219" y="129726"/>
                        <a:pt x="84107" y="130357"/>
                      </a:cubicBezTo>
                      <a:cubicBezTo>
                        <a:pt x="55961" y="138916"/>
                        <a:pt x="27926" y="147694"/>
                        <a:pt x="0" y="156801"/>
                      </a:cubicBezTo>
                      <a:cubicBezTo>
                        <a:pt x="8449" y="168268"/>
                        <a:pt x="16185" y="180228"/>
                        <a:pt x="23564" y="192463"/>
                      </a:cubicBezTo>
                      <a:cubicBezTo>
                        <a:pt x="40846" y="221074"/>
                        <a:pt x="56208" y="251003"/>
                        <a:pt x="74862" y="278572"/>
                      </a:cubicBezTo>
                      <a:cubicBezTo>
                        <a:pt x="123389" y="350498"/>
                        <a:pt x="171560" y="422371"/>
                        <a:pt x="218853" y="494846"/>
                      </a:cubicBezTo>
                      <a:cubicBezTo>
                        <a:pt x="244693" y="534430"/>
                        <a:pt x="270233" y="574234"/>
                        <a:pt x="295580" y="614203"/>
                      </a:cubicBezTo>
                      <a:cubicBezTo>
                        <a:pt x="303727" y="617659"/>
                        <a:pt x="311518" y="621253"/>
                        <a:pt x="319144" y="624709"/>
                      </a:cubicBezTo>
                      <a:cubicBezTo>
                        <a:pt x="320488" y="624682"/>
                        <a:pt x="321832" y="624846"/>
                        <a:pt x="323067" y="625559"/>
                      </a:cubicBezTo>
                      <a:cubicBezTo>
                        <a:pt x="325728" y="627041"/>
                        <a:pt x="328553" y="628577"/>
                        <a:pt x="331296" y="630086"/>
                      </a:cubicBezTo>
                      <a:cubicBezTo>
                        <a:pt x="334753" y="631540"/>
                        <a:pt x="338182" y="632994"/>
                        <a:pt x="341720" y="634310"/>
                      </a:cubicBezTo>
                      <a:cubicBezTo>
                        <a:pt x="352062" y="638206"/>
                        <a:pt x="362870" y="641305"/>
                        <a:pt x="374995" y="642896"/>
                      </a:cubicBezTo>
                      <a:cubicBezTo>
                        <a:pt x="420697" y="649123"/>
                        <a:pt x="466893" y="640811"/>
                        <a:pt x="506888" y="620923"/>
                      </a:cubicBezTo>
                      <a:cubicBezTo>
                        <a:pt x="547214" y="600870"/>
                        <a:pt x="581394" y="569050"/>
                        <a:pt x="601940" y="527381"/>
                      </a:cubicBezTo>
                      <a:cubicBezTo>
                        <a:pt x="602599" y="526009"/>
                        <a:pt x="603696" y="525076"/>
                        <a:pt x="604958" y="524445"/>
                      </a:cubicBezTo>
                      <a:cubicBezTo>
                        <a:pt x="605973" y="521592"/>
                        <a:pt x="608634" y="519480"/>
                        <a:pt x="611843" y="519342"/>
                      </a:cubicBezTo>
                      <a:cubicBezTo>
                        <a:pt x="653650" y="517367"/>
                        <a:pt x="695483" y="514514"/>
                        <a:pt x="737208" y="510812"/>
                      </a:cubicBezTo>
                      <a:cubicBezTo>
                        <a:pt x="764996" y="508342"/>
                        <a:pt x="792730" y="505462"/>
                        <a:pt x="820409" y="502033"/>
                      </a:cubicBezTo>
                      <a:cubicBezTo>
                        <a:pt x="851928" y="498110"/>
                        <a:pt x="883365" y="493447"/>
                        <a:pt x="914638" y="487823"/>
                      </a:cubicBezTo>
                      <a:cubicBezTo>
                        <a:pt x="861749" y="472215"/>
                        <a:pt x="814154" y="436032"/>
                        <a:pt x="772458" y="390111"/>
                      </a:cubicBezTo>
                      <a:cubicBezTo>
                        <a:pt x="745629" y="360539"/>
                        <a:pt x="721187" y="326990"/>
                        <a:pt x="699351" y="292535"/>
                      </a:cubicBezTo>
                      <a:cubicBezTo>
                        <a:pt x="664129" y="236875"/>
                        <a:pt x="635682" y="178802"/>
                        <a:pt x="613983" y="131783"/>
                      </a:cubicBezTo>
                      <a:cubicBezTo>
                        <a:pt x="601556" y="104681"/>
                        <a:pt x="587593" y="77770"/>
                        <a:pt x="575359" y="50255"/>
                      </a:cubicBezTo>
                      <a:cubicBezTo>
                        <a:pt x="568062" y="33796"/>
                        <a:pt x="561423" y="17090"/>
                        <a:pt x="556019" y="0"/>
                      </a:cubicBezTo>
                      <a:cubicBezTo>
                        <a:pt x="549106" y="1042"/>
                        <a:pt x="542248" y="2387"/>
                        <a:pt x="535418" y="4005"/>
                      </a:cubicBezTo>
                      <a:cubicBezTo>
                        <a:pt x="516874" y="8421"/>
                        <a:pt x="498549" y="14347"/>
                        <a:pt x="480170" y="18736"/>
                      </a:cubicBezTo>
                      <a:cubicBezTo>
                        <a:pt x="474793" y="19998"/>
                        <a:pt x="469389" y="21205"/>
                        <a:pt x="463985" y="22357"/>
                      </a:cubicBezTo>
                      <a:cubicBezTo>
                        <a:pt x="468100" y="34263"/>
                        <a:pt x="470980" y="46689"/>
                        <a:pt x="472955" y="59144"/>
                      </a:cubicBezTo>
                      <a:cubicBezTo>
                        <a:pt x="482584" y="61283"/>
                        <a:pt x="490950" y="68937"/>
                        <a:pt x="495998" y="78757"/>
                      </a:cubicBezTo>
                      <a:cubicBezTo>
                        <a:pt x="504036" y="94339"/>
                        <a:pt x="502554" y="114172"/>
                        <a:pt x="487796" y="123499"/>
                      </a:cubicBezTo>
                      <a:cubicBezTo>
                        <a:pt x="466262" y="136612"/>
                        <a:pt x="448376" y="125446"/>
                        <a:pt x="440969" y="107726"/>
                      </a:cubicBezTo>
                      <a:cubicBezTo>
                        <a:pt x="434386" y="91952"/>
                        <a:pt x="436882" y="70994"/>
                        <a:pt x="452710" y="59500"/>
                      </a:cubicBezTo>
                      <a:cubicBezTo>
                        <a:pt x="453972" y="58540"/>
                        <a:pt x="455453" y="58074"/>
                        <a:pt x="456935" y="58019"/>
                      </a:cubicBezTo>
                      <a:cubicBezTo>
                        <a:pt x="454877" y="47018"/>
                        <a:pt x="451970" y="36128"/>
                        <a:pt x="448074" y="25676"/>
                      </a:cubicBezTo>
                      <a:cubicBezTo>
                        <a:pt x="436443" y="28008"/>
                        <a:pt x="424785" y="30312"/>
                        <a:pt x="413208" y="32863"/>
                      </a:cubicBezTo>
                      <a:cubicBezTo>
                        <a:pt x="403909" y="34784"/>
                        <a:pt x="394582" y="37033"/>
                        <a:pt x="385310" y="39639"/>
                      </a:cubicBezTo>
                      <a:close/>
                      <a:moveTo>
                        <a:pt x="590748" y="127120"/>
                      </a:moveTo>
                      <a:cubicBezTo>
                        <a:pt x="594534" y="125227"/>
                        <a:pt x="599142" y="126763"/>
                        <a:pt x="601035" y="130549"/>
                      </a:cubicBezTo>
                      <a:cubicBezTo>
                        <a:pt x="604025" y="136118"/>
                        <a:pt x="607372" y="141494"/>
                        <a:pt x="610088" y="147200"/>
                      </a:cubicBezTo>
                      <a:cubicBezTo>
                        <a:pt x="612803" y="152906"/>
                        <a:pt x="614888" y="158831"/>
                        <a:pt x="617439" y="164619"/>
                      </a:cubicBezTo>
                      <a:cubicBezTo>
                        <a:pt x="619195" y="167857"/>
                        <a:pt x="617988" y="171889"/>
                        <a:pt x="614779" y="173645"/>
                      </a:cubicBezTo>
                      <a:cubicBezTo>
                        <a:pt x="611542" y="175400"/>
                        <a:pt x="607509" y="174193"/>
                        <a:pt x="605753" y="170984"/>
                      </a:cubicBezTo>
                      <a:cubicBezTo>
                        <a:pt x="602215" y="165607"/>
                        <a:pt x="598484" y="160395"/>
                        <a:pt x="595384" y="154744"/>
                      </a:cubicBezTo>
                      <a:cubicBezTo>
                        <a:pt x="592339" y="149148"/>
                        <a:pt x="589980" y="143222"/>
                        <a:pt x="587319" y="137434"/>
                      </a:cubicBezTo>
                      <a:cubicBezTo>
                        <a:pt x="585426" y="133621"/>
                        <a:pt x="586962" y="129013"/>
                        <a:pt x="590748" y="127120"/>
                      </a:cubicBezTo>
                      <a:close/>
                      <a:moveTo>
                        <a:pt x="541837" y="19916"/>
                      </a:moveTo>
                      <a:cubicBezTo>
                        <a:pt x="545897" y="18681"/>
                        <a:pt x="550176" y="20986"/>
                        <a:pt x="551383" y="25045"/>
                      </a:cubicBezTo>
                      <a:cubicBezTo>
                        <a:pt x="554620" y="35058"/>
                        <a:pt x="558104" y="45153"/>
                        <a:pt x="561670" y="55221"/>
                      </a:cubicBezTo>
                      <a:cubicBezTo>
                        <a:pt x="564002" y="61832"/>
                        <a:pt x="566388" y="68416"/>
                        <a:pt x="568912" y="74917"/>
                      </a:cubicBezTo>
                      <a:cubicBezTo>
                        <a:pt x="573137" y="85752"/>
                        <a:pt x="577608" y="96396"/>
                        <a:pt x="583287" y="106436"/>
                      </a:cubicBezTo>
                      <a:cubicBezTo>
                        <a:pt x="585207" y="109564"/>
                        <a:pt x="584247" y="113678"/>
                        <a:pt x="581120" y="115598"/>
                      </a:cubicBezTo>
                      <a:cubicBezTo>
                        <a:pt x="577992" y="117519"/>
                        <a:pt x="573877" y="116559"/>
                        <a:pt x="571957" y="113431"/>
                      </a:cubicBezTo>
                      <a:cubicBezTo>
                        <a:pt x="563426" y="100703"/>
                        <a:pt x="556156" y="87042"/>
                        <a:pt x="550423" y="72667"/>
                      </a:cubicBezTo>
                      <a:cubicBezTo>
                        <a:pt x="544827" y="58567"/>
                        <a:pt x="540794" y="43836"/>
                        <a:pt x="536652" y="29462"/>
                      </a:cubicBezTo>
                      <a:cubicBezTo>
                        <a:pt x="535500" y="25430"/>
                        <a:pt x="537777" y="21150"/>
                        <a:pt x="541837" y="19916"/>
                      </a:cubicBezTo>
                      <a:close/>
                    </a:path>
                  </a:pathLst>
                </a:custGeom>
                <a:solidFill>
                  <a:srgbClr val="F9CE19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38" name="任意多边形: 形状 4737">
                  <a:extLst>
                    <a:ext uri="{FF2B5EF4-FFF2-40B4-BE49-F238E27FC236}">
                      <a16:creationId xmlns:a16="http://schemas.microsoft.com/office/drawing/2014/main" id="{FFDCF92E-9D78-8347-8813-7EE8CAE57B36}"/>
                    </a:ext>
                  </a:extLst>
                </p:cNvPr>
                <p:cNvSpPr/>
                <p:nvPr/>
              </p:nvSpPr>
              <p:spPr>
                <a:xfrm>
                  <a:off x="6416923" y="6510103"/>
                  <a:ext cx="39326" cy="45449"/>
                </a:xfrm>
                <a:custGeom>
                  <a:avLst/>
                  <a:gdLst>
                    <a:gd name="connsiteX0" fmla="*/ 1348 w 39326"/>
                    <a:gd name="connsiteY0" fmla="*/ 29434 h 45449"/>
                    <a:gd name="connsiteX1" fmla="*/ 28671 w 39326"/>
                    <a:gd name="connsiteY1" fmla="*/ 44330 h 45449"/>
                    <a:gd name="connsiteX2" fmla="*/ 37065 w 39326"/>
                    <a:gd name="connsiteY2" fmla="*/ 18050 h 45449"/>
                    <a:gd name="connsiteX3" fmla="*/ 18192 w 39326"/>
                    <a:gd name="connsiteY3" fmla="*/ 0 h 45449"/>
                    <a:gd name="connsiteX4" fmla="*/ 14927 w 39326"/>
                    <a:gd name="connsiteY4" fmla="*/ 1920 h 45449"/>
                    <a:gd name="connsiteX5" fmla="*/ 14351 w 39326"/>
                    <a:gd name="connsiteY5" fmla="*/ 2140 h 45449"/>
                    <a:gd name="connsiteX6" fmla="*/ 11553 w 39326"/>
                    <a:gd name="connsiteY6" fmla="*/ 3292 h 45449"/>
                    <a:gd name="connsiteX7" fmla="*/ 1348 w 39326"/>
                    <a:gd name="connsiteY7" fmla="*/ 29434 h 45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326" h="45449">
                      <a:moveTo>
                        <a:pt x="1348" y="29434"/>
                      </a:moveTo>
                      <a:cubicBezTo>
                        <a:pt x="4915" y="39968"/>
                        <a:pt x="15174" y="48609"/>
                        <a:pt x="28671" y="44330"/>
                      </a:cubicBezTo>
                      <a:cubicBezTo>
                        <a:pt x="40549" y="40764"/>
                        <a:pt x="41097" y="28310"/>
                        <a:pt x="37065" y="18050"/>
                      </a:cubicBezTo>
                      <a:cubicBezTo>
                        <a:pt x="33608" y="9299"/>
                        <a:pt x="26778" y="1152"/>
                        <a:pt x="18192" y="0"/>
                      </a:cubicBezTo>
                      <a:cubicBezTo>
                        <a:pt x="17314" y="878"/>
                        <a:pt x="16189" y="1536"/>
                        <a:pt x="14927" y="1920"/>
                      </a:cubicBezTo>
                      <a:cubicBezTo>
                        <a:pt x="14708" y="1975"/>
                        <a:pt x="14571" y="2085"/>
                        <a:pt x="14351" y="2140"/>
                      </a:cubicBezTo>
                      <a:cubicBezTo>
                        <a:pt x="13528" y="2716"/>
                        <a:pt x="12596" y="3100"/>
                        <a:pt x="11553" y="3292"/>
                      </a:cubicBezTo>
                      <a:cubicBezTo>
                        <a:pt x="471" y="8449"/>
                        <a:pt x="-1916" y="19833"/>
                        <a:pt x="1348" y="2943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39" name="任意多边形: 形状 4738">
                  <a:extLst>
                    <a:ext uri="{FF2B5EF4-FFF2-40B4-BE49-F238E27FC236}">
                      <a16:creationId xmlns:a16="http://schemas.microsoft.com/office/drawing/2014/main" id="{4CF39CAA-2FAF-B4CB-E2E9-6420D58D6973}"/>
                    </a:ext>
                  </a:extLst>
                </p:cNvPr>
                <p:cNvSpPr/>
                <p:nvPr/>
              </p:nvSpPr>
              <p:spPr>
                <a:xfrm>
                  <a:off x="6527890" y="6480531"/>
                  <a:ext cx="32262" cy="35951"/>
                </a:xfrm>
                <a:custGeom>
                  <a:avLst/>
                  <a:gdLst>
                    <a:gd name="connsiteX0" fmla="*/ 1618 w 32262"/>
                    <a:gd name="connsiteY0" fmla="*/ 23537 h 35951"/>
                    <a:gd name="connsiteX1" fmla="*/ 24085 w 32262"/>
                    <a:gd name="connsiteY1" fmla="*/ 34647 h 35951"/>
                    <a:gd name="connsiteX2" fmla="*/ 30916 w 32262"/>
                    <a:gd name="connsiteY2" fmla="*/ 12756 h 35951"/>
                    <a:gd name="connsiteX3" fmla="*/ 19943 w 32262"/>
                    <a:gd name="connsiteY3" fmla="*/ 0 h 35951"/>
                    <a:gd name="connsiteX4" fmla="*/ 15280 w 32262"/>
                    <a:gd name="connsiteY4" fmla="*/ 2826 h 35951"/>
                    <a:gd name="connsiteX5" fmla="*/ 9519 w 32262"/>
                    <a:gd name="connsiteY5" fmla="*/ 1481 h 35951"/>
                    <a:gd name="connsiteX6" fmla="*/ 6885 w 32262"/>
                    <a:gd name="connsiteY6" fmla="*/ 988 h 35951"/>
                    <a:gd name="connsiteX7" fmla="*/ 1618 w 32262"/>
                    <a:gd name="connsiteY7" fmla="*/ 23537 h 35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262" h="35951">
                      <a:moveTo>
                        <a:pt x="1618" y="23537"/>
                      </a:moveTo>
                      <a:cubicBezTo>
                        <a:pt x="5047" y="32123"/>
                        <a:pt x="13661" y="38899"/>
                        <a:pt x="24085" y="34647"/>
                      </a:cubicBezTo>
                      <a:cubicBezTo>
                        <a:pt x="32836" y="31245"/>
                        <a:pt x="33549" y="20986"/>
                        <a:pt x="30916" y="12756"/>
                      </a:cubicBezTo>
                      <a:cubicBezTo>
                        <a:pt x="29023" y="6831"/>
                        <a:pt x="25182" y="1372"/>
                        <a:pt x="19943" y="0"/>
                      </a:cubicBezTo>
                      <a:cubicBezTo>
                        <a:pt x="18818" y="1427"/>
                        <a:pt x="17227" y="2496"/>
                        <a:pt x="15280" y="2826"/>
                      </a:cubicBezTo>
                      <a:cubicBezTo>
                        <a:pt x="13167" y="3182"/>
                        <a:pt x="11137" y="2633"/>
                        <a:pt x="9519" y="1481"/>
                      </a:cubicBezTo>
                      <a:cubicBezTo>
                        <a:pt x="8614" y="1481"/>
                        <a:pt x="7708" y="1317"/>
                        <a:pt x="6885" y="988"/>
                      </a:cubicBezTo>
                      <a:cubicBezTo>
                        <a:pt x="-549" y="6721"/>
                        <a:pt x="-1372" y="15993"/>
                        <a:pt x="1618" y="2353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40" name="任意多边形: 形状 4739">
                  <a:extLst>
                    <a:ext uri="{FF2B5EF4-FFF2-40B4-BE49-F238E27FC236}">
                      <a16:creationId xmlns:a16="http://schemas.microsoft.com/office/drawing/2014/main" id="{9F49AF7A-2267-2E7B-972E-399D27111B76}"/>
                    </a:ext>
                  </a:extLst>
                </p:cNvPr>
                <p:cNvSpPr/>
                <p:nvPr/>
              </p:nvSpPr>
              <p:spPr>
                <a:xfrm>
                  <a:off x="6293494" y="6560084"/>
                  <a:ext cx="30996" cy="40140"/>
                </a:xfrm>
                <a:custGeom>
                  <a:avLst/>
                  <a:gdLst>
                    <a:gd name="connsiteX0" fmla="*/ 977 w 30996"/>
                    <a:gd name="connsiteY0" fmla="*/ 23921 h 40140"/>
                    <a:gd name="connsiteX1" fmla="*/ 22594 w 30996"/>
                    <a:gd name="connsiteY1" fmla="*/ 39173 h 40140"/>
                    <a:gd name="connsiteX2" fmla="*/ 28629 w 30996"/>
                    <a:gd name="connsiteY2" fmla="*/ 14868 h 40140"/>
                    <a:gd name="connsiteX3" fmla="*/ 19274 w 30996"/>
                    <a:gd name="connsiteY3" fmla="*/ 1372 h 40140"/>
                    <a:gd name="connsiteX4" fmla="*/ 17080 w 30996"/>
                    <a:gd name="connsiteY4" fmla="*/ 27 h 40140"/>
                    <a:gd name="connsiteX5" fmla="*/ 13870 w 30996"/>
                    <a:gd name="connsiteY5" fmla="*/ 1399 h 40140"/>
                    <a:gd name="connsiteX6" fmla="*/ 8192 w 30996"/>
                    <a:gd name="connsiteY6" fmla="*/ 0 h 40140"/>
                    <a:gd name="connsiteX7" fmla="*/ 977 w 30996"/>
                    <a:gd name="connsiteY7" fmla="*/ 23921 h 40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996" h="40140">
                      <a:moveTo>
                        <a:pt x="977" y="23921"/>
                      </a:moveTo>
                      <a:cubicBezTo>
                        <a:pt x="3556" y="33961"/>
                        <a:pt x="11319" y="43205"/>
                        <a:pt x="22594" y="39173"/>
                      </a:cubicBezTo>
                      <a:cubicBezTo>
                        <a:pt x="32716" y="35771"/>
                        <a:pt x="32277" y="24277"/>
                        <a:pt x="28629" y="14868"/>
                      </a:cubicBezTo>
                      <a:cubicBezTo>
                        <a:pt x="26571" y="9519"/>
                        <a:pt x="23362" y="4554"/>
                        <a:pt x="19274" y="1372"/>
                      </a:cubicBezTo>
                      <a:cubicBezTo>
                        <a:pt x="18589" y="823"/>
                        <a:pt x="17820" y="439"/>
                        <a:pt x="17080" y="27"/>
                      </a:cubicBezTo>
                      <a:cubicBezTo>
                        <a:pt x="16147" y="686"/>
                        <a:pt x="15077" y="1207"/>
                        <a:pt x="13870" y="1399"/>
                      </a:cubicBezTo>
                      <a:cubicBezTo>
                        <a:pt x="11785" y="1728"/>
                        <a:pt x="9755" y="1152"/>
                        <a:pt x="8192" y="0"/>
                      </a:cubicBezTo>
                      <a:cubicBezTo>
                        <a:pt x="127" y="4691"/>
                        <a:pt x="-1300" y="15060"/>
                        <a:pt x="977" y="2392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41" name="任意多边形: 形状 4740">
                  <a:extLst>
                    <a:ext uri="{FF2B5EF4-FFF2-40B4-BE49-F238E27FC236}">
                      <a16:creationId xmlns:a16="http://schemas.microsoft.com/office/drawing/2014/main" id="{65128970-92AD-6071-D916-FB6D82717D4A}"/>
                    </a:ext>
                  </a:extLst>
                </p:cNvPr>
                <p:cNvSpPr/>
                <p:nvPr/>
              </p:nvSpPr>
              <p:spPr>
                <a:xfrm>
                  <a:off x="6644184" y="6449012"/>
                  <a:ext cx="31810" cy="38095"/>
                </a:xfrm>
                <a:custGeom>
                  <a:avLst/>
                  <a:gdLst>
                    <a:gd name="connsiteX0" fmla="*/ 2432 w 31810"/>
                    <a:gd name="connsiteY0" fmla="*/ 27158 h 38095"/>
                    <a:gd name="connsiteX1" fmla="*/ 25694 w 31810"/>
                    <a:gd name="connsiteY1" fmla="*/ 35305 h 38095"/>
                    <a:gd name="connsiteX2" fmla="*/ 28876 w 31810"/>
                    <a:gd name="connsiteY2" fmla="*/ 11247 h 38095"/>
                    <a:gd name="connsiteX3" fmla="*/ 21579 w 31810"/>
                    <a:gd name="connsiteY3" fmla="*/ 1509 h 38095"/>
                    <a:gd name="connsiteX4" fmla="*/ 21607 w 31810"/>
                    <a:gd name="connsiteY4" fmla="*/ 1728 h 38095"/>
                    <a:gd name="connsiteX5" fmla="*/ 14749 w 31810"/>
                    <a:gd name="connsiteY5" fmla="*/ 10150 h 38095"/>
                    <a:gd name="connsiteX6" fmla="*/ 6327 w 31810"/>
                    <a:gd name="connsiteY6" fmla="*/ 3292 h 38095"/>
                    <a:gd name="connsiteX7" fmla="*/ 5861 w 31810"/>
                    <a:gd name="connsiteY7" fmla="*/ 0 h 38095"/>
                    <a:gd name="connsiteX8" fmla="*/ 5641 w 31810"/>
                    <a:gd name="connsiteY8" fmla="*/ 82 h 38095"/>
                    <a:gd name="connsiteX9" fmla="*/ 2432 w 31810"/>
                    <a:gd name="connsiteY9" fmla="*/ 27158 h 38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1810" h="38095">
                      <a:moveTo>
                        <a:pt x="2432" y="27158"/>
                      </a:moveTo>
                      <a:cubicBezTo>
                        <a:pt x="6245" y="35936"/>
                        <a:pt x="14941" y="41861"/>
                        <a:pt x="25694" y="35305"/>
                      </a:cubicBezTo>
                      <a:cubicBezTo>
                        <a:pt x="33732" y="30587"/>
                        <a:pt x="32799" y="19724"/>
                        <a:pt x="28876" y="11247"/>
                      </a:cubicBezTo>
                      <a:cubicBezTo>
                        <a:pt x="27121" y="7461"/>
                        <a:pt x="24597" y="3950"/>
                        <a:pt x="21579" y="1509"/>
                      </a:cubicBezTo>
                      <a:cubicBezTo>
                        <a:pt x="21579" y="1591"/>
                        <a:pt x="21607" y="1646"/>
                        <a:pt x="21607" y="1728"/>
                      </a:cubicBezTo>
                      <a:cubicBezTo>
                        <a:pt x="22046" y="5953"/>
                        <a:pt x="18973" y="9711"/>
                        <a:pt x="14749" y="10150"/>
                      </a:cubicBezTo>
                      <a:cubicBezTo>
                        <a:pt x="10524" y="10589"/>
                        <a:pt x="6766" y="7516"/>
                        <a:pt x="6327" y="3292"/>
                      </a:cubicBezTo>
                      <a:cubicBezTo>
                        <a:pt x="6217" y="2195"/>
                        <a:pt x="5998" y="1097"/>
                        <a:pt x="5861" y="0"/>
                      </a:cubicBezTo>
                      <a:cubicBezTo>
                        <a:pt x="5778" y="27"/>
                        <a:pt x="5696" y="55"/>
                        <a:pt x="5641" y="82"/>
                      </a:cubicBezTo>
                      <a:cubicBezTo>
                        <a:pt x="-1189" y="7461"/>
                        <a:pt x="-1244" y="18626"/>
                        <a:pt x="2432" y="2715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42" name="任意多边形: 形状 4741">
                  <a:extLst>
                    <a:ext uri="{FF2B5EF4-FFF2-40B4-BE49-F238E27FC236}">
                      <a16:creationId xmlns:a16="http://schemas.microsoft.com/office/drawing/2014/main" id="{E08D39FB-8C87-B288-5A83-84B75EACDD60}"/>
                    </a:ext>
                  </a:extLst>
                </p:cNvPr>
                <p:cNvSpPr/>
                <p:nvPr/>
              </p:nvSpPr>
              <p:spPr>
                <a:xfrm>
                  <a:off x="6151551" y="6544612"/>
                  <a:ext cx="490511" cy="887727"/>
                </a:xfrm>
                <a:custGeom>
                  <a:avLst/>
                  <a:gdLst>
                    <a:gd name="connsiteX0" fmla="*/ 474272 w 490511"/>
                    <a:gd name="connsiteY0" fmla="*/ 788204 h 887727"/>
                    <a:gd name="connsiteX1" fmla="*/ 490155 w 490511"/>
                    <a:gd name="connsiteY1" fmla="*/ 727469 h 887727"/>
                    <a:gd name="connsiteX2" fmla="*/ 490512 w 490511"/>
                    <a:gd name="connsiteY2" fmla="*/ 726701 h 887727"/>
                    <a:gd name="connsiteX3" fmla="*/ 459294 w 490511"/>
                    <a:gd name="connsiteY3" fmla="*/ 679820 h 887727"/>
                    <a:gd name="connsiteX4" fmla="*/ 384597 w 490511"/>
                    <a:gd name="connsiteY4" fmla="*/ 552426 h 887727"/>
                    <a:gd name="connsiteX5" fmla="*/ 322820 w 490511"/>
                    <a:gd name="connsiteY5" fmla="*/ 455481 h 887727"/>
                    <a:gd name="connsiteX6" fmla="*/ 321009 w 490511"/>
                    <a:gd name="connsiteY6" fmla="*/ 452628 h 887727"/>
                    <a:gd name="connsiteX7" fmla="*/ 244090 w 490511"/>
                    <a:gd name="connsiteY7" fmla="*/ 334177 h 887727"/>
                    <a:gd name="connsiteX8" fmla="*/ 100675 w 490511"/>
                    <a:gd name="connsiteY8" fmla="*/ 117765 h 887727"/>
                    <a:gd name="connsiteX9" fmla="*/ 49323 w 490511"/>
                    <a:gd name="connsiteY9" fmla="*/ 30724 h 887727"/>
                    <a:gd name="connsiteX10" fmla="*/ 29352 w 490511"/>
                    <a:gd name="connsiteY10" fmla="*/ 0 h 887727"/>
                    <a:gd name="connsiteX11" fmla="*/ 27322 w 490511"/>
                    <a:gd name="connsiteY11" fmla="*/ 8860 h 887727"/>
                    <a:gd name="connsiteX12" fmla="*/ 16487 w 490511"/>
                    <a:gd name="connsiteY12" fmla="*/ 64657 h 887727"/>
                    <a:gd name="connsiteX13" fmla="*/ 3813 w 490511"/>
                    <a:gd name="connsiteY13" fmla="*/ 112060 h 887727"/>
                    <a:gd name="connsiteX14" fmla="*/ 0 w 490511"/>
                    <a:gd name="connsiteY14" fmla="*/ 129287 h 887727"/>
                    <a:gd name="connsiteX15" fmla="*/ 46634 w 490511"/>
                    <a:gd name="connsiteY15" fmla="*/ 212324 h 887727"/>
                    <a:gd name="connsiteX16" fmla="*/ 123307 w 490511"/>
                    <a:gd name="connsiteY16" fmla="*/ 338127 h 887727"/>
                    <a:gd name="connsiteX17" fmla="*/ 327456 w 490511"/>
                    <a:gd name="connsiteY17" fmla="*/ 682453 h 887727"/>
                    <a:gd name="connsiteX18" fmla="*/ 416637 w 490511"/>
                    <a:gd name="connsiteY18" fmla="*/ 826773 h 887727"/>
                    <a:gd name="connsiteX19" fmla="*/ 450324 w 490511"/>
                    <a:gd name="connsiteY19" fmla="*/ 887727 h 887727"/>
                    <a:gd name="connsiteX20" fmla="*/ 463573 w 490511"/>
                    <a:gd name="connsiteY20" fmla="*/ 828913 h 887727"/>
                    <a:gd name="connsiteX21" fmla="*/ 474272 w 490511"/>
                    <a:gd name="connsiteY21" fmla="*/ 788204 h 887727"/>
                    <a:gd name="connsiteX22" fmla="*/ 43370 w 490511"/>
                    <a:gd name="connsiteY22" fmla="*/ 90005 h 887727"/>
                    <a:gd name="connsiteX23" fmla="*/ 47567 w 490511"/>
                    <a:gd name="connsiteY23" fmla="*/ 79991 h 887727"/>
                    <a:gd name="connsiteX24" fmla="*/ 57580 w 490511"/>
                    <a:gd name="connsiteY24" fmla="*/ 84161 h 887727"/>
                    <a:gd name="connsiteX25" fmla="*/ 95875 w 490511"/>
                    <a:gd name="connsiteY25" fmla="*/ 158310 h 887727"/>
                    <a:gd name="connsiteX26" fmla="*/ 164235 w 490511"/>
                    <a:gd name="connsiteY26" fmla="*/ 265212 h 887727"/>
                    <a:gd name="connsiteX27" fmla="*/ 273524 w 490511"/>
                    <a:gd name="connsiteY27" fmla="*/ 447142 h 887727"/>
                    <a:gd name="connsiteX28" fmla="*/ 322408 w 490511"/>
                    <a:gd name="connsiteY28" fmla="*/ 523513 h 887727"/>
                    <a:gd name="connsiteX29" fmla="*/ 320680 w 490511"/>
                    <a:gd name="connsiteY29" fmla="*/ 532757 h 887727"/>
                    <a:gd name="connsiteX30" fmla="*/ 311436 w 490511"/>
                    <a:gd name="connsiteY30" fmla="*/ 531029 h 887727"/>
                    <a:gd name="connsiteX31" fmla="*/ 244885 w 490511"/>
                    <a:gd name="connsiteY31" fmla="*/ 429201 h 887727"/>
                    <a:gd name="connsiteX32" fmla="*/ 150163 w 490511"/>
                    <a:gd name="connsiteY32" fmla="*/ 273909 h 887727"/>
                    <a:gd name="connsiteX33" fmla="*/ 82159 w 490511"/>
                    <a:gd name="connsiteY33" fmla="*/ 166485 h 887727"/>
                    <a:gd name="connsiteX34" fmla="*/ 43370 w 490511"/>
                    <a:gd name="connsiteY34" fmla="*/ 90005 h 887727"/>
                    <a:gd name="connsiteX35" fmla="*/ 344875 w 490511"/>
                    <a:gd name="connsiteY35" fmla="*/ 654061 h 887727"/>
                    <a:gd name="connsiteX36" fmla="*/ 335740 w 490511"/>
                    <a:gd name="connsiteY36" fmla="*/ 651785 h 887727"/>
                    <a:gd name="connsiteX37" fmla="*/ 253856 w 490511"/>
                    <a:gd name="connsiteY37" fmla="*/ 523704 h 887727"/>
                    <a:gd name="connsiteX38" fmla="*/ 172328 w 490511"/>
                    <a:gd name="connsiteY38" fmla="*/ 394911 h 887727"/>
                    <a:gd name="connsiteX39" fmla="*/ 108302 w 490511"/>
                    <a:gd name="connsiteY39" fmla="*/ 280630 h 887727"/>
                    <a:gd name="connsiteX40" fmla="*/ 111593 w 490511"/>
                    <a:gd name="connsiteY40" fmla="*/ 270288 h 887727"/>
                    <a:gd name="connsiteX41" fmla="*/ 121935 w 490511"/>
                    <a:gd name="connsiteY41" fmla="*/ 273579 h 887727"/>
                    <a:gd name="connsiteX42" fmla="*/ 186373 w 490511"/>
                    <a:gd name="connsiteY42" fmla="*/ 386407 h 887727"/>
                    <a:gd name="connsiteX43" fmla="*/ 267243 w 490511"/>
                    <a:gd name="connsiteY43" fmla="*/ 515118 h 887727"/>
                    <a:gd name="connsiteX44" fmla="*/ 347179 w 490511"/>
                    <a:gd name="connsiteY44" fmla="*/ 644927 h 887727"/>
                    <a:gd name="connsiteX45" fmla="*/ 344875 w 490511"/>
                    <a:gd name="connsiteY45" fmla="*/ 654061 h 887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490511" h="887727">
                      <a:moveTo>
                        <a:pt x="474272" y="788204"/>
                      </a:moveTo>
                      <a:cubicBezTo>
                        <a:pt x="479731" y="767986"/>
                        <a:pt x="485354" y="747824"/>
                        <a:pt x="490155" y="727469"/>
                      </a:cubicBezTo>
                      <a:cubicBezTo>
                        <a:pt x="490210" y="727195"/>
                        <a:pt x="490402" y="726975"/>
                        <a:pt x="490512" y="726701"/>
                      </a:cubicBezTo>
                      <a:cubicBezTo>
                        <a:pt x="479539" y="711587"/>
                        <a:pt x="469170" y="695922"/>
                        <a:pt x="459294" y="679820"/>
                      </a:cubicBezTo>
                      <a:cubicBezTo>
                        <a:pt x="433535" y="637821"/>
                        <a:pt x="410465" y="593409"/>
                        <a:pt x="384597" y="552426"/>
                      </a:cubicBezTo>
                      <a:cubicBezTo>
                        <a:pt x="364160" y="519946"/>
                        <a:pt x="343531" y="487686"/>
                        <a:pt x="322820" y="455481"/>
                      </a:cubicBezTo>
                      <a:cubicBezTo>
                        <a:pt x="321997" y="454685"/>
                        <a:pt x="321393" y="453698"/>
                        <a:pt x="321009" y="452628"/>
                      </a:cubicBezTo>
                      <a:cubicBezTo>
                        <a:pt x="295525" y="413016"/>
                        <a:pt x="269876" y="373541"/>
                        <a:pt x="244090" y="334177"/>
                      </a:cubicBezTo>
                      <a:cubicBezTo>
                        <a:pt x="196715" y="261838"/>
                        <a:pt x="149011" y="189747"/>
                        <a:pt x="100675" y="117765"/>
                      </a:cubicBezTo>
                      <a:cubicBezTo>
                        <a:pt x="81994" y="89895"/>
                        <a:pt x="66605" y="59637"/>
                        <a:pt x="49323" y="30724"/>
                      </a:cubicBezTo>
                      <a:cubicBezTo>
                        <a:pt x="43041" y="20217"/>
                        <a:pt x="36402" y="9958"/>
                        <a:pt x="29352" y="0"/>
                      </a:cubicBezTo>
                      <a:cubicBezTo>
                        <a:pt x="28639" y="2963"/>
                        <a:pt x="27953" y="5898"/>
                        <a:pt x="27322" y="8860"/>
                      </a:cubicBezTo>
                      <a:cubicBezTo>
                        <a:pt x="23345" y="27377"/>
                        <a:pt x="20519" y="46250"/>
                        <a:pt x="16487" y="64657"/>
                      </a:cubicBezTo>
                      <a:cubicBezTo>
                        <a:pt x="12646" y="80431"/>
                        <a:pt x="7791" y="96204"/>
                        <a:pt x="3813" y="112060"/>
                      </a:cubicBezTo>
                      <a:cubicBezTo>
                        <a:pt x="2387" y="117793"/>
                        <a:pt x="1097" y="123526"/>
                        <a:pt x="0" y="129287"/>
                      </a:cubicBezTo>
                      <a:cubicBezTo>
                        <a:pt x="14704" y="157569"/>
                        <a:pt x="30422" y="185111"/>
                        <a:pt x="46634" y="212324"/>
                      </a:cubicBezTo>
                      <a:cubicBezTo>
                        <a:pt x="71735" y="254459"/>
                        <a:pt x="97987" y="295827"/>
                        <a:pt x="123307" y="338127"/>
                      </a:cubicBezTo>
                      <a:lnTo>
                        <a:pt x="327456" y="682453"/>
                      </a:lnTo>
                      <a:cubicBezTo>
                        <a:pt x="356205" y="730624"/>
                        <a:pt x="387834" y="778082"/>
                        <a:pt x="416637" y="826773"/>
                      </a:cubicBezTo>
                      <a:cubicBezTo>
                        <a:pt x="428488" y="846826"/>
                        <a:pt x="439817" y="867098"/>
                        <a:pt x="450324" y="887727"/>
                      </a:cubicBezTo>
                      <a:cubicBezTo>
                        <a:pt x="454247" y="868031"/>
                        <a:pt x="458636" y="848417"/>
                        <a:pt x="463573" y="828913"/>
                      </a:cubicBezTo>
                      <a:cubicBezTo>
                        <a:pt x="467002" y="815306"/>
                        <a:pt x="470623" y="801755"/>
                        <a:pt x="474272" y="788204"/>
                      </a:cubicBezTo>
                      <a:close/>
                      <a:moveTo>
                        <a:pt x="43370" y="90005"/>
                      </a:moveTo>
                      <a:cubicBezTo>
                        <a:pt x="41752" y="86082"/>
                        <a:pt x="43644" y="81610"/>
                        <a:pt x="47567" y="79991"/>
                      </a:cubicBezTo>
                      <a:cubicBezTo>
                        <a:pt x="51490" y="78373"/>
                        <a:pt x="55961" y="80266"/>
                        <a:pt x="57580" y="84161"/>
                      </a:cubicBezTo>
                      <a:cubicBezTo>
                        <a:pt x="68333" y="110085"/>
                        <a:pt x="81583" y="134499"/>
                        <a:pt x="95875" y="158310"/>
                      </a:cubicBezTo>
                      <a:cubicBezTo>
                        <a:pt x="117628" y="194493"/>
                        <a:pt x="141906" y="229222"/>
                        <a:pt x="164235" y="265212"/>
                      </a:cubicBezTo>
                      <a:cubicBezTo>
                        <a:pt x="201159" y="325618"/>
                        <a:pt x="236382" y="386929"/>
                        <a:pt x="273524" y="447142"/>
                      </a:cubicBezTo>
                      <a:cubicBezTo>
                        <a:pt x="289380" y="472846"/>
                        <a:pt x="305538" y="498384"/>
                        <a:pt x="322408" y="523513"/>
                      </a:cubicBezTo>
                      <a:cubicBezTo>
                        <a:pt x="324493" y="526530"/>
                        <a:pt x="323698" y="530699"/>
                        <a:pt x="320680" y="532757"/>
                      </a:cubicBezTo>
                      <a:cubicBezTo>
                        <a:pt x="317663" y="534842"/>
                        <a:pt x="313493" y="534046"/>
                        <a:pt x="311436" y="531029"/>
                      </a:cubicBezTo>
                      <a:cubicBezTo>
                        <a:pt x="288255" y="497671"/>
                        <a:pt x="266255" y="463628"/>
                        <a:pt x="244885" y="429201"/>
                      </a:cubicBezTo>
                      <a:cubicBezTo>
                        <a:pt x="212900" y="377711"/>
                        <a:pt x="182231" y="325399"/>
                        <a:pt x="150163" y="273909"/>
                      </a:cubicBezTo>
                      <a:cubicBezTo>
                        <a:pt x="127943" y="237725"/>
                        <a:pt x="103748" y="202887"/>
                        <a:pt x="82159" y="166485"/>
                      </a:cubicBezTo>
                      <a:cubicBezTo>
                        <a:pt x="67592" y="141988"/>
                        <a:pt x="54233" y="116751"/>
                        <a:pt x="43370" y="90005"/>
                      </a:cubicBezTo>
                      <a:close/>
                      <a:moveTo>
                        <a:pt x="344875" y="654061"/>
                      </a:moveTo>
                      <a:cubicBezTo>
                        <a:pt x="341720" y="655954"/>
                        <a:pt x="337633" y="654939"/>
                        <a:pt x="335740" y="651785"/>
                      </a:cubicBezTo>
                      <a:cubicBezTo>
                        <a:pt x="309433" y="608743"/>
                        <a:pt x="281535" y="566334"/>
                        <a:pt x="253856" y="523704"/>
                      </a:cubicBezTo>
                      <a:cubicBezTo>
                        <a:pt x="226177" y="481075"/>
                        <a:pt x="198580" y="438309"/>
                        <a:pt x="172328" y="394911"/>
                      </a:cubicBezTo>
                      <a:cubicBezTo>
                        <a:pt x="149669" y="357439"/>
                        <a:pt x="128135" y="319391"/>
                        <a:pt x="108302" y="280630"/>
                      </a:cubicBezTo>
                      <a:cubicBezTo>
                        <a:pt x="106354" y="276871"/>
                        <a:pt x="107835" y="272235"/>
                        <a:pt x="111593" y="270288"/>
                      </a:cubicBezTo>
                      <a:cubicBezTo>
                        <a:pt x="115352" y="268340"/>
                        <a:pt x="119988" y="269821"/>
                        <a:pt x="121935" y="273579"/>
                      </a:cubicBezTo>
                      <a:cubicBezTo>
                        <a:pt x="141933" y="311874"/>
                        <a:pt x="163796" y="349292"/>
                        <a:pt x="186373" y="386407"/>
                      </a:cubicBezTo>
                      <a:cubicBezTo>
                        <a:pt x="212653" y="429640"/>
                        <a:pt x="240085" y="472351"/>
                        <a:pt x="267243" y="515118"/>
                      </a:cubicBezTo>
                      <a:cubicBezTo>
                        <a:pt x="294565" y="558159"/>
                        <a:pt x="321503" y="601309"/>
                        <a:pt x="347179" y="644927"/>
                      </a:cubicBezTo>
                      <a:cubicBezTo>
                        <a:pt x="349072" y="648081"/>
                        <a:pt x="348030" y="652168"/>
                        <a:pt x="344875" y="654061"/>
                      </a:cubicBezTo>
                      <a:close/>
                    </a:path>
                  </a:pathLst>
                </a:custGeom>
                <a:solidFill>
                  <a:srgbClr val="F9CE19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43" name="任意多边形: 形状 4742">
                  <a:extLst>
                    <a:ext uri="{FF2B5EF4-FFF2-40B4-BE49-F238E27FC236}">
                      <a16:creationId xmlns:a16="http://schemas.microsoft.com/office/drawing/2014/main" id="{4FAA60BD-8A3A-2581-FA47-B7950D106317}"/>
                    </a:ext>
                  </a:extLst>
                </p:cNvPr>
                <p:cNvSpPr/>
                <p:nvPr/>
              </p:nvSpPr>
              <p:spPr>
                <a:xfrm>
                  <a:off x="6617702" y="7004812"/>
                  <a:ext cx="472214" cy="420998"/>
                </a:xfrm>
                <a:custGeom>
                  <a:avLst/>
                  <a:gdLst>
                    <a:gd name="connsiteX0" fmla="*/ 332010 w 472214"/>
                    <a:gd name="connsiteY0" fmla="*/ 89922 h 420998"/>
                    <a:gd name="connsiteX1" fmla="*/ 246970 w 472214"/>
                    <a:gd name="connsiteY1" fmla="*/ 147968 h 420998"/>
                    <a:gd name="connsiteX2" fmla="*/ 209635 w 472214"/>
                    <a:gd name="connsiteY2" fmla="*/ 172246 h 420998"/>
                    <a:gd name="connsiteX3" fmla="*/ 189281 w 472214"/>
                    <a:gd name="connsiteY3" fmla="*/ 184233 h 420998"/>
                    <a:gd name="connsiteX4" fmla="*/ 107506 w 472214"/>
                    <a:gd name="connsiteY4" fmla="*/ 228646 h 420998"/>
                    <a:gd name="connsiteX5" fmla="*/ 77770 w 472214"/>
                    <a:gd name="connsiteY5" fmla="*/ 247766 h 420998"/>
                    <a:gd name="connsiteX6" fmla="*/ 37637 w 472214"/>
                    <a:gd name="connsiteY6" fmla="*/ 276515 h 420998"/>
                    <a:gd name="connsiteX7" fmla="*/ 32397 w 472214"/>
                    <a:gd name="connsiteY7" fmla="*/ 299420 h 420998"/>
                    <a:gd name="connsiteX8" fmla="*/ 160560 w 472214"/>
                    <a:gd name="connsiteY8" fmla="*/ 222556 h 420998"/>
                    <a:gd name="connsiteX9" fmla="*/ 216027 w 472214"/>
                    <a:gd name="connsiteY9" fmla="*/ 187608 h 420998"/>
                    <a:gd name="connsiteX10" fmla="*/ 311792 w 472214"/>
                    <a:gd name="connsiteY10" fmla="*/ 126077 h 420998"/>
                    <a:gd name="connsiteX11" fmla="*/ 378808 w 472214"/>
                    <a:gd name="connsiteY11" fmla="*/ 89538 h 420998"/>
                    <a:gd name="connsiteX12" fmla="*/ 387724 w 472214"/>
                    <a:gd name="connsiteY12" fmla="*/ 92556 h 420998"/>
                    <a:gd name="connsiteX13" fmla="*/ 384706 w 472214"/>
                    <a:gd name="connsiteY13" fmla="*/ 101471 h 420998"/>
                    <a:gd name="connsiteX14" fmla="*/ 319528 w 472214"/>
                    <a:gd name="connsiteY14" fmla="*/ 138641 h 420998"/>
                    <a:gd name="connsiteX15" fmla="*/ 225107 w 472214"/>
                    <a:gd name="connsiteY15" fmla="*/ 201214 h 420998"/>
                    <a:gd name="connsiteX16" fmla="*/ 169146 w 472214"/>
                    <a:gd name="connsiteY16" fmla="*/ 236683 h 420998"/>
                    <a:gd name="connsiteX17" fmla="*/ 36704 w 472214"/>
                    <a:gd name="connsiteY17" fmla="*/ 314755 h 420998"/>
                    <a:gd name="connsiteX18" fmla="*/ 28612 w 472214"/>
                    <a:gd name="connsiteY18" fmla="*/ 314645 h 420998"/>
                    <a:gd name="connsiteX19" fmla="*/ 26774 w 472214"/>
                    <a:gd name="connsiteY19" fmla="*/ 322051 h 420998"/>
                    <a:gd name="connsiteX20" fmla="*/ 10671 w 472214"/>
                    <a:gd name="connsiteY20" fmla="*/ 381222 h 420998"/>
                    <a:gd name="connsiteX21" fmla="*/ 0 w 472214"/>
                    <a:gd name="connsiteY21" fmla="*/ 420999 h 420998"/>
                    <a:gd name="connsiteX22" fmla="*/ 56757 w 472214"/>
                    <a:gd name="connsiteY22" fmla="*/ 378041 h 420998"/>
                    <a:gd name="connsiteX23" fmla="*/ 132140 w 472214"/>
                    <a:gd name="connsiteY23" fmla="*/ 325371 h 420998"/>
                    <a:gd name="connsiteX24" fmla="*/ 161849 w 472214"/>
                    <a:gd name="connsiteY24" fmla="*/ 306910 h 420998"/>
                    <a:gd name="connsiteX25" fmla="*/ 231279 w 472214"/>
                    <a:gd name="connsiteY25" fmla="*/ 267242 h 420998"/>
                    <a:gd name="connsiteX26" fmla="*/ 319583 w 472214"/>
                    <a:gd name="connsiteY26" fmla="*/ 209499 h 420998"/>
                    <a:gd name="connsiteX27" fmla="*/ 445797 w 472214"/>
                    <a:gd name="connsiteY27" fmla="*/ 121853 h 420998"/>
                    <a:gd name="connsiteX28" fmla="*/ 448897 w 472214"/>
                    <a:gd name="connsiteY28" fmla="*/ 103364 h 420998"/>
                    <a:gd name="connsiteX29" fmla="*/ 449281 w 472214"/>
                    <a:gd name="connsiteY29" fmla="*/ 101718 h 420998"/>
                    <a:gd name="connsiteX30" fmla="*/ 433535 w 472214"/>
                    <a:gd name="connsiteY30" fmla="*/ 111923 h 420998"/>
                    <a:gd name="connsiteX31" fmla="*/ 350938 w 472214"/>
                    <a:gd name="connsiteY31" fmla="*/ 170682 h 420998"/>
                    <a:gd name="connsiteX32" fmla="*/ 273195 w 472214"/>
                    <a:gd name="connsiteY32" fmla="*/ 212680 h 420998"/>
                    <a:gd name="connsiteX33" fmla="*/ 242718 w 472214"/>
                    <a:gd name="connsiteY33" fmla="*/ 233035 h 420998"/>
                    <a:gd name="connsiteX34" fmla="*/ 231938 w 472214"/>
                    <a:gd name="connsiteY34" fmla="*/ 231883 h 420998"/>
                    <a:gd name="connsiteX35" fmla="*/ 233090 w 472214"/>
                    <a:gd name="connsiteY35" fmla="*/ 221102 h 420998"/>
                    <a:gd name="connsiteX36" fmla="*/ 265103 w 472214"/>
                    <a:gd name="connsiteY36" fmla="*/ 198937 h 420998"/>
                    <a:gd name="connsiteX37" fmla="*/ 342379 w 472214"/>
                    <a:gd name="connsiteY37" fmla="*/ 156527 h 420998"/>
                    <a:gd name="connsiteX38" fmla="*/ 415074 w 472214"/>
                    <a:gd name="connsiteY38" fmla="*/ 107150 h 420998"/>
                    <a:gd name="connsiteX39" fmla="*/ 447855 w 472214"/>
                    <a:gd name="connsiteY39" fmla="*/ 86932 h 420998"/>
                    <a:gd name="connsiteX40" fmla="*/ 452902 w 472214"/>
                    <a:gd name="connsiteY40" fmla="*/ 86301 h 420998"/>
                    <a:gd name="connsiteX41" fmla="*/ 460748 w 472214"/>
                    <a:gd name="connsiteY41" fmla="*/ 54123 h 420998"/>
                    <a:gd name="connsiteX42" fmla="*/ 471364 w 472214"/>
                    <a:gd name="connsiteY42" fmla="*/ 3319 h 420998"/>
                    <a:gd name="connsiteX43" fmla="*/ 472215 w 472214"/>
                    <a:gd name="connsiteY43" fmla="*/ 0 h 420998"/>
                    <a:gd name="connsiteX44" fmla="*/ 441600 w 472214"/>
                    <a:gd name="connsiteY44" fmla="*/ 20519 h 420998"/>
                    <a:gd name="connsiteX45" fmla="*/ 332010 w 472214"/>
                    <a:gd name="connsiteY45" fmla="*/ 89922 h 420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472214" h="420998">
                      <a:moveTo>
                        <a:pt x="332010" y="89922"/>
                      </a:moveTo>
                      <a:cubicBezTo>
                        <a:pt x="303206" y="108494"/>
                        <a:pt x="275390" y="128711"/>
                        <a:pt x="246970" y="147968"/>
                      </a:cubicBezTo>
                      <a:cubicBezTo>
                        <a:pt x="234681" y="156307"/>
                        <a:pt x="222254" y="164455"/>
                        <a:pt x="209635" y="172246"/>
                      </a:cubicBezTo>
                      <a:cubicBezTo>
                        <a:pt x="202915" y="176388"/>
                        <a:pt x="196139" y="180365"/>
                        <a:pt x="189281" y="184233"/>
                      </a:cubicBezTo>
                      <a:cubicBezTo>
                        <a:pt x="162233" y="199403"/>
                        <a:pt x="134197" y="212873"/>
                        <a:pt x="107506" y="228646"/>
                      </a:cubicBezTo>
                      <a:cubicBezTo>
                        <a:pt x="97438" y="234571"/>
                        <a:pt x="87536" y="241045"/>
                        <a:pt x="77770" y="247766"/>
                      </a:cubicBezTo>
                      <a:cubicBezTo>
                        <a:pt x="64191" y="257120"/>
                        <a:pt x="50886" y="266941"/>
                        <a:pt x="37637" y="276515"/>
                      </a:cubicBezTo>
                      <a:cubicBezTo>
                        <a:pt x="35963" y="284168"/>
                        <a:pt x="34208" y="291795"/>
                        <a:pt x="32397" y="299420"/>
                      </a:cubicBezTo>
                      <a:cubicBezTo>
                        <a:pt x="74697" y="273223"/>
                        <a:pt x="117985" y="248452"/>
                        <a:pt x="160560" y="222556"/>
                      </a:cubicBezTo>
                      <a:cubicBezTo>
                        <a:pt x="179241" y="211199"/>
                        <a:pt x="197812" y="199678"/>
                        <a:pt x="216027" y="187608"/>
                      </a:cubicBezTo>
                      <a:cubicBezTo>
                        <a:pt x="247245" y="167170"/>
                        <a:pt x="279121" y="145747"/>
                        <a:pt x="311792" y="126077"/>
                      </a:cubicBezTo>
                      <a:cubicBezTo>
                        <a:pt x="333793" y="112856"/>
                        <a:pt x="356150" y="100429"/>
                        <a:pt x="378808" y="89538"/>
                      </a:cubicBezTo>
                      <a:cubicBezTo>
                        <a:pt x="382100" y="87920"/>
                        <a:pt x="386105" y="89264"/>
                        <a:pt x="387724" y="92556"/>
                      </a:cubicBezTo>
                      <a:cubicBezTo>
                        <a:pt x="389342" y="95847"/>
                        <a:pt x="387998" y="99852"/>
                        <a:pt x="384706" y="101471"/>
                      </a:cubicBezTo>
                      <a:cubicBezTo>
                        <a:pt x="362624" y="112608"/>
                        <a:pt x="340925" y="125282"/>
                        <a:pt x="319528" y="138641"/>
                      </a:cubicBezTo>
                      <a:cubicBezTo>
                        <a:pt x="287350" y="158749"/>
                        <a:pt x="255858" y="180420"/>
                        <a:pt x="225107" y="201214"/>
                      </a:cubicBezTo>
                      <a:cubicBezTo>
                        <a:pt x="206728" y="213476"/>
                        <a:pt x="188074" y="225244"/>
                        <a:pt x="169146" y="236683"/>
                      </a:cubicBezTo>
                      <a:cubicBezTo>
                        <a:pt x="125282" y="263210"/>
                        <a:pt x="80376" y="288063"/>
                        <a:pt x="36704" y="314755"/>
                      </a:cubicBezTo>
                      <a:cubicBezTo>
                        <a:pt x="34125" y="316346"/>
                        <a:pt x="31026" y="316154"/>
                        <a:pt x="28612" y="314645"/>
                      </a:cubicBezTo>
                      <a:cubicBezTo>
                        <a:pt x="27981" y="317114"/>
                        <a:pt x="27405" y="319583"/>
                        <a:pt x="26774" y="322051"/>
                      </a:cubicBezTo>
                      <a:cubicBezTo>
                        <a:pt x="21616" y="341830"/>
                        <a:pt x="16103" y="361526"/>
                        <a:pt x="10671" y="381222"/>
                      </a:cubicBezTo>
                      <a:cubicBezTo>
                        <a:pt x="7023" y="394472"/>
                        <a:pt x="3429" y="407722"/>
                        <a:pt x="0" y="420999"/>
                      </a:cubicBezTo>
                      <a:cubicBezTo>
                        <a:pt x="18681" y="406296"/>
                        <a:pt x="37554" y="391921"/>
                        <a:pt x="56757" y="378041"/>
                      </a:cubicBezTo>
                      <a:cubicBezTo>
                        <a:pt x="81528" y="360100"/>
                        <a:pt x="106683" y="342708"/>
                        <a:pt x="132140" y="325371"/>
                      </a:cubicBezTo>
                      <a:cubicBezTo>
                        <a:pt x="141769" y="318815"/>
                        <a:pt x="151726" y="312752"/>
                        <a:pt x="161849" y="306910"/>
                      </a:cubicBezTo>
                      <a:cubicBezTo>
                        <a:pt x="184919" y="293550"/>
                        <a:pt x="208812" y="281425"/>
                        <a:pt x="231279" y="267242"/>
                      </a:cubicBezTo>
                      <a:cubicBezTo>
                        <a:pt x="261015" y="248671"/>
                        <a:pt x="290395" y="229249"/>
                        <a:pt x="319583" y="209499"/>
                      </a:cubicBezTo>
                      <a:cubicBezTo>
                        <a:pt x="362048" y="180750"/>
                        <a:pt x="404073" y="151206"/>
                        <a:pt x="445797" y="121853"/>
                      </a:cubicBezTo>
                      <a:cubicBezTo>
                        <a:pt x="446593" y="115653"/>
                        <a:pt x="447608" y="109508"/>
                        <a:pt x="448897" y="103364"/>
                      </a:cubicBezTo>
                      <a:cubicBezTo>
                        <a:pt x="449007" y="102815"/>
                        <a:pt x="449144" y="102267"/>
                        <a:pt x="449281" y="101718"/>
                      </a:cubicBezTo>
                      <a:cubicBezTo>
                        <a:pt x="443959" y="105010"/>
                        <a:pt x="438693" y="108411"/>
                        <a:pt x="433535" y="111923"/>
                      </a:cubicBezTo>
                      <a:cubicBezTo>
                        <a:pt x="405527" y="131015"/>
                        <a:pt x="379632" y="152824"/>
                        <a:pt x="350938" y="170682"/>
                      </a:cubicBezTo>
                      <a:cubicBezTo>
                        <a:pt x="326057" y="185660"/>
                        <a:pt x="298597" y="197895"/>
                        <a:pt x="273195" y="212680"/>
                      </a:cubicBezTo>
                      <a:cubicBezTo>
                        <a:pt x="262552" y="218880"/>
                        <a:pt x="252265" y="225491"/>
                        <a:pt x="242718" y="233035"/>
                      </a:cubicBezTo>
                      <a:cubicBezTo>
                        <a:pt x="239427" y="235696"/>
                        <a:pt x="234598" y="235174"/>
                        <a:pt x="231938" y="231883"/>
                      </a:cubicBezTo>
                      <a:cubicBezTo>
                        <a:pt x="229277" y="228591"/>
                        <a:pt x="229798" y="223763"/>
                        <a:pt x="233090" y="221102"/>
                      </a:cubicBezTo>
                      <a:cubicBezTo>
                        <a:pt x="243075" y="212900"/>
                        <a:pt x="253883" y="205658"/>
                        <a:pt x="265103" y="198937"/>
                      </a:cubicBezTo>
                      <a:cubicBezTo>
                        <a:pt x="290285" y="183932"/>
                        <a:pt x="317635" y="171642"/>
                        <a:pt x="342379" y="156527"/>
                      </a:cubicBezTo>
                      <a:cubicBezTo>
                        <a:pt x="367616" y="141604"/>
                        <a:pt x="390741" y="123581"/>
                        <a:pt x="415074" y="107150"/>
                      </a:cubicBezTo>
                      <a:cubicBezTo>
                        <a:pt x="425690" y="99990"/>
                        <a:pt x="436525" y="93132"/>
                        <a:pt x="447855" y="86932"/>
                      </a:cubicBezTo>
                      <a:cubicBezTo>
                        <a:pt x="449446" y="86027"/>
                        <a:pt x="451284" y="85835"/>
                        <a:pt x="452902" y="86301"/>
                      </a:cubicBezTo>
                      <a:cubicBezTo>
                        <a:pt x="455563" y="75575"/>
                        <a:pt x="458416" y="64876"/>
                        <a:pt x="460748" y="54123"/>
                      </a:cubicBezTo>
                      <a:cubicBezTo>
                        <a:pt x="464780" y="37527"/>
                        <a:pt x="467441" y="20163"/>
                        <a:pt x="471364" y="3319"/>
                      </a:cubicBezTo>
                      <a:cubicBezTo>
                        <a:pt x="471611" y="2195"/>
                        <a:pt x="471940" y="1124"/>
                        <a:pt x="472215" y="0"/>
                      </a:cubicBezTo>
                      <a:cubicBezTo>
                        <a:pt x="462092" y="6940"/>
                        <a:pt x="451915" y="13826"/>
                        <a:pt x="441600" y="20519"/>
                      </a:cubicBezTo>
                      <a:cubicBezTo>
                        <a:pt x="405280" y="44111"/>
                        <a:pt x="368137" y="66440"/>
                        <a:pt x="332010" y="89922"/>
                      </a:cubicBezTo>
                      <a:close/>
                    </a:path>
                  </a:pathLst>
                </a:custGeom>
                <a:solidFill>
                  <a:srgbClr val="F9CE19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44" name="任意多边形: 形状 4743">
                  <a:extLst>
                    <a:ext uri="{FF2B5EF4-FFF2-40B4-BE49-F238E27FC236}">
                      <a16:creationId xmlns:a16="http://schemas.microsoft.com/office/drawing/2014/main" id="{5C84685B-E90F-BC6C-F90D-BBEED0A336E7}"/>
                    </a:ext>
                  </a:extLst>
                </p:cNvPr>
                <p:cNvSpPr/>
                <p:nvPr/>
              </p:nvSpPr>
              <p:spPr>
                <a:xfrm>
                  <a:off x="6501089" y="6961332"/>
                  <a:ext cx="590172" cy="304083"/>
                </a:xfrm>
                <a:custGeom>
                  <a:avLst/>
                  <a:gdLst>
                    <a:gd name="connsiteX0" fmla="*/ 47896 w 590172"/>
                    <a:gd name="connsiteY0" fmla="*/ 127641 h 304083"/>
                    <a:gd name="connsiteX1" fmla="*/ 121579 w 590172"/>
                    <a:gd name="connsiteY1" fmla="*/ 255886 h 304083"/>
                    <a:gd name="connsiteX2" fmla="*/ 153153 w 590172"/>
                    <a:gd name="connsiteY2" fmla="*/ 304084 h 304083"/>
                    <a:gd name="connsiteX3" fmla="*/ 186263 w 590172"/>
                    <a:gd name="connsiteY3" fmla="*/ 279670 h 304083"/>
                    <a:gd name="connsiteX4" fmla="*/ 216548 w 590172"/>
                    <a:gd name="connsiteY4" fmla="*/ 259562 h 304083"/>
                    <a:gd name="connsiteX5" fmla="*/ 288009 w 590172"/>
                    <a:gd name="connsiteY5" fmla="*/ 219648 h 304083"/>
                    <a:gd name="connsiteX6" fmla="*/ 317745 w 590172"/>
                    <a:gd name="connsiteY6" fmla="*/ 202119 h 304083"/>
                    <a:gd name="connsiteX7" fmla="*/ 342214 w 590172"/>
                    <a:gd name="connsiteY7" fmla="*/ 186154 h 304083"/>
                    <a:gd name="connsiteX8" fmla="*/ 439625 w 590172"/>
                    <a:gd name="connsiteY8" fmla="*/ 119521 h 304083"/>
                    <a:gd name="connsiteX9" fmla="*/ 549545 w 590172"/>
                    <a:gd name="connsiteY9" fmla="*/ 50804 h 304083"/>
                    <a:gd name="connsiteX10" fmla="*/ 590172 w 590172"/>
                    <a:gd name="connsiteY10" fmla="*/ 23757 h 304083"/>
                    <a:gd name="connsiteX11" fmla="*/ 586716 w 590172"/>
                    <a:gd name="connsiteY11" fmla="*/ 20574 h 304083"/>
                    <a:gd name="connsiteX12" fmla="*/ 578184 w 590172"/>
                    <a:gd name="connsiteY12" fmla="*/ 12016 h 304083"/>
                    <a:gd name="connsiteX13" fmla="*/ 568391 w 590172"/>
                    <a:gd name="connsiteY13" fmla="*/ 0 h 304083"/>
                    <a:gd name="connsiteX14" fmla="*/ 564935 w 590172"/>
                    <a:gd name="connsiteY14" fmla="*/ 2826 h 304083"/>
                    <a:gd name="connsiteX15" fmla="*/ 359880 w 590172"/>
                    <a:gd name="connsiteY15" fmla="*/ 96204 h 304083"/>
                    <a:gd name="connsiteX16" fmla="*/ 134636 w 590172"/>
                    <a:gd name="connsiteY16" fmla="*/ 105477 h 304083"/>
                    <a:gd name="connsiteX17" fmla="*/ 79964 w 590172"/>
                    <a:gd name="connsiteY17" fmla="*/ 89840 h 304083"/>
                    <a:gd name="connsiteX18" fmla="*/ 17227 w 590172"/>
                    <a:gd name="connsiteY18" fmla="*/ 59253 h 304083"/>
                    <a:gd name="connsiteX19" fmla="*/ 0 w 590172"/>
                    <a:gd name="connsiteY19" fmla="*/ 51490 h 304083"/>
                    <a:gd name="connsiteX20" fmla="*/ 47896 w 590172"/>
                    <a:gd name="connsiteY20" fmla="*/ 127641 h 3040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90172" h="304083">
                      <a:moveTo>
                        <a:pt x="47896" y="127641"/>
                      </a:moveTo>
                      <a:cubicBezTo>
                        <a:pt x="73463" y="168926"/>
                        <a:pt x="96177" y="213586"/>
                        <a:pt x="121579" y="255886"/>
                      </a:cubicBezTo>
                      <a:cubicBezTo>
                        <a:pt x="131536" y="272482"/>
                        <a:pt x="142015" y="288613"/>
                        <a:pt x="153153" y="304084"/>
                      </a:cubicBezTo>
                      <a:cubicBezTo>
                        <a:pt x="164098" y="295882"/>
                        <a:pt x="175071" y="287625"/>
                        <a:pt x="186263" y="279670"/>
                      </a:cubicBezTo>
                      <a:cubicBezTo>
                        <a:pt x="196194" y="272620"/>
                        <a:pt x="206289" y="265816"/>
                        <a:pt x="216548" y="259562"/>
                      </a:cubicBezTo>
                      <a:cubicBezTo>
                        <a:pt x="239838" y="245380"/>
                        <a:pt x="264170" y="232953"/>
                        <a:pt x="288009" y="219648"/>
                      </a:cubicBezTo>
                      <a:cubicBezTo>
                        <a:pt x="298049" y="214025"/>
                        <a:pt x="308006" y="208264"/>
                        <a:pt x="317745" y="202119"/>
                      </a:cubicBezTo>
                      <a:cubicBezTo>
                        <a:pt x="325974" y="196934"/>
                        <a:pt x="334122" y="191558"/>
                        <a:pt x="342214" y="186154"/>
                      </a:cubicBezTo>
                      <a:cubicBezTo>
                        <a:pt x="374886" y="164236"/>
                        <a:pt x="406652" y="140864"/>
                        <a:pt x="439625" y="119521"/>
                      </a:cubicBezTo>
                      <a:cubicBezTo>
                        <a:pt x="475890" y="96259"/>
                        <a:pt x="513170" y="74121"/>
                        <a:pt x="549545" y="50804"/>
                      </a:cubicBezTo>
                      <a:cubicBezTo>
                        <a:pt x="563261" y="42026"/>
                        <a:pt x="576813" y="33028"/>
                        <a:pt x="590172" y="23757"/>
                      </a:cubicBezTo>
                      <a:cubicBezTo>
                        <a:pt x="589020" y="22714"/>
                        <a:pt x="587868" y="21672"/>
                        <a:pt x="586716" y="20574"/>
                      </a:cubicBezTo>
                      <a:cubicBezTo>
                        <a:pt x="583780" y="17804"/>
                        <a:pt x="580900" y="14978"/>
                        <a:pt x="578184" y="12016"/>
                      </a:cubicBezTo>
                      <a:cubicBezTo>
                        <a:pt x="574673" y="8203"/>
                        <a:pt x="571463" y="4142"/>
                        <a:pt x="568391" y="0"/>
                      </a:cubicBezTo>
                      <a:cubicBezTo>
                        <a:pt x="567212" y="933"/>
                        <a:pt x="566114" y="1921"/>
                        <a:pt x="564935" y="2826"/>
                      </a:cubicBezTo>
                      <a:cubicBezTo>
                        <a:pt x="506395" y="47677"/>
                        <a:pt x="434934" y="79059"/>
                        <a:pt x="359880" y="96204"/>
                      </a:cubicBezTo>
                      <a:cubicBezTo>
                        <a:pt x="285046" y="113322"/>
                        <a:pt x="206782" y="116257"/>
                        <a:pt x="134636" y="105477"/>
                      </a:cubicBezTo>
                      <a:cubicBezTo>
                        <a:pt x="116559" y="102733"/>
                        <a:pt x="98097" y="97082"/>
                        <a:pt x="79964" y="89840"/>
                      </a:cubicBezTo>
                      <a:cubicBezTo>
                        <a:pt x="58156" y="81117"/>
                        <a:pt x="36896" y="70116"/>
                        <a:pt x="17227" y="59253"/>
                      </a:cubicBezTo>
                      <a:cubicBezTo>
                        <a:pt x="11467" y="56785"/>
                        <a:pt x="5761" y="54206"/>
                        <a:pt x="0" y="51490"/>
                      </a:cubicBezTo>
                      <a:cubicBezTo>
                        <a:pt x="16020" y="76837"/>
                        <a:pt x="32041" y="102157"/>
                        <a:pt x="47896" y="127641"/>
                      </a:cubicBezTo>
                      <a:close/>
                    </a:path>
                  </a:pathLst>
                </a:custGeom>
                <a:solidFill>
                  <a:srgbClr val="BA9B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45" name="任意多边形: 形状 4744">
                  <a:extLst>
                    <a:ext uri="{FF2B5EF4-FFF2-40B4-BE49-F238E27FC236}">
                      <a16:creationId xmlns:a16="http://schemas.microsoft.com/office/drawing/2014/main" id="{84056469-CE58-31F6-9A5A-1A69C45352A1}"/>
                    </a:ext>
                  </a:extLst>
                </p:cNvPr>
                <p:cNvSpPr/>
                <p:nvPr/>
              </p:nvSpPr>
              <p:spPr>
                <a:xfrm>
                  <a:off x="6585141" y="6871026"/>
                  <a:ext cx="549270" cy="185767"/>
                </a:xfrm>
                <a:custGeom>
                  <a:avLst/>
                  <a:gdLst>
                    <a:gd name="connsiteX0" fmla="*/ 218578 w 549270"/>
                    <a:gd name="connsiteY0" fmla="*/ 38515 h 185767"/>
                    <a:gd name="connsiteX1" fmla="*/ 119521 w 549270"/>
                    <a:gd name="connsiteY1" fmla="*/ 139080 h 185767"/>
                    <a:gd name="connsiteX2" fmla="*/ 0 w 549270"/>
                    <a:gd name="connsiteY2" fmla="*/ 164702 h 185767"/>
                    <a:gd name="connsiteX3" fmla="*/ 1783 w 549270"/>
                    <a:gd name="connsiteY3" fmla="*/ 165470 h 185767"/>
                    <a:gd name="connsiteX4" fmla="*/ 52999 w 549270"/>
                    <a:gd name="connsiteY4" fmla="*/ 179872 h 185767"/>
                    <a:gd name="connsiteX5" fmla="*/ 272208 w 549270"/>
                    <a:gd name="connsiteY5" fmla="*/ 170408 h 185767"/>
                    <a:gd name="connsiteX6" fmla="*/ 471940 w 549270"/>
                    <a:gd name="connsiteY6" fmla="*/ 81364 h 185767"/>
                    <a:gd name="connsiteX7" fmla="*/ 511278 w 549270"/>
                    <a:gd name="connsiteY7" fmla="*/ 45098 h 185767"/>
                    <a:gd name="connsiteX8" fmla="*/ 549271 w 549270"/>
                    <a:gd name="connsiteY8" fmla="*/ 0 h 185767"/>
                    <a:gd name="connsiteX9" fmla="*/ 393046 w 549270"/>
                    <a:gd name="connsiteY9" fmla="*/ 26308 h 185767"/>
                    <a:gd name="connsiteX10" fmla="*/ 218578 w 549270"/>
                    <a:gd name="connsiteY10" fmla="*/ 38515 h 185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9270" h="185767">
                      <a:moveTo>
                        <a:pt x="218578" y="38515"/>
                      </a:moveTo>
                      <a:cubicBezTo>
                        <a:pt x="197346" y="82790"/>
                        <a:pt x="161986" y="117409"/>
                        <a:pt x="119521" y="139080"/>
                      </a:cubicBezTo>
                      <a:cubicBezTo>
                        <a:pt x="83201" y="157597"/>
                        <a:pt x="41779" y="166540"/>
                        <a:pt x="0" y="164702"/>
                      </a:cubicBezTo>
                      <a:cubicBezTo>
                        <a:pt x="604" y="164949"/>
                        <a:pt x="1180" y="165223"/>
                        <a:pt x="1783" y="165470"/>
                      </a:cubicBezTo>
                      <a:cubicBezTo>
                        <a:pt x="18791" y="172163"/>
                        <a:pt x="36101" y="177403"/>
                        <a:pt x="52999" y="179872"/>
                      </a:cubicBezTo>
                      <a:cubicBezTo>
                        <a:pt x="123225" y="190241"/>
                        <a:pt x="199321" y="186840"/>
                        <a:pt x="272208" y="170408"/>
                      </a:cubicBezTo>
                      <a:cubicBezTo>
                        <a:pt x="345095" y="153976"/>
                        <a:pt x="414827" y="124459"/>
                        <a:pt x="471940" y="81364"/>
                      </a:cubicBezTo>
                      <a:cubicBezTo>
                        <a:pt x="486342" y="70528"/>
                        <a:pt x="499208" y="58183"/>
                        <a:pt x="511278" y="45098"/>
                      </a:cubicBezTo>
                      <a:cubicBezTo>
                        <a:pt x="524555" y="30641"/>
                        <a:pt x="536899" y="15307"/>
                        <a:pt x="549271" y="0"/>
                      </a:cubicBezTo>
                      <a:cubicBezTo>
                        <a:pt x="497644" y="11466"/>
                        <a:pt x="445523" y="20300"/>
                        <a:pt x="393046" y="26308"/>
                      </a:cubicBezTo>
                      <a:cubicBezTo>
                        <a:pt x="335109" y="32918"/>
                        <a:pt x="276789" y="36238"/>
                        <a:pt x="218578" y="38515"/>
                      </a:cubicBezTo>
                      <a:close/>
                    </a:path>
                  </a:pathLst>
                </a:custGeom>
                <a:solidFill>
                  <a:srgbClr val="CCA70D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46" name="任意多边形: 形状 4745">
                  <a:extLst>
                    <a:ext uri="{FF2B5EF4-FFF2-40B4-BE49-F238E27FC236}">
                      <a16:creationId xmlns:a16="http://schemas.microsoft.com/office/drawing/2014/main" id="{7B48F51C-2C70-A544-AE50-C4319FDD1877}"/>
                    </a:ext>
                  </a:extLst>
                </p:cNvPr>
                <p:cNvSpPr/>
                <p:nvPr/>
              </p:nvSpPr>
              <p:spPr>
                <a:xfrm>
                  <a:off x="6180848" y="6531692"/>
                  <a:ext cx="305318" cy="465548"/>
                </a:xfrm>
                <a:custGeom>
                  <a:avLst/>
                  <a:gdLst>
                    <a:gd name="connsiteX0" fmla="*/ 71323 w 305318"/>
                    <a:gd name="connsiteY0" fmla="*/ 130686 h 465548"/>
                    <a:gd name="connsiteX1" fmla="*/ 214738 w 305318"/>
                    <a:gd name="connsiteY1" fmla="*/ 347097 h 465548"/>
                    <a:gd name="connsiteX2" fmla="*/ 291657 w 305318"/>
                    <a:gd name="connsiteY2" fmla="*/ 465548 h 465548"/>
                    <a:gd name="connsiteX3" fmla="*/ 291739 w 305318"/>
                    <a:gd name="connsiteY3" fmla="*/ 459980 h 465548"/>
                    <a:gd name="connsiteX4" fmla="*/ 301779 w 305318"/>
                    <a:gd name="connsiteY4" fmla="*/ 455865 h 465548"/>
                    <a:gd name="connsiteX5" fmla="*/ 305318 w 305318"/>
                    <a:gd name="connsiteY5" fmla="*/ 457401 h 465548"/>
                    <a:gd name="connsiteX6" fmla="*/ 228591 w 305318"/>
                    <a:gd name="connsiteY6" fmla="*/ 338044 h 465548"/>
                    <a:gd name="connsiteX7" fmla="*/ 84600 w 305318"/>
                    <a:gd name="connsiteY7" fmla="*/ 121770 h 465548"/>
                    <a:gd name="connsiteX8" fmla="*/ 33302 w 305318"/>
                    <a:gd name="connsiteY8" fmla="*/ 35662 h 465548"/>
                    <a:gd name="connsiteX9" fmla="*/ 9738 w 305318"/>
                    <a:gd name="connsiteY9" fmla="*/ 0 h 465548"/>
                    <a:gd name="connsiteX10" fmla="*/ 2825 w 305318"/>
                    <a:gd name="connsiteY10" fmla="*/ 2222 h 465548"/>
                    <a:gd name="connsiteX11" fmla="*/ 0 w 305318"/>
                    <a:gd name="connsiteY11" fmla="*/ 12920 h 465548"/>
                    <a:gd name="connsiteX12" fmla="*/ 19970 w 305318"/>
                    <a:gd name="connsiteY12" fmla="*/ 43644 h 465548"/>
                    <a:gd name="connsiteX13" fmla="*/ 71323 w 305318"/>
                    <a:gd name="connsiteY13" fmla="*/ 130686 h 465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05318" h="465548">
                      <a:moveTo>
                        <a:pt x="71323" y="130686"/>
                      </a:moveTo>
                      <a:cubicBezTo>
                        <a:pt x="119658" y="202640"/>
                        <a:pt x="167390" y="274759"/>
                        <a:pt x="214738" y="347097"/>
                      </a:cubicBezTo>
                      <a:cubicBezTo>
                        <a:pt x="240524" y="386462"/>
                        <a:pt x="266173" y="425937"/>
                        <a:pt x="291657" y="465548"/>
                      </a:cubicBezTo>
                      <a:cubicBezTo>
                        <a:pt x="291026" y="463793"/>
                        <a:pt x="290971" y="461818"/>
                        <a:pt x="291739" y="459980"/>
                      </a:cubicBezTo>
                      <a:cubicBezTo>
                        <a:pt x="293385" y="456084"/>
                        <a:pt x="297884" y="454219"/>
                        <a:pt x="301779" y="455865"/>
                      </a:cubicBezTo>
                      <a:cubicBezTo>
                        <a:pt x="302986" y="456359"/>
                        <a:pt x="304111" y="456880"/>
                        <a:pt x="305318" y="457401"/>
                      </a:cubicBezTo>
                      <a:cubicBezTo>
                        <a:pt x="279971" y="417460"/>
                        <a:pt x="254432" y="377656"/>
                        <a:pt x="228591" y="338044"/>
                      </a:cubicBezTo>
                      <a:cubicBezTo>
                        <a:pt x="181298" y="265569"/>
                        <a:pt x="133100" y="193698"/>
                        <a:pt x="84600" y="121770"/>
                      </a:cubicBezTo>
                      <a:cubicBezTo>
                        <a:pt x="65947" y="94202"/>
                        <a:pt x="50585" y="64273"/>
                        <a:pt x="33302" y="35662"/>
                      </a:cubicBezTo>
                      <a:cubicBezTo>
                        <a:pt x="25923" y="23427"/>
                        <a:pt x="18187" y="11466"/>
                        <a:pt x="9738" y="0"/>
                      </a:cubicBezTo>
                      <a:cubicBezTo>
                        <a:pt x="7434" y="741"/>
                        <a:pt x="5130" y="1454"/>
                        <a:pt x="2825" y="2222"/>
                      </a:cubicBezTo>
                      <a:cubicBezTo>
                        <a:pt x="1811" y="5761"/>
                        <a:pt x="878" y="9327"/>
                        <a:pt x="0" y="12920"/>
                      </a:cubicBezTo>
                      <a:cubicBezTo>
                        <a:pt x="7050" y="22878"/>
                        <a:pt x="13689" y="33138"/>
                        <a:pt x="19970" y="43644"/>
                      </a:cubicBezTo>
                      <a:cubicBezTo>
                        <a:pt x="37253" y="72585"/>
                        <a:pt x="52642" y="102843"/>
                        <a:pt x="71323" y="13068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48" name="任意多边形: 形状 4747">
                  <a:extLst>
                    <a:ext uri="{FF2B5EF4-FFF2-40B4-BE49-F238E27FC236}">
                      <a16:creationId xmlns:a16="http://schemas.microsoft.com/office/drawing/2014/main" id="{C92A91AA-2B26-6B8C-DB7B-813E6EF90398}"/>
                    </a:ext>
                  </a:extLst>
                </p:cNvPr>
                <p:cNvSpPr/>
                <p:nvPr/>
              </p:nvSpPr>
              <p:spPr>
                <a:xfrm>
                  <a:off x="6474343" y="7000093"/>
                  <a:ext cx="179926" cy="271219"/>
                </a:xfrm>
                <a:custGeom>
                  <a:avLst/>
                  <a:gdLst>
                    <a:gd name="connsiteX0" fmla="*/ 0 w 179926"/>
                    <a:gd name="connsiteY0" fmla="*/ 0 h 271219"/>
                    <a:gd name="connsiteX1" fmla="*/ 61777 w 179926"/>
                    <a:gd name="connsiteY1" fmla="*/ 96945 h 271219"/>
                    <a:gd name="connsiteX2" fmla="*/ 136474 w 179926"/>
                    <a:gd name="connsiteY2" fmla="*/ 224339 h 271219"/>
                    <a:gd name="connsiteX3" fmla="*/ 167692 w 179926"/>
                    <a:gd name="connsiteY3" fmla="*/ 271220 h 271219"/>
                    <a:gd name="connsiteX4" fmla="*/ 176525 w 179926"/>
                    <a:gd name="connsiteY4" fmla="*/ 266200 h 271219"/>
                    <a:gd name="connsiteX5" fmla="*/ 177924 w 179926"/>
                    <a:gd name="connsiteY5" fmla="*/ 266831 h 271219"/>
                    <a:gd name="connsiteX6" fmla="*/ 179927 w 179926"/>
                    <a:gd name="connsiteY6" fmla="*/ 265350 h 271219"/>
                    <a:gd name="connsiteX7" fmla="*/ 148352 w 179926"/>
                    <a:gd name="connsiteY7" fmla="*/ 217151 h 271219"/>
                    <a:gd name="connsiteX8" fmla="*/ 74670 w 179926"/>
                    <a:gd name="connsiteY8" fmla="*/ 88907 h 271219"/>
                    <a:gd name="connsiteX9" fmla="*/ 26801 w 179926"/>
                    <a:gd name="connsiteY9" fmla="*/ 12756 h 271219"/>
                    <a:gd name="connsiteX10" fmla="*/ 2387 w 179926"/>
                    <a:gd name="connsiteY10" fmla="*/ 1619 h 271219"/>
                    <a:gd name="connsiteX11" fmla="*/ 0 w 179926"/>
                    <a:gd name="connsiteY11" fmla="*/ 0 h 271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9926" h="271219">
                      <a:moveTo>
                        <a:pt x="0" y="0"/>
                      </a:moveTo>
                      <a:cubicBezTo>
                        <a:pt x="20711" y="32205"/>
                        <a:pt x="41367" y="64465"/>
                        <a:pt x="61777" y="96945"/>
                      </a:cubicBezTo>
                      <a:cubicBezTo>
                        <a:pt x="87645" y="137928"/>
                        <a:pt x="110716" y="182340"/>
                        <a:pt x="136474" y="224339"/>
                      </a:cubicBezTo>
                      <a:cubicBezTo>
                        <a:pt x="146350" y="240469"/>
                        <a:pt x="156746" y="256132"/>
                        <a:pt x="167692" y="271220"/>
                      </a:cubicBezTo>
                      <a:cubicBezTo>
                        <a:pt x="168954" y="267572"/>
                        <a:pt x="172657" y="265322"/>
                        <a:pt x="176525" y="266200"/>
                      </a:cubicBezTo>
                      <a:cubicBezTo>
                        <a:pt x="177046" y="266310"/>
                        <a:pt x="177458" y="266611"/>
                        <a:pt x="177924" y="266831"/>
                      </a:cubicBezTo>
                      <a:cubicBezTo>
                        <a:pt x="178582" y="266338"/>
                        <a:pt x="179241" y="265843"/>
                        <a:pt x="179927" y="265350"/>
                      </a:cubicBezTo>
                      <a:cubicBezTo>
                        <a:pt x="168789" y="249851"/>
                        <a:pt x="158310" y="233721"/>
                        <a:pt x="148352" y="217151"/>
                      </a:cubicBezTo>
                      <a:cubicBezTo>
                        <a:pt x="122950" y="174852"/>
                        <a:pt x="100209" y="130192"/>
                        <a:pt x="74670" y="88907"/>
                      </a:cubicBezTo>
                      <a:cubicBezTo>
                        <a:pt x="58814" y="63422"/>
                        <a:pt x="42794" y="38103"/>
                        <a:pt x="26801" y="12756"/>
                      </a:cubicBezTo>
                      <a:cubicBezTo>
                        <a:pt x="18928" y="9053"/>
                        <a:pt x="10918" y="5239"/>
                        <a:pt x="2387" y="1619"/>
                      </a:cubicBezTo>
                      <a:cubicBezTo>
                        <a:pt x="1454" y="1234"/>
                        <a:pt x="658" y="658"/>
                        <a:pt x="0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49" name="任意多边形: 形状 4748">
                  <a:extLst>
                    <a:ext uri="{FF2B5EF4-FFF2-40B4-BE49-F238E27FC236}">
                      <a16:creationId xmlns:a16="http://schemas.microsoft.com/office/drawing/2014/main" id="{6E447874-9B06-8365-5242-01CAE54E70AC}"/>
                    </a:ext>
                  </a:extLst>
                </p:cNvPr>
                <p:cNvSpPr/>
                <p:nvPr/>
              </p:nvSpPr>
              <p:spPr>
                <a:xfrm>
                  <a:off x="6135832" y="6675545"/>
                  <a:ext cx="27" cy="384"/>
                </a:xfrm>
                <a:custGeom>
                  <a:avLst/>
                  <a:gdLst>
                    <a:gd name="connsiteX0" fmla="*/ 27 w 27"/>
                    <a:gd name="connsiteY0" fmla="*/ 384 h 384"/>
                    <a:gd name="connsiteX1" fmla="*/ 0 w 27"/>
                    <a:gd name="connsiteY1" fmla="*/ 0 h 384"/>
                    <a:gd name="connsiteX2" fmla="*/ 27 w 27"/>
                    <a:gd name="connsiteY2" fmla="*/ 384 h 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" h="384">
                      <a:moveTo>
                        <a:pt x="27" y="384"/>
                      </a:moveTo>
                      <a:cubicBezTo>
                        <a:pt x="27" y="247"/>
                        <a:pt x="27" y="137"/>
                        <a:pt x="0" y="0"/>
                      </a:cubicBezTo>
                      <a:cubicBezTo>
                        <a:pt x="27" y="137"/>
                        <a:pt x="27" y="247"/>
                        <a:pt x="27" y="38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50" name="任意多边形: 形状 4749">
                  <a:extLst>
                    <a:ext uri="{FF2B5EF4-FFF2-40B4-BE49-F238E27FC236}">
                      <a16:creationId xmlns:a16="http://schemas.microsoft.com/office/drawing/2014/main" id="{19E34ECE-D91D-2493-6113-72B97604CA77}"/>
                    </a:ext>
                  </a:extLst>
                </p:cNvPr>
                <p:cNvSpPr/>
                <p:nvPr/>
              </p:nvSpPr>
              <p:spPr>
                <a:xfrm>
                  <a:off x="6137423" y="6673872"/>
                  <a:ext cx="464423" cy="771103"/>
                </a:xfrm>
                <a:custGeom>
                  <a:avLst/>
                  <a:gdLst>
                    <a:gd name="connsiteX0" fmla="*/ 462888 w 464423"/>
                    <a:gd name="connsiteY0" fmla="*/ 765929 h 771103"/>
                    <a:gd name="connsiteX1" fmla="*/ 464424 w 464423"/>
                    <a:gd name="connsiteY1" fmla="*/ 758440 h 771103"/>
                    <a:gd name="connsiteX2" fmla="*/ 430737 w 464423"/>
                    <a:gd name="connsiteY2" fmla="*/ 697486 h 771103"/>
                    <a:gd name="connsiteX3" fmla="*/ 341556 w 464423"/>
                    <a:gd name="connsiteY3" fmla="*/ 553166 h 771103"/>
                    <a:gd name="connsiteX4" fmla="*/ 137352 w 464423"/>
                    <a:gd name="connsiteY4" fmla="*/ 208840 h 771103"/>
                    <a:gd name="connsiteX5" fmla="*/ 60680 w 464423"/>
                    <a:gd name="connsiteY5" fmla="*/ 83037 h 771103"/>
                    <a:gd name="connsiteX6" fmla="*/ 14045 w 464423"/>
                    <a:gd name="connsiteY6" fmla="*/ 0 h 771103"/>
                    <a:gd name="connsiteX7" fmla="*/ 13497 w 464423"/>
                    <a:gd name="connsiteY7" fmla="*/ 2743 h 771103"/>
                    <a:gd name="connsiteX8" fmla="*/ 4691 w 464423"/>
                    <a:gd name="connsiteY8" fmla="*/ 9079 h 771103"/>
                    <a:gd name="connsiteX9" fmla="*/ 0 w 464423"/>
                    <a:gd name="connsiteY9" fmla="*/ 6255 h 771103"/>
                    <a:gd name="connsiteX10" fmla="*/ 47128 w 464423"/>
                    <a:gd name="connsiteY10" fmla="*/ 91074 h 771103"/>
                    <a:gd name="connsiteX11" fmla="*/ 123334 w 464423"/>
                    <a:gd name="connsiteY11" fmla="*/ 217206 h 771103"/>
                    <a:gd name="connsiteX12" fmla="*/ 245873 w 464423"/>
                    <a:gd name="connsiteY12" fmla="*/ 423797 h 771103"/>
                    <a:gd name="connsiteX13" fmla="*/ 328416 w 464423"/>
                    <a:gd name="connsiteY13" fmla="*/ 561094 h 771103"/>
                    <a:gd name="connsiteX14" fmla="*/ 418804 w 464423"/>
                    <a:gd name="connsiteY14" fmla="*/ 704618 h 771103"/>
                    <a:gd name="connsiteX15" fmla="*/ 454219 w 464423"/>
                    <a:gd name="connsiteY15" fmla="*/ 767574 h 771103"/>
                    <a:gd name="connsiteX16" fmla="*/ 461434 w 464423"/>
                    <a:gd name="connsiteY16" fmla="*/ 770976 h 771103"/>
                    <a:gd name="connsiteX17" fmla="*/ 462888 w 464423"/>
                    <a:gd name="connsiteY17" fmla="*/ 765929 h 77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64423" h="771103">
                      <a:moveTo>
                        <a:pt x="462888" y="765929"/>
                      </a:moveTo>
                      <a:cubicBezTo>
                        <a:pt x="463381" y="763432"/>
                        <a:pt x="463930" y="760936"/>
                        <a:pt x="464424" y="758440"/>
                      </a:cubicBezTo>
                      <a:cubicBezTo>
                        <a:pt x="453917" y="737838"/>
                        <a:pt x="442615" y="717538"/>
                        <a:pt x="430737" y="697486"/>
                      </a:cubicBezTo>
                      <a:cubicBezTo>
                        <a:pt x="401961" y="648794"/>
                        <a:pt x="370305" y="601337"/>
                        <a:pt x="341556" y="553166"/>
                      </a:cubicBezTo>
                      <a:lnTo>
                        <a:pt x="137352" y="208840"/>
                      </a:lnTo>
                      <a:cubicBezTo>
                        <a:pt x="112032" y="166540"/>
                        <a:pt x="85780" y="125172"/>
                        <a:pt x="60680" y="83037"/>
                      </a:cubicBezTo>
                      <a:cubicBezTo>
                        <a:pt x="44467" y="55824"/>
                        <a:pt x="28749" y="28282"/>
                        <a:pt x="14045" y="0"/>
                      </a:cubicBezTo>
                      <a:cubicBezTo>
                        <a:pt x="13881" y="905"/>
                        <a:pt x="13661" y="1838"/>
                        <a:pt x="13497" y="2743"/>
                      </a:cubicBezTo>
                      <a:cubicBezTo>
                        <a:pt x="12811" y="6940"/>
                        <a:pt x="8861" y="9765"/>
                        <a:pt x="4691" y="9079"/>
                      </a:cubicBezTo>
                      <a:cubicBezTo>
                        <a:pt x="2743" y="8778"/>
                        <a:pt x="1125" y="7680"/>
                        <a:pt x="0" y="6255"/>
                      </a:cubicBezTo>
                      <a:cubicBezTo>
                        <a:pt x="14841" y="35167"/>
                        <a:pt x="30724" y="63285"/>
                        <a:pt x="47128" y="91074"/>
                      </a:cubicBezTo>
                      <a:cubicBezTo>
                        <a:pt x="72064" y="133319"/>
                        <a:pt x="98152" y="174797"/>
                        <a:pt x="123334" y="217206"/>
                      </a:cubicBezTo>
                      <a:cubicBezTo>
                        <a:pt x="164318" y="285951"/>
                        <a:pt x="204890" y="354997"/>
                        <a:pt x="245873" y="423797"/>
                      </a:cubicBezTo>
                      <a:cubicBezTo>
                        <a:pt x="273195" y="469691"/>
                        <a:pt x="300737" y="515447"/>
                        <a:pt x="328416" y="561094"/>
                      </a:cubicBezTo>
                      <a:cubicBezTo>
                        <a:pt x="357549" y="608990"/>
                        <a:pt x="389589" y="656173"/>
                        <a:pt x="418804" y="704618"/>
                      </a:cubicBezTo>
                      <a:cubicBezTo>
                        <a:pt x="431286" y="725329"/>
                        <a:pt x="443246" y="746233"/>
                        <a:pt x="454219" y="767574"/>
                      </a:cubicBezTo>
                      <a:cubicBezTo>
                        <a:pt x="455591" y="770290"/>
                        <a:pt x="458581" y="771525"/>
                        <a:pt x="461434" y="770976"/>
                      </a:cubicBezTo>
                      <a:cubicBezTo>
                        <a:pt x="461187" y="769193"/>
                        <a:pt x="461708" y="767383"/>
                        <a:pt x="462888" y="76592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51" name="任意多边形: 形状 4750">
                  <a:extLst>
                    <a:ext uri="{FF2B5EF4-FFF2-40B4-BE49-F238E27FC236}">
                      <a16:creationId xmlns:a16="http://schemas.microsoft.com/office/drawing/2014/main" id="{A13CD085-8987-415D-9553-824A6E6F048A}"/>
                    </a:ext>
                  </a:extLst>
                </p:cNvPr>
                <p:cNvSpPr/>
                <p:nvPr/>
              </p:nvSpPr>
              <p:spPr>
                <a:xfrm>
                  <a:off x="6601819" y="7271313"/>
                  <a:ext cx="53492" cy="165332"/>
                </a:xfrm>
                <a:custGeom>
                  <a:avLst/>
                  <a:gdLst>
                    <a:gd name="connsiteX0" fmla="*/ 42629 w 53492"/>
                    <a:gd name="connsiteY0" fmla="*/ 55577 h 165332"/>
                    <a:gd name="connsiteX1" fmla="*/ 44467 w 53492"/>
                    <a:gd name="connsiteY1" fmla="*/ 48171 h 165332"/>
                    <a:gd name="connsiteX2" fmla="*/ 41998 w 53492"/>
                    <a:gd name="connsiteY2" fmla="*/ 45785 h 165332"/>
                    <a:gd name="connsiteX3" fmla="*/ 44495 w 53492"/>
                    <a:gd name="connsiteY3" fmla="*/ 35223 h 165332"/>
                    <a:gd name="connsiteX4" fmla="*/ 48253 w 53492"/>
                    <a:gd name="connsiteY4" fmla="*/ 32918 h 165332"/>
                    <a:gd name="connsiteX5" fmla="*/ 53492 w 53492"/>
                    <a:gd name="connsiteY5" fmla="*/ 10013 h 165332"/>
                    <a:gd name="connsiteX6" fmla="*/ 50036 w 53492"/>
                    <a:gd name="connsiteY6" fmla="*/ 12537 h 165332"/>
                    <a:gd name="connsiteX7" fmla="*/ 40737 w 53492"/>
                    <a:gd name="connsiteY7" fmla="*/ 11110 h 165332"/>
                    <a:gd name="connsiteX8" fmla="*/ 41779 w 53492"/>
                    <a:gd name="connsiteY8" fmla="*/ 2222 h 165332"/>
                    <a:gd name="connsiteX9" fmla="*/ 40215 w 53492"/>
                    <a:gd name="connsiteY9" fmla="*/ 0 h 165332"/>
                    <a:gd name="connsiteX10" fmla="*/ 39859 w 53492"/>
                    <a:gd name="connsiteY10" fmla="*/ 768 h 165332"/>
                    <a:gd name="connsiteX11" fmla="*/ 23976 w 53492"/>
                    <a:gd name="connsiteY11" fmla="*/ 61503 h 165332"/>
                    <a:gd name="connsiteX12" fmla="*/ 13250 w 53492"/>
                    <a:gd name="connsiteY12" fmla="*/ 102184 h 165332"/>
                    <a:gd name="connsiteX13" fmla="*/ 0 w 53492"/>
                    <a:gd name="connsiteY13" fmla="*/ 160999 h 165332"/>
                    <a:gd name="connsiteX14" fmla="*/ 1646 w 53492"/>
                    <a:gd name="connsiteY14" fmla="*/ 164098 h 165332"/>
                    <a:gd name="connsiteX15" fmla="*/ 2003 w 53492"/>
                    <a:gd name="connsiteY15" fmla="*/ 165333 h 165332"/>
                    <a:gd name="connsiteX16" fmla="*/ 15828 w 53492"/>
                    <a:gd name="connsiteY16" fmla="*/ 154497 h 165332"/>
                    <a:gd name="connsiteX17" fmla="*/ 26499 w 53492"/>
                    <a:gd name="connsiteY17" fmla="*/ 114721 h 165332"/>
                    <a:gd name="connsiteX18" fmla="*/ 42629 w 53492"/>
                    <a:gd name="connsiteY18" fmla="*/ 55577 h 165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3492" h="165332">
                      <a:moveTo>
                        <a:pt x="42629" y="55577"/>
                      </a:moveTo>
                      <a:cubicBezTo>
                        <a:pt x="43260" y="53109"/>
                        <a:pt x="43836" y="50640"/>
                        <a:pt x="44467" y="48171"/>
                      </a:cubicBezTo>
                      <a:cubicBezTo>
                        <a:pt x="43507" y="47567"/>
                        <a:pt x="42629" y="46799"/>
                        <a:pt x="41998" y="45785"/>
                      </a:cubicBezTo>
                      <a:cubicBezTo>
                        <a:pt x="39776" y="42191"/>
                        <a:pt x="40901" y="37445"/>
                        <a:pt x="44495" y="35223"/>
                      </a:cubicBezTo>
                      <a:cubicBezTo>
                        <a:pt x="45729" y="34455"/>
                        <a:pt x="46991" y="33714"/>
                        <a:pt x="48253" y="32918"/>
                      </a:cubicBezTo>
                      <a:cubicBezTo>
                        <a:pt x="50091" y="25293"/>
                        <a:pt x="51819" y="17667"/>
                        <a:pt x="53492" y="10013"/>
                      </a:cubicBezTo>
                      <a:cubicBezTo>
                        <a:pt x="52340" y="10836"/>
                        <a:pt x="51188" y="11686"/>
                        <a:pt x="50036" y="12537"/>
                      </a:cubicBezTo>
                      <a:cubicBezTo>
                        <a:pt x="47073" y="14704"/>
                        <a:pt x="42904" y="14073"/>
                        <a:pt x="40737" y="11110"/>
                      </a:cubicBezTo>
                      <a:cubicBezTo>
                        <a:pt x="38679" y="8312"/>
                        <a:pt x="39228" y="4472"/>
                        <a:pt x="41779" y="2222"/>
                      </a:cubicBezTo>
                      <a:cubicBezTo>
                        <a:pt x="41258" y="1509"/>
                        <a:pt x="40737" y="741"/>
                        <a:pt x="40215" y="0"/>
                      </a:cubicBezTo>
                      <a:cubicBezTo>
                        <a:pt x="40133" y="275"/>
                        <a:pt x="39941" y="494"/>
                        <a:pt x="39859" y="768"/>
                      </a:cubicBezTo>
                      <a:cubicBezTo>
                        <a:pt x="35058" y="21123"/>
                        <a:pt x="29435" y="41285"/>
                        <a:pt x="23976" y="61503"/>
                      </a:cubicBezTo>
                      <a:cubicBezTo>
                        <a:pt x="20327" y="75054"/>
                        <a:pt x="16679" y="88605"/>
                        <a:pt x="13250" y="102184"/>
                      </a:cubicBezTo>
                      <a:cubicBezTo>
                        <a:pt x="8312" y="121689"/>
                        <a:pt x="3923" y="141302"/>
                        <a:pt x="0" y="160999"/>
                      </a:cubicBezTo>
                      <a:cubicBezTo>
                        <a:pt x="521" y="162041"/>
                        <a:pt x="1125" y="163056"/>
                        <a:pt x="1646" y="164098"/>
                      </a:cubicBezTo>
                      <a:cubicBezTo>
                        <a:pt x="1838" y="164510"/>
                        <a:pt x="1865" y="164922"/>
                        <a:pt x="2003" y="165333"/>
                      </a:cubicBezTo>
                      <a:cubicBezTo>
                        <a:pt x="6584" y="161657"/>
                        <a:pt x="11220" y="158118"/>
                        <a:pt x="15828" y="154497"/>
                      </a:cubicBezTo>
                      <a:cubicBezTo>
                        <a:pt x="19257" y="141221"/>
                        <a:pt x="22823" y="127971"/>
                        <a:pt x="26499" y="114721"/>
                      </a:cubicBezTo>
                      <a:cubicBezTo>
                        <a:pt x="31958" y="95052"/>
                        <a:pt x="37472" y="75356"/>
                        <a:pt x="42629" y="5557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52" name="任意多边形: 形状 4751">
                  <a:extLst>
                    <a:ext uri="{FF2B5EF4-FFF2-40B4-BE49-F238E27FC236}">
                      <a16:creationId xmlns:a16="http://schemas.microsoft.com/office/drawing/2014/main" id="{98DB0A51-366E-DC23-FD67-BF2094A868F1}"/>
                    </a:ext>
                  </a:extLst>
                </p:cNvPr>
                <p:cNvSpPr/>
                <p:nvPr/>
              </p:nvSpPr>
              <p:spPr>
                <a:xfrm>
                  <a:off x="6607525" y="7447400"/>
                  <a:ext cx="4306" cy="2798"/>
                </a:xfrm>
                <a:custGeom>
                  <a:avLst/>
                  <a:gdLst>
                    <a:gd name="connsiteX0" fmla="*/ 0 w 4306"/>
                    <a:gd name="connsiteY0" fmla="*/ 2798 h 2798"/>
                    <a:gd name="connsiteX1" fmla="*/ 4307 w 4306"/>
                    <a:gd name="connsiteY1" fmla="*/ 0 h 2798"/>
                    <a:gd name="connsiteX2" fmla="*/ 1975 w 4306"/>
                    <a:gd name="connsiteY2" fmla="*/ 1783 h 2798"/>
                    <a:gd name="connsiteX3" fmla="*/ 0 w 4306"/>
                    <a:gd name="connsiteY3" fmla="*/ 2798 h 2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06" h="2798">
                      <a:moveTo>
                        <a:pt x="0" y="2798"/>
                      </a:moveTo>
                      <a:cubicBezTo>
                        <a:pt x="1756" y="2469"/>
                        <a:pt x="3292" y="1454"/>
                        <a:pt x="4307" y="0"/>
                      </a:cubicBezTo>
                      <a:cubicBezTo>
                        <a:pt x="3539" y="603"/>
                        <a:pt x="2743" y="1179"/>
                        <a:pt x="1975" y="1783"/>
                      </a:cubicBezTo>
                      <a:cubicBezTo>
                        <a:pt x="1372" y="2276"/>
                        <a:pt x="686" y="2551"/>
                        <a:pt x="0" y="279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53" name="任意多边形: 形状 4752">
                  <a:extLst>
                    <a:ext uri="{FF2B5EF4-FFF2-40B4-BE49-F238E27FC236}">
                      <a16:creationId xmlns:a16="http://schemas.microsoft.com/office/drawing/2014/main" id="{31625E55-E3D4-943D-7E3A-F12AE618FE83}"/>
                    </a:ext>
                  </a:extLst>
                </p:cNvPr>
                <p:cNvSpPr/>
                <p:nvPr/>
              </p:nvSpPr>
              <p:spPr>
                <a:xfrm>
                  <a:off x="6642035" y="7266104"/>
                  <a:ext cx="10232" cy="7431"/>
                </a:xfrm>
                <a:custGeom>
                  <a:avLst/>
                  <a:gdLst>
                    <a:gd name="connsiteX0" fmla="*/ 10232 w 10232"/>
                    <a:gd name="connsiteY0" fmla="*/ 821 h 7431"/>
                    <a:gd name="connsiteX1" fmla="*/ 8833 w 10232"/>
                    <a:gd name="connsiteY1" fmla="*/ 190 h 7431"/>
                    <a:gd name="connsiteX2" fmla="*/ 0 w 10232"/>
                    <a:gd name="connsiteY2" fmla="*/ 5210 h 7431"/>
                    <a:gd name="connsiteX3" fmla="*/ 1564 w 10232"/>
                    <a:gd name="connsiteY3" fmla="*/ 7432 h 7431"/>
                    <a:gd name="connsiteX4" fmla="*/ 1948 w 10232"/>
                    <a:gd name="connsiteY4" fmla="*/ 6993 h 7431"/>
                    <a:gd name="connsiteX5" fmla="*/ 10232 w 10232"/>
                    <a:gd name="connsiteY5" fmla="*/ 821 h 74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232" h="7431">
                      <a:moveTo>
                        <a:pt x="10232" y="821"/>
                      </a:moveTo>
                      <a:cubicBezTo>
                        <a:pt x="9766" y="601"/>
                        <a:pt x="9354" y="300"/>
                        <a:pt x="8833" y="190"/>
                      </a:cubicBezTo>
                      <a:cubicBezTo>
                        <a:pt x="4993" y="-688"/>
                        <a:pt x="1262" y="1562"/>
                        <a:pt x="0" y="5210"/>
                      </a:cubicBezTo>
                      <a:cubicBezTo>
                        <a:pt x="521" y="5950"/>
                        <a:pt x="1042" y="6691"/>
                        <a:pt x="1564" y="7432"/>
                      </a:cubicBezTo>
                      <a:cubicBezTo>
                        <a:pt x="1701" y="7294"/>
                        <a:pt x="1783" y="7130"/>
                        <a:pt x="1948" y="6993"/>
                      </a:cubicBezTo>
                      <a:cubicBezTo>
                        <a:pt x="4718" y="4963"/>
                        <a:pt x="7489" y="2878"/>
                        <a:pt x="10232" y="82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54" name="任意多边形: 形状 4753">
                  <a:extLst>
                    <a:ext uri="{FF2B5EF4-FFF2-40B4-BE49-F238E27FC236}">
                      <a16:creationId xmlns:a16="http://schemas.microsoft.com/office/drawing/2014/main" id="{5614C34A-A2B7-D9A0-CEBB-927F63A1596B}"/>
                    </a:ext>
                  </a:extLst>
                </p:cNvPr>
                <p:cNvSpPr/>
                <p:nvPr/>
              </p:nvSpPr>
              <p:spPr>
                <a:xfrm>
                  <a:off x="6600338" y="7432340"/>
                  <a:ext cx="3538" cy="7488"/>
                </a:xfrm>
                <a:custGeom>
                  <a:avLst/>
                  <a:gdLst>
                    <a:gd name="connsiteX0" fmla="*/ 1536 w 3538"/>
                    <a:gd name="connsiteY0" fmla="*/ 0 h 7488"/>
                    <a:gd name="connsiteX1" fmla="*/ 0 w 3538"/>
                    <a:gd name="connsiteY1" fmla="*/ 7489 h 7488"/>
                    <a:gd name="connsiteX2" fmla="*/ 850 w 3538"/>
                    <a:gd name="connsiteY2" fmla="*/ 6446 h 7488"/>
                    <a:gd name="connsiteX3" fmla="*/ 3539 w 3538"/>
                    <a:gd name="connsiteY3" fmla="*/ 4334 h 7488"/>
                    <a:gd name="connsiteX4" fmla="*/ 3182 w 3538"/>
                    <a:gd name="connsiteY4" fmla="*/ 3099 h 7488"/>
                    <a:gd name="connsiteX5" fmla="*/ 1536 w 3538"/>
                    <a:gd name="connsiteY5" fmla="*/ 0 h 7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538" h="7488">
                      <a:moveTo>
                        <a:pt x="1536" y="0"/>
                      </a:moveTo>
                      <a:cubicBezTo>
                        <a:pt x="1042" y="2496"/>
                        <a:pt x="466" y="4992"/>
                        <a:pt x="0" y="7489"/>
                      </a:cubicBezTo>
                      <a:cubicBezTo>
                        <a:pt x="274" y="7132"/>
                        <a:pt x="494" y="6748"/>
                        <a:pt x="850" y="6446"/>
                      </a:cubicBezTo>
                      <a:cubicBezTo>
                        <a:pt x="1728" y="5733"/>
                        <a:pt x="2633" y="5047"/>
                        <a:pt x="3539" y="4334"/>
                      </a:cubicBezTo>
                      <a:cubicBezTo>
                        <a:pt x="3429" y="3923"/>
                        <a:pt x="3402" y="3484"/>
                        <a:pt x="3182" y="3099"/>
                      </a:cubicBezTo>
                      <a:cubicBezTo>
                        <a:pt x="2661" y="2057"/>
                        <a:pt x="2057" y="1042"/>
                        <a:pt x="1536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55" name="任意多边形: 形状 4754">
                  <a:extLst>
                    <a:ext uri="{FF2B5EF4-FFF2-40B4-BE49-F238E27FC236}">
                      <a16:creationId xmlns:a16="http://schemas.microsoft.com/office/drawing/2014/main" id="{8DE2B341-FA53-0F1E-1500-7D6DB9E324E7}"/>
                    </a:ext>
                  </a:extLst>
                </p:cNvPr>
                <p:cNvSpPr/>
                <p:nvPr/>
              </p:nvSpPr>
              <p:spPr>
                <a:xfrm>
                  <a:off x="6598857" y="7444629"/>
                  <a:ext cx="8668" cy="5954"/>
                </a:xfrm>
                <a:custGeom>
                  <a:avLst/>
                  <a:gdLst>
                    <a:gd name="connsiteX0" fmla="*/ 933 w 8668"/>
                    <a:gd name="connsiteY0" fmla="*/ 0 h 5954"/>
                    <a:gd name="connsiteX1" fmla="*/ 0 w 8668"/>
                    <a:gd name="connsiteY1" fmla="*/ 246 h 5954"/>
                    <a:gd name="connsiteX2" fmla="*/ 1289 w 8668"/>
                    <a:gd name="connsiteY2" fmla="*/ 3511 h 5954"/>
                    <a:gd name="connsiteX3" fmla="*/ 8669 w 8668"/>
                    <a:gd name="connsiteY3" fmla="*/ 5569 h 5954"/>
                    <a:gd name="connsiteX4" fmla="*/ 6090 w 8668"/>
                    <a:gd name="connsiteY4" fmla="*/ 5541 h 5954"/>
                    <a:gd name="connsiteX5" fmla="*/ 933 w 8668"/>
                    <a:gd name="connsiteY5" fmla="*/ 0 h 5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668" h="5954">
                      <a:moveTo>
                        <a:pt x="933" y="0"/>
                      </a:moveTo>
                      <a:cubicBezTo>
                        <a:pt x="631" y="110"/>
                        <a:pt x="302" y="192"/>
                        <a:pt x="0" y="246"/>
                      </a:cubicBezTo>
                      <a:cubicBezTo>
                        <a:pt x="165" y="1399"/>
                        <a:pt x="494" y="2524"/>
                        <a:pt x="1289" y="3511"/>
                      </a:cubicBezTo>
                      <a:cubicBezTo>
                        <a:pt x="3100" y="5788"/>
                        <a:pt x="6090" y="6474"/>
                        <a:pt x="8669" y="5569"/>
                      </a:cubicBezTo>
                      <a:cubicBezTo>
                        <a:pt x="7846" y="5733"/>
                        <a:pt x="6968" y="5733"/>
                        <a:pt x="6090" y="5541"/>
                      </a:cubicBezTo>
                      <a:cubicBezTo>
                        <a:pt x="3292" y="4965"/>
                        <a:pt x="1317" y="2661"/>
                        <a:pt x="933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56" name="任意多边形: 形状 4755">
                  <a:extLst>
                    <a:ext uri="{FF2B5EF4-FFF2-40B4-BE49-F238E27FC236}">
                      <a16:creationId xmlns:a16="http://schemas.microsoft.com/office/drawing/2014/main" id="{AEFF1E97-949E-392A-4FD3-967618C57D76}"/>
                    </a:ext>
                  </a:extLst>
                </p:cNvPr>
                <p:cNvSpPr/>
                <p:nvPr/>
              </p:nvSpPr>
              <p:spPr>
                <a:xfrm>
                  <a:off x="6611832" y="7124991"/>
                  <a:ext cx="467769" cy="322380"/>
                </a:xfrm>
                <a:custGeom>
                  <a:avLst/>
                  <a:gdLst>
                    <a:gd name="connsiteX0" fmla="*/ 456825 w 467769"/>
                    <a:gd name="connsiteY0" fmla="*/ 12728 h 322380"/>
                    <a:gd name="connsiteX1" fmla="*/ 451147 w 467769"/>
                    <a:gd name="connsiteY1" fmla="*/ 5212 h 322380"/>
                    <a:gd name="connsiteX2" fmla="*/ 451640 w 467769"/>
                    <a:gd name="connsiteY2" fmla="*/ 1673 h 322380"/>
                    <a:gd name="connsiteX3" fmla="*/ 325426 w 467769"/>
                    <a:gd name="connsiteY3" fmla="*/ 89319 h 322380"/>
                    <a:gd name="connsiteX4" fmla="*/ 237122 w 467769"/>
                    <a:gd name="connsiteY4" fmla="*/ 147063 h 322380"/>
                    <a:gd name="connsiteX5" fmla="*/ 167692 w 467769"/>
                    <a:gd name="connsiteY5" fmla="*/ 186730 h 322380"/>
                    <a:gd name="connsiteX6" fmla="*/ 137983 w 467769"/>
                    <a:gd name="connsiteY6" fmla="*/ 205192 h 322380"/>
                    <a:gd name="connsiteX7" fmla="*/ 62600 w 467769"/>
                    <a:gd name="connsiteY7" fmla="*/ 257861 h 322380"/>
                    <a:gd name="connsiteX8" fmla="*/ 5843 w 467769"/>
                    <a:gd name="connsiteY8" fmla="*/ 300819 h 322380"/>
                    <a:gd name="connsiteX9" fmla="*/ 1015 w 467769"/>
                    <a:gd name="connsiteY9" fmla="*/ 320021 h 322380"/>
                    <a:gd name="connsiteX10" fmla="*/ 0 w 467769"/>
                    <a:gd name="connsiteY10" fmla="*/ 322381 h 322380"/>
                    <a:gd name="connsiteX11" fmla="*/ 56181 w 467769"/>
                    <a:gd name="connsiteY11" fmla="*/ 280327 h 322380"/>
                    <a:gd name="connsiteX12" fmla="*/ 146789 w 467769"/>
                    <a:gd name="connsiteY12" fmla="*/ 218222 h 322380"/>
                    <a:gd name="connsiteX13" fmla="*/ 175674 w 467769"/>
                    <a:gd name="connsiteY13" fmla="*/ 200610 h 322380"/>
                    <a:gd name="connsiteX14" fmla="*/ 245900 w 467769"/>
                    <a:gd name="connsiteY14" fmla="*/ 161026 h 322380"/>
                    <a:gd name="connsiteX15" fmla="*/ 334615 w 467769"/>
                    <a:gd name="connsiteY15" fmla="*/ 102788 h 322380"/>
                    <a:gd name="connsiteX16" fmla="*/ 464533 w 467769"/>
                    <a:gd name="connsiteY16" fmla="*/ 11302 h 322380"/>
                    <a:gd name="connsiteX17" fmla="*/ 466344 w 467769"/>
                    <a:gd name="connsiteY17" fmla="*/ 603 h 322380"/>
                    <a:gd name="connsiteX18" fmla="*/ 465686 w 467769"/>
                    <a:gd name="connsiteY18" fmla="*/ 0 h 322380"/>
                    <a:gd name="connsiteX19" fmla="*/ 464314 w 467769"/>
                    <a:gd name="connsiteY19" fmla="*/ 6995 h 322380"/>
                    <a:gd name="connsiteX20" fmla="*/ 456825 w 467769"/>
                    <a:gd name="connsiteY20" fmla="*/ 12728 h 322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467769" h="322380">
                      <a:moveTo>
                        <a:pt x="456825" y="12728"/>
                      </a:moveTo>
                      <a:cubicBezTo>
                        <a:pt x="453177" y="12235"/>
                        <a:pt x="450625" y="8860"/>
                        <a:pt x="451147" y="5212"/>
                      </a:cubicBezTo>
                      <a:cubicBezTo>
                        <a:pt x="451284" y="4032"/>
                        <a:pt x="451476" y="2853"/>
                        <a:pt x="451640" y="1673"/>
                      </a:cubicBezTo>
                      <a:cubicBezTo>
                        <a:pt x="409916" y="31026"/>
                        <a:pt x="367918" y="60570"/>
                        <a:pt x="325426" y="89319"/>
                      </a:cubicBezTo>
                      <a:cubicBezTo>
                        <a:pt x="296238" y="109070"/>
                        <a:pt x="266859" y="128491"/>
                        <a:pt x="237122" y="147063"/>
                      </a:cubicBezTo>
                      <a:cubicBezTo>
                        <a:pt x="214628" y="161245"/>
                        <a:pt x="190762" y="173370"/>
                        <a:pt x="167692" y="186730"/>
                      </a:cubicBezTo>
                      <a:cubicBezTo>
                        <a:pt x="157597" y="192573"/>
                        <a:pt x="147639" y="198662"/>
                        <a:pt x="137983" y="205192"/>
                      </a:cubicBezTo>
                      <a:cubicBezTo>
                        <a:pt x="112526" y="222556"/>
                        <a:pt x="87343" y="239948"/>
                        <a:pt x="62600" y="257861"/>
                      </a:cubicBezTo>
                      <a:cubicBezTo>
                        <a:pt x="43425" y="271742"/>
                        <a:pt x="24552" y="286116"/>
                        <a:pt x="5843" y="300819"/>
                      </a:cubicBezTo>
                      <a:cubicBezTo>
                        <a:pt x="4197" y="307211"/>
                        <a:pt x="2496" y="313603"/>
                        <a:pt x="1015" y="320021"/>
                      </a:cubicBezTo>
                      <a:cubicBezTo>
                        <a:pt x="823" y="320899"/>
                        <a:pt x="466" y="321695"/>
                        <a:pt x="0" y="322381"/>
                      </a:cubicBezTo>
                      <a:cubicBezTo>
                        <a:pt x="18489" y="307897"/>
                        <a:pt x="37225" y="293934"/>
                        <a:pt x="56181" y="280327"/>
                      </a:cubicBezTo>
                      <a:cubicBezTo>
                        <a:pt x="85890" y="259040"/>
                        <a:pt x="116092" y="238603"/>
                        <a:pt x="146789" y="218222"/>
                      </a:cubicBezTo>
                      <a:cubicBezTo>
                        <a:pt x="156170" y="211967"/>
                        <a:pt x="165854" y="206206"/>
                        <a:pt x="175674" y="200610"/>
                      </a:cubicBezTo>
                      <a:cubicBezTo>
                        <a:pt x="199047" y="187333"/>
                        <a:pt x="223159" y="175180"/>
                        <a:pt x="245900" y="161026"/>
                      </a:cubicBezTo>
                      <a:cubicBezTo>
                        <a:pt x="275774" y="142289"/>
                        <a:pt x="305346" y="122786"/>
                        <a:pt x="334615" y="102788"/>
                      </a:cubicBezTo>
                      <a:cubicBezTo>
                        <a:pt x="378424" y="72887"/>
                        <a:pt x="421602" y="41889"/>
                        <a:pt x="464533" y="11302"/>
                      </a:cubicBezTo>
                      <a:cubicBezTo>
                        <a:pt x="467990" y="8860"/>
                        <a:pt x="468813" y="4060"/>
                        <a:pt x="466344" y="603"/>
                      </a:cubicBezTo>
                      <a:cubicBezTo>
                        <a:pt x="466152" y="356"/>
                        <a:pt x="465905" y="220"/>
                        <a:pt x="465686" y="0"/>
                      </a:cubicBezTo>
                      <a:cubicBezTo>
                        <a:pt x="465192" y="2331"/>
                        <a:pt x="464698" y="4636"/>
                        <a:pt x="464314" y="6995"/>
                      </a:cubicBezTo>
                      <a:cubicBezTo>
                        <a:pt x="463820" y="10671"/>
                        <a:pt x="460474" y="13222"/>
                        <a:pt x="456825" y="1272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57" name="任意多边形: 形状 4756">
                  <a:extLst>
                    <a:ext uri="{FF2B5EF4-FFF2-40B4-BE49-F238E27FC236}">
                      <a16:creationId xmlns:a16="http://schemas.microsoft.com/office/drawing/2014/main" id="{E6B985AF-DAB3-C366-7FB0-E90EA5A3644B}"/>
                    </a:ext>
                  </a:extLst>
                </p:cNvPr>
                <p:cNvSpPr/>
                <p:nvPr/>
              </p:nvSpPr>
              <p:spPr>
                <a:xfrm>
                  <a:off x="6598822" y="7439828"/>
                  <a:ext cx="1515" cy="5074"/>
                </a:xfrm>
                <a:custGeom>
                  <a:avLst/>
                  <a:gdLst>
                    <a:gd name="connsiteX0" fmla="*/ 995 w 1515"/>
                    <a:gd name="connsiteY0" fmla="*/ 2469 h 5074"/>
                    <a:gd name="connsiteX1" fmla="*/ 1516 w 1515"/>
                    <a:gd name="connsiteY1" fmla="*/ 0 h 5074"/>
                    <a:gd name="connsiteX2" fmla="*/ 62 w 1515"/>
                    <a:gd name="connsiteY2" fmla="*/ 5075 h 5074"/>
                    <a:gd name="connsiteX3" fmla="*/ 995 w 1515"/>
                    <a:gd name="connsiteY3" fmla="*/ 4828 h 5074"/>
                    <a:gd name="connsiteX4" fmla="*/ 995 w 1515"/>
                    <a:gd name="connsiteY4" fmla="*/ 2469 h 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15" h="5074">
                      <a:moveTo>
                        <a:pt x="995" y="2469"/>
                      </a:moveTo>
                      <a:cubicBezTo>
                        <a:pt x="1159" y="1646"/>
                        <a:pt x="1351" y="823"/>
                        <a:pt x="1516" y="0"/>
                      </a:cubicBezTo>
                      <a:cubicBezTo>
                        <a:pt x="309" y="1454"/>
                        <a:pt x="-185" y="3264"/>
                        <a:pt x="62" y="5075"/>
                      </a:cubicBezTo>
                      <a:cubicBezTo>
                        <a:pt x="364" y="5020"/>
                        <a:pt x="693" y="4938"/>
                        <a:pt x="995" y="4828"/>
                      </a:cubicBezTo>
                      <a:cubicBezTo>
                        <a:pt x="857" y="4032"/>
                        <a:pt x="830" y="3264"/>
                        <a:pt x="995" y="246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58" name="任意多边形: 形状 4757">
                  <a:extLst>
                    <a:ext uri="{FF2B5EF4-FFF2-40B4-BE49-F238E27FC236}">
                      <a16:creationId xmlns:a16="http://schemas.microsoft.com/office/drawing/2014/main" id="{C45613BB-7113-E0BD-725A-B827FC58A370}"/>
                    </a:ext>
                  </a:extLst>
                </p:cNvPr>
                <p:cNvSpPr/>
                <p:nvPr/>
              </p:nvSpPr>
              <p:spPr>
                <a:xfrm>
                  <a:off x="6599762" y="7425838"/>
                  <a:ext cx="17913" cy="24469"/>
                </a:xfrm>
                <a:custGeom>
                  <a:avLst/>
                  <a:gdLst>
                    <a:gd name="connsiteX0" fmla="*/ 17913 w 17913"/>
                    <a:gd name="connsiteY0" fmla="*/ 0 h 24469"/>
                    <a:gd name="connsiteX1" fmla="*/ 4087 w 17913"/>
                    <a:gd name="connsiteY1" fmla="*/ 10836 h 24469"/>
                    <a:gd name="connsiteX2" fmla="*/ 823 w 17913"/>
                    <a:gd name="connsiteY2" fmla="*/ 18544 h 24469"/>
                    <a:gd name="connsiteX3" fmla="*/ 0 w 17913"/>
                    <a:gd name="connsiteY3" fmla="*/ 18764 h 24469"/>
                    <a:gd name="connsiteX4" fmla="*/ 5157 w 17913"/>
                    <a:gd name="connsiteY4" fmla="*/ 24333 h 24469"/>
                    <a:gd name="connsiteX5" fmla="*/ 7736 w 17913"/>
                    <a:gd name="connsiteY5" fmla="*/ 24360 h 24469"/>
                    <a:gd name="connsiteX6" fmla="*/ 9711 w 17913"/>
                    <a:gd name="connsiteY6" fmla="*/ 23345 h 24469"/>
                    <a:gd name="connsiteX7" fmla="*/ 12043 w 17913"/>
                    <a:gd name="connsiteY7" fmla="*/ 21562 h 24469"/>
                    <a:gd name="connsiteX8" fmla="*/ 13058 w 17913"/>
                    <a:gd name="connsiteY8" fmla="*/ 19202 h 24469"/>
                    <a:gd name="connsiteX9" fmla="*/ 17913 w 17913"/>
                    <a:gd name="connsiteY9" fmla="*/ 0 h 244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913" h="24469">
                      <a:moveTo>
                        <a:pt x="17913" y="0"/>
                      </a:moveTo>
                      <a:cubicBezTo>
                        <a:pt x="13305" y="3621"/>
                        <a:pt x="8669" y="7160"/>
                        <a:pt x="4087" y="10836"/>
                      </a:cubicBezTo>
                      <a:cubicBezTo>
                        <a:pt x="4938" y="13826"/>
                        <a:pt x="3703" y="17090"/>
                        <a:pt x="823" y="18544"/>
                      </a:cubicBezTo>
                      <a:cubicBezTo>
                        <a:pt x="549" y="18681"/>
                        <a:pt x="274" y="18681"/>
                        <a:pt x="0" y="18764"/>
                      </a:cubicBezTo>
                      <a:cubicBezTo>
                        <a:pt x="384" y="21452"/>
                        <a:pt x="2359" y="23729"/>
                        <a:pt x="5157" y="24333"/>
                      </a:cubicBezTo>
                      <a:cubicBezTo>
                        <a:pt x="6035" y="24524"/>
                        <a:pt x="6913" y="24497"/>
                        <a:pt x="7736" y="24360"/>
                      </a:cubicBezTo>
                      <a:cubicBezTo>
                        <a:pt x="8422" y="24113"/>
                        <a:pt x="9107" y="23838"/>
                        <a:pt x="9711" y="23345"/>
                      </a:cubicBezTo>
                      <a:cubicBezTo>
                        <a:pt x="10479" y="22741"/>
                        <a:pt x="11275" y="22165"/>
                        <a:pt x="12043" y="21562"/>
                      </a:cubicBezTo>
                      <a:cubicBezTo>
                        <a:pt x="12509" y="20876"/>
                        <a:pt x="12866" y="20080"/>
                        <a:pt x="13058" y="19202"/>
                      </a:cubicBezTo>
                      <a:cubicBezTo>
                        <a:pt x="14566" y="12756"/>
                        <a:pt x="16267" y="6392"/>
                        <a:pt x="17913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59" name="任意多边形: 形状 4758">
                  <a:extLst>
                    <a:ext uri="{FF2B5EF4-FFF2-40B4-BE49-F238E27FC236}">
                      <a16:creationId xmlns:a16="http://schemas.microsoft.com/office/drawing/2014/main" id="{A7C6437B-9638-D4B8-26B1-49E05AEA797F}"/>
                    </a:ext>
                  </a:extLst>
                </p:cNvPr>
                <p:cNvSpPr/>
                <p:nvPr/>
              </p:nvSpPr>
              <p:spPr>
                <a:xfrm>
                  <a:off x="6599673" y="7436673"/>
                  <a:ext cx="4429" cy="7928"/>
                </a:xfrm>
                <a:custGeom>
                  <a:avLst/>
                  <a:gdLst>
                    <a:gd name="connsiteX0" fmla="*/ 638 w 4429"/>
                    <a:gd name="connsiteY0" fmla="*/ 3128 h 7928"/>
                    <a:gd name="connsiteX1" fmla="*/ 117 w 4429"/>
                    <a:gd name="connsiteY1" fmla="*/ 5596 h 7928"/>
                    <a:gd name="connsiteX2" fmla="*/ 89 w 4429"/>
                    <a:gd name="connsiteY2" fmla="*/ 7928 h 7928"/>
                    <a:gd name="connsiteX3" fmla="*/ 912 w 4429"/>
                    <a:gd name="connsiteY3" fmla="*/ 7709 h 7928"/>
                    <a:gd name="connsiteX4" fmla="*/ 4177 w 4429"/>
                    <a:gd name="connsiteY4" fmla="*/ 0 h 7928"/>
                    <a:gd name="connsiteX5" fmla="*/ 1488 w 4429"/>
                    <a:gd name="connsiteY5" fmla="*/ 2112 h 7928"/>
                    <a:gd name="connsiteX6" fmla="*/ 638 w 4429"/>
                    <a:gd name="connsiteY6" fmla="*/ 3128 h 7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29" h="7928">
                      <a:moveTo>
                        <a:pt x="638" y="3128"/>
                      </a:moveTo>
                      <a:cubicBezTo>
                        <a:pt x="473" y="3951"/>
                        <a:pt x="281" y="4773"/>
                        <a:pt x="117" y="5596"/>
                      </a:cubicBezTo>
                      <a:cubicBezTo>
                        <a:pt x="-48" y="6392"/>
                        <a:pt x="-21" y="7160"/>
                        <a:pt x="89" y="7928"/>
                      </a:cubicBezTo>
                      <a:cubicBezTo>
                        <a:pt x="363" y="7818"/>
                        <a:pt x="638" y="7846"/>
                        <a:pt x="912" y="7709"/>
                      </a:cubicBezTo>
                      <a:cubicBezTo>
                        <a:pt x="3792" y="6255"/>
                        <a:pt x="4999" y="2990"/>
                        <a:pt x="4177" y="0"/>
                      </a:cubicBezTo>
                      <a:cubicBezTo>
                        <a:pt x="3299" y="713"/>
                        <a:pt x="2393" y="1372"/>
                        <a:pt x="1488" y="2112"/>
                      </a:cubicBezTo>
                      <a:cubicBezTo>
                        <a:pt x="1159" y="2414"/>
                        <a:pt x="940" y="2798"/>
                        <a:pt x="638" y="312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60" name="任意多边形: 形状 4759">
                  <a:extLst>
                    <a:ext uri="{FF2B5EF4-FFF2-40B4-BE49-F238E27FC236}">
                      <a16:creationId xmlns:a16="http://schemas.microsoft.com/office/drawing/2014/main" id="{E42D7737-0E07-925E-C143-6DD7FEE5E216}"/>
                    </a:ext>
                  </a:extLst>
                </p:cNvPr>
                <p:cNvSpPr/>
                <p:nvPr/>
              </p:nvSpPr>
              <p:spPr>
                <a:xfrm>
                  <a:off x="6654269" y="6985116"/>
                  <a:ext cx="440310" cy="296238"/>
                </a:xfrm>
                <a:custGeom>
                  <a:avLst/>
                  <a:gdLst>
                    <a:gd name="connsiteX0" fmla="*/ 286472 w 440310"/>
                    <a:gd name="connsiteY0" fmla="*/ 95765 h 296238"/>
                    <a:gd name="connsiteX1" fmla="*/ 189061 w 440310"/>
                    <a:gd name="connsiteY1" fmla="*/ 162397 h 296238"/>
                    <a:gd name="connsiteX2" fmla="*/ 164592 w 440310"/>
                    <a:gd name="connsiteY2" fmla="*/ 178363 h 296238"/>
                    <a:gd name="connsiteX3" fmla="*/ 134856 w 440310"/>
                    <a:gd name="connsiteY3" fmla="*/ 195892 h 296238"/>
                    <a:gd name="connsiteX4" fmla="*/ 63395 w 440310"/>
                    <a:gd name="connsiteY4" fmla="*/ 235805 h 296238"/>
                    <a:gd name="connsiteX5" fmla="*/ 33110 w 440310"/>
                    <a:gd name="connsiteY5" fmla="*/ 255913 h 296238"/>
                    <a:gd name="connsiteX6" fmla="*/ 0 w 440310"/>
                    <a:gd name="connsiteY6" fmla="*/ 280327 h 296238"/>
                    <a:gd name="connsiteX7" fmla="*/ 2880 w 440310"/>
                    <a:gd name="connsiteY7" fmla="*/ 284497 h 296238"/>
                    <a:gd name="connsiteX8" fmla="*/ 1673 w 440310"/>
                    <a:gd name="connsiteY8" fmla="*/ 293632 h 296238"/>
                    <a:gd name="connsiteX9" fmla="*/ 1097 w 440310"/>
                    <a:gd name="connsiteY9" fmla="*/ 296238 h 296238"/>
                    <a:gd name="connsiteX10" fmla="*/ 41230 w 440310"/>
                    <a:gd name="connsiteY10" fmla="*/ 267489 h 296238"/>
                    <a:gd name="connsiteX11" fmla="*/ 70967 w 440310"/>
                    <a:gd name="connsiteY11" fmla="*/ 248369 h 296238"/>
                    <a:gd name="connsiteX12" fmla="*/ 152741 w 440310"/>
                    <a:gd name="connsiteY12" fmla="*/ 203957 h 296238"/>
                    <a:gd name="connsiteX13" fmla="*/ 173096 w 440310"/>
                    <a:gd name="connsiteY13" fmla="*/ 191969 h 296238"/>
                    <a:gd name="connsiteX14" fmla="*/ 210431 w 440310"/>
                    <a:gd name="connsiteY14" fmla="*/ 167692 h 296238"/>
                    <a:gd name="connsiteX15" fmla="*/ 295470 w 440310"/>
                    <a:gd name="connsiteY15" fmla="*/ 109646 h 296238"/>
                    <a:gd name="connsiteX16" fmla="*/ 404979 w 440310"/>
                    <a:gd name="connsiteY16" fmla="*/ 40270 h 296238"/>
                    <a:gd name="connsiteX17" fmla="*/ 435593 w 440310"/>
                    <a:gd name="connsiteY17" fmla="*/ 19751 h 296238"/>
                    <a:gd name="connsiteX18" fmla="*/ 440311 w 440310"/>
                    <a:gd name="connsiteY18" fmla="*/ 2990 h 296238"/>
                    <a:gd name="connsiteX19" fmla="*/ 437074 w 440310"/>
                    <a:gd name="connsiteY19" fmla="*/ 0 h 296238"/>
                    <a:gd name="connsiteX20" fmla="*/ 396447 w 440310"/>
                    <a:gd name="connsiteY20" fmla="*/ 27048 h 296238"/>
                    <a:gd name="connsiteX21" fmla="*/ 286472 w 440310"/>
                    <a:gd name="connsiteY21" fmla="*/ 95765 h 2962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40310" h="296238">
                      <a:moveTo>
                        <a:pt x="286472" y="95765"/>
                      </a:moveTo>
                      <a:cubicBezTo>
                        <a:pt x="253499" y="117107"/>
                        <a:pt x="221733" y="140479"/>
                        <a:pt x="189061" y="162397"/>
                      </a:cubicBezTo>
                      <a:cubicBezTo>
                        <a:pt x="180969" y="167829"/>
                        <a:pt x="172822" y="173178"/>
                        <a:pt x="164592" y="178363"/>
                      </a:cubicBezTo>
                      <a:cubicBezTo>
                        <a:pt x="154854" y="184508"/>
                        <a:pt x="144896" y="190268"/>
                        <a:pt x="134856" y="195892"/>
                      </a:cubicBezTo>
                      <a:cubicBezTo>
                        <a:pt x="111045" y="209196"/>
                        <a:pt x="86713" y="221623"/>
                        <a:pt x="63395" y="235805"/>
                      </a:cubicBezTo>
                      <a:cubicBezTo>
                        <a:pt x="53136" y="242060"/>
                        <a:pt x="43041" y="248863"/>
                        <a:pt x="33110" y="255913"/>
                      </a:cubicBezTo>
                      <a:cubicBezTo>
                        <a:pt x="21918" y="263868"/>
                        <a:pt x="10918" y="272125"/>
                        <a:pt x="0" y="280327"/>
                      </a:cubicBezTo>
                      <a:cubicBezTo>
                        <a:pt x="988" y="281699"/>
                        <a:pt x="1893" y="283153"/>
                        <a:pt x="2880" y="284497"/>
                      </a:cubicBezTo>
                      <a:cubicBezTo>
                        <a:pt x="5020" y="287378"/>
                        <a:pt x="4444" y="291410"/>
                        <a:pt x="1673" y="293632"/>
                      </a:cubicBezTo>
                      <a:cubicBezTo>
                        <a:pt x="1481" y="294510"/>
                        <a:pt x="1289" y="295360"/>
                        <a:pt x="1097" y="296238"/>
                      </a:cubicBezTo>
                      <a:cubicBezTo>
                        <a:pt x="14319" y="286637"/>
                        <a:pt x="27651" y="276844"/>
                        <a:pt x="41230" y="267489"/>
                      </a:cubicBezTo>
                      <a:cubicBezTo>
                        <a:pt x="50996" y="260769"/>
                        <a:pt x="60872" y="254295"/>
                        <a:pt x="70967" y="248369"/>
                      </a:cubicBezTo>
                      <a:cubicBezTo>
                        <a:pt x="97658" y="232596"/>
                        <a:pt x="125721" y="219154"/>
                        <a:pt x="152741" y="203957"/>
                      </a:cubicBezTo>
                      <a:cubicBezTo>
                        <a:pt x="159599" y="200089"/>
                        <a:pt x="166402" y="196111"/>
                        <a:pt x="173096" y="191969"/>
                      </a:cubicBezTo>
                      <a:cubicBezTo>
                        <a:pt x="185715" y="184151"/>
                        <a:pt x="198141" y="176031"/>
                        <a:pt x="210431" y="167692"/>
                      </a:cubicBezTo>
                      <a:cubicBezTo>
                        <a:pt x="238850" y="148434"/>
                        <a:pt x="266666" y="128217"/>
                        <a:pt x="295470" y="109646"/>
                      </a:cubicBezTo>
                      <a:cubicBezTo>
                        <a:pt x="331598" y="86164"/>
                        <a:pt x="368768" y="63834"/>
                        <a:pt x="404979" y="40270"/>
                      </a:cubicBezTo>
                      <a:cubicBezTo>
                        <a:pt x="415293" y="33577"/>
                        <a:pt x="425470" y="26691"/>
                        <a:pt x="435593" y="19751"/>
                      </a:cubicBezTo>
                      <a:cubicBezTo>
                        <a:pt x="436992" y="14072"/>
                        <a:pt x="438528" y="8476"/>
                        <a:pt x="440311" y="2990"/>
                      </a:cubicBezTo>
                      <a:cubicBezTo>
                        <a:pt x="439241" y="2002"/>
                        <a:pt x="438144" y="987"/>
                        <a:pt x="437074" y="0"/>
                      </a:cubicBezTo>
                      <a:cubicBezTo>
                        <a:pt x="423715" y="9244"/>
                        <a:pt x="410163" y="18242"/>
                        <a:pt x="396447" y="27048"/>
                      </a:cubicBezTo>
                      <a:cubicBezTo>
                        <a:pt x="360018" y="50337"/>
                        <a:pt x="322765" y="72503"/>
                        <a:pt x="286472" y="9576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61" name="任意多边形: 形状 4760">
                  <a:extLst>
                    <a:ext uri="{FF2B5EF4-FFF2-40B4-BE49-F238E27FC236}">
                      <a16:creationId xmlns:a16="http://schemas.microsoft.com/office/drawing/2014/main" id="{AFA15C4F-89D5-14C0-062E-F08590D12FAD}"/>
                    </a:ext>
                  </a:extLst>
                </p:cNvPr>
                <p:cNvSpPr/>
                <p:nvPr/>
              </p:nvSpPr>
              <p:spPr>
                <a:xfrm>
                  <a:off x="6652239" y="7265443"/>
                  <a:ext cx="6181" cy="13304"/>
                </a:xfrm>
                <a:custGeom>
                  <a:avLst/>
                  <a:gdLst>
                    <a:gd name="connsiteX0" fmla="*/ 4417 w 6181"/>
                    <a:gd name="connsiteY0" fmla="*/ 10040 h 13304"/>
                    <a:gd name="connsiteX1" fmla="*/ 3676 w 6181"/>
                    <a:gd name="connsiteY1" fmla="*/ 13305 h 13304"/>
                    <a:gd name="connsiteX2" fmla="*/ 4883 w 6181"/>
                    <a:gd name="connsiteY2" fmla="*/ 4170 h 13304"/>
                    <a:gd name="connsiteX3" fmla="*/ 2003 w 6181"/>
                    <a:gd name="connsiteY3" fmla="*/ 0 h 13304"/>
                    <a:gd name="connsiteX4" fmla="*/ 0 w 6181"/>
                    <a:gd name="connsiteY4" fmla="*/ 1481 h 13304"/>
                    <a:gd name="connsiteX5" fmla="*/ 4417 w 6181"/>
                    <a:gd name="connsiteY5" fmla="*/ 10040 h 13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181" h="13304">
                      <a:moveTo>
                        <a:pt x="4417" y="10040"/>
                      </a:moveTo>
                      <a:cubicBezTo>
                        <a:pt x="4170" y="11138"/>
                        <a:pt x="3923" y="12207"/>
                        <a:pt x="3676" y="13305"/>
                      </a:cubicBezTo>
                      <a:cubicBezTo>
                        <a:pt x="6447" y="11083"/>
                        <a:pt x="7023" y="7050"/>
                        <a:pt x="4883" y="4170"/>
                      </a:cubicBezTo>
                      <a:cubicBezTo>
                        <a:pt x="3895" y="2826"/>
                        <a:pt x="2990" y="1372"/>
                        <a:pt x="2003" y="0"/>
                      </a:cubicBezTo>
                      <a:cubicBezTo>
                        <a:pt x="1344" y="494"/>
                        <a:pt x="686" y="988"/>
                        <a:pt x="0" y="1481"/>
                      </a:cubicBezTo>
                      <a:cubicBezTo>
                        <a:pt x="3264" y="2963"/>
                        <a:pt x="5240" y="6419"/>
                        <a:pt x="4417" y="1004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62" name="任意多边形: 形状 4761">
                  <a:extLst>
                    <a:ext uri="{FF2B5EF4-FFF2-40B4-BE49-F238E27FC236}">
                      <a16:creationId xmlns:a16="http://schemas.microsoft.com/office/drawing/2014/main" id="{58CF5DB4-2423-D560-8E54-58A6AB4091BE}"/>
                    </a:ext>
                  </a:extLst>
                </p:cNvPr>
                <p:cNvSpPr/>
                <p:nvPr/>
              </p:nvSpPr>
              <p:spPr>
                <a:xfrm>
                  <a:off x="6641298" y="7273535"/>
                  <a:ext cx="14590" cy="11601"/>
                </a:xfrm>
                <a:custGeom>
                  <a:avLst/>
                  <a:gdLst>
                    <a:gd name="connsiteX0" fmla="*/ 5126 w 14590"/>
                    <a:gd name="connsiteY0" fmla="*/ 4005 h 11601"/>
                    <a:gd name="connsiteX1" fmla="*/ 2301 w 14590"/>
                    <a:gd name="connsiteY1" fmla="*/ 0 h 11601"/>
                    <a:gd name="connsiteX2" fmla="*/ 1258 w 14590"/>
                    <a:gd name="connsiteY2" fmla="*/ 8888 h 11601"/>
                    <a:gd name="connsiteX3" fmla="*/ 10558 w 14590"/>
                    <a:gd name="connsiteY3" fmla="*/ 10314 h 11601"/>
                    <a:gd name="connsiteX4" fmla="*/ 14014 w 14590"/>
                    <a:gd name="connsiteY4" fmla="*/ 7791 h 11601"/>
                    <a:gd name="connsiteX5" fmla="*/ 14590 w 14590"/>
                    <a:gd name="connsiteY5" fmla="*/ 5185 h 11601"/>
                    <a:gd name="connsiteX6" fmla="*/ 14426 w 14590"/>
                    <a:gd name="connsiteY6" fmla="*/ 5377 h 11601"/>
                    <a:gd name="connsiteX7" fmla="*/ 5126 w 14590"/>
                    <a:gd name="connsiteY7" fmla="*/ 4005 h 11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590" h="11601">
                      <a:moveTo>
                        <a:pt x="5126" y="4005"/>
                      </a:moveTo>
                      <a:cubicBezTo>
                        <a:pt x="4139" y="2688"/>
                        <a:pt x="3261" y="1317"/>
                        <a:pt x="2301" y="0"/>
                      </a:cubicBezTo>
                      <a:cubicBezTo>
                        <a:pt x="-251" y="2250"/>
                        <a:pt x="-799" y="6090"/>
                        <a:pt x="1258" y="8888"/>
                      </a:cubicBezTo>
                      <a:cubicBezTo>
                        <a:pt x="3425" y="11851"/>
                        <a:pt x="7595" y="12482"/>
                        <a:pt x="10558" y="10314"/>
                      </a:cubicBezTo>
                      <a:cubicBezTo>
                        <a:pt x="11710" y="9491"/>
                        <a:pt x="12862" y="8641"/>
                        <a:pt x="14014" y="7791"/>
                      </a:cubicBezTo>
                      <a:cubicBezTo>
                        <a:pt x="14206" y="6913"/>
                        <a:pt x="14398" y="6062"/>
                        <a:pt x="14590" y="5185"/>
                      </a:cubicBezTo>
                      <a:cubicBezTo>
                        <a:pt x="14535" y="5240"/>
                        <a:pt x="14480" y="5322"/>
                        <a:pt x="14426" y="5377"/>
                      </a:cubicBezTo>
                      <a:cubicBezTo>
                        <a:pt x="11518" y="7571"/>
                        <a:pt x="7321" y="6968"/>
                        <a:pt x="5126" y="400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63" name="任意多边形: 形状 4762">
                  <a:extLst>
                    <a:ext uri="{FF2B5EF4-FFF2-40B4-BE49-F238E27FC236}">
                      <a16:creationId xmlns:a16="http://schemas.microsoft.com/office/drawing/2014/main" id="{1E06BB24-6DAD-7714-A048-168BAB7CFE74}"/>
                    </a:ext>
                  </a:extLst>
                </p:cNvPr>
                <p:cNvSpPr/>
                <p:nvPr/>
              </p:nvSpPr>
              <p:spPr>
                <a:xfrm>
                  <a:off x="6643626" y="7266924"/>
                  <a:ext cx="13233" cy="13306"/>
                </a:xfrm>
                <a:custGeom>
                  <a:avLst/>
                  <a:gdLst>
                    <a:gd name="connsiteX0" fmla="*/ 8641 w 13233"/>
                    <a:gd name="connsiteY0" fmla="*/ 0 h 13306"/>
                    <a:gd name="connsiteX1" fmla="*/ 384 w 13233"/>
                    <a:gd name="connsiteY1" fmla="*/ 6172 h 13306"/>
                    <a:gd name="connsiteX2" fmla="*/ 0 w 13233"/>
                    <a:gd name="connsiteY2" fmla="*/ 6611 h 13306"/>
                    <a:gd name="connsiteX3" fmla="*/ 2825 w 13233"/>
                    <a:gd name="connsiteY3" fmla="*/ 10616 h 13306"/>
                    <a:gd name="connsiteX4" fmla="*/ 12152 w 13233"/>
                    <a:gd name="connsiteY4" fmla="*/ 11987 h 13306"/>
                    <a:gd name="connsiteX5" fmla="*/ 12317 w 13233"/>
                    <a:gd name="connsiteY5" fmla="*/ 11796 h 13306"/>
                    <a:gd name="connsiteX6" fmla="*/ 13058 w 13233"/>
                    <a:gd name="connsiteY6" fmla="*/ 8531 h 13306"/>
                    <a:gd name="connsiteX7" fmla="*/ 8641 w 13233"/>
                    <a:gd name="connsiteY7" fmla="*/ 0 h 13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233" h="13306">
                      <a:moveTo>
                        <a:pt x="8641" y="0"/>
                      </a:moveTo>
                      <a:cubicBezTo>
                        <a:pt x="5898" y="2057"/>
                        <a:pt x="3127" y="4142"/>
                        <a:pt x="384" y="6172"/>
                      </a:cubicBezTo>
                      <a:cubicBezTo>
                        <a:pt x="219" y="6282"/>
                        <a:pt x="137" y="6474"/>
                        <a:pt x="0" y="6611"/>
                      </a:cubicBezTo>
                      <a:cubicBezTo>
                        <a:pt x="960" y="7928"/>
                        <a:pt x="1838" y="9327"/>
                        <a:pt x="2825" y="10616"/>
                      </a:cubicBezTo>
                      <a:cubicBezTo>
                        <a:pt x="5020" y="13579"/>
                        <a:pt x="9190" y="14182"/>
                        <a:pt x="12152" y="11987"/>
                      </a:cubicBezTo>
                      <a:cubicBezTo>
                        <a:pt x="12235" y="11933"/>
                        <a:pt x="12262" y="11851"/>
                        <a:pt x="12317" y="11796"/>
                      </a:cubicBezTo>
                      <a:cubicBezTo>
                        <a:pt x="12564" y="10698"/>
                        <a:pt x="12811" y="9629"/>
                        <a:pt x="13058" y="8531"/>
                      </a:cubicBezTo>
                      <a:cubicBezTo>
                        <a:pt x="13853" y="4938"/>
                        <a:pt x="11878" y="1481"/>
                        <a:pt x="8641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64" name="任意多边形: 形状 4763">
                  <a:extLst>
                    <a:ext uri="{FF2B5EF4-FFF2-40B4-BE49-F238E27FC236}">
                      <a16:creationId xmlns:a16="http://schemas.microsoft.com/office/drawing/2014/main" id="{BFE9CAF8-55FB-642A-C38A-D5E4DF23C299}"/>
                    </a:ext>
                  </a:extLst>
                </p:cNvPr>
                <p:cNvSpPr/>
                <p:nvPr/>
              </p:nvSpPr>
              <p:spPr>
                <a:xfrm>
                  <a:off x="6646287" y="7093680"/>
                  <a:ext cx="359809" cy="227027"/>
                </a:xfrm>
                <a:custGeom>
                  <a:avLst/>
                  <a:gdLst>
                    <a:gd name="connsiteX0" fmla="*/ 8092 w 359809"/>
                    <a:gd name="connsiteY0" fmla="*/ 225914 h 227027"/>
                    <a:gd name="connsiteX1" fmla="*/ 140534 w 359809"/>
                    <a:gd name="connsiteY1" fmla="*/ 147843 h 227027"/>
                    <a:gd name="connsiteX2" fmla="*/ 196495 w 359809"/>
                    <a:gd name="connsiteY2" fmla="*/ 112373 h 227027"/>
                    <a:gd name="connsiteX3" fmla="*/ 290916 w 359809"/>
                    <a:gd name="connsiteY3" fmla="*/ 49801 h 227027"/>
                    <a:gd name="connsiteX4" fmla="*/ 356095 w 359809"/>
                    <a:gd name="connsiteY4" fmla="*/ 12630 h 227027"/>
                    <a:gd name="connsiteX5" fmla="*/ 359112 w 359809"/>
                    <a:gd name="connsiteY5" fmla="*/ 3715 h 227027"/>
                    <a:gd name="connsiteX6" fmla="*/ 350197 w 359809"/>
                    <a:gd name="connsiteY6" fmla="*/ 697 h 227027"/>
                    <a:gd name="connsiteX7" fmla="*/ 283180 w 359809"/>
                    <a:gd name="connsiteY7" fmla="*/ 37237 h 227027"/>
                    <a:gd name="connsiteX8" fmla="*/ 187415 w 359809"/>
                    <a:gd name="connsiteY8" fmla="*/ 98767 h 227027"/>
                    <a:gd name="connsiteX9" fmla="*/ 131948 w 359809"/>
                    <a:gd name="connsiteY9" fmla="*/ 133716 h 227027"/>
                    <a:gd name="connsiteX10" fmla="*/ 3786 w 359809"/>
                    <a:gd name="connsiteY10" fmla="*/ 210579 h 227027"/>
                    <a:gd name="connsiteX11" fmla="*/ 0 w 359809"/>
                    <a:gd name="connsiteY11" fmla="*/ 225832 h 227027"/>
                    <a:gd name="connsiteX12" fmla="*/ 8092 w 359809"/>
                    <a:gd name="connsiteY12" fmla="*/ 225914 h 227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59809" h="227027">
                      <a:moveTo>
                        <a:pt x="8092" y="225914"/>
                      </a:moveTo>
                      <a:cubicBezTo>
                        <a:pt x="51764" y="199223"/>
                        <a:pt x="96670" y="174369"/>
                        <a:pt x="140534" y="147843"/>
                      </a:cubicBezTo>
                      <a:cubicBezTo>
                        <a:pt x="159435" y="136404"/>
                        <a:pt x="178116" y="124608"/>
                        <a:pt x="196495" y="112373"/>
                      </a:cubicBezTo>
                      <a:cubicBezTo>
                        <a:pt x="227274" y="91607"/>
                        <a:pt x="258739" y="69909"/>
                        <a:pt x="290916" y="49801"/>
                      </a:cubicBezTo>
                      <a:cubicBezTo>
                        <a:pt x="312313" y="36441"/>
                        <a:pt x="334012" y="23740"/>
                        <a:pt x="356095" y="12630"/>
                      </a:cubicBezTo>
                      <a:cubicBezTo>
                        <a:pt x="359387" y="11012"/>
                        <a:pt x="360758" y="7007"/>
                        <a:pt x="359112" y="3715"/>
                      </a:cubicBezTo>
                      <a:cubicBezTo>
                        <a:pt x="357494" y="423"/>
                        <a:pt x="353489" y="-948"/>
                        <a:pt x="350197" y="697"/>
                      </a:cubicBezTo>
                      <a:cubicBezTo>
                        <a:pt x="327511" y="11588"/>
                        <a:pt x="305181" y="23988"/>
                        <a:pt x="283180" y="37237"/>
                      </a:cubicBezTo>
                      <a:cubicBezTo>
                        <a:pt x="250509" y="56906"/>
                        <a:pt x="218606" y="78330"/>
                        <a:pt x="187415" y="98767"/>
                      </a:cubicBezTo>
                      <a:cubicBezTo>
                        <a:pt x="169201" y="110837"/>
                        <a:pt x="150629" y="122358"/>
                        <a:pt x="131948" y="133716"/>
                      </a:cubicBezTo>
                      <a:cubicBezTo>
                        <a:pt x="89373" y="159611"/>
                        <a:pt x="46086" y="184410"/>
                        <a:pt x="3786" y="210579"/>
                      </a:cubicBezTo>
                      <a:cubicBezTo>
                        <a:pt x="2579" y="215682"/>
                        <a:pt x="1289" y="220757"/>
                        <a:pt x="0" y="225832"/>
                      </a:cubicBezTo>
                      <a:cubicBezTo>
                        <a:pt x="2414" y="227313"/>
                        <a:pt x="5541" y="227505"/>
                        <a:pt x="8092" y="22591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65" name="任意多边形: 形状 4764">
                  <a:extLst>
                    <a:ext uri="{FF2B5EF4-FFF2-40B4-BE49-F238E27FC236}">
                      <a16:creationId xmlns:a16="http://schemas.microsoft.com/office/drawing/2014/main" id="{3B5702D8-9EC2-A2C4-CC45-16B619F3F8AF}"/>
                    </a:ext>
                  </a:extLst>
                </p:cNvPr>
                <p:cNvSpPr/>
                <p:nvPr/>
              </p:nvSpPr>
              <p:spPr>
                <a:xfrm>
                  <a:off x="6642704" y="7304232"/>
                  <a:ext cx="7395" cy="15252"/>
                </a:xfrm>
                <a:custGeom>
                  <a:avLst/>
                  <a:gdLst>
                    <a:gd name="connsiteX0" fmla="*/ 1141 w 7395"/>
                    <a:gd name="connsiteY0" fmla="*/ 12866 h 15252"/>
                    <a:gd name="connsiteX1" fmla="*/ 3610 w 7395"/>
                    <a:gd name="connsiteY1" fmla="*/ 15252 h 15252"/>
                    <a:gd name="connsiteX2" fmla="*/ 7395 w 7395"/>
                    <a:gd name="connsiteY2" fmla="*/ 0 h 15252"/>
                    <a:gd name="connsiteX3" fmla="*/ 3637 w 7395"/>
                    <a:gd name="connsiteY3" fmla="*/ 2305 h 15252"/>
                    <a:gd name="connsiteX4" fmla="*/ 1141 w 7395"/>
                    <a:gd name="connsiteY4" fmla="*/ 12866 h 15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95" h="15252">
                      <a:moveTo>
                        <a:pt x="1141" y="12866"/>
                      </a:moveTo>
                      <a:cubicBezTo>
                        <a:pt x="1772" y="13881"/>
                        <a:pt x="2650" y="14649"/>
                        <a:pt x="3610" y="15252"/>
                      </a:cubicBezTo>
                      <a:cubicBezTo>
                        <a:pt x="4899" y="10178"/>
                        <a:pt x="6188" y="5103"/>
                        <a:pt x="7395" y="0"/>
                      </a:cubicBezTo>
                      <a:cubicBezTo>
                        <a:pt x="6161" y="768"/>
                        <a:pt x="4899" y="1509"/>
                        <a:pt x="3637" y="2305"/>
                      </a:cubicBezTo>
                      <a:cubicBezTo>
                        <a:pt x="44" y="4527"/>
                        <a:pt x="-1081" y="9245"/>
                        <a:pt x="1141" y="1286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66" name="任意多边形: 形状 4765">
                  <a:extLst>
                    <a:ext uri="{FF2B5EF4-FFF2-40B4-BE49-F238E27FC236}">
                      <a16:creationId xmlns:a16="http://schemas.microsoft.com/office/drawing/2014/main" id="{8C21BB6C-F7D1-D0BC-8A33-E857C799A6F0}"/>
                    </a:ext>
                  </a:extLst>
                </p:cNvPr>
                <p:cNvSpPr/>
                <p:nvPr/>
              </p:nvSpPr>
              <p:spPr>
                <a:xfrm>
                  <a:off x="6847858" y="7090902"/>
                  <a:ext cx="222637" cy="148671"/>
                </a:xfrm>
                <a:custGeom>
                  <a:avLst/>
                  <a:gdLst>
                    <a:gd name="connsiteX0" fmla="*/ 217618 w 222637"/>
                    <a:gd name="connsiteY0" fmla="*/ 869 h 148671"/>
                    <a:gd name="connsiteX1" fmla="*/ 184836 w 222637"/>
                    <a:gd name="connsiteY1" fmla="*/ 21086 h 148671"/>
                    <a:gd name="connsiteX2" fmla="*/ 112141 w 222637"/>
                    <a:gd name="connsiteY2" fmla="*/ 70464 h 148671"/>
                    <a:gd name="connsiteX3" fmla="*/ 34866 w 222637"/>
                    <a:gd name="connsiteY3" fmla="*/ 112874 h 148671"/>
                    <a:gd name="connsiteX4" fmla="*/ 2852 w 222637"/>
                    <a:gd name="connsiteY4" fmla="*/ 135039 h 148671"/>
                    <a:gd name="connsiteX5" fmla="*/ 1700 w 222637"/>
                    <a:gd name="connsiteY5" fmla="*/ 145820 h 148671"/>
                    <a:gd name="connsiteX6" fmla="*/ 12481 w 222637"/>
                    <a:gd name="connsiteY6" fmla="*/ 146971 h 148671"/>
                    <a:gd name="connsiteX7" fmla="*/ 42958 w 222637"/>
                    <a:gd name="connsiteY7" fmla="*/ 126617 h 148671"/>
                    <a:gd name="connsiteX8" fmla="*/ 120700 w 222637"/>
                    <a:gd name="connsiteY8" fmla="*/ 84619 h 148671"/>
                    <a:gd name="connsiteX9" fmla="*/ 203298 w 222637"/>
                    <a:gd name="connsiteY9" fmla="*/ 25859 h 148671"/>
                    <a:gd name="connsiteX10" fmla="*/ 219044 w 222637"/>
                    <a:gd name="connsiteY10" fmla="*/ 15655 h 148671"/>
                    <a:gd name="connsiteX11" fmla="*/ 222638 w 222637"/>
                    <a:gd name="connsiteY11" fmla="*/ 265 h 148671"/>
                    <a:gd name="connsiteX12" fmla="*/ 217618 w 222637"/>
                    <a:gd name="connsiteY12" fmla="*/ 869 h 148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2637" h="148671">
                      <a:moveTo>
                        <a:pt x="217618" y="869"/>
                      </a:moveTo>
                      <a:cubicBezTo>
                        <a:pt x="206316" y="7068"/>
                        <a:pt x="195452" y="13926"/>
                        <a:pt x="184836" y="21086"/>
                      </a:cubicBezTo>
                      <a:cubicBezTo>
                        <a:pt x="160504" y="37518"/>
                        <a:pt x="137379" y="55541"/>
                        <a:pt x="112141" y="70464"/>
                      </a:cubicBezTo>
                      <a:cubicBezTo>
                        <a:pt x="87425" y="85579"/>
                        <a:pt x="60048" y="97841"/>
                        <a:pt x="34866" y="112874"/>
                      </a:cubicBezTo>
                      <a:cubicBezTo>
                        <a:pt x="23646" y="119567"/>
                        <a:pt x="12838" y="126837"/>
                        <a:pt x="2852" y="135039"/>
                      </a:cubicBezTo>
                      <a:cubicBezTo>
                        <a:pt x="-440" y="137700"/>
                        <a:pt x="-961" y="142528"/>
                        <a:pt x="1700" y="145820"/>
                      </a:cubicBezTo>
                      <a:cubicBezTo>
                        <a:pt x="4361" y="149111"/>
                        <a:pt x="9189" y="149632"/>
                        <a:pt x="12481" y="146971"/>
                      </a:cubicBezTo>
                      <a:cubicBezTo>
                        <a:pt x="22000" y="139400"/>
                        <a:pt x="32314" y="132789"/>
                        <a:pt x="42958" y="126617"/>
                      </a:cubicBezTo>
                      <a:cubicBezTo>
                        <a:pt x="68360" y="111858"/>
                        <a:pt x="95819" y="99596"/>
                        <a:pt x="120700" y="84619"/>
                      </a:cubicBezTo>
                      <a:cubicBezTo>
                        <a:pt x="149394" y="66733"/>
                        <a:pt x="175290" y="44952"/>
                        <a:pt x="203298" y="25859"/>
                      </a:cubicBezTo>
                      <a:cubicBezTo>
                        <a:pt x="208455" y="22348"/>
                        <a:pt x="213722" y="18947"/>
                        <a:pt x="219044" y="15655"/>
                      </a:cubicBezTo>
                      <a:cubicBezTo>
                        <a:pt x="220141" y="10497"/>
                        <a:pt x="221376" y="5395"/>
                        <a:pt x="222638" y="265"/>
                      </a:cubicBezTo>
                      <a:cubicBezTo>
                        <a:pt x="221019" y="-228"/>
                        <a:pt x="219209" y="-36"/>
                        <a:pt x="217618" y="86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67" name="任意多边形: 形状 4766">
                  <a:extLst>
                    <a:ext uri="{FF2B5EF4-FFF2-40B4-BE49-F238E27FC236}">
                      <a16:creationId xmlns:a16="http://schemas.microsoft.com/office/drawing/2014/main" id="{3510F32E-CF5A-B40E-015D-B0AFA58FFD49}"/>
                    </a:ext>
                  </a:extLst>
                </p:cNvPr>
                <p:cNvSpPr/>
                <p:nvPr/>
              </p:nvSpPr>
              <p:spPr>
                <a:xfrm>
                  <a:off x="6258966" y="6814042"/>
                  <a:ext cx="240661" cy="385584"/>
                </a:xfrm>
                <a:custGeom>
                  <a:avLst/>
                  <a:gdLst>
                    <a:gd name="connsiteX0" fmla="*/ 159799 w 240661"/>
                    <a:gd name="connsiteY0" fmla="*/ 245689 h 385584"/>
                    <a:gd name="connsiteX1" fmla="*/ 78930 w 240661"/>
                    <a:gd name="connsiteY1" fmla="*/ 116978 h 385584"/>
                    <a:gd name="connsiteX2" fmla="*/ 14492 w 240661"/>
                    <a:gd name="connsiteY2" fmla="*/ 4150 h 385584"/>
                    <a:gd name="connsiteX3" fmla="*/ 4150 w 240661"/>
                    <a:gd name="connsiteY3" fmla="*/ 858 h 385584"/>
                    <a:gd name="connsiteX4" fmla="*/ 858 w 240661"/>
                    <a:gd name="connsiteY4" fmla="*/ 11200 h 385584"/>
                    <a:gd name="connsiteX5" fmla="*/ 64884 w 240661"/>
                    <a:gd name="connsiteY5" fmla="*/ 125481 h 385584"/>
                    <a:gd name="connsiteX6" fmla="*/ 146412 w 240661"/>
                    <a:gd name="connsiteY6" fmla="*/ 254275 h 385584"/>
                    <a:gd name="connsiteX7" fmla="*/ 228297 w 240661"/>
                    <a:gd name="connsiteY7" fmla="*/ 382355 h 385584"/>
                    <a:gd name="connsiteX8" fmla="*/ 237432 w 240661"/>
                    <a:gd name="connsiteY8" fmla="*/ 384632 h 385584"/>
                    <a:gd name="connsiteX9" fmla="*/ 239709 w 240661"/>
                    <a:gd name="connsiteY9" fmla="*/ 375497 h 385584"/>
                    <a:gd name="connsiteX10" fmla="*/ 159799 w 240661"/>
                    <a:gd name="connsiteY10" fmla="*/ 245689 h 385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40661" h="385584">
                      <a:moveTo>
                        <a:pt x="159799" y="245689"/>
                      </a:moveTo>
                      <a:cubicBezTo>
                        <a:pt x="132642" y="202895"/>
                        <a:pt x="105210" y="160211"/>
                        <a:pt x="78930" y="116978"/>
                      </a:cubicBezTo>
                      <a:cubicBezTo>
                        <a:pt x="56381" y="79862"/>
                        <a:pt x="34490" y="42445"/>
                        <a:pt x="14492" y="4150"/>
                      </a:cubicBezTo>
                      <a:cubicBezTo>
                        <a:pt x="12544" y="392"/>
                        <a:pt x="7908" y="-1089"/>
                        <a:pt x="4150" y="858"/>
                      </a:cubicBezTo>
                      <a:cubicBezTo>
                        <a:pt x="392" y="2806"/>
                        <a:pt x="-1089" y="7442"/>
                        <a:pt x="858" y="11200"/>
                      </a:cubicBezTo>
                      <a:cubicBezTo>
                        <a:pt x="20692" y="49961"/>
                        <a:pt x="42226" y="88010"/>
                        <a:pt x="64884" y="125481"/>
                      </a:cubicBezTo>
                      <a:cubicBezTo>
                        <a:pt x="91137" y="168907"/>
                        <a:pt x="118734" y="211673"/>
                        <a:pt x="146412" y="254275"/>
                      </a:cubicBezTo>
                      <a:cubicBezTo>
                        <a:pt x="174091" y="296904"/>
                        <a:pt x="201990" y="339314"/>
                        <a:pt x="228297" y="382355"/>
                      </a:cubicBezTo>
                      <a:cubicBezTo>
                        <a:pt x="230190" y="385510"/>
                        <a:pt x="234277" y="386525"/>
                        <a:pt x="237432" y="384632"/>
                      </a:cubicBezTo>
                      <a:cubicBezTo>
                        <a:pt x="240586" y="382739"/>
                        <a:pt x="241601" y="378652"/>
                        <a:pt x="239709" y="375497"/>
                      </a:cubicBezTo>
                      <a:cubicBezTo>
                        <a:pt x="214087" y="331907"/>
                        <a:pt x="187149" y="288729"/>
                        <a:pt x="159799" y="24568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68" name="任意多边形: 形状 4767">
                  <a:extLst>
                    <a:ext uri="{FF2B5EF4-FFF2-40B4-BE49-F238E27FC236}">
                      <a16:creationId xmlns:a16="http://schemas.microsoft.com/office/drawing/2014/main" id="{18BC8B88-8B49-FFD4-8743-8F89440EE299}"/>
                    </a:ext>
                  </a:extLst>
                </p:cNvPr>
                <p:cNvSpPr/>
                <p:nvPr/>
              </p:nvSpPr>
              <p:spPr>
                <a:xfrm>
                  <a:off x="6194353" y="6624076"/>
                  <a:ext cx="280778" cy="454520"/>
                </a:xfrm>
                <a:custGeom>
                  <a:avLst/>
                  <a:gdLst>
                    <a:gd name="connsiteX0" fmla="*/ 202083 w 280778"/>
                    <a:gd name="connsiteY0" fmla="*/ 349793 h 454520"/>
                    <a:gd name="connsiteX1" fmla="*/ 268633 w 280778"/>
                    <a:gd name="connsiteY1" fmla="*/ 451620 h 454520"/>
                    <a:gd name="connsiteX2" fmla="*/ 277878 w 280778"/>
                    <a:gd name="connsiteY2" fmla="*/ 453348 h 454520"/>
                    <a:gd name="connsiteX3" fmla="*/ 279606 w 280778"/>
                    <a:gd name="connsiteY3" fmla="*/ 444104 h 454520"/>
                    <a:gd name="connsiteX4" fmla="*/ 230722 w 280778"/>
                    <a:gd name="connsiteY4" fmla="*/ 367733 h 454520"/>
                    <a:gd name="connsiteX5" fmla="*/ 121433 w 280778"/>
                    <a:gd name="connsiteY5" fmla="*/ 185804 h 454520"/>
                    <a:gd name="connsiteX6" fmla="*/ 53073 w 280778"/>
                    <a:gd name="connsiteY6" fmla="*/ 78901 h 454520"/>
                    <a:gd name="connsiteX7" fmla="*/ 14777 w 280778"/>
                    <a:gd name="connsiteY7" fmla="*/ 4753 h 454520"/>
                    <a:gd name="connsiteX8" fmla="*/ 4765 w 280778"/>
                    <a:gd name="connsiteY8" fmla="*/ 583 h 454520"/>
                    <a:gd name="connsiteX9" fmla="*/ 568 w 280778"/>
                    <a:gd name="connsiteY9" fmla="*/ 10596 h 454520"/>
                    <a:gd name="connsiteX10" fmla="*/ 39329 w 280778"/>
                    <a:gd name="connsiteY10" fmla="*/ 87104 h 454520"/>
                    <a:gd name="connsiteX11" fmla="*/ 107333 w 280778"/>
                    <a:gd name="connsiteY11" fmla="*/ 194528 h 454520"/>
                    <a:gd name="connsiteX12" fmla="*/ 202083 w 280778"/>
                    <a:gd name="connsiteY12" fmla="*/ 349793 h 454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80778" h="454520">
                      <a:moveTo>
                        <a:pt x="202083" y="349793"/>
                      </a:moveTo>
                      <a:cubicBezTo>
                        <a:pt x="223453" y="384220"/>
                        <a:pt x="245453" y="418263"/>
                        <a:pt x="268633" y="451620"/>
                      </a:cubicBezTo>
                      <a:cubicBezTo>
                        <a:pt x="270691" y="454665"/>
                        <a:pt x="274860" y="455433"/>
                        <a:pt x="277878" y="453348"/>
                      </a:cubicBezTo>
                      <a:cubicBezTo>
                        <a:pt x="280923" y="451291"/>
                        <a:pt x="281691" y="447121"/>
                        <a:pt x="279606" y="444104"/>
                      </a:cubicBezTo>
                      <a:cubicBezTo>
                        <a:pt x="262708" y="418976"/>
                        <a:pt x="246550" y="393437"/>
                        <a:pt x="230722" y="367733"/>
                      </a:cubicBezTo>
                      <a:cubicBezTo>
                        <a:pt x="193579" y="307520"/>
                        <a:pt x="158357" y="246209"/>
                        <a:pt x="121433" y="185804"/>
                      </a:cubicBezTo>
                      <a:cubicBezTo>
                        <a:pt x="99103" y="149786"/>
                        <a:pt x="74826" y="115084"/>
                        <a:pt x="53073" y="78901"/>
                      </a:cubicBezTo>
                      <a:cubicBezTo>
                        <a:pt x="38753" y="55118"/>
                        <a:pt x="25531" y="30703"/>
                        <a:pt x="14777" y="4753"/>
                      </a:cubicBezTo>
                      <a:cubicBezTo>
                        <a:pt x="13159" y="830"/>
                        <a:pt x="8688" y="-1035"/>
                        <a:pt x="4765" y="583"/>
                      </a:cubicBezTo>
                      <a:cubicBezTo>
                        <a:pt x="842" y="2202"/>
                        <a:pt x="-1023" y="6673"/>
                        <a:pt x="568" y="10596"/>
                      </a:cubicBezTo>
                      <a:cubicBezTo>
                        <a:pt x="11431" y="37315"/>
                        <a:pt x="24790" y="62552"/>
                        <a:pt x="39329" y="87104"/>
                      </a:cubicBezTo>
                      <a:cubicBezTo>
                        <a:pt x="60918" y="123478"/>
                        <a:pt x="85113" y="158344"/>
                        <a:pt x="107333" y="194528"/>
                      </a:cubicBezTo>
                      <a:cubicBezTo>
                        <a:pt x="139428" y="245990"/>
                        <a:pt x="170097" y="298275"/>
                        <a:pt x="202083" y="34979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69" name="任意多边形: 形状 4768">
                  <a:extLst>
                    <a:ext uri="{FF2B5EF4-FFF2-40B4-BE49-F238E27FC236}">
                      <a16:creationId xmlns:a16="http://schemas.microsoft.com/office/drawing/2014/main" id="{446DC474-872D-D528-F142-6FC28C71A261}"/>
                    </a:ext>
                  </a:extLst>
                </p:cNvPr>
                <p:cNvSpPr/>
                <p:nvPr/>
              </p:nvSpPr>
              <p:spPr>
                <a:xfrm>
                  <a:off x="6135859" y="6675930"/>
                  <a:ext cx="1563" cy="4223"/>
                </a:xfrm>
                <a:custGeom>
                  <a:avLst/>
                  <a:gdLst>
                    <a:gd name="connsiteX0" fmla="*/ 0 w 1563"/>
                    <a:gd name="connsiteY0" fmla="*/ 0 h 4223"/>
                    <a:gd name="connsiteX1" fmla="*/ 1564 w 1563"/>
                    <a:gd name="connsiteY1" fmla="*/ 4224 h 4223"/>
                    <a:gd name="connsiteX2" fmla="*/ 796 w 1563"/>
                    <a:gd name="connsiteY2" fmla="*/ 2771 h 4223"/>
                    <a:gd name="connsiteX3" fmla="*/ 0 w 1563"/>
                    <a:gd name="connsiteY3" fmla="*/ 0 h 4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63" h="4223">
                      <a:moveTo>
                        <a:pt x="0" y="0"/>
                      </a:moveTo>
                      <a:cubicBezTo>
                        <a:pt x="110" y="1563"/>
                        <a:pt x="603" y="3045"/>
                        <a:pt x="1564" y="4224"/>
                      </a:cubicBezTo>
                      <a:cubicBezTo>
                        <a:pt x="1317" y="3730"/>
                        <a:pt x="1042" y="3264"/>
                        <a:pt x="796" y="2771"/>
                      </a:cubicBezTo>
                      <a:cubicBezTo>
                        <a:pt x="329" y="1893"/>
                        <a:pt x="110" y="960"/>
                        <a:pt x="0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70" name="任意多边形: 形状 4769">
                  <a:extLst>
                    <a:ext uri="{FF2B5EF4-FFF2-40B4-BE49-F238E27FC236}">
                      <a16:creationId xmlns:a16="http://schemas.microsoft.com/office/drawing/2014/main" id="{C2AF6C32-9C87-C97D-80E6-F769D4257624}"/>
                    </a:ext>
                  </a:extLst>
                </p:cNvPr>
                <p:cNvSpPr/>
                <p:nvPr/>
              </p:nvSpPr>
              <p:spPr>
                <a:xfrm>
                  <a:off x="6135778" y="6528153"/>
                  <a:ext cx="45097" cy="147392"/>
                </a:xfrm>
                <a:custGeom>
                  <a:avLst/>
                  <a:gdLst>
                    <a:gd name="connsiteX0" fmla="*/ 4196 w 45097"/>
                    <a:gd name="connsiteY0" fmla="*/ 140233 h 147392"/>
                    <a:gd name="connsiteX1" fmla="*/ 14538 w 45097"/>
                    <a:gd name="connsiteY1" fmla="*/ 143552 h 147392"/>
                    <a:gd name="connsiteX2" fmla="*/ 15745 w 45097"/>
                    <a:gd name="connsiteY2" fmla="*/ 145774 h 147392"/>
                    <a:gd name="connsiteX3" fmla="*/ 19558 w 45097"/>
                    <a:gd name="connsiteY3" fmla="*/ 128547 h 147392"/>
                    <a:gd name="connsiteX4" fmla="*/ 32231 w 45097"/>
                    <a:gd name="connsiteY4" fmla="*/ 81144 h 147392"/>
                    <a:gd name="connsiteX5" fmla="*/ 43067 w 45097"/>
                    <a:gd name="connsiteY5" fmla="*/ 25347 h 147392"/>
                    <a:gd name="connsiteX6" fmla="*/ 45097 w 45097"/>
                    <a:gd name="connsiteY6" fmla="*/ 16487 h 147392"/>
                    <a:gd name="connsiteX7" fmla="*/ 41833 w 45097"/>
                    <a:gd name="connsiteY7" fmla="*/ 11768 h 147392"/>
                    <a:gd name="connsiteX8" fmla="*/ 40434 w 45097"/>
                    <a:gd name="connsiteY8" fmla="*/ 6364 h 147392"/>
                    <a:gd name="connsiteX9" fmla="*/ 35798 w 45097"/>
                    <a:gd name="connsiteY9" fmla="*/ 1701 h 147392"/>
                    <a:gd name="connsiteX10" fmla="*/ 35578 w 45097"/>
                    <a:gd name="connsiteY10" fmla="*/ 0 h 147392"/>
                    <a:gd name="connsiteX11" fmla="*/ 28857 w 45097"/>
                    <a:gd name="connsiteY11" fmla="*/ 21973 h 147392"/>
                    <a:gd name="connsiteX12" fmla="*/ 16129 w 45097"/>
                    <a:gd name="connsiteY12" fmla="*/ 77331 h 147392"/>
                    <a:gd name="connsiteX13" fmla="*/ 7790 w 45097"/>
                    <a:gd name="connsiteY13" fmla="*/ 110277 h 147392"/>
                    <a:gd name="connsiteX14" fmla="*/ 12206 w 45097"/>
                    <a:gd name="connsiteY14" fmla="*/ 112636 h 147392"/>
                    <a:gd name="connsiteX15" fmla="*/ 15525 w 45097"/>
                    <a:gd name="connsiteY15" fmla="*/ 121442 h 147392"/>
                    <a:gd name="connsiteX16" fmla="*/ 6720 w 45097"/>
                    <a:gd name="connsiteY16" fmla="*/ 124788 h 147392"/>
                    <a:gd name="connsiteX17" fmla="*/ 4415 w 45097"/>
                    <a:gd name="connsiteY17" fmla="*/ 123609 h 147392"/>
                    <a:gd name="connsiteX18" fmla="*/ 4086 w 45097"/>
                    <a:gd name="connsiteY18" fmla="*/ 124843 h 147392"/>
                    <a:gd name="connsiteX19" fmla="*/ 26 w 45097"/>
                    <a:gd name="connsiteY19" fmla="*/ 146048 h 147392"/>
                    <a:gd name="connsiteX20" fmla="*/ 81 w 45097"/>
                    <a:gd name="connsiteY20" fmla="*/ 147392 h 147392"/>
                    <a:gd name="connsiteX21" fmla="*/ 4196 w 45097"/>
                    <a:gd name="connsiteY21" fmla="*/ 140233 h 147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5097" h="147392">
                      <a:moveTo>
                        <a:pt x="4196" y="140233"/>
                      </a:moveTo>
                      <a:cubicBezTo>
                        <a:pt x="7954" y="138284"/>
                        <a:pt x="12590" y="139766"/>
                        <a:pt x="14538" y="143552"/>
                      </a:cubicBezTo>
                      <a:cubicBezTo>
                        <a:pt x="14922" y="144293"/>
                        <a:pt x="15361" y="145006"/>
                        <a:pt x="15745" y="145774"/>
                      </a:cubicBezTo>
                      <a:cubicBezTo>
                        <a:pt x="16842" y="140013"/>
                        <a:pt x="18131" y="134280"/>
                        <a:pt x="19558" y="128547"/>
                      </a:cubicBezTo>
                      <a:cubicBezTo>
                        <a:pt x="23536" y="112691"/>
                        <a:pt x="28364" y="96917"/>
                        <a:pt x="32231" y="81144"/>
                      </a:cubicBezTo>
                      <a:cubicBezTo>
                        <a:pt x="36264" y="62737"/>
                        <a:pt x="39089" y="43891"/>
                        <a:pt x="43067" y="25347"/>
                      </a:cubicBezTo>
                      <a:cubicBezTo>
                        <a:pt x="43698" y="22385"/>
                        <a:pt x="44384" y="19422"/>
                        <a:pt x="45097" y="16487"/>
                      </a:cubicBezTo>
                      <a:cubicBezTo>
                        <a:pt x="44000" y="14923"/>
                        <a:pt x="42957" y="13304"/>
                        <a:pt x="41833" y="11768"/>
                      </a:cubicBezTo>
                      <a:cubicBezTo>
                        <a:pt x="40626" y="10150"/>
                        <a:pt x="40214" y="8230"/>
                        <a:pt x="40434" y="6364"/>
                      </a:cubicBezTo>
                      <a:cubicBezTo>
                        <a:pt x="38349" y="5569"/>
                        <a:pt x="36566" y="4005"/>
                        <a:pt x="35798" y="1701"/>
                      </a:cubicBezTo>
                      <a:cubicBezTo>
                        <a:pt x="35606" y="1125"/>
                        <a:pt x="35633" y="576"/>
                        <a:pt x="35578" y="0"/>
                      </a:cubicBezTo>
                      <a:cubicBezTo>
                        <a:pt x="33027" y="7215"/>
                        <a:pt x="30778" y="14539"/>
                        <a:pt x="28857" y="21973"/>
                      </a:cubicBezTo>
                      <a:cubicBezTo>
                        <a:pt x="24084" y="40298"/>
                        <a:pt x="20792" y="59089"/>
                        <a:pt x="16129" y="77331"/>
                      </a:cubicBezTo>
                      <a:cubicBezTo>
                        <a:pt x="13605" y="88303"/>
                        <a:pt x="10642" y="99276"/>
                        <a:pt x="7790" y="110277"/>
                      </a:cubicBezTo>
                      <a:cubicBezTo>
                        <a:pt x="9271" y="111045"/>
                        <a:pt x="10642" y="111895"/>
                        <a:pt x="12206" y="112636"/>
                      </a:cubicBezTo>
                      <a:cubicBezTo>
                        <a:pt x="15553" y="114145"/>
                        <a:pt x="17034" y="118095"/>
                        <a:pt x="15525" y="121442"/>
                      </a:cubicBezTo>
                      <a:cubicBezTo>
                        <a:pt x="14017" y="124788"/>
                        <a:pt x="10066" y="126297"/>
                        <a:pt x="6720" y="124788"/>
                      </a:cubicBezTo>
                      <a:cubicBezTo>
                        <a:pt x="5897" y="124432"/>
                        <a:pt x="5211" y="123993"/>
                        <a:pt x="4415" y="123609"/>
                      </a:cubicBezTo>
                      <a:cubicBezTo>
                        <a:pt x="4306" y="124020"/>
                        <a:pt x="4196" y="124432"/>
                        <a:pt x="4086" y="124843"/>
                      </a:cubicBezTo>
                      <a:cubicBezTo>
                        <a:pt x="2468" y="131893"/>
                        <a:pt x="1069" y="138943"/>
                        <a:pt x="26" y="146048"/>
                      </a:cubicBezTo>
                      <a:cubicBezTo>
                        <a:pt x="-56" y="146514"/>
                        <a:pt x="81" y="146953"/>
                        <a:pt x="81" y="147392"/>
                      </a:cubicBezTo>
                      <a:cubicBezTo>
                        <a:pt x="-56" y="144484"/>
                        <a:pt x="1453" y="141632"/>
                        <a:pt x="4196" y="14023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71" name="任意多边形: 形状 4770">
                  <a:extLst>
                    <a:ext uri="{FF2B5EF4-FFF2-40B4-BE49-F238E27FC236}">
                      <a16:creationId xmlns:a16="http://schemas.microsoft.com/office/drawing/2014/main" id="{FE8E7309-E63A-0F25-3891-ACA766423B0F}"/>
                    </a:ext>
                  </a:extLst>
                </p:cNvPr>
                <p:cNvSpPr/>
                <p:nvPr/>
              </p:nvSpPr>
              <p:spPr>
                <a:xfrm>
                  <a:off x="6176139" y="6533914"/>
                  <a:ext cx="7534" cy="10698"/>
                </a:xfrm>
                <a:custGeom>
                  <a:avLst/>
                  <a:gdLst>
                    <a:gd name="connsiteX0" fmla="*/ 5120 w 7534"/>
                    <a:gd name="connsiteY0" fmla="*/ 768 h 10698"/>
                    <a:gd name="connsiteX1" fmla="*/ 45 w 7534"/>
                    <a:gd name="connsiteY1" fmla="*/ 576 h 10698"/>
                    <a:gd name="connsiteX2" fmla="*/ 1444 w 7534"/>
                    <a:gd name="connsiteY2" fmla="*/ 5980 h 10698"/>
                    <a:gd name="connsiteX3" fmla="*/ 4709 w 7534"/>
                    <a:gd name="connsiteY3" fmla="*/ 10699 h 10698"/>
                    <a:gd name="connsiteX4" fmla="*/ 7534 w 7534"/>
                    <a:gd name="connsiteY4" fmla="*/ 0 h 10698"/>
                    <a:gd name="connsiteX5" fmla="*/ 5120 w 7534"/>
                    <a:gd name="connsiteY5" fmla="*/ 768 h 10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34" h="10698">
                      <a:moveTo>
                        <a:pt x="5120" y="768"/>
                      </a:moveTo>
                      <a:cubicBezTo>
                        <a:pt x="3392" y="1344"/>
                        <a:pt x="1636" y="1180"/>
                        <a:pt x="45" y="576"/>
                      </a:cubicBezTo>
                      <a:cubicBezTo>
                        <a:pt x="-147" y="2441"/>
                        <a:pt x="265" y="4362"/>
                        <a:pt x="1444" y="5980"/>
                      </a:cubicBezTo>
                      <a:cubicBezTo>
                        <a:pt x="2569" y="7517"/>
                        <a:pt x="3611" y="9135"/>
                        <a:pt x="4709" y="10699"/>
                      </a:cubicBezTo>
                      <a:cubicBezTo>
                        <a:pt x="5559" y="7105"/>
                        <a:pt x="6519" y="3539"/>
                        <a:pt x="7534" y="0"/>
                      </a:cubicBezTo>
                      <a:cubicBezTo>
                        <a:pt x="6711" y="275"/>
                        <a:pt x="5916" y="521"/>
                        <a:pt x="5120" y="76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72" name="任意多边形: 形状 4771">
                  <a:extLst>
                    <a:ext uri="{FF2B5EF4-FFF2-40B4-BE49-F238E27FC236}">
                      <a16:creationId xmlns:a16="http://schemas.microsoft.com/office/drawing/2014/main" id="{01E73E1B-E8AC-2A0A-F5D2-742C19D8981C}"/>
                    </a:ext>
                  </a:extLst>
                </p:cNvPr>
                <p:cNvSpPr/>
                <p:nvPr/>
              </p:nvSpPr>
              <p:spPr>
                <a:xfrm>
                  <a:off x="6135823" y="6667506"/>
                  <a:ext cx="15672" cy="15555"/>
                </a:xfrm>
                <a:custGeom>
                  <a:avLst/>
                  <a:gdLst>
                    <a:gd name="connsiteX0" fmla="*/ 15124 w 15672"/>
                    <a:gd name="connsiteY0" fmla="*/ 9137 h 15555"/>
                    <a:gd name="connsiteX1" fmla="*/ 15672 w 15672"/>
                    <a:gd name="connsiteY1" fmla="*/ 6394 h 15555"/>
                    <a:gd name="connsiteX2" fmla="*/ 14465 w 15672"/>
                    <a:gd name="connsiteY2" fmla="*/ 4172 h 15555"/>
                    <a:gd name="connsiteX3" fmla="*/ 4123 w 15672"/>
                    <a:gd name="connsiteY3" fmla="*/ 852 h 15555"/>
                    <a:gd name="connsiteX4" fmla="*/ 9 w 15672"/>
                    <a:gd name="connsiteY4" fmla="*/ 8012 h 15555"/>
                    <a:gd name="connsiteX5" fmla="*/ 36 w 15672"/>
                    <a:gd name="connsiteY5" fmla="*/ 8396 h 15555"/>
                    <a:gd name="connsiteX6" fmla="*/ 832 w 15672"/>
                    <a:gd name="connsiteY6" fmla="*/ 11167 h 15555"/>
                    <a:gd name="connsiteX7" fmla="*/ 1600 w 15672"/>
                    <a:gd name="connsiteY7" fmla="*/ 12621 h 15555"/>
                    <a:gd name="connsiteX8" fmla="*/ 6291 w 15672"/>
                    <a:gd name="connsiteY8" fmla="*/ 15446 h 15555"/>
                    <a:gd name="connsiteX9" fmla="*/ 15124 w 15672"/>
                    <a:gd name="connsiteY9" fmla="*/ 9137 h 15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72" h="15555">
                      <a:moveTo>
                        <a:pt x="15124" y="9137"/>
                      </a:moveTo>
                      <a:cubicBezTo>
                        <a:pt x="15288" y="8231"/>
                        <a:pt x="15508" y="7298"/>
                        <a:pt x="15672" y="6394"/>
                      </a:cubicBezTo>
                      <a:cubicBezTo>
                        <a:pt x="15288" y="5653"/>
                        <a:pt x="14849" y="4940"/>
                        <a:pt x="14465" y="4172"/>
                      </a:cubicBezTo>
                      <a:cubicBezTo>
                        <a:pt x="12518" y="413"/>
                        <a:pt x="7909" y="-1095"/>
                        <a:pt x="4123" y="852"/>
                      </a:cubicBezTo>
                      <a:cubicBezTo>
                        <a:pt x="1380" y="2279"/>
                        <a:pt x="-129" y="5131"/>
                        <a:pt x="9" y="8012"/>
                      </a:cubicBezTo>
                      <a:cubicBezTo>
                        <a:pt x="9" y="8149"/>
                        <a:pt x="9" y="8286"/>
                        <a:pt x="36" y="8396"/>
                      </a:cubicBezTo>
                      <a:cubicBezTo>
                        <a:pt x="118" y="9328"/>
                        <a:pt x="365" y="10289"/>
                        <a:pt x="832" y="11167"/>
                      </a:cubicBezTo>
                      <a:cubicBezTo>
                        <a:pt x="1078" y="11660"/>
                        <a:pt x="1353" y="12127"/>
                        <a:pt x="1600" y="12621"/>
                      </a:cubicBezTo>
                      <a:cubicBezTo>
                        <a:pt x="2752" y="14047"/>
                        <a:pt x="4343" y="15117"/>
                        <a:pt x="6291" y="15446"/>
                      </a:cubicBezTo>
                      <a:cubicBezTo>
                        <a:pt x="10488" y="16159"/>
                        <a:pt x="14438" y="13333"/>
                        <a:pt x="15124" y="913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73" name="任意多边形: 形状 4772">
                  <a:extLst>
                    <a:ext uri="{FF2B5EF4-FFF2-40B4-BE49-F238E27FC236}">
                      <a16:creationId xmlns:a16="http://schemas.microsoft.com/office/drawing/2014/main" id="{7F033D56-5453-0536-DBF9-2CCF9C624CE6}"/>
                    </a:ext>
                  </a:extLst>
                </p:cNvPr>
                <p:cNvSpPr/>
                <p:nvPr/>
              </p:nvSpPr>
              <p:spPr>
                <a:xfrm>
                  <a:off x="6529179" y="6386522"/>
                  <a:ext cx="109481" cy="40709"/>
                </a:xfrm>
                <a:custGeom>
                  <a:avLst/>
                  <a:gdLst>
                    <a:gd name="connsiteX0" fmla="*/ 42520 w 109481"/>
                    <a:gd name="connsiteY0" fmla="*/ 13058 h 40709"/>
                    <a:gd name="connsiteX1" fmla="*/ 17529 w 109481"/>
                    <a:gd name="connsiteY1" fmla="*/ 20382 h 40709"/>
                    <a:gd name="connsiteX2" fmla="*/ 0 w 109481"/>
                    <a:gd name="connsiteY2" fmla="*/ 26033 h 40709"/>
                    <a:gd name="connsiteX3" fmla="*/ 6529 w 109481"/>
                    <a:gd name="connsiteY3" fmla="*/ 40709 h 40709"/>
                    <a:gd name="connsiteX4" fmla="*/ 30422 w 109481"/>
                    <a:gd name="connsiteY4" fmla="*/ 32918 h 40709"/>
                    <a:gd name="connsiteX5" fmla="*/ 46634 w 109481"/>
                    <a:gd name="connsiteY5" fmla="*/ 28063 h 40709"/>
                    <a:gd name="connsiteX6" fmla="*/ 74615 w 109481"/>
                    <a:gd name="connsiteY6" fmla="*/ 21150 h 40709"/>
                    <a:gd name="connsiteX7" fmla="*/ 109481 w 109481"/>
                    <a:gd name="connsiteY7" fmla="*/ 13963 h 40709"/>
                    <a:gd name="connsiteX8" fmla="*/ 104982 w 109481"/>
                    <a:gd name="connsiteY8" fmla="*/ 2743 h 40709"/>
                    <a:gd name="connsiteX9" fmla="*/ 103611 w 109481"/>
                    <a:gd name="connsiteY9" fmla="*/ 0 h 40709"/>
                    <a:gd name="connsiteX10" fmla="*/ 71406 w 109481"/>
                    <a:gd name="connsiteY10" fmla="*/ 6227 h 40709"/>
                    <a:gd name="connsiteX11" fmla="*/ 42520 w 109481"/>
                    <a:gd name="connsiteY11" fmla="*/ 13058 h 40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9481" h="40709">
                      <a:moveTo>
                        <a:pt x="42520" y="13058"/>
                      </a:moveTo>
                      <a:cubicBezTo>
                        <a:pt x="34153" y="15307"/>
                        <a:pt x="25814" y="17776"/>
                        <a:pt x="17529" y="20382"/>
                      </a:cubicBezTo>
                      <a:cubicBezTo>
                        <a:pt x="11659" y="22220"/>
                        <a:pt x="5843" y="24140"/>
                        <a:pt x="0" y="26033"/>
                      </a:cubicBezTo>
                      <a:cubicBezTo>
                        <a:pt x="2332" y="30834"/>
                        <a:pt x="4499" y="35744"/>
                        <a:pt x="6529" y="40709"/>
                      </a:cubicBezTo>
                      <a:cubicBezTo>
                        <a:pt x="14484" y="38048"/>
                        <a:pt x="22439" y="35415"/>
                        <a:pt x="30422" y="32918"/>
                      </a:cubicBezTo>
                      <a:cubicBezTo>
                        <a:pt x="35799" y="31245"/>
                        <a:pt x="41203" y="29599"/>
                        <a:pt x="46634" y="28063"/>
                      </a:cubicBezTo>
                      <a:cubicBezTo>
                        <a:pt x="55879" y="25457"/>
                        <a:pt x="65233" y="23208"/>
                        <a:pt x="74615" y="21150"/>
                      </a:cubicBezTo>
                      <a:cubicBezTo>
                        <a:pt x="86191" y="18599"/>
                        <a:pt x="97850" y="16295"/>
                        <a:pt x="109481" y="13963"/>
                      </a:cubicBezTo>
                      <a:cubicBezTo>
                        <a:pt x="108082" y="10178"/>
                        <a:pt x="106656" y="6392"/>
                        <a:pt x="104982" y="2743"/>
                      </a:cubicBezTo>
                      <a:cubicBezTo>
                        <a:pt x="104543" y="1811"/>
                        <a:pt x="104077" y="933"/>
                        <a:pt x="103611" y="0"/>
                      </a:cubicBezTo>
                      <a:cubicBezTo>
                        <a:pt x="92857" y="2030"/>
                        <a:pt x="82104" y="4005"/>
                        <a:pt x="71406" y="6227"/>
                      </a:cubicBezTo>
                      <a:cubicBezTo>
                        <a:pt x="61749" y="8257"/>
                        <a:pt x="52066" y="10479"/>
                        <a:pt x="42520" y="1305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74" name="任意多边形: 形状 4773">
                  <a:extLst>
                    <a:ext uri="{FF2B5EF4-FFF2-40B4-BE49-F238E27FC236}">
                      <a16:creationId xmlns:a16="http://schemas.microsoft.com/office/drawing/2014/main" id="{2FE714DB-A23A-CEE0-6B75-E65B98507035}"/>
                    </a:ext>
                  </a:extLst>
                </p:cNvPr>
                <p:cNvSpPr/>
                <p:nvPr/>
              </p:nvSpPr>
              <p:spPr>
                <a:xfrm>
                  <a:off x="6288409" y="6469888"/>
                  <a:ext cx="54726" cy="28803"/>
                </a:xfrm>
                <a:custGeom>
                  <a:avLst/>
                  <a:gdLst>
                    <a:gd name="connsiteX0" fmla="*/ 8038 w 54726"/>
                    <a:gd name="connsiteY0" fmla="*/ 28804 h 28803"/>
                    <a:gd name="connsiteX1" fmla="*/ 54727 w 54726"/>
                    <a:gd name="connsiteY1" fmla="*/ 14896 h 28803"/>
                    <a:gd name="connsiteX2" fmla="*/ 48747 w 54726"/>
                    <a:gd name="connsiteY2" fmla="*/ 2524 h 28803"/>
                    <a:gd name="connsiteX3" fmla="*/ 48198 w 54726"/>
                    <a:gd name="connsiteY3" fmla="*/ 0 h 28803"/>
                    <a:gd name="connsiteX4" fmla="*/ 12866 w 54726"/>
                    <a:gd name="connsiteY4" fmla="*/ 10452 h 28803"/>
                    <a:gd name="connsiteX5" fmla="*/ 0 w 54726"/>
                    <a:gd name="connsiteY5" fmla="*/ 14429 h 28803"/>
                    <a:gd name="connsiteX6" fmla="*/ 576 w 54726"/>
                    <a:gd name="connsiteY6" fmla="*/ 15252 h 28803"/>
                    <a:gd name="connsiteX7" fmla="*/ 8038 w 54726"/>
                    <a:gd name="connsiteY7" fmla="*/ 28804 h 288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726" h="28803">
                      <a:moveTo>
                        <a:pt x="8038" y="28804"/>
                      </a:moveTo>
                      <a:cubicBezTo>
                        <a:pt x="23591" y="24140"/>
                        <a:pt x="39145" y="19477"/>
                        <a:pt x="54727" y="14896"/>
                      </a:cubicBezTo>
                      <a:cubicBezTo>
                        <a:pt x="51874" y="11494"/>
                        <a:pt x="49981" y="7187"/>
                        <a:pt x="48747" y="2524"/>
                      </a:cubicBezTo>
                      <a:cubicBezTo>
                        <a:pt x="48527" y="1701"/>
                        <a:pt x="48390" y="851"/>
                        <a:pt x="48198" y="0"/>
                      </a:cubicBezTo>
                      <a:cubicBezTo>
                        <a:pt x="36430" y="3484"/>
                        <a:pt x="24607" y="6885"/>
                        <a:pt x="12866" y="10452"/>
                      </a:cubicBezTo>
                      <a:cubicBezTo>
                        <a:pt x="8559" y="11741"/>
                        <a:pt x="4307" y="13140"/>
                        <a:pt x="0" y="14429"/>
                      </a:cubicBezTo>
                      <a:cubicBezTo>
                        <a:pt x="192" y="14704"/>
                        <a:pt x="411" y="14978"/>
                        <a:pt x="576" y="15252"/>
                      </a:cubicBezTo>
                      <a:cubicBezTo>
                        <a:pt x="3319" y="19724"/>
                        <a:pt x="5733" y="24250"/>
                        <a:pt x="8038" y="2880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75" name="任意多边形: 形状 4774">
                  <a:extLst>
                    <a:ext uri="{FF2B5EF4-FFF2-40B4-BE49-F238E27FC236}">
                      <a16:creationId xmlns:a16="http://schemas.microsoft.com/office/drawing/2014/main" id="{F8F8A11E-B6B1-CE0F-386F-79ECB3202FDE}"/>
                    </a:ext>
                  </a:extLst>
                </p:cNvPr>
                <p:cNvSpPr/>
                <p:nvPr/>
              </p:nvSpPr>
              <p:spPr>
                <a:xfrm>
                  <a:off x="6349829" y="6449780"/>
                  <a:ext cx="61036" cy="31519"/>
                </a:xfrm>
                <a:custGeom>
                  <a:avLst/>
                  <a:gdLst>
                    <a:gd name="connsiteX0" fmla="*/ 3648 w 61036"/>
                    <a:gd name="connsiteY0" fmla="*/ 26636 h 31519"/>
                    <a:gd name="connsiteX1" fmla="*/ 5185 w 61036"/>
                    <a:gd name="connsiteY1" fmla="*/ 31519 h 31519"/>
                    <a:gd name="connsiteX2" fmla="*/ 61036 w 61036"/>
                    <a:gd name="connsiteY2" fmla="*/ 15197 h 31519"/>
                    <a:gd name="connsiteX3" fmla="*/ 54919 w 61036"/>
                    <a:gd name="connsiteY3" fmla="*/ 0 h 31519"/>
                    <a:gd name="connsiteX4" fmla="*/ 0 w 61036"/>
                    <a:gd name="connsiteY4" fmla="*/ 16212 h 31519"/>
                    <a:gd name="connsiteX5" fmla="*/ 494 w 61036"/>
                    <a:gd name="connsiteY5" fmla="*/ 19339 h 31519"/>
                    <a:gd name="connsiteX6" fmla="*/ 3648 w 61036"/>
                    <a:gd name="connsiteY6" fmla="*/ 26636 h 31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1036" h="31519">
                      <a:moveTo>
                        <a:pt x="3648" y="26636"/>
                      </a:moveTo>
                      <a:cubicBezTo>
                        <a:pt x="4828" y="28063"/>
                        <a:pt x="5322" y="29819"/>
                        <a:pt x="5185" y="31519"/>
                      </a:cubicBezTo>
                      <a:cubicBezTo>
                        <a:pt x="23811" y="26060"/>
                        <a:pt x="42410" y="20601"/>
                        <a:pt x="61036" y="15197"/>
                      </a:cubicBezTo>
                      <a:cubicBezTo>
                        <a:pt x="59281" y="10013"/>
                        <a:pt x="57223" y="4938"/>
                        <a:pt x="54919" y="0"/>
                      </a:cubicBezTo>
                      <a:cubicBezTo>
                        <a:pt x="36594" y="5322"/>
                        <a:pt x="18297" y="10808"/>
                        <a:pt x="0" y="16212"/>
                      </a:cubicBezTo>
                      <a:cubicBezTo>
                        <a:pt x="165" y="17255"/>
                        <a:pt x="247" y="18324"/>
                        <a:pt x="494" y="19339"/>
                      </a:cubicBezTo>
                      <a:cubicBezTo>
                        <a:pt x="1097" y="22055"/>
                        <a:pt x="2003" y="24661"/>
                        <a:pt x="3648" y="2663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76" name="任意多边形: 形状 4775">
                  <a:extLst>
                    <a:ext uri="{FF2B5EF4-FFF2-40B4-BE49-F238E27FC236}">
                      <a16:creationId xmlns:a16="http://schemas.microsoft.com/office/drawing/2014/main" id="{FF6A50EA-7E59-13EE-0574-11F29B035816}"/>
                    </a:ext>
                  </a:extLst>
                </p:cNvPr>
                <p:cNvSpPr/>
                <p:nvPr/>
              </p:nvSpPr>
              <p:spPr>
                <a:xfrm>
                  <a:off x="6171342" y="6489282"/>
                  <a:ext cx="109632" cy="42409"/>
                </a:xfrm>
                <a:custGeom>
                  <a:avLst/>
                  <a:gdLst>
                    <a:gd name="connsiteX0" fmla="*/ 9067 w 109632"/>
                    <a:gd name="connsiteY0" fmla="*/ 32781 h 42409"/>
                    <a:gd name="connsiteX1" fmla="*/ 13566 w 109632"/>
                    <a:gd name="connsiteY1" fmla="*/ 38487 h 42409"/>
                    <a:gd name="connsiteX2" fmla="*/ 18586 w 109632"/>
                    <a:gd name="connsiteY2" fmla="*/ 41505 h 42409"/>
                    <a:gd name="connsiteX3" fmla="*/ 19217 w 109632"/>
                    <a:gd name="connsiteY3" fmla="*/ 42410 h 42409"/>
                    <a:gd name="connsiteX4" fmla="*/ 103323 w 109632"/>
                    <a:gd name="connsiteY4" fmla="*/ 15965 h 42409"/>
                    <a:gd name="connsiteX5" fmla="*/ 109633 w 109632"/>
                    <a:gd name="connsiteY5" fmla="*/ 14073 h 42409"/>
                    <a:gd name="connsiteX6" fmla="*/ 104119 w 109632"/>
                    <a:gd name="connsiteY6" fmla="*/ 4224 h 42409"/>
                    <a:gd name="connsiteX7" fmla="*/ 101074 w 109632"/>
                    <a:gd name="connsiteY7" fmla="*/ 0 h 42409"/>
                    <a:gd name="connsiteX8" fmla="*/ 49831 w 109632"/>
                    <a:gd name="connsiteY8" fmla="*/ 16185 h 42409"/>
                    <a:gd name="connsiteX9" fmla="*/ 51175 w 109632"/>
                    <a:gd name="connsiteY9" fmla="*/ 21150 h 42409"/>
                    <a:gd name="connsiteX10" fmla="*/ 46868 w 109632"/>
                    <a:gd name="connsiteY10" fmla="*/ 29517 h 42409"/>
                    <a:gd name="connsiteX11" fmla="*/ 38501 w 109632"/>
                    <a:gd name="connsiteY11" fmla="*/ 25210 h 42409"/>
                    <a:gd name="connsiteX12" fmla="*/ 37102 w 109632"/>
                    <a:gd name="connsiteY12" fmla="*/ 20354 h 42409"/>
                    <a:gd name="connsiteX13" fmla="*/ 5089 w 109632"/>
                    <a:gd name="connsiteY13" fmla="*/ 30834 h 42409"/>
                    <a:gd name="connsiteX14" fmla="*/ 42 w 109632"/>
                    <a:gd name="connsiteY14" fmla="*/ 38843 h 42409"/>
                    <a:gd name="connsiteX15" fmla="*/ 673 w 109632"/>
                    <a:gd name="connsiteY15" fmla="*/ 36951 h 42409"/>
                    <a:gd name="connsiteX16" fmla="*/ 9067 w 109632"/>
                    <a:gd name="connsiteY16" fmla="*/ 32781 h 42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9632" h="42409">
                      <a:moveTo>
                        <a:pt x="9067" y="32781"/>
                      </a:moveTo>
                      <a:cubicBezTo>
                        <a:pt x="11645" y="33659"/>
                        <a:pt x="13319" y="35936"/>
                        <a:pt x="13566" y="38487"/>
                      </a:cubicBezTo>
                      <a:cubicBezTo>
                        <a:pt x="15513" y="38789"/>
                        <a:pt x="17351" y="39804"/>
                        <a:pt x="18586" y="41505"/>
                      </a:cubicBezTo>
                      <a:cubicBezTo>
                        <a:pt x="18805" y="41806"/>
                        <a:pt x="18997" y="42108"/>
                        <a:pt x="19217" y="42410"/>
                      </a:cubicBezTo>
                      <a:cubicBezTo>
                        <a:pt x="47143" y="33302"/>
                        <a:pt x="75178" y="24524"/>
                        <a:pt x="103323" y="15965"/>
                      </a:cubicBezTo>
                      <a:cubicBezTo>
                        <a:pt x="105408" y="15334"/>
                        <a:pt x="107520" y="14704"/>
                        <a:pt x="109633" y="14073"/>
                      </a:cubicBezTo>
                      <a:cubicBezTo>
                        <a:pt x="107850" y="10781"/>
                        <a:pt x="106121" y="7461"/>
                        <a:pt x="104119" y="4224"/>
                      </a:cubicBezTo>
                      <a:cubicBezTo>
                        <a:pt x="103214" y="2743"/>
                        <a:pt x="102089" y="1426"/>
                        <a:pt x="101074" y="0"/>
                      </a:cubicBezTo>
                      <a:cubicBezTo>
                        <a:pt x="83956" y="5294"/>
                        <a:pt x="66866" y="10698"/>
                        <a:pt x="49831" y="16185"/>
                      </a:cubicBezTo>
                      <a:cubicBezTo>
                        <a:pt x="50242" y="17831"/>
                        <a:pt x="50654" y="19477"/>
                        <a:pt x="51175" y="21150"/>
                      </a:cubicBezTo>
                      <a:cubicBezTo>
                        <a:pt x="52300" y="24661"/>
                        <a:pt x="50380" y="28392"/>
                        <a:pt x="46868" y="29517"/>
                      </a:cubicBezTo>
                      <a:cubicBezTo>
                        <a:pt x="43357" y="30641"/>
                        <a:pt x="39626" y="28721"/>
                        <a:pt x="38501" y="25210"/>
                      </a:cubicBezTo>
                      <a:cubicBezTo>
                        <a:pt x="37953" y="23591"/>
                        <a:pt x="37541" y="21973"/>
                        <a:pt x="37102" y="20354"/>
                      </a:cubicBezTo>
                      <a:cubicBezTo>
                        <a:pt x="26431" y="23838"/>
                        <a:pt x="15733" y="27240"/>
                        <a:pt x="5089" y="30834"/>
                      </a:cubicBezTo>
                      <a:cubicBezTo>
                        <a:pt x="1633" y="31985"/>
                        <a:pt x="-315" y="35360"/>
                        <a:pt x="42" y="38843"/>
                      </a:cubicBezTo>
                      <a:cubicBezTo>
                        <a:pt x="261" y="38213"/>
                        <a:pt x="453" y="37582"/>
                        <a:pt x="673" y="36951"/>
                      </a:cubicBezTo>
                      <a:cubicBezTo>
                        <a:pt x="1797" y="33494"/>
                        <a:pt x="5583" y="31601"/>
                        <a:pt x="9067" y="3278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77" name="任意多边形: 形状 4776">
                  <a:extLst>
                    <a:ext uri="{FF2B5EF4-FFF2-40B4-BE49-F238E27FC236}">
                      <a16:creationId xmlns:a16="http://schemas.microsoft.com/office/drawing/2014/main" id="{51C6C749-1A10-7EDF-70F3-A00AF9D30923}"/>
                    </a:ext>
                  </a:extLst>
                </p:cNvPr>
                <p:cNvSpPr/>
                <p:nvPr/>
              </p:nvSpPr>
              <p:spPr>
                <a:xfrm>
                  <a:off x="6420247" y="6417465"/>
                  <a:ext cx="100373" cy="43068"/>
                </a:xfrm>
                <a:custGeom>
                  <a:avLst/>
                  <a:gdLst>
                    <a:gd name="connsiteX0" fmla="*/ 74012 w 100373"/>
                    <a:gd name="connsiteY0" fmla="*/ 23153 h 43068"/>
                    <a:gd name="connsiteX1" fmla="*/ 100374 w 100373"/>
                    <a:gd name="connsiteY1" fmla="*/ 14731 h 43068"/>
                    <a:gd name="connsiteX2" fmla="*/ 93488 w 100373"/>
                    <a:gd name="connsiteY2" fmla="*/ 0 h 43068"/>
                    <a:gd name="connsiteX3" fmla="*/ 69403 w 100373"/>
                    <a:gd name="connsiteY3" fmla="*/ 7489 h 43068"/>
                    <a:gd name="connsiteX4" fmla="*/ 52039 w 100373"/>
                    <a:gd name="connsiteY4" fmla="*/ 12564 h 43068"/>
                    <a:gd name="connsiteX5" fmla="*/ 52148 w 100373"/>
                    <a:gd name="connsiteY5" fmla="*/ 22823 h 43068"/>
                    <a:gd name="connsiteX6" fmla="*/ 46031 w 100373"/>
                    <a:gd name="connsiteY6" fmla="*/ 29983 h 43068"/>
                    <a:gd name="connsiteX7" fmla="*/ 38871 w 100373"/>
                    <a:gd name="connsiteY7" fmla="*/ 23866 h 43068"/>
                    <a:gd name="connsiteX8" fmla="*/ 38652 w 100373"/>
                    <a:gd name="connsiteY8" fmla="*/ 16487 h 43068"/>
                    <a:gd name="connsiteX9" fmla="*/ 0 w 100373"/>
                    <a:gd name="connsiteY9" fmla="*/ 27761 h 43068"/>
                    <a:gd name="connsiteX10" fmla="*/ 5816 w 100373"/>
                    <a:gd name="connsiteY10" fmla="*/ 43068 h 43068"/>
                    <a:gd name="connsiteX11" fmla="*/ 74012 w 100373"/>
                    <a:gd name="connsiteY11" fmla="*/ 23153 h 43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0373" h="43068">
                      <a:moveTo>
                        <a:pt x="74012" y="23153"/>
                      </a:moveTo>
                      <a:cubicBezTo>
                        <a:pt x="82845" y="20519"/>
                        <a:pt x="91623" y="17639"/>
                        <a:pt x="100374" y="14731"/>
                      </a:cubicBezTo>
                      <a:cubicBezTo>
                        <a:pt x="98234" y="9738"/>
                        <a:pt x="95930" y="4801"/>
                        <a:pt x="93488" y="0"/>
                      </a:cubicBezTo>
                      <a:cubicBezTo>
                        <a:pt x="85478" y="2579"/>
                        <a:pt x="77468" y="5157"/>
                        <a:pt x="69403" y="7489"/>
                      </a:cubicBezTo>
                      <a:cubicBezTo>
                        <a:pt x="63615" y="9190"/>
                        <a:pt x="57827" y="10863"/>
                        <a:pt x="52039" y="12564"/>
                      </a:cubicBezTo>
                      <a:cubicBezTo>
                        <a:pt x="51956" y="15993"/>
                        <a:pt x="51901" y="19422"/>
                        <a:pt x="52148" y="22823"/>
                      </a:cubicBezTo>
                      <a:cubicBezTo>
                        <a:pt x="52423" y="26499"/>
                        <a:pt x="49679" y="29709"/>
                        <a:pt x="46031" y="29983"/>
                      </a:cubicBezTo>
                      <a:cubicBezTo>
                        <a:pt x="42382" y="30258"/>
                        <a:pt x="39173" y="27514"/>
                        <a:pt x="38871" y="23866"/>
                      </a:cubicBezTo>
                      <a:cubicBezTo>
                        <a:pt x="38652" y="21425"/>
                        <a:pt x="38707" y="18956"/>
                        <a:pt x="38652" y="16487"/>
                      </a:cubicBezTo>
                      <a:cubicBezTo>
                        <a:pt x="25786" y="20245"/>
                        <a:pt x="12893" y="24030"/>
                        <a:pt x="0" y="27761"/>
                      </a:cubicBezTo>
                      <a:cubicBezTo>
                        <a:pt x="2167" y="32754"/>
                        <a:pt x="4142" y="37856"/>
                        <a:pt x="5816" y="43068"/>
                      </a:cubicBezTo>
                      <a:cubicBezTo>
                        <a:pt x="28557" y="36457"/>
                        <a:pt x="51298" y="29846"/>
                        <a:pt x="74012" y="2315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78" name="任意多边形: 形状 4777">
                  <a:extLst>
                    <a:ext uri="{FF2B5EF4-FFF2-40B4-BE49-F238E27FC236}">
                      <a16:creationId xmlns:a16="http://schemas.microsoft.com/office/drawing/2014/main" id="{F5D478B3-29A9-1A27-89B0-77D9F5850860}"/>
                    </a:ext>
                  </a:extLst>
                </p:cNvPr>
                <p:cNvSpPr/>
                <p:nvPr/>
              </p:nvSpPr>
              <p:spPr>
                <a:xfrm>
                  <a:off x="6649140" y="6361531"/>
                  <a:ext cx="97493" cy="35661"/>
                </a:xfrm>
                <a:custGeom>
                  <a:avLst/>
                  <a:gdLst>
                    <a:gd name="connsiteX0" fmla="*/ 21644 w 97493"/>
                    <a:gd name="connsiteY0" fmla="*/ 32068 h 35661"/>
                    <a:gd name="connsiteX1" fmla="*/ 76892 w 97493"/>
                    <a:gd name="connsiteY1" fmla="*/ 17337 h 35661"/>
                    <a:gd name="connsiteX2" fmla="*/ 97493 w 97493"/>
                    <a:gd name="connsiteY2" fmla="*/ 13332 h 35661"/>
                    <a:gd name="connsiteX3" fmla="*/ 95299 w 97493"/>
                    <a:gd name="connsiteY3" fmla="*/ 6419 h 35661"/>
                    <a:gd name="connsiteX4" fmla="*/ 96396 w 97493"/>
                    <a:gd name="connsiteY4" fmla="*/ 0 h 35661"/>
                    <a:gd name="connsiteX5" fmla="*/ 73847 w 97493"/>
                    <a:gd name="connsiteY5" fmla="*/ 4060 h 35661"/>
                    <a:gd name="connsiteX6" fmla="*/ 18434 w 97493"/>
                    <a:gd name="connsiteY6" fmla="*/ 17996 h 35661"/>
                    <a:gd name="connsiteX7" fmla="*/ 0 w 97493"/>
                    <a:gd name="connsiteY7" fmla="*/ 21836 h 35661"/>
                    <a:gd name="connsiteX8" fmla="*/ 5486 w 97493"/>
                    <a:gd name="connsiteY8" fmla="*/ 35662 h 35661"/>
                    <a:gd name="connsiteX9" fmla="*/ 21644 w 97493"/>
                    <a:gd name="connsiteY9" fmla="*/ 32068 h 35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7493" h="35661">
                      <a:moveTo>
                        <a:pt x="21644" y="32068"/>
                      </a:moveTo>
                      <a:cubicBezTo>
                        <a:pt x="40023" y="27706"/>
                        <a:pt x="58348" y="21754"/>
                        <a:pt x="76892" y="17337"/>
                      </a:cubicBezTo>
                      <a:cubicBezTo>
                        <a:pt x="83723" y="15718"/>
                        <a:pt x="90581" y="14374"/>
                        <a:pt x="97493" y="13332"/>
                      </a:cubicBezTo>
                      <a:cubicBezTo>
                        <a:pt x="96753" y="11028"/>
                        <a:pt x="95985" y="8751"/>
                        <a:pt x="95299" y="6419"/>
                      </a:cubicBezTo>
                      <a:cubicBezTo>
                        <a:pt x="94613" y="4115"/>
                        <a:pt x="95162" y="1838"/>
                        <a:pt x="96396" y="0"/>
                      </a:cubicBezTo>
                      <a:cubicBezTo>
                        <a:pt x="88825" y="1015"/>
                        <a:pt x="81308" y="2387"/>
                        <a:pt x="73847" y="4060"/>
                      </a:cubicBezTo>
                      <a:cubicBezTo>
                        <a:pt x="55248" y="8230"/>
                        <a:pt x="36869" y="13908"/>
                        <a:pt x="18434" y="17996"/>
                      </a:cubicBezTo>
                      <a:cubicBezTo>
                        <a:pt x="12317" y="19367"/>
                        <a:pt x="6172" y="20629"/>
                        <a:pt x="0" y="21836"/>
                      </a:cubicBezTo>
                      <a:cubicBezTo>
                        <a:pt x="2003" y="26362"/>
                        <a:pt x="3868" y="30943"/>
                        <a:pt x="5486" y="35662"/>
                      </a:cubicBezTo>
                      <a:cubicBezTo>
                        <a:pt x="10863" y="34537"/>
                        <a:pt x="16267" y="33330"/>
                        <a:pt x="21644" y="3206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79" name="任意多边形: 形状 4778">
                  <a:extLst>
                    <a:ext uri="{FF2B5EF4-FFF2-40B4-BE49-F238E27FC236}">
                      <a16:creationId xmlns:a16="http://schemas.microsoft.com/office/drawing/2014/main" id="{24DA3C34-A721-9180-BEC6-011810A5E3A2}"/>
                    </a:ext>
                  </a:extLst>
                </p:cNvPr>
                <p:cNvSpPr/>
                <p:nvPr/>
              </p:nvSpPr>
              <p:spPr>
                <a:xfrm>
                  <a:off x="6183673" y="6527769"/>
                  <a:ext cx="6912" cy="6144"/>
                </a:xfrm>
                <a:custGeom>
                  <a:avLst/>
                  <a:gdLst>
                    <a:gd name="connsiteX0" fmla="*/ 1234 w 6912"/>
                    <a:gd name="connsiteY0" fmla="*/ 0 h 6144"/>
                    <a:gd name="connsiteX1" fmla="*/ 933 w 6912"/>
                    <a:gd name="connsiteY1" fmla="*/ 2716 h 6144"/>
                    <a:gd name="connsiteX2" fmla="*/ 0 w 6912"/>
                    <a:gd name="connsiteY2" fmla="*/ 6145 h 6144"/>
                    <a:gd name="connsiteX3" fmla="*/ 6913 w 6912"/>
                    <a:gd name="connsiteY3" fmla="*/ 3923 h 6144"/>
                    <a:gd name="connsiteX4" fmla="*/ 6282 w 6912"/>
                    <a:gd name="connsiteY4" fmla="*/ 3018 h 6144"/>
                    <a:gd name="connsiteX5" fmla="*/ 1234 w 6912"/>
                    <a:gd name="connsiteY5" fmla="*/ 0 h 6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912" h="6144">
                      <a:moveTo>
                        <a:pt x="1234" y="0"/>
                      </a:moveTo>
                      <a:cubicBezTo>
                        <a:pt x="1317" y="905"/>
                        <a:pt x="1234" y="1811"/>
                        <a:pt x="933" y="2716"/>
                      </a:cubicBezTo>
                      <a:cubicBezTo>
                        <a:pt x="576" y="3841"/>
                        <a:pt x="329" y="5020"/>
                        <a:pt x="0" y="6145"/>
                      </a:cubicBezTo>
                      <a:cubicBezTo>
                        <a:pt x="2304" y="5377"/>
                        <a:pt x="4609" y="4664"/>
                        <a:pt x="6913" y="3923"/>
                      </a:cubicBezTo>
                      <a:cubicBezTo>
                        <a:pt x="6693" y="3621"/>
                        <a:pt x="6501" y="3319"/>
                        <a:pt x="6282" y="3018"/>
                      </a:cubicBezTo>
                      <a:cubicBezTo>
                        <a:pt x="4993" y="1317"/>
                        <a:pt x="3182" y="275"/>
                        <a:pt x="1234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80" name="任意多边形: 形状 4779">
                  <a:extLst>
                    <a:ext uri="{FF2B5EF4-FFF2-40B4-BE49-F238E27FC236}">
                      <a16:creationId xmlns:a16="http://schemas.microsoft.com/office/drawing/2014/main" id="{C11B43D1-0556-E9F0-2129-D386F08B71D4}"/>
                    </a:ext>
                  </a:extLst>
                </p:cNvPr>
                <p:cNvSpPr/>
                <p:nvPr/>
              </p:nvSpPr>
              <p:spPr>
                <a:xfrm>
                  <a:off x="6171356" y="6521695"/>
                  <a:ext cx="13551" cy="12794"/>
                </a:xfrm>
                <a:custGeom>
                  <a:avLst/>
                  <a:gdLst>
                    <a:gd name="connsiteX0" fmla="*/ 7846 w 13551"/>
                    <a:gd name="connsiteY0" fmla="*/ 7473 h 12794"/>
                    <a:gd name="connsiteX1" fmla="*/ 13551 w 13551"/>
                    <a:gd name="connsiteY1" fmla="*/ 6046 h 12794"/>
                    <a:gd name="connsiteX2" fmla="*/ 9053 w 13551"/>
                    <a:gd name="connsiteY2" fmla="*/ 340 h 12794"/>
                    <a:gd name="connsiteX3" fmla="*/ 631 w 13551"/>
                    <a:gd name="connsiteY3" fmla="*/ 4538 h 12794"/>
                    <a:gd name="connsiteX4" fmla="*/ 0 w 13551"/>
                    <a:gd name="connsiteY4" fmla="*/ 6430 h 12794"/>
                    <a:gd name="connsiteX5" fmla="*/ 219 w 13551"/>
                    <a:gd name="connsiteY5" fmla="*/ 8131 h 12794"/>
                    <a:gd name="connsiteX6" fmla="*/ 4855 w 13551"/>
                    <a:gd name="connsiteY6" fmla="*/ 12795 h 12794"/>
                    <a:gd name="connsiteX7" fmla="*/ 7846 w 13551"/>
                    <a:gd name="connsiteY7" fmla="*/ 7473 h 12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551" h="12794">
                      <a:moveTo>
                        <a:pt x="7846" y="7473"/>
                      </a:moveTo>
                      <a:cubicBezTo>
                        <a:pt x="9546" y="6211"/>
                        <a:pt x="11604" y="5772"/>
                        <a:pt x="13551" y="6046"/>
                      </a:cubicBezTo>
                      <a:cubicBezTo>
                        <a:pt x="13305" y="3495"/>
                        <a:pt x="11631" y="1218"/>
                        <a:pt x="9053" y="340"/>
                      </a:cubicBezTo>
                      <a:cubicBezTo>
                        <a:pt x="5569" y="-812"/>
                        <a:pt x="1783" y="1054"/>
                        <a:pt x="631" y="4538"/>
                      </a:cubicBezTo>
                      <a:cubicBezTo>
                        <a:pt x="411" y="5168"/>
                        <a:pt x="219" y="5799"/>
                        <a:pt x="0" y="6430"/>
                      </a:cubicBezTo>
                      <a:cubicBezTo>
                        <a:pt x="55" y="7007"/>
                        <a:pt x="27" y="7555"/>
                        <a:pt x="219" y="8131"/>
                      </a:cubicBezTo>
                      <a:cubicBezTo>
                        <a:pt x="988" y="10408"/>
                        <a:pt x="2771" y="11999"/>
                        <a:pt x="4855" y="12795"/>
                      </a:cubicBezTo>
                      <a:cubicBezTo>
                        <a:pt x="5047" y="10765"/>
                        <a:pt x="6062" y="8789"/>
                        <a:pt x="7846" y="747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81" name="任意多边形: 形状 4780">
                  <a:extLst>
                    <a:ext uri="{FF2B5EF4-FFF2-40B4-BE49-F238E27FC236}">
                      <a16:creationId xmlns:a16="http://schemas.microsoft.com/office/drawing/2014/main" id="{9DF3FD16-9D03-8797-2567-89A1039317B0}"/>
                    </a:ext>
                  </a:extLst>
                </p:cNvPr>
                <p:cNvSpPr/>
                <p:nvPr/>
              </p:nvSpPr>
              <p:spPr>
                <a:xfrm>
                  <a:off x="6176184" y="6527680"/>
                  <a:ext cx="8753" cy="7371"/>
                </a:xfrm>
                <a:custGeom>
                  <a:avLst/>
                  <a:gdLst>
                    <a:gd name="connsiteX0" fmla="*/ 5075 w 8753"/>
                    <a:gd name="connsiteY0" fmla="*/ 7002 h 7371"/>
                    <a:gd name="connsiteX1" fmla="*/ 7489 w 8753"/>
                    <a:gd name="connsiteY1" fmla="*/ 6233 h 7371"/>
                    <a:gd name="connsiteX2" fmla="*/ 8422 w 8753"/>
                    <a:gd name="connsiteY2" fmla="*/ 2804 h 7371"/>
                    <a:gd name="connsiteX3" fmla="*/ 8723 w 8753"/>
                    <a:gd name="connsiteY3" fmla="*/ 89 h 7371"/>
                    <a:gd name="connsiteX4" fmla="*/ 3018 w 8753"/>
                    <a:gd name="connsiteY4" fmla="*/ 1515 h 7371"/>
                    <a:gd name="connsiteX5" fmla="*/ 0 w 8753"/>
                    <a:gd name="connsiteY5" fmla="*/ 6837 h 7371"/>
                    <a:gd name="connsiteX6" fmla="*/ 5075 w 8753"/>
                    <a:gd name="connsiteY6" fmla="*/ 7002 h 7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753" h="7371">
                      <a:moveTo>
                        <a:pt x="5075" y="7002"/>
                      </a:moveTo>
                      <a:cubicBezTo>
                        <a:pt x="5870" y="6727"/>
                        <a:pt x="6693" y="6481"/>
                        <a:pt x="7489" y="6233"/>
                      </a:cubicBezTo>
                      <a:cubicBezTo>
                        <a:pt x="7818" y="5081"/>
                        <a:pt x="8092" y="3929"/>
                        <a:pt x="8422" y="2804"/>
                      </a:cubicBezTo>
                      <a:cubicBezTo>
                        <a:pt x="8723" y="1899"/>
                        <a:pt x="8806" y="967"/>
                        <a:pt x="8723" y="89"/>
                      </a:cubicBezTo>
                      <a:cubicBezTo>
                        <a:pt x="6776" y="-213"/>
                        <a:pt x="4718" y="253"/>
                        <a:pt x="3018" y="1515"/>
                      </a:cubicBezTo>
                      <a:cubicBezTo>
                        <a:pt x="1234" y="2832"/>
                        <a:pt x="219" y="4780"/>
                        <a:pt x="0" y="6837"/>
                      </a:cubicBezTo>
                      <a:cubicBezTo>
                        <a:pt x="1591" y="7413"/>
                        <a:pt x="3347" y="7605"/>
                        <a:pt x="5075" y="700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82" name="任意多边形: 形状 4781">
                  <a:extLst>
                    <a:ext uri="{FF2B5EF4-FFF2-40B4-BE49-F238E27FC236}">
                      <a16:creationId xmlns:a16="http://schemas.microsoft.com/office/drawing/2014/main" id="{34187CB7-EEF3-C603-D3C5-60B43E680931}"/>
                    </a:ext>
                  </a:extLst>
                </p:cNvPr>
                <p:cNvSpPr/>
                <p:nvPr/>
              </p:nvSpPr>
              <p:spPr>
                <a:xfrm>
                  <a:off x="6745590" y="6358138"/>
                  <a:ext cx="392689" cy="504575"/>
                </a:xfrm>
                <a:custGeom>
                  <a:avLst/>
                  <a:gdLst>
                    <a:gd name="connsiteX0" fmla="*/ 9601 w 392689"/>
                    <a:gd name="connsiteY0" fmla="*/ 8825 h 504575"/>
                    <a:gd name="connsiteX1" fmla="*/ 3840 w 392689"/>
                    <a:gd name="connsiteY1" fmla="*/ 16286 h 504575"/>
                    <a:gd name="connsiteX2" fmla="*/ 1042 w 392689"/>
                    <a:gd name="connsiteY2" fmla="*/ 16752 h 504575"/>
                    <a:gd name="connsiteX3" fmla="*/ 20382 w 392689"/>
                    <a:gd name="connsiteY3" fmla="*/ 67008 h 504575"/>
                    <a:gd name="connsiteX4" fmla="*/ 59006 w 392689"/>
                    <a:gd name="connsiteY4" fmla="*/ 148536 h 504575"/>
                    <a:gd name="connsiteX5" fmla="*/ 144375 w 392689"/>
                    <a:gd name="connsiteY5" fmla="*/ 309287 h 504575"/>
                    <a:gd name="connsiteX6" fmla="*/ 217481 w 392689"/>
                    <a:gd name="connsiteY6" fmla="*/ 406863 h 504575"/>
                    <a:gd name="connsiteX7" fmla="*/ 359661 w 392689"/>
                    <a:gd name="connsiteY7" fmla="*/ 504576 h 504575"/>
                    <a:gd name="connsiteX8" fmla="*/ 392689 w 392689"/>
                    <a:gd name="connsiteY8" fmla="*/ 498212 h 504575"/>
                    <a:gd name="connsiteX9" fmla="*/ 392250 w 392689"/>
                    <a:gd name="connsiteY9" fmla="*/ 498047 h 504575"/>
                    <a:gd name="connsiteX10" fmla="*/ 229112 w 392689"/>
                    <a:gd name="connsiteY10" fmla="*/ 396439 h 504575"/>
                    <a:gd name="connsiteX11" fmla="*/ 158392 w 392689"/>
                    <a:gd name="connsiteY11" fmla="*/ 300482 h 504575"/>
                    <a:gd name="connsiteX12" fmla="*/ 73820 w 392689"/>
                    <a:gd name="connsiteY12" fmla="*/ 141733 h 504575"/>
                    <a:gd name="connsiteX13" fmla="*/ 34784 w 392689"/>
                    <a:gd name="connsiteY13" fmla="*/ 60589 h 504575"/>
                    <a:gd name="connsiteX14" fmla="*/ 13634 w 392689"/>
                    <a:gd name="connsiteY14" fmla="*/ 5478 h 504575"/>
                    <a:gd name="connsiteX15" fmla="*/ 4087 w 392689"/>
                    <a:gd name="connsiteY15" fmla="*/ 321 h 504575"/>
                    <a:gd name="connsiteX16" fmla="*/ 0 w 392689"/>
                    <a:gd name="connsiteY16" fmla="*/ 3420 h 504575"/>
                    <a:gd name="connsiteX17" fmla="*/ 2222 w 392689"/>
                    <a:gd name="connsiteY17" fmla="*/ 3091 h 504575"/>
                    <a:gd name="connsiteX18" fmla="*/ 9601 w 392689"/>
                    <a:gd name="connsiteY18" fmla="*/ 8825 h 504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92689" h="504575">
                      <a:moveTo>
                        <a:pt x="9601" y="8825"/>
                      </a:moveTo>
                      <a:cubicBezTo>
                        <a:pt x="10068" y="12473"/>
                        <a:pt x="7489" y="15820"/>
                        <a:pt x="3840" y="16286"/>
                      </a:cubicBezTo>
                      <a:cubicBezTo>
                        <a:pt x="2908" y="16423"/>
                        <a:pt x="1975" y="16615"/>
                        <a:pt x="1042" y="16752"/>
                      </a:cubicBezTo>
                      <a:cubicBezTo>
                        <a:pt x="6447" y="33842"/>
                        <a:pt x="13058" y="50549"/>
                        <a:pt x="20382" y="67008"/>
                      </a:cubicBezTo>
                      <a:cubicBezTo>
                        <a:pt x="32617" y="94550"/>
                        <a:pt x="46580" y="121433"/>
                        <a:pt x="59006" y="148536"/>
                      </a:cubicBezTo>
                      <a:cubicBezTo>
                        <a:pt x="80705" y="195527"/>
                        <a:pt x="109124" y="253600"/>
                        <a:pt x="144375" y="309287"/>
                      </a:cubicBezTo>
                      <a:cubicBezTo>
                        <a:pt x="166183" y="343770"/>
                        <a:pt x="190625" y="377291"/>
                        <a:pt x="217481" y="406863"/>
                      </a:cubicBezTo>
                      <a:cubicBezTo>
                        <a:pt x="259150" y="452784"/>
                        <a:pt x="306745" y="488967"/>
                        <a:pt x="359661" y="504576"/>
                      </a:cubicBezTo>
                      <a:cubicBezTo>
                        <a:pt x="370689" y="502601"/>
                        <a:pt x="381716" y="500461"/>
                        <a:pt x="392689" y="498212"/>
                      </a:cubicBezTo>
                      <a:cubicBezTo>
                        <a:pt x="392524" y="498184"/>
                        <a:pt x="392415" y="498075"/>
                        <a:pt x="392250" y="498047"/>
                      </a:cubicBezTo>
                      <a:cubicBezTo>
                        <a:pt x="330172" y="489022"/>
                        <a:pt x="275829" y="448888"/>
                        <a:pt x="229112" y="396439"/>
                      </a:cubicBezTo>
                      <a:cubicBezTo>
                        <a:pt x="203161" y="367278"/>
                        <a:pt x="179597" y="334251"/>
                        <a:pt x="158392" y="300482"/>
                      </a:cubicBezTo>
                      <a:cubicBezTo>
                        <a:pt x="123746" y="245343"/>
                        <a:pt x="95326" y="188147"/>
                        <a:pt x="73820" y="141733"/>
                      </a:cubicBezTo>
                      <a:cubicBezTo>
                        <a:pt x="61256" y="114767"/>
                        <a:pt x="47156" y="87993"/>
                        <a:pt x="34784" y="60589"/>
                      </a:cubicBezTo>
                      <a:cubicBezTo>
                        <a:pt x="26664" y="42593"/>
                        <a:pt x="19285" y="24296"/>
                        <a:pt x="13634" y="5478"/>
                      </a:cubicBezTo>
                      <a:cubicBezTo>
                        <a:pt x="12427" y="1418"/>
                        <a:pt x="8147" y="-886"/>
                        <a:pt x="4087" y="321"/>
                      </a:cubicBezTo>
                      <a:cubicBezTo>
                        <a:pt x="2304" y="842"/>
                        <a:pt x="960" y="2021"/>
                        <a:pt x="0" y="3420"/>
                      </a:cubicBezTo>
                      <a:cubicBezTo>
                        <a:pt x="741" y="3311"/>
                        <a:pt x="1481" y="3174"/>
                        <a:pt x="2222" y="3091"/>
                      </a:cubicBezTo>
                      <a:cubicBezTo>
                        <a:pt x="5816" y="2597"/>
                        <a:pt x="9162" y="5176"/>
                        <a:pt x="9601" y="882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83" name="任意多边形: 形状 4782">
                  <a:extLst>
                    <a:ext uri="{FF2B5EF4-FFF2-40B4-BE49-F238E27FC236}">
                      <a16:creationId xmlns:a16="http://schemas.microsoft.com/office/drawing/2014/main" id="{CF2BF4AE-9050-76C8-F1CE-45A089136C7C}"/>
                    </a:ext>
                  </a:extLst>
                </p:cNvPr>
                <p:cNvSpPr/>
                <p:nvPr/>
              </p:nvSpPr>
              <p:spPr>
                <a:xfrm>
                  <a:off x="6744139" y="6361148"/>
                  <a:ext cx="11107" cy="13743"/>
                </a:xfrm>
                <a:custGeom>
                  <a:avLst/>
                  <a:gdLst>
                    <a:gd name="connsiteX0" fmla="*/ 299 w 11107"/>
                    <a:gd name="connsiteY0" fmla="*/ 6830 h 13743"/>
                    <a:gd name="connsiteX1" fmla="*/ 2494 w 11107"/>
                    <a:gd name="connsiteY1" fmla="*/ 13743 h 13743"/>
                    <a:gd name="connsiteX2" fmla="*/ 5292 w 11107"/>
                    <a:gd name="connsiteY2" fmla="*/ 13277 h 13743"/>
                    <a:gd name="connsiteX3" fmla="*/ 11053 w 11107"/>
                    <a:gd name="connsiteY3" fmla="*/ 5815 h 13743"/>
                    <a:gd name="connsiteX4" fmla="*/ 3591 w 11107"/>
                    <a:gd name="connsiteY4" fmla="*/ 55 h 13743"/>
                    <a:gd name="connsiteX5" fmla="*/ 1369 w 11107"/>
                    <a:gd name="connsiteY5" fmla="*/ 384 h 13743"/>
                    <a:gd name="connsiteX6" fmla="*/ 299 w 11107"/>
                    <a:gd name="connsiteY6" fmla="*/ 6830 h 13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107" h="13743">
                      <a:moveTo>
                        <a:pt x="299" y="6830"/>
                      </a:moveTo>
                      <a:cubicBezTo>
                        <a:pt x="985" y="9162"/>
                        <a:pt x="1753" y="11439"/>
                        <a:pt x="2494" y="13743"/>
                      </a:cubicBezTo>
                      <a:cubicBezTo>
                        <a:pt x="3427" y="13606"/>
                        <a:pt x="4359" y="13414"/>
                        <a:pt x="5292" y="13277"/>
                      </a:cubicBezTo>
                      <a:cubicBezTo>
                        <a:pt x="8941" y="12810"/>
                        <a:pt x="11519" y="9464"/>
                        <a:pt x="11053" y="5815"/>
                      </a:cubicBezTo>
                      <a:cubicBezTo>
                        <a:pt x="10586" y="2167"/>
                        <a:pt x="7267" y="-412"/>
                        <a:pt x="3591" y="55"/>
                      </a:cubicBezTo>
                      <a:cubicBezTo>
                        <a:pt x="2851" y="137"/>
                        <a:pt x="2110" y="301"/>
                        <a:pt x="1369" y="384"/>
                      </a:cubicBezTo>
                      <a:cubicBezTo>
                        <a:pt x="162" y="2222"/>
                        <a:pt x="-386" y="4526"/>
                        <a:pt x="299" y="683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84" name="任意多边形: 形状 4783">
                  <a:extLst>
                    <a:ext uri="{FF2B5EF4-FFF2-40B4-BE49-F238E27FC236}">
                      <a16:creationId xmlns:a16="http://schemas.microsoft.com/office/drawing/2014/main" id="{77B1AE37-0E8E-646D-8D8E-109844C576AB}"/>
                    </a:ext>
                  </a:extLst>
                </p:cNvPr>
                <p:cNvSpPr/>
                <p:nvPr/>
              </p:nvSpPr>
              <p:spPr>
                <a:xfrm>
                  <a:off x="6521855" y="6899336"/>
                  <a:ext cx="281836" cy="136642"/>
                </a:xfrm>
                <a:custGeom>
                  <a:avLst/>
                  <a:gdLst>
                    <a:gd name="connsiteX0" fmla="*/ 182779 w 281836"/>
                    <a:gd name="connsiteY0" fmla="*/ 110770 h 136642"/>
                    <a:gd name="connsiteX1" fmla="*/ 281836 w 281836"/>
                    <a:gd name="connsiteY1" fmla="*/ 10205 h 136642"/>
                    <a:gd name="connsiteX2" fmla="*/ 281178 w 281836"/>
                    <a:gd name="connsiteY2" fmla="*/ 10232 h 136642"/>
                    <a:gd name="connsiteX3" fmla="*/ 273195 w 281836"/>
                    <a:gd name="connsiteY3" fmla="*/ 2880 h 136642"/>
                    <a:gd name="connsiteX4" fmla="*/ 273662 w 281836"/>
                    <a:gd name="connsiteY4" fmla="*/ 0 h 136642"/>
                    <a:gd name="connsiteX5" fmla="*/ 270644 w 281836"/>
                    <a:gd name="connsiteY5" fmla="*/ 2935 h 136642"/>
                    <a:gd name="connsiteX6" fmla="*/ 175592 w 281836"/>
                    <a:gd name="connsiteY6" fmla="*/ 96478 h 136642"/>
                    <a:gd name="connsiteX7" fmla="*/ 43699 w 281836"/>
                    <a:gd name="connsiteY7" fmla="*/ 118451 h 136642"/>
                    <a:gd name="connsiteX8" fmla="*/ 10424 w 281836"/>
                    <a:gd name="connsiteY8" fmla="*/ 109865 h 136642"/>
                    <a:gd name="connsiteX9" fmla="*/ 0 w 281836"/>
                    <a:gd name="connsiteY9" fmla="*/ 105641 h 136642"/>
                    <a:gd name="connsiteX10" fmla="*/ 63231 w 281836"/>
                    <a:gd name="connsiteY10" fmla="*/ 136419 h 136642"/>
                    <a:gd name="connsiteX11" fmla="*/ 182779 w 281836"/>
                    <a:gd name="connsiteY11" fmla="*/ 110770 h 136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81836" h="136642">
                      <a:moveTo>
                        <a:pt x="182779" y="110770"/>
                      </a:moveTo>
                      <a:cubicBezTo>
                        <a:pt x="225272" y="89099"/>
                        <a:pt x="260604" y="54480"/>
                        <a:pt x="281836" y="10205"/>
                      </a:cubicBezTo>
                      <a:cubicBezTo>
                        <a:pt x="281617" y="10205"/>
                        <a:pt x="281398" y="10232"/>
                        <a:pt x="281178" y="10232"/>
                      </a:cubicBezTo>
                      <a:cubicBezTo>
                        <a:pt x="276953" y="10397"/>
                        <a:pt x="273360" y="7105"/>
                        <a:pt x="273195" y="2880"/>
                      </a:cubicBezTo>
                      <a:cubicBezTo>
                        <a:pt x="273140" y="1865"/>
                        <a:pt x="273333" y="878"/>
                        <a:pt x="273662" y="0"/>
                      </a:cubicBezTo>
                      <a:cubicBezTo>
                        <a:pt x="272400" y="631"/>
                        <a:pt x="271302" y="1564"/>
                        <a:pt x="270644" y="2935"/>
                      </a:cubicBezTo>
                      <a:cubicBezTo>
                        <a:pt x="250098" y="44604"/>
                        <a:pt x="215945" y="76425"/>
                        <a:pt x="175592" y="96478"/>
                      </a:cubicBezTo>
                      <a:cubicBezTo>
                        <a:pt x="135596" y="116366"/>
                        <a:pt x="89428" y="124678"/>
                        <a:pt x="43699" y="118451"/>
                      </a:cubicBezTo>
                      <a:cubicBezTo>
                        <a:pt x="31574" y="116860"/>
                        <a:pt x="20766" y="113760"/>
                        <a:pt x="10424" y="109865"/>
                      </a:cubicBezTo>
                      <a:cubicBezTo>
                        <a:pt x="6913" y="108549"/>
                        <a:pt x="3456" y="107095"/>
                        <a:pt x="0" y="105641"/>
                      </a:cubicBezTo>
                      <a:cubicBezTo>
                        <a:pt x="19696" y="116476"/>
                        <a:pt x="41148" y="127586"/>
                        <a:pt x="63231" y="136419"/>
                      </a:cubicBezTo>
                      <a:cubicBezTo>
                        <a:pt x="105037" y="138202"/>
                        <a:pt x="146459" y="129287"/>
                        <a:pt x="182779" y="11077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85" name="任意多边形: 形状 4784">
                  <a:extLst>
                    <a:ext uri="{FF2B5EF4-FFF2-40B4-BE49-F238E27FC236}">
                      <a16:creationId xmlns:a16="http://schemas.microsoft.com/office/drawing/2014/main" id="{B0361CF3-BABE-CB83-EDF8-D191CA1F6714}"/>
                    </a:ext>
                  </a:extLst>
                </p:cNvPr>
                <p:cNvSpPr/>
                <p:nvPr/>
              </p:nvSpPr>
              <p:spPr>
                <a:xfrm>
                  <a:off x="6472532" y="6997240"/>
                  <a:ext cx="1810" cy="2853"/>
                </a:xfrm>
                <a:custGeom>
                  <a:avLst/>
                  <a:gdLst>
                    <a:gd name="connsiteX0" fmla="*/ 1811 w 1810"/>
                    <a:gd name="connsiteY0" fmla="*/ 2853 h 2853"/>
                    <a:gd name="connsiteX1" fmla="*/ 0 w 1810"/>
                    <a:gd name="connsiteY1" fmla="*/ 0 h 2853"/>
                    <a:gd name="connsiteX2" fmla="*/ 1811 w 1810"/>
                    <a:gd name="connsiteY2" fmla="*/ 2853 h 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0" h="2853">
                      <a:moveTo>
                        <a:pt x="1811" y="2853"/>
                      </a:moveTo>
                      <a:cubicBezTo>
                        <a:pt x="1207" y="1920"/>
                        <a:pt x="604" y="960"/>
                        <a:pt x="0" y="0"/>
                      </a:cubicBezTo>
                      <a:cubicBezTo>
                        <a:pt x="384" y="1070"/>
                        <a:pt x="988" y="2030"/>
                        <a:pt x="1811" y="285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86" name="任意多边形: 形状 4785">
                  <a:extLst>
                    <a:ext uri="{FF2B5EF4-FFF2-40B4-BE49-F238E27FC236}">
                      <a16:creationId xmlns:a16="http://schemas.microsoft.com/office/drawing/2014/main" id="{52507BBA-7E7A-9E6F-5748-3E352E704E4A}"/>
                    </a:ext>
                  </a:extLst>
                </p:cNvPr>
                <p:cNvSpPr/>
                <p:nvPr/>
              </p:nvSpPr>
              <p:spPr>
                <a:xfrm>
                  <a:off x="6486166" y="6989093"/>
                  <a:ext cx="32177" cy="31519"/>
                </a:xfrm>
                <a:custGeom>
                  <a:avLst/>
                  <a:gdLst>
                    <a:gd name="connsiteX0" fmla="*/ 17035 w 32177"/>
                    <a:gd name="connsiteY0" fmla="*/ 14292 h 31519"/>
                    <a:gd name="connsiteX1" fmla="*/ 23564 w 32177"/>
                    <a:gd name="connsiteY1" fmla="*/ 10507 h 31519"/>
                    <a:gd name="connsiteX2" fmla="*/ 0 w 32177"/>
                    <a:gd name="connsiteY2" fmla="*/ 0 h 31519"/>
                    <a:gd name="connsiteX3" fmla="*/ 14950 w 32177"/>
                    <a:gd name="connsiteY3" fmla="*/ 23756 h 31519"/>
                    <a:gd name="connsiteX4" fmla="*/ 32178 w 32177"/>
                    <a:gd name="connsiteY4" fmla="*/ 31519 h 31519"/>
                    <a:gd name="connsiteX5" fmla="*/ 19970 w 32177"/>
                    <a:gd name="connsiteY5" fmla="*/ 24744 h 31519"/>
                    <a:gd name="connsiteX6" fmla="*/ 17035 w 32177"/>
                    <a:gd name="connsiteY6" fmla="*/ 14292 h 31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177" h="31519">
                      <a:moveTo>
                        <a:pt x="17035" y="14292"/>
                      </a:moveTo>
                      <a:cubicBezTo>
                        <a:pt x="18407" y="11851"/>
                        <a:pt x="20931" y="10562"/>
                        <a:pt x="23564" y="10507"/>
                      </a:cubicBezTo>
                      <a:cubicBezTo>
                        <a:pt x="15938" y="7023"/>
                        <a:pt x="8147" y="3456"/>
                        <a:pt x="0" y="0"/>
                      </a:cubicBezTo>
                      <a:cubicBezTo>
                        <a:pt x="5020" y="7900"/>
                        <a:pt x="9958" y="15856"/>
                        <a:pt x="14950" y="23756"/>
                      </a:cubicBezTo>
                      <a:cubicBezTo>
                        <a:pt x="20711" y="26472"/>
                        <a:pt x="26444" y="29051"/>
                        <a:pt x="32178" y="31519"/>
                      </a:cubicBezTo>
                      <a:cubicBezTo>
                        <a:pt x="28063" y="29242"/>
                        <a:pt x="23921" y="26966"/>
                        <a:pt x="19970" y="24744"/>
                      </a:cubicBezTo>
                      <a:cubicBezTo>
                        <a:pt x="16295" y="22659"/>
                        <a:pt x="14978" y="17968"/>
                        <a:pt x="17035" y="1429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87" name="任意多边形: 形状 4786">
                  <a:extLst>
                    <a:ext uri="{FF2B5EF4-FFF2-40B4-BE49-F238E27FC236}">
                      <a16:creationId xmlns:a16="http://schemas.microsoft.com/office/drawing/2014/main" id="{3B4471AF-DAD2-C5D5-D695-1C888BF0BFC1}"/>
                    </a:ext>
                  </a:extLst>
                </p:cNvPr>
                <p:cNvSpPr/>
                <p:nvPr/>
              </p:nvSpPr>
              <p:spPr>
                <a:xfrm>
                  <a:off x="6472021" y="6986954"/>
                  <a:ext cx="29095" cy="25895"/>
                </a:xfrm>
                <a:custGeom>
                  <a:avLst/>
                  <a:gdLst>
                    <a:gd name="connsiteX0" fmla="*/ 566 w 29095"/>
                    <a:gd name="connsiteY0" fmla="*/ 4718 h 25895"/>
                    <a:gd name="connsiteX1" fmla="*/ 484 w 29095"/>
                    <a:gd name="connsiteY1" fmla="*/ 10286 h 25895"/>
                    <a:gd name="connsiteX2" fmla="*/ 2294 w 29095"/>
                    <a:gd name="connsiteY2" fmla="*/ 13140 h 25895"/>
                    <a:gd name="connsiteX3" fmla="*/ 4681 w 29095"/>
                    <a:gd name="connsiteY3" fmla="*/ 14758 h 25895"/>
                    <a:gd name="connsiteX4" fmla="*/ 29095 w 29095"/>
                    <a:gd name="connsiteY4" fmla="*/ 25895 h 25895"/>
                    <a:gd name="connsiteX5" fmla="*/ 14145 w 29095"/>
                    <a:gd name="connsiteY5" fmla="*/ 2139 h 25895"/>
                    <a:gd name="connsiteX6" fmla="*/ 10606 w 29095"/>
                    <a:gd name="connsiteY6" fmla="*/ 603 h 25895"/>
                    <a:gd name="connsiteX7" fmla="*/ 566 w 29095"/>
                    <a:gd name="connsiteY7" fmla="*/ 4718 h 25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095" h="25895">
                      <a:moveTo>
                        <a:pt x="566" y="4718"/>
                      </a:moveTo>
                      <a:cubicBezTo>
                        <a:pt x="-202" y="6584"/>
                        <a:pt x="-147" y="8531"/>
                        <a:pt x="484" y="10286"/>
                      </a:cubicBezTo>
                      <a:cubicBezTo>
                        <a:pt x="1087" y="11219"/>
                        <a:pt x="1691" y="12179"/>
                        <a:pt x="2294" y="13140"/>
                      </a:cubicBezTo>
                      <a:cubicBezTo>
                        <a:pt x="2980" y="13798"/>
                        <a:pt x="3748" y="14374"/>
                        <a:pt x="4681" y="14758"/>
                      </a:cubicBezTo>
                      <a:cubicBezTo>
                        <a:pt x="13212" y="18379"/>
                        <a:pt x="21222" y="22192"/>
                        <a:pt x="29095" y="25895"/>
                      </a:cubicBezTo>
                      <a:cubicBezTo>
                        <a:pt x="24103" y="17995"/>
                        <a:pt x="19165" y="10039"/>
                        <a:pt x="14145" y="2139"/>
                      </a:cubicBezTo>
                      <a:cubicBezTo>
                        <a:pt x="12965" y="1646"/>
                        <a:pt x="11813" y="1097"/>
                        <a:pt x="10606" y="603"/>
                      </a:cubicBezTo>
                      <a:cubicBezTo>
                        <a:pt x="6711" y="-1043"/>
                        <a:pt x="2212" y="795"/>
                        <a:pt x="566" y="471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88" name="任意多边形: 形状 4787">
                  <a:extLst>
                    <a:ext uri="{FF2B5EF4-FFF2-40B4-BE49-F238E27FC236}">
                      <a16:creationId xmlns:a16="http://schemas.microsoft.com/office/drawing/2014/main" id="{43865541-94E2-AF64-9AC4-2E995B240AA4}"/>
                    </a:ext>
                  </a:extLst>
                </p:cNvPr>
                <p:cNvSpPr/>
                <p:nvPr/>
              </p:nvSpPr>
              <p:spPr>
                <a:xfrm>
                  <a:off x="6795544" y="6862686"/>
                  <a:ext cx="340239" cy="46826"/>
                </a:xfrm>
                <a:custGeom>
                  <a:avLst/>
                  <a:gdLst>
                    <a:gd name="connsiteX0" fmla="*/ 309680 w 340239"/>
                    <a:gd name="connsiteY0" fmla="*/ 0 h 46826"/>
                    <a:gd name="connsiteX1" fmla="*/ 215451 w 340239"/>
                    <a:gd name="connsiteY1" fmla="*/ 14210 h 46826"/>
                    <a:gd name="connsiteX2" fmla="*/ 132250 w 340239"/>
                    <a:gd name="connsiteY2" fmla="*/ 22988 h 46826"/>
                    <a:gd name="connsiteX3" fmla="*/ 6885 w 340239"/>
                    <a:gd name="connsiteY3" fmla="*/ 31519 h 46826"/>
                    <a:gd name="connsiteX4" fmla="*/ 0 w 340239"/>
                    <a:gd name="connsiteY4" fmla="*/ 36622 h 46826"/>
                    <a:gd name="connsiteX5" fmla="*/ 5870 w 340239"/>
                    <a:gd name="connsiteY5" fmla="*/ 36457 h 46826"/>
                    <a:gd name="connsiteX6" fmla="*/ 8970 w 340239"/>
                    <a:gd name="connsiteY6" fmla="*/ 45345 h 46826"/>
                    <a:gd name="connsiteX7" fmla="*/ 8202 w 340239"/>
                    <a:gd name="connsiteY7" fmla="*/ 46827 h 46826"/>
                    <a:gd name="connsiteX8" fmla="*/ 182670 w 340239"/>
                    <a:gd name="connsiteY8" fmla="*/ 34592 h 46826"/>
                    <a:gd name="connsiteX9" fmla="*/ 338895 w 340239"/>
                    <a:gd name="connsiteY9" fmla="*/ 8285 h 46826"/>
                    <a:gd name="connsiteX10" fmla="*/ 340239 w 340239"/>
                    <a:gd name="connsiteY10" fmla="*/ 6612 h 46826"/>
                    <a:gd name="connsiteX11" fmla="*/ 309680 w 340239"/>
                    <a:gd name="connsiteY11" fmla="*/ 0 h 46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39" h="46826">
                      <a:moveTo>
                        <a:pt x="309680" y="0"/>
                      </a:moveTo>
                      <a:cubicBezTo>
                        <a:pt x="278407" y="5624"/>
                        <a:pt x="246970" y="10287"/>
                        <a:pt x="215451" y="14210"/>
                      </a:cubicBezTo>
                      <a:cubicBezTo>
                        <a:pt x="187772" y="17639"/>
                        <a:pt x="160011" y="20519"/>
                        <a:pt x="132250" y="22988"/>
                      </a:cubicBezTo>
                      <a:cubicBezTo>
                        <a:pt x="90498" y="26691"/>
                        <a:pt x="48692" y="29544"/>
                        <a:pt x="6885" y="31519"/>
                      </a:cubicBezTo>
                      <a:cubicBezTo>
                        <a:pt x="3676" y="31657"/>
                        <a:pt x="1015" y="33769"/>
                        <a:pt x="0" y="36622"/>
                      </a:cubicBezTo>
                      <a:cubicBezTo>
                        <a:pt x="1783" y="35717"/>
                        <a:pt x="3923" y="35525"/>
                        <a:pt x="5870" y="36457"/>
                      </a:cubicBezTo>
                      <a:cubicBezTo>
                        <a:pt x="9190" y="38049"/>
                        <a:pt x="10589" y="42026"/>
                        <a:pt x="8970" y="45345"/>
                      </a:cubicBezTo>
                      <a:cubicBezTo>
                        <a:pt x="8723" y="45866"/>
                        <a:pt x="8422" y="46333"/>
                        <a:pt x="8202" y="46827"/>
                      </a:cubicBezTo>
                      <a:cubicBezTo>
                        <a:pt x="66413" y="44550"/>
                        <a:pt x="124733" y="41230"/>
                        <a:pt x="182670" y="34592"/>
                      </a:cubicBezTo>
                      <a:cubicBezTo>
                        <a:pt x="235147" y="28585"/>
                        <a:pt x="287240" y="19752"/>
                        <a:pt x="338895" y="8285"/>
                      </a:cubicBezTo>
                      <a:cubicBezTo>
                        <a:pt x="339334" y="7736"/>
                        <a:pt x="339800" y="7188"/>
                        <a:pt x="340239" y="6612"/>
                      </a:cubicBezTo>
                      <a:cubicBezTo>
                        <a:pt x="329842" y="5240"/>
                        <a:pt x="319665" y="2963"/>
                        <a:pt x="309680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89" name="任意多边形: 形状 4788">
                  <a:extLst>
                    <a:ext uri="{FF2B5EF4-FFF2-40B4-BE49-F238E27FC236}">
                      <a16:creationId xmlns:a16="http://schemas.microsoft.com/office/drawing/2014/main" id="{D07949A8-5A51-58D9-6DED-03C21DECA6B3}"/>
                    </a:ext>
                  </a:extLst>
                </p:cNvPr>
                <p:cNvSpPr/>
                <p:nvPr/>
              </p:nvSpPr>
              <p:spPr>
                <a:xfrm>
                  <a:off x="6795020" y="6898557"/>
                  <a:ext cx="10096" cy="11016"/>
                </a:xfrm>
                <a:custGeom>
                  <a:avLst/>
                  <a:gdLst>
                    <a:gd name="connsiteX0" fmla="*/ 8013 w 10096"/>
                    <a:gd name="connsiteY0" fmla="*/ 11010 h 11016"/>
                    <a:gd name="connsiteX1" fmla="*/ 8671 w 10096"/>
                    <a:gd name="connsiteY1" fmla="*/ 10983 h 11016"/>
                    <a:gd name="connsiteX2" fmla="*/ 9440 w 10096"/>
                    <a:gd name="connsiteY2" fmla="*/ 9501 h 11016"/>
                    <a:gd name="connsiteX3" fmla="*/ 6340 w 10096"/>
                    <a:gd name="connsiteY3" fmla="*/ 613 h 11016"/>
                    <a:gd name="connsiteX4" fmla="*/ 469 w 10096"/>
                    <a:gd name="connsiteY4" fmla="*/ 778 h 11016"/>
                    <a:gd name="connsiteX5" fmla="*/ 3 w 10096"/>
                    <a:gd name="connsiteY5" fmla="*/ 3659 h 11016"/>
                    <a:gd name="connsiteX6" fmla="*/ 8013 w 10096"/>
                    <a:gd name="connsiteY6" fmla="*/ 11010 h 11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096" h="11016">
                      <a:moveTo>
                        <a:pt x="8013" y="11010"/>
                      </a:moveTo>
                      <a:cubicBezTo>
                        <a:pt x="8233" y="11010"/>
                        <a:pt x="8452" y="10983"/>
                        <a:pt x="8671" y="10983"/>
                      </a:cubicBezTo>
                      <a:cubicBezTo>
                        <a:pt x="8918" y="10489"/>
                        <a:pt x="9220" y="9995"/>
                        <a:pt x="9440" y="9501"/>
                      </a:cubicBezTo>
                      <a:cubicBezTo>
                        <a:pt x="11031" y="6182"/>
                        <a:pt x="9632" y="2205"/>
                        <a:pt x="6340" y="613"/>
                      </a:cubicBezTo>
                      <a:cubicBezTo>
                        <a:pt x="4392" y="-319"/>
                        <a:pt x="2252" y="-127"/>
                        <a:pt x="469" y="778"/>
                      </a:cubicBezTo>
                      <a:cubicBezTo>
                        <a:pt x="140" y="1684"/>
                        <a:pt x="-25" y="2643"/>
                        <a:pt x="3" y="3659"/>
                      </a:cubicBezTo>
                      <a:cubicBezTo>
                        <a:pt x="222" y="7883"/>
                        <a:pt x="3789" y="11175"/>
                        <a:pt x="8013" y="1101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90" name="任意多边形: 形状 4789">
                  <a:extLst>
                    <a:ext uri="{FF2B5EF4-FFF2-40B4-BE49-F238E27FC236}">
                      <a16:creationId xmlns:a16="http://schemas.microsoft.com/office/drawing/2014/main" id="{55A6AC8C-C36C-9F88-B82E-636D0DA21263}"/>
                    </a:ext>
                  </a:extLst>
                </p:cNvPr>
                <p:cNvSpPr/>
                <p:nvPr/>
              </p:nvSpPr>
              <p:spPr>
                <a:xfrm>
                  <a:off x="6518344" y="6850714"/>
                  <a:ext cx="642376" cy="222393"/>
                </a:xfrm>
                <a:custGeom>
                  <a:avLst/>
                  <a:gdLst>
                    <a:gd name="connsiteX0" fmla="*/ 630579 w 642376"/>
                    <a:gd name="connsiteY0" fmla="*/ 2453 h 222393"/>
                    <a:gd name="connsiteX1" fmla="*/ 629592 w 642376"/>
                    <a:gd name="connsiteY1" fmla="*/ 3687 h 222393"/>
                    <a:gd name="connsiteX2" fmla="*/ 630113 w 642376"/>
                    <a:gd name="connsiteY2" fmla="*/ 3578 h 222393"/>
                    <a:gd name="connsiteX3" fmla="*/ 638068 w 642376"/>
                    <a:gd name="connsiteY3" fmla="*/ 8625 h 222393"/>
                    <a:gd name="connsiteX4" fmla="*/ 633021 w 642376"/>
                    <a:gd name="connsiteY4" fmla="*/ 16581 h 222393"/>
                    <a:gd name="connsiteX5" fmla="*/ 616040 w 642376"/>
                    <a:gd name="connsiteY5" fmla="*/ 20284 h 222393"/>
                    <a:gd name="connsiteX6" fmla="*/ 578047 w 642376"/>
                    <a:gd name="connsiteY6" fmla="*/ 65382 h 222393"/>
                    <a:gd name="connsiteX7" fmla="*/ 538710 w 642376"/>
                    <a:gd name="connsiteY7" fmla="*/ 101648 h 222393"/>
                    <a:gd name="connsiteX8" fmla="*/ 338977 w 642376"/>
                    <a:gd name="connsiteY8" fmla="*/ 190692 h 222393"/>
                    <a:gd name="connsiteX9" fmla="*/ 119768 w 642376"/>
                    <a:gd name="connsiteY9" fmla="*/ 200156 h 222393"/>
                    <a:gd name="connsiteX10" fmla="*/ 68553 w 642376"/>
                    <a:gd name="connsiteY10" fmla="*/ 185754 h 222393"/>
                    <a:gd name="connsiteX11" fmla="*/ 66769 w 642376"/>
                    <a:gd name="connsiteY11" fmla="*/ 184986 h 222393"/>
                    <a:gd name="connsiteX12" fmla="*/ 45016 w 642376"/>
                    <a:gd name="connsiteY12" fmla="*/ 183148 h 222393"/>
                    <a:gd name="connsiteX13" fmla="*/ 8257 w 642376"/>
                    <a:gd name="connsiteY13" fmla="*/ 173300 h 222393"/>
                    <a:gd name="connsiteX14" fmla="*/ 0 w 642376"/>
                    <a:gd name="connsiteY14" fmla="*/ 169843 h 222393"/>
                    <a:gd name="connsiteX15" fmla="*/ 62737 w 642376"/>
                    <a:gd name="connsiteY15" fmla="*/ 200430 h 222393"/>
                    <a:gd name="connsiteX16" fmla="*/ 117409 w 642376"/>
                    <a:gd name="connsiteY16" fmla="*/ 216066 h 222393"/>
                    <a:gd name="connsiteX17" fmla="*/ 342653 w 642376"/>
                    <a:gd name="connsiteY17" fmla="*/ 206794 h 222393"/>
                    <a:gd name="connsiteX18" fmla="*/ 547707 w 642376"/>
                    <a:gd name="connsiteY18" fmla="*/ 113415 h 222393"/>
                    <a:gd name="connsiteX19" fmla="*/ 551164 w 642376"/>
                    <a:gd name="connsiteY19" fmla="*/ 110590 h 222393"/>
                    <a:gd name="connsiteX20" fmla="*/ 548009 w 642376"/>
                    <a:gd name="connsiteY20" fmla="*/ 106311 h 222393"/>
                    <a:gd name="connsiteX21" fmla="*/ 549628 w 642376"/>
                    <a:gd name="connsiteY21" fmla="*/ 95585 h 222393"/>
                    <a:gd name="connsiteX22" fmla="*/ 560353 w 642376"/>
                    <a:gd name="connsiteY22" fmla="*/ 97203 h 222393"/>
                    <a:gd name="connsiteX23" fmla="*/ 563124 w 642376"/>
                    <a:gd name="connsiteY23" fmla="*/ 100413 h 222393"/>
                    <a:gd name="connsiteX24" fmla="*/ 588554 w 642376"/>
                    <a:gd name="connsiteY24" fmla="*/ 74901 h 222393"/>
                    <a:gd name="connsiteX25" fmla="*/ 640866 w 642376"/>
                    <a:gd name="connsiteY25" fmla="*/ 10847 h 222393"/>
                    <a:gd name="connsiteX26" fmla="*/ 639934 w 642376"/>
                    <a:gd name="connsiteY26" fmla="*/ 1466 h 222393"/>
                    <a:gd name="connsiteX27" fmla="*/ 630579 w 642376"/>
                    <a:gd name="connsiteY27" fmla="*/ 2453 h 222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42376" h="222393">
                      <a:moveTo>
                        <a:pt x="630579" y="2453"/>
                      </a:moveTo>
                      <a:cubicBezTo>
                        <a:pt x="630250" y="2865"/>
                        <a:pt x="629921" y="3276"/>
                        <a:pt x="629592" y="3687"/>
                      </a:cubicBezTo>
                      <a:cubicBezTo>
                        <a:pt x="629756" y="3660"/>
                        <a:pt x="629949" y="3632"/>
                        <a:pt x="630113" y="3578"/>
                      </a:cubicBezTo>
                      <a:cubicBezTo>
                        <a:pt x="633707" y="2783"/>
                        <a:pt x="637273" y="5031"/>
                        <a:pt x="638068" y="8625"/>
                      </a:cubicBezTo>
                      <a:cubicBezTo>
                        <a:pt x="638864" y="12219"/>
                        <a:pt x="636614" y="15785"/>
                        <a:pt x="633021" y="16581"/>
                      </a:cubicBezTo>
                      <a:cubicBezTo>
                        <a:pt x="627370" y="17898"/>
                        <a:pt x="621691" y="19050"/>
                        <a:pt x="616040" y="20284"/>
                      </a:cubicBezTo>
                      <a:cubicBezTo>
                        <a:pt x="603669" y="35591"/>
                        <a:pt x="591352" y="50953"/>
                        <a:pt x="578047" y="65382"/>
                      </a:cubicBezTo>
                      <a:cubicBezTo>
                        <a:pt x="565977" y="78494"/>
                        <a:pt x="553139" y="90839"/>
                        <a:pt x="538710" y="101648"/>
                      </a:cubicBezTo>
                      <a:cubicBezTo>
                        <a:pt x="481569" y="144743"/>
                        <a:pt x="411864" y="174260"/>
                        <a:pt x="338977" y="190692"/>
                      </a:cubicBezTo>
                      <a:cubicBezTo>
                        <a:pt x="266090" y="207123"/>
                        <a:pt x="189994" y="210525"/>
                        <a:pt x="119768" y="200156"/>
                      </a:cubicBezTo>
                      <a:cubicBezTo>
                        <a:pt x="102843" y="197687"/>
                        <a:pt x="85560" y="192447"/>
                        <a:pt x="68553" y="185754"/>
                      </a:cubicBezTo>
                      <a:cubicBezTo>
                        <a:pt x="67949" y="185507"/>
                        <a:pt x="67373" y="185233"/>
                        <a:pt x="66769" y="184986"/>
                      </a:cubicBezTo>
                      <a:cubicBezTo>
                        <a:pt x="59527" y="184684"/>
                        <a:pt x="52258" y="184135"/>
                        <a:pt x="45016" y="183148"/>
                      </a:cubicBezTo>
                      <a:cubicBezTo>
                        <a:pt x="31574" y="181255"/>
                        <a:pt x="19669" y="177716"/>
                        <a:pt x="8257" y="173300"/>
                      </a:cubicBezTo>
                      <a:cubicBezTo>
                        <a:pt x="5459" y="172230"/>
                        <a:pt x="2743" y="171023"/>
                        <a:pt x="0" y="169843"/>
                      </a:cubicBezTo>
                      <a:cubicBezTo>
                        <a:pt x="19641" y="180679"/>
                        <a:pt x="40901" y="191706"/>
                        <a:pt x="62737" y="200430"/>
                      </a:cubicBezTo>
                      <a:cubicBezTo>
                        <a:pt x="80870" y="207672"/>
                        <a:pt x="99359" y="213351"/>
                        <a:pt x="117409" y="216066"/>
                      </a:cubicBezTo>
                      <a:cubicBezTo>
                        <a:pt x="189555" y="226847"/>
                        <a:pt x="267819" y="223912"/>
                        <a:pt x="342653" y="206794"/>
                      </a:cubicBezTo>
                      <a:cubicBezTo>
                        <a:pt x="417707" y="189649"/>
                        <a:pt x="489195" y="158267"/>
                        <a:pt x="547707" y="113415"/>
                      </a:cubicBezTo>
                      <a:cubicBezTo>
                        <a:pt x="548887" y="112511"/>
                        <a:pt x="550012" y="111523"/>
                        <a:pt x="551164" y="110590"/>
                      </a:cubicBezTo>
                      <a:cubicBezTo>
                        <a:pt x="550121" y="109164"/>
                        <a:pt x="549024" y="107765"/>
                        <a:pt x="548009" y="106311"/>
                      </a:cubicBezTo>
                      <a:cubicBezTo>
                        <a:pt x="545513" y="102909"/>
                        <a:pt x="546226" y="98109"/>
                        <a:pt x="549628" y="95585"/>
                      </a:cubicBezTo>
                      <a:cubicBezTo>
                        <a:pt x="553057" y="93088"/>
                        <a:pt x="557857" y="93802"/>
                        <a:pt x="560353" y="97203"/>
                      </a:cubicBezTo>
                      <a:cubicBezTo>
                        <a:pt x="561231" y="98328"/>
                        <a:pt x="562191" y="99343"/>
                        <a:pt x="563124" y="100413"/>
                      </a:cubicBezTo>
                      <a:cubicBezTo>
                        <a:pt x="572067" y="92348"/>
                        <a:pt x="580516" y="83817"/>
                        <a:pt x="588554" y="74901"/>
                      </a:cubicBezTo>
                      <a:cubicBezTo>
                        <a:pt x="606960" y="54437"/>
                        <a:pt x="623529" y="32244"/>
                        <a:pt x="640866" y="10847"/>
                      </a:cubicBezTo>
                      <a:cubicBezTo>
                        <a:pt x="643198" y="7994"/>
                        <a:pt x="642787" y="3797"/>
                        <a:pt x="639934" y="1466"/>
                      </a:cubicBezTo>
                      <a:cubicBezTo>
                        <a:pt x="637108" y="-811"/>
                        <a:pt x="632911" y="-400"/>
                        <a:pt x="630579" y="245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91" name="任意多边形: 形状 4790">
                  <a:extLst>
                    <a:ext uri="{FF2B5EF4-FFF2-40B4-BE49-F238E27FC236}">
                      <a16:creationId xmlns:a16="http://schemas.microsoft.com/office/drawing/2014/main" id="{5650E8B2-0C77-3E4E-C8AF-C6A5F56FBC4B}"/>
                    </a:ext>
                  </a:extLst>
                </p:cNvPr>
                <p:cNvSpPr/>
                <p:nvPr/>
              </p:nvSpPr>
              <p:spPr>
                <a:xfrm>
                  <a:off x="6509730" y="6999591"/>
                  <a:ext cx="12152" cy="5357"/>
                </a:xfrm>
                <a:custGeom>
                  <a:avLst/>
                  <a:gdLst>
                    <a:gd name="connsiteX0" fmla="*/ 0 w 12152"/>
                    <a:gd name="connsiteY0" fmla="*/ 9 h 5357"/>
                    <a:gd name="connsiteX1" fmla="*/ 12152 w 12152"/>
                    <a:gd name="connsiteY1" fmla="*/ 5358 h 5357"/>
                    <a:gd name="connsiteX2" fmla="*/ 3923 w 12152"/>
                    <a:gd name="connsiteY2" fmla="*/ 831 h 5357"/>
                    <a:gd name="connsiteX3" fmla="*/ 0 w 12152"/>
                    <a:gd name="connsiteY3" fmla="*/ 9 h 5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152" h="5357">
                      <a:moveTo>
                        <a:pt x="0" y="9"/>
                      </a:moveTo>
                      <a:cubicBezTo>
                        <a:pt x="4060" y="1847"/>
                        <a:pt x="8092" y="3657"/>
                        <a:pt x="12152" y="5358"/>
                      </a:cubicBezTo>
                      <a:cubicBezTo>
                        <a:pt x="9409" y="3849"/>
                        <a:pt x="6584" y="2340"/>
                        <a:pt x="3923" y="831"/>
                      </a:cubicBezTo>
                      <a:cubicBezTo>
                        <a:pt x="2688" y="145"/>
                        <a:pt x="1344" y="-46"/>
                        <a:pt x="0" y="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92" name="任意多边形: 形状 4791">
                  <a:extLst>
                    <a:ext uri="{FF2B5EF4-FFF2-40B4-BE49-F238E27FC236}">
                      <a16:creationId xmlns:a16="http://schemas.microsoft.com/office/drawing/2014/main" id="{1CD22C77-1247-3CA3-BD8C-C9A92C7DBA83}"/>
                    </a:ext>
                  </a:extLst>
                </p:cNvPr>
                <p:cNvSpPr/>
                <p:nvPr/>
              </p:nvSpPr>
              <p:spPr>
                <a:xfrm>
                  <a:off x="6502212" y="6999600"/>
                  <a:ext cx="82901" cy="36155"/>
                </a:xfrm>
                <a:custGeom>
                  <a:avLst/>
                  <a:gdLst>
                    <a:gd name="connsiteX0" fmla="*/ 7519 w 82901"/>
                    <a:gd name="connsiteY0" fmla="*/ 0 h 36155"/>
                    <a:gd name="connsiteX1" fmla="*/ 990 w 82901"/>
                    <a:gd name="connsiteY1" fmla="*/ 3785 h 36155"/>
                    <a:gd name="connsiteX2" fmla="*/ 3925 w 82901"/>
                    <a:gd name="connsiteY2" fmla="*/ 14237 h 36155"/>
                    <a:gd name="connsiteX3" fmla="*/ 16132 w 82901"/>
                    <a:gd name="connsiteY3" fmla="*/ 21013 h 36155"/>
                    <a:gd name="connsiteX4" fmla="*/ 24389 w 82901"/>
                    <a:gd name="connsiteY4" fmla="*/ 24469 h 36155"/>
                    <a:gd name="connsiteX5" fmla="*/ 61148 w 82901"/>
                    <a:gd name="connsiteY5" fmla="*/ 34317 h 36155"/>
                    <a:gd name="connsiteX6" fmla="*/ 82902 w 82901"/>
                    <a:gd name="connsiteY6" fmla="*/ 36155 h 36155"/>
                    <a:gd name="connsiteX7" fmla="*/ 19671 w 82901"/>
                    <a:gd name="connsiteY7" fmla="*/ 5377 h 36155"/>
                    <a:gd name="connsiteX8" fmla="*/ 7519 w 82901"/>
                    <a:gd name="connsiteY8" fmla="*/ 0 h 36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2901" h="36155">
                      <a:moveTo>
                        <a:pt x="7519" y="0"/>
                      </a:moveTo>
                      <a:cubicBezTo>
                        <a:pt x="4913" y="55"/>
                        <a:pt x="2361" y="1344"/>
                        <a:pt x="990" y="3785"/>
                      </a:cubicBezTo>
                      <a:cubicBezTo>
                        <a:pt x="-1095" y="7489"/>
                        <a:pt x="222" y="12152"/>
                        <a:pt x="3925" y="14237"/>
                      </a:cubicBezTo>
                      <a:cubicBezTo>
                        <a:pt x="7875" y="16459"/>
                        <a:pt x="12017" y="18736"/>
                        <a:pt x="16132" y="21013"/>
                      </a:cubicBezTo>
                      <a:cubicBezTo>
                        <a:pt x="18875" y="22192"/>
                        <a:pt x="21591" y="23400"/>
                        <a:pt x="24389" y="24469"/>
                      </a:cubicBezTo>
                      <a:cubicBezTo>
                        <a:pt x="35801" y="28886"/>
                        <a:pt x="47734" y="32424"/>
                        <a:pt x="61148" y="34317"/>
                      </a:cubicBezTo>
                      <a:cubicBezTo>
                        <a:pt x="68390" y="35305"/>
                        <a:pt x="75632" y="35826"/>
                        <a:pt x="82902" y="36155"/>
                      </a:cubicBezTo>
                      <a:cubicBezTo>
                        <a:pt x="60819" y="27322"/>
                        <a:pt x="39340" y="16212"/>
                        <a:pt x="19671" y="5377"/>
                      </a:cubicBezTo>
                      <a:cubicBezTo>
                        <a:pt x="15611" y="3621"/>
                        <a:pt x="11579" y="1838"/>
                        <a:pt x="7519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93" name="任意多边形: 形状 4792">
                  <a:extLst>
                    <a:ext uri="{FF2B5EF4-FFF2-40B4-BE49-F238E27FC236}">
                      <a16:creationId xmlns:a16="http://schemas.microsoft.com/office/drawing/2014/main" id="{4B43F9A9-D0B0-9560-E865-BB01C6BF5D25}"/>
                    </a:ext>
                  </a:extLst>
                </p:cNvPr>
                <p:cNvSpPr/>
                <p:nvPr/>
              </p:nvSpPr>
              <p:spPr>
                <a:xfrm>
                  <a:off x="6224767" y="6436366"/>
                  <a:ext cx="63642" cy="52916"/>
                </a:xfrm>
                <a:custGeom>
                  <a:avLst/>
                  <a:gdLst>
                    <a:gd name="connsiteX0" fmla="*/ 36183 w 63642"/>
                    <a:gd name="connsiteY0" fmla="*/ 39310 h 52916"/>
                    <a:gd name="connsiteX1" fmla="*/ 47622 w 63642"/>
                    <a:gd name="connsiteY1" fmla="*/ 52916 h 52916"/>
                    <a:gd name="connsiteX2" fmla="*/ 63642 w 63642"/>
                    <a:gd name="connsiteY2" fmla="*/ 47951 h 52916"/>
                    <a:gd name="connsiteX3" fmla="*/ 47540 w 63642"/>
                    <a:gd name="connsiteY3" fmla="*/ 27844 h 52916"/>
                    <a:gd name="connsiteX4" fmla="*/ 27295 w 63642"/>
                    <a:gd name="connsiteY4" fmla="*/ 11028 h 52916"/>
                    <a:gd name="connsiteX5" fmla="*/ 7571 w 63642"/>
                    <a:gd name="connsiteY5" fmla="*/ 0 h 52916"/>
                    <a:gd name="connsiteX6" fmla="*/ 0 w 63642"/>
                    <a:gd name="connsiteY6" fmla="*/ 14621 h 52916"/>
                    <a:gd name="connsiteX7" fmla="*/ 17995 w 63642"/>
                    <a:gd name="connsiteY7" fmla="*/ 24442 h 52916"/>
                    <a:gd name="connsiteX8" fmla="*/ 36183 w 63642"/>
                    <a:gd name="connsiteY8" fmla="*/ 39310 h 52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3642" h="52916">
                      <a:moveTo>
                        <a:pt x="36183" y="39310"/>
                      </a:moveTo>
                      <a:cubicBezTo>
                        <a:pt x="40435" y="43507"/>
                        <a:pt x="44193" y="48088"/>
                        <a:pt x="47622" y="52916"/>
                      </a:cubicBezTo>
                      <a:cubicBezTo>
                        <a:pt x="52971" y="51270"/>
                        <a:pt x="58293" y="49569"/>
                        <a:pt x="63642" y="47951"/>
                      </a:cubicBezTo>
                      <a:cubicBezTo>
                        <a:pt x="59116" y="40709"/>
                        <a:pt x="53684" y="33961"/>
                        <a:pt x="47540" y="27844"/>
                      </a:cubicBezTo>
                      <a:cubicBezTo>
                        <a:pt x="41285" y="21589"/>
                        <a:pt x="34400" y="15965"/>
                        <a:pt x="27295" y="11028"/>
                      </a:cubicBezTo>
                      <a:cubicBezTo>
                        <a:pt x="20711" y="6474"/>
                        <a:pt x="14127" y="2853"/>
                        <a:pt x="7571" y="0"/>
                      </a:cubicBezTo>
                      <a:cubicBezTo>
                        <a:pt x="4636" y="4636"/>
                        <a:pt x="2085" y="9519"/>
                        <a:pt x="0" y="14621"/>
                      </a:cubicBezTo>
                      <a:cubicBezTo>
                        <a:pt x="5953" y="17090"/>
                        <a:pt x="11960" y="20272"/>
                        <a:pt x="17995" y="24442"/>
                      </a:cubicBezTo>
                      <a:cubicBezTo>
                        <a:pt x="24414" y="28804"/>
                        <a:pt x="30587" y="33769"/>
                        <a:pt x="36183" y="3931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94" name="任意多边形: 形状 4793">
                  <a:extLst>
                    <a:ext uri="{FF2B5EF4-FFF2-40B4-BE49-F238E27FC236}">
                      <a16:creationId xmlns:a16="http://schemas.microsoft.com/office/drawing/2014/main" id="{F386CA91-D0C8-0384-82E4-4DE371E52308}"/>
                    </a:ext>
                  </a:extLst>
                </p:cNvPr>
                <p:cNvSpPr/>
                <p:nvPr/>
              </p:nvSpPr>
              <p:spPr>
                <a:xfrm>
                  <a:off x="6301713" y="6558356"/>
                  <a:ext cx="8887" cy="3219"/>
                </a:xfrm>
                <a:custGeom>
                  <a:avLst/>
                  <a:gdLst>
                    <a:gd name="connsiteX0" fmla="*/ 8888 w 8887"/>
                    <a:gd name="connsiteY0" fmla="*/ 1756 h 3219"/>
                    <a:gd name="connsiteX1" fmla="*/ 4060 w 8887"/>
                    <a:gd name="connsiteY1" fmla="*/ 0 h 3219"/>
                    <a:gd name="connsiteX2" fmla="*/ 0 w 8887"/>
                    <a:gd name="connsiteY2" fmla="*/ 1728 h 3219"/>
                    <a:gd name="connsiteX3" fmla="*/ 5678 w 8887"/>
                    <a:gd name="connsiteY3" fmla="*/ 3127 h 3219"/>
                    <a:gd name="connsiteX4" fmla="*/ 8888 w 8887"/>
                    <a:gd name="connsiteY4" fmla="*/ 1756 h 3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87" h="3219">
                      <a:moveTo>
                        <a:pt x="8888" y="1756"/>
                      </a:moveTo>
                      <a:cubicBezTo>
                        <a:pt x="7352" y="878"/>
                        <a:pt x="5761" y="165"/>
                        <a:pt x="4060" y="0"/>
                      </a:cubicBezTo>
                      <a:cubicBezTo>
                        <a:pt x="2551" y="439"/>
                        <a:pt x="1207" y="1015"/>
                        <a:pt x="0" y="1728"/>
                      </a:cubicBezTo>
                      <a:cubicBezTo>
                        <a:pt x="1591" y="2880"/>
                        <a:pt x="3594" y="3456"/>
                        <a:pt x="5678" y="3127"/>
                      </a:cubicBezTo>
                      <a:cubicBezTo>
                        <a:pt x="6885" y="2908"/>
                        <a:pt x="7928" y="2414"/>
                        <a:pt x="8888" y="175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95" name="任意多边形: 形状 4794">
                  <a:extLst>
                    <a:ext uri="{FF2B5EF4-FFF2-40B4-BE49-F238E27FC236}">
                      <a16:creationId xmlns:a16="http://schemas.microsoft.com/office/drawing/2014/main" id="{E0F2D6CF-4027-BB53-8344-7FF0C7B8C49B}"/>
                    </a:ext>
                  </a:extLst>
                </p:cNvPr>
                <p:cNvSpPr/>
                <p:nvPr/>
              </p:nvSpPr>
              <p:spPr>
                <a:xfrm>
                  <a:off x="6280947" y="6498691"/>
                  <a:ext cx="31656" cy="47045"/>
                </a:xfrm>
                <a:custGeom>
                  <a:avLst/>
                  <a:gdLst>
                    <a:gd name="connsiteX0" fmla="*/ 15691 w 31656"/>
                    <a:gd name="connsiteY0" fmla="*/ 46744 h 47045"/>
                    <a:gd name="connsiteX1" fmla="*/ 21232 w 31656"/>
                    <a:gd name="connsiteY1" fmla="*/ 44714 h 47045"/>
                    <a:gd name="connsiteX2" fmla="*/ 27953 w 31656"/>
                    <a:gd name="connsiteY2" fmla="*/ 46141 h 47045"/>
                    <a:gd name="connsiteX3" fmla="*/ 31657 w 31656"/>
                    <a:gd name="connsiteY3" fmla="*/ 47046 h 47045"/>
                    <a:gd name="connsiteX4" fmla="*/ 23921 w 31656"/>
                    <a:gd name="connsiteY4" fmla="*/ 18928 h 47045"/>
                    <a:gd name="connsiteX5" fmla="*/ 15499 w 31656"/>
                    <a:gd name="connsiteY5" fmla="*/ 0 h 47045"/>
                    <a:gd name="connsiteX6" fmla="*/ 0 w 31656"/>
                    <a:gd name="connsiteY6" fmla="*/ 4636 h 47045"/>
                    <a:gd name="connsiteX7" fmla="*/ 9272 w 31656"/>
                    <a:gd name="connsiteY7" fmla="*/ 24387 h 47045"/>
                    <a:gd name="connsiteX8" fmla="*/ 15691 w 31656"/>
                    <a:gd name="connsiteY8" fmla="*/ 46744 h 47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656" h="47045">
                      <a:moveTo>
                        <a:pt x="15691" y="46744"/>
                      </a:moveTo>
                      <a:cubicBezTo>
                        <a:pt x="17447" y="45976"/>
                        <a:pt x="19202" y="45208"/>
                        <a:pt x="21232" y="44714"/>
                      </a:cubicBezTo>
                      <a:cubicBezTo>
                        <a:pt x="23674" y="44083"/>
                        <a:pt x="26143" y="44687"/>
                        <a:pt x="27953" y="46141"/>
                      </a:cubicBezTo>
                      <a:cubicBezTo>
                        <a:pt x="29215" y="46333"/>
                        <a:pt x="30449" y="46662"/>
                        <a:pt x="31657" y="47046"/>
                      </a:cubicBezTo>
                      <a:cubicBezTo>
                        <a:pt x="29819" y="37307"/>
                        <a:pt x="27267" y="27981"/>
                        <a:pt x="23921" y="18928"/>
                      </a:cubicBezTo>
                      <a:cubicBezTo>
                        <a:pt x="21534" y="12482"/>
                        <a:pt x="18654" y="6200"/>
                        <a:pt x="15499" y="0"/>
                      </a:cubicBezTo>
                      <a:cubicBezTo>
                        <a:pt x="10342" y="1564"/>
                        <a:pt x="5157" y="3072"/>
                        <a:pt x="0" y="4636"/>
                      </a:cubicBezTo>
                      <a:cubicBezTo>
                        <a:pt x="3484" y="11110"/>
                        <a:pt x="6693" y="17639"/>
                        <a:pt x="9272" y="24387"/>
                      </a:cubicBezTo>
                      <a:cubicBezTo>
                        <a:pt x="12015" y="31602"/>
                        <a:pt x="14018" y="39091"/>
                        <a:pt x="15691" y="4674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96" name="任意多边形: 形状 4795">
                  <a:extLst>
                    <a:ext uri="{FF2B5EF4-FFF2-40B4-BE49-F238E27FC236}">
                      <a16:creationId xmlns:a16="http://schemas.microsoft.com/office/drawing/2014/main" id="{D738FFF7-A6A5-6F00-AA0D-A171722D2144}"/>
                    </a:ext>
                  </a:extLst>
                </p:cNvPr>
                <p:cNvSpPr/>
                <p:nvPr/>
              </p:nvSpPr>
              <p:spPr>
                <a:xfrm>
                  <a:off x="6082899" y="6428322"/>
                  <a:ext cx="134954" cy="223439"/>
                </a:xfrm>
                <a:custGeom>
                  <a:avLst/>
                  <a:gdLst>
                    <a:gd name="connsiteX0" fmla="*/ 30055 w 134954"/>
                    <a:gd name="connsiteY0" fmla="*/ 75636 h 223439"/>
                    <a:gd name="connsiteX1" fmla="*/ 127850 w 134954"/>
                    <a:gd name="connsiteY1" fmla="*/ 18248 h 223439"/>
                    <a:gd name="connsiteX2" fmla="*/ 134955 w 134954"/>
                    <a:gd name="connsiteY2" fmla="*/ 2941 h 223439"/>
                    <a:gd name="connsiteX3" fmla="*/ 15818 w 134954"/>
                    <a:gd name="connsiteY3" fmla="*/ 68366 h 223439"/>
                    <a:gd name="connsiteX4" fmla="*/ 57267 w 134954"/>
                    <a:gd name="connsiteY4" fmla="*/ 223439 h 223439"/>
                    <a:gd name="connsiteX5" fmla="*/ 60641 w 134954"/>
                    <a:gd name="connsiteY5" fmla="*/ 210135 h 223439"/>
                    <a:gd name="connsiteX6" fmla="*/ 30055 w 134954"/>
                    <a:gd name="connsiteY6" fmla="*/ 75636 h 223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4954" h="223439">
                      <a:moveTo>
                        <a:pt x="30055" y="75636"/>
                      </a:moveTo>
                      <a:cubicBezTo>
                        <a:pt x="49586" y="37862"/>
                        <a:pt x="86620" y="9497"/>
                        <a:pt x="127850" y="18248"/>
                      </a:cubicBezTo>
                      <a:cubicBezTo>
                        <a:pt x="129798" y="12954"/>
                        <a:pt x="132184" y="7824"/>
                        <a:pt x="134955" y="2941"/>
                      </a:cubicBezTo>
                      <a:cubicBezTo>
                        <a:pt x="84699" y="-10254"/>
                        <a:pt x="38998" y="22610"/>
                        <a:pt x="15818" y="68366"/>
                      </a:cubicBezTo>
                      <a:cubicBezTo>
                        <a:pt x="-11560" y="122407"/>
                        <a:pt x="-6814" y="193429"/>
                        <a:pt x="57267" y="223439"/>
                      </a:cubicBezTo>
                      <a:cubicBezTo>
                        <a:pt x="58310" y="218995"/>
                        <a:pt x="59489" y="214551"/>
                        <a:pt x="60641" y="210135"/>
                      </a:cubicBezTo>
                      <a:cubicBezTo>
                        <a:pt x="7753" y="182484"/>
                        <a:pt x="6189" y="121776"/>
                        <a:pt x="30055" y="7563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97" name="任意多边形: 形状 4796">
                  <a:extLst>
                    <a:ext uri="{FF2B5EF4-FFF2-40B4-BE49-F238E27FC236}">
                      <a16:creationId xmlns:a16="http://schemas.microsoft.com/office/drawing/2014/main" id="{413E643A-D62F-98BA-C722-E4E66E4BC01B}"/>
                    </a:ext>
                  </a:extLst>
                </p:cNvPr>
                <p:cNvSpPr/>
                <p:nvPr/>
              </p:nvSpPr>
              <p:spPr>
                <a:xfrm>
                  <a:off x="6140194" y="6638402"/>
                  <a:ext cx="11700" cy="15090"/>
                </a:xfrm>
                <a:custGeom>
                  <a:avLst/>
                  <a:gdLst>
                    <a:gd name="connsiteX0" fmla="*/ 11110 w 11700"/>
                    <a:gd name="connsiteY0" fmla="*/ 11165 h 15090"/>
                    <a:gd name="connsiteX1" fmla="*/ 7791 w 11700"/>
                    <a:gd name="connsiteY1" fmla="*/ 2359 h 15090"/>
                    <a:gd name="connsiteX2" fmla="*/ 3374 w 11700"/>
                    <a:gd name="connsiteY2" fmla="*/ 0 h 15090"/>
                    <a:gd name="connsiteX3" fmla="*/ 0 w 11700"/>
                    <a:gd name="connsiteY3" fmla="*/ 13305 h 15090"/>
                    <a:gd name="connsiteX4" fmla="*/ 2304 w 11700"/>
                    <a:gd name="connsiteY4" fmla="*/ 14484 h 15090"/>
                    <a:gd name="connsiteX5" fmla="*/ 11110 w 11700"/>
                    <a:gd name="connsiteY5" fmla="*/ 11165 h 15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700" h="15090">
                      <a:moveTo>
                        <a:pt x="11110" y="11165"/>
                      </a:moveTo>
                      <a:cubicBezTo>
                        <a:pt x="12619" y="7818"/>
                        <a:pt x="11137" y="3868"/>
                        <a:pt x="7791" y="2359"/>
                      </a:cubicBezTo>
                      <a:cubicBezTo>
                        <a:pt x="6227" y="1646"/>
                        <a:pt x="4855" y="796"/>
                        <a:pt x="3374" y="0"/>
                      </a:cubicBezTo>
                      <a:cubicBezTo>
                        <a:pt x="2222" y="4444"/>
                        <a:pt x="1042" y="8860"/>
                        <a:pt x="0" y="13305"/>
                      </a:cubicBezTo>
                      <a:cubicBezTo>
                        <a:pt x="796" y="13689"/>
                        <a:pt x="1481" y="14128"/>
                        <a:pt x="2304" y="14484"/>
                      </a:cubicBezTo>
                      <a:cubicBezTo>
                        <a:pt x="5651" y="16021"/>
                        <a:pt x="9601" y="14539"/>
                        <a:pt x="11110" y="1116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98" name="任意多边形: 形状 4797">
                  <a:extLst>
                    <a:ext uri="{FF2B5EF4-FFF2-40B4-BE49-F238E27FC236}">
                      <a16:creationId xmlns:a16="http://schemas.microsoft.com/office/drawing/2014/main" id="{F9BBA569-A43D-EFB5-3D13-DE5C41E22222}"/>
                    </a:ext>
                  </a:extLst>
                </p:cNvPr>
                <p:cNvSpPr/>
                <p:nvPr/>
              </p:nvSpPr>
              <p:spPr>
                <a:xfrm>
                  <a:off x="6272416" y="6484317"/>
                  <a:ext cx="24057" cy="19037"/>
                </a:xfrm>
                <a:custGeom>
                  <a:avLst/>
                  <a:gdLst>
                    <a:gd name="connsiteX0" fmla="*/ 16596 w 24057"/>
                    <a:gd name="connsiteY0" fmla="*/ 823 h 19037"/>
                    <a:gd name="connsiteX1" fmla="*/ 16020 w 24057"/>
                    <a:gd name="connsiteY1" fmla="*/ 0 h 19037"/>
                    <a:gd name="connsiteX2" fmla="*/ 0 w 24057"/>
                    <a:gd name="connsiteY2" fmla="*/ 4965 h 19037"/>
                    <a:gd name="connsiteX3" fmla="*/ 3045 w 24057"/>
                    <a:gd name="connsiteY3" fmla="*/ 9190 h 19037"/>
                    <a:gd name="connsiteX4" fmla="*/ 8559 w 24057"/>
                    <a:gd name="connsiteY4" fmla="*/ 19038 h 19037"/>
                    <a:gd name="connsiteX5" fmla="*/ 24058 w 24057"/>
                    <a:gd name="connsiteY5" fmla="*/ 14402 h 19037"/>
                    <a:gd name="connsiteX6" fmla="*/ 16596 w 24057"/>
                    <a:gd name="connsiteY6" fmla="*/ 823 h 190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057" h="19037">
                      <a:moveTo>
                        <a:pt x="16596" y="823"/>
                      </a:moveTo>
                      <a:cubicBezTo>
                        <a:pt x="16432" y="521"/>
                        <a:pt x="16185" y="274"/>
                        <a:pt x="16020" y="0"/>
                      </a:cubicBezTo>
                      <a:cubicBezTo>
                        <a:pt x="10671" y="1646"/>
                        <a:pt x="5349" y="3319"/>
                        <a:pt x="0" y="4965"/>
                      </a:cubicBezTo>
                      <a:cubicBezTo>
                        <a:pt x="1015" y="6392"/>
                        <a:pt x="2112" y="7736"/>
                        <a:pt x="3045" y="9190"/>
                      </a:cubicBezTo>
                      <a:cubicBezTo>
                        <a:pt x="5075" y="12427"/>
                        <a:pt x="6776" y="15746"/>
                        <a:pt x="8559" y="19038"/>
                      </a:cubicBezTo>
                      <a:cubicBezTo>
                        <a:pt x="13716" y="17474"/>
                        <a:pt x="18901" y="15938"/>
                        <a:pt x="24058" y="14402"/>
                      </a:cubicBezTo>
                      <a:cubicBezTo>
                        <a:pt x="21726" y="9821"/>
                        <a:pt x="19312" y="5295"/>
                        <a:pt x="16596" y="82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99" name="任意多边形: 形状 4798">
                  <a:extLst>
                    <a:ext uri="{FF2B5EF4-FFF2-40B4-BE49-F238E27FC236}">
                      <a16:creationId xmlns:a16="http://schemas.microsoft.com/office/drawing/2014/main" id="{DEF92D3E-C969-CD03-81AB-27F355D27311}"/>
                    </a:ext>
                  </a:extLst>
                </p:cNvPr>
                <p:cNvSpPr/>
                <p:nvPr/>
              </p:nvSpPr>
              <p:spPr>
                <a:xfrm>
                  <a:off x="6217909" y="6373030"/>
                  <a:ext cx="135623" cy="63335"/>
                </a:xfrm>
                <a:custGeom>
                  <a:avLst/>
                  <a:gdLst>
                    <a:gd name="connsiteX0" fmla="*/ 33028 w 135623"/>
                    <a:gd name="connsiteY0" fmla="*/ 41555 h 63335"/>
                    <a:gd name="connsiteX1" fmla="*/ 127641 w 135623"/>
                    <a:gd name="connsiteY1" fmla="*/ 20816 h 63335"/>
                    <a:gd name="connsiteX2" fmla="*/ 134527 w 135623"/>
                    <a:gd name="connsiteY2" fmla="*/ 7649 h 63335"/>
                    <a:gd name="connsiteX3" fmla="*/ 135624 w 135623"/>
                    <a:gd name="connsiteY3" fmla="*/ 6030 h 63335"/>
                    <a:gd name="connsiteX4" fmla="*/ 22686 w 135623"/>
                    <a:gd name="connsiteY4" fmla="*/ 29951 h 63335"/>
                    <a:gd name="connsiteX5" fmla="*/ 0 w 135623"/>
                    <a:gd name="connsiteY5" fmla="*/ 58233 h 63335"/>
                    <a:gd name="connsiteX6" fmla="*/ 14512 w 135623"/>
                    <a:gd name="connsiteY6" fmla="*/ 63336 h 63335"/>
                    <a:gd name="connsiteX7" fmla="*/ 33028 w 135623"/>
                    <a:gd name="connsiteY7" fmla="*/ 41555 h 63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5623" h="63335">
                      <a:moveTo>
                        <a:pt x="33028" y="41555"/>
                      </a:moveTo>
                      <a:cubicBezTo>
                        <a:pt x="57689" y="19884"/>
                        <a:pt x="93132" y="9734"/>
                        <a:pt x="127641" y="20816"/>
                      </a:cubicBezTo>
                      <a:cubicBezTo>
                        <a:pt x="129698" y="16317"/>
                        <a:pt x="131948" y="11901"/>
                        <a:pt x="134527" y="7649"/>
                      </a:cubicBezTo>
                      <a:cubicBezTo>
                        <a:pt x="134856" y="7100"/>
                        <a:pt x="135267" y="6579"/>
                        <a:pt x="135624" y="6030"/>
                      </a:cubicBezTo>
                      <a:cubicBezTo>
                        <a:pt x="94393" y="-8097"/>
                        <a:pt x="51709" y="3699"/>
                        <a:pt x="22686" y="29951"/>
                      </a:cubicBezTo>
                      <a:cubicBezTo>
                        <a:pt x="13634" y="38126"/>
                        <a:pt x="5953" y="47672"/>
                        <a:pt x="0" y="58233"/>
                      </a:cubicBezTo>
                      <a:cubicBezTo>
                        <a:pt x="4801" y="59495"/>
                        <a:pt x="9656" y="61196"/>
                        <a:pt x="14512" y="63336"/>
                      </a:cubicBezTo>
                      <a:cubicBezTo>
                        <a:pt x="19559" y="55243"/>
                        <a:pt x="25813" y="47892"/>
                        <a:pt x="33028" y="4155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8" name="任意多边形: 形状 3647">
                  <a:extLst>
                    <a:ext uri="{FF2B5EF4-FFF2-40B4-BE49-F238E27FC236}">
                      <a16:creationId xmlns:a16="http://schemas.microsoft.com/office/drawing/2014/main" id="{6CCE22D2-BB12-61A2-AFE4-2584AB68BD80}"/>
                    </a:ext>
                  </a:extLst>
                </p:cNvPr>
                <p:cNvSpPr/>
                <p:nvPr/>
              </p:nvSpPr>
              <p:spPr>
                <a:xfrm>
                  <a:off x="6410838" y="6460561"/>
                  <a:ext cx="23015" cy="40380"/>
                </a:xfrm>
                <a:custGeom>
                  <a:avLst/>
                  <a:gdLst>
                    <a:gd name="connsiteX0" fmla="*/ 7983 w 23015"/>
                    <a:gd name="connsiteY0" fmla="*/ 40380 h 40380"/>
                    <a:gd name="connsiteX1" fmla="*/ 11055 w 23015"/>
                    <a:gd name="connsiteY1" fmla="*/ 38707 h 40380"/>
                    <a:gd name="connsiteX2" fmla="*/ 13305 w 23015"/>
                    <a:gd name="connsiteY2" fmla="*/ 37445 h 40380"/>
                    <a:gd name="connsiteX3" fmla="*/ 23015 w 23015"/>
                    <a:gd name="connsiteY3" fmla="*/ 35826 h 40380"/>
                    <a:gd name="connsiteX4" fmla="*/ 15197 w 23015"/>
                    <a:gd name="connsiteY4" fmla="*/ 0 h 40380"/>
                    <a:gd name="connsiteX5" fmla="*/ 0 w 23015"/>
                    <a:gd name="connsiteY5" fmla="*/ 4417 h 40380"/>
                    <a:gd name="connsiteX6" fmla="*/ 7983 w 23015"/>
                    <a:gd name="connsiteY6" fmla="*/ 40380 h 40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015" h="40380">
                      <a:moveTo>
                        <a:pt x="7983" y="40380"/>
                      </a:moveTo>
                      <a:cubicBezTo>
                        <a:pt x="9025" y="39831"/>
                        <a:pt x="9930" y="39173"/>
                        <a:pt x="11055" y="38707"/>
                      </a:cubicBezTo>
                      <a:cubicBezTo>
                        <a:pt x="11713" y="38158"/>
                        <a:pt x="12454" y="37719"/>
                        <a:pt x="13305" y="37445"/>
                      </a:cubicBezTo>
                      <a:cubicBezTo>
                        <a:pt x="16596" y="36320"/>
                        <a:pt x="19833" y="35826"/>
                        <a:pt x="23015" y="35826"/>
                      </a:cubicBezTo>
                      <a:cubicBezTo>
                        <a:pt x="21616" y="23894"/>
                        <a:pt x="19010" y="11768"/>
                        <a:pt x="15197" y="0"/>
                      </a:cubicBezTo>
                      <a:cubicBezTo>
                        <a:pt x="10150" y="1481"/>
                        <a:pt x="5075" y="2935"/>
                        <a:pt x="0" y="4417"/>
                      </a:cubicBezTo>
                      <a:cubicBezTo>
                        <a:pt x="4033" y="16185"/>
                        <a:pt x="6639" y="28392"/>
                        <a:pt x="7983" y="4038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9" name="任意多边形: 形状 3648">
                  <a:extLst>
                    <a:ext uri="{FF2B5EF4-FFF2-40B4-BE49-F238E27FC236}">
                      <a16:creationId xmlns:a16="http://schemas.microsoft.com/office/drawing/2014/main" id="{8D687546-A8EB-BCCD-7636-ECB01A9CD0B8}"/>
                    </a:ext>
                  </a:extLst>
                </p:cNvPr>
                <p:cNvSpPr/>
                <p:nvPr/>
              </p:nvSpPr>
              <p:spPr>
                <a:xfrm>
                  <a:off x="6428477" y="6512243"/>
                  <a:ext cx="2798" cy="1151"/>
                </a:xfrm>
                <a:custGeom>
                  <a:avLst/>
                  <a:gdLst>
                    <a:gd name="connsiteX0" fmla="*/ 0 w 2798"/>
                    <a:gd name="connsiteY0" fmla="*/ 1152 h 1151"/>
                    <a:gd name="connsiteX1" fmla="*/ 2798 w 2798"/>
                    <a:gd name="connsiteY1" fmla="*/ 0 h 1151"/>
                    <a:gd name="connsiteX2" fmla="*/ 0 w 2798"/>
                    <a:gd name="connsiteY2" fmla="*/ 1152 h 1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98" h="1151">
                      <a:moveTo>
                        <a:pt x="0" y="1152"/>
                      </a:moveTo>
                      <a:cubicBezTo>
                        <a:pt x="1042" y="960"/>
                        <a:pt x="1975" y="576"/>
                        <a:pt x="2798" y="0"/>
                      </a:cubicBezTo>
                      <a:cubicBezTo>
                        <a:pt x="1783" y="329"/>
                        <a:pt x="905" y="740"/>
                        <a:pt x="0" y="115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0" name="任意多边形: 形状 3649">
                  <a:extLst>
                    <a:ext uri="{FF2B5EF4-FFF2-40B4-BE49-F238E27FC236}">
                      <a16:creationId xmlns:a16="http://schemas.microsoft.com/office/drawing/2014/main" id="{12044333-2C81-8E0A-A370-292A7E5A0985}"/>
                    </a:ext>
                  </a:extLst>
                </p:cNvPr>
                <p:cNvSpPr/>
                <p:nvPr/>
              </p:nvSpPr>
              <p:spPr>
                <a:xfrm>
                  <a:off x="6359485" y="6385370"/>
                  <a:ext cx="60734" cy="64410"/>
                </a:xfrm>
                <a:custGeom>
                  <a:avLst/>
                  <a:gdLst>
                    <a:gd name="connsiteX0" fmla="*/ 39996 w 60734"/>
                    <a:gd name="connsiteY0" fmla="*/ 54151 h 64410"/>
                    <a:gd name="connsiteX1" fmla="*/ 45235 w 60734"/>
                    <a:gd name="connsiteY1" fmla="*/ 64410 h 64410"/>
                    <a:gd name="connsiteX2" fmla="*/ 60734 w 60734"/>
                    <a:gd name="connsiteY2" fmla="*/ 59884 h 64410"/>
                    <a:gd name="connsiteX3" fmla="*/ 54014 w 60734"/>
                    <a:gd name="connsiteY3" fmla="*/ 46195 h 64410"/>
                    <a:gd name="connsiteX4" fmla="*/ 8284 w 60734"/>
                    <a:gd name="connsiteY4" fmla="*/ 0 h 64410"/>
                    <a:gd name="connsiteX5" fmla="*/ 5953 w 60734"/>
                    <a:gd name="connsiteY5" fmla="*/ 3402 h 64410"/>
                    <a:gd name="connsiteX6" fmla="*/ 0 w 60734"/>
                    <a:gd name="connsiteY6" fmla="*/ 14237 h 64410"/>
                    <a:gd name="connsiteX7" fmla="*/ 39996 w 60734"/>
                    <a:gd name="connsiteY7" fmla="*/ 54151 h 64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0734" h="64410">
                      <a:moveTo>
                        <a:pt x="39996" y="54151"/>
                      </a:moveTo>
                      <a:cubicBezTo>
                        <a:pt x="41889" y="57470"/>
                        <a:pt x="43617" y="60926"/>
                        <a:pt x="45235" y="64410"/>
                      </a:cubicBezTo>
                      <a:cubicBezTo>
                        <a:pt x="50393" y="62901"/>
                        <a:pt x="55550" y="61393"/>
                        <a:pt x="60734" y="59884"/>
                      </a:cubicBezTo>
                      <a:cubicBezTo>
                        <a:pt x="58705" y="55221"/>
                        <a:pt x="56510" y="50612"/>
                        <a:pt x="54014" y="46195"/>
                      </a:cubicBezTo>
                      <a:cubicBezTo>
                        <a:pt x="43151" y="26856"/>
                        <a:pt x="27953" y="10479"/>
                        <a:pt x="8284" y="0"/>
                      </a:cubicBezTo>
                      <a:cubicBezTo>
                        <a:pt x="7516" y="1124"/>
                        <a:pt x="6693" y="2249"/>
                        <a:pt x="5953" y="3402"/>
                      </a:cubicBezTo>
                      <a:cubicBezTo>
                        <a:pt x="3758" y="6885"/>
                        <a:pt x="1811" y="10534"/>
                        <a:pt x="0" y="14237"/>
                      </a:cubicBezTo>
                      <a:cubicBezTo>
                        <a:pt x="17227" y="23125"/>
                        <a:pt x="30422" y="37417"/>
                        <a:pt x="39996" y="5415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1" name="任意多边形: 形状 3650">
                  <a:extLst>
                    <a:ext uri="{FF2B5EF4-FFF2-40B4-BE49-F238E27FC236}">
                      <a16:creationId xmlns:a16="http://schemas.microsoft.com/office/drawing/2014/main" id="{C96BAC0C-4C68-396D-7711-DF2A63C80FCF}"/>
                    </a:ext>
                  </a:extLst>
                </p:cNvPr>
                <p:cNvSpPr/>
                <p:nvPr/>
              </p:nvSpPr>
              <p:spPr>
                <a:xfrm>
                  <a:off x="6204465" y="6446598"/>
                  <a:ext cx="20355" cy="63066"/>
                </a:xfrm>
                <a:custGeom>
                  <a:avLst/>
                  <a:gdLst>
                    <a:gd name="connsiteX0" fmla="*/ 3952 w 20355"/>
                    <a:gd name="connsiteY0" fmla="*/ 63066 h 63066"/>
                    <a:gd name="connsiteX1" fmla="*/ 16708 w 20355"/>
                    <a:gd name="connsiteY1" fmla="*/ 58896 h 63066"/>
                    <a:gd name="connsiteX2" fmla="*/ 20356 w 20355"/>
                    <a:gd name="connsiteY2" fmla="*/ 4389 h 63066"/>
                    <a:gd name="connsiteX3" fmla="*/ 6311 w 20355"/>
                    <a:gd name="connsiteY3" fmla="*/ 0 h 63066"/>
                    <a:gd name="connsiteX4" fmla="*/ 3952 w 20355"/>
                    <a:gd name="connsiteY4" fmla="*/ 63066 h 63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355" h="63066">
                      <a:moveTo>
                        <a:pt x="3952" y="63066"/>
                      </a:moveTo>
                      <a:cubicBezTo>
                        <a:pt x="8204" y="61667"/>
                        <a:pt x="12456" y="60268"/>
                        <a:pt x="16708" y="58896"/>
                      </a:cubicBezTo>
                      <a:cubicBezTo>
                        <a:pt x="11852" y="39557"/>
                        <a:pt x="13663" y="20876"/>
                        <a:pt x="20356" y="4389"/>
                      </a:cubicBezTo>
                      <a:cubicBezTo>
                        <a:pt x="15638" y="2414"/>
                        <a:pt x="10947" y="960"/>
                        <a:pt x="6311" y="0"/>
                      </a:cubicBezTo>
                      <a:cubicBezTo>
                        <a:pt x="-849" y="19230"/>
                        <a:pt x="-2303" y="40846"/>
                        <a:pt x="3952" y="6306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2" name="任意多边形: 形状 3651">
                  <a:extLst>
                    <a:ext uri="{FF2B5EF4-FFF2-40B4-BE49-F238E27FC236}">
                      <a16:creationId xmlns:a16="http://schemas.microsoft.com/office/drawing/2014/main" id="{2D79F5B7-0A83-3F0F-C760-22568291F36F}"/>
                    </a:ext>
                  </a:extLst>
                </p:cNvPr>
                <p:cNvSpPr/>
                <p:nvPr/>
              </p:nvSpPr>
              <p:spPr>
                <a:xfrm>
                  <a:off x="6404720" y="6445254"/>
                  <a:ext cx="21314" cy="19723"/>
                </a:xfrm>
                <a:custGeom>
                  <a:avLst/>
                  <a:gdLst>
                    <a:gd name="connsiteX0" fmla="*/ 21315 w 21314"/>
                    <a:gd name="connsiteY0" fmla="*/ 15307 h 19723"/>
                    <a:gd name="connsiteX1" fmla="*/ 15499 w 21314"/>
                    <a:gd name="connsiteY1" fmla="*/ 0 h 19723"/>
                    <a:gd name="connsiteX2" fmla="*/ 0 w 21314"/>
                    <a:gd name="connsiteY2" fmla="*/ 4526 h 19723"/>
                    <a:gd name="connsiteX3" fmla="*/ 6117 w 21314"/>
                    <a:gd name="connsiteY3" fmla="*/ 19723 h 19723"/>
                    <a:gd name="connsiteX4" fmla="*/ 21315 w 21314"/>
                    <a:gd name="connsiteY4" fmla="*/ 15307 h 19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14" h="19723">
                      <a:moveTo>
                        <a:pt x="21315" y="15307"/>
                      </a:moveTo>
                      <a:cubicBezTo>
                        <a:pt x="19614" y="10095"/>
                        <a:pt x="17666" y="4992"/>
                        <a:pt x="15499" y="0"/>
                      </a:cubicBezTo>
                      <a:cubicBezTo>
                        <a:pt x="10342" y="1509"/>
                        <a:pt x="5185" y="3017"/>
                        <a:pt x="0" y="4526"/>
                      </a:cubicBezTo>
                      <a:cubicBezTo>
                        <a:pt x="2304" y="9464"/>
                        <a:pt x="4362" y="14539"/>
                        <a:pt x="6117" y="19723"/>
                      </a:cubicBezTo>
                      <a:cubicBezTo>
                        <a:pt x="11192" y="18242"/>
                        <a:pt x="16267" y="16761"/>
                        <a:pt x="21315" y="1530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3" name="任意多边形: 形状 3652">
                  <a:extLst>
                    <a:ext uri="{FF2B5EF4-FFF2-40B4-BE49-F238E27FC236}">
                      <a16:creationId xmlns:a16="http://schemas.microsoft.com/office/drawing/2014/main" id="{509796B7-40C5-75D0-B685-280776801F1A}"/>
                    </a:ext>
                  </a:extLst>
                </p:cNvPr>
                <p:cNvSpPr/>
                <p:nvPr/>
              </p:nvSpPr>
              <p:spPr>
                <a:xfrm>
                  <a:off x="6208390" y="6505494"/>
                  <a:ext cx="14421" cy="13653"/>
                </a:xfrm>
                <a:custGeom>
                  <a:avLst/>
                  <a:gdLst>
                    <a:gd name="connsiteX0" fmla="*/ 1426 w 14421"/>
                    <a:gd name="connsiteY0" fmla="*/ 9025 h 13653"/>
                    <a:gd name="connsiteX1" fmla="*/ 9793 w 14421"/>
                    <a:gd name="connsiteY1" fmla="*/ 13332 h 13653"/>
                    <a:gd name="connsiteX2" fmla="*/ 14100 w 14421"/>
                    <a:gd name="connsiteY2" fmla="*/ 4965 h 13653"/>
                    <a:gd name="connsiteX3" fmla="*/ 12756 w 14421"/>
                    <a:gd name="connsiteY3" fmla="*/ 0 h 13653"/>
                    <a:gd name="connsiteX4" fmla="*/ 0 w 14421"/>
                    <a:gd name="connsiteY4" fmla="*/ 4170 h 13653"/>
                    <a:gd name="connsiteX5" fmla="*/ 1426 w 14421"/>
                    <a:gd name="connsiteY5" fmla="*/ 9025 h 13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421" h="13653">
                      <a:moveTo>
                        <a:pt x="1426" y="9025"/>
                      </a:moveTo>
                      <a:cubicBezTo>
                        <a:pt x="2551" y="12537"/>
                        <a:pt x="6309" y="14457"/>
                        <a:pt x="9793" y="13332"/>
                      </a:cubicBezTo>
                      <a:cubicBezTo>
                        <a:pt x="13304" y="12207"/>
                        <a:pt x="15225" y="8449"/>
                        <a:pt x="14100" y="4965"/>
                      </a:cubicBezTo>
                      <a:cubicBezTo>
                        <a:pt x="13579" y="3292"/>
                        <a:pt x="13195" y="1646"/>
                        <a:pt x="12756" y="0"/>
                      </a:cubicBezTo>
                      <a:cubicBezTo>
                        <a:pt x="8504" y="1372"/>
                        <a:pt x="4252" y="2798"/>
                        <a:pt x="0" y="4170"/>
                      </a:cubicBezTo>
                      <a:cubicBezTo>
                        <a:pt x="466" y="5788"/>
                        <a:pt x="878" y="7407"/>
                        <a:pt x="1426" y="902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4" name="任意多边形: 形状 3653">
                  <a:extLst>
                    <a:ext uri="{FF2B5EF4-FFF2-40B4-BE49-F238E27FC236}">
                      <a16:creationId xmlns:a16="http://schemas.microsoft.com/office/drawing/2014/main" id="{0808C6A0-7A3E-D305-06D6-7C157B8D0FB3}"/>
                    </a:ext>
                  </a:extLst>
                </p:cNvPr>
                <p:cNvSpPr/>
                <p:nvPr/>
              </p:nvSpPr>
              <p:spPr>
                <a:xfrm>
                  <a:off x="6210776" y="6431236"/>
                  <a:ext cx="21616" cy="19723"/>
                </a:xfrm>
                <a:custGeom>
                  <a:avLst/>
                  <a:gdLst>
                    <a:gd name="connsiteX0" fmla="*/ 14045 w 21616"/>
                    <a:gd name="connsiteY0" fmla="*/ 19723 h 19723"/>
                    <a:gd name="connsiteX1" fmla="*/ 21616 w 21616"/>
                    <a:gd name="connsiteY1" fmla="*/ 5102 h 19723"/>
                    <a:gd name="connsiteX2" fmla="*/ 7105 w 21616"/>
                    <a:gd name="connsiteY2" fmla="*/ 0 h 19723"/>
                    <a:gd name="connsiteX3" fmla="*/ 0 w 21616"/>
                    <a:gd name="connsiteY3" fmla="*/ 15307 h 19723"/>
                    <a:gd name="connsiteX4" fmla="*/ 14045 w 21616"/>
                    <a:gd name="connsiteY4" fmla="*/ 19723 h 19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616" h="19723">
                      <a:moveTo>
                        <a:pt x="14045" y="19723"/>
                      </a:moveTo>
                      <a:cubicBezTo>
                        <a:pt x="16103" y="14621"/>
                        <a:pt x="18681" y="9738"/>
                        <a:pt x="21616" y="5102"/>
                      </a:cubicBezTo>
                      <a:cubicBezTo>
                        <a:pt x="16761" y="2963"/>
                        <a:pt x="11905" y="1262"/>
                        <a:pt x="7105" y="0"/>
                      </a:cubicBezTo>
                      <a:cubicBezTo>
                        <a:pt x="4334" y="4910"/>
                        <a:pt x="1948" y="10013"/>
                        <a:pt x="0" y="15307"/>
                      </a:cubicBezTo>
                      <a:cubicBezTo>
                        <a:pt x="4636" y="16322"/>
                        <a:pt x="9299" y="17776"/>
                        <a:pt x="14045" y="1972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5" name="任意多边形: 形状 3654">
                  <a:extLst>
                    <a:ext uri="{FF2B5EF4-FFF2-40B4-BE49-F238E27FC236}">
                      <a16:creationId xmlns:a16="http://schemas.microsoft.com/office/drawing/2014/main" id="{CA613898-CE75-BD7C-8F89-A894720C9896}"/>
                    </a:ext>
                  </a:extLst>
                </p:cNvPr>
                <p:cNvSpPr/>
                <p:nvPr/>
              </p:nvSpPr>
              <p:spPr>
                <a:xfrm>
                  <a:off x="6353450" y="6329776"/>
                  <a:ext cx="130055" cy="55593"/>
                </a:xfrm>
                <a:custGeom>
                  <a:avLst/>
                  <a:gdLst>
                    <a:gd name="connsiteX0" fmla="*/ 14347 w 130055"/>
                    <a:gd name="connsiteY0" fmla="*/ 55594 h 55593"/>
                    <a:gd name="connsiteX1" fmla="*/ 63615 w 130055"/>
                    <a:gd name="connsiteY1" fmla="*/ 18286 h 55593"/>
                    <a:gd name="connsiteX2" fmla="*/ 103556 w 130055"/>
                    <a:gd name="connsiteY2" fmla="*/ 23992 h 55593"/>
                    <a:gd name="connsiteX3" fmla="*/ 121359 w 130055"/>
                    <a:gd name="connsiteY3" fmla="*/ 36309 h 55593"/>
                    <a:gd name="connsiteX4" fmla="*/ 130055 w 130055"/>
                    <a:gd name="connsiteY4" fmla="*/ 22126 h 55593"/>
                    <a:gd name="connsiteX5" fmla="*/ 111292 w 130055"/>
                    <a:gd name="connsiteY5" fmla="*/ 9370 h 55593"/>
                    <a:gd name="connsiteX6" fmla="*/ 58842 w 130055"/>
                    <a:gd name="connsiteY6" fmla="*/ 2622 h 55593"/>
                    <a:gd name="connsiteX7" fmla="*/ 0 w 130055"/>
                    <a:gd name="connsiteY7" fmla="*/ 49284 h 55593"/>
                    <a:gd name="connsiteX8" fmla="*/ 1728 w 130055"/>
                    <a:gd name="connsiteY8" fmla="*/ 49833 h 55593"/>
                    <a:gd name="connsiteX9" fmla="*/ 14347 w 130055"/>
                    <a:gd name="connsiteY9" fmla="*/ 55594 h 55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0055" h="55593">
                      <a:moveTo>
                        <a:pt x="14347" y="55594"/>
                      </a:moveTo>
                      <a:cubicBezTo>
                        <a:pt x="26280" y="38201"/>
                        <a:pt x="43151" y="24321"/>
                        <a:pt x="63615" y="18286"/>
                      </a:cubicBezTo>
                      <a:cubicBezTo>
                        <a:pt x="77386" y="14144"/>
                        <a:pt x="91047" y="17353"/>
                        <a:pt x="103556" y="23992"/>
                      </a:cubicBezTo>
                      <a:cubicBezTo>
                        <a:pt x="109838" y="27311"/>
                        <a:pt x="115790" y="31591"/>
                        <a:pt x="121359" y="36309"/>
                      </a:cubicBezTo>
                      <a:cubicBezTo>
                        <a:pt x="123993" y="31343"/>
                        <a:pt x="126873" y="26598"/>
                        <a:pt x="130055" y="22126"/>
                      </a:cubicBezTo>
                      <a:cubicBezTo>
                        <a:pt x="124130" y="17271"/>
                        <a:pt x="117875" y="12854"/>
                        <a:pt x="111292" y="9370"/>
                      </a:cubicBezTo>
                      <a:cubicBezTo>
                        <a:pt x="94887" y="675"/>
                        <a:pt x="76837" y="-2864"/>
                        <a:pt x="58842" y="2622"/>
                      </a:cubicBezTo>
                      <a:cubicBezTo>
                        <a:pt x="34043" y="10303"/>
                        <a:pt x="13716" y="27585"/>
                        <a:pt x="0" y="49284"/>
                      </a:cubicBezTo>
                      <a:cubicBezTo>
                        <a:pt x="576" y="49476"/>
                        <a:pt x="1152" y="49641"/>
                        <a:pt x="1728" y="49833"/>
                      </a:cubicBezTo>
                      <a:cubicBezTo>
                        <a:pt x="6200" y="51451"/>
                        <a:pt x="10314" y="53454"/>
                        <a:pt x="14347" y="5559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6" name="任意多边形: 形状 3655">
                  <a:extLst>
                    <a:ext uri="{FF2B5EF4-FFF2-40B4-BE49-F238E27FC236}">
                      <a16:creationId xmlns:a16="http://schemas.microsoft.com/office/drawing/2014/main" id="{D3D035B0-C424-1B04-F106-369DCA429D3C}"/>
                    </a:ext>
                  </a:extLst>
                </p:cNvPr>
                <p:cNvSpPr/>
                <p:nvPr/>
              </p:nvSpPr>
              <p:spPr>
                <a:xfrm>
                  <a:off x="6537436" y="6480150"/>
                  <a:ext cx="10424" cy="3286"/>
                </a:xfrm>
                <a:custGeom>
                  <a:avLst/>
                  <a:gdLst>
                    <a:gd name="connsiteX0" fmla="*/ 5761 w 10424"/>
                    <a:gd name="connsiteY0" fmla="*/ 3179 h 3286"/>
                    <a:gd name="connsiteX1" fmla="*/ 10424 w 10424"/>
                    <a:gd name="connsiteY1" fmla="*/ 353 h 3286"/>
                    <a:gd name="connsiteX2" fmla="*/ 2935 w 10424"/>
                    <a:gd name="connsiteY2" fmla="*/ 1149 h 3286"/>
                    <a:gd name="connsiteX3" fmla="*/ 0 w 10424"/>
                    <a:gd name="connsiteY3" fmla="*/ 1835 h 3286"/>
                    <a:gd name="connsiteX4" fmla="*/ 5761 w 10424"/>
                    <a:gd name="connsiteY4" fmla="*/ 3179 h 3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424" h="3286">
                      <a:moveTo>
                        <a:pt x="5761" y="3179"/>
                      </a:moveTo>
                      <a:cubicBezTo>
                        <a:pt x="7708" y="2850"/>
                        <a:pt x="9299" y="1780"/>
                        <a:pt x="10424" y="353"/>
                      </a:cubicBezTo>
                      <a:cubicBezTo>
                        <a:pt x="8175" y="-250"/>
                        <a:pt x="5678" y="-140"/>
                        <a:pt x="2935" y="1149"/>
                      </a:cubicBezTo>
                      <a:cubicBezTo>
                        <a:pt x="2003" y="1615"/>
                        <a:pt x="988" y="1807"/>
                        <a:pt x="0" y="1835"/>
                      </a:cubicBezTo>
                      <a:cubicBezTo>
                        <a:pt x="1618" y="2987"/>
                        <a:pt x="3648" y="3536"/>
                        <a:pt x="5761" y="317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7" name="任意多边形: 形状 3656">
                  <a:extLst>
                    <a:ext uri="{FF2B5EF4-FFF2-40B4-BE49-F238E27FC236}">
                      <a16:creationId xmlns:a16="http://schemas.microsoft.com/office/drawing/2014/main" id="{05EDF376-9E30-766B-907F-2019C54B2E93}"/>
                    </a:ext>
                  </a:extLst>
                </p:cNvPr>
                <p:cNvSpPr/>
                <p:nvPr/>
              </p:nvSpPr>
              <p:spPr>
                <a:xfrm>
                  <a:off x="6343163" y="6481299"/>
                  <a:ext cx="11850" cy="6056"/>
                </a:xfrm>
                <a:custGeom>
                  <a:avLst/>
                  <a:gdLst>
                    <a:gd name="connsiteX0" fmla="*/ 110 w 11850"/>
                    <a:gd name="connsiteY0" fmla="*/ 3676 h 6056"/>
                    <a:gd name="connsiteX1" fmla="*/ 9491 w 11850"/>
                    <a:gd name="connsiteY1" fmla="*/ 4499 h 6056"/>
                    <a:gd name="connsiteX2" fmla="*/ 11851 w 11850"/>
                    <a:gd name="connsiteY2" fmla="*/ 0 h 6056"/>
                    <a:gd name="connsiteX3" fmla="*/ 0 w 11850"/>
                    <a:gd name="connsiteY3" fmla="*/ 3484 h 6056"/>
                    <a:gd name="connsiteX4" fmla="*/ 110 w 11850"/>
                    <a:gd name="connsiteY4" fmla="*/ 3676 h 6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850" h="6056">
                      <a:moveTo>
                        <a:pt x="110" y="3676"/>
                      </a:moveTo>
                      <a:cubicBezTo>
                        <a:pt x="2469" y="6501"/>
                        <a:pt x="6666" y="6858"/>
                        <a:pt x="9491" y="4499"/>
                      </a:cubicBezTo>
                      <a:cubicBezTo>
                        <a:pt x="10891" y="3319"/>
                        <a:pt x="11686" y="1701"/>
                        <a:pt x="11851" y="0"/>
                      </a:cubicBezTo>
                      <a:cubicBezTo>
                        <a:pt x="7900" y="1152"/>
                        <a:pt x="3950" y="2304"/>
                        <a:pt x="0" y="3484"/>
                      </a:cubicBezTo>
                      <a:cubicBezTo>
                        <a:pt x="27" y="3539"/>
                        <a:pt x="55" y="3621"/>
                        <a:pt x="110" y="367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8" name="任意多边形: 形状 3657">
                  <a:extLst>
                    <a:ext uri="{FF2B5EF4-FFF2-40B4-BE49-F238E27FC236}">
                      <a16:creationId xmlns:a16="http://schemas.microsoft.com/office/drawing/2014/main" id="{5A60B1ED-CA4B-D0E4-F0D2-810167C4A2A5}"/>
                    </a:ext>
                  </a:extLst>
                </p:cNvPr>
                <p:cNvSpPr/>
                <p:nvPr/>
              </p:nvSpPr>
              <p:spPr>
                <a:xfrm>
                  <a:off x="6334168" y="6393874"/>
                  <a:ext cx="25289" cy="76013"/>
                </a:xfrm>
                <a:custGeom>
                  <a:avLst/>
                  <a:gdLst>
                    <a:gd name="connsiteX0" fmla="*/ 491 w 25289"/>
                    <a:gd name="connsiteY0" fmla="*/ 61036 h 76013"/>
                    <a:gd name="connsiteX1" fmla="*/ 2438 w 25289"/>
                    <a:gd name="connsiteY1" fmla="*/ 76014 h 76013"/>
                    <a:gd name="connsiteX2" fmla="*/ 15606 w 25289"/>
                    <a:gd name="connsiteY2" fmla="*/ 72119 h 76013"/>
                    <a:gd name="connsiteX3" fmla="*/ 14289 w 25289"/>
                    <a:gd name="connsiteY3" fmla="*/ 59856 h 76013"/>
                    <a:gd name="connsiteX4" fmla="*/ 25289 w 25289"/>
                    <a:gd name="connsiteY4" fmla="*/ 5761 h 76013"/>
                    <a:gd name="connsiteX5" fmla="*/ 15359 w 25289"/>
                    <a:gd name="connsiteY5" fmla="*/ 1317 h 76013"/>
                    <a:gd name="connsiteX6" fmla="*/ 11354 w 25289"/>
                    <a:gd name="connsiteY6" fmla="*/ 0 h 76013"/>
                    <a:gd name="connsiteX7" fmla="*/ 491 w 25289"/>
                    <a:gd name="connsiteY7" fmla="*/ 61036 h 76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289" h="76013">
                      <a:moveTo>
                        <a:pt x="491" y="61036"/>
                      </a:moveTo>
                      <a:cubicBezTo>
                        <a:pt x="930" y="65508"/>
                        <a:pt x="1369" y="70884"/>
                        <a:pt x="2438" y="76014"/>
                      </a:cubicBezTo>
                      <a:cubicBezTo>
                        <a:pt x="6828" y="74725"/>
                        <a:pt x="11217" y="73408"/>
                        <a:pt x="15606" y="72119"/>
                      </a:cubicBezTo>
                      <a:cubicBezTo>
                        <a:pt x="14893" y="67867"/>
                        <a:pt x="14563" y="63505"/>
                        <a:pt x="14289" y="59856"/>
                      </a:cubicBezTo>
                      <a:cubicBezTo>
                        <a:pt x="12890" y="41642"/>
                        <a:pt x="17005" y="22714"/>
                        <a:pt x="25289" y="5761"/>
                      </a:cubicBezTo>
                      <a:cubicBezTo>
                        <a:pt x="22107" y="4115"/>
                        <a:pt x="18815" y="2578"/>
                        <a:pt x="15359" y="1317"/>
                      </a:cubicBezTo>
                      <a:cubicBezTo>
                        <a:pt x="14015" y="823"/>
                        <a:pt x="12698" y="439"/>
                        <a:pt x="11354" y="0"/>
                      </a:cubicBezTo>
                      <a:cubicBezTo>
                        <a:pt x="2576" y="19230"/>
                        <a:pt x="-1484" y="40627"/>
                        <a:pt x="491" y="6103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9" name="任意多边形: 形状 3658">
                  <a:extLst>
                    <a:ext uri="{FF2B5EF4-FFF2-40B4-BE49-F238E27FC236}">
                      <a16:creationId xmlns:a16="http://schemas.microsoft.com/office/drawing/2014/main" id="{9A2B4063-B4B4-5F6B-CC55-21854FEB7E52}"/>
                    </a:ext>
                  </a:extLst>
                </p:cNvPr>
                <p:cNvSpPr/>
                <p:nvPr/>
              </p:nvSpPr>
              <p:spPr>
                <a:xfrm>
                  <a:off x="6520648" y="6427204"/>
                  <a:ext cx="27267" cy="39721"/>
                </a:xfrm>
                <a:custGeom>
                  <a:avLst/>
                  <a:gdLst>
                    <a:gd name="connsiteX0" fmla="*/ 2277 w 27267"/>
                    <a:gd name="connsiteY0" fmla="*/ 10424 h 39721"/>
                    <a:gd name="connsiteX1" fmla="*/ 11220 w 27267"/>
                    <a:gd name="connsiteY1" fmla="*/ 38158 h 39721"/>
                    <a:gd name="connsiteX2" fmla="*/ 11220 w 27267"/>
                    <a:gd name="connsiteY2" fmla="*/ 38158 h 39721"/>
                    <a:gd name="connsiteX3" fmla="*/ 20025 w 27267"/>
                    <a:gd name="connsiteY3" fmla="*/ 39721 h 39721"/>
                    <a:gd name="connsiteX4" fmla="*/ 27267 w 27267"/>
                    <a:gd name="connsiteY4" fmla="*/ 39118 h 39721"/>
                    <a:gd name="connsiteX5" fmla="*/ 16980 w 27267"/>
                    <a:gd name="connsiteY5" fmla="*/ 4608 h 39721"/>
                    <a:gd name="connsiteX6" fmla="*/ 15088 w 27267"/>
                    <a:gd name="connsiteY6" fmla="*/ 0 h 39721"/>
                    <a:gd name="connsiteX7" fmla="*/ 0 w 27267"/>
                    <a:gd name="connsiteY7" fmla="*/ 4992 h 39721"/>
                    <a:gd name="connsiteX8" fmla="*/ 2277 w 27267"/>
                    <a:gd name="connsiteY8" fmla="*/ 10424 h 397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267" h="39721">
                      <a:moveTo>
                        <a:pt x="2277" y="10424"/>
                      </a:moveTo>
                      <a:cubicBezTo>
                        <a:pt x="5898" y="19477"/>
                        <a:pt x="8915" y="28776"/>
                        <a:pt x="11220" y="38158"/>
                      </a:cubicBezTo>
                      <a:cubicBezTo>
                        <a:pt x="11220" y="38158"/>
                        <a:pt x="11220" y="38158"/>
                        <a:pt x="11220" y="38158"/>
                      </a:cubicBezTo>
                      <a:cubicBezTo>
                        <a:pt x="14265" y="36704"/>
                        <a:pt x="17776" y="37444"/>
                        <a:pt x="20025" y="39721"/>
                      </a:cubicBezTo>
                      <a:cubicBezTo>
                        <a:pt x="22522" y="39063"/>
                        <a:pt x="24908" y="38981"/>
                        <a:pt x="27267" y="39118"/>
                      </a:cubicBezTo>
                      <a:cubicBezTo>
                        <a:pt x="24826" y="27459"/>
                        <a:pt x="21370" y="15883"/>
                        <a:pt x="16980" y="4608"/>
                      </a:cubicBezTo>
                      <a:cubicBezTo>
                        <a:pt x="16377" y="3072"/>
                        <a:pt x="15719" y="1536"/>
                        <a:pt x="15088" y="0"/>
                      </a:cubicBezTo>
                      <a:cubicBezTo>
                        <a:pt x="10068" y="1673"/>
                        <a:pt x="5020" y="3347"/>
                        <a:pt x="0" y="4992"/>
                      </a:cubicBezTo>
                      <a:cubicBezTo>
                        <a:pt x="741" y="6803"/>
                        <a:pt x="1564" y="8586"/>
                        <a:pt x="2277" y="1042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0" name="任意多边形: 形状 3659">
                  <a:extLst>
                    <a:ext uri="{FF2B5EF4-FFF2-40B4-BE49-F238E27FC236}">
                      <a16:creationId xmlns:a16="http://schemas.microsoft.com/office/drawing/2014/main" id="{AECDBF5F-D6A4-7D8D-2E74-3ADAFAA00CB8}"/>
                    </a:ext>
                  </a:extLst>
                </p:cNvPr>
                <p:cNvSpPr/>
                <p:nvPr/>
              </p:nvSpPr>
              <p:spPr>
                <a:xfrm>
                  <a:off x="6486001" y="6362244"/>
                  <a:ext cx="43177" cy="55248"/>
                </a:xfrm>
                <a:custGeom>
                  <a:avLst/>
                  <a:gdLst>
                    <a:gd name="connsiteX0" fmla="*/ 27734 w 43177"/>
                    <a:gd name="connsiteY0" fmla="*/ 55248 h 55248"/>
                    <a:gd name="connsiteX1" fmla="*/ 43178 w 43177"/>
                    <a:gd name="connsiteY1" fmla="*/ 50310 h 55248"/>
                    <a:gd name="connsiteX2" fmla="*/ 32260 w 43177"/>
                    <a:gd name="connsiteY2" fmla="*/ 30038 h 55248"/>
                    <a:gd name="connsiteX3" fmla="*/ 8888 w 43177"/>
                    <a:gd name="connsiteY3" fmla="*/ 0 h 55248"/>
                    <a:gd name="connsiteX4" fmla="*/ 0 w 43177"/>
                    <a:gd name="connsiteY4" fmla="*/ 14402 h 55248"/>
                    <a:gd name="connsiteX5" fmla="*/ 18352 w 43177"/>
                    <a:gd name="connsiteY5" fmla="*/ 38405 h 55248"/>
                    <a:gd name="connsiteX6" fmla="*/ 27734 w 43177"/>
                    <a:gd name="connsiteY6" fmla="*/ 55248 h 55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3177" h="55248">
                      <a:moveTo>
                        <a:pt x="27734" y="55248"/>
                      </a:moveTo>
                      <a:cubicBezTo>
                        <a:pt x="32864" y="53602"/>
                        <a:pt x="38048" y="51984"/>
                        <a:pt x="43178" y="50310"/>
                      </a:cubicBezTo>
                      <a:cubicBezTo>
                        <a:pt x="39804" y="43343"/>
                        <a:pt x="36155" y="36567"/>
                        <a:pt x="32260" y="30038"/>
                      </a:cubicBezTo>
                      <a:cubicBezTo>
                        <a:pt x="26390" y="20245"/>
                        <a:pt x="18379" y="9656"/>
                        <a:pt x="8888" y="0"/>
                      </a:cubicBezTo>
                      <a:cubicBezTo>
                        <a:pt x="5624" y="4526"/>
                        <a:pt x="2633" y="9327"/>
                        <a:pt x="0" y="14402"/>
                      </a:cubicBezTo>
                      <a:cubicBezTo>
                        <a:pt x="7352" y="22220"/>
                        <a:pt x="13634" y="30587"/>
                        <a:pt x="18352" y="38405"/>
                      </a:cubicBezTo>
                      <a:cubicBezTo>
                        <a:pt x="21644" y="43836"/>
                        <a:pt x="24771" y="49487"/>
                        <a:pt x="27734" y="5524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1" name="任意多边形: 形状 3660">
                  <a:extLst>
                    <a:ext uri="{FF2B5EF4-FFF2-40B4-BE49-F238E27FC236}">
                      <a16:creationId xmlns:a16="http://schemas.microsoft.com/office/drawing/2014/main" id="{ED9AAFC3-9B2F-8320-2F2B-F0D3F428C3C3}"/>
                    </a:ext>
                  </a:extLst>
                </p:cNvPr>
                <p:cNvSpPr/>
                <p:nvPr/>
              </p:nvSpPr>
              <p:spPr>
                <a:xfrm>
                  <a:off x="6513735" y="6412555"/>
                  <a:ext cx="21973" cy="19668"/>
                </a:xfrm>
                <a:custGeom>
                  <a:avLst/>
                  <a:gdLst>
                    <a:gd name="connsiteX0" fmla="*/ 21973 w 21973"/>
                    <a:gd name="connsiteY0" fmla="*/ 14676 h 19668"/>
                    <a:gd name="connsiteX1" fmla="*/ 15444 w 21973"/>
                    <a:gd name="connsiteY1" fmla="*/ 0 h 19668"/>
                    <a:gd name="connsiteX2" fmla="*/ 0 w 21973"/>
                    <a:gd name="connsiteY2" fmla="*/ 4938 h 19668"/>
                    <a:gd name="connsiteX3" fmla="*/ 6885 w 21973"/>
                    <a:gd name="connsiteY3" fmla="*/ 19669 h 19668"/>
                    <a:gd name="connsiteX4" fmla="*/ 21973 w 21973"/>
                    <a:gd name="connsiteY4" fmla="*/ 14676 h 19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973" h="19668">
                      <a:moveTo>
                        <a:pt x="21973" y="14676"/>
                      </a:moveTo>
                      <a:cubicBezTo>
                        <a:pt x="19943" y="9711"/>
                        <a:pt x="17776" y="4801"/>
                        <a:pt x="15444" y="0"/>
                      </a:cubicBezTo>
                      <a:cubicBezTo>
                        <a:pt x="10314" y="1673"/>
                        <a:pt x="5157" y="3265"/>
                        <a:pt x="0" y="4938"/>
                      </a:cubicBezTo>
                      <a:cubicBezTo>
                        <a:pt x="2469" y="9766"/>
                        <a:pt x="4746" y="14676"/>
                        <a:pt x="6885" y="19669"/>
                      </a:cubicBezTo>
                      <a:cubicBezTo>
                        <a:pt x="11933" y="17996"/>
                        <a:pt x="16953" y="16350"/>
                        <a:pt x="21973" y="1467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2" name="任意多边形: 形状 3661">
                  <a:extLst>
                    <a:ext uri="{FF2B5EF4-FFF2-40B4-BE49-F238E27FC236}">
                      <a16:creationId xmlns:a16="http://schemas.microsoft.com/office/drawing/2014/main" id="{3D3144A1-6FF4-23A3-8330-AEE887806AD4}"/>
                    </a:ext>
                  </a:extLst>
                </p:cNvPr>
                <p:cNvSpPr/>
                <p:nvPr/>
              </p:nvSpPr>
              <p:spPr>
                <a:xfrm>
                  <a:off x="6336607" y="6465965"/>
                  <a:ext cx="18410" cy="18818"/>
                </a:xfrm>
                <a:custGeom>
                  <a:avLst/>
                  <a:gdLst>
                    <a:gd name="connsiteX0" fmla="*/ 6529 w 18410"/>
                    <a:gd name="connsiteY0" fmla="*/ 18818 h 18818"/>
                    <a:gd name="connsiteX1" fmla="*/ 18379 w 18410"/>
                    <a:gd name="connsiteY1" fmla="*/ 15334 h 18818"/>
                    <a:gd name="connsiteX2" fmla="*/ 16843 w 18410"/>
                    <a:gd name="connsiteY2" fmla="*/ 10451 h 18818"/>
                    <a:gd name="connsiteX3" fmla="*/ 13661 w 18410"/>
                    <a:gd name="connsiteY3" fmla="*/ 3127 h 18818"/>
                    <a:gd name="connsiteX4" fmla="*/ 13167 w 18410"/>
                    <a:gd name="connsiteY4" fmla="*/ 0 h 18818"/>
                    <a:gd name="connsiteX5" fmla="*/ 0 w 18410"/>
                    <a:gd name="connsiteY5" fmla="*/ 3895 h 18818"/>
                    <a:gd name="connsiteX6" fmla="*/ 549 w 18410"/>
                    <a:gd name="connsiteY6" fmla="*/ 6419 h 18818"/>
                    <a:gd name="connsiteX7" fmla="*/ 6529 w 18410"/>
                    <a:gd name="connsiteY7" fmla="*/ 18818 h 18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410" h="18818">
                      <a:moveTo>
                        <a:pt x="6529" y="18818"/>
                      </a:moveTo>
                      <a:cubicBezTo>
                        <a:pt x="10479" y="17666"/>
                        <a:pt x="14429" y="16487"/>
                        <a:pt x="18379" y="15334"/>
                      </a:cubicBezTo>
                      <a:cubicBezTo>
                        <a:pt x="18544" y="13634"/>
                        <a:pt x="18050" y="11850"/>
                        <a:pt x="16843" y="10451"/>
                      </a:cubicBezTo>
                      <a:cubicBezTo>
                        <a:pt x="15197" y="8476"/>
                        <a:pt x="14320" y="5870"/>
                        <a:pt x="13661" y="3127"/>
                      </a:cubicBezTo>
                      <a:cubicBezTo>
                        <a:pt x="13414" y="2112"/>
                        <a:pt x="13359" y="1042"/>
                        <a:pt x="13167" y="0"/>
                      </a:cubicBezTo>
                      <a:cubicBezTo>
                        <a:pt x="8778" y="1289"/>
                        <a:pt x="4389" y="2606"/>
                        <a:pt x="0" y="3895"/>
                      </a:cubicBezTo>
                      <a:cubicBezTo>
                        <a:pt x="165" y="4746"/>
                        <a:pt x="329" y="5596"/>
                        <a:pt x="549" y="6419"/>
                      </a:cubicBezTo>
                      <a:cubicBezTo>
                        <a:pt x="1783" y="11110"/>
                        <a:pt x="3703" y="15417"/>
                        <a:pt x="6529" y="1881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3" name="任意多边形: 形状 3662">
                  <a:extLst>
                    <a:ext uri="{FF2B5EF4-FFF2-40B4-BE49-F238E27FC236}">
                      <a16:creationId xmlns:a16="http://schemas.microsoft.com/office/drawing/2014/main" id="{71DEFF37-110A-DCB4-C269-158976376CBE}"/>
                    </a:ext>
                  </a:extLst>
                </p:cNvPr>
                <p:cNvSpPr/>
                <p:nvPr/>
              </p:nvSpPr>
              <p:spPr>
                <a:xfrm>
                  <a:off x="6345550" y="6379060"/>
                  <a:ext cx="22219" cy="20546"/>
                </a:xfrm>
                <a:custGeom>
                  <a:avLst/>
                  <a:gdLst>
                    <a:gd name="connsiteX0" fmla="*/ 0 w 22219"/>
                    <a:gd name="connsiteY0" fmla="*/ 14786 h 20546"/>
                    <a:gd name="connsiteX1" fmla="*/ 4005 w 22219"/>
                    <a:gd name="connsiteY1" fmla="*/ 16103 h 20546"/>
                    <a:gd name="connsiteX2" fmla="*/ 13935 w 22219"/>
                    <a:gd name="connsiteY2" fmla="*/ 20547 h 20546"/>
                    <a:gd name="connsiteX3" fmla="*/ 19888 w 22219"/>
                    <a:gd name="connsiteY3" fmla="*/ 9711 h 20546"/>
                    <a:gd name="connsiteX4" fmla="*/ 22220 w 22219"/>
                    <a:gd name="connsiteY4" fmla="*/ 6309 h 20546"/>
                    <a:gd name="connsiteX5" fmla="*/ 9683 w 22219"/>
                    <a:gd name="connsiteY5" fmla="*/ 549 h 20546"/>
                    <a:gd name="connsiteX6" fmla="*/ 7955 w 22219"/>
                    <a:gd name="connsiteY6" fmla="*/ 0 h 20546"/>
                    <a:gd name="connsiteX7" fmla="*/ 6858 w 22219"/>
                    <a:gd name="connsiteY7" fmla="*/ 1618 h 20546"/>
                    <a:gd name="connsiteX8" fmla="*/ 0 w 22219"/>
                    <a:gd name="connsiteY8" fmla="*/ 14786 h 20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219" h="20546">
                      <a:moveTo>
                        <a:pt x="0" y="14786"/>
                      </a:moveTo>
                      <a:cubicBezTo>
                        <a:pt x="1344" y="15225"/>
                        <a:pt x="2688" y="15609"/>
                        <a:pt x="4005" y="16103"/>
                      </a:cubicBezTo>
                      <a:cubicBezTo>
                        <a:pt x="7489" y="17364"/>
                        <a:pt x="10753" y="18901"/>
                        <a:pt x="13935" y="20547"/>
                      </a:cubicBezTo>
                      <a:cubicBezTo>
                        <a:pt x="15746" y="16843"/>
                        <a:pt x="17694" y="13195"/>
                        <a:pt x="19888" y="9711"/>
                      </a:cubicBezTo>
                      <a:cubicBezTo>
                        <a:pt x="20629" y="8559"/>
                        <a:pt x="21452" y="7434"/>
                        <a:pt x="22220" y="6309"/>
                      </a:cubicBezTo>
                      <a:cubicBezTo>
                        <a:pt x="18215" y="4170"/>
                        <a:pt x="14073" y="2167"/>
                        <a:pt x="9683" y="549"/>
                      </a:cubicBezTo>
                      <a:cubicBezTo>
                        <a:pt x="9107" y="329"/>
                        <a:pt x="8531" y="192"/>
                        <a:pt x="7955" y="0"/>
                      </a:cubicBezTo>
                      <a:cubicBezTo>
                        <a:pt x="7599" y="549"/>
                        <a:pt x="7215" y="1070"/>
                        <a:pt x="6858" y="1618"/>
                      </a:cubicBezTo>
                      <a:cubicBezTo>
                        <a:pt x="4307" y="5870"/>
                        <a:pt x="2057" y="10287"/>
                        <a:pt x="0" y="1478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4" name="任意多边形: 形状 3663">
                  <a:extLst>
                    <a:ext uri="{FF2B5EF4-FFF2-40B4-BE49-F238E27FC236}">
                      <a16:creationId xmlns:a16="http://schemas.microsoft.com/office/drawing/2014/main" id="{449EB767-88A4-E2BA-7AD6-E22E926E7B0C}"/>
                    </a:ext>
                  </a:extLst>
                </p:cNvPr>
                <p:cNvSpPr/>
                <p:nvPr/>
              </p:nvSpPr>
              <p:spPr>
                <a:xfrm>
                  <a:off x="6638688" y="6397220"/>
                  <a:ext cx="24880" cy="36868"/>
                </a:xfrm>
                <a:custGeom>
                  <a:avLst/>
                  <a:gdLst>
                    <a:gd name="connsiteX0" fmla="*/ 13469 w 24880"/>
                    <a:gd name="connsiteY0" fmla="*/ 36869 h 36868"/>
                    <a:gd name="connsiteX1" fmla="*/ 24881 w 24880"/>
                    <a:gd name="connsiteY1" fmla="*/ 36786 h 36868"/>
                    <a:gd name="connsiteX2" fmla="*/ 15911 w 24880"/>
                    <a:gd name="connsiteY2" fmla="*/ 0 h 36868"/>
                    <a:gd name="connsiteX3" fmla="*/ 0 w 24880"/>
                    <a:gd name="connsiteY3" fmla="*/ 3265 h 36868"/>
                    <a:gd name="connsiteX4" fmla="*/ 8861 w 24880"/>
                    <a:gd name="connsiteY4" fmla="*/ 35607 h 36868"/>
                    <a:gd name="connsiteX5" fmla="*/ 13469 w 24880"/>
                    <a:gd name="connsiteY5" fmla="*/ 36869 h 36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880" h="36868">
                      <a:moveTo>
                        <a:pt x="13469" y="36869"/>
                      </a:moveTo>
                      <a:cubicBezTo>
                        <a:pt x="17392" y="35881"/>
                        <a:pt x="21232" y="35963"/>
                        <a:pt x="24881" y="36786"/>
                      </a:cubicBezTo>
                      <a:cubicBezTo>
                        <a:pt x="22906" y="24332"/>
                        <a:pt x="20025" y="11933"/>
                        <a:pt x="15911" y="0"/>
                      </a:cubicBezTo>
                      <a:cubicBezTo>
                        <a:pt x="10616" y="1125"/>
                        <a:pt x="5294" y="2195"/>
                        <a:pt x="0" y="3265"/>
                      </a:cubicBezTo>
                      <a:cubicBezTo>
                        <a:pt x="3895" y="13716"/>
                        <a:pt x="6803" y="24606"/>
                        <a:pt x="8861" y="35607"/>
                      </a:cubicBezTo>
                      <a:cubicBezTo>
                        <a:pt x="10479" y="35552"/>
                        <a:pt x="12098" y="35963"/>
                        <a:pt x="13469" y="3686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5" name="任意多边形: 形状 3664">
                  <a:extLst>
                    <a:ext uri="{FF2B5EF4-FFF2-40B4-BE49-F238E27FC236}">
                      <a16:creationId xmlns:a16="http://schemas.microsoft.com/office/drawing/2014/main" id="{E4F327D0-399D-2E29-D412-6B1D54252470}"/>
                    </a:ext>
                  </a:extLst>
                </p:cNvPr>
                <p:cNvSpPr/>
                <p:nvPr/>
              </p:nvSpPr>
              <p:spPr>
                <a:xfrm>
                  <a:off x="6650045" y="6447166"/>
                  <a:ext cx="15760" cy="12009"/>
                </a:xfrm>
                <a:custGeom>
                  <a:avLst/>
                  <a:gdLst>
                    <a:gd name="connsiteX0" fmla="*/ 8860 w 15760"/>
                    <a:gd name="connsiteY0" fmla="*/ 11968 h 12009"/>
                    <a:gd name="connsiteX1" fmla="*/ 15718 w 15760"/>
                    <a:gd name="connsiteY1" fmla="*/ 3546 h 12009"/>
                    <a:gd name="connsiteX2" fmla="*/ 15691 w 15760"/>
                    <a:gd name="connsiteY2" fmla="*/ 3327 h 12009"/>
                    <a:gd name="connsiteX3" fmla="*/ 1811 w 15760"/>
                    <a:gd name="connsiteY3" fmla="*/ 1269 h 12009"/>
                    <a:gd name="connsiteX4" fmla="*/ 0 w 15760"/>
                    <a:gd name="connsiteY4" fmla="*/ 1818 h 12009"/>
                    <a:gd name="connsiteX5" fmla="*/ 466 w 15760"/>
                    <a:gd name="connsiteY5" fmla="*/ 5110 h 12009"/>
                    <a:gd name="connsiteX6" fmla="*/ 8860 w 15760"/>
                    <a:gd name="connsiteY6" fmla="*/ 11968 h 12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60" h="12009">
                      <a:moveTo>
                        <a:pt x="8860" y="11968"/>
                      </a:moveTo>
                      <a:cubicBezTo>
                        <a:pt x="13085" y="11529"/>
                        <a:pt x="16157" y="7771"/>
                        <a:pt x="15718" y="3546"/>
                      </a:cubicBezTo>
                      <a:cubicBezTo>
                        <a:pt x="15718" y="3464"/>
                        <a:pt x="15691" y="3409"/>
                        <a:pt x="15691" y="3327"/>
                      </a:cubicBezTo>
                      <a:cubicBezTo>
                        <a:pt x="11796" y="172"/>
                        <a:pt x="7050" y="-1199"/>
                        <a:pt x="1811" y="1269"/>
                      </a:cubicBezTo>
                      <a:cubicBezTo>
                        <a:pt x="1234" y="1544"/>
                        <a:pt x="631" y="1708"/>
                        <a:pt x="0" y="1818"/>
                      </a:cubicBezTo>
                      <a:cubicBezTo>
                        <a:pt x="137" y="2915"/>
                        <a:pt x="329" y="4013"/>
                        <a:pt x="466" y="5110"/>
                      </a:cubicBezTo>
                      <a:cubicBezTo>
                        <a:pt x="878" y="9334"/>
                        <a:pt x="4663" y="12407"/>
                        <a:pt x="8860" y="1196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6" name="任意多边形: 形状 3665">
                  <a:extLst>
                    <a:ext uri="{FF2B5EF4-FFF2-40B4-BE49-F238E27FC236}">
                      <a16:creationId xmlns:a16="http://schemas.microsoft.com/office/drawing/2014/main" id="{E97EE9B0-A2A3-8314-1EEE-48A3504CA1BC}"/>
                    </a:ext>
                  </a:extLst>
                </p:cNvPr>
                <p:cNvSpPr/>
                <p:nvPr/>
              </p:nvSpPr>
              <p:spPr>
                <a:xfrm>
                  <a:off x="6458821" y="6366085"/>
                  <a:ext cx="27208" cy="67894"/>
                </a:xfrm>
                <a:custGeom>
                  <a:avLst/>
                  <a:gdLst>
                    <a:gd name="connsiteX0" fmla="*/ 51 w 27208"/>
                    <a:gd name="connsiteY0" fmla="*/ 67894 h 67894"/>
                    <a:gd name="connsiteX1" fmla="*/ 13465 w 27208"/>
                    <a:gd name="connsiteY1" fmla="*/ 63971 h 67894"/>
                    <a:gd name="connsiteX2" fmla="*/ 27208 w 27208"/>
                    <a:gd name="connsiteY2" fmla="*/ 10589 h 67894"/>
                    <a:gd name="connsiteX3" fmla="*/ 16043 w 27208"/>
                    <a:gd name="connsiteY3" fmla="*/ 0 h 67894"/>
                    <a:gd name="connsiteX4" fmla="*/ 51 w 27208"/>
                    <a:gd name="connsiteY4" fmla="*/ 67894 h 678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208" h="67894">
                      <a:moveTo>
                        <a:pt x="51" y="67894"/>
                      </a:moveTo>
                      <a:cubicBezTo>
                        <a:pt x="4522" y="66578"/>
                        <a:pt x="8993" y="65288"/>
                        <a:pt x="13465" y="63971"/>
                      </a:cubicBezTo>
                      <a:cubicBezTo>
                        <a:pt x="13931" y="45510"/>
                        <a:pt x="18814" y="26856"/>
                        <a:pt x="27208" y="10589"/>
                      </a:cubicBezTo>
                      <a:cubicBezTo>
                        <a:pt x="23724" y="6885"/>
                        <a:pt x="19994" y="3319"/>
                        <a:pt x="16043" y="0"/>
                      </a:cubicBezTo>
                      <a:cubicBezTo>
                        <a:pt x="5180" y="20464"/>
                        <a:pt x="-608" y="44467"/>
                        <a:pt x="51" y="6789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7" name="任意多边形: 形状 3666">
                  <a:extLst>
                    <a:ext uri="{FF2B5EF4-FFF2-40B4-BE49-F238E27FC236}">
                      <a16:creationId xmlns:a16="http://schemas.microsoft.com/office/drawing/2014/main" id="{A4527A63-5AA3-686C-BB02-9AA33801AFB6}"/>
                    </a:ext>
                  </a:extLst>
                </p:cNvPr>
                <p:cNvSpPr/>
                <p:nvPr/>
              </p:nvSpPr>
              <p:spPr>
                <a:xfrm>
                  <a:off x="6483533" y="6312313"/>
                  <a:ext cx="165579" cy="74208"/>
                </a:xfrm>
                <a:custGeom>
                  <a:avLst/>
                  <a:gdLst>
                    <a:gd name="connsiteX0" fmla="*/ 22549 w 165579"/>
                    <a:gd name="connsiteY0" fmla="*/ 36627 h 74208"/>
                    <a:gd name="connsiteX1" fmla="*/ 110222 w 165579"/>
                    <a:gd name="connsiteY1" fmla="*/ 29549 h 74208"/>
                    <a:gd name="connsiteX2" fmla="*/ 149285 w 165579"/>
                    <a:gd name="connsiteY2" fmla="*/ 74208 h 74208"/>
                    <a:gd name="connsiteX3" fmla="*/ 165580 w 165579"/>
                    <a:gd name="connsiteY3" fmla="*/ 71081 h 74208"/>
                    <a:gd name="connsiteX4" fmla="*/ 158749 w 165579"/>
                    <a:gd name="connsiteY4" fmla="*/ 57420 h 74208"/>
                    <a:gd name="connsiteX5" fmla="*/ 118973 w 165579"/>
                    <a:gd name="connsiteY5" fmla="*/ 15477 h 74208"/>
                    <a:gd name="connsiteX6" fmla="*/ 11604 w 165579"/>
                    <a:gd name="connsiteY6" fmla="*/ 25517 h 74208"/>
                    <a:gd name="connsiteX7" fmla="*/ 0 w 165579"/>
                    <a:gd name="connsiteY7" fmla="*/ 39589 h 74208"/>
                    <a:gd name="connsiteX8" fmla="*/ 11357 w 165579"/>
                    <a:gd name="connsiteY8" fmla="*/ 49931 h 74208"/>
                    <a:gd name="connsiteX9" fmla="*/ 22549 w 165579"/>
                    <a:gd name="connsiteY9" fmla="*/ 36627 h 74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5579" h="74208">
                      <a:moveTo>
                        <a:pt x="22549" y="36627"/>
                      </a:moveTo>
                      <a:cubicBezTo>
                        <a:pt x="44412" y="15394"/>
                        <a:pt x="75520" y="7741"/>
                        <a:pt x="110222" y="29549"/>
                      </a:cubicBezTo>
                      <a:cubicBezTo>
                        <a:pt x="128053" y="40549"/>
                        <a:pt x="140507" y="56323"/>
                        <a:pt x="149285" y="74208"/>
                      </a:cubicBezTo>
                      <a:cubicBezTo>
                        <a:pt x="154716" y="73193"/>
                        <a:pt x="160175" y="72151"/>
                        <a:pt x="165580" y="71081"/>
                      </a:cubicBezTo>
                      <a:cubicBezTo>
                        <a:pt x="163495" y="66418"/>
                        <a:pt x="161273" y="61836"/>
                        <a:pt x="158749" y="57420"/>
                      </a:cubicBezTo>
                      <a:cubicBezTo>
                        <a:pt x="149148" y="40769"/>
                        <a:pt x="136172" y="26257"/>
                        <a:pt x="118973" y="15477"/>
                      </a:cubicBezTo>
                      <a:cubicBezTo>
                        <a:pt x="76179" y="-10886"/>
                        <a:pt x="38021" y="-928"/>
                        <a:pt x="11604" y="25517"/>
                      </a:cubicBezTo>
                      <a:cubicBezTo>
                        <a:pt x="7379" y="29741"/>
                        <a:pt x="3566" y="34569"/>
                        <a:pt x="0" y="39589"/>
                      </a:cubicBezTo>
                      <a:cubicBezTo>
                        <a:pt x="3950" y="42854"/>
                        <a:pt x="7763" y="46310"/>
                        <a:pt x="11357" y="49931"/>
                      </a:cubicBezTo>
                      <a:cubicBezTo>
                        <a:pt x="14786" y="45158"/>
                        <a:pt x="18462" y="40604"/>
                        <a:pt x="22549" y="3662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8" name="任意多边形: 形状 3667">
                  <a:extLst>
                    <a:ext uri="{FF2B5EF4-FFF2-40B4-BE49-F238E27FC236}">
                      <a16:creationId xmlns:a16="http://schemas.microsoft.com/office/drawing/2014/main" id="{97F6AE34-2C1A-AC60-529A-FC5333FD4704}"/>
                    </a:ext>
                  </a:extLst>
                </p:cNvPr>
                <p:cNvSpPr/>
                <p:nvPr/>
              </p:nvSpPr>
              <p:spPr>
                <a:xfrm>
                  <a:off x="6458844" y="6430056"/>
                  <a:ext cx="13546" cy="17438"/>
                </a:xfrm>
                <a:custGeom>
                  <a:avLst/>
                  <a:gdLst>
                    <a:gd name="connsiteX0" fmla="*/ 7407 w 13546"/>
                    <a:gd name="connsiteY0" fmla="*/ 17420 h 17438"/>
                    <a:gd name="connsiteX1" fmla="*/ 13524 w 13546"/>
                    <a:gd name="connsiteY1" fmla="*/ 10260 h 17438"/>
                    <a:gd name="connsiteX2" fmla="*/ 13414 w 13546"/>
                    <a:gd name="connsiteY2" fmla="*/ 0 h 17438"/>
                    <a:gd name="connsiteX3" fmla="*/ 0 w 13546"/>
                    <a:gd name="connsiteY3" fmla="*/ 3923 h 17438"/>
                    <a:gd name="connsiteX4" fmla="*/ 219 w 13546"/>
                    <a:gd name="connsiteY4" fmla="*/ 11302 h 17438"/>
                    <a:gd name="connsiteX5" fmla="*/ 7407 w 13546"/>
                    <a:gd name="connsiteY5" fmla="*/ 17420 h 17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546" h="17438">
                      <a:moveTo>
                        <a:pt x="7407" y="17420"/>
                      </a:moveTo>
                      <a:cubicBezTo>
                        <a:pt x="11083" y="17145"/>
                        <a:pt x="13826" y="13936"/>
                        <a:pt x="13524" y="10260"/>
                      </a:cubicBezTo>
                      <a:cubicBezTo>
                        <a:pt x="13305" y="6858"/>
                        <a:pt x="13332" y="3429"/>
                        <a:pt x="13414" y="0"/>
                      </a:cubicBezTo>
                      <a:cubicBezTo>
                        <a:pt x="8943" y="1317"/>
                        <a:pt x="4471" y="2606"/>
                        <a:pt x="0" y="3923"/>
                      </a:cubicBezTo>
                      <a:cubicBezTo>
                        <a:pt x="82" y="6392"/>
                        <a:pt x="0" y="8860"/>
                        <a:pt x="219" y="11302"/>
                      </a:cubicBezTo>
                      <a:cubicBezTo>
                        <a:pt x="521" y="14951"/>
                        <a:pt x="3731" y="17694"/>
                        <a:pt x="7407" y="1742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9" name="任意多边形: 形状 3668">
                  <a:extLst>
                    <a:ext uri="{FF2B5EF4-FFF2-40B4-BE49-F238E27FC236}">
                      <a16:creationId xmlns:a16="http://schemas.microsoft.com/office/drawing/2014/main" id="{56A19376-133D-CB9C-3A62-BF99DEFA4F37}"/>
                    </a:ext>
                  </a:extLst>
                </p:cNvPr>
                <p:cNvSpPr/>
                <p:nvPr/>
              </p:nvSpPr>
              <p:spPr>
                <a:xfrm>
                  <a:off x="6632818" y="6383394"/>
                  <a:ext cx="21781" cy="17090"/>
                </a:xfrm>
                <a:custGeom>
                  <a:avLst/>
                  <a:gdLst>
                    <a:gd name="connsiteX0" fmla="*/ 1372 w 21781"/>
                    <a:gd name="connsiteY0" fmla="*/ 5870 h 17090"/>
                    <a:gd name="connsiteX1" fmla="*/ 5870 w 21781"/>
                    <a:gd name="connsiteY1" fmla="*/ 17090 h 17090"/>
                    <a:gd name="connsiteX2" fmla="*/ 21781 w 21781"/>
                    <a:gd name="connsiteY2" fmla="*/ 13826 h 17090"/>
                    <a:gd name="connsiteX3" fmla="*/ 16295 w 21781"/>
                    <a:gd name="connsiteY3" fmla="*/ 0 h 17090"/>
                    <a:gd name="connsiteX4" fmla="*/ 0 w 21781"/>
                    <a:gd name="connsiteY4" fmla="*/ 3127 h 17090"/>
                    <a:gd name="connsiteX5" fmla="*/ 1372 w 21781"/>
                    <a:gd name="connsiteY5" fmla="*/ 5870 h 17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781" h="17090">
                      <a:moveTo>
                        <a:pt x="1372" y="5870"/>
                      </a:moveTo>
                      <a:cubicBezTo>
                        <a:pt x="3072" y="9519"/>
                        <a:pt x="4471" y="13305"/>
                        <a:pt x="5870" y="17090"/>
                      </a:cubicBezTo>
                      <a:cubicBezTo>
                        <a:pt x="11192" y="16021"/>
                        <a:pt x="16487" y="14951"/>
                        <a:pt x="21781" y="13826"/>
                      </a:cubicBezTo>
                      <a:cubicBezTo>
                        <a:pt x="20163" y="9135"/>
                        <a:pt x="18325" y="4526"/>
                        <a:pt x="16295" y="0"/>
                      </a:cubicBezTo>
                      <a:cubicBezTo>
                        <a:pt x="10863" y="1070"/>
                        <a:pt x="5431" y="2112"/>
                        <a:pt x="0" y="3127"/>
                      </a:cubicBezTo>
                      <a:cubicBezTo>
                        <a:pt x="439" y="4033"/>
                        <a:pt x="933" y="4938"/>
                        <a:pt x="1372" y="587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0" name="任意多边形: 形状 3669">
                  <a:extLst>
                    <a:ext uri="{FF2B5EF4-FFF2-40B4-BE49-F238E27FC236}">
                      <a16:creationId xmlns:a16="http://schemas.microsoft.com/office/drawing/2014/main" id="{D727ACA8-C300-A6AD-7F81-CA90EE1BC068}"/>
                    </a:ext>
                  </a:extLst>
                </p:cNvPr>
                <p:cNvSpPr/>
                <p:nvPr/>
              </p:nvSpPr>
              <p:spPr>
                <a:xfrm>
                  <a:off x="6474837" y="6351903"/>
                  <a:ext cx="20052" cy="24743"/>
                </a:xfrm>
                <a:custGeom>
                  <a:avLst/>
                  <a:gdLst>
                    <a:gd name="connsiteX0" fmla="*/ 11165 w 20052"/>
                    <a:gd name="connsiteY0" fmla="*/ 24744 h 24743"/>
                    <a:gd name="connsiteX1" fmla="*/ 20053 w 20052"/>
                    <a:gd name="connsiteY1" fmla="*/ 10342 h 24743"/>
                    <a:gd name="connsiteX2" fmla="*/ 8696 w 20052"/>
                    <a:gd name="connsiteY2" fmla="*/ 0 h 24743"/>
                    <a:gd name="connsiteX3" fmla="*/ 0 w 20052"/>
                    <a:gd name="connsiteY3" fmla="*/ 14182 h 24743"/>
                    <a:gd name="connsiteX4" fmla="*/ 11165 w 20052"/>
                    <a:gd name="connsiteY4" fmla="*/ 24744 h 24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052" h="24743">
                      <a:moveTo>
                        <a:pt x="11165" y="24744"/>
                      </a:moveTo>
                      <a:cubicBezTo>
                        <a:pt x="13771" y="19669"/>
                        <a:pt x="16788" y="14868"/>
                        <a:pt x="20053" y="10342"/>
                      </a:cubicBezTo>
                      <a:cubicBezTo>
                        <a:pt x="16487" y="6694"/>
                        <a:pt x="12674" y="3265"/>
                        <a:pt x="8696" y="0"/>
                      </a:cubicBezTo>
                      <a:cubicBezTo>
                        <a:pt x="5514" y="4471"/>
                        <a:pt x="2606" y="9217"/>
                        <a:pt x="0" y="14182"/>
                      </a:cubicBezTo>
                      <a:cubicBezTo>
                        <a:pt x="3950" y="17502"/>
                        <a:pt x="7681" y="21040"/>
                        <a:pt x="11165" y="2474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1" name="任意多边形: 形状 3670">
                  <a:extLst>
                    <a:ext uri="{FF2B5EF4-FFF2-40B4-BE49-F238E27FC236}">
                      <a16:creationId xmlns:a16="http://schemas.microsoft.com/office/drawing/2014/main" id="{480934FF-ABF9-DDEC-FF74-63D1D857D1D6}"/>
                    </a:ext>
                  </a:extLst>
                </p:cNvPr>
                <p:cNvSpPr/>
                <p:nvPr/>
              </p:nvSpPr>
              <p:spPr>
                <a:xfrm>
                  <a:off x="6277402" y="6545435"/>
                  <a:ext cx="62674" cy="71342"/>
                </a:xfrm>
                <a:custGeom>
                  <a:avLst/>
                  <a:gdLst>
                    <a:gd name="connsiteX0" fmla="*/ 33199 w 62674"/>
                    <a:gd name="connsiteY0" fmla="*/ 14676 h 71342"/>
                    <a:gd name="connsiteX1" fmla="*/ 35394 w 62674"/>
                    <a:gd name="connsiteY1" fmla="*/ 16020 h 71342"/>
                    <a:gd name="connsiteX2" fmla="*/ 44748 w 62674"/>
                    <a:gd name="connsiteY2" fmla="*/ 29517 h 71342"/>
                    <a:gd name="connsiteX3" fmla="*/ 38713 w 62674"/>
                    <a:gd name="connsiteY3" fmla="*/ 53822 h 71342"/>
                    <a:gd name="connsiteX4" fmla="*/ 17097 w 62674"/>
                    <a:gd name="connsiteY4" fmla="*/ 38569 h 71342"/>
                    <a:gd name="connsiteX5" fmla="*/ 24339 w 62674"/>
                    <a:gd name="connsiteY5" fmla="*/ 14621 h 71342"/>
                    <a:gd name="connsiteX6" fmla="*/ 21294 w 62674"/>
                    <a:gd name="connsiteY6" fmla="*/ 9601 h 71342"/>
                    <a:gd name="connsiteX7" fmla="*/ 19291 w 62674"/>
                    <a:gd name="connsiteY7" fmla="*/ 0 h 71342"/>
                    <a:gd name="connsiteX8" fmla="*/ 1296 w 62674"/>
                    <a:gd name="connsiteY8" fmla="*/ 42520 h 71342"/>
                    <a:gd name="connsiteX9" fmla="*/ 44254 w 62674"/>
                    <a:gd name="connsiteY9" fmla="*/ 69321 h 71342"/>
                    <a:gd name="connsiteX10" fmla="*/ 58793 w 62674"/>
                    <a:gd name="connsiteY10" fmla="*/ 23729 h 71342"/>
                    <a:gd name="connsiteX11" fmla="*/ 35229 w 62674"/>
                    <a:gd name="connsiteY11" fmla="*/ 302 h 71342"/>
                    <a:gd name="connsiteX12" fmla="*/ 36436 w 62674"/>
                    <a:gd name="connsiteY12" fmla="*/ 7270 h 71342"/>
                    <a:gd name="connsiteX13" fmla="*/ 33199 w 62674"/>
                    <a:gd name="connsiteY13" fmla="*/ 14676 h 7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2674" h="71342">
                      <a:moveTo>
                        <a:pt x="33199" y="14676"/>
                      </a:moveTo>
                      <a:cubicBezTo>
                        <a:pt x="33940" y="15088"/>
                        <a:pt x="34680" y="15499"/>
                        <a:pt x="35394" y="16020"/>
                      </a:cubicBezTo>
                      <a:cubicBezTo>
                        <a:pt x="39454" y="19175"/>
                        <a:pt x="42663" y="24167"/>
                        <a:pt x="44748" y="29517"/>
                      </a:cubicBezTo>
                      <a:cubicBezTo>
                        <a:pt x="48396" y="38926"/>
                        <a:pt x="48835" y="50420"/>
                        <a:pt x="38713" y="53822"/>
                      </a:cubicBezTo>
                      <a:cubicBezTo>
                        <a:pt x="27411" y="57854"/>
                        <a:pt x="19675" y="48609"/>
                        <a:pt x="17097" y="38569"/>
                      </a:cubicBezTo>
                      <a:cubicBezTo>
                        <a:pt x="14820" y="29709"/>
                        <a:pt x="16246" y="19339"/>
                        <a:pt x="24339" y="14621"/>
                      </a:cubicBezTo>
                      <a:cubicBezTo>
                        <a:pt x="22748" y="13469"/>
                        <a:pt x="21595" y="11686"/>
                        <a:pt x="21294" y="9601"/>
                      </a:cubicBezTo>
                      <a:cubicBezTo>
                        <a:pt x="20772" y="6309"/>
                        <a:pt x="19977" y="3182"/>
                        <a:pt x="19291" y="0"/>
                      </a:cubicBezTo>
                      <a:cubicBezTo>
                        <a:pt x="2475" y="7297"/>
                        <a:pt x="-2737" y="25923"/>
                        <a:pt x="1296" y="42520"/>
                      </a:cubicBezTo>
                      <a:cubicBezTo>
                        <a:pt x="5987" y="61777"/>
                        <a:pt x="22610" y="76974"/>
                        <a:pt x="44254" y="69321"/>
                      </a:cubicBezTo>
                      <a:cubicBezTo>
                        <a:pt x="63374" y="62188"/>
                        <a:pt x="66447" y="41422"/>
                        <a:pt x="58793" y="23729"/>
                      </a:cubicBezTo>
                      <a:cubicBezTo>
                        <a:pt x="53965" y="12536"/>
                        <a:pt x="45160" y="3402"/>
                        <a:pt x="35229" y="302"/>
                      </a:cubicBezTo>
                      <a:cubicBezTo>
                        <a:pt x="35668" y="2606"/>
                        <a:pt x="36107" y="4910"/>
                        <a:pt x="36436" y="7270"/>
                      </a:cubicBezTo>
                      <a:cubicBezTo>
                        <a:pt x="36875" y="10260"/>
                        <a:pt x="35503" y="13030"/>
                        <a:pt x="33199" y="1467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2" name="任意多边形: 形状 3671">
                  <a:extLst>
                    <a:ext uri="{FF2B5EF4-FFF2-40B4-BE49-F238E27FC236}">
                      <a16:creationId xmlns:a16="http://schemas.microsoft.com/office/drawing/2014/main" id="{B9D9A80E-2CB2-08E0-D782-6D8FF5AAC3AD}"/>
                    </a:ext>
                  </a:extLst>
                </p:cNvPr>
                <p:cNvSpPr/>
                <p:nvPr/>
              </p:nvSpPr>
              <p:spPr>
                <a:xfrm>
                  <a:off x="6296638" y="6543161"/>
                  <a:ext cx="17253" cy="16922"/>
                </a:xfrm>
                <a:custGeom>
                  <a:avLst/>
                  <a:gdLst>
                    <a:gd name="connsiteX0" fmla="*/ 5541 w 17253"/>
                    <a:gd name="connsiteY0" fmla="*/ 244 h 16922"/>
                    <a:gd name="connsiteX1" fmla="*/ 0 w 17253"/>
                    <a:gd name="connsiteY1" fmla="*/ 2274 h 16922"/>
                    <a:gd name="connsiteX2" fmla="*/ 2003 w 17253"/>
                    <a:gd name="connsiteY2" fmla="*/ 11876 h 16922"/>
                    <a:gd name="connsiteX3" fmla="*/ 5047 w 17253"/>
                    <a:gd name="connsiteY3" fmla="*/ 16895 h 16922"/>
                    <a:gd name="connsiteX4" fmla="*/ 9107 w 17253"/>
                    <a:gd name="connsiteY4" fmla="*/ 15167 h 16922"/>
                    <a:gd name="connsiteX5" fmla="*/ 13935 w 17253"/>
                    <a:gd name="connsiteY5" fmla="*/ 16923 h 16922"/>
                    <a:gd name="connsiteX6" fmla="*/ 17172 w 17253"/>
                    <a:gd name="connsiteY6" fmla="*/ 9544 h 16922"/>
                    <a:gd name="connsiteX7" fmla="*/ 15965 w 17253"/>
                    <a:gd name="connsiteY7" fmla="*/ 2576 h 16922"/>
                    <a:gd name="connsiteX8" fmla="*/ 12262 w 17253"/>
                    <a:gd name="connsiteY8" fmla="*/ 1671 h 16922"/>
                    <a:gd name="connsiteX9" fmla="*/ 5541 w 17253"/>
                    <a:gd name="connsiteY9" fmla="*/ 244 h 16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253" h="16922">
                      <a:moveTo>
                        <a:pt x="5541" y="244"/>
                      </a:moveTo>
                      <a:cubicBezTo>
                        <a:pt x="3539" y="738"/>
                        <a:pt x="1756" y="1506"/>
                        <a:pt x="0" y="2274"/>
                      </a:cubicBezTo>
                      <a:cubicBezTo>
                        <a:pt x="686" y="5457"/>
                        <a:pt x="1509" y="8584"/>
                        <a:pt x="2003" y="11876"/>
                      </a:cubicBezTo>
                      <a:cubicBezTo>
                        <a:pt x="2332" y="13960"/>
                        <a:pt x="3456" y="15744"/>
                        <a:pt x="5047" y="16895"/>
                      </a:cubicBezTo>
                      <a:cubicBezTo>
                        <a:pt x="6254" y="16182"/>
                        <a:pt x="7599" y="15606"/>
                        <a:pt x="9107" y="15167"/>
                      </a:cubicBezTo>
                      <a:cubicBezTo>
                        <a:pt x="10808" y="15332"/>
                        <a:pt x="12399" y="16045"/>
                        <a:pt x="13935" y="16923"/>
                      </a:cubicBezTo>
                      <a:cubicBezTo>
                        <a:pt x="16240" y="15305"/>
                        <a:pt x="17611" y="12506"/>
                        <a:pt x="17172" y="9544"/>
                      </a:cubicBezTo>
                      <a:cubicBezTo>
                        <a:pt x="16816" y="7185"/>
                        <a:pt x="16404" y="4880"/>
                        <a:pt x="15965" y="2576"/>
                      </a:cubicBezTo>
                      <a:cubicBezTo>
                        <a:pt x="14731" y="2192"/>
                        <a:pt x="13497" y="1863"/>
                        <a:pt x="12262" y="1671"/>
                      </a:cubicBezTo>
                      <a:cubicBezTo>
                        <a:pt x="10424" y="244"/>
                        <a:pt x="7955" y="-386"/>
                        <a:pt x="5541" y="24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3" name="任意多边形: 形状 3672">
                  <a:extLst>
                    <a:ext uri="{FF2B5EF4-FFF2-40B4-BE49-F238E27FC236}">
                      <a16:creationId xmlns:a16="http://schemas.microsoft.com/office/drawing/2014/main" id="{6BD2979B-13ED-05EF-4D16-15FB8238B5C0}"/>
                    </a:ext>
                  </a:extLst>
                </p:cNvPr>
                <p:cNvSpPr/>
                <p:nvPr/>
              </p:nvSpPr>
              <p:spPr>
                <a:xfrm>
                  <a:off x="6400701" y="6496332"/>
                  <a:ext cx="71247" cy="75744"/>
                </a:xfrm>
                <a:custGeom>
                  <a:avLst/>
                  <a:gdLst>
                    <a:gd name="connsiteX0" fmla="*/ 30573 w 71247"/>
                    <a:gd name="connsiteY0" fmla="*/ 15911 h 75744"/>
                    <a:gd name="connsiteX1" fmla="*/ 31149 w 71247"/>
                    <a:gd name="connsiteY1" fmla="*/ 15691 h 75744"/>
                    <a:gd name="connsiteX2" fmla="*/ 34414 w 71247"/>
                    <a:gd name="connsiteY2" fmla="*/ 13771 h 75744"/>
                    <a:gd name="connsiteX3" fmla="*/ 53287 w 71247"/>
                    <a:gd name="connsiteY3" fmla="*/ 31821 h 75744"/>
                    <a:gd name="connsiteX4" fmla="*/ 44893 w 71247"/>
                    <a:gd name="connsiteY4" fmla="*/ 58101 h 75744"/>
                    <a:gd name="connsiteX5" fmla="*/ 17571 w 71247"/>
                    <a:gd name="connsiteY5" fmla="*/ 43205 h 75744"/>
                    <a:gd name="connsiteX6" fmla="*/ 27775 w 71247"/>
                    <a:gd name="connsiteY6" fmla="*/ 17063 h 75744"/>
                    <a:gd name="connsiteX7" fmla="*/ 26925 w 71247"/>
                    <a:gd name="connsiteY7" fmla="*/ 17310 h 75744"/>
                    <a:gd name="connsiteX8" fmla="*/ 18723 w 71247"/>
                    <a:gd name="connsiteY8" fmla="*/ 10205 h 75744"/>
                    <a:gd name="connsiteX9" fmla="*/ 18147 w 71247"/>
                    <a:gd name="connsiteY9" fmla="*/ 4581 h 75744"/>
                    <a:gd name="connsiteX10" fmla="*/ 2126 w 71247"/>
                    <a:gd name="connsiteY10" fmla="*/ 48335 h 75744"/>
                    <a:gd name="connsiteX11" fmla="*/ 49885 w 71247"/>
                    <a:gd name="connsiteY11" fmla="*/ 73765 h 75744"/>
                    <a:gd name="connsiteX12" fmla="*/ 67332 w 71247"/>
                    <a:gd name="connsiteY12" fmla="*/ 25978 h 75744"/>
                    <a:gd name="connsiteX13" fmla="*/ 33179 w 71247"/>
                    <a:gd name="connsiteY13" fmla="*/ 0 h 75744"/>
                    <a:gd name="connsiteX14" fmla="*/ 34030 w 71247"/>
                    <a:gd name="connsiteY14" fmla="*/ 9053 h 75744"/>
                    <a:gd name="connsiteX15" fmla="*/ 30573 w 71247"/>
                    <a:gd name="connsiteY15" fmla="*/ 15911 h 75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1247" h="75744">
                      <a:moveTo>
                        <a:pt x="30573" y="15911"/>
                      </a:moveTo>
                      <a:cubicBezTo>
                        <a:pt x="30765" y="15856"/>
                        <a:pt x="30930" y="15746"/>
                        <a:pt x="31149" y="15691"/>
                      </a:cubicBezTo>
                      <a:cubicBezTo>
                        <a:pt x="32439" y="15334"/>
                        <a:pt x="33536" y="14649"/>
                        <a:pt x="34414" y="13771"/>
                      </a:cubicBezTo>
                      <a:cubicBezTo>
                        <a:pt x="43000" y="14923"/>
                        <a:pt x="49858" y="23070"/>
                        <a:pt x="53287" y="31821"/>
                      </a:cubicBezTo>
                      <a:cubicBezTo>
                        <a:pt x="57320" y="42081"/>
                        <a:pt x="56771" y="54507"/>
                        <a:pt x="44893" y="58101"/>
                      </a:cubicBezTo>
                      <a:cubicBezTo>
                        <a:pt x="31396" y="62408"/>
                        <a:pt x="21164" y="53739"/>
                        <a:pt x="17571" y="43205"/>
                      </a:cubicBezTo>
                      <a:cubicBezTo>
                        <a:pt x="14306" y="33604"/>
                        <a:pt x="16693" y="22192"/>
                        <a:pt x="27775" y="17063"/>
                      </a:cubicBezTo>
                      <a:cubicBezTo>
                        <a:pt x="27473" y="17118"/>
                        <a:pt x="27227" y="17282"/>
                        <a:pt x="26925" y="17310"/>
                      </a:cubicBezTo>
                      <a:cubicBezTo>
                        <a:pt x="22700" y="17611"/>
                        <a:pt x="19024" y="14429"/>
                        <a:pt x="18723" y="10205"/>
                      </a:cubicBezTo>
                      <a:cubicBezTo>
                        <a:pt x="18586" y="8339"/>
                        <a:pt x="18339" y="6474"/>
                        <a:pt x="18147" y="4581"/>
                      </a:cubicBezTo>
                      <a:cubicBezTo>
                        <a:pt x="1002" y="13771"/>
                        <a:pt x="-3113" y="32370"/>
                        <a:pt x="2126" y="48335"/>
                      </a:cubicBezTo>
                      <a:cubicBezTo>
                        <a:pt x="8134" y="66714"/>
                        <a:pt x="26376" y="81171"/>
                        <a:pt x="49885" y="73765"/>
                      </a:cubicBezTo>
                      <a:cubicBezTo>
                        <a:pt x="71612" y="66523"/>
                        <a:pt x="75425" y="44632"/>
                        <a:pt x="67332" y="25978"/>
                      </a:cubicBezTo>
                      <a:cubicBezTo>
                        <a:pt x="61078" y="11576"/>
                        <a:pt x="48020" y="27"/>
                        <a:pt x="33179" y="0"/>
                      </a:cubicBezTo>
                      <a:cubicBezTo>
                        <a:pt x="33536" y="3045"/>
                        <a:pt x="33810" y="6062"/>
                        <a:pt x="34030" y="9053"/>
                      </a:cubicBezTo>
                      <a:cubicBezTo>
                        <a:pt x="34222" y="11933"/>
                        <a:pt x="32795" y="14429"/>
                        <a:pt x="30573" y="1591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4" name="任意多边形: 形状 3673">
                  <a:extLst>
                    <a:ext uri="{FF2B5EF4-FFF2-40B4-BE49-F238E27FC236}">
                      <a16:creationId xmlns:a16="http://schemas.microsoft.com/office/drawing/2014/main" id="{84914D78-D1BA-383A-2D9D-7B339DB9BADE}"/>
                    </a:ext>
                  </a:extLst>
                </p:cNvPr>
                <p:cNvSpPr/>
                <p:nvPr/>
              </p:nvSpPr>
              <p:spPr>
                <a:xfrm>
                  <a:off x="6418820" y="6496387"/>
                  <a:ext cx="15877" cy="17301"/>
                </a:xfrm>
                <a:custGeom>
                  <a:avLst/>
                  <a:gdLst>
                    <a:gd name="connsiteX0" fmla="*/ 3072 w 15877"/>
                    <a:gd name="connsiteY0" fmla="*/ 2880 h 17301"/>
                    <a:gd name="connsiteX1" fmla="*/ 0 w 15877"/>
                    <a:gd name="connsiteY1" fmla="*/ 4554 h 17301"/>
                    <a:gd name="connsiteX2" fmla="*/ 576 w 15877"/>
                    <a:gd name="connsiteY2" fmla="*/ 10177 h 17301"/>
                    <a:gd name="connsiteX3" fmla="*/ 8778 w 15877"/>
                    <a:gd name="connsiteY3" fmla="*/ 17282 h 17301"/>
                    <a:gd name="connsiteX4" fmla="*/ 9629 w 15877"/>
                    <a:gd name="connsiteY4" fmla="*/ 17035 h 17301"/>
                    <a:gd name="connsiteX5" fmla="*/ 12427 w 15877"/>
                    <a:gd name="connsiteY5" fmla="*/ 15883 h 17301"/>
                    <a:gd name="connsiteX6" fmla="*/ 15856 w 15877"/>
                    <a:gd name="connsiteY6" fmla="*/ 9052 h 17301"/>
                    <a:gd name="connsiteX7" fmla="*/ 15005 w 15877"/>
                    <a:gd name="connsiteY7" fmla="*/ 0 h 17301"/>
                    <a:gd name="connsiteX8" fmla="*/ 5294 w 15877"/>
                    <a:gd name="connsiteY8" fmla="*/ 1618 h 17301"/>
                    <a:gd name="connsiteX9" fmla="*/ 3072 w 15877"/>
                    <a:gd name="connsiteY9" fmla="*/ 2880 h 17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877" h="17301">
                      <a:moveTo>
                        <a:pt x="3072" y="2880"/>
                      </a:moveTo>
                      <a:cubicBezTo>
                        <a:pt x="1948" y="3374"/>
                        <a:pt x="1042" y="4005"/>
                        <a:pt x="0" y="4554"/>
                      </a:cubicBezTo>
                      <a:cubicBezTo>
                        <a:pt x="219" y="6419"/>
                        <a:pt x="439" y="8312"/>
                        <a:pt x="576" y="10177"/>
                      </a:cubicBezTo>
                      <a:cubicBezTo>
                        <a:pt x="878" y="14402"/>
                        <a:pt x="4581" y="17584"/>
                        <a:pt x="8778" y="17282"/>
                      </a:cubicBezTo>
                      <a:cubicBezTo>
                        <a:pt x="9080" y="17255"/>
                        <a:pt x="9327" y="17090"/>
                        <a:pt x="9629" y="17035"/>
                      </a:cubicBezTo>
                      <a:cubicBezTo>
                        <a:pt x="10534" y="16624"/>
                        <a:pt x="11412" y="16212"/>
                        <a:pt x="12427" y="15883"/>
                      </a:cubicBezTo>
                      <a:cubicBezTo>
                        <a:pt x="14621" y="14402"/>
                        <a:pt x="16075" y="11878"/>
                        <a:pt x="15856" y="9052"/>
                      </a:cubicBezTo>
                      <a:cubicBezTo>
                        <a:pt x="15664" y="6062"/>
                        <a:pt x="15362" y="3045"/>
                        <a:pt x="15005" y="0"/>
                      </a:cubicBezTo>
                      <a:cubicBezTo>
                        <a:pt x="11823" y="0"/>
                        <a:pt x="8586" y="494"/>
                        <a:pt x="5294" y="1618"/>
                      </a:cubicBezTo>
                      <a:cubicBezTo>
                        <a:pt x="4499" y="1893"/>
                        <a:pt x="3731" y="2332"/>
                        <a:pt x="3072" y="288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5" name="任意多边形: 形状 3674">
                  <a:extLst>
                    <a:ext uri="{FF2B5EF4-FFF2-40B4-BE49-F238E27FC236}">
                      <a16:creationId xmlns:a16="http://schemas.microsoft.com/office/drawing/2014/main" id="{61E878BC-6FF5-811A-75A1-E7B55C421883}"/>
                    </a:ext>
                  </a:extLst>
                </p:cNvPr>
                <p:cNvSpPr/>
                <p:nvPr/>
              </p:nvSpPr>
              <p:spPr>
                <a:xfrm>
                  <a:off x="6511683" y="6465334"/>
                  <a:ext cx="63969" cy="67687"/>
                </a:xfrm>
                <a:custGeom>
                  <a:avLst/>
                  <a:gdLst>
                    <a:gd name="connsiteX0" fmla="*/ 36178 w 63969"/>
                    <a:gd name="connsiteY0" fmla="*/ 15170 h 67687"/>
                    <a:gd name="connsiteX1" fmla="*/ 47151 w 63969"/>
                    <a:gd name="connsiteY1" fmla="*/ 27926 h 67687"/>
                    <a:gd name="connsiteX2" fmla="*/ 40320 w 63969"/>
                    <a:gd name="connsiteY2" fmla="*/ 49817 h 67687"/>
                    <a:gd name="connsiteX3" fmla="*/ 17853 w 63969"/>
                    <a:gd name="connsiteY3" fmla="*/ 38707 h 67687"/>
                    <a:gd name="connsiteX4" fmla="*/ 23120 w 63969"/>
                    <a:gd name="connsiteY4" fmla="*/ 16130 h 67687"/>
                    <a:gd name="connsiteX5" fmla="*/ 25754 w 63969"/>
                    <a:gd name="connsiteY5" fmla="*/ 16624 h 67687"/>
                    <a:gd name="connsiteX6" fmla="*/ 22681 w 63969"/>
                    <a:gd name="connsiteY6" fmla="*/ 11686 h 67687"/>
                    <a:gd name="connsiteX7" fmla="*/ 20185 w 63969"/>
                    <a:gd name="connsiteY7" fmla="*/ 0 h 67687"/>
                    <a:gd name="connsiteX8" fmla="*/ 2628 w 63969"/>
                    <a:gd name="connsiteY8" fmla="*/ 44632 h 67687"/>
                    <a:gd name="connsiteX9" fmla="*/ 46520 w 63969"/>
                    <a:gd name="connsiteY9" fmla="*/ 65042 h 67687"/>
                    <a:gd name="connsiteX10" fmla="*/ 61470 w 63969"/>
                    <a:gd name="connsiteY10" fmla="*/ 23015 h 67687"/>
                    <a:gd name="connsiteX11" fmla="*/ 36233 w 63969"/>
                    <a:gd name="connsiteY11" fmla="*/ 988 h 67687"/>
                    <a:gd name="connsiteX12" fmla="*/ 37824 w 63969"/>
                    <a:gd name="connsiteY12" fmla="*/ 9135 h 67687"/>
                    <a:gd name="connsiteX13" fmla="*/ 36178 w 63969"/>
                    <a:gd name="connsiteY13" fmla="*/ 15170 h 67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3969" h="67687">
                      <a:moveTo>
                        <a:pt x="36178" y="15170"/>
                      </a:moveTo>
                      <a:cubicBezTo>
                        <a:pt x="41390" y="16542"/>
                        <a:pt x="45258" y="22001"/>
                        <a:pt x="47151" y="27926"/>
                      </a:cubicBezTo>
                      <a:cubicBezTo>
                        <a:pt x="49784" y="36183"/>
                        <a:pt x="49071" y="46443"/>
                        <a:pt x="40320" y="49817"/>
                      </a:cubicBezTo>
                      <a:cubicBezTo>
                        <a:pt x="29896" y="54096"/>
                        <a:pt x="21255" y="47320"/>
                        <a:pt x="17853" y="38707"/>
                      </a:cubicBezTo>
                      <a:cubicBezTo>
                        <a:pt x="14863" y="31163"/>
                        <a:pt x="15686" y="21891"/>
                        <a:pt x="23120" y="16130"/>
                      </a:cubicBezTo>
                      <a:cubicBezTo>
                        <a:pt x="23943" y="16487"/>
                        <a:pt x="24848" y="16651"/>
                        <a:pt x="25754" y="16624"/>
                      </a:cubicBezTo>
                      <a:cubicBezTo>
                        <a:pt x="24163" y="15472"/>
                        <a:pt x="23010" y="13743"/>
                        <a:pt x="22681" y="11686"/>
                      </a:cubicBezTo>
                      <a:cubicBezTo>
                        <a:pt x="21995" y="7763"/>
                        <a:pt x="21145" y="3868"/>
                        <a:pt x="20185" y="0"/>
                      </a:cubicBezTo>
                      <a:cubicBezTo>
                        <a:pt x="352" y="9163"/>
                        <a:pt x="-3407" y="28859"/>
                        <a:pt x="2628" y="44632"/>
                      </a:cubicBezTo>
                      <a:cubicBezTo>
                        <a:pt x="9020" y="61338"/>
                        <a:pt x="26357" y="73216"/>
                        <a:pt x="46520" y="65042"/>
                      </a:cubicBezTo>
                      <a:cubicBezTo>
                        <a:pt x="63281" y="57854"/>
                        <a:pt x="67258" y="38816"/>
                        <a:pt x="61470" y="23015"/>
                      </a:cubicBezTo>
                      <a:cubicBezTo>
                        <a:pt x="57081" y="11055"/>
                        <a:pt x="47699" y="1674"/>
                        <a:pt x="36233" y="988"/>
                      </a:cubicBezTo>
                      <a:cubicBezTo>
                        <a:pt x="36809" y="3704"/>
                        <a:pt x="37357" y="6419"/>
                        <a:pt x="37824" y="9135"/>
                      </a:cubicBezTo>
                      <a:cubicBezTo>
                        <a:pt x="38180" y="11412"/>
                        <a:pt x="37494" y="13524"/>
                        <a:pt x="36178" y="1517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6" name="任意多边形: 形状 3675">
                  <a:extLst>
                    <a:ext uri="{FF2B5EF4-FFF2-40B4-BE49-F238E27FC236}">
                      <a16:creationId xmlns:a16="http://schemas.microsoft.com/office/drawing/2014/main" id="{EB4D3F24-5931-12A4-D204-A4122EDE6A5D}"/>
                    </a:ext>
                  </a:extLst>
                </p:cNvPr>
                <p:cNvSpPr/>
                <p:nvPr/>
              </p:nvSpPr>
              <p:spPr>
                <a:xfrm>
                  <a:off x="6531868" y="6464607"/>
                  <a:ext cx="17717" cy="17378"/>
                </a:xfrm>
                <a:custGeom>
                  <a:avLst/>
                  <a:gdLst>
                    <a:gd name="connsiteX0" fmla="*/ 8806 w 17717"/>
                    <a:gd name="connsiteY0" fmla="*/ 2319 h 17378"/>
                    <a:gd name="connsiteX1" fmla="*/ 0 w 17717"/>
                    <a:gd name="connsiteY1" fmla="*/ 755 h 17378"/>
                    <a:gd name="connsiteX2" fmla="*/ 0 w 17717"/>
                    <a:gd name="connsiteY2" fmla="*/ 755 h 17378"/>
                    <a:gd name="connsiteX3" fmla="*/ 2496 w 17717"/>
                    <a:gd name="connsiteY3" fmla="*/ 12441 h 17378"/>
                    <a:gd name="connsiteX4" fmla="*/ 5569 w 17717"/>
                    <a:gd name="connsiteY4" fmla="*/ 17379 h 17378"/>
                    <a:gd name="connsiteX5" fmla="*/ 8504 w 17717"/>
                    <a:gd name="connsiteY5" fmla="*/ 16693 h 17378"/>
                    <a:gd name="connsiteX6" fmla="*/ 15993 w 17717"/>
                    <a:gd name="connsiteY6" fmla="*/ 15897 h 17378"/>
                    <a:gd name="connsiteX7" fmla="*/ 17611 w 17717"/>
                    <a:gd name="connsiteY7" fmla="*/ 9890 h 17378"/>
                    <a:gd name="connsiteX8" fmla="*/ 16020 w 17717"/>
                    <a:gd name="connsiteY8" fmla="*/ 1742 h 17378"/>
                    <a:gd name="connsiteX9" fmla="*/ 8806 w 17717"/>
                    <a:gd name="connsiteY9" fmla="*/ 2319 h 173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717" h="17378">
                      <a:moveTo>
                        <a:pt x="8806" y="2319"/>
                      </a:moveTo>
                      <a:cubicBezTo>
                        <a:pt x="6584" y="14"/>
                        <a:pt x="3045" y="-699"/>
                        <a:pt x="0" y="755"/>
                      </a:cubicBezTo>
                      <a:cubicBezTo>
                        <a:pt x="0" y="755"/>
                        <a:pt x="0" y="755"/>
                        <a:pt x="0" y="755"/>
                      </a:cubicBezTo>
                      <a:cubicBezTo>
                        <a:pt x="960" y="4650"/>
                        <a:pt x="1810" y="8546"/>
                        <a:pt x="2496" y="12441"/>
                      </a:cubicBezTo>
                      <a:cubicBezTo>
                        <a:pt x="2853" y="14498"/>
                        <a:pt x="4005" y="16226"/>
                        <a:pt x="5569" y="17379"/>
                      </a:cubicBezTo>
                      <a:cubicBezTo>
                        <a:pt x="6556" y="17379"/>
                        <a:pt x="7544" y="17159"/>
                        <a:pt x="8504" y="16693"/>
                      </a:cubicBezTo>
                      <a:cubicBezTo>
                        <a:pt x="11247" y="15404"/>
                        <a:pt x="13743" y="15294"/>
                        <a:pt x="15993" y="15897"/>
                      </a:cubicBezTo>
                      <a:cubicBezTo>
                        <a:pt x="17310" y="14251"/>
                        <a:pt x="17995" y="12112"/>
                        <a:pt x="17611" y="9890"/>
                      </a:cubicBezTo>
                      <a:cubicBezTo>
                        <a:pt x="17172" y="7174"/>
                        <a:pt x="16596" y="4458"/>
                        <a:pt x="16020" y="1742"/>
                      </a:cubicBezTo>
                      <a:cubicBezTo>
                        <a:pt x="13689" y="1578"/>
                        <a:pt x="11302" y="1688"/>
                        <a:pt x="8806" y="231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7" name="任意多边形: 形状 3676">
                  <a:extLst>
                    <a:ext uri="{FF2B5EF4-FFF2-40B4-BE49-F238E27FC236}">
                      <a16:creationId xmlns:a16="http://schemas.microsoft.com/office/drawing/2014/main" id="{BBD9A676-9FC5-7C08-ABAA-79CB1899D77F}"/>
                    </a:ext>
                  </a:extLst>
                </p:cNvPr>
                <p:cNvSpPr/>
                <p:nvPr/>
              </p:nvSpPr>
              <p:spPr>
                <a:xfrm>
                  <a:off x="6628128" y="6432799"/>
                  <a:ext cx="63266" cy="71211"/>
                </a:xfrm>
                <a:custGeom>
                  <a:avLst/>
                  <a:gdLst>
                    <a:gd name="connsiteX0" fmla="*/ 44904 w 63266"/>
                    <a:gd name="connsiteY0" fmla="*/ 27432 h 71211"/>
                    <a:gd name="connsiteX1" fmla="*/ 41722 w 63266"/>
                    <a:gd name="connsiteY1" fmla="*/ 51490 h 71211"/>
                    <a:gd name="connsiteX2" fmla="*/ 18460 w 63266"/>
                    <a:gd name="connsiteY2" fmla="*/ 43343 h 71211"/>
                    <a:gd name="connsiteX3" fmla="*/ 21642 w 63266"/>
                    <a:gd name="connsiteY3" fmla="*/ 16240 h 71211"/>
                    <a:gd name="connsiteX4" fmla="*/ 21861 w 63266"/>
                    <a:gd name="connsiteY4" fmla="*/ 16157 h 71211"/>
                    <a:gd name="connsiteX5" fmla="*/ 19365 w 63266"/>
                    <a:gd name="connsiteY5" fmla="*/ 0 h 71211"/>
                    <a:gd name="connsiteX6" fmla="*/ 15141 w 63266"/>
                    <a:gd name="connsiteY6" fmla="*/ 1481 h 71211"/>
                    <a:gd name="connsiteX7" fmla="*/ 3400 w 63266"/>
                    <a:gd name="connsiteY7" fmla="*/ 49707 h 71211"/>
                    <a:gd name="connsiteX8" fmla="*/ 50226 w 63266"/>
                    <a:gd name="connsiteY8" fmla="*/ 65480 h 71211"/>
                    <a:gd name="connsiteX9" fmla="*/ 58428 w 63266"/>
                    <a:gd name="connsiteY9" fmla="*/ 20739 h 71211"/>
                    <a:gd name="connsiteX10" fmla="*/ 35386 w 63266"/>
                    <a:gd name="connsiteY10" fmla="*/ 1125 h 71211"/>
                    <a:gd name="connsiteX11" fmla="*/ 37553 w 63266"/>
                    <a:gd name="connsiteY11" fmla="*/ 17639 h 71211"/>
                    <a:gd name="connsiteX12" fmla="*/ 44904 w 63266"/>
                    <a:gd name="connsiteY12" fmla="*/ 27432 h 71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3266" h="71211">
                      <a:moveTo>
                        <a:pt x="44904" y="27432"/>
                      </a:moveTo>
                      <a:cubicBezTo>
                        <a:pt x="48855" y="35909"/>
                        <a:pt x="49787" y="46772"/>
                        <a:pt x="41722" y="51490"/>
                      </a:cubicBezTo>
                      <a:cubicBezTo>
                        <a:pt x="30996" y="58046"/>
                        <a:pt x="22273" y="52148"/>
                        <a:pt x="18460" y="43343"/>
                      </a:cubicBezTo>
                      <a:cubicBezTo>
                        <a:pt x="14784" y="34839"/>
                        <a:pt x="14839" y="23646"/>
                        <a:pt x="21642" y="16240"/>
                      </a:cubicBezTo>
                      <a:cubicBezTo>
                        <a:pt x="21724" y="16240"/>
                        <a:pt x="21807" y="16185"/>
                        <a:pt x="21861" y="16157"/>
                      </a:cubicBezTo>
                      <a:cubicBezTo>
                        <a:pt x="21203" y="10781"/>
                        <a:pt x="20380" y="5377"/>
                        <a:pt x="19365" y="0"/>
                      </a:cubicBezTo>
                      <a:cubicBezTo>
                        <a:pt x="17884" y="55"/>
                        <a:pt x="16403" y="521"/>
                        <a:pt x="15141" y="1481"/>
                      </a:cubicBezTo>
                      <a:cubicBezTo>
                        <a:pt x="-688" y="12975"/>
                        <a:pt x="-3184" y="33961"/>
                        <a:pt x="3400" y="49707"/>
                      </a:cubicBezTo>
                      <a:cubicBezTo>
                        <a:pt x="10806" y="67456"/>
                        <a:pt x="28692" y="78593"/>
                        <a:pt x="50226" y="65480"/>
                      </a:cubicBezTo>
                      <a:cubicBezTo>
                        <a:pt x="64985" y="56154"/>
                        <a:pt x="66466" y="36320"/>
                        <a:pt x="58428" y="20739"/>
                      </a:cubicBezTo>
                      <a:cubicBezTo>
                        <a:pt x="53381" y="10918"/>
                        <a:pt x="45014" y="3265"/>
                        <a:pt x="35386" y="1125"/>
                      </a:cubicBezTo>
                      <a:cubicBezTo>
                        <a:pt x="36263" y="6639"/>
                        <a:pt x="37004" y="12153"/>
                        <a:pt x="37553" y="17639"/>
                      </a:cubicBezTo>
                      <a:cubicBezTo>
                        <a:pt x="40625" y="20163"/>
                        <a:pt x="43149" y="23646"/>
                        <a:pt x="44904" y="2743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8" name="任意多边形: 形状 3677">
                  <a:extLst>
                    <a:ext uri="{FF2B5EF4-FFF2-40B4-BE49-F238E27FC236}">
                      <a16:creationId xmlns:a16="http://schemas.microsoft.com/office/drawing/2014/main" id="{FB889602-0D48-026E-90C8-A017A13C7EE4}"/>
                    </a:ext>
                  </a:extLst>
                </p:cNvPr>
                <p:cNvSpPr/>
                <p:nvPr/>
              </p:nvSpPr>
              <p:spPr>
                <a:xfrm>
                  <a:off x="6647549" y="6432844"/>
                  <a:ext cx="18187" cy="17676"/>
                </a:xfrm>
                <a:custGeom>
                  <a:avLst/>
                  <a:gdLst>
                    <a:gd name="connsiteX0" fmla="*/ 4609 w 18187"/>
                    <a:gd name="connsiteY0" fmla="*/ 1245 h 17676"/>
                    <a:gd name="connsiteX1" fmla="*/ 0 w 18187"/>
                    <a:gd name="connsiteY1" fmla="*/ 10 h 17676"/>
                    <a:gd name="connsiteX2" fmla="*/ 2496 w 18187"/>
                    <a:gd name="connsiteY2" fmla="*/ 16168 h 17676"/>
                    <a:gd name="connsiteX3" fmla="*/ 4307 w 18187"/>
                    <a:gd name="connsiteY3" fmla="*/ 15619 h 17676"/>
                    <a:gd name="connsiteX4" fmla="*/ 18187 w 18187"/>
                    <a:gd name="connsiteY4" fmla="*/ 17677 h 17676"/>
                    <a:gd name="connsiteX5" fmla="*/ 16020 w 18187"/>
                    <a:gd name="connsiteY5" fmla="*/ 1163 h 17676"/>
                    <a:gd name="connsiteX6" fmla="*/ 4609 w 18187"/>
                    <a:gd name="connsiteY6" fmla="*/ 1245 h 17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187" h="17676">
                      <a:moveTo>
                        <a:pt x="4609" y="1245"/>
                      </a:moveTo>
                      <a:cubicBezTo>
                        <a:pt x="3237" y="339"/>
                        <a:pt x="1618" y="-72"/>
                        <a:pt x="0" y="10"/>
                      </a:cubicBezTo>
                      <a:cubicBezTo>
                        <a:pt x="1015" y="5414"/>
                        <a:pt x="1838" y="10791"/>
                        <a:pt x="2496" y="16168"/>
                      </a:cubicBezTo>
                      <a:cubicBezTo>
                        <a:pt x="3100" y="16058"/>
                        <a:pt x="3731" y="15894"/>
                        <a:pt x="4307" y="15619"/>
                      </a:cubicBezTo>
                      <a:cubicBezTo>
                        <a:pt x="9546" y="13150"/>
                        <a:pt x="14292" y="14522"/>
                        <a:pt x="18187" y="17677"/>
                      </a:cubicBezTo>
                      <a:cubicBezTo>
                        <a:pt x="17639" y="12190"/>
                        <a:pt x="16898" y="6676"/>
                        <a:pt x="16020" y="1163"/>
                      </a:cubicBezTo>
                      <a:cubicBezTo>
                        <a:pt x="12372" y="312"/>
                        <a:pt x="8531" y="230"/>
                        <a:pt x="4609" y="124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9" name="任意多边形: 形状 3678">
                  <a:extLst>
                    <a:ext uri="{FF2B5EF4-FFF2-40B4-BE49-F238E27FC236}">
                      <a16:creationId xmlns:a16="http://schemas.microsoft.com/office/drawing/2014/main" id="{083627A6-34BF-8EB3-DE18-994C68827474}"/>
                    </a:ext>
                  </a:extLst>
                </p:cNvPr>
                <p:cNvSpPr/>
                <p:nvPr/>
              </p:nvSpPr>
              <p:spPr>
                <a:xfrm>
                  <a:off x="6726943" y="6394528"/>
                  <a:ext cx="47890" cy="97004"/>
                </a:xfrm>
                <a:custGeom>
                  <a:avLst/>
                  <a:gdLst>
                    <a:gd name="connsiteX0" fmla="*/ 14039 w 47890"/>
                    <a:gd name="connsiteY0" fmla="*/ 53085 h 97004"/>
                    <a:gd name="connsiteX1" fmla="*/ 35573 w 47890"/>
                    <a:gd name="connsiteY1" fmla="*/ 93849 h 97004"/>
                    <a:gd name="connsiteX2" fmla="*/ 44736 w 47890"/>
                    <a:gd name="connsiteY2" fmla="*/ 96016 h 97004"/>
                    <a:gd name="connsiteX3" fmla="*/ 46903 w 47890"/>
                    <a:gd name="connsiteY3" fmla="*/ 86854 h 97004"/>
                    <a:gd name="connsiteX4" fmla="*/ 32528 w 47890"/>
                    <a:gd name="connsiteY4" fmla="*/ 55334 h 97004"/>
                    <a:gd name="connsiteX5" fmla="*/ 25286 w 47890"/>
                    <a:gd name="connsiteY5" fmla="*/ 35638 h 97004"/>
                    <a:gd name="connsiteX6" fmla="*/ 14999 w 47890"/>
                    <a:gd name="connsiteY6" fmla="*/ 5463 h 97004"/>
                    <a:gd name="connsiteX7" fmla="*/ 5453 w 47890"/>
                    <a:gd name="connsiteY7" fmla="*/ 333 h 97004"/>
                    <a:gd name="connsiteX8" fmla="*/ 323 w 47890"/>
                    <a:gd name="connsiteY8" fmla="*/ 9907 h 97004"/>
                    <a:gd name="connsiteX9" fmla="*/ 14039 w 47890"/>
                    <a:gd name="connsiteY9" fmla="*/ 53085 h 97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890" h="97004">
                      <a:moveTo>
                        <a:pt x="14039" y="53085"/>
                      </a:moveTo>
                      <a:cubicBezTo>
                        <a:pt x="19772" y="67459"/>
                        <a:pt x="27042" y="81120"/>
                        <a:pt x="35573" y="93849"/>
                      </a:cubicBezTo>
                      <a:cubicBezTo>
                        <a:pt x="37521" y="96976"/>
                        <a:pt x="41608" y="97936"/>
                        <a:pt x="44736" y="96016"/>
                      </a:cubicBezTo>
                      <a:cubicBezTo>
                        <a:pt x="47863" y="94068"/>
                        <a:pt x="48823" y="89981"/>
                        <a:pt x="46903" y="86854"/>
                      </a:cubicBezTo>
                      <a:cubicBezTo>
                        <a:pt x="41224" y="76813"/>
                        <a:pt x="36753" y="66170"/>
                        <a:pt x="32528" y="55334"/>
                      </a:cubicBezTo>
                      <a:cubicBezTo>
                        <a:pt x="30005" y="48806"/>
                        <a:pt x="27618" y="42222"/>
                        <a:pt x="25286" y="35638"/>
                      </a:cubicBezTo>
                      <a:cubicBezTo>
                        <a:pt x="21720" y="25570"/>
                        <a:pt x="18209" y="15476"/>
                        <a:pt x="14999" y="5463"/>
                      </a:cubicBezTo>
                      <a:cubicBezTo>
                        <a:pt x="13765" y="1403"/>
                        <a:pt x="9485" y="-901"/>
                        <a:pt x="5453" y="333"/>
                      </a:cubicBezTo>
                      <a:cubicBezTo>
                        <a:pt x="1393" y="1567"/>
                        <a:pt x="-884" y="5847"/>
                        <a:pt x="323" y="9907"/>
                      </a:cubicBezTo>
                      <a:cubicBezTo>
                        <a:pt x="4410" y="24254"/>
                        <a:pt x="8443" y="38985"/>
                        <a:pt x="14039" y="5308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0" name="任意多边形: 形状 3679">
                  <a:extLst>
                    <a:ext uri="{FF2B5EF4-FFF2-40B4-BE49-F238E27FC236}">
                      <a16:creationId xmlns:a16="http://schemas.microsoft.com/office/drawing/2014/main" id="{D7DFCA1E-B05A-8617-281F-3A902D5ADECE}"/>
                    </a:ext>
                  </a:extLst>
                </p:cNvPr>
                <p:cNvSpPr/>
                <p:nvPr/>
              </p:nvSpPr>
              <p:spPr>
                <a:xfrm>
                  <a:off x="6777013" y="6501227"/>
                  <a:ext cx="31743" cy="48147"/>
                </a:xfrm>
                <a:custGeom>
                  <a:avLst/>
                  <a:gdLst>
                    <a:gd name="connsiteX0" fmla="*/ 8875 w 31743"/>
                    <a:gd name="connsiteY0" fmla="*/ 28435 h 48147"/>
                    <a:gd name="connsiteX1" fmla="*/ 19245 w 31743"/>
                    <a:gd name="connsiteY1" fmla="*/ 44674 h 48147"/>
                    <a:gd name="connsiteX2" fmla="*/ 28270 w 31743"/>
                    <a:gd name="connsiteY2" fmla="*/ 47335 h 48147"/>
                    <a:gd name="connsiteX3" fmla="*/ 30931 w 31743"/>
                    <a:gd name="connsiteY3" fmla="*/ 38310 h 48147"/>
                    <a:gd name="connsiteX4" fmla="*/ 23579 w 31743"/>
                    <a:gd name="connsiteY4" fmla="*/ 20891 h 48147"/>
                    <a:gd name="connsiteX5" fmla="*/ 14526 w 31743"/>
                    <a:gd name="connsiteY5" fmla="*/ 4239 h 48147"/>
                    <a:gd name="connsiteX6" fmla="*/ 4239 w 31743"/>
                    <a:gd name="connsiteY6" fmla="*/ 810 h 48147"/>
                    <a:gd name="connsiteX7" fmla="*/ 810 w 31743"/>
                    <a:gd name="connsiteY7" fmla="*/ 11097 h 48147"/>
                    <a:gd name="connsiteX8" fmla="*/ 8875 w 31743"/>
                    <a:gd name="connsiteY8" fmla="*/ 28435 h 48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743" h="48147">
                      <a:moveTo>
                        <a:pt x="8875" y="28435"/>
                      </a:moveTo>
                      <a:cubicBezTo>
                        <a:pt x="11975" y="34085"/>
                        <a:pt x="15706" y="39297"/>
                        <a:pt x="19245" y="44674"/>
                      </a:cubicBezTo>
                      <a:cubicBezTo>
                        <a:pt x="21000" y="47911"/>
                        <a:pt x="25033" y="49091"/>
                        <a:pt x="28270" y="47335"/>
                      </a:cubicBezTo>
                      <a:cubicBezTo>
                        <a:pt x="31507" y="45580"/>
                        <a:pt x="32686" y="41520"/>
                        <a:pt x="30931" y="38310"/>
                      </a:cubicBezTo>
                      <a:cubicBezTo>
                        <a:pt x="28380" y="32522"/>
                        <a:pt x="26322" y="26596"/>
                        <a:pt x="23579" y="20891"/>
                      </a:cubicBezTo>
                      <a:cubicBezTo>
                        <a:pt x="20836" y="15185"/>
                        <a:pt x="17516" y="9808"/>
                        <a:pt x="14526" y="4239"/>
                      </a:cubicBezTo>
                      <a:cubicBezTo>
                        <a:pt x="12634" y="454"/>
                        <a:pt x="8025" y="-1082"/>
                        <a:pt x="4239" y="810"/>
                      </a:cubicBezTo>
                      <a:cubicBezTo>
                        <a:pt x="454" y="2703"/>
                        <a:pt x="-1082" y="7312"/>
                        <a:pt x="810" y="11097"/>
                      </a:cubicBezTo>
                      <a:cubicBezTo>
                        <a:pt x="3471" y="16886"/>
                        <a:pt x="5830" y="22838"/>
                        <a:pt x="8875" y="2843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234" name="任意多边形: 形状 4233">
                <a:extLst>
                  <a:ext uri="{FF2B5EF4-FFF2-40B4-BE49-F238E27FC236}">
                    <a16:creationId xmlns:a16="http://schemas.microsoft.com/office/drawing/2014/main" id="{AD5FDC8A-2A48-B370-830D-62D6B8C06C72}"/>
                  </a:ext>
                </a:extLst>
              </p:cNvPr>
              <p:cNvSpPr/>
              <p:nvPr/>
            </p:nvSpPr>
            <p:spPr>
              <a:xfrm>
                <a:off x="7062890" y="6980689"/>
                <a:ext cx="47281" cy="157063"/>
              </a:xfrm>
              <a:custGeom>
                <a:avLst/>
                <a:gdLst>
                  <a:gd name="connsiteX0" fmla="*/ 32266 w 47281"/>
                  <a:gd name="connsiteY0" fmla="*/ 5331 h 157063"/>
                  <a:gd name="connsiteX1" fmla="*/ 26094 w 47281"/>
                  <a:gd name="connsiteY1" fmla="*/ 27469 h 157063"/>
                  <a:gd name="connsiteX2" fmla="*/ 15478 w 47281"/>
                  <a:gd name="connsiteY2" fmla="*/ 78273 h 157063"/>
                  <a:gd name="connsiteX3" fmla="*/ 3655 w 47281"/>
                  <a:gd name="connsiteY3" fmla="*/ 127458 h 157063"/>
                  <a:gd name="connsiteX4" fmla="*/ 61 w 47281"/>
                  <a:gd name="connsiteY4" fmla="*/ 149486 h 157063"/>
                  <a:gd name="connsiteX5" fmla="*/ 5740 w 47281"/>
                  <a:gd name="connsiteY5" fmla="*/ 157003 h 157063"/>
                  <a:gd name="connsiteX6" fmla="*/ 13256 w 47281"/>
                  <a:gd name="connsiteY6" fmla="*/ 151325 h 157063"/>
                  <a:gd name="connsiteX7" fmla="*/ 17755 w 47281"/>
                  <a:gd name="connsiteY7" fmla="*/ 130778 h 157063"/>
                  <a:gd name="connsiteX8" fmla="*/ 31553 w 47281"/>
                  <a:gd name="connsiteY8" fmla="*/ 82086 h 157063"/>
                  <a:gd name="connsiteX9" fmla="*/ 41676 w 47281"/>
                  <a:gd name="connsiteY9" fmla="*/ 30953 h 157063"/>
                  <a:gd name="connsiteX10" fmla="*/ 46915 w 47281"/>
                  <a:gd name="connsiteY10" fmla="*/ 9995 h 157063"/>
                  <a:gd name="connsiteX11" fmla="*/ 41950 w 47281"/>
                  <a:gd name="connsiteY11" fmla="*/ 366 h 157063"/>
                  <a:gd name="connsiteX12" fmla="*/ 32266 w 47281"/>
                  <a:gd name="connsiteY12" fmla="*/ 5331 h 1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281" h="157063">
                    <a:moveTo>
                      <a:pt x="32266" y="5331"/>
                    </a:moveTo>
                    <a:cubicBezTo>
                      <a:pt x="29852" y="12546"/>
                      <a:pt x="27850" y="19953"/>
                      <a:pt x="26094" y="27469"/>
                    </a:cubicBezTo>
                    <a:cubicBezTo>
                      <a:pt x="22171" y="44312"/>
                      <a:pt x="19510" y="61676"/>
                      <a:pt x="15478" y="78273"/>
                    </a:cubicBezTo>
                    <a:cubicBezTo>
                      <a:pt x="11939" y="94705"/>
                      <a:pt x="7111" y="110972"/>
                      <a:pt x="3655" y="127458"/>
                    </a:cubicBezTo>
                    <a:cubicBezTo>
                      <a:pt x="2119" y="134756"/>
                      <a:pt x="884" y="142080"/>
                      <a:pt x="61" y="149486"/>
                    </a:cubicBezTo>
                    <a:cubicBezTo>
                      <a:pt x="-433" y="153135"/>
                      <a:pt x="2119" y="156482"/>
                      <a:pt x="5740" y="157003"/>
                    </a:cubicBezTo>
                    <a:cubicBezTo>
                      <a:pt x="9388" y="157497"/>
                      <a:pt x="12735" y="154945"/>
                      <a:pt x="13256" y="151325"/>
                    </a:cubicBezTo>
                    <a:cubicBezTo>
                      <a:pt x="14408" y="144384"/>
                      <a:pt x="15999" y="137581"/>
                      <a:pt x="17755" y="130778"/>
                    </a:cubicBezTo>
                    <a:cubicBezTo>
                      <a:pt x="21979" y="114456"/>
                      <a:pt x="27329" y="98353"/>
                      <a:pt x="31553" y="82086"/>
                    </a:cubicBezTo>
                    <a:cubicBezTo>
                      <a:pt x="35421" y="65353"/>
                      <a:pt x="38054" y="47933"/>
                      <a:pt x="41676" y="30953"/>
                    </a:cubicBezTo>
                    <a:cubicBezTo>
                      <a:pt x="43184" y="23848"/>
                      <a:pt x="44830" y="16853"/>
                      <a:pt x="46915" y="9995"/>
                    </a:cubicBezTo>
                    <a:cubicBezTo>
                      <a:pt x="48204" y="5963"/>
                      <a:pt x="45982" y="1628"/>
                      <a:pt x="41950" y="366"/>
                    </a:cubicBezTo>
                    <a:cubicBezTo>
                      <a:pt x="37890" y="-923"/>
                      <a:pt x="33583" y="1299"/>
                      <a:pt x="32266" y="5331"/>
                    </a:cubicBezTo>
                    <a:close/>
                  </a:path>
                </a:pathLst>
              </a:custGeom>
              <a:solidFill>
                <a:srgbClr val="055A74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5" name="任意多边形: 形状 4234">
                <a:extLst>
                  <a:ext uri="{FF2B5EF4-FFF2-40B4-BE49-F238E27FC236}">
                    <a16:creationId xmlns:a16="http://schemas.microsoft.com/office/drawing/2014/main" id="{4F64EFDF-147A-2028-EE77-3918604E3368}"/>
                  </a:ext>
                </a:extLst>
              </p:cNvPr>
              <p:cNvSpPr/>
              <p:nvPr/>
            </p:nvSpPr>
            <p:spPr>
              <a:xfrm>
                <a:off x="7064892" y="6944854"/>
                <a:ext cx="47536" cy="51389"/>
              </a:xfrm>
              <a:custGeom>
                <a:avLst/>
                <a:gdLst>
                  <a:gd name="connsiteX0" fmla="*/ 1488 w 47536"/>
                  <a:gd name="connsiteY0" fmla="*/ 12226 h 51389"/>
                  <a:gd name="connsiteX1" fmla="*/ 14436 w 47536"/>
                  <a:gd name="connsiteY1" fmla="*/ 28521 h 51389"/>
                  <a:gd name="connsiteX2" fmla="*/ 22968 w 47536"/>
                  <a:gd name="connsiteY2" fmla="*/ 37079 h 51389"/>
                  <a:gd name="connsiteX3" fmla="*/ 35861 w 47536"/>
                  <a:gd name="connsiteY3" fmla="*/ 49095 h 51389"/>
                  <a:gd name="connsiteX4" fmla="*/ 45242 w 47536"/>
                  <a:gd name="connsiteY4" fmla="*/ 49781 h 51389"/>
                  <a:gd name="connsiteX5" fmla="*/ 45928 w 47536"/>
                  <a:gd name="connsiteY5" fmla="*/ 40399 h 51389"/>
                  <a:gd name="connsiteX6" fmla="*/ 33172 w 47536"/>
                  <a:gd name="connsiteY6" fmla="*/ 24571 h 51389"/>
                  <a:gd name="connsiteX7" fmla="*/ 25245 w 47536"/>
                  <a:gd name="connsiteY7" fmla="*/ 15847 h 51389"/>
                  <a:gd name="connsiteX8" fmla="*/ 13833 w 47536"/>
                  <a:gd name="connsiteY8" fmla="*/ 3119 h 51389"/>
                  <a:gd name="connsiteX9" fmla="*/ 3107 w 47536"/>
                  <a:gd name="connsiteY9" fmla="*/ 1500 h 51389"/>
                  <a:gd name="connsiteX10" fmla="*/ 1488 w 47536"/>
                  <a:gd name="connsiteY10" fmla="*/ 12226 h 51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7536" h="51389">
                    <a:moveTo>
                      <a:pt x="1488" y="12226"/>
                    </a:moveTo>
                    <a:cubicBezTo>
                      <a:pt x="5439" y="17959"/>
                      <a:pt x="9718" y="23418"/>
                      <a:pt x="14436" y="28521"/>
                    </a:cubicBezTo>
                    <a:cubicBezTo>
                      <a:pt x="17179" y="31484"/>
                      <a:pt x="20032" y="34309"/>
                      <a:pt x="22968" y="37079"/>
                    </a:cubicBezTo>
                    <a:cubicBezTo>
                      <a:pt x="27247" y="41140"/>
                      <a:pt x="31691" y="44953"/>
                      <a:pt x="35861" y="49095"/>
                    </a:cubicBezTo>
                    <a:cubicBezTo>
                      <a:pt x="38275" y="51865"/>
                      <a:pt x="42472" y="52167"/>
                      <a:pt x="45242" y="49781"/>
                    </a:cubicBezTo>
                    <a:cubicBezTo>
                      <a:pt x="48013" y="47366"/>
                      <a:pt x="48315" y="43170"/>
                      <a:pt x="45928" y="40399"/>
                    </a:cubicBezTo>
                    <a:cubicBezTo>
                      <a:pt x="41868" y="34968"/>
                      <a:pt x="37644" y="29700"/>
                      <a:pt x="33172" y="24571"/>
                    </a:cubicBezTo>
                    <a:cubicBezTo>
                      <a:pt x="30594" y="21608"/>
                      <a:pt x="27933" y="18727"/>
                      <a:pt x="25245" y="15847"/>
                    </a:cubicBezTo>
                    <a:cubicBezTo>
                      <a:pt x="21349" y="11677"/>
                      <a:pt x="17372" y="7617"/>
                      <a:pt x="13833" y="3119"/>
                    </a:cubicBezTo>
                    <a:cubicBezTo>
                      <a:pt x="11336" y="-283"/>
                      <a:pt x="6508" y="-1023"/>
                      <a:pt x="3107" y="1500"/>
                    </a:cubicBezTo>
                    <a:cubicBezTo>
                      <a:pt x="-295" y="4024"/>
                      <a:pt x="-1008" y="8825"/>
                      <a:pt x="1488" y="12226"/>
                    </a:cubicBezTo>
                    <a:close/>
                  </a:path>
                </a:pathLst>
              </a:custGeom>
              <a:solidFill>
                <a:srgbClr val="055A74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36" name="图形 291">
                <a:extLst>
                  <a:ext uri="{FF2B5EF4-FFF2-40B4-BE49-F238E27FC236}">
                    <a16:creationId xmlns:a16="http://schemas.microsoft.com/office/drawing/2014/main" id="{765A4132-DCA4-999A-D6EB-3BAB6B2343E0}"/>
                  </a:ext>
                </a:extLst>
              </p:cNvPr>
              <p:cNvGrpSpPr/>
              <p:nvPr/>
            </p:nvGrpSpPr>
            <p:grpSpPr>
              <a:xfrm>
                <a:off x="6082855" y="6312313"/>
                <a:ext cx="1077865" cy="1138333"/>
                <a:chOff x="6082855" y="6312313"/>
                <a:chExt cx="1077865" cy="1138333"/>
              </a:xfrm>
              <a:solidFill>
                <a:srgbClr val="055A74"/>
              </a:solidFill>
            </p:grpSpPr>
            <p:sp>
              <p:nvSpPr>
                <p:cNvPr id="4237" name="任意多边形: 形状 4236">
                  <a:extLst>
                    <a:ext uri="{FF2B5EF4-FFF2-40B4-BE49-F238E27FC236}">
                      <a16:creationId xmlns:a16="http://schemas.microsoft.com/office/drawing/2014/main" id="{B16DBDC0-95DD-25E2-1A1D-FDD4840C28E4}"/>
                    </a:ext>
                  </a:extLst>
                </p:cNvPr>
                <p:cNvSpPr/>
                <p:nvPr/>
              </p:nvSpPr>
              <p:spPr>
                <a:xfrm>
                  <a:off x="6176085" y="6527695"/>
                  <a:ext cx="482355" cy="752562"/>
                </a:xfrm>
                <a:custGeom>
                  <a:avLst/>
                  <a:gdLst>
                    <a:gd name="connsiteX0" fmla="*/ 1498 w 482355"/>
                    <a:gd name="connsiteY0" fmla="*/ 12199 h 752562"/>
                    <a:gd name="connsiteX1" fmla="*/ 24733 w 482355"/>
                    <a:gd name="connsiteY1" fmla="*/ 47668 h 752562"/>
                    <a:gd name="connsiteX2" fmla="*/ 76086 w 482355"/>
                    <a:gd name="connsiteY2" fmla="*/ 134710 h 752562"/>
                    <a:gd name="connsiteX3" fmla="*/ 219501 w 482355"/>
                    <a:gd name="connsiteY3" fmla="*/ 351121 h 752562"/>
                    <a:gd name="connsiteX4" fmla="*/ 360035 w 482355"/>
                    <a:gd name="connsiteY4" fmla="*/ 569370 h 752562"/>
                    <a:gd name="connsiteX5" fmla="*/ 434732 w 482355"/>
                    <a:gd name="connsiteY5" fmla="*/ 696764 h 752562"/>
                    <a:gd name="connsiteX6" fmla="*/ 470339 w 482355"/>
                    <a:gd name="connsiteY6" fmla="*/ 749872 h 752562"/>
                    <a:gd name="connsiteX7" fmla="*/ 479666 w 482355"/>
                    <a:gd name="connsiteY7" fmla="*/ 751244 h 752562"/>
                    <a:gd name="connsiteX8" fmla="*/ 481037 w 482355"/>
                    <a:gd name="connsiteY8" fmla="*/ 741917 h 752562"/>
                    <a:gd name="connsiteX9" fmla="*/ 446583 w 482355"/>
                    <a:gd name="connsiteY9" fmla="*/ 689549 h 752562"/>
                    <a:gd name="connsiteX10" fmla="*/ 372900 w 482355"/>
                    <a:gd name="connsiteY10" fmla="*/ 561305 h 752562"/>
                    <a:gd name="connsiteX11" fmla="*/ 233354 w 482355"/>
                    <a:gd name="connsiteY11" fmla="*/ 342069 h 752562"/>
                    <a:gd name="connsiteX12" fmla="*/ 89363 w 482355"/>
                    <a:gd name="connsiteY12" fmla="*/ 125794 h 752562"/>
                    <a:gd name="connsiteX13" fmla="*/ 38065 w 482355"/>
                    <a:gd name="connsiteY13" fmla="*/ 39686 h 752562"/>
                    <a:gd name="connsiteX14" fmla="*/ 13870 w 482355"/>
                    <a:gd name="connsiteY14" fmla="*/ 3119 h 752562"/>
                    <a:gd name="connsiteX15" fmla="*/ 3144 w 482355"/>
                    <a:gd name="connsiteY15" fmla="*/ 1500 h 752562"/>
                    <a:gd name="connsiteX16" fmla="*/ 1498 w 482355"/>
                    <a:gd name="connsiteY16" fmla="*/ 12199 h 752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82355" h="752562">
                      <a:moveTo>
                        <a:pt x="1498" y="12199"/>
                      </a:moveTo>
                      <a:cubicBezTo>
                        <a:pt x="9865" y="23583"/>
                        <a:pt x="17464" y="35488"/>
                        <a:pt x="24733" y="47668"/>
                      </a:cubicBezTo>
                      <a:cubicBezTo>
                        <a:pt x="42016" y="76582"/>
                        <a:pt x="57405" y="106839"/>
                        <a:pt x="76086" y="134710"/>
                      </a:cubicBezTo>
                      <a:cubicBezTo>
                        <a:pt x="124421" y="206664"/>
                        <a:pt x="172153" y="278783"/>
                        <a:pt x="219501" y="351121"/>
                      </a:cubicBezTo>
                      <a:cubicBezTo>
                        <a:pt x="266848" y="423432"/>
                        <a:pt x="313867" y="495962"/>
                        <a:pt x="360035" y="569370"/>
                      </a:cubicBezTo>
                      <a:cubicBezTo>
                        <a:pt x="385903" y="610354"/>
                        <a:pt x="408973" y="654766"/>
                        <a:pt x="434732" y="696764"/>
                      </a:cubicBezTo>
                      <a:cubicBezTo>
                        <a:pt x="445952" y="715089"/>
                        <a:pt x="457665" y="732947"/>
                        <a:pt x="470339" y="749872"/>
                      </a:cubicBezTo>
                      <a:cubicBezTo>
                        <a:pt x="472533" y="752835"/>
                        <a:pt x="476703" y="753439"/>
                        <a:pt x="479666" y="751244"/>
                      </a:cubicBezTo>
                      <a:cubicBezTo>
                        <a:pt x="482628" y="749050"/>
                        <a:pt x="483232" y="744880"/>
                        <a:pt x="481037" y="741917"/>
                      </a:cubicBezTo>
                      <a:cubicBezTo>
                        <a:pt x="468748" y="725211"/>
                        <a:pt x="457418" y="707600"/>
                        <a:pt x="446583" y="689549"/>
                      </a:cubicBezTo>
                      <a:cubicBezTo>
                        <a:pt x="421181" y="647250"/>
                        <a:pt x="398440" y="602590"/>
                        <a:pt x="372900" y="561305"/>
                      </a:cubicBezTo>
                      <a:cubicBezTo>
                        <a:pt x="327089" y="487568"/>
                        <a:pt x="280674" y="414544"/>
                        <a:pt x="233354" y="342069"/>
                      </a:cubicBezTo>
                      <a:cubicBezTo>
                        <a:pt x="186061" y="269593"/>
                        <a:pt x="137890" y="197721"/>
                        <a:pt x="89363" y="125794"/>
                      </a:cubicBezTo>
                      <a:cubicBezTo>
                        <a:pt x="70709" y="98226"/>
                        <a:pt x="55347" y="68297"/>
                        <a:pt x="38065" y="39686"/>
                      </a:cubicBezTo>
                      <a:cubicBezTo>
                        <a:pt x="30494" y="27149"/>
                        <a:pt x="22566" y="14860"/>
                        <a:pt x="13870" y="3119"/>
                      </a:cubicBezTo>
                      <a:cubicBezTo>
                        <a:pt x="11347" y="-283"/>
                        <a:pt x="6546" y="-1023"/>
                        <a:pt x="3144" y="1500"/>
                      </a:cubicBezTo>
                      <a:cubicBezTo>
                        <a:pt x="-285" y="3997"/>
                        <a:pt x="-1025" y="8797"/>
                        <a:pt x="1498" y="1219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38" name="任意多边形: 形状 4237">
                  <a:extLst>
                    <a:ext uri="{FF2B5EF4-FFF2-40B4-BE49-F238E27FC236}">
                      <a16:creationId xmlns:a16="http://schemas.microsoft.com/office/drawing/2014/main" id="{6A848463-76ED-2CF1-B75F-D7E9CF7103D3}"/>
                    </a:ext>
                  </a:extLst>
                </p:cNvPr>
                <p:cNvSpPr/>
                <p:nvPr/>
              </p:nvSpPr>
              <p:spPr>
                <a:xfrm>
                  <a:off x="6135797" y="6667533"/>
                  <a:ext cx="468450" cy="777575"/>
                </a:xfrm>
                <a:custGeom>
                  <a:avLst/>
                  <a:gdLst>
                    <a:gd name="connsiteX0" fmla="*/ 858 w 468450"/>
                    <a:gd name="connsiteY0" fmla="*/ 11167 h 777575"/>
                    <a:gd name="connsiteX1" fmla="*/ 48754 w 468450"/>
                    <a:gd name="connsiteY1" fmla="*/ 97441 h 777575"/>
                    <a:gd name="connsiteX2" fmla="*/ 124961 w 468450"/>
                    <a:gd name="connsiteY2" fmla="*/ 223573 h 777575"/>
                    <a:gd name="connsiteX3" fmla="*/ 247499 w 468450"/>
                    <a:gd name="connsiteY3" fmla="*/ 430163 h 777575"/>
                    <a:gd name="connsiteX4" fmla="*/ 330042 w 468450"/>
                    <a:gd name="connsiteY4" fmla="*/ 567460 h 777575"/>
                    <a:gd name="connsiteX5" fmla="*/ 420431 w 468450"/>
                    <a:gd name="connsiteY5" fmla="*/ 710985 h 777575"/>
                    <a:gd name="connsiteX6" fmla="*/ 455845 w 468450"/>
                    <a:gd name="connsiteY6" fmla="*/ 773941 h 777575"/>
                    <a:gd name="connsiteX7" fmla="*/ 464816 w 468450"/>
                    <a:gd name="connsiteY7" fmla="*/ 776849 h 777575"/>
                    <a:gd name="connsiteX8" fmla="*/ 467723 w 468450"/>
                    <a:gd name="connsiteY8" fmla="*/ 767906 h 777575"/>
                    <a:gd name="connsiteX9" fmla="*/ 432391 w 468450"/>
                    <a:gd name="connsiteY9" fmla="*/ 703853 h 777575"/>
                    <a:gd name="connsiteX10" fmla="*/ 343210 w 468450"/>
                    <a:gd name="connsiteY10" fmla="*/ 559533 h 777575"/>
                    <a:gd name="connsiteX11" fmla="*/ 139006 w 468450"/>
                    <a:gd name="connsiteY11" fmla="*/ 215206 h 777575"/>
                    <a:gd name="connsiteX12" fmla="*/ 62333 w 468450"/>
                    <a:gd name="connsiteY12" fmla="*/ 89403 h 777575"/>
                    <a:gd name="connsiteX13" fmla="*/ 14492 w 468450"/>
                    <a:gd name="connsiteY13" fmla="*/ 4172 h 777575"/>
                    <a:gd name="connsiteX14" fmla="*/ 4150 w 468450"/>
                    <a:gd name="connsiteY14" fmla="*/ 853 h 777575"/>
                    <a:gd name="connsiteX15" fmla="*/ 858 w 468450"/>
                    <a:gd name="connsiteY15" fmla="*/ 11167 h 777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68450" h="777575">
                      <a:moveTo>
                        <a:pt x="858" y="11167"/>
                      </a:moveTo>
                      <a:cubicBezTo>
                        <a:pt x="15918" y="40602"/>
                        <a:pt x="32076" y="69186"/>
                        <a:pt x="48754" y="97441"/>
                      </a:cubicBezTo>
                      <a:cubicBezTo>
                        <a:pt x="73690" y="139686"/>
                        <a:pt x="99778" y="181163"/>
                        <a:pt x="124961" y="223573"/>
                      </a:cubicBezTo>
                      <a:cubicBezTo>
                        <a:pt x="165944" y="292318"/>
                        <a:pt x="206516" y="361364"/>
                        <a:pt x="247499" y="430163"/>
                      </a:cubicBezTo>
                      <a:cubicBezTo>
                        <a:pt x="274822" y="476057"/>
                        <a:pt x="302363" y="521814"/>
                        <a:pt x="330042" y="567460"/>
                      </a:cubicBezTo>
                      <a:cubicBezTo>
                        <a:pt x="359175" y="615357"/>
                        <a:pt x="391216" y="662540"/>
                        <a:pt x="420431" y="710985"/>
                      </a:cubicBezTo>
                      <a:cubicBezTo>
                        <a:pt x="432912" y="731696"/>
                        <a:pt x="444873" y="752599"/>
                        <a:pt x="455845" y="773941"/>
                      </a:cubicBezTo>
                      <a:cubicBezTo>
                        <a:pt x="457519" y="777206"/>
                        <a:pt x="461524" y="778522"/>
                        <a:pt x="464816" y="776849"/>
                      </a:cubicBezTo>
                      <a:cubicBezTo>
                        <a:pt x="468080" y="775176"/>
                        <a:pt x="469397" y="771170"/>
                        <a:pt x="467723" y="767906"/>
                      </a:cubicBezTo>
                      <a:cubicBezTo>
                        <a:pt x="456778" y="746207"/>
                        <a:pt x="444873" y="724920"/>
                        <a:pt x="432391" y="703853"/>
                      </a:cubicBezTo>
                      <a:cubicBezTo>
                        <a:pt x="403615" y="655161"/>
                        <a:pt x="371958" y="607703"/>
                        <a:pt x="343210" y="559533"/>
                      </a:cubicBezTo>
                      <a:lnTo>
                        <a:pt x="139006" y="215206"/>
                      </a:lnTo>
                      <a:cubicBezTo>
                        <a:pt x="113686" y="172906"/>
                        <a:pt x="87434" y="131538"/>
                        <a:pt x="62333" y="89403"/>
                      </a:cubicBezTo>
                      <a:cubicBezTo>
                        <a:pt x="45682" y="61477"/>
                        <a:pt x="29525" y="33249"/>
                        <a:pt x="14492" y="4172"/>
                      </a:cubicBezTo>
                      <a:cubicBezTo>
                        <a:pt x="12544" y="413"/>
                        <a:pt x="7936" y="-1096"/>
                        <a:pt x="4150" y="853"/>
                      </a:cubicBezTo>
                      <a:cubicBezTo>
                        <a:pt x="392" y="2800"/>
                        <a:pt x="-1089" y="7409"/>
                        <a:pt x="858" y="11167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39" name="任意多边形: 形状 4238">
                  <a:extLst>
                    <a:ext uri="{FF2B5EF4-FFF2-40B4-BE49-F238E27FC236}">
                      <a16:creationId xmlns:a16="http://schemas.microsoft.com/office/drawing/2014/main" id="{F2A58813-2B55-F158-B8AB-E55C6AC64136}"/>
                    </a:ext>
                  </a:extLst>
                </p:cNvPr>
                <p:cNvSpPr/>
                <p:nvPr/>
              </p:nvSpPr>
              <p:spPr>
                <a:xfrm>
                  <a:off x="6599651" y="7266078"/>
                  <a:ext cx="57194" cy="184239"/>
                </a:xfrm>
                <a:custGeom>
                  <a:avLst/>
                  <a:gdLst>
                    <a:gd name="connsiteX0" fmla="*/ 42055 w 57194"/>
                    <a:gd name="connsiteY0" fmla="*/ 6003 h 184239"/>
                    <a:gd name="connsiteX1" fmla="*/ 26171 w 57194"/>
                    <a:gd name="connsiteY1" fmla="*/ 66738 h 184239"/>
                    <a:gd name="connsiteX2" fmla="*/ 15445 w 57194"/>
                    <a:gd name="connsiteY2" fmla="*/ 107419 h 184239"/>
                    <a:gd name="connsiteX3" fmla="*/ 138 w 57194"/>
                    <a:gd name="connsiteY3" fmla="*/ 176219 h 184239"/>
                    <a:gd name="connsiteX4" fmla="*/ 5296 w 57194"/>
                    <a:gd name="connsiteY4" fmla="*/ 184092 h 184239"/>
                    <a:gd name="connsiteX5" fmla="*/ 13196 w 57194"/>
                    <a:gd name="connsiteY5" fmla="*/ 178935 h 184239"/>
                    <a:gd name="connsiteX6" fmla="*/ 28695 w 57194"/>
                    <a:gd name="connsiteY6" fmla="*/ 119956 h 184239"/>
                    <a:gd name="connsiteX7" fmla="*/ 44798 w 57194"/>
                    <a:gd name="connsiteY7" fmla="*/ 60785 h 184239"/>
                    <a:gd name="connsiteX8" fmla="*/ 57005 w 57194"/>
                    <a:gd name="connsiteY8" fmla="*/ 9377 h 184239"/>
                    <a:gd name="connsiteX9" fmla="*/ 51217 w 57194"/>
                    <a:gd name="connsiteY9" fmla="*/ 188 h 184239"/>
                    <a:gd name="connsiteX10" fmla="*/ 42055 w 57194"/>
                    <a:gd name="connsiteY10" fmla="*/ 6003 h 184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7194" h="184239">
                      <a:moveTo>
                        <a:pt x="42055" y="6003"/>
                      </a:moveTo>
                      <a:cubicBezTo>
                        <a:pt x="37254" y="26358"/>
                        <a:pt x="31630" y="46520"/>
                        <a:pt x="26171" y="66738"/>
                      </a:cubicBezTo>
                      <a:cubicBezTo>
                        <a:pt x="22523" y="80289"/>
                        <a:pt x="18874" y="93841"/>
                        <a:pt x="15445" y="107419"/>
                      </a:cubicBezTo>
                      <a:cubicBezTo>
                        <a:pt x="9685" y="130215"/>
                        <a:pt x="4500" y="153149"/>
                        <a:pt x="138" y="176219"/>
                      </a:cubicBezTo>
                      <a:cubicBezTo>
                        <a:pt x="-602" y="179813"/>
                        <a:pt x="1702" y="183352"/>
                        <a:pt x="5296" y="184092"/>
                      </a:cubicBezTo>
                      <a:cubicBezTo>
                        <a:pt x="8889" y="184860"/>
                        <a:pt x="12428" y="182556"/>
                        <a:pt x="13196" y="178935"/>
                      </a:cubicBezTo>
                      <a:cubicBezTo>
                        <a:pt x="17777" y="159129"/>
                        <a:pt x="23291" y="139570"/>
                        <a:pt x="28695" y="119956"/>
                      </a:cubicBezTo>
                      <a:cubicBezTo>
                        <a:pt x="34127" y="100260"/>
                        <a:pt x="39641" y="80564"/>
                        <a:pt x="44798" y="60785"/>
                      </a:cubicBezTo>
                      <a:cubicBezTo>
                        <a:pt x="49269" y="43722"/>
                        <a:pt x="53302" y="26577"/>
                        <a:pt x="57005" y="9377"/>
                      </a:cubicBezTo>
                      <a:cubicBezTo>
                        <a:pt x="57938" y="5235"/>
                        <a:pt x="55332" y="1120"/>
                        <a:pt x="51217" y="188"/>
                      </a:cubicBezTo>
                      <a:cubicBezTo>
                        <a:pt x="47102" y="-745"/>
                        <a:pt x="42987" y="1888"/>
                        <a:pt x="42055" y="6003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40" name="任意多边形: 形状 4239">
                  <a:extLst>
                    <a:ext uri="{FF2B5EF4-FFF2-40B4-BE49-F238E27FC236}">
                      <a16:creationId xmlns:a16="http://schemas.microsoft.com/office/drawing/2014/main" id="{8EF8029C-0625-9F85-F27F-2D133B129523}"/>
                    </a:ext>
                  </a:extLst>
                </p:cNvPr>
                <p:cNvSpPr/>
                <p:nvPr/>
              </p:nvSpPr>
              <p:spPr>
                <a:xfrm>
                  <a:off x="6598655" y="7122406"/>
                  <a:ext cx="480892" cy="328240"/>
                </a:xfrm>
                <a:custGeom>
                  <a:avLst/>
                  <a:gdLst>
                    <a:gd name="connsiteX0" fmla="*/ 468823 w 480892"/>
                    <a:gd name="connsiteY0" fmla="*/ 1406 h 328240"/>
                    <a:gd name="connsiteX1" fmla="*/ 338576 w 480892"/>
                    <a:gd name="connsiteY1" fmla="*/ 91904 h 328240"/>
                    <a:gd name="connsiteX2" fmla="*/ 250272 w 480892"/>
                    <a:gd name="connsiteY2" fmla="*/ 149648 h 328240"/>
                    <a:gd name="connsiteX3" fmla="*/ 180842 w 480892"/>
                    <a:gd name="connsiteY3" fmla="*/ 189315 h 328240"/>
                    <a:gd name="connsiteX4" fmla="*/ 151133 w 480892"/>
                    <a:gd name="connsiteY4" fmla="*/ 207805 h 328240"/>
                    <a:gd name="connsiteX5" fmla="*/ 75750 w 480892"/>
                    <a:gd name="connsiteY5" fmla="*/ 260474 h 328240"/>
                    <a:gd name="connsiteX6" fmla="*/ 2506 w 480892"/>
                    <a:gd name="connsiteY6" fmla="*/ 316380 h 328240"/>
                    <a:gd name="connsiteX7" fmla="*/ 1464 w 480892"/>
                    <a:gd name="connsiteY7" fmla="*/ 325735 h 328240"/>
                    <a:gd name="connsiteX8" fmla="*/ 10818 w 480892"/>
                    <a:gd name="connsiteY8" fmla="*/ 326777 h 328240"/>
                    <a:gd name="connsiteX9" fmla="*/ 69303 w 480892"/>
                    <a:gd name="connsiteY9" fmla="*/ 282941 h 328240"/>
                    <a:gd name="connsiteX10" fmla="*/ 159911 w 480892"/>
                    <a:gd name="connsiteY10" fmla="*/ 220835 h 328240"/>
                    <a:gd name="connsiteX11" fmla="*/ 188797 w 480892"/>
                    <a:gd name="connsiteY11" fmla="*/ 203223 h 328240"/>
                    <a:gd name="connsiteX12" fmla="*/ 259023 w 480892"/>
                    <a:gd name="connsiteY12" fmla="*/ 163639 h 328240"/>
                    <a:gd name="connsiteX13" fmla="*/ 347738 w 480892"/>
                    <a:gd name="connsiteY13" fmla="*/ 105401 h 328240"/>
                    <a:gd name="connsiteX14" fmla="*/ 477656 w 480892"/>
                    <a:gd name="connsiteY14" fmla="*/ 13915 h 328240"/>
                    <a:gd name="connsiteX15" fmla="*/ 479467 w 480892"/>
                    <a:gd name="connsiteY15" fmla="*/ 3217 h 328240"/>
                    <a:gd name="connsiteX16" fmla="*/ 468823 w 480892"/>
                    <a:gd name="connsiteY16" fmla="*/ 1406 h 328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80892" h="328240">
                      <a:moveTo>
                        <a:pt x="468823" y="1406"/>
                      </a:moveTo>
                      <a:cubicBezTo>
                        <a:pt x="425782" y="31691"/>
                        <a:pt x="382412" y="62195"/>
                        <a:pt x="338576" y="91904"/>
                      </a:cubicBezTo>
                      <a:cubicBezTo>
                        <a:pt x="309388" y="111655"/>
                        <a:pt x="280009" y="131077"/>
                        <a:pt x="250272" y="149648"/>
                      </a:cubicBezTo>
                      <a:cubicBezTo>
                        <a:pt x="227778" y="163831"/>
                        <a:pt x="203912" y="175956"/>
                        <a:pt x="180842" y="189315"/>
                      </a:cubicBezTo>
                      <a:cubicBezTo>
                        <a:pt x="170747" y="195158"/>
                        <a:pt x="160789" y="201248"/>
                        <a:pt x="151133" y="207805"/>
                      </a:cubicBezTo>
                      <a:cubicBezTo>
                        <a:pt x="125676" y="225169"/>
                        <a:pt x="100494" y="242561"/>
                        <a:pt x="75750" y="260474"/>
                      </a:cubicBezTo>
                      <a:cubicBezTo>
                        <a:pt x="50924" y="278442"/>
                        <a:pt x="26509" y="296931"/>
                        <a:pt x="2506" y="316380"/>
                      </a:cubicBezTo>
                      <a:cubicBezTo>
                        <a:pt x="-374" y="318685"/>
                        <a:pt x="-840" y="322882"/>
                        <a:pt x="1464" y="325735"/>
                      </a:cubicBezTo>
                      <a:cubicBezTo>
                        <a:pt x="3768" y="328615"/>
                        <a:pt x="7965" y="329081"/>
                        <a:pt x="10818" y="326777"/>
                      </a:cubicBezTo>
                      <a:cubicBezTo>
                        <a:pt x="30048" y="311634"/>
                        <a:pt x="49580" y="297095"/>
                        <a:pt x="69303" y="282941"/>
                      </a:cubicBezTo>
                      <a:cubicBezTo>
                        <a:pt x="99012" y="261653"/>
                        <a:pt x="129215" y="241217"/>
                        <a:pt x="159911" y="220835"/>
                      </a:cubicBezTo>
                      <a:cubicBezTo>
                        <a:pt x="169293" y="214580"/>
                        <a:pt x="178976" y="208819"/>
                        <a:pt x="188797" y="203223"/>
                      </a:cubicBezTo>
                      <a:cubicBezTo>
                        <a:pt x="212169" y="189946"/>
                        <a:pt x="236282" y="177793"/>
                        <a:pt x="259023" y="163639"/>
                      </a:cubicBezTo>
                      <a:cubicBezTo>
                        <a:pt x="288897" y="144903"/>
                        <a:pt x="318468" y="125399"/>
                        <a:pt x="347738" y="105401"/>
                      </a:cubicBezTo>
                      <a:cubicBezTo>
                        <a:pt x="391547" y="75500"/>
                        <a:pt x="434725" y="44502"/>
                        <a:pt x="477656" y="13915"/>
                      </a:cubicBezTo>
                      <a:cubicBezTo>
                        <a:pt x="481113" y="11474"/>
                        <a:pt x="481936" y="6673"/>
                        <a:pt x="479467" y="3217"/>
                      </a:cubicBezTo>
                      <a:cubicBezTo>
                        <a:pt x="477080" y="-212"/>
                        <a:pt x="472279" y="-1036"/>
                        <a:pt x="468823" y="1406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41" name="任意多边形: 形状 4240">
                  <a:extLst>
                    <a:ext uri="{FF2B5EF4-FFF2-40B4-BE49-F238E27FC236}">
                      <a16:creationId xmlns:a16="http://schemas.microsoft.com/office/drawing/2014/main" id="{36485D81-55B2-B50B-AEE6-06B05188DD3C}"/>
                    </a:ext>
                  </a:extLst>
                </p:cNvPr>
                <p:cNvSpPr/>
                <p:nvPr/>
              </p:nvSpPr>
              <p:spPr>
                <a:xfrm>
                  <a:off x="6641312" y="6980088"/>
                  <a:ext cx="467429" cy="305048"/>
                </a:xfrm>
                <a:custGeom>
                  <a:avLst/>
                  <a:gdLst>
                    <a:gd name="connsiteX0" fmla="*/ 455299 w 467429"/>
                    <a:gd name="connsiteY0" fmla="*/ 1406 h 305048"/>
                    <a:gd name="connsiteX1" fmla="*/ 409378 w 467429"/>
                    <a:gd name="connsiteY1" fmla="*/ 32075 h 305048"/>
                    <a:gd name="connsiteX2" fmla="*/ 299458 w 467429"/>
                    <a:gd name="connsiteY2" fmla="*/ 100792 h 305048"/>
                    <a:gd name="connsiteX3" fmla="*/ 202047 w 467429"/>
                    <a:gd name="connsiteY3" fmla="*/ 167424 h 305048"/>
                    <a:gd name="connsiteX4" fmla="*/ 177577 w 467429"/>
                    <a:gd name="connsiteY4" fmla="*/ 183390 h 305048"/>
                    <a:gd name="connsiteX5" fmla="*/ 147841 w 467429"/>
                    <a:gd name="connsiteY5" fmla="*/ 200919 h 305048"/>
                    <a:gd name="connsiteX6" fmla="*/ 76381 w 467429"/>
                    <a:gd name="connsiteY6" fmla="*/ 240833 h 305048"/>
                    <a:gd name="connsiteX7" fmla="*/ 46096 w 467429"/>
                    <a:gd name="connsiteY7" fmla="*/ 260940 h 305048"/>
                    <a:gd name="connsiteX8" fmla="*/ 2726 w 467429"/>
                    <a:gd name="connsiteY8" fmla="*/ 293036 h 305048"/>
                    <a:gd name="connsiteX9" fmla="*/ 1299 w 467429"/>
                    <a:gd name="connsiteY9" fmla="*/ 302335 h 305048"/>
                    <a:gd name="connsiteX10" fmla="*/ 10599 w 467429"/>
                    <a:gd name="connsiteY10" fmla="*/ 303761 h 305048"/>
                    <a:gd name="connsiteX11" fmla="*/ 54188 w 467429"/>
                    <a:gd name="connsiteY11" fmla="*/ 272489 h 305048"/>
                    <a:gd name="connsiteX12" fmla="*/ 83924 w 467429"/>
                    <a:gd name="connsiteY12" fmla="*/ 253369 h 305048"/>
                    <a:gd name="connsiteX13" fmla="*/ 165699 w 467429"/>
                    <a:gd name="connsiteY13" fmla="*/ 208956 h 305048"/>
                    <a:gd name="connsiteX14" fmla="*/ 186054 w 467429"/>
                    <a:gd name="connsiteY14" fmla="*/ 196969 h 305048"/>
                    <a:gd name="connsiteX15" fmla="*/ 223389 w 467429"/>
                    <a:gd name="connsiteY15" fmla="*/ 172691 h 305048"/>
                    <a:gd name="connsiteX16" fmla="*/ 308428 w 467429"/>
                    <a:gd name="connsiteY16" fmla="*/ 114645 h 305048"/>
                    <a:gd name="connsiteX17" fmla="*/ 417936 w 467429"/>
                    <a:gd name="connsiteY17" fmla="*/ 45270 h 305048"/>
                    <a:gd name="connsiteX18" fmla="*/ 464187 w 467429"/>
                    <a:gd name="connsiteY18" fmla="*/ 13915 h 305048"/>
                    <a:gd name="connsiteX19" fmla="*/ 466025 w 467429"/>
                    <a:gd name="connsiteY19" fmla="*/ 3216 h 305048"/>
                    <a:gd name="connsiteX20" fmla="*/ 455299 w 467429"/>
                    <a:gd name="connsiteY20" fmla="*/ 1406 h 305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467429" h="305048">
                      <a:moveTo>
                        <a:pt x="455299" y="1406"/>
                      </a:moveTo>
                      <a:cubicBezTo>
                        <a:pt x="440266" y="11968"/>
                        <a:pt x="424904" y="22117"/>
                        <a:pt x="409378" y="32075"/>
                      </a:cubicBezTo>
                      <a:cubicBezTo>
                        <a:pt x="372975" y="55392"/>
                        <a:pt x="335723" y="77530"/>
                        <a:pt x="299458" y="100792"/>
                      </a:cubicBezTo>
                      <a:cubicBezTo>
                        <a:pt x="266484" y="122134"/>
                        <a:pt x="234718" y="145506"/>
                        <a:pt x="202047" y="167424"/>
                      </a:cubicBezTo>
                      <a:cubicBezTo>
                        <a:pt x="193954" y="172856"/>
                        <a:pt x="185807" y="178205"/>
                        <a:pt x="177577" y="183390"/>
                      </a:cubicBezTo>
                      <a:cubicBezTo>
                        <a:pt x="167839" y="189535"/>
                        <a:pt x="157881" y="195295"/>
                        <a:pt x="147841" y="200919"/>
                      </a:cubicBezTo>
                      <a:cubicBezTo>
                        <a:pt x="124030" y="214224"/>
                        <a:pt x="99698" y="226650"/>
                        <a:pt x="76381" y="240833"/>
                      </a:cubicBezTo>
                      <a:cubicBezTo>
                        <a:pt x="66121" y="247087"/>
                        <a:pt x="56026" y="253890"/>
                        <a:pt x="46096" y="260940"/>
                      </a:cubicBezTo>
                      <a:cubicBezTo>
                        <a:pt x="31392" y="271364"/>
                        <a:pt x="17018" y="282364"/>
                        <a:pt x="2726" y="293036"/>
                      </a:cubicBezTo>
                      <a:cubicBezTo>
                        <a:pt x="-237" y="295203"/>
                        <a:pt x="-895" y="299373"/>
                        <a:pt x="1299" y="302335"/>
                      </a:cubicBezTo>
                      <a:cubicBezTo>
                        <a:pt x="3466" y="305298"/>
                        <a:pt x="7636" y="305929"/>
                        <a:pt x="10599" y="303761"/>
                      </a:cubicBezTo>
                      <a:cubicBezTo>
                        <a:pt x="24946" y="293392"/>
                        <a:pt x="39430" y="282666"/>
                        <a:pt x="54188" y="272489"/>
                      </a:cubicBezTo>
                      <a:cubicBezTo>
                        <a:pt x="63954" y="265768"/>
                        <a:pt x="73829" y="259294"/>
                        <a:pt x="83924" y="253369"/>
                      </a:cubicBezTo>
                      <a:cubicBezTo>
                        <a:pt x="110616" y="237596"/>
                        <a:pt x="138679" y="224154"/>
                        <a:pt x="165699" y="208956"/>
                      </a:cubicBezTo>
                      <a:cubicBezTo>
                        <a:pt x="172557" y="205089"/>
                        <a:pt x="179360" y="201111"/>
                        <a:pt x="186054" y="196969"/>
                      </a:cubicBezTo>
                      <a:cubicBezTo>
                        <a:pt x="198672" y="189150"/>
                        <a:pt x="211099" y="181031"/>
                        <a:pt x="223389" y="172691"/>
                      </a:cubicBezTo>
                      <a:cubicBezTo>
                        <a:pt x="251808" y="153434"/>
                        <a:pt x="279624" y="133217"/>
                        <a:pt x="308428" y="114645"/>
                      </a:cubicBezTo>
                      <a:cubicBezTo>
                        <a:pt x="344556" y="91163"/>
                        <a:pt x="381726" y="68834"/>
                        <a:pt x="417936" y="45270"/>
                      </a:cubicBezTo>
                      <a:cubicBezTo>
                        <a:pt x="433573" y="35093"/>
                        <a:pt x="449044" y="24696"/>
                        <a:pt x="464187" y="13915"/>
                      </a:cubicBezTo>
                      <a:cubicBezTo>
                        <a:pt x="467643" y="11473"/>
                        <a:pt x="468466" y="6673"/>
                        <a:pt x="466025" y="3216"/>
                      </a:cubicBezTo>
                      <a:cubicBezTo>
                        <a:pt x="463528" y="-213"/>
                        <a:pt x="458755" y="-1035"/>
                        <a:pt x="455299" y="1406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42" name="任意多边形: 形状 4241">
                  <a:extLst>
                    <a:ext uri="{FF2B5EF4-FFF2-40B4-BE49-F238E27FC236}">
                      <a16:creationId xmlns:a16="http://schemas.microsoft.com/office/drawing/2014/main" id="{C2FBD794-48C2-15C8-AEA5-B17807577CB0}"/>
                    </a:ext>
                  </a:extLst>
                </p:cNvPr>
                <p:cNvSpPr/>
                <p:nvPr/>
              </p:nvSpPr>
              <p:spPr>
                <a:xfrm>
                  <a:off x="6642698" y="7093680"/>
                  <a:ext cx="363398" cy="227056"/>
                </a:xfrm>
                <a:custGeom>
                  <a:avLst/>
                  <a:gdLst>
                    <a:gd name="connsiteX0" fmla="*/ 11681 w 363398"/>
                    <a:gd name="connsiteY0" fmla="*/ 225914 h 227056"/>
                    <a:gd name="connsiteX1" fmla="*/ 144123 w 363398"/>
                    <a:gd name="connsiteY1" fmla="*/ 147843 h 227056"/>
                    <a:gd name="connsiteX2" fmla="*/ 200084 w 363398"/>
                    <a:gd name="connsiteY2" fmla="*/ 112373 h 227056"/>
                    <a:gd name="connsiteX3" fmla="*/ 294505 w 363398"/>
                    <a:gd name="connsiteY3" fmla="*/ 49801 h 227056"/>
                    <a:gd name="connsiteX4" fmla="*/ 359684 w 363398"/>
                    <a:gd name="connsiteY4" fmla="*/ 12630 h 227056"/>
                    <a:gd name="connsiteX5" fmla="*/ 362701 w 363398"/>
                    <a:gd name="connsiteY5" fmla="*/ 3715 h 227056"/>
                    <a:gd name="connsiteX6" fmla="*/ 353786 w 363398"/>
                    <a:gd name="connsiteY6" fmla="*/ 697 h 227056"/>
                    <a:gd name="connsiteX7" fmla="*/ 286769 w 363398"/>
                    <a:gd name="connsiteY7" fmla="*/ 37237 h 227056"/>
                    <a:gd name="connsiteX8" fmla="*/ 191004 w 363398"/>
                    <a:gd name="connsiteY8" fmla="*/ 98767 h 227056"/>
                    <a:gd name="connsiteX9" fmla="*/ 135537 w 363398"/>
                    <a:gd name="connsiteY9" fmla="*/ 133716 h 227056"/>
                    <a:gd name="connsiteX10" fmla="*/ 3644 w 363398"/>
                    <a:gd name="connsiteY10" fmla="*/ 212884 h 227056"/>
                    <a:gd name="connsiteX11" fmla="*/ 1147 w 363398"/>
                    <a:gd name="connsiteY11" fmla="*/ 223446 h 227056"/>
                    <a:gd name="connsiteX12" fmla="*/ 11681 w 363398"/>
                    <a:gd name="connsiteY12" fmla="*/ 225914 h 227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63398" h="227056">
                      <a:moveTo>
                        <a:pt x="11681" y="225914"/>
                      </a:moveTo>
                      <a:cubicBezTo>
                        <a:pt x="55353" y="199223"/>
                        <a:pt x="100259" y="174369"/>
                        <a:pt x="144123" y="147843"/>
                      </a:cubicBezTo>
                      <a:cubicBezTo>
                        <a:pt x="163024" y="136404"/>
                        <a:pt x="181705" y="124608"/>
                        <a:pt x="200084" y="112373"/>
                      </a:cubicBezTo>
                      <a:cubicBezTo>
                        <a:pt x="230863" y="91607"/>
                        <a:pt x="262327" y="69909"/>
                        <a:pt x="294505" y="49801"/>
                      </a:cubicBezTo>
                      <a:cubicBezTo>
                        <a:pt x="315902" y="36441"/>
                        <a:pt x="337601" y="23740"/>
                        <a:pt x="359684" y="12630"/>
                      </a:cubicBezTo>
                      <a:cubicBezTo>
                        <a:pt x="362975" y="11012"/>
                        <a:pt x="364347" y="7007"/>
                        <a:pt x="362701" y="3715"/>
                      </a:cubicBezTo>
                      <a:cubicBezTo>
                        <a:pt x="361083" y="423"/>
                        <a:pt x="357078" y="-948"/>
                        <a:pt x="353786" y="697"/>
                      </a:cubicBezTo>
                      <a:cubicBezTo>
                        <a:pt x="331099" y="11588"/>
                        <a:pt x="308770" y="23988"/>
                        <a:pt x="286769" y="37237"/>
                      </a:cubicBezTo>
                      <a:cubicBezTo>
                        <a:pt x="254098" y="56906"/>
                        <a:pt x="222194" y="78330"/>
                        <a:pt x="191004" y="98767"/>
                      </a:cubicBezTo>
                      <a:cubicBezTo>
                        <a:pt x="172789" y="110837"/>
                        <a:pt x="154218" y="122358"/>
                        <a:pt x="135537" y="133716"/>
                      </a:cubicBezTo>
                      <a:cubicBezTo>
                        <a:pt x="91700" y="160379"/>
                        <a:pt x="47096" y="185836"/>
                        <a:pt x="3644" y="212884"/>
                      </a:cubicBezTo>
                      <a:cubicBezTo>
                        <a:pt x="23" y="215106"/>
                        <a:pt x="-1075" y="219824"/>
                        <a:pt x="1147" y="223446"/>
                      </a:cubicBezTo>
                      <a:cubicBezTo>
                        <a:pt x="3369" y="227011"/>
                        <a:pt x="8088" y="228136"/>
                        <a:pt x="11681" y="225914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43" name="任意多边形: 形状 4242">
                  <a:extLst>
                    <a:ext uri="{FF2B5EF4-FFF2-40B4-BE49-F238E27FC236}">
                      <a16:creationId xmlns:a16="http://schemas.microsoft.com/office/drawing/2014/main" id="{BE8724E7-B51E-01DD-95A5-60B18AB784ED}"/>
                    </a:ext>
                  </a:extLst>
                </p:cNvPr>
                <p:cNvSpPr/>
                <p:nvPr/>
              </p:nvSpPr>
              <p:spPr>
                <a:xfrm>
                  <a:off x="6847885" y="7090906"/>
                  <a:ext cx="227541" cy="148642"/>
                </a:xfrm>
                <a:custGeom>
                  <a:avLst/>
                  <a:gdLst>
                    <a:gd name="connsiteX0" fmla="*/ 12481 w 227541"/>
                    <a:gd name="connsiteY0" fmla="*/ 146941 h 148642"/>
                    <a:gd name="connsiteX1" fmla="*/ 42958 w 227541"/>
                    <a:gd name="connsiteY1" fmla="*/ 126586 h 148642"/>
                    <a:gd name="connsiteX2" fmla="*/ 120700 w 227541"/>
                    <a:gd name="connsiteY2" fmla="*/ 84588 h 148642"/>
                    <a:gd name="connsiteX3" fmla="*/ 203298 w 227541"/>
                    <a:gd name="connsiteY3" fmla="*/ 25829 h 148642"/>
                    <a:gd name="connsiteX4" fmla="*/ 224174 w 227541"/>
                    <a:gd name="connsiteY4" fmla="*/ 12441 h 148642"/>
                    <a:gd name="connsiteX5" fmla="*/ 226670 w 227541"/>
                    <a:gd name="connsiteY5" fmla="*/ 3362 h 148642"/>
                    <a:gd name="connsiteX6" fmla="*/ 217590 w 227541"/>
                    <a:gd name="connsiteY6" fmla="*/ 865 h 148642"/>
                    <a:gd name="connsiteX7" fmla="*/ 184836 w 227541"/>
                    <a:gd name="connsiteY7" fmla="*/ 21083 h 148642"/>
                    <a:gd name="connsiteX8" fmla="*/ 112141 w 227541"/>
                    <a:gd name="connsiteY8" fmla="*/ 70460 h 148642"/>
                    <a:gd name="connsiteX9" fmla="*/ 34865 w 227541"/>
                    <a:gd name="connsiteY9" fmla="*/ 112870 h 148642"/>
                    <a:gd name="connsiteX10" fmla="*/ 2852 w 227541"/>
                    <a:gd name="connsiteY10" fmla="*/ 135036 h 148642"/>
                    <a:gd name="connsiteX11" fmla="*/ 1700 w 227541"/>
                    <a:gd name="connsiteY11" fmla="*/ 145816 h 148642"/>
                    <a:gd name="connsiteX12" fmla="*/ 12481 w 227541"/>
                    <a:gd name="connsiteY12" fmla="*/ 146941 h 148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7541" h="148642">
                      <a:moveTo>
                        <a:pt x="12481" y="146941"/>
                      </a:moveTo>
                      <a:cubicBezTo>
                        <a:pt x="22000" y="139369"/>
                        <a:pt x="32314" y="132758"/>
                        <a:pt x="42958" y="126586"/>
                      </a:cubicBezTo>
                      <a:cubicBezTo>
                        <a:pt x="68360" y="111827"/>
                        <a:pt x="95819" y="99565"/>
                        <a:pt x="120700" y="84588"/>
                      </a:cubicBezTo>
                      <a:cubicBezTo>
                        <a:pt x="149394" y="66702"/>
                        <a:pt x="175290" y="44921"/>
                        <a:pt x="203298" y="25829"/>
                      </a:cubicBezTo>
                      <a:cubicBezTo>
                        <a:pt x="210101" y="21165"/>
                        <a:pt x="217041" y="16666"/>
                        <a:pt x="224174" y="12441"/>
                      </a:cubicBezTo>
                      <a:cubicBezTo>
                        <a:pt x="227383" y="10631"/>
                        <a:pt x="228481" y="6544"/>
                        <a:pt x="226670" y="3362"/>
                      </a:cubicBezTo>
                      <a:cubicBezTo>
                        <a:pt x="224860" y="179"/>
                        <a:pt x="220772" y="-945"/>
                        <a:pt x="217590" y="865"/>
                      </a:cubicBezTo>
                      <a:cubicBezTo>
                        <a:pt x="206288" y="7065"/>
                        <a:pt x="195425" y="13923"/>
                        <a:pt x="184836" y="21083"/>
                      </a:cubicBezTo>
                      <a:cubicBezTo>
                        <a:pt x="160504" y="37515"/>
                        <a:pt x="137379" y="55538"/>
                        <a:pt x="112141" y="70460"/>
                      </a:cubicBezTo>
                      <a:cubicBezTo>
                        <a:pt x="87425" y="85576"/>
                        <a:pt x="60048" y="97838"/>
                        <a:pt x="34865" y="112870"/>
                      </a:cubicBezTo>
                      <a:cubicBezTo>
                        <a:pt x="23646" y="119563"/>
                        <a:pt x="12838" y="126833"/>
                        <a:pt x="2852" y="135036"/>
                      </a:cubicBezTo>
                      <a:cubicBezTo>
                        <a:pt x="-440" y="137696"/>
                        <a:pt x="-961" y="142524"/>
                        <a:pt x="1700" y="145816"/>
                      </a:cubicBezTo>
                      <a:cubicBezTo>
                        <a:pt x="4334" y="149080"/>
                        <a:pt x="9189" y="149601"/>
                        <a:pt x="12481" y="146941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44" name="任意多边形: 形状 4243">
                  <a:extLst>
                    <a:ext uri="{FF2B5EF4-FFF2-40B4-BE49-F238E27FC236}">
                      <a16:creationId xmlns:a16="http://schemas.microsoft.com/office/drawing/2014/main" id="{EA61BBB5-ED15-B5CA-D70B-6D96EEDE042B}"/>
                    </a:ext>
                  </a:extLst>
                </p:cNvPr>
                <p:cNvSpPr/>
                <p:nvPr/>
              </p:nvSpPr>
              <p:spPr>
                <a:xfrm>
                  <a:off x="6258993" y="6814042"/>
                  <a:ext cx="240661" cy="385584"/>
                </a:xfrm>
                <a:custGeom>
                  <a:avLst/>
                  <a:gdLst>
                    <a:gd name="connsiteX0" fmla="*/ 859 w 240661"/>
                    <a:gd name="connsiteY0" fmla="*/ 11200 h 385584"/>
                    <a:gd name="connsiteX1" fmla="*/ 64885 w 240661"/>
                    <a:gd name="connsiteY1" fmla="*/ 125481 h 385584"/>
                    <a:gd name="connsiteX2" fmla="*/ 146413 w 240661"/>
                    <a:gd name="connsiteY2" fmla="*/ 254275 h 385584"/>
                    <a:gd name="connsiteX3" fmla="*/ 228298 w 240661"/>
                    <a:gd name="connsiteY3" fmla="*/ 382355 h 385584"/>
                    <a:gd name="connsiteX4" fmla="*/ 237433 w 240661"/>
                    <a:gd name="connsiteY4" fmla="*/ 384632 h 385584"/>
                    <a:gd name="connsiteX5" fmla="*/ 239709 w 240661"/>
                    <a:gd name="connsiteY5" fmla="*/ 375497 h 385584"/>
                    <a:gd name="connsiteX6" fmla="*/ 159772 w 240661"/>
                    <a:gd name="connsiteY6" fmla="*/ 245689 h 385584"/>
                    <a:gd name="connsiteX7" fmla="*/ 78903 w 240661"/>
                    <a:gd name="connsiteY7" fmla="*/ 116978 h 385584"/>
                    <a:gd name="connsiteX8" fmla="*/ 14465 w 240661"/>
                    <a:gd name="connsiteY8" fmla="*/ 4150 h 385584"/>
                    <a:gd name="connsiteX9" fmla="*/ 4123 w 240661"/>
                    <a:gd name="connsiteY9" fmla="*/ 858 h 385584"/>
                    <a:gd name="connsiteX10" fmla="*/ 859 w 240661"/>
                    <a:gd name="connsiteY10" fmla="*/ 11200 h 385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40661" h="385584">
                      <a:moveTo>
                        <a:pt x="859" y="11200"/>
                      </a:moveTo>
                      <a:cubicBezTo>
                        <a:pt x="20692" y="49961"/>
                        <a:pt x="42226" y="88010"/>
                        <a:pt x="64885" y="125481"/>
                      </a:cubicBezTo>
                      <a:cubicBezTo>
                        <a:pt x="91138" y="168907"/>
                        <a:pt x="118734" y="211673"/>
                        <a:pt x="146413" y="254275"/>
                      </a:cubicBezTo>
                      <a:cubicBezTo>
                        <a:pt x="174092" y="296904"/>
                        <a:pt x="201990" y="339314"/>
                        <a:pt x="228298" y="382355"/>
                      </a:cubicBezTo>
                      <a:cubicBezTo>
                        <a:pt x="230190" y="385510"/>
                        <a:pt x="234278" y="386525"/>
                        <a:pt x="237433" y="384632"/>
                      </a:cubicBezTo>
                      <a:cubicBezTo>
                        <a:pt x="240587" y="382739"/>
                        <a:pt x="241602" y="378652"/>
                        <a:pt x="239709" y="375497"/>
                      </a:cubicBezTo>
                      <a:cubicBezTo>
                        <a:pt x="214033" y="331880"/>
                        <a:pt x="187095" y="288729"/>
                        <a:pt x="159772" y="245689"/>
                      </a:cubicBezTo>
                      <a:cubicBezTo>
                        <a:pt x="132615" y="202895"/>
                        <a:pt x="105183" y="160211"/>
                        <a:pt x="78903" y="116978"/>
                      </a:cubicBezTo>
                      <a:cubicBezTo>
                        <a:pt x="56354" y="79862"/>
                        <a:pt x="34463" y="42445"/>
                        <a:pt x="14465" y="4150"/>
                      </a:cubicBezTo>
                      <a:cubicBezTo>
                        <a:pt x="12518" y="392"/>
                        <a:pt x="7882" y="-1089"/>
                        <a:pt x="4123" y="858"/>
                      </a:cubicBezTo>
                      <a:cubicBezTo>
                        <a:pt x="393" y="2806"/>
                        <a:pt x="-1089" y="7442"/>
                        <a:pt x="859" y="1120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45" name="任意多边形: 形状 4244">
                  <a:extLst>
                    <a:ext uri="{FF2B5EF4-FFF2-40B4-BE49-F238E27FC236}">
                      <a16:creationId xmlns:a16="http://schemas.microsoft.com/office/drawing/2014/main" id="{863C1F29-5751-D128-2B36-A1AD9DE39A29}"/>
                    </a:ext>
                  </a:extLst>
                </p:cNvPr>
                <p:cNvSpPr/>
                <p:nvPr/>
              </p:nvSpPr>
              <p:spPr>
                <a:xfrm>
                  <a:off x="6194352" y="6624076"/>
                  <a:ext cx="280751" cy="454520"/>
                </a:xfrm>
                <a:custGeom>
                  <a:avLst/>
                  <a:gdLst>
                    <a:gd name="connsiteX0" fmla="*/ 568 w 280751"/>
                    <a:gd name="connsiteY0" fmla="*/ 10569 h 454520"/>
                    <a:gd name="connsiteX1" fmla="*/ 39329 w 280751"/>
                    <a:gd name="connsiteY1" fmla="*/ 87076 h 454520"/>
                    <a:gd name="connsiteX2" fmla="*/ 107333 w 280751"/>
                    <a:gd name="connsiteY2" fmla="*/ 194500 h 454520"/>
                    <a:gd name="connsiteX3" fmla="*/ 202056 w 280751"/>
                    <a:gd name="connsiteY3" fmla="*/ 349793 h 454520"/>
                    <a:gd name="connsiteX4" fmla="*/ 268606 w 280751"/>
                    <a:gd name="connsiteY4" fmla="*/ 451620 h 454520"/>
                    <a:gd name="connsiteX5" fmla="*/ 277851 w 280751"/>
                    <a:gd name="connsiteY5" fmla="*/ 453348 h 454520"/>
                    <a:gd name="connsiteX6" fmla="*/ 279579 w 280751"/>
                    <a:gd name="connsiteY6" fmla="*/ 444104 h 454520"/>
                    <a:gd name="connsiteX7" fmla="*/ 230695 w 280751"/>
                    <a:gd name="connsiteY7" fmla="*/ 367733 h 454520"/>
                    <a:gd name="connsiteX8" fmla="*/ 121406 w 280751"/>
                    <a:gd name="connsiteY8" fmla="*/ 185804 h 454520"/>
                    <a:gd name="connsiteX9" fmla="*/ 53045 w 280751"/>
                    <a:gd name="connsiteY9" fmla="*/ 78901 h 454520"/>
                    <a:gd name="connsiteX10" fmla="*/ 14750 w 280751"/>
                    <a:gd name="connsiteY10" fmla="*/ 4753 h 454520"/>
                    <a:gd name="connsiteX11" fmla="*/ 4738 w 280751"/>
                    <a:gd name="connsiteY11" fmla="*/ 583 h 454520"/>
                    <a:gd name="connsiteX12" fmla="*/ 568 w 280751"/>
                    <a:gd name="connsiteY12" fmla="*/ 10569 h 454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80751" h="454520">
                      <a:moveTo>
                        <a:pt x="568" y="10569"/>
                      </a:moveTo>
                      <a:cubicBezTo>
                        <a:pt x="11431" y="37287"/>
                        <a:pt x="24791" y="62525"/>
                        <a:pt x="39329" y="87076"/>
                      </a:cubicBezTo>
                      <a:cubicBezTo>
                        <a:pt x="60918" y="123451"/>
                        <a:pt x="85113" y="158317"/>
                        <a:pt x="107333" y="194500"/>
                      </a:cubicBezTo>
                      <a:cubicBezTo>
                        <a:pt x="139401" y="245990"/>
                        <a:pt x="170070" y="298303"/>
                        <a:pt x="202056" y="349793"/>
                      </a:cubicBezTo>
                      <a:cubicBezTo>
                        <a:pt x="223426" y="384220"/>
                        <a:pt x="245426" y="418263"/>
                        <a:pt x="268606" y="451620"/>
                      </a:cubicBezTo>
                      <a:cubicBezTo>
                        <a:pt x="270664" y="454665"/>
                        <a:pt x="274833" y="455433"/>
                        <a:pt x="277851" y="453348"/>
                      </a:cubicBezTo>
                      <a:cubicBezTo>
                        <a:pt x="280896" y="451291"/>
                        <a:pt x="281664" y="447121"/>
                        <a:pt x="279579" y="444104"/>
                      </a:cubicBezTo>
                      <a:cubicBezTo>
                        <a:pt x="262681" y="418976"/>
                        <a:pt x="246523" y="393437"/>
                        <a:pt x="230695" y="367733"/>
                      </a:cubicBezTo>
                      <a:cubicBezTo>
                        <a:pt x="193552" y="307520"/>
                        <a:pt x="158329" y="246209"/>
                        <a:pt x="121406" y="185804"/>
                      </a:cubicBezTo>
                      <a:cubicBezTo>
                        <a:pt x="99076" y="149786"/>
                        <a:pt x="74799" y="115084"/>
                        <a:pt x="53045" y="78901"/>
                      </a:cubicBezTo>
                      <a:cubicBezTo>
                        <a:pt x="38726" y="55118"/>
                        <a:pt x="25504" y="30703"/>
                        <a:pt x="14750" y="4753"/>
                      </a:cubicBezTo>
                      <a:cubicBezTo>
                        <a:pt x="13132" y="830"/>
                        <a:pt x="8660" y="-1035"/>
                        <a:pt x="4738" y="583"/>
                      </a:cubicBezTo>
                      <a:cubicBezTo>
                        <a:pt x="842" y="2147"/>
                        <a:pt x="-1023" y="6646"/>
                        <a:pt x="568" y="1056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46" name="任意多边形: 形状 4245">
                  <a:extLst>
                    <a:ext uri="{FF2B5EF4-FFF2-40B4-BE49-F238E27FC236}">
                      <a16:creationId xmlns:a16="http://schemas.microsoft.com/office/drawing/2014/main" id="{DAC9B0FE-FDCB-68CE-EAC4-D7EFE6581AFC}"/>
                    </a:ext>
                  </a:extLst>
                </p:cNvPr>
                <p:cNvSpPr/>
                <p:nvPr/>
              </p:nvSpPr>
              <p:spPr>
                <a:xfrm>
                  <a:off x="6135758" y="6521695"/>
                  <a:ext cx="49226" cy="161386"/>
                </a:xfrm>
                <a:custGeom>
                  <a:avLst/>
                  <a:gdLst>
                    <a:gd name="connsiteX0" fmla="*/ 15189 w 49226"/>
                    <a:gd name="connsiteY0" fmla="*/ 154947 h 161386"/>
                    <a:gd name="connsiteX1" fmla="*/ 19579 w 49226"/>
                    <a:gd name="connsiteY1" fmla="*/ 134977 h 161386"/>
                    <a:gd name="connsiteX2" fmla="*/ 32252 w 49226"/>
                    <a:gd name="connsiteY2" fmla="*/ 87574 h 161386"/>
                    <a:gd name="connsiteX3" fmla="*/ 43088 w 49226"/>
                    <a:gd name="connsiteY3" fmla="*/ 31777 h 161386"/>
                    <a:gd name="connsiteX4" fmla="*/ 48876 w 49226"/>
                    <a:gd name="connsiteY4" fmla="*/ 8762 h 161386"/>
                    <a:gd name="connsiteX5" fmla="*/ 44679 w 49226"/>
                    <a:gd name="connsiteY5" fmla="*/ 340 h 161386"/>
                    <a:gd name="connsiteX6" fmla="*/ 36257 w 49226"/>
                    <a:gd name="connsiteY6" fmla="*/ 4538 h 161386"/>
                    <a:gd name="connsiteX7" fmla="*/ 28905 w 49226"/>
                    <a:gd name="connsiteY7" fmla="*/ 28403 h 161386"/>
                    <a:gd name="connsiteX8" fmla="*/ 16177 w 49226"/>
                    <a:gd name="connsiteY8" fmla="*/ 83761 h 161386"/>
                    <a:gd name="connsiteX9" fmla="*/ 4162 w 49226"/>
                    <a:gd name="connsiteY9" fmla="*/ 131273 h 161386"/>
                    <a:gd name="connsiteX10" fmla="*/ 102 w 49226"/>
                    <a:gd name="connsiteY10" fmla="*/ 152478 h 161386"/>
                    <a:gd name="connsiteX11" fmla="*/ 6439 w 49226"/>
                    <a:gd name="connsiteY11" fmla="*/ 161284 h 161386"/>
                    <a:gd name="connsiteX12" fmla="*/ 15189 w 49226"/>
                    <a:gd name="connsiteY12" fmla="*/ 154947 h 161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9226" h="161386">
                      <a:moveTo>
                        <a:pt x="15189" y="154947"/>
                      </a:moveTo>
                      <a:cubicBezTo>
                        <a:pt x="16369" y="148254"/>
                        <a:pt x="17905" y="141615"/>
                        <a:pt x="19579" y="134977"/>
                      </a:cubicBezTo>
                      <a:cubicBezTo>
                        <a:pt x="23556" y="119121"/>
                        <a:pt x="28384" y="103348"/>
                        <a:pt x="32252" y="87574"/>
                      </a:cubicBezTo>
                      <a:cubicBezTo>
                        <a:pt x="36285" y="69167"/>
                        <a:pt x="39110" y="50321"/>
                        <a:pt x="43088" y="31777"/>
                      </a:cubicBezTo>
                      <a:cubicBezTo>
                        <a:pt x="44761" y="24014"/>
                        <a:pt x="46572" y="16333"/>
                        <a:pt x="48876" y="8762"/>
                      </a:cubicBezTo>
                      <a:cubicBezTo>
                        <a:pt x="50055" y="5278"/>
                        <a:pt x="48163" y="1493"/>
                        <a:pt x="44679" y="340"/>
                      </a:cubicBezTo>
                      <a:cubicBezTo>
                        <a:pt x="41195" y="-812"/>
                        <a:pt x="37409" y="1054"/>
                        <a:pt x="36257" y="4538"/>
                      </a:cubicBezTo>
                      <a:cubicBezTo>
                        <a:pt x="33404" y="12356"/>
                        <a:pt x="30990" y="20311"/>
                        <a:pt x="28905" y="28403"/>
                      </a:cubicBezTo>
                      <a:cubicBezTo>
                        <a:pt x="24132" y="46728"/>
                        <a:pt x="20840" y="65519"/>
                        <a:pt x="16177" y="83761"/>
                      </a:cubicBezTo>
                      <a:cubicBezTo>
                        <a:pt x="12528" y="99562"/>
                        <a:pt x="7810" y="115363"/>
                        <a:pt x="4162" y="131273"/>
                      </a:cubicBezTo>
                      <a:cubicBezTo>
                        <a:pt x="2543" y="138324"/>
                        <a:pt x="1144" y="145374"/>
                        <a:pt x="102" y="152478"/>
                      </a:cubicBezTo>
                      <a:cubicBezTo>
                        <a:pt x="-584" y="156648"/>
                        <a:pt x="2269" y="160598"/>
                        <a:pt x="6439" y="161284"/>
                      </a:cubicBezTo>
                      <a:cubicBezTo>
                        <a:pt x="10553" y="161970"/>
                        <a:pt x="14504" y="159144"/>
                        <a:pt x="15189" y="154947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47" name="任意多边形: 形状 4246">
                  <a:extLst>
                    <a:ext uri="{FF2B5EF4-FFF2-40B4-BE49-F238E27FC236}">
                      <a16:creationId xmlns:a16="http://schemas.microsoft.com/office/drawing/2014/main" id="{13D176D8-03F8-4A45-41D6-6D451E06EB39}"/>
                    </a:ext>
                  </a:extLst>
                </p:cNvPr>
                <p:cNvSpPr/>
                <p:nvPr/>
              </p:nvSpPr>
              <p:spPr>
                <a:xfrm>
                  <a:off x="6171125" y="6361148"/>
                  <a:ext cx="584093" cy="173932"/>
                </a:xfrm>
                <a:custGeom>
                  <a:avLst/>
                  <a:gdLst>
                    <a:gd name="connsiteX0" fmla="*/ 10134 w 584093"/>
                    <a:gd name="connsiteY0" fmla="*/ 173534 h 173932"/>
                    <a:gd name="connsiteX1" fmla="*/ 103540 w 584093"/>
                    <a:gd name="connsiteY1" fmla="*/ 144073 h 173932"/>
                    <a:gd name="connsiteX2" fmla="*/ 323133 w 584093"/>
                    <a:gd name="connsiteY2" fmla="*/ 79470 h 173932"/>
                    <a:gd name="connsiteX3" fmla="*/ 388476 w 584093"/>
                    <a:gd name="connsiteY3" fmla="*/ 58293 h 173932"/>
                    <a:gd name="connsiteX4" fmla="*/ 404689 w 584093"/>
                    <a:gd name="connsiteY4" fmla="*/ 53437 h 173932"/>
                    <a:gd name="connsiteX5" fmla="*/ 432669 w 584093"/>
                    <a:gd name="connsiteY5" fmla="*/ 46524 h 173932"/>
                    <a:gd name="connsiteX6" fmla="*/ 499631 w 584093"/>
                    <a:gd name="connsiteY6" fmla="*/ 32452 h 173932"/>
                    <a:gd name="connsiteX7" fmla="*/ 554879 w 584093"/>
                    <a:gd name="connsiteY7" fmla="*/ 17721 h 173932"/>
                    <a:gd name="connsiteX8" fmla="*/ 578278 w 584093"/>
                    <a:gd name="connsiteY8" fmla="*/ 13277 h 173932"/>
                    <a:gd name="connsiteX9" fmla="*/ 584039 w 584093"/>
                    <a:gd name="connsiteY9" fmla="*/ 5815 h 173932"/>
                    <a:gd name="connsiteX10" fmla="*/ 576577 w 584093"/>
                    <a:gd name="connsiteY10" fmla="*/ 55 h 173932"/>
                    <a:gd name="connsiteX11" fmla="*/ 551806 w 584093"/>
                    <a:gd name="connsiteY11" fmla="*/ 4444 h 173932"/>
                    <a:gd name="connsiteX12" fmla="*/ 496394 w 584093"/>
                    <a:gd name="connsiteY12" fmla="*/ 18379 h 173932"/>
                    <a:gd name="connsiteX13" fmla="*/ 429460 w 584093"/>
                    <a:gd name="connsiteY13" fmla="*/ 31574 h 173932"/>
                    <a:gd name="connsiteX14" fmla="*/ 400519 w 584093"/>
                    <a:gd name="connsiteY14" fmla="*/ 38404 h 173932"/>
                    <a:gd name="connsiteX15" fmla="*/ 375528 w 584093"/>
                    <a:gd name="connsiteY15" fmla="*/ 45729 h 173932"/>
                    <a:gd name="connsiteX16" fmla="*/ 318470 w 584093"/>
                    <a:gd name="connsiteY16" fmla="*/ 63806 h 173932"/>
                    <a:gd name="connsiteX17" fmla="*/ 130122 w 584093"/>
                    <a:gd name="connsiteY17" fmla="*/ 119164 h 173932"/>
                    <a:gd name="connsiteX18" fmla="*/ 5251 w 584093"/>
                    <a:gd name="connsiteY18" fmla="*/ 158968 h 173932"/>
                    <a:gd name="connsiteX19" fmla="*/ 396 w 584093"/>
                    <a:gd name="connsiteY19" fmla="*/ 168679 h 173932"/>
                    <a:gd name="connsiteX20" fmla="*/ 10134 w 584093"/>
                    <a:gd name="connsiteY20" fmla="*/ 173534 h 173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84093" h="173932">
                      <a:moveTo>
                        <a:pt x="10134" y="173534"/>
                      </a:moveTo>
                      <a:cubicBezTo>
                        <a:pt x="41105" y="163330"/>
                        <a:pt x="72295" y="153591"/>
                        <a:pt x="103540" y="144073"/>
                      </a:cubicBezTo>
                      <a:cubicBezTo>
                        <a:pt x="176564" y="121825"/>
                        <a:pt x="250109" y="100949"/>
                        <a:pt x="323133" y="79470"/>
                      </a:cubicBezTo>
                      <a:cubicBezTo>
                        <a:pt x="345051" y="72914"/>
                        <a:pt x="366640" y="65123"/>
                        <a:pt x="388476" y="58293"/>
                      </a:cubicBezTo>
                      <a:cubicBezTo>
                        <a:pt x="393853" y="56619"/>
                        <a:pt x="399257" y="54973"/>
                        <a:pt x="404689" y="53437"/>
                      </a:cubicBezTo>
                      <a:cubicBezTo>
                        <a:pt x="413933" y="50831"/>
                        <a:pt x="423287" y="48582"/>
                        <a:pt x="432669" y="46524"/>
                      </a:cubicBezTo>
                      <a:cubicBezTo>
                        <a:pt x="454944" y="41614"/>
                        <a:pt x="477466" y="37691"/>
                        <a:pt x="499631" y="32452"/>
                      </a:cubicBezTo>
                      <a:cubicBezTo>
                        <a:pt x="518010" y="28090"/>
                        <a:pt x="536335" y="22137"/>
                        <a:pt x="554879" y="17721"/>
                      </a:cubicBezTo>
                      <a:cubicBezTo>
                        <a:pt x="562642" y="15883"/>
                        <a:pt x="570433" y="14319"/>
                        <a:pt x="578278" y="13277"/>
                      </a:cubicBezTo>
                      <a:cubicBezTo>
                        <a:pt x="581927" y="12810"/>
                        <a:pt x="584505" y="9464"/>
                        <a:pt x="584039" y="5815"/>
                      </a:cubicBezTo>
                      <a:cubicBezTo>
                        <a:pt x="583573" y="2167"/>
                        <a:pt x="580226" y="-412"/>
                        <a:pt x="576577" y="55"/>
                      </a:cubicBezTo>
                      <a:cubicBezTo>
                        <a:pt x="568266" y="1069"/>
                        <a:pt x="560009" y="2606"/>
                        <a:pt x="551806" y="4444"/>
                      </a:cubicBezTo>
                      <a:cubicBezTo>
                        <a:pt x="533207" y="8613"/>
                        <a:pt x="514828" y="14292"/>
                        <a:pt x="496394" y="18379"/>
                      </a:cubicBezTo>
                      <a:cubicBezTo>
                        <a:pt x="474229" y="23344"/>
                        <a:pt x="451734" y="26965"/>
                        <a:pt x="429460" y="31574"/>
                      </a:cubicBezTo>
                      <a:cubicBezTo>
                        <a:pt x="419749" y="33604"/>
                        <a:pt x="410093" y="35798"/>
                        <a:pt x="400519" y="38404"/>
                      </a:cubicBezTo>
                      <a:cubicBezTo>
                        <a:pt x="392152" y="40654"/>
                        <a:pt x="383813" y="43123"/>
                        <a:pt x="375528" y="45729"/>
                      </a:cubicBezTo>
                      <a:cubicBezTo>
                        <a:pt x="356490" y="51682"/>
                        <a:pt x="337590" y="58238"/>
                        <a:pt x="318470" y="63806"/>
                      </a:cubicBezTo>
                      <a:cubicBezTo>
                        <a:pt x="255842" y="82296"/>
                        <a:pt x="192804" y="100181"/>
                        <a:pt x="130122" y="119164"/>
                      </a:cubicBezTo>
                      <a:cubicBezTo>
                        <a:pt x="88260" y="131838"/>
                        <a:pt x="46591" y="145033"/>
                        <a:pt x="5251" y="158968"/>
                      </a:cubicBezTo>
                      <a:cubicBezTo>
                        <a:pt x="1246" y="160312"/>
                        <a:pt x="-948" y="164647"/>
                        <a:pt x="396" y="168679"/>
                      </a:cubicBezTo>
                      <a:cubicBezTo>
                        <a:pt x="1767" y="172712"/>
                        <a:pt x="6129" y="174879"/>
                        <a:pt x="10134" y="173534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48" name="任意多边形: 形状 4247">
                  <a:extLst>
                    <a:ext uri="{FF2B5EF4-FFF2-40B4-BE49-F238E27FC236}">
                      <a16:creationId xmlns:a16="http://schemas.microsoft.com/office/drawing/2014/main" id="{AE98AB8F-F4EF-9D76-994D-47C5FBE850E0}"/>
                    </a:ext>
                  </a:extLst>
                </p:cNvPr>
                <p:cNvSpPr/>
                <p:nvPr/>
              </p:nvSpPr>
              <p:spPr>
                <a:xfrm>
                  <a:off x="6744120" y="6358138"/>
                  <a:ext cx="399433" cy="511309"/>
                </a:xfrm>
                <a:custGeom>
                  <a:avLst/>
                  <a:gdLst>
                    <a:gd name="connsiteX0" fmla="*/ 318 w 399433"/>
                    <a:gd name="connsiteY0" fmla="*/ 9839 h 511309"/>
                    <a:gd name="connsiteX1" fmla="*/ 21852 w 399433"/>
                    <a:gd name="connsiteY1" fmla="*/ 67008 h 511309"/>
                    <a:gd name="connsiteX2" fmla="*/ 60477 w 399433"/>
                    <a:gd name="connsiteY2" fmla="*/ 148536 h 511309"/>
                    <a:gd name="connsiteX3" fmla="*/ 145845 w 399433"/>
                    <a:gd name="connsiteY3" fmla="*/ 309287 h 511309"/>
                    <a:gd name="connsiteX4" fmla="*/ 218951 w 399433"/>
                    <a:gd name="connsiteY4" fmla="*/ 406863 h 511309"/>
                    <a:gd name="connsiteX5" fmla="*/ 391855 w 399433"/>
                    <a:gd name="connsiteY5" fmla="*/ 511242 h 511309"/>
                    <a:gd name="connsiteX6" fmla="*/ 399372 w 399433"/>
                    <a:gd name="connsiteY6" fmla="*/ 505563 h 511309"/>
                    <a:gd name="connsiteX7" fmla="*/ 393693 w 399433"/>
                    <a:gd name="connsiteY7" fmla="*/ 498047 h 511309"/>
                    <a:gd name="connsiteX8" fmla="*/ 230555 w 399433"/>
                    <a:gd name="connsiteY8" fmla="*/ 396439 h 511309"/>
                    <a:gd name="connsiteX9" fmla="*/ 159835 w 399433"/>
                    <a:gd name="connsiteY9" fmla="*/ 300482 h 511309"/>
                    <a:gd name="connsiteX10" fmla="*/ 75262 w 399433"/>
                    <a:gd name="connsiteY10" fmla="*/ 141733 h 511309"/>
                    <a:gd name="connsiteX11" fmla="*/ 36227 w 399433"/>
                    <a:gd name="connsiteY11" fmla="*/ 60589 h 511309"/>
                    <a:gd name="connsiteX12" fmla="*/ 15077 w 399433"/>
                    <a:gd name="connsiteY12" fmla="*/ 5478 h 511309"/>
                    <a:gd name="connsiteX13" fmla="*/ 5530 w 399433"/>
                    <a:gd name="connsiteY13" fmla="*/ 321 h 511309"/>
                    <a:gd name="connsiteX14" fmla="*/ 318 w 399433"/>
                    <a:gd name="connsiteY14" fmla="*/ 9839 h 511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99433" h="511309">
                      <a:moveTo>
                        <a:pt x="318" y="9839"/>
                      </a:moveTo>
                      <a:cubicBezTo>
                        <a:pt x="6052" y="29344"/>
                        <a:pt x="13540" y="48327"/>
                        <a:pt x="21852" y="67008"/>
                      </a:cubicBezTo>
                      <a:cubicBezTo>
                        <a:pt x="34087" y="94550"/>
                        <a:pt x="48050" y="121433"/>
                        <a:pt x="60477" y="148536"/>
                      </a:cubicBezTo>
                      <a:cubicBezTo>
                        <a:pt x="82175" y="195527"/>
                        <a:pt x="110595" y="253600"/>
                        <a:pt x="145845" y="309287"/>
                      </a:cubicBezTo>
                      <a:cubicBezTo>
                        <a:pt x="167653" y="343770"/>
                        <a:pt x="192095" y="377291"/>
                        <a:pt x="218951" y="406863"/>
                      </a:cubicBezTo>
                      <a:cubicBezTo>
                        <a:pt x="268576" y="461535"/>
                        <a:pt x="326512" y="502518"/>
                        <a:pt x="391855" y="511242"/>
                      </a:cubicBezTo>
                      <a:cubicBezTo>
                        <a:pt x="395504" y="511763"/>
                        <a:pt x="398850" y="509212"/>
                        <a:pt x="399372" y="505563"/>
                      </a:cubicBezTo>
                      <a:cubicBezTo>
                        <a:pt x="399865" y="501915"/>
                        <a:pt x="397342" y="498568"/>
                        <a:pt x="393693" y="498047"/>
                      </a:cubicBezTo>
                      <a:cubicBezTo>
                        <a:pt x="331614" y="489022"/>
                        <a:pt x="277272" y="448888"/>
                        <a:pt x="230555" y="396439"/>
                      </a:cubicBezTo>
                      <a:cubicBezTo>
                        <a:pt x="204604" y="367278"/>
                        <a:pt x="181040" y="334251"/>
                        <a:pt x="159835" y="300482"/>
                      </a:cubicBezTo>
                      <a:cubicBezTo>
                        <a:pt x="125189" y="245343"/>
                        <a:pt x="96769" y="188147"/>
                        <a:pt x="75262" y="141733"/>
                      </a:cubicBezTo>
                      <a:cubicBezTo>
                        <a:pt x="62699" y="114767"/>
                        <a:pt x="48598" y="87993"/>
                        <a:pt x="36227" y="60589"/>
                      </a:cubicBezTo>
                      <a:cubicBezTo>
                        <a:pt x="28107" y="42593"/>
                        <a:pt x="20728" y="24296"/>
                        <a:pt x="15077" y="5478"/>
                      </a:cubicBezTo>
                      <a:cubicBezTo>
                        <a:pt x="13870" y="1418"/>
                        <a:pt x="9590" y="-886"/>
                        <a:pt x="5530" y="321"/>
                      </a:cubicBezTo>
                      <a:cubicBezTo>
                        <a:pt x="1443" y="1500"/>
                        <a:pt x="-889" y="5780"/>
                        <a:pt x="318" y="983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49" name="任意多边形: 形状 4248">
                  <a:extLst>
                    <a:ext uri="{FF2B5EF4-FFF2-40B4-BE49-F238E27FC236}">
                      <a16:creationId xmlns:a16="http://schemas.microsoft.com/office/drawing/2014/main" id="{CDE1ACAB-217A-51EF-E827-5D67DB296C84}"/>
                    </a:ext>
                  </a:extLst>
                </p:cNvPr>
                <p:cNvSpPr/>
                <p:nvPr/>
              </p:nvSpPr>
              <p:spPr>
                <a:xfrm>
                  <a:off x="6471999" y="6898513"/>
                  <a:ext cx="333144" cy="137560"/>
                </a:xfrm>
                <a:custGeom>
                  <a:avLst/>
                  <a:gdLst>
                    <a:gd name="connsiteX0" fmla="*/ 4703 w 333144"/>
                    <a:gd name="connsiteY0" fmla="*/ 103199 h 137560"/>
                    <a:gd name="connsiteX1" fmla="*/ 54601 w 333144"/>
                    <a:gd name="connsiteY1" fmla="*/ 125555 h 137560"/>
                    <a:gd name="connsiteX2" fmla="*/ 91360 w 333144"/>
                    <a:gd name="connsiteY2" fmla="*/ 135404 h 137560"/>
                    <a:gd name="connsiteX3" fmla="*/ 232635 w 333144"/>
                    <a:gd name="connsiteY3" fmla="*/ 111592 h 137560"/>
                    <a:gd name="connsiteX4" fmla="*/ 332488 w 333144"/>
                    <a:gd name="connsiteY4" fmla="*/ 9545 h 137560"/>
                    <a:gd name="connsiteX5" fmla="*/ 329388 w 333144"/>
                    <a:gd name="connsiteY5" fmla="*/ 657 h 137560"/>
                    <a:gd name="connsiteX6" fmla="*/ 320500 w 333144"/>
                    <a:gd name="connsiteY6" fmla="*/ 3758 h 137560"/>
                    <a:gd name="connsiteX7" fmla="*/ 225448 w 333144"/>
                    <a:gd name="connsiteY7" fmla="*/ 97300 h 137560"/>
                    <a:gd name="connsiteX8" fmla="*/ 93555 w 333144"/>
                    <a:gd name="connsiteY8" fmla="*/ 119273 h 137560"/>
                    <a:gd name="connsiteX9" fmla="*/ 60280 w 333144"/>
                    <a:gd name="connsiteY9" fmla="*/ 110687 h 137560"/>
                    <a:gd name="connsiteX10" fmla="*/ 10628 w 333144"/>
                    <a:gd name="connsiteY10" fmla="*/ 89043 h 137560"/>
                    <a:gd name="connsiteX11" fmla="*/ 588 w 333144"/>
                    <a:gd name="connsiteY11" fmla="*/ 93158 h 137560"/>
                    <a:gd name="connsiteX12" fmla="*/ 4703 w 333144"/>
                    <a:gd name="connsiteY12" fmla="*/ 103199 h 137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33144" h="137560">
                      <a:moveTo>
                        <a:pt x="4703" y="103199"/>
                      </a:moveTo>
                      <a:cubicBezTo>
                        <a:pt x="22451" y="110742"/>
                        <a:pt x="37950" y="119109"/>
                        <a:pt x="54601" y="125555"/>
                      </a:cubicBezTo>
                      <a:cubicBezTo>
                        <a:pt x="66013" y="129972"/>
                        <a:pt x="77946" y="133510"/>
                        <a:pt x="91360" y="135404"/>
                      </a:cubicBezTo>
                      <a:cubicBezTo>
                        <a:pt x="140354" y="141987"/>
                        <a:pt x="190006" y="133346"/>
                        <a:pt x="232635" y="111592"/>
                      </a:cubicBezTo>
                      <a:cubicBezTo>
                        <a:pt x="275594" y="89674"/>
                        <a:pt x="311337" y="54562"/>
                        <a:pt x="332488" y="9545"/>
                      </a:cubicBezTo>
                      <a:cubicBezTo>
                        <a:pt x="334079" y="6226"/>
                        <a:pt x="332680" y="2249"/>
                        <a:pt x="329388" y="657"/>
                      </a:cubicBezTo>
                      <a:cubicBezTo>
                        <a:pt x="326068" y="-934"/>
                        <a:pt x="322091" y="465"/>
                        <a:pt x="320500" y="3758"/>
                      </a:cubicBezTo>
                      <a:cubicBezTo>
                        <a:pt x="299953" y="45427"/>
                        <a:pt x="265800" y="77247"/>
                        <a:pt x="225448" y="97300"/>
                      </a:cubicBezTo>
                      <a:cubicBezTo>
                        <a:pt x="185452" y="117189"/>
                        <a:pt x="139284" y="125500"/>
                        <a:pt x="93555" y="119273"/>
                      </a:cubicBezTo>
                      <a:cubicBezTo>
                        <a:pt x="81430" y="117682"/>
                        <a:pt x="70622" y="114583"/>
                        <a:pt x="60280" y="110687"/>
                      </a:cubicBezTo>
                      <a:cubicBezTo>
                        <a:pt x="43738" y="104460"/>
                        <a:pt x="28267" y="96341"/>
                        <a:pt x="10628" y="89043"/>
                      </a:cubicBezTo>
                      <a:cubicBezTo>
                        <a:pt x="6733" y="87398"/>
                        <a:pt x="2234" y="89263"/>
                        <a:pt x="588" y="93158"/>
                      </a:cubicBezTo>
                      <a:cubicBezTo>
                        <a:pt x="-1031" y="97054"/>
                        <a:pt x="807" y="101552"/>
                        <a:pt x="4703" y="10319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0" name="任意多边形: 形状 4249">
                  <a:extLst>
                    <a:ext uri="{FF2B5EF4-FFF2-40B4-BE49-F238E27FC236}">
                      <a16:creationId xmlns:a16="http://schemas.microsoft.com/office/drawing/2014/main" id="{0BD9A648-B25A-686D-4723-301579D6D18A}"/>
                    </a:ext>
                  </a:extLst>
                </p:cNvPr>
                <p:cNvSpPr/>
                <p:nvPr/>
              </p:nvSpPr>
              <p:spPr>
                <a:xfrm>
                  <a:off x="6795072" y="6854105"/>
                  <a:ext cx="361527" cy="55468"/>
                </a:xfrm>
                <a:custGeom>
                  <a:avLst/>
                  <a:gdLst>
                    <a:gd name="connsiteX0" fmla="*/ 7961 w 361527"/>
                    <a:gd name="connsiteY0" fmla="*/ 55463 h 55468"/>
                    <a:gd name="connsiteX1" fmla="*/ 183115 w 361527"/>
                    <a:gd name="connsiteY1" fmla="*/ 43201 h 55468"/>
                    <a:gd name="connsiteX2" fmla="*/ 356320 w 361527"/>
                    <a:gd name="connsiteY2" fmla="*/ 13163 h 55468"/>
                    <a:gd name="connsiteX3" fmla="*/ 361368 w 361527"/>
                    <a:gd name="connsiteY3" fmla="*/ 5207 h 55468"/>
                    <a:gd name="connsiteX4" fmla="*/ 353412 w 361527"/>
                    <a:gd name="connsiteY4" fmla="*/ 160 h 55468"/>
                    <a:gd name="connsiteX5" fmla="*/ 215923 w 361527"/>
                    <a:gd name="connsiteY5" fmla="*/ 22791 h 55468"/>
                    <a:gd name="connsiteX6" fmla="*/ 132722 w 361527"/>
                    <a:gd name="connsiteY6" fmla="*/ 31569 h 55468"/>
                    <a:gd name="connsiteX7" fmla="*/ 7358 w 361527"/>
                    <a:gd name="connsiteY7" fmla="*/ 40100 h 55468"/>
                    <a:gd name="connsiteX8" fmla="*/ 6 w 361527"/>
                    <a:gd name="connsiteY8" fmla="*/ 48084 h 55468"/>
                    <a:gd name="connsiteX9" fmla="*/ 7961 w 361527"/>
                    <a:gd name="connsiteY9" fmla="*/ 55463 h 55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1527" h="55468">
                      <a:moveTo>
                        <a:pt x="7961" y="55463"/>
                      </a:moveTo>
                      <a:cubicBezTo>
                        <a:pt x="66391" y="53186"/>
                        <a:pt x="124931" y="49866"/>
                        <a:pt x="183115" y="43201"/>
                      </a:cubicBezTo>
                      <a:cubicBezTo>
                        <a:pt x="241325" y="36535"/>
                        <a:pt x="299152" y="26577"/>
                        <a:pt x="356320" y="13163"/>
                      </a:cubicBezTo>
                      <a:cubicBezTo>
                        <a:pt x="359914" y="12367"/>
                        <a:pt x="362163" y="8773"/>
                        <a:pt x="361368" y="5207"/>
                      </a:cubicBezTo>
                      <a:cubicBezTo>
                        <a:pt x="360572" y="1613"/>
                        <a:pt x="357006" y="-636"/>
                        <a:pt x="353412" y="160"/>
                      </a:cubicBezTo>
                      <a:cubicBezTo>
                        <a:pt x="307930" y="9898"/>
                        <a:pt x="262009" y="17058"/>
                        <a:pt x="215923" y="22791"/>
                      </a:cubicBezTo>
                      <a:cubicBezTo>
                        <a:pt x="188244" y="26220"/>
                        <a:pt x="160511" y="29100"/>
                        <a:pt x="132722" y="31569"/>
                      </a:cubicBezTo>
                      <a:cubicBezTo>
                        <a:pt x="90970" y="35272"/>
                        <a:pt x="49164" y="38125"/>
                        <a:pt x="7358" y="40100"/>
                      </a:cubicBezTo>
                      <a:cubicBezTo>
                        <a:pt x="3133" y="40265"/>
                        <a:pt x="-159" y="43859"/>
                        <a:pt x="6" y="48084"/>
                      </a:cubicBezTo>
                      <a:cubicBezTo>
                        <a:pt x="170" y="52336"/>
                        <a:pt x="3737" y="55627"/>
                        <a:pt x="7961" y="55463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1" name="任意多边形: 形状 4250">
                  <a:extLst>
                    <a:ext uri="{FF2B5EF4-FFF2-40B4-BE49-F238E27FC236}">
                      <a16:creationId xmlns:a16="http://schemas.microsoft.com/office/drawing/2014/main" id="{F90EABC1-8C42-23BB-8E1E-6EC39A87DE70}"/>
                    </a:ext>
                  </a:extLst>
                </p:cNvPr>
                <p:cNvSpPr/>
                <p:nvPr/>
              </p:nvSpPr>
              <p:spPr>
                <a:xfrm>
                  <a:off x="6502215" y="6850724"/>
                  <a:ext cx="658505" cy="222438"/>
                </a:xfrm>
                <a:custGeom>
                  <a:avLst/>
                  <a:gdLst>
                    <a:gd name="connsiteX0" fmla="*/ 3921 w 658505"/>
                    <a:gd name="connsiteY0" fmla="*/ 163112 h 222438"/>
                    <a:gd name="connsiteX1" fmla="*/ 78866 w 658505"/>
                    <a:gd name="connsiteY1" fmla="*/ 200475 h 222438"/>
                    <a:gd name="connsiteX2" fmla="*/ 133538 w 658505"/>
                    <a:gd name="connsiteY2" fmla="*/ 216111 h 222438"/>
                    <a:gd name="connsiteX3" fmla="*/ 358782 w 658505"/>
                    <a:gd name="connsiteY3" fmla="*/ 206839 h 222438"/>
                    <a:gd name="connsiteX4" fmla="*/ 563836 w 658505"/>
                    <a:gd name="connsiteY4" fmla="*/ 113460 h 222438"/>
                    <a:gd name="connsiteX5" fmla="*/ 604682 w 658505"/>
                    <a:gd name="connsiteY5" fmla="*/ 74946 h 222438"/>
                    <a:gd name="connsiteX6" fmla="*/ 656995 w 658505"/>
                    <a:gd name="connsiteY6" fmla="*/ 10892 h 222438"/>
                    <a:gd name="connsiteX7" fmla="*/ 656062 w 658505"/>
                    <a:gd name="connsiteY7" fmla="*/ 1511 h 222438"/>
                    <a:gd name="connsiteX8" fmla="*/ 646681 w 658505"/>
                    <a:gd name="connsiteY8" fmla="*/ 2443 h 222438"/>
                    <a:gd name="connsiteX9" fmla="*/ 594148 w 658505"/>
                    <a:gd name="connsiteY9" fmla="*/ 65372 h 222438"/>
                    <a:gd name="connsiteX10" fmla="*/ 554811 w 658505"/>
                    <a:gd name="connsiteY10" fmla="*/ 101638 h 222438"/>
                    <a:gd name="connsiteX11" fmla="*/ 355078 w 658505"/>
                    <a:gd name="connsiteY11" fmla="*/ 190682 h 222438"/>
                    <a:gd name="connsiteX12" fmla="*/ 135869 w 658505"/>
                    <a:gd name="connsiteY12" fmla="*/ 200146 h 222438"/>
                    <a:gd name="connsiteX13" fmla="*/ 84654 w 658505"/>
                    <a:gd name="connsiteY13" fmla="*/ 185744 h 222438"/>
                    <a:gd name="connsiteX14" fmla="*/ 11410 w 658505"/>
                    <a:gd name="connsiteY14" fmla="*/ 149698 h 222438"/>
                    <a:gd name="connsiteX15" fmla="*/ 959 w 658505"/>
                    <a:gd name="connsiteY15" fmla="*/ 152633 h 222438"/>
                    <a:gd name="connsiteX16" fmla="*/ 3921 w 658505"/>
                    <a:gd name="connsiteY16" fmla="*/ 163112 h 222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58505" h="222438">
                      <a:moveTo>
                        <a:pt x="3921" y="163112"/>
                      </a:moveTo>
                      <a:cubicBezTo>
                        <a:pt x="26745" y="176005"/>
                        <a:pt x="52476" y="189914"/>
                        <a:pt x="78866" y="200475"/>
                      </a:cubicBezTo>
                      <a:cubicBezTo>
                        <a:pt x="96998" y="207717"/>
                        <a:pt x="115487" y="213368"/>
                        <a:pt x="133538" y="216111"/>
                      </a:cubicBezTo>
                      <a:cubicBezTo>
                        <a:pt x="205684" y="226892"/>
                        <a:pt x="283947" y="223956"/>
                        <a:pt x="358782" y="206839"/>
                      </a:cubicBezTo>
                      <a:cubicBezTo>
                        <a:pt x="433836" y="189694"/>
                        <a:pt x="505324" y="158312"/>
                        <a:pt x="563836" y="113460"/>
                      </a:cubicBezTo>
                      <a:cubicBezTo>
                        <a:pt x="578814" y="101939"/>
                        <a:pt x="592201" y="88854"/>
                        <a:pt x="604682" y="74946"/>
                      </a:cubicBezTo>
                      <a:cubicBezTo>
                        <a:pt x="623089" y="54481"/>
                        <a:pt x="639658" y="32289"/>
                        <a:pt x="656995" y="10892"/>
                      </a:cubicBezTo>
                      <a:cubicBezTo>
                        <a:pt x="659327" y="8039"/>
                        <a:pt x="658915" y="3842"/>
                        <a:pt x="656062" y="1511"/>
                      </a:cubicBezTo>
                      <a:cubicBezTo>
                        <a:pt x="653209" y="-821"/>
                        <a:pt x="649012" y="-410"/>
                        <a:pt x="646681" y="2443"/>
                      </a:cubicBezTo>
                      <a:cubicBezTo>
                        <a:pt x="629261" y="23484"/>
                        <a:pt x="612638" y="45320"/>
                        <a:pt x="594148" y="65372"/>
                      </a:cubicBezTo>
                      <a:cubicBezTo>
                        <a:pt x="582078" y="78484"/>
                        <a:pt x="569240" y="90829"/>
                        <a:pt x="554811" y="101638"/>
                      </a:cubicBezTo>
                      <a:cubicBezTo>
                        <a:pt x="497670" y="144733"/>
                        <a:pt x="427965" y="174250"/>
                        <a:pt x="355078" y="190682"/>
                      </a:cubicBezTo>
                      <a:cubicBezTo>
                        <a:pt x="282192" y="207114"/>
                        <a:pt x="206095" y="210515"/>
                        <a:pt x="135869" y="200146"/>
                      </a:cubicBezTo>
                      <a:cubicBezTo>
                        <a:pt x="118944" y="197677"/>
                        <a:pt x="101662" y="192437"/>
                        <a:pt x="84654" y="185744"/>
                      </a:cubicBezTo>
                      <a:cubicBezTo>
                        <a:pt x="58868" y="175594"/>
                        <a:pt x="33713" y="162125"/>
                        <a:pt x="11410" y="149698"/>
                      </a:cubicBezTo>
                      <a:cubicBezTo>
                        <a:pt x="7707" y="147640"/>
                        <a:pt x="3044" y="148958"/>
                        <a:pt x="959" y="152633"/>
                      </a:cubicBezTo>
                      <a:cubicBezTo>
                        <a:pt x="-1071" y="156337"/>
                        <a:pt x="218" y="161028"/>
                        <a:pt x="3921" y="163112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2" name="任意多边形: 形状 4251">
                  <a:extLst>
                    <a:ext uri="{FF2B5EF4-FFF2-40B4-BE49-F238E27FC236}">
                      <a16:creationId xmlns:a16="http://schemas.microsoft.com/office/drawing/2014/main" id="{DA402944-FA76-22C2-8662-517322A38BD1}"/>
                    </a:ext>
                  </a:extLst>
                </p:cNvPr>
                <p:cNvSpPr/>
                <p:nvPr/>
              </p:nvSpPr>
              <p:spPr>
                <a:xfrm>
                  <a:off x="6082855" y="6428256"/>
                  <a:ext cx="231049" cy="225247"/>
                </a:xfrm>
                <a:custGeom>
                  <a:avLst/>
                  <a:gdLst>
                    <a:gd name="connsiteX0" fmla="*/ 230956 w 231049"/>
                    <a:gd name="connsiteY0" fmla="*/ 124449 h 225247"/>
                    <a:gd name="connsiteX1" fmla="*/ 222013 w 231049"/>
                    <a:gd name="connsiteY1" fmla="*/ 89363 h 225247"/>
                    <a:gd name="connsiteX2" fmla="*/ 206157 w 231049"/>
                    <a:gd name="connsiteY2" fmla="*/ 56884 h 225247"/>
                    <a:gd name="connsiteX3" fmla="*/ 189479 w 231049"/>
                    <a:gd name="connsiteY3" fmla="*/ 35953 h 225247"/>
                    <a:gd name="connsiteX4" fmla="*/ 169234 w 231049"/>
                    <a:gd name="connsiteY4" fmla="*/ 19110 h 225247"/>
                    <a:gd name="connsiteX5" fmla="*/ 15861 w 231049"/>
                    <a:gd name="connsiteY5" fmla="*/ 68405 h 225247"/>
                    <a:gd name="connsiteX6" fmla="*/ 59615 w 231049"/>
                    <a:gd name="connsiteY6" fmla="*/ 224658 h 225247"/>
                    <a:gd name="connsiteX7" fmla="*/ 68421 w 231049"/>
                    <a:gd name="connsiteY7" fmla="*/ 221311 h 225247"/>
                    <a:gd name="connsiteX8" fmla="*/ 65102 w 231049"/>
                    <a:gd name="connsiteY8" fmla="*/ 212506 h 225247"/>
                    <a:gd name="connsiteX9" fmla="*/ 30071 w 231049"/>
                    <a:gd name="connsiteY9" fmla="*/ 75702 h 225247"/>
                    <a:gd name="connsiteX10" fmla="*/ 159934 w 231049"/>
                    <a:gd name="connsiteY10" fmla="*/ 32524 h 225247"/>
                    <a:gd name="connsiteX11" fmla="*/ 178094 w 231049"/>
                    <a:gd name="connsiteY11" fmla="*/ 47392 h 225247"/>
                    <a:gd name="connsiteX12" fmla="*/ 192578 w 231049"/>
                    <a:gd name="connsiteY12" fmla="*/ 65223 h 225247"/>
                    <a:gd name="connsiteX13" fmla="*/ 207364 w 231049"/>
                    <a:gd name="connsiteY13" fmla="*/ 94822 h 225247"/>
                    <a:gd name="connsiteX14" fmla="*/ 215786 w 231049"/>
                    <a:gd name="connsiteY14" fmla="*/ 126726 h 225247"/>
                    <a:gd name="connsiteX15" fmla="*/ 224537 w 231049"/>
                    <a:gd name="connsiteY15" fmla="*/ 133145 h 225247"/>
                    <a:gd name="connsiteX16" fmla="*/ 230956 w 231049"/>
                    <a:gd name="connsiteY16" fmla="*/ 124449 h 225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1049" h="225247">
                      <a:moveTo>
                        <a:pt x="230956" y="124449"/>
                      </a:moveTo>
                      <a:cubicBezTo>
                        <a:pt x="229145" y="112187"/>
                        <a:pt x="226128" y="100555"/>
                        <a:pt x="222013" y="89363"/>
                      </a:cubicBezTo>
                      <a:cubicBezTo>
                        <a:pt x="217871" y="78199"/>
                        <a:pt x="212604" y="67445"/>
                        <a:pt x="206157" y="56884"/>
                      </a:cubicBezTo>
                      <a:cubicBezTo>
                        <a:pt x="201521" y="49313"/>
                        <a:pt x="195843" y="42317"/>
                        <a:pt x="189479" y="35953"/>
                      </a:cubicBezTo>
                      <a:cubicBezTo>
                        <a:pt x="183224" y="29699"/>
                        <a:pt x="176339" y="24075"/>
                        <a:pt x="169234" y="19110"/>
                      </a:cubicBezTo>
                      <a:cubicBezTo>
                        <a:pt x="106305" y="-24342"/>
                        <a:pt x="44254" y="12389"/>
                        <a:pt x="15861" y="68405"/>
                      </a:cubicBezTo>
                      <a:cubicBezTo>
                        <a:pt x="-11872" y="123132"/>
                        <a:pt x="-6770" y="195306"/>
                        <a:pt x="59615" y="224658"/>
                      </a:cubicBezTo>
                      <a:cubicBezTo>
                        <a:pt x="62962" y="226167"/>
                        <a:pt x="66912" y="224685"/>
                        <a:pt x="68421" y="221311"/>
                      </a:cubicBezTo>
                      <a:cubicBezTo>
                        <a:pt x="69930" y="217964"/>
                        <a:pt x="68449" y="214014"/>
                        <a:pt x="65102" y="212506"/>
                      </a:cubicBezTo>
                      <a:cubicBezTo>
                        <a:pt x="7714" y="186088"/>
                        <a:pt x="5520" y="123132"/>
                        <a:pt x="30071" y="75702"/>
                      </a:cubicBezTo>
                      <a:cubicBezTo>
                        <a:pt x="54595" y="28355"/>
                        <a:pt x="106552" y="-4482"/>
                        <a:pt x="159934" y="32524"/>
                      </a:cubicBezTo>
                      <a:cubicBezTo>
                        <a:pt x="166299" y="36913"/>
                        <a:pt x="172471" y="41878"/>
                        <a:pt x="178094" y="47392"/>
                      </a:cubicBezTo>
                      <a:cubicBezTo>
                        <a:pt x="183581" y="52797"/>
                        <a:pt x="188546" y="58749"/>
                        <a:pt x="192578" y="65223"/>
                      </a:cubicBezTo>
                      <a:cubicBezTo>
                        <a:pt x="198559" y="74824"/>
                        <a:pt x="203496" y="84618"/>
                        <a:pt x="207364" y="94822"/>
                      </a:cubicBezTo>
                      <a:cubicBezTo>
                        <a:pt x="211232" y="104999"/>
                        <a:pt x="214030" y="115561"/>
                        <a:pt x="215786" y="126726"/>
                      </a:cubicBezTo>
                      <a:cubicBezTo>
                        <a:pt x="216417" y="130923"/>
                        <a:pt x="220340" y="133803"/>
                        <a:pt x="224537" y="133145"/>
                      </a:cubicBezTo>
                      <a:cubicBezTo>
                        <a:pt x="228734" y="132486"/>
                        <a:pt x="231614" y="128646"/>
                        <a:pt x="230956" y="12444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3" name="任意多边形: 形状 4252">
                  <a:extLst>
                    <a:ext uri="{FF2B5EF4-FFF2-40B4-BE49-F238E27FC236}">
                      <a16:creationId xmlns:a16="http://schemas.microsoft.com/office/drawing/2014/main" id="{194CA05E-B4EB-9B74-453B-0A7E72F0C048}"/>
                    </a:ext>
                  </a:extLst>
                </p:cNvPr>
                <p:cNvSpPr/>
                <p:nvPr/>
              </p:nvSpPr>
              <p:spPr>
                <a:xfrm>
                  <a:off x="6204381" y="6372981"/>
                  <a:ext cx="230345" cy="146139"/>
                </a:xfrm>
                <a:custGeom>
                  <a:avLst/>
                  <a:gdLst>
                    <a:gd name="connsiteX0" fmla="*/ 230322 w 230345"/>
                    <a:gd name="connsiteY0" fmla="*/ 132432 h 146139"/>
                    <a:gd name="connsiteX1" fmla="*/ 209117 w 230345"/>
                    <a:gd name="connsiteY1" fmla="*/ 58585 h 146139"/>
                    <a:gd name="connsiteX2" fmla="*/ 150852 w 230345"/>
                    <a:gd name="connsiteY2" fmla="*/ 6628 h 146139"/>
                    <a:gd name="connsiteX3" fmla="*/ 36159 w 230345"/>
                    <a:gd name="connsiteY3" fmla="*/ 29973 h 146139"/>
                    <a:gd name="connsiteX4" fmla="*/ 5407 w 230345"/>
                    <a:gd name="connsiteY4" fmla="*/ 141511 h 146139"/>
                    <a:gd name="connsiteX5" fmla="*/ 13774 w 230345"/>
                    <a:gd name="connsiteY5" fmla="*/ 145818 h 146139"/>
                    <a:gd name="connsiteX6" fmla="*/ 18081 w 230345"/>
                    <a:gd name="connsiteY6" fmla="*/ 137452 h 146139"/>
                    <a:gd name="connsiteX7" fmla="*/ 46500 w 230345"/>
                    <a:gd name="connsiteY7" fmla="*/ 41604 h 146139"/>
                    <a:gd name="connsiteX8" fmla="*/ 145118 w 230345"/>
                    <a:gd name="connsiteY8" fmla="*/ 22182 h 146139"/>
                    <a:gd name="connsiteX9" fmla="*/ 195045 w 230345"/>
                    <a:gd name="connsiteY9" fmla="*/ 66540 h 146139"/>
                    <a:gd name="connsiteX10" fmla="*/ 214988 w 230345"/>
                    <a:gd name="connsiteY10" fmla="*/ 133584 h 146139"/>
                    <a:gd name="connsiteX11" fmla="*/ 223190 w 230345"/>
                    <a:gd name="connsiteY11" fmla="*/ 140688 h 146139"/>
                    <a:gd name="connsiteX12" fmla="*/ 230322 w 230345"/>
                    <a:gd name="connsiteY12" fmla="*/ 132432 h 146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0345" h="146139">
                      <a:moveTo>
                        <a:pt x="230322" y="132432"/>
                      </a:moveTo>
                      <a:cubicBezTo>
                        <a:pt x="228621" y="107523"/>
                        <a:pt x="221763" y="81106"/>
                        <a:pt x="209117" y="58585"/>
                      </a:cubicBezTo>
                      <a:cubicBezTo>
                        <a:pt x="196032" y="35295"/>
                        <a:pt x="176748" y="16175"/>
                        <a:pt x="150852" y="6628"/>
                      </a:cubicBezTo>
                      <a:cubicBezTo>
                        <a:pt x="109073" y="-8432"/>
                        <a:pt x="65621" y="3364"/>
                        <a:pt x="36159" y="29973"/>
                      </a:cubicBezTo>
                      <a:cubicBezTo>
                        <a:pt x="6532" y="56747"/>
                        <a:pt x="-8912" y="98279"/>
                        <a:pt x="5407" y="141511"/>
                      </a:cubicBezTo>
                      <a:cubicBezTo>
                        <a:pt x="6532" y="145023"/>
                        <a:pt x="10290" y="146943"/>
                        <a:pt x="13774" y="145818"/>
                      </a:cubicBezTo>
                      <a:cubicBezTo>
                        <a:pt x="17285" y="144694"/>
                        <a:pt x="19206" y="140935"/>
                        <a:pt x="18081" y="137452"/>
                      </a:cubicBezTo>
                      <a:cubicBezTo>
                        <a:pt x="6450" y="99870"/>
                        <a:pt x="20605" y="64373"/>
                        <a:pt x="46500" y="41604"/>
                      </a:cubicBezTo>
                      <a:cubicBezTo>
                        <a:pt x="72122" y="19110"/>
                        <a:pt x="109375" y="8933"/>
                        <a:pt x="145118" y="22182"/>
                      </a:cubicBezTo>
                      <a:cubicBezTo>
                        <a:pt x="167311" y="30220"/>
                        <a:pt x="183688" y="46679"/>
                        <a:pt x="195045" y="66540"/>
                      </a:cubicBezTo>
                      <a:cubicBezTo>
                        <a:pt x="206731" y="86949"/>
                        <a:pt x="213177" y="110925"/>
                        <a:pt x="214988" y="133584"/>
                      </a:cubicBezTo>
                      <a:cubicBezTo>
                        <a:pt x="215290" y="137808"/>
                        <a:pt x="218993" y="140990"/>
                        <a:pt x="223190" y="140688"/>
                      </a:cubicBezTo>
                      <a:cubicBezTo>
                        <a:pt x="227469" y="140332"/>
                        <a:pt x="230651" y="136656"/>
                        <a:pt x="230322" y="132432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4" name="任意多边形: 形状 4253">
                  <a:extLst>
                    <a:ext uri="{FF2B5EF4-FFF2-40B4-BE49-F238E27FC236}">
                      <a16:creationId xmlns:a16="http://schemas.microsoft.com/office/drawing/2014/main" id="{85BA0BE2-D9C3-D143-D44F-D9B758571EFD}"/>
                    </a:ext>
                  </a:extLst>
                </p:cNvPr>
                <p:cNvSpPr/>
                <p:nvPr/>
              </p:nvSpPr>
              <p:spPr>
                <a:xfrm>
                  <a:off x="6334152" y="6329749"/>
                  <a:ext cx="215437" cy="157579"/>
                </a:xfrm>
                <a:custGeom>
                  <a:avLst/>
                  <a:gdLst>
                    <a:gd name="connsiteX0" fmla="*/ 215327 w 215437"/>
                    <a:gd name="connsiteY0" fmla="*/ 144748 h 157579"/>
                    <a:gd name="connsiteX1" fmla="*/ 203449 w 215437"/>
                    <a:gd name="connsiteY1" fmla="*/ 102063 h 157579"/>
                    <a:gd name="connsiteX2" fmla="*/ 184082 w 215437"/>
                    <a:gd name="connsiteY2" fmla="*/ 62534 h 157579"/>
                    <a:gd name="connsiteX3" fmla="*/ 130617 w 215437"/>
                    <a:gd name="connsiteY3" fmla="*/ 9371 h 157579"/>
                    <a:gd name="connsiteX4" fmla="*/ 78167 w 215437"/>
                    <a:gd name="connsiteY4" fmla="*/ 2622 h 157579"/>
                    <a:gd name="connsiteX5" fmla="*/ 18256 w 215437"/>
                    <a:gd name="connsiteY5" fmla="*/ 50930 h 157579"/>
                    <a:gd name="connsiteX6" fmla="*/ 507 w 215437"/>
                    <a:gd name="connsiteY6" fmla="*/ 125134 h 157579"/>
                    <a:gd name="connsiteX7" fmla="*/ 3004 w 215437"/>
                    <a:gd name="connsiteY7" fmla="*/ 142635 h 157579"/>
                    <a:gd name="connsiteX8" fmla="*/ 9094 w 215437"/>
                    <a:gd name="connsiteY8" fmla="*/ 155199 h 157579"/>
                    <a:gd name="connsiteX9" fmla="*/ 18475 w 215437"/>
                    <a:gd name="connsiteY9" fmla="*/ 156022 h 157579"/>
                    <a:gd name="connsiteX10" fmla="*/ 19298 w 215437"/>
                    <a:gd name="connsiteY10" fmla="*/ 146640 h 157579"/>
                    <a:gd name="connsiteX11" fmla="*/ 16116 w 215437"/>
                    <a:gd name="connsiteY11" fmla="*/ 139316 h 157579"/>
                    <a:gd name="connsiteX12" fmla="*/ 14333 w 215437"/>
                    <a:gd name="connsiteY12" fmla="*/ 123926 h 157579"/>
                    <a:gd name="connsiteX13" fmla="*/ 31286 w 215437"/>
                    <a:gd name="connsiteY13" fmla="*/ 58995 h 157579"/>
                    <a:gd name="connsiteX14" fmla="*/ 82913 w 215437"/>
                    <a:gd name="connsiteY14" fmla="*/ 18259 h 157579"/>
                    <a:gd name="connsiteX15" fmla="*/ 122854 w 215437"/>
                    <a:gd name="connsiteY15" fmla="*/ 23964 h 157579"/>
                    <a:gd name="connsiteX16" fmla="*/ 170174 w 215437"/>
                    <a:gd name="connsiteY16" fmla="*/ 70873 h 157579"/>
                    <a:gd name="connsiteX17" fmla="*/ 188746 w 215437"/>
                    <a:gd name="connsiteY17" fmla="*/ 107851 h 157579"/>
                    <a:gd name="connsiteX18" fmla="*/ 200185 w 215437"/>
                    <a:gd name="connsiteY18" fmla="*/ 147299 h 157579"/>
                    <a:gd name="connsiteX19" fmla="*/ 209018 w 215437"/>
                    <a:gd name="connsiteY19" fmla="*/ 153581 h 157579"/>
                    <a:gd name="connsiteX20" fmla="*/ 215327 w 215437"/>
                    <a:gd name="connsiteY20" fmla="*/ 144748 h 157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15437" h="157579">
                      <a:moveTo>
                        <a:pt x="215327" y="144748"/>
                      </a:moveTo>
                      <a:cubicBezTo>
                        <a:pt x="212968" y="130346"/>
                        <a:pt x="208853" y="115971"/>
                        <a:pt x="203449" y="102063"/>
                      </a:cubicBezTo>
                      <a:cubicBezTo>
                        <a:pt x="198100" y="88265"/>
                        <a:pt x="191489" y="74960"/>
                        <a:pt x="184082" y="62534"/>
                      </a:cubicBezTo>
                      <a:cubicBezTo>
                        <a:pt x="172726" y="43523"/>
                        <a:pt x="153304" y="21441"/>
                        <a:pt x="130617" y="9371"/>
                      </a:cubicBezTo>
                      <a:cubicBezTo>
                        <a:pt x="114213" y="675"/>
                        <a:pt x="96163" y="-2864"/>
                        <a:pt x="78167" y="2622"/>
                      </a:cubicBezTo>
                      <a:cubicBezTo>
                        <a:pt x="52738" y="10495"/>
                        <a:pt x="31945" y="28436"/>
                        <a:pt x="18256" y="50930"/>
                      </a:cubicBezTo>
                      <a:cubicBezTo>
                        <a:pt x="4677" y="73260"/>
                        <a:pt x="-1961" y="99951"/>
                        <a:pt x="507" y="125134"/>
                      </a:cubicBezTo>
                      <a:cubicBezTo>
                        <a:pt x="1029" y="130346"/>
                        <a:pt x="1495" y="136792"/>
                        <a:pt x="3004" y="142635"/>
                      </a:cubicBezTo>
                      <a:cubicBezTo>
                        <a:pt x="4238" y="147381"/>
                        <a:pt x="6186" y="151797"/>
                        <a:pt x="9094" y="155199"/>
                      </a:cubicBezTo>
                      <a:cubicBezTo>
                        <a:pt x="11453" y="158025"/>
                        <a:pt x="15650" y="158381"/>
                        <a:pt x="18475" y="156022"/>
                      </a:cubicBezTo>
                      <a:cubicBezTo>
                        <a:pt x="21301" y="153663"/>
                        <a:pt x="21658" y="149466"/>
                        <a:pt x="19298" y="146640"/>
                      </a:cubicBezTo>
                      <a:cubicBezTo>
                        <a:pt x="17652" y="144665"/>
                        <a:pt x="16747" y="142059"/>
                        <a:pt x="16116" y="139316"/>
                      </a:cubicBezTo>
                      <a:cubicBezTo>
                        <a:pt x="14882" y="134159"/>
                        <a:pt x="14662" y="128508"/>
                        <a:pt x="14333" y="123926"/>
                      </a:cubicBezTo>
                      <a:cubicBezTo>
                        <a:pt x="12632" y="101734"/>
                        <a:pt x="18997" y="78417"/>
                        <a:pt x="31286" y="58995"/>
                      </a:cubicBezTo>
                      <a:cubicBezTo>
                        <a:pt x="43301" y="39985"/>
                        <a:pt x="61077" y="24705"/>
                        <a:pt x="82913" y="18259"/>
                      </a:cubicBezTo>
                      <a:cubicBezTo>
                        <a:pt x="96684" y="14116"/>
                        <a:pt x="110345" y="17326"/>
                        <a:pt x="122854" y="23964"/>
                      </a:cubicBezTo>
                      <a:cubicBezTo>
                        <a:pt x="142907" y="34608"/>
                        <a:pt x="160052" y="54112"/>
                        <a:pt x="170174" y="70873"/>
                      </a:cubicBezTo>
                      <a:cubicBezTo>
                        <a:pt x="177224" y="82477"/>
                        <a:pt x="183589" y="94931"/>
                        <a:pt x="188746" y="107851"/>
                      </a:cubicBezTo>
                      <a:cubicBezTo>
                        <a:pt x="193876" y="120662"/>
                        <a:pt x="197853" y="133939"/>
                        <a:pt x="200185" y="147299"/>
                      </a:cubicBezTo>
                      <a:cubicBezTo>
                        <a:pt x="200898" y="151468"/>
                        <a:pt x="204848" y="154294"/>
                        <a:pt x="209018" y="153581"/>
                      </a:cubicBezTo>
                      <a:cubicBezTo>
                        <a:pt x="213215" y="152895"/>
                        <a:pt x="216041" y="148917"/>
                        <a:pt x="215327" y="144748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5" name="任意多边形: 形状 4254">
                  <a:extLst>
                    <a:ext uri="{FF2B5EF4-FFF2-40B4-BE49-F238E27FC236}">
                      <a16:creationId xmlns:a16="http://schemas.microsoft.com/office/drawing/2014/main" id="{F01B1A86-3A15-D1A1-239C-48BFECF7D1F2}"/>
                    </a:ext>
                  </a:extLst>
                </p:cNvPr>
                <p:cNvSpPr/>
                <p:nvPr/>
              </p:nvSpPr>
              <p:spPr>
                <a:xfrm>
                  <a:off x="6458613" y="6312313"/>
                  <a:ext cx="207192" cy="146858"/>
                </a:xfrm>
                <a:custGeom>
                  <a:avLst/>
                  <a:gdLst>
                    <a:gd name="connsiteX0" fmla="*/ 207150 w 207192"/>
                    <a:gd name="connsiteY0" fmla="*/ 138399 h 146858"/>
                    <a:gd name="connsiteX1" fmla="*/ 183669 w 207192"/>
                    <a:gd name="connsiteY1" fmla="*/ 57420 h 146858"/>
                    <a:gd name="connsiteX2" fmla="*/ 143892 w 207192"/>
                    <a:gd name="connsiteY2" fmla="*/ 15477 h 146858"/>
                    <a:gd name="connsiteX3" fmla="*/ 36523 w 207192"/>
                    <a:gd name="connsiteY3" fmla="*/ 25517 h 146858"/>
                    <a:gd name="connsiteX4" fmla="*/ 478 w 207192"/>
                    <a:gd name="connsiteY4" fmla="*/ 129017 h 146858"/>
                    <a:gd name="connsiteX5" fmla="*/ 7638 w 207192"/>
                    <a:gd name="connsiteY5" fmla="*/ 135135 h 146858"/>
                    <a:gd name="connsiteX6" fmla="*/ 13755 w 207192"/>
                    <a:gd name="connsiteY6" fmla="*/ 127975 h 146858"/>
                    <a:gd name="connsiteX7" fmla="*/ 47469 w 207192"/>
                    <a:gd name="connsiteY7" fmla="*/ 36599 h 146858"/>
                    <a:gd name="connsiteX8" fmla="*/ 135141 w 207192"/>
                    <a:gd name="connsiteY8" fmla="*/ 29522 h 146858"/>
                    <a:gd name="connsiteX9" fmla="*/ 175576 w 207192"/>
                    <a:gd name="connsiteY9" fmla="*/ 76924 h 146858"/>
                    <a:gd name="connsiteX10" fmla="*/ 191898 w 207192"/>
                    <a:gd name="connsiteY10" fmla="*/ 139963 h 146858"/>
                    <a:gd name="connsiteX11" fmla="*/ 200320 w 207192"/>
                    <a:gd name="connsiteY11" fmla="*/ 146821 h 146858"/>
                    <a:gd name="connsiteX12" fmla="*/ 207150 w 207192"/>
                    <a:gd name="connsiteY12" fmla="*/ 138399 h 146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7192" h="146858">
                      <a:moveTo>
                        <a:pt x="207150" y="138399"/>
                      </a:moveTo>
                      <a:cubicBezTo>
                        <a:pt x="204462" y="110556"/>
                        <a:pt x="197659" y="81697"/>
                        <a:pt x="183669" y="57420"/>
                      </a:cubicBezTo>
                      <a:cubicBezTo>
                        <a:pt x="174067" y="40769"/>
                        <a:pt x="161092" y="26257"/>
                        <a:pt x="143892" y="15477"/>
                      </a:cubicBezTo>
                      <a:cubicBezTo>
                        <a:pt x="101098" y="-10886"/>
                        <a:pt x="62940" y="-928"/>
                        <a:pt x="36523" y="25517"/>
                      </a:cubicBezTo>
                      <a:cubicBezTo>
                        <a:pt x="11341" y="50727"/>
                        <a:pt x="-2841" y="91463"/>
                        <a:pt x="478" y="129017"/>
                      </a:cubicBezTo>
                      <a:cubicBezTo>
                        <a:pt x="752" y="132694"/>
                        <a:pt x="3962" y="135437"/>
                        <a:pt x="7638" y="135135"/>
                      </a:cubicBezTo>
                      <a:cubicBezTo>
                        <a:pt x="11313" y="134860"/>
                        <a:pt x="14057" y="131651"/>
                        <a:pt x="13755" y="127975"/>
                      </a:cubicBezTo>
                      <a:cubicBezTo>
                        <a:pt x="11505" y="94536"/>
                        <a:pt x="24755" y="58655"/>
                        <a:pt x="47469" y="36599"/>
                      </a:cubicBezTo>
                      <a:cubicBezTo>
                        <a:pt x="69332" y="15367"/>
                        <a:pt x="100440" y="7713"/>
                        <a:pt x="135141" y="29522"/>
                      </a:cubicBezTo>
                      <a:cubicBezTo>
                        <a:pt x="153878" y="41098"/>
                        <a:pt x="166743" y="57914"/>
                        <a:pt x="175576" y="76924"/>
                      </a:cubicBezTo>
                      <a:cubicBezTo>
                        <a:pt x="184711" y="96565"/>
                        <a:pt x="189594" y="118566"/>
                        <a:pt x="191898" y="139963"/>
                      </a:cubicBezTo>
                      <a:cubicBezTo>
                        <a:pt x="192337" y="144187"/>
                        <a:pt x="196095" y="147232"/>
                        <a:pt x="200320" y="146821"/>
                      </a:cubicBezTo>
                      <a:cubicBezTo>
                        <a:pt x="204517" y="146382"/>
                        <a:pt x="207589" y="142624"/>
                        <a:pt x="207150" y="13839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6" name="任意多边形: 形状 4255">
                  <a:extLst>
                    <a:ext uri="{FF2B5EF4-FFF2-40B4-BE49-F238E27FC236}">
                      <a16:creationId xmlns:a16="http://schemas.microsoft.com/office/drawing/2014/main" id="{C9460500-2939-F337-6FD1-6D012296AAA9}"/>
                    </a:ext>
                  </a:extLst>
                </p:cNvPr>
                <p:cNvSpPr/>
                <p:nvPr/>
              </p:nvSpPr>
              <p:spPr>
                <a:xfrm>
                  <a:off x="6277351" y="6543184"/>
                  <a:ext cx="62698" cy="73620"/>
                </a:xfrm>
                <a:custGeom>
                  <a:avLst/>
                  <a:gdLst>
                    <a:gd name="connsiteX0" fmla="*/ 28422 w 62698"/>
                    <a:gd name="connsiteY0" fmla="*/ 15144 h 73620"/>
                    <a:gd name="connsiteX1" fmla="*/ 17148 w 62698"/>
                    <a:gd name="connsiteY1" fmla="*/ 40793 h 73620"/>
                    <a:gd name="connsiteX2" fmla="*/ 38764 w 62698"/>
                    <a:gd name="connsiteY2" fmla="*/ 56045 h 73620"/>
                    <a:gd name="connsiteX3" fmla="*/ 44799 w 62698"/>
                    <a:gd name="connsiteY3" fmla="*/ 31741 h 73620"/>
                    <a:gd name="connsiteX4" fmla="*/ 35445 w 62698"/>
                    <a:gd name="connsiteY4" fmla="*/ 18244 h 73620"/>
                    <a:gd name="connsiteX5" fmla="*/ 28422 w 62698"/>
                    <a:gd name="connsiteY5" fmla="*/ 15144 h 73620"/>
                    <a:gd name="connsiteX6" fmla="*/ 31549 w 62698"/>
                    <a:gd name="connsiteY6" fmla="*/ 1675 h 73620"/>
                    <a:gd name="connsiteX7" fmla="*/ 24828 w 62698"/>
                    <a:gd name="connsiteY7" fmla="*/ 249 h 73620"/>
                    <a:gd name="connsiteX8" fmla="*/ 1319 w 62698"/>
                    <a:gd name="connsiteY8" fmla="*/ 44798 h 73620"/>
                    <a:gd name="connsiteX9" fmla="*/ 44278 w 62698"/>
                    <a:gd name="connsiteY9" fmla="*/ 71599 h 73620"/>
                    <a:gd name="connsiteX10" fmla="*/ 58817 w 62698"/>
                    <a:gd name="connsiteY10" fmla="*/ 26007 h 73620"/>
                    <a:gd name="connsiteX11" fmla="*/ 31549 w 62698"/>
                    <a:gd name="connsiteY11" fmla="*/ 1675 h 73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2698" h="73620">
                      <a:moveTo>
                        <a:pt x="28422" y="15144"/>
                      </a:moveTo>
                      <a:cubicBezTo>
                        <a:pt x="16763" y="18436"/>
                        <a:pt x="14514" y="30643"/>
                        <a:pt x="17148" y="40793"/>
                      </a:cubicBezTo>
                      <a:cubicBezTo>
                        <a:pt x="19726" y="50833"/>
                        <a:pt x="27489" y="60078"/>
                        <a:pt x="38764" y="56045"/>
                      </a:cubicBezTo>
                      <a:cubicBezTo>
                        <a:pt x="48886" y="52644"/>
                        <a:pt x="48447" y="41150"/>
                        <a:pt x="44799" y="31741"/>
                      </a:cubicBezTo>
                      <a:cubicBezTo>
                        <a:pt x="42742" y="26391"/>
                        <a:pt x="39532" y="21426"/>
                        <a:pt x="35445" y="18244"/>
                      </a:cubicBezTo>
                      <a:cubicBezTo>
                        <a:pt x="33278" y="16598"/>
                        <a:pt x="30918" y="15418"/>
                        <a:pt x="28422" y="15144"/>
                      </a:cubicBezTo>
                      <a:close/>
                      <a:moveTo>
                        <a:pt x="31549" y="1675"/>
                      </a:moveTo>
                      <a:cubicBezTo>
                        <a:pt x="29739" y="221"/>
                        <a:pt x="27270" y="-382"/>
                        <a:pt x="24828" y="249"/>
                      </a:cubicBezTo>
                      <a:cubicBezTo>
                        <a:pt x="3514" y="5515"/>
                        <a:pt x="-3152" y="26446"/>
                        <a:pt x="1319" y="44798"/>
                      </a:cubicBezTo>
                      <a:cubicBezTo>
                        <a:pt x="6010" y="64056"/>
                        <a:pt x="22634" y="79253"/>
                        <a:pt x="44278" y="71599"/>
                      </a:cubicBezTo>
                      <a:cubicBezTo>
                        <a:pt x="63398" y="64467"/>
                        <a:pt x="66470" y="43701"/>
                        <a:pt x="58817" y="26007"/>
                      </a:cubicBezTo>
                      <a:cubicBezTo>
                        <a:pt x="53358" y="13416"/>
                        <a:pt x="42961" y="3403"/>
                        <a:pt x="31549" y="1675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7" name="任意多边形: 形状 4256">
                  <a:extLst>
                    <a:ext uri="{FF2B5EF4-FFF2-40B4-BE49-F238E27FC236}">
                      <a16:creationId xmlns:a16="http://schemas.microsoft.com/office/drawing/2014/main" id="{EA81213C-3E30-20D5-0BA9-9D0B653BC53D}"/>
                    </a:ext>
                  </a:extLst>
                </p:cNvPr>
                <p:cNvSpPr/>
                <p:nvPr/>
              </p:nvSpPr>
              <p:spPr>
                <a:xfrm>
                  <a:off x="6400648" y="6496345"/>
                  <a:ext cx="71273" cy="75786"/>
                </a:xfrm>
                <a:custGeom>
                  <a:avLst/>
                  <a:gdLst>
                    <a:gd name="connsiteX0" fmla="*/ 34467 w 71273"/>
                    <a:gd name="connsiteY0" fmla="*/ 13758 h 75786"/>
                    <a:gd name="connsiteX1" fmla="*/ 31202 w 71273"/>
                    <a:gd name="connsiteY1" fmla="*/ 15679 h 75786"/>
                    <a:gd name="connsiteX2" fmla="*/ 17624 w 71273"/>
                    <a:gd name="connsiteY2" fmla="*/ 43220 h 75786"/>
                    <a:gd name="connsiteX3" fmla="*/ 44946 w 71273"/>
                    <a:gd name="connsiteY3" fmla="*/ 58116 h 75786"/>
                    <a:gd name="connsiteX4" fmla="*/ 53340 w 71273"/>
                    <a:gd name="connsiteY4" fmla="*/ 31836 h 75786"/>
                    <a:gd name="connsiteX5" fmla="*/ 34467 w 71273"/>
                    <a:gd name="connsiteY5" fmla="*/ 13758 h 75786"/>
                    <a:gd name="connsiteX6" fmla="*/ 21245 w 71273"/>
                    <a:gd name="connsiteY6" fmla="*/ 2923 h 75786"/>
                    <a:gd name="connsiteX7" fmla="*/ 2152 w 71273"/>
                    <a:gd name="connsiteY7" fmla="*/ 48378 h 75786"/>
                    <a:gd name="connsiteX8" fmla="*/ 49911 w 71273"/>
                    <a:gd name="connsiteY8" fmla="*/ 73807 h 75786"/>
                    <a:gd name="connsiteX9" fmla="*/ 67358 w 71273"/>
                    <a:gd name="connsiteY9" fmla="*/ 26021 h 75786"/>
                    <a:gd name="connsiteX10" fmla="*/ 23494 w 71273"/>
                    <a:gd name="connsiteY10" fmla="*/ 1661 h 75786"/>
                    <a:gd name="connsiteX11" fmla="*/ 21245 w 71273"/>
                    <a:gd name="connsiteY11" fmla="*/ 2923 h 75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1273" h="75786">
                      <a:moveTo>
                        <a:pt x="34467" y="13758"/>
                      </a:moveTo>
                      <a:cubicBezTo>
                        <a:pt x="33589" y="14636"/>
                        <a:pt x="32464" y="15294"/>
                        <a:pt x="31202" y="15679"/>
                      </a:cubicBezTo>
                      <a:cubicBezTo>
                        <a:pt x="17130" y="19903"/>
                        <a:pt x="14057" y="32659"/>
                        <a:pt x="17624" y="43220"/>
                      </a:cubicBezTo>
                      <a:cubicBezTo>
                        <a:pt x="21190" y="53754"/>
                        <a:pt x="31449" y="62395"/>
                        <a:pt x="44946" y="58116"/>
                      </a:cubicBezTo>
                      <a:cubicBezTo>
                        <a:pt x="56824" y="54550"/>
                        <a:pt x="57372" y="42096"/>
                        <a:pt x="53340" y="31836"/>
                      </a:cubicBezTo>
                      <a:cubicBezTo>
                        <a:pt x="49911" y="23058"/>
                        <a:pt x="43053" y="14911"/>
                        <a:pt x="34467" y="13758"/>
                      </a:cubicBezTo>
                      <a:close/>
                      <a:moveTo>
                        <a:pt x="21245" y="2923"/>
                      </a:moveTo>
                      <a:cubicBezTo>
                        <a:pt x="1356" y="11399"/>
                        <a:pt x="-3389" y="31425"/>
                        <a:pt x="2152" y="48378"/>
                      </a:cubicBezTo>
                      <a:cubicBezTo>
                        <a:pt x="8159" y="66757"/>
                        <a:pt x="26402" y="81214"/>
                        <a:pt x="49911" y="73807"/>
                      </a:cubicBezTo>
                      <a:cubicBezTo>
                        <a:pt x="71637" y="66565"/>
                        <a:pt x="75450" y="44674"/>
                        <a:pt x="67358" y="26021"/>
                      </a:cubicBezTo>
                      <a:cubicBezTo>
                        <a:pt x="59759" y="8546"/>
                        <a:pt x="42148" y="-4813"/>
                        <a:pt x="23494" y="1661"/>
                      </a:cubicBezTo>
                      <a:cubicBezTo>
                        <a:pt x="22671" y="1935"/>
                        <a:pt x="21903" y="2374"/>
                        <a:pt x="21245" y="2923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8" name="任意多边形: 形状 4257">
                  <a:extLst>
                    <a:ext uri="{FF2B5EF4-FFF2-40B4-BE49-F238E27FC236}">
                      <a16:creationId xmlns:a16="http://schemas.microsoft.com/office/drawing/2014/main" id="{AED8FCB5-E7CD-B2AB-1969-5F595E15806E}"/>
                    </a:ext>
                  </a:extLst>
                </p:cNvPr>
                <p:cNvSpPr/>
                <p:nvPr/>
              </p:nvSpPr>
              <p:spPr>
                <a:xfrm>
                  <a:off x="6511683" y="6464607"/>
                  <a:ext cx="63969" cy="68442"/>
                </a:xfrm>
                <a:custGeom>
                  <a:avLst/>
                  <a:gdLst>
                    <a:gd name="connsiteX0" fmla="*/ 23120 w 63969"/>
                    <a:gd name="connsiteY0" fmla="*/ 16885 h 68442"/>
                    <a:gd name="connsiteX1" fmla="*/ 17853 w 63969"/>
                    <a:gd name="connsiteY1" fmla="*/ 39461 h 68442"/>
                    <a:gd name="connsiteX2" fmla="*/ 40320 w 63969"/>
                    <a:gd name="connsiteY2" fmla="*/ 50571 h 68442"/>
                    <a:gd name="connsiteX3" fmla="*/ 47151 w 63969"/>
                    <a:gd name="connsiteY3" fmla="*/ 28681 h 68442"/>
                    <a:gd name="connsiteX4" fmla="*/ 28689 w 63969"/>
                    <a:gd name="connsiteY4" fmla="*/ 16720 h 68442"/>
                    <a:gd name="connsiteX5" fmla="*/ 23120 w 63969"/>
                    <a:gd name="connsiteY5" fmla="*/ 16885 h 68442"/>
                    <a:gd name="connsiteX6" fmla="*/ 28991 w 63969"/>
                    <a:gd name="connsiteY6" fmla="*/ 2319 h 68442"/>
                    <a:gd name="connsiteX7" fmla="*/ 20185 w 63969"/>
                    <a:gd name="connsiteY7" fmla="*/ 755 h 68442"/>
                    <a:gd name="connsiteX8" fmla="*/ 2628 w 63969"/>
                    <a:gd name="connsiteY8" fmla="*/ 45387 h 68442"/>
                    <a:gd name="connsiteX9" fmla="*/ 46520 w 63969"/>
                    <a:gd name="connsiteY9" fmla="*/ 65796 h 68442"/>
                    <a:gd name="connsiteX10" fmla="*/ 61470 w 63969"/>
                    <a:gd name="connsiteY10" fmla="*/ 23770 h 68442"/>
                    <a:gd name="connsiteX11" fmla="*/ 28991 w 63969"/>
                    <a:gd name="connsiteY11" fmla="*/ 2319 h 68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3969" h="68442">
                      <a:moveTo>
                        <a:pt x="23120" y="16885"/>
                      </a:moveTo>
                      <a:cubicBezTo>
                        <a:pt x="15686" y="22646"/>
                        <a:pt x="14836" y="31917"/>
                        <a:pt x="17853" y="39461"/>
                      </a:cubicBezTo>
                      <a:cubicBezTo>
                        <a:pt x="21282" y="48047"/>
                        <a:pt x="29896" y="54823"/>
                        <a:pt x="40320" y="50571"/>
                      </a:cubicBezTo>
                      <a:cubicBezTo>
                        <a:pt x="49071" y="47170"/>
                        <a:pt x="49784" y="36910"/>
                        <a:pt x="47151" y="28681"/>
                      </a:cubicBezTo>
                      <a:cubicBezTo>
                        <a:pt x="44435" y="20177"/>
                        <a:pt x="37769" y="12441"/>
                        <a:pt x="28689" y="16720"/>
                      </a:cubicBezTo>
                      <a:cubicBezTo>
                        <a:pt x="26878" y="17598"/>
                        <a:pt x="24848" y="17598"/>
                        <a:pt x="23120" y="16885"/>
                      </a:cubicBezTo>
                      <a:close/>
                      <a:moveTo>
                        <a:pt x="28991" y="2319"/>
                      </a:moveTo>
                      <a:cubicBezTo>
                        <a:pt x="26769" y="14"/>
                        <a:pt x="23230" y="-699"/>
                        <a:pt x="20185" y="755"/>
                      </a:cubicBezTo>
                      <a:cubicBezTo>
                        <a:pt x="352" y="9917"/>
                        <a:pt x="-3407" y="29613"/>
                        <a:pt x="2628" y="45387"/>
                      </a:cubicBezTo>
                      <a:cubicBezTo>
                        <a:pt x="9020" y="62093"/>
                        <a:pt x="26357" y="73971"/>
                        <a:pt x="46520" y="65796"/>
                      </a:cubicBezTo>
                      <a:cubicBezTo>
                        <a:pt x="63281" y="58609"/>
                        <a:pt x="67258" y="39571"/>
                        <a:pt x="61470" y="23770"/>
                      </a:cubicBezTo>
                      <a:cubicBezTo>
                        <a:pt x="56203" y="9341"/>
                        <a:pt x="43722" y="-1495"/>
                        <a:pt x="28991" y="231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9" name="任意多边形: 形状 4258">
                  <a:extLst>
                    <a:ext uri="{FF2B5EF4-FFF2-40B4-BE49-F238E27FC236}">
                      <a16:creationId xmlns:a16="http://schemas.microsoft.com/office/drawing/2014/main" id="{6C4AC219-8990-3E12-B389-CD7E88241B69}"/>
                    </a:ext>
                  </a:extLst>
                </p:cNvPr>
                <p:cNvSpPr/>
                <p:nvPr/>
              </p:nvSpPr>
              <p:spPr>
                <a:xfrm>
                  <a:off x="6628183" y="6432812"/>
                  <a:ext cx="63266" cy="71253"/>
                </a:xfrm>
                <a:custGeom>
                  <a:avLst/>
                  <a:gdLst>
                    <a:gd name="connsiteX0" fmla="*/ 21642 w 63266"/>
                    <a:gd name="connsiteY0" fmla="*/ 16255 h 71253"/>
                    <a:gd name="connsiteX1" fmla="*/ 18460 w 63266"/>
                    <a:gd name="connsiteY1" fmla="*/ 43357 h 71253"/>
                    <a:gd name="connsiteX2" fmla="*/ 41722 w 63266"/>
                    <a:gd name="connsiteY2" fmla="*/ 51505 h 71253"/>
                    <a:gd name="connsiteX3" fmla="*/ 44904 w 63266"/>
                    <a:gd name="connsiteY3" fmla="*/ 27447 h 71253"/>
                    <a:gd name="connsiteX4" fmla="*/ 23727 w 63266"/>
                    <a:gd name="connsiteY4" fmla="*/ 15651 h 71253"/>
                    <a:gd name="connsiteX5" fmla="*/ 21642 w 63266"/>
                    <a:gd name="connsiteY5" fmla="*/ 16255 h 71253"/>
                    <a:gd name="connsiteX6" fmla="*/ 23974 w 63266"/>
                    <a:gd name="connsiteY6" fmla="*/ 1277 h 71253"/>
                    <a:gd name="connsiteX7" fmla="*/ 15141 w 63266"/>
                    <a:gd name="connsiteY7" fmla="*/ 1524 h 71253"/>
                    <a:gd name="connsiteX8" fmla="*/ 3400 w 63266"/>
                    <a:gd name="connsiteY8" fmla="*/ 49749 h 71253"/>
                    <a:gd name="connsiteX9" fmla="*/ 50226 w 63266"/>
                    <a:gd name="connsiteY9" fmla="*/ 65522 h 71253"/>
                    <a:gd name="connsiteX10" fmla="*/ 58428 w 63266"/>
                    <a:gd name="connsiteY10" fmla="*/ 20781 h 71253"/>
                    <a:gd name="connsiteX11" fmla="*/ 23974 w 63266"/>
                    <a:gd name="connsiteY11" fmla="*/ 1277 h 71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3266" h="71253">
                      <a:moveTo>
                        <a:pt x="21642" y="16255"/>
                      </a:moveTo>
                      <a:cubicBezTo>
                        <a:pt x="14811" y="23661"/>
                        <a:pt x="14784" y="34826"/>
                        <a:pt x="18460" y="43357"/>
                      </a:cubicBezTo>
                      <a:cubicBezTo>
                        <a:pt x="22273" y="52136"/>
                        <a:pt x="30969" y="58061"/>
                        <a:pt x="41722" y="51505"/>
                      </a:cubicBezTo>
                      <a:cubicBezTo>
                        <a:pt x="49760" y="46786"/>
                        <a:pt x="48827" y="35923"/>
                        <a:pt x="44904" y="27447"/>
                      </a:cubicBezTo>
                      <a:cubicBezTo>
                        <a:pt x="40872" y="18751"/>
                        <a:pt x="33026" y="11262"/>
                        <a:pt x="23727" y="15651"/>
                      </a:cubicBezTo>
                      <a:cubicBezTo>
                        <a:pt x="23014" y="15953"/>
                        <a:pt x="22328" y="16172"/>
                        <a:pt x="21642" y="16255"/>
                      </a:cubicBezTo>
                      <a:close/>
                      <a:moveTo>
                        <a:pt x="23974" y="1277"/>
                      </a:moveTo>
                      <a:cubicBezTo>
                        <a:pt x="21340" y="-451"/>
                        <a:pt x="17802" y="-479"/>
                        <a:pt x="15141" y="1524"/>
                      </a:cubicBezTo>
                      <a:cubicBezTo>
                        <a:pt x="-688" y="13017"/>
                        <a:pt x="-3184" y="34003"/>
                        <a:pt x="3400" y="49749"/>
                      </a:cubicBezTo>
                      <a:cubicBezTo>
                        <a:pt x="10806" y="67497"/>
                        <a:pt x="28692" y="78635"/>
                        <a:pt x="50226" y="65522"/>
                      </a:cubicBezTo>
                      <a:cubicBezTo>
                        <a:pt x="64985" y="56195"/>
                        <a:pt x="66466" y="36362"/>
                        <a:pt x="58428" y="20781"/>
                      </a:cubicBezTo>
                      <a:cubicBezTo>
                        <a:pt x="51461" y="7229"/>
                        <a:pt x="38211" y="-2344"/>
                        <a:pt x="23974" y="1277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60" name="任意多边形: 形状 4259">
                  <a:extLst>
                    <a:ext uri="{FF2B5EF4-FFF2-40B4-BE49-F238E27FC236}">
                      <a16:creationId xmlns:a16="http://schemas.microsoft.com/office/drawing/2014/main" id="{D2B9DD07-ECAC-8A7D-6308-96985A720C78}"/>
                    </a:ext>
                  </a:extLst>
                </p:cNvPr>
                <p:cNvSpPr/>
                <p:nvPr/>
              </p:nvSpPr>
              <p:spPr>
                <a:xfrm>
                  <a:off x="6726888" y="6394555"/>
                  <a:ext cx="47945" cy="97004"/>
                </a:xfrm>
                <a:custGeom>
                  <a:avLst/>
                  <a:gdLst>
                    <a:gd name="connsiteX0" fmla="*/ 323 w 47945"/>
                    <a:gd name="connsiteY0" fmla="*/ 9879 h 97004"/>
                    <a:gd name="connsiteX1" fmla="*/ 14094 w 47945"/>
                    <a:gd name="connsiteY1" fmla="*/ 53085 h 97004"/>
                    <a:gd name="connsiteX2" fmla="*/ 35628 w 47945"/>
                    <a:gd name="connsiteY2" fmla="*/ 93849 h 97004"/>
                    <a:gd name="connsiteX3" fmla="*/ 44790 w 47945"/>
                    <a:gd name="connsiteY3" fmla="*/ 96016 h 97004"/>
                    <a:gd name="connsiteX4" fmla="*/ 46957 w 47945"/>
                    <a:gd name="connsiteY4" fmla="*/ 86854 h 97004"/>
                    <a:gd name="connsiteX5" fmla="*/ 32583 w 47945"/>
                    <a:gd name="connsiteY5" fmla="*/ 55334 h 97004"/>
                    <a:gd name="connsiteX6" fmla="*/ 25341 w 47945"/>
                    <a:gd name="connsiteY6" fmla="*/ 35638 h 97004"/>
                    <a:gd name="connsiteX7" fmla="*/ 15054 w 47945"/>
                    <a:gd name="connsiteY7" fmla="*/ 5463 h 97004"/>
                    <a:gd name="connsiteX8" fmla="*/ 5480 w 47945"/>
                    <a:gd name="connsiteY8" fmla="*/ 333 h 97004"/>
                    <a:gd name="connsiteX9" fmla="*/ 323 w 47945"/>
                    <a:gd name="connsiteY9" fmla="*/ 9879 h 97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945" h="97004">
                      <a:moveTo>
                        <a:pt x="323" y="9879"/>
                      </a:moveTo>
                      <a:cubicBezTo>
                        <a:pt x="4438" y="24226"/>
                        <a:pt x="8470" y="38957"/>
                        <a:pt x="14094" y="53085"/>
                      </a:cubicBezTo>
                      <a:cubicBezTo>
                        <a:pt x="19827" y="67459"/>
                        <a:pt x="27097" y="81120"/>
                        <a:pt x="35628" y="93849"/>
                      </a:cubicBezTo>
                      <a:cubicBezTo>
                        <a:pt x="37576" y="96976"/>
                        <a:pt x="41663" y="97936"/>
                        <a:pt x="44790" y="96016"/>
                      </a:cubicBezTo>
                      <a:cubicBezTo>
                        <a:pt x="47917" y="94068"/>
                        <a:pt x="48878" y="89981"/>
                        <a:pt x="46957" y="86854"/>
                      </a:cubicBezTo>
                      <a:cubicBezTo>
                        <a:pt x="41279" y="76814"/>
                        <a:pt x="36807" y="66170"/>
                        <a:pt x="32583" y="55334"/>
                      </a:cubicBezTo>
                      <a:cubicBezTo>
                        <a:pt x="30059" y="48806"/>
                        <a:pt x="27673" y="42222"/>
                        <a:pt x="25341" y="35638"/>
                      </a:cubicBezTo>
                      <a:cubicBezTo>
                        <a:pt x="21775" y="25570"/>
                        <a:pt x="18263" y="15476"/>
                        <a:pt x="15054" y="5463"/>
                      </a:cubicBezTo>
                      <a:cubicBezTo>
                        <a:pt x="13819" y="1403"/>
                        <a:pt x="9540" y="-901"/>
                        <a:pt x="5480" y="333"/>
                      </a:cubicBezTo>
                      <a:cubicBezTo>
                        <a:pt x="1393" y="1540"/>
                        <a:pt x="-884" y="5820"/>
                        <a:pt x="323" y="987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93" name="任意多边形: 形状 4692">
                  <a:extLst>
                    <a:ext uri="{FF2B5EF4-FFF2-40B4-BE49-F238E27FC236}">
                      <a16:creationId xmlns:a16="http://schemas.microsoft.com/office/drawing/2014/main" id="{560185AB-0E5B-DF78-5014-18A33047F61A}"/>
                    </a:ext>
                  </a:extLst>
                </p:cNvPr>
                <p:cNvSpPr/>
                <p:nvPr/>
              </p:nvSpPr>
              <p:spPr>
                <a:xfrm>
                  <a:off x="6777013" y="6501227"/>
                  <a:ext cx="31743" cy="48147"/>
                </a:xfrm>
                <a:custGeom>
                  <a:avLst/>
                  <a:gdLst>
                    <a:gd name="connsiteX0" fmla="*/ 810 w 31743"/>
                    <a:gd name="connsiteY0" fmla="*/ 11125 h 48147"/>
                    <a:gd name="connsiteX1" fmla="*/ 8875 w 31743"/>
                    <a:gd name="connsiteY1" fmla="*/ 28435 h 48147"/>
                    <a:gd name="connsiteX2" fmla="*/ 19245 w 31743"/>
                    <a:gd name="connsiteY2" fmla="*/ 44674 h 48147"/>
                    <a:gd name="connsiteX3" fmla="*/ 28270 w 31743"/>
                    <a:gd name="connsiteY3" fmla="*/ 47335 h 48147"/>
                    <a:gd name="connsiteX4" fmla="*/ 30931 w 31743"/>
                    <a:gd name="connsiteY4" fmla="*/ 38310 h 48147"/>
                    <a:gd name="connsiteX5" fmla="*/ 23579 w 31743"/>
                    <a:gd name="connsiteY5" fmla="*/ 20891 h 48147"/>
                    <a:gd name="connsiteX6" fmla="*/ 14526 w 31743"/>
                    <a:gd name="connsiteY6" fmla="*/ 4239 h 48147"/>
                    <a:gd name="connsiteX7" fmla="*/ 4239 w 31743"/>
                    <a:gd name="connsiteY7" fmla="*/ 810 h 48147"/>
                    <a:gd name="connsiteX8" fmla="*/ 810 w 31743"/>
                    <a:gd name="connsiteY8" fmla="*/ 11125 h 48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743" h="48147">
                      <a:moveTo>
                        <a:pt x="810" y="11125"/>
                      </a:moveTo>
                      <a:cubicBezTo>
                        <a:pt x="3471" y="16913"/>
                        <a:pt x="5830" y="22838"/>
                        <a:pt x="8875" y="28435"/>
                      </a:cubicBezTo>
                      <a:cubicBezTo>
                        <a:pt x="11975" y="34085"/>
                        <a:pt x="15706" y="39297"/>
                        <a:pt x="19245" y="44674"/>
                      </a:cubicBezTo>
                      <a:cubicBezTo>
                        <a:pt x="21000" y="47911"/>
                        <a:pt x="25033" y="49091"/>
                        <a:pt x="28270" y="47335"/>
                      </a:cubicBezTo>
                      <a:cubicBezTo>
                        <a:pt x="31507" y="45580"/>
                        <a:pt x="32686" y="41520"/>
                        <a:pt x="30931" y="38310"/>
                      </a:cubicBezTo>
                      <a:cubicBezTo>
                        <a:pt x="28380" y="32522"/>
                        <a:pt x="26322" y="26596"/>
                        <a:pt x="23579" y="20891"/>
                      </a:cubicBezTo>
                      <a:cubicBezTo>
                        <a:pt x="20836" y="15185"/>
                        <a:pt x="17516" y="9808"/>
                        <a:pt x="14526" y="4239"/>
                      </a:cubicBezTo>
                      <a:cubicBezTo>
                        <a:pt x="12634" y="454"/>
                        <a:pt x="8025" y="-1082"/>
                        <a:pt x="4239" y="810"/>
                      </a:cubicBezTo>
                      <a:cubicBezTo>
                        <a:pt x="454" y="2731"/>
                        <a:pt x="-1082" y="7339"/>
                        <a:pt x="810" y="11125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681" name="图形 291">
            <a:extLst>
              <a:ext uri="{FF2B5EF4-FFF2-40B4-BE49-F238E27FC236}">
                <a16:creationId xmlns:a16="http://schemas.microsoft.com/office/drawing/2014/main" id="{083C602C-DFF3-BF02-2E3B-85DF89B7270B}"/>
              </a:ext>
            </a:extLst>
          </p:cNvPr>
          <p:cNvGrpSpPr/>
          <p:nvPr userDrawn="1"/>
        </p:nvGrpSpPr>
        <p:grpSpPr>
          <a:xfrm>
            <a:off x="162610" y="5777814"/>
            <a:ext cx="319261" cy="340814"/>
            <a:chOff x="10442985" y="6477267"/>
            <a:chExt cx="319261" cy="340814"/>
          </a:xfrm>
        </p:grpSpPr>
        <p:sp>
          <p:nvSpPr>
            <p:cNvPr id="3682" name="任意多边形: 形状 3681">
              <a:extLst>
                <a:ext uri="{FF2B5EF4-FFF2-40B4-BE49-F238E27FC236}">
                  <a16:creationId xmlns:a16="http://schemas.microsoft.com/office/drawing/2014/main" id="{D3FC0660-3FE4-4982-3B31-23D427B31DE0}"/>
                </a:ext>
              </a:extLst>
            </p:cNvPr>
            <p:cNvSpPr/>
            <p:nvPr/>
          </p:nvSpPr>
          <p:spPr>
            <a:xfrm>
              <a:off x="10453931" y="6504672"/>
              <a:ext cx="308315" cy="313410"/>
            </a:xfrm>
            <a:custGeom>
              <a:avLst/>
              <a:gdLst>
                <a:gd name="connsiteX0" fmla="*/ 124980 w 308315"/>
                <a:gd name="connsiteY0" fmla="*/ 313410 h 313410"/>
                <a:gd name="connsiteX1" fmla="*/ 118506 w 308315"/>
                <a:gd name="connsiteY1" fmla="*/ 312752 h 313410"/>
                <a:gd name="connsiteX2" fmla="*/ 89538 w 308315"/>
                <a:gd name="connsiteY2" fmla="*/ 284799 h 313410"/>
                <a:gd name="connsiteX3" fmla="*/ 84600 w 308315"/>
                <a:gd name="connsiteY3" fmla="*/ 250043 h 313410"/>
                <a:gd name="connsiteX4" fmla="*/ 80952 w 308315"/>
                <a:gd name="connsiteY4" fmla="*/ 224531 h 313410"/>
                <a:gd name="connsiteX5" fmla="*/ 74780 w 308315"/>
                <a:gd name="connsiteY5" fmla="*/ 223516 h 313410"/>
                <a:gd name="connsiteX6" fmla="*/ 24991 w 308315"/>
                <a:gd name="connsiteY6" fmla="*/ 213283 h 313410"/>
                <a:gd name="connsiteX7" fmla="*/ 933 w 308315"/>
                <a:gd name="connsiteY7" fmla="*/ 173699 h 313410"/>
                <a:gd name="connsiteX8" fmla="*/ 7050 w 308315"/>
                <a:gd name="connsiteY8" fmla="*/ 161135 h 313410"/>
                <a:gd name="connsiteX9" fmla="*/ 8120 w 308315"/>
                <a:gd name="connsiteY9" fmla="*/ 159873 h 313410"/>
                <a:gd name="connsiteX10" fmla="*/ 8531 w 308315"/>
                <a:gd name="connsiteY10" fmla="*/ 159407 h 313410"/>
                <a:gd name="connsiteX11" fmla="*/ 12317 w 308315"/>
                <a:gd name="connsiteY11" fmla="*/ 155841 h 313410"/>
                <a:gd name="connsiteX12" fmla="*/ 17831 w 308315"/>
                <a:gd name="connsiteY12" fmla="*/ 151671 h 313410"/>
                <a:gd name="connsiteX13" fmla="*/ 68799 w 308315"/>
                <a:gd name="connsiteY13" fmla="*/ 116750 h 313410"/>
                <a:gd name="connsiteX14" fmla="*/ 66303 w 308315"/>
                <a:gd name="connsiteY14" fmla="*/ 54480 h 313410"/>
                <a:gd name="connsiteX15" fmla="*/ 66385 w 308315"/>
                <a:gd name="connsiteY15" fmla="*/ 39667 h 313410"/>
                <a:gd name="connsiteX16" fmla="*/ 67044 w 308315"/>
                <a:gd name="connsiteY16" fmla="*/ 37307 h 313410"/>
                <a:gd name="connsiteX17" fmla="*/ 76069 w 308315"/>
                <a:gd name="connsiteY17" fmla="*/ 21123 h 313410"/>
                <a:gd name="connsiteX18" fmla="*/ 78702 w 308315"/>
                <a:gd name="connsiteY18" fmla="*/ 18846 h 313410"/>
                <a:gd name="connsiteX19" fmla="*/ 86411 w 308315"/>
                <a:gd name="connsiteY19" fmla="*/ 14265 h 313410"/>
                <a:gd name="connsiteX20" fmla="*/ 99057 w 308315"/>
                <a:gd name="connsiteY20" fmla="*/ 11714 h 313410"/>
                <a:gd name="connsiteX21" fmla="*/ 122319 w 308315"/>
                <a:gd name="connsiteY21" fmla="*/ 21369 h 313410"/>
                <a:gd name="connsiteX22" fmla="*/ 129754 w 308315"/>
                <a:gd name="connsiteY22" fmla="*/ 32863 h 313410"/>
                <a:gd name="connsiteX23" fmla="*/ 140397 w 308315"/>
                <a:gd name="connsiteY23" fmla="*/ 43205 h 313410"/>
                <a:gd name="connsiteX24" fmla="*/ 150245 w 308315"/>
                <a:gd name="connsiteY24" fmla="*/ 52038 h 313410"/>
                <a:gd name="connsiteX25" fmla="*/ 205795 w 308315"/>
                <a:gd name="connsiteY25" fmla="*/ 9245 h 313410"/>
                <a:gd name="connsiteX26" fmla="*/ 215945 w 308315"/>
                <a:gd name="connsiteY26" fmla="*/ 4307 h 313410"/>
                <a:gd name="connsiteX27" fmla="*/ 216576 w 308315"/>
                <a:gd name="connsiteY27" fmla="*/ 4142 h 313410"/>
                <a:gd name="connsiteX28" fmla="*/ 232514 w 308315"/>
                <a:gd name="connsiteY28" fmla="*/ 0 h 313410"/>
                <a:gd name="connsiteX29" fmla="*/ 246147 w 308315"/>
                <a:gd name="connsiteY29" fmla="*/ 2963 h 313410"/>
                <a:gd name="connsiteX30" fmla="*/ 262360 w 308315"/>
                <a:gd name="connsiteY30" fmla="*/ 46442 h 313410"/>
                <a:gd name="connsiteX31" fmla="*/ 251085 w 308315"/>
                <a:gd name="connsiteY31" fmla="*/ 72585 h 313410"/>
                <a:gd name="connsiteX32" fmla="*/ 238137 w 308315"/>
                <a:gd name="connsiteY32" fmla="*/ 104516 h 313410"/>
                <a:gd name="connsiteX33" fmla="*/ 229085 w 308315"/>
                <a:gd name="connsiteY33" fmla="*/ 127312 h 313410"/>
                <a:gd name="connsiteX34" fmla="*/ 243486 w 308315"/>
                <a:gd name="connsiteY34" fmla="*/ 142235 h 313410"/>
                <a:gd name="connsiteX35" fmla="*/ 265569 w 308315"/>
                <a:gd name="connsiteY35" fmla="*/ 164784 h 313410"/>
                <a:gd name="connsiteX36" fmla="*/ 297527 w 308315"/>
                <a:gd name="connsiteY36" fmla="*/ 195289 h 313410"/>
                <a:gd name="connsiteX37" fmla="*/ 300408 w 308315"/>
                <a:gd name="connsiteY37" fmla="*/ 240387 h 313410"/>
                <a:gd name="connsiteX38" fmla="*/ 291767 w 308315"/>
                <a:gd name="connsiteY38" fmla="*/ 247300 h 313410"/>
                <a:gd name="connsiteX39" fmla="*/ 288200 w 308315"/>
                <a:gd name="connsiteY39" fmla="*/ 249000 h 313410"/>
                <a:gd name="connsiteX40" fmla="*/ 286527 w 308315"/>
                <a:gd name="connsiteY40" fmla="*/ 249631 h 313410"/>
                <a:gd name="connsiteX41" fmla="*/ 284881 w 308315"/>
                <a:gd name="connsiteY41" fmla="*/ 250454 h 313410"/>
                <a:gd name="connsiteX42" fmla="*/ 280410 w 308315"/>
                <a:gd name="connsiteY42" fmla="*/ 252128 h 313410"/>
                <a:gd name="connsiteX43" fmla="*/ 279752 w 308315"/>
                <a:gd name="connsiteY43" fmla="*/ 252319 h 313410"/>
                <a:gd name="connsiteX44" fmla="*/ 274951 w 308315"/>
                <a:gd name="connsiteY44" fmla="*/ 253280 h 313410"/>
                <a:gd name="connsiteX45" fmla="*/ 271220 w 308315"/>
                <a:gd name="connsiteY45" fmla="*/ 253499 h 313410"/>
                <a:gd name="connsiteX46" fmla="*/ 263265 w 308315"/>
                <a:gd name="connsiteY46" fmla="*/ 252484 h 313410"/>
                <a:gd name="connsiteX47" fmla="*/ 250701 w 308315"/>
                <a:gd name="connsiteY47" fmla="*/ 249548 h 313410"/>
                <a:gd name="connsiteX48" fmla="*/ 246257 w 308315"/>
                <a:gd name="connsiteY48" fmla="*/ 248616 h 313410"/>
                <a:gd name="connsiteX49" fmla="*/ 237698 w 308315"/>
                <a:gd name="connsiteY49" fmla="*/ 246860 h 313410"/>
                <a:gd name="connsiteX50" fmla="*/ 231197 w 308315"/>
                <a:gd name="connsiteY50" fmla="*/ 245653 h 313410"/>
                <a:gd name="connsiteX51" fmla="*/ 224531 w 308315"/>
                <a:gd name="connsiteY51" fmla="*/ 244447 h 313410"/>
                <a:gd name="connsiteX52" fmla="*/ 211199 w 308315"/>
                <a:gd name="connsiteY52" fmla="*/ 242252 h 313410"/>
                <a:gd name="connsiteX53" fmla="*/ 197730 w 308315"/>
                <a:gd name="connsiteY53" fmla="*/ 240249 h 313410"/>
                <a:gd name="connsiteX54" fmla="*/ 184233 w 308315"/>
                <a:gd name="connsiteY54" fmla="*/ 238412 h 313410"/>
                <a:gd name="connsiteX55" fmla="*/ 179981 w 308315"/>
                <a:gd name="connsiteY55" fmla="*/ 237863 h 313410"/>
                <a:gd name="connsiteX56" fmla="*/ 178061 w 308315"/>
                <a:gd name="connsiteY56" fmla="*/ 241731 h 313410"/>
                <a:gd name="connsiteX57" fmla="*/ 168734 w 308315"/>
                <a:gd name="connsiteY57" fmla="*/ 261016 h 313410"/>
                <a:gd name="connsiteX58" fmla="*/ 154881 w 308315"/>
                <a:gd name="connsiteY58" fmla="*/ 292891 h 313410"/>
                <a:gd name="connsiteX59" fmla="*/ 124980 w 308315"/>
                <a:gd name="connsiteY59" fmla="*/ 313410 h 3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08315" h="313410">
                  <a:moveTo>
                    <a:pt x="124980" y="313410"/>
                  </a:moveTo>
                  <a:cubicBezTo>
                    <a:pt x="122786" y="313410"/>
                    <a:pt x="120618" y="313191"/>
                    <a:pt x="118506" y="312752"/>
                  </a:cubicBezTo>
                  <a:cubicBezTo>
                    <a:pt x="103666" y="311408"/>
                    <a:pt x="91458" y="299832"/>
                    <a:pt x="89538" y="284799"/>
                  </a:cubicBezTo>
                  <a:cubicBezTo>
                    <a:pt x="87974" y="273415"/>
                    <a:pt x="86301" y="261729"/>
                    <a:pt x="84600" y="250043"/>
                  </a:cubicBezTo>
                  <a:cubicBezTo>
                    <a:pt x="83366" y="241539"/>
                    <a:pt x="82159" y="233035"/>
                    <a:pt x="80952" y="224531"/>
                  </a:cubicBezTo>
                  <a:cubicBezTo>
                    <a:pt x="78894" y="224201"/>
                    <a:pt x="76837" y="223845"/>
                    <a:pt x="74780" y="223516"/>
                  </a:cubicBezTo>
                  <a:cubicBezTo>
                    <a:pt x="56949" y="220498"/>
                    <a:pt x="40682" y="217152"/>
                    <a:pt x="24991" y="213283"/>
                  </a:cubicBezTo>
                  <a:cubicBezTo>
                    <a:pt x="7516" y="209060"/>
                    <a:pt x="-3347" y="191283"/>
                    <a:pt x="933" y="173699"/>
                  </a:cubicBezTo>
                  <a:cubicBezTo>
                    <a:pt x="2003" y="169201"/>
                    <a:pt x="4060" y="164949"/>
                    <a:pt x="7050" y="161135"/>
                  </a:cubicBezTo>
                  <a:cubicBezTo>
                    <a:pt x="7379" y="160697"/>
                    <a:pt x="7736" y="160285"/>
                    <a:pt x="8120" y="159873"/>
                  </a:cubicBezTo>
                  <a:cubicBezTo>
                    <a:pt x="8257" y="159709"/>
                    <a:pt x="8394" y="159572"/>
                    <a:pt x="8531" y="159407"/>
                  </a:cubicBezTo>
                  <a:cubicBezTo>
                    <a:pt x="9711" y="158118"/>
                    <a:pt x="10973" y="156911"/>
                    <a:pt x="12317" y="155841"/>
                  </a:cubicBezTo>
                  <a:cubicBezTo>
                    <a:pt x="13990" y="154277"/>
                    <a:pt x="15856" y="152878"/>
                    <a:pt x="17831" y="151671"/>
                  </a:cubicBezTo>
                  <a:cubicBezTo>
                    <a:pt x="33412" y="142180"/>
                    <a:pt x="49762" y="130987"/>
                    <a:pt x="68799" y="116750"/>
                  </a:cubicBezTo>
                  <a:cubicBezTo>
                    <a:pt x="67236" y="95161"/>
                    <a:pt x="66413" y="74642"/>
                    <a:pt x="66303" y="54480"/>
                  </a:cubicBezTo>
                  <a:cubicBezTo>
                    <a:pt x="65206" y="49652"/>
                    <a:pt x="65206" y="44604"/>
                    <a:pt x="66385" y="39667"/>
                  </a:cubicBezTo>
                  <a:cubicBezTo>
                    <a:pt x="66550" y="38981"/>
                    <a:pt x="66824" y="38021"/>
                    <a:pt x="67044" y="37307"/>
                  </a:cubicBezTo>
                  <a:cubicBezTo>
                    <a:pt x="68415" y="31190"/>
                    <a:pt x="71515" y="25594"/>
                    <a:pt x="76069" y="21123"/>
                  </a:cubicBezTo>
                  <a:cubicBezTo>
                    <a:pt x="76892" y="20327"/>
                    <a:pt x="77770" y="19559"/>
                    <a:pt x="78702" y="18846"/>
                  </a:cubicBezTo>
                  <a:cubicBezTo>
                    <a:pt x="81144" y="16898"/>
                    <a:pt x="83695" y="15389"/>
                    <a:pt x="86411" y="14265"/>
                  </a:cubicBezTo>
                  <a:cubicBezTo>
                    <a:pt x="90416" y="12591"/>
                    <a:pt x="94668" y="11714"/>
                    <a:pt x="99057" y="11714"/>
                  </a:cubicBezTo>
                  <a:cubicBezTo>
                    <a:pt x="107890" y="11741"/>
                    <a:pt x="116120" y="15143"/>
                    <a:pt x="122319" y="21369"/>
                  </a:cubicBezTo>
                  <a:cubicBezTo>
                    <a:pt x="125639" y="24689"/>
                    <a:pt x="128135" y="28584"/>
                    <a:pt x="129754" y="32863"/>
                  </a:cubicBezTo>
                  <a:cubicBezTo>
                    <a:pt x="133100" y="36292"/>
                    <a:pt x="136639" y="39749"/>
                    <a:pt x="140397" y="43205"/>
                  </a:cubicBezTo>
                  <a:cubicBezTo>
                    <a:pt x="143634" y="46195"/>
                    <a:pt x="146926" y="49130"/>
                    <a:pt x="150245" y="52038"/>
                  </a:cubicBezTo>
                  <a:cubicBezTo>
                    <a:pt x="167116" y="38487"/>
                    <a:pt x="186071" y="23619"/>
                    <a:pt x="205795" y="9245"/>
                  </a:cubicBezTo>
                  <a:cubicBezTo>
                    <a:pt x="208648" y="7105"/>
                    <a:pt x="212132" y="5404"/>
                    <a:pt x="215945" y="4307"/>
                  </a:cubicBezTo>
                  <a:cubicBezTo>
                    <a:pt x="216137" y="4252"/>
                    <a:pt x="216356" y="4197"/>
                    <a:pt x="216576" y="4142"/>
                  </a:cubicBezTo>
                  <a:cubicBezTo>
                    <a:pt x="221349" y="1481"/>
                    <a:pt x="226835" y="0"/>
                    <a:pt x="232514" y="0"/>
                  </a:cubicBezTo>
                  <a:cubicBezTo>
                    <a:pt x="237259" y="0"/>
                    <a:pt x="241841" y="988"/>
                    <a:pt x="246147" y="2963"/>
                  </a:cubicBezTo>
                  <a:cubicBezTo>
                    <a:pt x="262607" y="10479"/>
                    <a:pt x="269876" y="29983"/>
                    <a:pt x="262360" y="46442"/>
                  </a:cubicBezTo>
                  <a:cubicBezTo>
                    <a:pt x="259013" y="53904"/>
                    <a:pt x="255392" y="62243"/>
                    <a:pt x="251085" y="72585"/>
                  </a:cubicBezTo>
                  <a:cubicBezTo>
                    <a:pt x="246669" y="83174"/>
                    <a:pt x="242389" y="93845"/>
                    <a:pt x="238137" y="104516"/>
                  </a:cubicBezTo>
                  <a:cubicBezTo>
                    <a:pt x="238137" y="104516"/>
                    <a:pt x="230401" y="123965"/>
                    <a:pt x="229085" y="127312"/>
                  </a:cubicBezTo>
                  <a:lnTo>
                    <a:pt x="243486" y="142235"/>
                  </a:lnTo>
                  <a:cubicBezTo>
                    <a:pt x="250783" y="149806"/>
                    <a:pt x="258135" y="157350"/>
                    <a:pt x="265569" y="164784"/>
                  </a:cubicBezTo>
                  <a:cubicBezTo>
                    <a:pt x="278216" y="177430"/>
                    <a:pt x="288091" y="186839"/>
                    <a:pt x="297527" y="195289"/>
                  </a:cubicBezTo>
                  <a:cubicBezTo>
                    <a:pt x="310640" y="206728"/>
                    <a:pt x="312039" y="227027"/>
                    <a:pt x="300408" y="240387"/>
                  </a:cubicBezTo>
                  <a:cubicBezTo>
                    <a:pt x="297939" y="243212"/>
                    <a:pt x="295058" y="245516"/>
                    <a:pt x="291767" y="247300"/>
                  </a:cubicBezTo>
                  <a:cubicBezTo>
                    <a:pt x="290587" y="247958"/>
                    <a:pt x="289435" y="248506"/>
                    <a:pt x="288200" y="249000"/>
                  </a:cubicBezTo>
                  <a:cubicBezTo>
                    <a:pt x="287871" y="249137"/>
                    <a:pt x="286747" y="249548"/>
                    <a:pt x="286527" y="249631"/>
                  </a:cubicBezTo>
                  <a:cubicBezTo>
                    <a:pt x="285979" y="249933"/>
                    <a:pt x="285430" y="250208"/>
                    <a:pt x="284881" y="250454"/>
                  </a:cubicBezTo>
                  <a:cubicBezTo>
                    <a:pt x="283290" y="251250"/>
                    <a:pt x="281535" y="251798"/>
                    <a:pt x="280410" y="252128"/>
                  </a:cubicBezTo>
                  <a:cubicBezTo>
                    <a:pt x="280218" y="252183"/>
                    <a:pt x="279944" y="252265"/>
                    <a:pt x="279752" y="252319"/>
                  </a:cubicBezTo>
                  <a:cubicBezTo>
                    <a:pt x="279066" y="252539"/>
                    <a:pt x="277283" y="253005"/>
                    <a:pt x="274951" y="253280"/>
                  </a:cubicBezTo>
                  <a:cubicBezTo>
                    <a:pt x="273854" y="253417"/>
                    <a:pt x="272537" y="253499"/>
                    <a:pt x="271220" y="253499"/>
                  </a:cubicBezTo>
                  <a:cubicBezTo>
                    <a:pt x="268532" y="253499"/>
                    <a:pt x="265844" y="253170"/>
                    <a:pt x="263265" y="252484"/>
                  </a:cubicBezTo>
                  <a:cubicBezTo>
                    <a:pt x="259287" y="251497"/>
                    <a:pt x="254980" y="250509"/>
                    <a:pt x="250701" y="249548"/>
                  </a:cubicBezTo>
                  <a:lnTo>
                    <a:pt x="246257" y="248616"/>
                  </a:lnTo>
                  <a:cubicBezTo>
                    <a:pt x="243102" y="247958"/>
                    <a:pt x="240414" y="247382"/>
                    <a:pt x="237698" y="246860"/>
                  </a:cubicBezTo>
                  <a:lnTo>
                    <a:pt x="231197" y="245653"/>
                  </a:lnTo>
                  <a:cubicBezTo>
                    <a:pt x="228975" y="245242"/>
                    <a:pt x="226753" y="244830"/>
                    <a:pt x="224531" y="244447"/>
                  </a:cubicBezTo>
                  <a:cubicBezTo>
                    <a:pt x="224531" y="244447"/>
                    <a:pt x="213586" y="242636"/>
                    <a:pt x="211199" y="242252"/>
                  </a:cubicBezTo>
                  <a:lnTo>
                    <a:pt x="197730" y="240249"/>
                  </a:lnTo>
                  <a:lnTo>
                    <a:pt x="184233" y="238412"/>
                  </a:lnTo>
                  <a:lnTo>
                    <a:pt x="179981" y="237863"/>
                  </a:lnTo>
                  <a:lnTo>
                    <a:pt x="178061" y="241731"/>
                  </a:lnTo>
                  <a:cubicBezTo>
                    <a:pt x="174906" y="248123"/>
                    <a:pt x="171779" y="254541"/>
                    <a:pt x="168734" y="261016"/>
                  </a:cubicBezTo>
                  <a:cubicBezTo>
                    <a:pt x="162974" y="273250"/>
                    <a:pt x="158584" y="283372"/>
                    <a:pt x="154881" y="292891"/>
                  </a:cubicBezTo>
                  <a:cubicBezTo>
                    <a:pt x="150300" y="305072"/>
                    <a:pt x="138230" y="313410"/>
                    <a:pt x="124980" y="313410"/>
                  </a:cubicBezTo>
                  <a:close/>
                </a:path>
              </a:pathLst>
            </a:custGeom>
            <a:solidFill>
              <a:srgbClr val="055A74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3" name="任意多边形: 形状 3682">
              <a:extLst>
                <a:ext uri="{FF2B5EF4-FFF2-40B4-BE49-F238E27FC236}">
                  <a16:creationId xmlns:a16="http://schemas.microsoft.com/office/drawing/2014/main" id="{7E841EE6-FD4C-504F-4487-FCBD2C468199}"/>
                </a:ext>
              </a:extLst>
            </p:cNvPr>
            <p:cNvSpPr/>
            <p:nvPr/>
          </p:nvSpPr>
          <p:spPr>
            <a:xfrm>
              <a:off x="10442985" y="6477267"/>
              <a:ext cx="308315" cy="313437"/>
            </a:xfrm>
            <a:custGeom>
              <a:avLst/>
              <a:gdLst>
                <a:gd name="connsiteX0" fmla="*/ 124980 w 308315"/>
                <a:gd name="connsiteY0" fmla="*/ 313438 h 313437"/>
                <a:gd name="connsiteX1" fmla="*/ 118506 w 308315"/>
                <a:gd name="connsiteY1" fmla="*/ 312779 h 313437"/>
                <a:gd name="connsiteX2" fmla="*/ 89538 w 308315"/>
                <a:gd name="connsiteY2" fmla="*/ 284826 h 313437"/>
                <a:gd name="connsiteX3" fmla="*/ 84600 w 308315"/>
                <a:gd name="connsiteY3" fmla="*/ 250070 h 313437"/>
                <a:gd name="connsiteX4" fmla="*/ 80952 w 308315"/>
                <a:gd name="connsiteY4" fmla="*/ 224558 h 313437"/>
                <a:gd name="connsiteX5" fmla="*/ 74780 w 308315"/>
                <a:gd name="connsiteY5" fmla="*/ 223543 h 313437"/>
                <a:gd name="connsiteX6" fmla="*/ 24991 w 308315"/>
                <a:gd name="connsiteY6" fmla="*/ 213311 h 313437"/>
                <a:gd name="connsiteX7" fmla="*/ 933 w 308315"/>
                <a:gd name="connsiteY7" fmla="*/ 173727 h 313437"/>
                <a:gd name="connsiteX8" fmla="*/ 7050 w 308315"/>
                <a:gd name="connsiteY8" fmla="*/ 161163 h 313437"/>
                <a:gd name="connsiteX9" fmla="*/ 8120 w 308315"/>
                <a:gd name="connsiteY9" fmla="*/ 159901 h 313437"/>
                <a:gd name="connsiteX10" fmla="*/ 8531 w 308315"/>
                <a:gd name="connsiteY10" fmla="*/ 159435 h 313437"/>
                <a:gd name="connsiteX11" fmla="*/ 12317 w 308315"/>
                <a:gd name="connsiteY11" fmla="*/ 155868 h 313437"/>
                <a:gd name="connsiteX12" fmla="*/ 17831 w 308315"/>
                <a:gd name="connsiteY12" fmla="*/ 151699 h 313437"/>
                <a:gd name="connsiteX13" fmla="*/ 68799 w 308315"/>
                <a:gd name="connsiteY13" fmla="*/ 116778 h 313437"/>
                <a:gd name="connsiteX14" fmla="*/ 66303 w 308315"/>
                <a:gd name="connsiteY14" fmla="*/ 54507 h 313437"/>
                <a:gd name="connsiteX15" fmla="*/ 66385 w 308315"/>
                <a:gd name="connsiteY15" fmla="*/ 39667 h 313437"/>
                <a:gd name="connsiteX16" fmla="*/ 67044 w 308315"/>
                <a:gd name="connsiteY16" fmla="*/ 37307 h 313437"/>
                <a:gd name="connsiteX17" fmla="*/ 76069 w 308315"/>
                <a:gd name="connsiteY17" fmla="*/ 21123 h 313437"/>
                <a:gd name="connsiteX18" fmla="*/ 78702 w 308315"/>
                <a:gd name="connsiteY18" fmla="*/ 18846 h 313437"/>
                <a:gd name="connsiteX19" fmla="*/ 86411 w 308315"/>
                <a:gd name="connsiteY19" fmla="*/ 14265 h 313437"/>
                <a:gd name="connsiteX20" fmla="*/ 99057 w 308315"/>
                <a:gd name="connsiteY20" fmla="*/ 11713 h 313437"/>
                <a:gd name="connsiteX21" fmla="*/ 122319 w 308315"/>
                <a:gd name="connsiteY21" fmla="*/ 21369 h 313437"/>
                <a:gd name="connsiteX22" fmla="*/ 129753 w 308315"/>
                <a:gd name="connsiteY22" fmla="*/ 32863 h 313437"/>
                <a:gd name="connsiteX23" fmla="*/ 140397 w 308315"/>
                <a:gd name="connsiteY23" fmla="*/ 43205 h 313437"/>
                <a:gd name="connsiteX24" fmla="*/ 150245 w 308315"/>
                <a:gd name="connsiteY24" fmla="*/ 52038 h 313437"/>
                <a:gd name="connsiteX25" fmla="*/ 205795 w 308315"/>
                <a:gd name="connsiteY25" fmla="*/ 9245 h 313437"/>
                <a:gd name="connsiteX26" fmla="*/ 215945 w 308315"/>
                <a:gd name="connsiteY26" fmla="*/ 4307 h 313437"/>
                <a:gd name="connsiteX27" fmla="*/ 216576 w 308315"/>
                <a:gd name="connsiteY27" fmla="*/ 4142 h 313437"/>
                <a:gd name="connsiteX28" fmla="*/ 232514 w 308315"/>
                <a:gd name="connsiteY28" fmla="*/ 0 h 313437"/>
                <a:gd name="connsiteX29" fmla="*/ 246147 w 308315"/>
                <a:gd name="connsiteY29" fmla="*/ 2963 h 313437"/>
                <a:gd name="connsiteX30" fmla="*/ 262360 w 308315"/>
                <a:gd name="connsiteY30" fmla="*/ 46442 h 313437"/>
                <a:gd name="connsiteX31" fmla="*/ 251085 w 308315"/>
                <a:gd name="connsiteY31" fmla="*/ 72585 h 313437"/>
                <a:gd name="connsiteX32" fmla="*/ 238137 w 308315"/>
                <a:gd name="connsiteY32" fmla="*/ 104516 h 313437"/>
                <a:gd name="connsiteX33" fmla="*/ 229085 w 308315"/>
                <a:gd name="connsiteY33" fmla="*/ 127312 h 313437"/>
                <a:gd name="connsiteX34" fmla="*/ 243486 w 308315"/>
                <a:gd name="connsiteY34" fmla="*/ 142235 h 313437"/>
                <a:gd name="connsiteX35" fmla="*/ 265569 w 308315"/>
                <a:gd name="connsiteY35" fmla="*/ 164784 h 313437"/>
                <a:gd name="connsiteX36" fmla="*/ 297527 w 308315"/>
                <a:gd name="connsiteY36" fmla="*/ 195289 h 313437"/>
                <a:gd name="connsiteX37" fmla="*/ 300408 w 308315"/>
                <a:gd name="connsiteY37" fmla="*/ 240387 h 313437"/>
                <a:gd name="connsiteX38" fmla="*/ 291767 w 308315"/>
                <a:gd name="connsiteY38" fmla="*/ 247327 h 313437"/>
                <a:gd name="connsiteX39" fmla="*/ 288200 w 308315"/>
                <a:gd name="connsiteY39" fmla="*/ 249027 h 313437"/>
                <a:gd name="connsiteX40" fmla="*/ 286527 w 308315"/>
                <a:gd name="connsiteY40" fmla="*/ 249658 h 313437"/>
                <a:gd name="connsiteX41" fmla="*/ 284881 w 308315"/>
                <a:gd name="connsiteY41" fmla="*/ 250481 h 313437"/>
                <a:gd name="connsiteX42" fmla="*/ 280410 w 308315"/>
                <a:gd name="connsiteY42" fmla="*/ 252155 h 313437"/>
                <a:gd name="connsiteX43" fmla="*/ 279752 w 308315"/>
                <a:gd name="connsiteY43" fmla="*/ 252347 h 313437"/>
                <a:gd name="connsiteX44" fmla="*/ 274951 w 308315"/>
                <a:gd name="connsiteY44" fmla="*/ 253307 h 313437"/>
                <a:gd name="connsiteX45" fmla="*/ 271220 w 308315"/>
                <a:gd name="connsiteY45" fmla="*/ 253527 h 313437"/>
                <a:gd name="connsiteX46" fmla="*/ 263265 w 308315"/>
                <a:gd name="connsiteY46" fmla="*/ 252511 h 313437"/>
                <a:gd name="connsiteX47" fmla="*/ 250701 w 308315"/>
                <a:gd name="connsiteY47" fmla="*/ 249576 h 313437"/>
                <a:gd name="connsiteX48" fmla="*/ 246257 w 308315"/>
                <a:gd name="connsiteY48" fmla="*/ 248644 h 313437"/>
                <a:gd name="connsiteX49" fmla="*/ 237698 w 308315"/>
                <a:gd name="connsiteY49" fmla="*/ 246888 h 313437"/>
                <a:gd name="connsiteX50" fmla="*/ 231197 w 308315"/>
                <a:gd name="connsiteY50" fmla="*/ 245681 h 313437"/>
                <a:gd name="connsiteX51" fmla="*/ 224531 w 308315"/>
                <a:gd name="connsiteY51" fmla="*/ 244474 h 313437"/>
                <a:gd name="connsiteX52" fmla="*/ 211199 w 308315"/>
                <a:gd name="connsiteY52" fmla="*/ 242279 h 313437"/>
                <a:gd name="connsiteX53" fmla="*/ 197730 w 308315"/>
                <a:gd name="connsiteY53" fmla="*/ 240277 h 313437"/>
                <a:gd name="connsiteX54" fmla="*/ 184233 w 308315"/>
                <a:gd name="connsiteY54" fmla="*/ 238439 h 313437"/>
                <a:gd name="connsiteX55" fmla="*/ 179981 w 308315"/>
                <a:gd name="connsiteY55" fmla="*/ 237890 h 313437"/>
                <a:gd name="connsiteX56" fmla="*/ 178061 w 308315"/>
                <a:gd name="connsiteY56" fmla="*/ 241758 h 313437"/>
                <a:gd name="connsiteX57" fmla="*/ 168734 w 308315"/>
                <a:gd name="connsiteY57" fmla="*/ 261043 h 313437"/>
                <a:gd name="connsiteX58" fmla="*/ 154881 w 308315"/>
                <a:gd name="connsiteY58" fmla="*/ 292919 h 313437"/>
                <a:gd name="connsiteX59" fmla="*/ 124980 w 308315"/>
                <a:gd name="connsiteY59" fmla="*/ 313438 h 31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08315" h="313437">
                  <a:moveTo>
                    <a:pt x="124980" y="313438"/>
                  </a:moveTo>
                  <a:cubicBezTo>
                    <a:pt x="122786" y="313438"/>
                    <a:pt x="120618" y="313219"/>
                    <a:pt x="118506" y="312779"/>
                  </a:cubicBezTo>
                  <a:cubicBezTo>
                    <a:pt x="103666" y="311435"/>
                    <a:pt x="91458" y="299859"/>
                    <a:pt x="89538" y="284826"/>
                  </a:cubicBezTo>
                  <a:cubicBezTo>
                    <a:pt x="87974" y="273442"/>
                    <a:pt x="86301" y="261756"/>
                    <a:pt x="84600" y="250070"/>
                  </a:cubicBezTo>
                  <a:cubicBezTo>
                    <a:pt x="83366" y="241566"/>
                    <a:pt x="82159" y="233062"/>
                    <a:pt x="80952" y="224558"/>
                  </a:cubicBezTo>
                  <a:cubicBezTo>
                    <a:pt x="78894" y="224229"/>
                    <a:pt x="76837" y="223873"/>
                    <a:pt x="74780" y="223543"/>
                  </a:cubicBezTo>
                  <a:cubicBezTo>
                    <a:pt x="56949" y="220526"/>
                    <a:pt x="40682" y="217179"/>
                    <a:pt x="24991" y="213311"/>
                  </a:cubicBezTo>
                  <a:cubicBezTo>
                    <a:pt x="7516" y="209086"/>
                    <a:pt x="-3347" y="191310"/>
                    <a:pt x="933" y="173727"/>
                  </a:cubicBezTo>
                  <a:cubicBezTo>
                    <a:pt x="2003" y="169228"/>
                    <a:pt x="4060" y="164976"/>
                    <a:pt x="7050" y="161163"/>
                  </a:cubicBezTo>
                  <a:cubicBezTo>
                    <a:pt x="7379" y="160724"/>
                    <a:pt x="7736" y="160313"/>
                    <a:pt x="8120" y="159901"/>
                  </a:cubicBezTo>
                  <a:cubicBezTo>
                    <a:pt x="8257" y="159736"/>
                    <a:pt x="8394" y="159600"/>
                    <a:pt x="8531" y="159435"/>
                  </a:cubicBezTo>
                  <a:cubicBezTo>
                    <a:pt x="9711" y="158146"/>
                    <a:pt x="10973" y="156938"/>
                    <a:pt x="12317" y="155868"/>
                  </a:cubicBezTo>
                  <a:cubicBezTo>
                    <a:pt x="13990" y="154305"/>
                    <a:pt x="15828" y="152906"/>
                    <a:pt x="17831" y="151699"/>
                  </a:cubicBezTo>
                  <a:cubicBezTo>
                    <a:pt x="33412" y="142207"/>
                    <a:pt x="49762" y="131015"/>
                    <a:pt x="68799" y="116778"/>
                  </a:cubicBezTo>
                  <a:cubicBezTo>
                    <a:pt x="67236" y="95189"/>
                    <a:pt x="66413" y="74670"/>
                    <a:pt x="66303" y="54507"/>
                  </a:cubicBezTo>
                  <a:cubicBezTo>
                    <a:pt x="65206" y="49679"/>
                    <a:pt x="65206" y="44632"/>
                    <a:pt x="66385" y="39667"/>
                  </a:cubicBezTo>
                  <a:cubicBezTo>
                    <a:pt x="66550" y="38981"/>
                    <a:pt x="66824" y="38021"/>
                    <a:pt x="67044" y="37307"/>
                  </a:cubicBezTo>
                  <a:cubicBezTo>
                    <a:pt x="68415" y="31190"/>
                    <a:pt x="71515" y="25594"/>
                    <a:pt x="76069" y="21123"/>
                  </a:cubicBezTo>
                  <a:cubicBezTo>
                    <a:pt x="76892" y="20327"/>
                    <a:pt x="77770" y="19559"/>
                    <a:pt x="78702" y="18846"/>
                  </a:cubicBezTo>
                  <a:cubicBezTo>
                    <a:pt x="81144" y="16898"/>
                    <a:pt x="83695" y="15389"/>
                    <a:pt x="86411" y="14265"/>
                  </a:cubicBezTo>
                  <a:cubicBezTo>
                    <a:pt x="90416" y="12591"/>
                    <a:pt x="94668" y="11713"/>
                    <a:pt x="99057" y="11713"/>
                  </a:cubicBezTo>
                  <a:cubicBezTo>
                    <a:pt x="107890" y="11741"/>
                    <a:pt x="116120" y="15142"/>
                    <a:pt x="122319" y="21369"/>
                  </a:cubicBezTo>
                  <a:cubicBezTo>
                    <a:pt x="125638" y="24689"/>
                    <a:pt x="128135" y="28584"/>
                    <a:pt x="129753" y="32863"/>
                  </a:cubicBezTo>
                  <a:cubicBezTo>
                    <a:pt x="133100" y="36292"/>
                    <a:pt x="136639" y="39749"/>
                    <a:pt x="140397" y="43205"/>
                  </a:cubicBezTo>
                  <a:cubicBezTo>
                    <a:pt x="143634" y="46195"/>
                    <a:pt x="146926" y="49130"/>
                    <a:pt x="150245" y="52038"/>
                  </a:cubicBezTo>
                  <a:cubicBezTo>
                    <a:pt x="167116" y="38487"/>
                    <a:pt x="186071" y="23619"/>
                    <a:pt x="205795" y="9245"/>
                  </a:cubicBezTo>
                  <a:cubicBezTo>
                    <a:pt x="208648" y="7105"/>
                    <a:pt x="212132" y="5404"/>
                    <a:pt x="215945" y="4307"/>
                  </a:cubicBezTo>
                  <a:cubicBezTo>
                    <a:pt x="216137" y="4252"/>
                    <a:pt x="216356" y="4197"/>
                    <a:pt x="216576" y="4142"/>
                  </a:cubicBezTo>
                  <a:cubicBezTo>
                    <a:pt x="221349" y="1481"/>
                    <a:pt x="226835" y="0"/>
                    <a:pt x="232514" y="0"/>
                  </a:cubicBezTo>
                  <a:cubicBezTo>
                    <a:pt x="237259" y="0"/>
                    <a:pt x="241841" y="988"/>
                    <a:pt x="246147" y="2963"/>
                  </a:cubicBezTo>
                  <a:cubicBezTo>
                    <a:pt x="262607" y="10479"/>
                    <a:pt x="269876" y="29983"/>
                    <a:pt x="262360" y="46442"/>
                  </a:cubicBezTo>
                  <a:cubicBezTo>
                    <a:pt x="259013" y="53904"/>
                    <a:pt x="255392" y="62243"/>
                    <a:pt x="251085" y="72585"/>
                  </a:cubicBezTo>
                  <a:cubicBezTo>
                    <a:pt x="246668" y="83174"/>
                    <a:pt x="242389" y="93845"/>
                    <a:pt x="238137" y="104516"/>
                  </a:cubicBezTo>
                  <a:cubicBezTo>
                    <a:pt x="238137" y="104516"/>
                    <a:pt x="230401" y="123965"/>
                    <a:pt x="229085" y="127312"/>
                  </a:cubicBezTo>
                  <a:lnTo>
                    <a:pt x="243486" y="142235"/>
                  </a:lnTo>
                  <a:cubicBezTo>
                    <a:pt x="250783" y="149806"/>
                    <a:pt x="258135" y="157350"/>
                    <a:pt x="265569" y="164784"/>
                  </a:cubicBezTo>
                  <a:cubicBezTo>
                    <a:pt x="278215" y="177430"/>
                    <a:pt x="288091" y="186839"/>
                    <a:pt x="297527" y="195289"/>
                  </a:cubicBezTo>
                  <a:cubicBezTo>
                    <a:pt x="310640" y="206728"/>
                    <a:pt x="312039" y="227027"/>
                    <a:pt x="300408" y="240387"/>
                  </a:cubicBezTo>
                  <a:cubicBezTo>
                    <a:pt x="297939" y="243212"/>
                    <a:pt x="295058" y="245516"/>
                    <a:pt x="291767" y="247327"/>
                  </a:cubicBezTo>
                  <a:cubicBezTo>
                    <a:pt x="290587" y="247985"/>
                    <a:pt x="289435" y="248534"/>
                    <a:pt x="288200" y="249027"/>
                  </a:cubicBezTo>
                  <a:cubicBezTo>
                    <a:pt x="287871" y="249165"/>
                    <a:pt x="286747" y="249576"/>
                    <a:pt x="286527" y="249658"/>
                  </a:cubicBezTo>
                  <a:cubicBezTo>
                    <a:pt x="285979" y="249960"/>
                    <a:pt x="285430" y="250234"/>
                    <a:pt x="284881" y="250481"/>
                  </a:cubicBezTo>
                  <a:cubicBezTo>
                    <a:pt x="283290" y="251277"/>
                    <a:pt x="281535" y="251826"/>
                    <a:pt x="280410" y="252155"/>
                  </a:cubicBezTo>
                  <a:cubicBezTo>
                    <a:pt x="280218" y="252210"/>
                    <a:pt x="279943" y="252292"/>
                    <a:pt x="279752" y="252347"/>
                  </a:cubicBezTo>
                  <a:cubicBezTo>
                    <a:pt x="279066" y="252566"/>
                    <a:pt x="277283" y="253032"/>
                    <a:pt x="274951" y="253307"/>
                  </a:cubicBezTo>
                  <a:cubicBezTo>
                    <a:pt x="273854" y="253444"/>
                    <a:pt x="272537" y="253527"/>
                    <a:pt x="271220" y="253527"/>
                  </a:cubicBezTo>
                  <a:cubicBezTo>
                    <a:pt x="268532" y="253527"/>
                    <a:pt x="265844" y="253197"/>
                    <a:pt x="263265" y="252511"/>
                  </a:cubicBezTo>
                  <a:cubicBezTo>
                    <a:pt x="259287" y="251524"/>
                    <a:pt x="254980" y="250536"/>
                    <a:pt x="250701" y="249576"/>
                  </a:cubicBezTo>
                  <a:lnTo>
                    <a:pt x="246257" y="248644"/>
                  </a:lnTo>
                  <a:cubicBezTo>
                    <a:pt x="243102" y="247985"/>
                    <a:pt x="240414" y="247409"/>
                    <a:pt x="237698" y="246888"/>
                  </a:cubicBezTo>
                  <a:lnTo>
                    <a:pt x="231197" y="245681"/>
                  </a:lnTo>
                  <a:cubicBezTo>
                    <a:pt x="228975" y="245270"/>
                    <a:pt x="226753" y="244858"/>
                    <a:pt x="224531" y="244474"/>
                  </a:cubicBezTo>
                  <a:cubicBezTo>
                    <a:pt x="224531" y="244474"/>
                    <a:pt x="213586" y="242663"/>
                    <a:pt x="211199" y="242279"/>
                  </a:cubicBezTo>
                  <a:lnTo>
                    <a:pt x="197730" y="240277"/>
                  </a:lnTo>
                  <a:lnTo>
                    <a:pt x="184233" y="238439"/>
                  </a:lnTo>
                  <a:lnTo>
                    <a:pt x="179981" y="237890"/>
                  </a:lnTo>
                  <a:lnTo>
                    <a:pt x="178061" y="241758"/>
                  </a:lnTo>
                  <a:cubicBezTo>
                    <a:pt x="174906" y="248149"/>
                    <a:pt x="171779" y="254569"/>
                    <a:pt x="168734" y="261043"/>
                  </a:cubicBezTo>
                  <a:cubicBezTo>
                    <a:pt x="162974" y="273278"/>
                    <a:pt x="158584" y="283400"/>
                    <a:pt x="154881" y="292919"/>
                  </a:cubicBezTo>
                  <a:cubicBezTo>
                    <a:pt x="150300" y="305098"/>
                    <a:pt x="138230" y="313438"/>
                    <a:pt x="124980" y="313438"/>
                  </a:cubicBez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684" name="图形 291">
              <a:extLst>
                <a:ext uri="{FF2B5EF4-FFF2-40B4-BE49-F238E27FC236}">
                  <a16:creationId xmlns:a16="http://schemas.microsoft.com/office/drawing/2014/main" id="{CFEDF1DD-0F3B-D53D-E4B5-BC993802CAED}"/>
                </a:ext>
              </a:extLst>
            </p:cNvPr>
            <p:cNvGrpSpPr/>
            <p:nvPr/>
          </p:nvGrpSpPr>
          <p:grpSpPr>
            <a:xfrm>
              <a:off x="10470382" y="6504615"/>
              <a:ext cx="253577" cy="258722"/>
              <a:chOff x="10470382" y="6504615"/>
              <a:chExt cx="253577" cy="258722"/>
            </a:xfrm>
          </p:grpSpPr>
          <p:sp>
            <p:nvSpPr>
              <p:cNvPr id="3685" name="任意多边形: 形状 3684">
                <a:extLst>
                  <a:ext uri="{FF2B5EF4-FFF2-40B4-BE49-F238E27FC236}">
                    <a16:creationId xmlns:a16="http://schemas.microsoft.com/office/drawing/2014/main" id="{D44D1C76-9661-7DC6-64BB-8BA8F6E36606}"/>
                  </a:ext>
                </a:extLst>
              </p:cNvPr>
              <p:cNvSpPr/>
              <p:nvPr/>
            </p:nvSpPr>
            <p:spPr>
              <a:xfrm>
                <a:off x="10601323" y="6520774"/>
                <a:ext cx="63450" cy="81061"/>
              </a:xfrm>
              <a:custGeom>
                <a:avLst/>
                <a:gdLst>
                  <a:gd name="connsiteX0" fmla="*/ 30038 w 63450"/>
                  <a:gd name="connsiteY0" fmla="*/ 81061 h 81061"/>
                  <a:gd name="connsiteX1" fmla="*/ 51462 w 63450"/>
                  <a:gd name="connsiteY1" fmla="*/ 27844 h 81061"/>
                  <a:gd name="connsiteX2" fmla="*/ 63450 w 63450"/>
                  <a:gd name="connsiteY2" fmla="*/ 0 h 81061"/>
                  <a:gd name="connsiteX3" fmla="*/ 4581 w 63450"/>
                  <a:gd name="connsiteY3" fmla="*/ 48033 h 81061"/>
                  <a:gd name="connsiteX4" fmla="*/ 0 w 63450"/>
                  <a:gd name="connsiteY4" fmla="*/ 51847 h 81061"/>
                  <a:gd name="connsiteX5" fmla="*/ 12866 w 63450"/>
                  <a:gd name="connsiteY5" fmla="*/ 63724 h 81061"/>
                  <a:gd name="connsiteX6" fmla="*/ 30038 w 63450"/>
                  <a:gd name="connsiteY6" fmla="*/ 81061 h 81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450" h="81061">
                    <a:moveTo>
                      <a:pt x="30038" y="81061"/>
                    </a:moveTo>
                    <a:cubicBezTo>
                      <a:pt x="37143" y="63313"/>
                      <a:pt x="44138" y="45510"/>
                      <a:pt x="51462" y="27844"/>
                    </a:cubicBezTo>
                    <a:cubicBezTo>
                      <a:pt x="55330" y="18489"/>
                      <a:pt x="59335" y="9217"/>
                      <a:pt x="63450" y="0"/>
                    </a:cubicBezTo>
                    <a:cubicBezTo>
                      <a:pt x="43370" y="15581"/>
                      <a:pt x="24003" y="31876"/>
                      <a:pt x="4581" y="48033"/>
                    </a:cubicBezTo>
                    <a:cubicBezTo>
                      <a:pt x="3045" y="49295"/>
                      <a:pt x="1509" y="50557"/>
                      <a:pt x="0" y="51847"/>
                    </a:cubicBezTo>
                    <a:cubicBezTo>
                      <a:pt x="4362" y="55742"/>
                      <a:pt x="8669" y="59692"/>
                      <a:pt x="12866" y="63724"/>
                    </a:cubicBezTo>
                    <a:cubicBezTo>
                      <a:pt x="18626" y="69430"/>
                      <a:pt x="24332" y="75246"/>
                      <a:pt x="30038" y="8106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6" name="任意多边形: 形状 3685">
                <a:extLst>
                  <a:ext uri="{FF2B5EF4-FFF2-40B4-BE49-F238E27FC236}">
                    <a16:creationId xmlns:a16="http://schemas.microsoft.com/office/drawing/2014/main" id="{D9B9D965-DE91-7372-0629-D485646A6576}"/>
                  </a:ext>
                </a:extLst>
              </p:cNvPr>
              <p:cNvSpPr/>
              <p:nvPr/>
            </p:nvSpPr>
            <p:spPr>
              <a:xfrm>
                <a:off x="10552521" y="6580164"/>
                <a:ext cx="74121" cy="92912"/>
              </a:xfrm>
              <a:custGeom>
                <a:avLst/>
                <a:gdLst>
                  <a:gd name="connsiteX0" fmla="*/ 5898 w 74121"/>
                  <a:gd name="connsiteY0" fmla="*/ 87288 h 92912"/>
                  <a:gd name="connsiteX1" fmla="*/ 24223 w 74121"/>
                  <a:gd name="connsiteY1" fmla="*/ 89730 h 92912"/>
                  <a:gd name="connsiteX2" fmla="*/ 48308 w 74121"/>
                  <a:gd name="connsiteY2" fmla="*/ 92912 h 92912"/>
                  <a:gd name="connsiteX3" fmla="*/ 61283 w 74121"/>
                  <a:gd name="connsiteY3" fmla="*/ 64109 h 92912"/>
                  <a:gd name="connsiteX4" fmla="*/ 74121 w 74121"/>
                  <a:gd name="connsiteY4" fmla="*/ 33302 h 92912"/>
                  <a:gd name="connsiteX5" fmla="*/ 53383 w 74121"/>
                  <a:gd name="connsiteY5" fmla="*/ 12783 h 92912"/>
                  <a:gd name="connsiteX6" fmla="*/ 39694 w 74121"/>
                  <a:gd name="connsiteY6" fmla="*/ 0 h 92912"/>
                  <a:gd name="connsiteX7" fmla="*/ 0 w 74121"/>
                  <a:gd name="connsiteY7" fmla="*/ 31931 h 92912"/>
                  <a:gd name="connsiteX8" fmla="*/ 357 w 74121"/>
                  <a:gd name="connsiteY8" fmla="*/ 35963 h 92912"/>
                  <a:gd name="connsiteX9" fmla="*/ 5898 w 74121"/>
                  <a:gd name="connsiteY9" fmla="*/ 87288 h 92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4121" h="92912">
                    <a:moveTo>
                      <a:pt x="5898" y="87288"/>
                    </a:moveTo>
                    <a:cubicBezTo>
                      <a:pt x="12015" y="88112"/>
                      <a:pt x="18105" y="88935"/>
                      <a:pt x="24223" y="89730"/>
                    </a:cubicBezTo>
                    <a:cubicBezTo>
                      <a:pt x="32260" y="90772"/>
                      <a:pt x="40270" y="91842"/>
                      <a:pt x="48308" y="92912"/>
                    </a:cubicBezTo>
                    <a:cubicBezTo>
                      <a:pt x="52779" y="83393"/>
                      <a:pt x="57169" y="73847"/>
                      <a:pt x="61283" y="64109"/>
                    </a:cubicBezTo>
                    <a:cubicBezTo>
                      <a:pt x="65700" y="53904"/>
                      <a:pt x="69952" y="43617"/>
                      <a:pt x="74121" y="33302"/>
                    </a:cubicBezTo>
                    <a:cubicBezTo>
                      <a:pt x="67263" y="26390"/>
                      <a:pt x="60378" y="19532"/>
                      <a:pt x="53383" y="12783"/>
                    </a:cubicBezTo>
                    <a:cubicBezTo>
                      <a:pt x="48939" y="8421"/>
                      <a:pt x="44358" y="4197"/>
                      <a:pt x="39694" y="0"/>
                    </a:cubicBezTo>
                    <a:cubicBezTo>
                      <a:pt x="26609" y="10808"/>
                      <a:pt x="13414" y="21507"/>
                      <a:pt x="0" y="31931"/>
                    </a:cubicBezTo>
                    <a:cubicBezTo>
                      <a:pt x="137" y="33275"/>
                      <a:pt x="220" y="34619"/>
                      <a:pt x="357" y="35963"/>
                    </a:cubicBezTo>
                    <a:cubicBezTo>
                      <a:pt x="2030" y="53053"/>
                      <a:pt x="3923" y="70171"/>
                      <a:pt x="5898" y="87288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7" name="任意多边形: 形状 3686">
                <a:extLst>
                  <a:ext uri="{FF2B5EF4-FFF2-40B4-BE49-F238E27FC236}">
                    <a16:creationId xmlns:a16="http://schemas.microsoft.com/office/drawing/2014/main" id="{1CD60A25-C993-9C5E-CCA1-1F043BB84254}"/>
                  </a:ext>
                </a:extLst>
              </p:cNvPr>
              <p:cNvSpPr/>
              <p:nvPr/>
            </p:nvSpPr>
            <p:spPr>
              <a:xfrm>
                <a:off x="10547913" y="6539702"/>
                <a:ext cx="35634" cy="58512"/>
              </a:xfrm>
              <a:custGeom>
                <a:avLst/>
                <a:gdLst>
                  <a:gd name="connsiteX0" fmla="*/ 9299 w 35634"/>
                  <a:gd name="connsiteY0" fmla="*/ 9107 h 58512"/>
                  <a:gd name="connsiteX1" fmla="*/ 0 w 35634"/>
                  <a:gd name="connsiteY1" fmla="*/ 0 h 58512"/>
                  <a:gd name="connsiteX2" fmla="*/ 3402 w 35634"/>
                  <a:gd name="connsiteY2" fmla="*/ 58512 h 58512"/>
                  <a:gd name="connsiteX3" fmla="*/ 35634 w 35634"/>
                  <a:gd name="connsiteY3" fmla="*/ 32699 h 58512"/>
                  <a:gd name="connsiteX4" fmla="*/ 9299 w 35634"/>
                  <a:gd name="connsiteY4" fmla="*/ 9107 h 58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34" h="58512">
                    <a:moveTo>
                      <a:pt x="9299" y="9107"/>
                    </a:moveTo>
                    <a:cubicBezTo>
                      <a:pt x="6145" y="6117"/>
                      <a:pt x="3045" y="3072"/>
                      <a:pt x="0" y="0"/>
                    </a:cubicBezTo>
                    <a:cubicBezTo>
                      <a:pt x="521" y="19532"/>
                      <a:pt x="1756" y="39036"/>
                      <a:pt x="3402" y="58512"/>
                    </a:cubicBezTo>
                    <a:cubicBezTo>
                      <a:pt x="14237" y="50008"/>
                      <a:pt x="24936" y="41367"/>
                      <a:pt x="35634" y="32699"/>
                    </a:cubicBezTo>
                    <a:cubicBezTo>
                      <a:pt x="26774" y="24908"/>
                      <a:pt x="17858" y="17145"/>
                      <a:pt x="9299" y="9107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8" name="任意多边形: 形状 3687">
                <a:extLst>
                  <a:ext uri="{FF2B5EF4-FFF2-40B4-BE49-F238E27FC236}">
                    <a16:creationId xmlns:a16="http://schemas.microsoft.com/office/drawing/2014/main" id="{C0C1F7A8-D315-8472-7614-D882193BB01C}"/>
                  </a:ext>
                </a:extLst>
              </p:cNvPr>
              <p:cNvSpPr/>
              <p:nvPr/>
            </p:nvSpPr>
            <p:spPr>
              <a:xfrm>
                <a:off x="10559845" y="6679523"/>
                <a:ext cx="35798" cy="66632"/>
              </a:xfrm>
              <a:custGeom>
                <a:avLst/>
                <a:gdLst>
                  <a:gd name="connsiteX0" fmla="*/ 7900 w 35798"/>
                  <a:gd name="connsiteY0" fmla="*/ 66632 h 66632"/>
                  <a:gd name="connsiteX1" fmla="*/ 17858 w 35798"/>
                  <a:gd name="connsiteY1" fmla="*/ 42904 h 66632"/>
                  <a:gd name="connsiteX2" fmla="*/ 35799 w 35798"/>
                  <a:gd name="connsiteY2" fmla="*/ 4637 h 66632"/>
                  <a:gd name="connsiteX3" fmla="*/ 0 w 35798"/>
                  <a:gd name="connsiteY3" fmla="*/ 0 h 66632"/>
                  <a:gd name="connsiteX4" fmla="*/ 7900 w 35798"/>
                  <a:gd name="connsiteY4" fmla="*/ 66632 h 66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98" h="66632">
                    <a:moveTo>
                      <a:pt x="7900" y="66632"/>
                    </a:moveTo>
                    <a:cubicBezTo>
                      <a:pt x="11055" y="58623"/>
                      <a:pt x="14347" y="50722"/>
                      <a:pt x="17858" y="42904"/>
                    </a:cubicBezTo>
                    <a:cubicBezTo>
                      <a:pt x="23619" y="30039"/>
                      <a:pt x="29736" y="17365"/>
                      <a:pt x="35799" y="4637"/>
                    </a:cubicBezTo>
                    <a:cubicBezTo>
                      <a:pt x="23866" y="3155"/>
                      <a:pt x="11905" y="1646"/>
                      <a:pt x="0" y="0"/>
                    </a:cubicBezTo>
                    <a:cubicBezTo>
                      <a:pt x="2606" y="22220"/>
                      <a:pt x="5295" y="44440"/>
                      <a:pt x="7900" y="6663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9" name="任意多边形: 形状 3688">
                <a:extLst>
                  <a:ext uri="{FF2B5EF4-FFF2-40B4-BE49-F238E27FC236}">
                    <a16:creationId xmlns:a16="http://schemas.microsoft.com/office/drawing/2014/main" id="{E107DB04-C307-92B9-4C3D-5EEAE3805E98}"/>
                  </a:ext>
                </a:extLst>
              </p:cNvPr>
              <p:cNvSpPr/>
              <p:nvPr/>
            </p:nvSpPr>
            <p:spPr>
              <a:xfrm>
                <a:off x="10489839" y="6620544"/>
                <a:ext cx="56893" cy="45290"/>
              </a:xfrm>
              <a:custGeom>
                <a:avLst/>
                <a:gdLst>
                  <a:gd name="connsiteX0" fmla="*/ 50640 w 56893"/>
                  <a:gd name="connsiteY0" fmla="*/ 796 h 45290"/>
                  <a:gd name="connsiteX1" fmla="*/ 0 w 56893"/>
                  <a:gd name="connsiteY1" fmla="*/ 35525 h 45290"/>
                  <a:gd name="connsiteX2" fmla="*/ 56894 w 56893"/>
                  <a:gd name="connsiteY2" fmla="*/ 45290 h 45290"/>
                  <a:gd name="connsiteX3" fmla="*/ 51682 w 56893"/>
                  <a:gd name="connsiteY3" fmla="*/ 0 h 45290"/>
                  <a:gd name="connsiteX4" fmla="*/ 50640 w 56893"/>
                  <a:gd name="connsiteY4" fmla="*/ 796 h 45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893" h="45290">
                    <a:moveTo>
                      <a:pt x="50640" y="796"/>
                    </a:moveTo>
                    <a:cubicBezTo>
                      <a:pt x="34345" y="13058"/>
                      <a:pt x="17502" y="24661"/>
                      <a:pt x="0" y="35525"/>
                    </a:cubicBezTo>
                    <a:cubicBezTo>
                      <a:pt x="18818" y="39502"/>
                      <a:pt x="37801" y="42602"/>
                      <a:pt x="56894" y="45290"/>
                    </a:cubicBezTo>
                    <a:cubicBezTo>
                      <a:pt x="54946" y="30203"/>
                      <a:pt x="53191" y="15115"/>
                      <a:pt x="51682" y="0"/>
                    </a:cubicBezTo>
                    <a:cubicBezTo>
                      <a:pt x="51353" y="247"/>
                      <a:pt x="50996" y="522"/>
                      <a:pt x="50640" y="796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0" name="任意多边形: 形状 3689">
                <a:extLst>
                  <a:ext uri="{FF2B5EF4-FFF2-40B4-BE49-F238E27FC236}">
                    <a16:creationId xmlns:a16="http://schemas.microsoft.com/office/drawing/2014/main" id="{C84C8D33-630B-3D6F-E5E7-2390093D5E52}"/>
                  </a:ext>
                </a:extLst>
              </p:cNvPr>
              <p:cNvSpPr/>
              <p:nvPr/>
            </p:nvSpPr>
            <p:spPr>
              <a:xfrm>
                <a:off x="10612460" y="6622410"/>
                <a:ext cx="94256" cy="69484"/>
              </a:xfrm>
              <a:custGeom>
                <a:avLst/>
                <a:gdLst>
                  <a:gd name="connsiteX0" fmla="*/ 0 w 94256"/>
                  <a:gd name="connsiteY0" fmla="*/ 52203 h 69484"/>
                  <a:gd name="connsiteX1" fmla="*/ 31519 w 94256"/>
                  <a:gd name="connsiteY1" fmla="*/ 56812 h 69484"/>
                  <a:gd name="connsiteX2" fmla="*/ 94256 w 94256"/>
                  <a:gd name="connsiteY2" fmla="*/ 69485 h 69484"/>
                  <a:gd name="connsiteX3" fmla="*/ 69348 w 94256"/>
                  <a:gd name="connsiteY3" fmla="*/ 46525 h 69484"/>
                  <a:gd name="connsiteX4" fmla="*/ 23015 w 94256"/>
                  <a:gd name="connsiteY4" fmla="*/ 0 h 69484"/>
                  <a:gd name="connsiteX5" fmla="*/ 11988 w 94256"/>
                  <a:gd name="connsiteY5" fmla="*/ 26444 h 69484"/>
                  <a:gd name="connsiteX6" fmla="*/ 0 w 94256"/>
                  <a:gd name="connsiteY6" fmla="*/ 52203 h 69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4256" h="69484">
                    <a:moveTo>
                      <a:pt x="0" y="52203"/>
                    </a:moveTo>
                    <a:cubicBezTo>
                      <a:pt x="10534" y="53656"/>
                      <a:pt x="21040" y="55138"/>
                      <a:pt x="31519" y="56812"/>
                    </a:cubicBezTo>
                    <a:cubicBezTo>
                      <a:pt x="52642" y="60158"/>
                      <a:pt x="73600" y="64246"/>
                      <a:pt x="94256" y="69485"/>
                    </a:cubicBezTo>
                    <a:cubicBezTo>
                      <a:pt x="85807" y="61996"/>
                      <a:pt x="77468" y="54397"/>
                      <a:pt x="69348" y="46525"/>
                    </a:cubicBezTo>
                    <a:cubicBezTo>
                      <a:pt x="53629" y="31327"/>
                      <a:pt x="38377" y="15609"/>
                      <a:pt x="23015" y="0"/>
                    </a:cubicBezTo>
                    <a:cubicBezTo>
                      <a:pt x="19422" y="8860"/>
                      <a:pt x="15773" y="17666"/>
                      <a:pt x="11988" y="26444"/>
                    </a:cubicBezTo>
                    <a:cubicBezTo>
                      <a:pt x="8202" y="35140"/>
                      <a:pt x="4142" y="43699"/>
                      <a:pt x="0" y="5220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1" name="任意多边形: 形状 3690">
                <a:extLst>
                  <a:ext uri="{FF2B5EF4-FFF2-40B4-BE49-F238E27FC236}">
                    <a16:creationId xmlns:a16="http://schemas.microsoft.com/office/drawing/2014/main" id="{6093199F-6684-7B08-5AF2-B02E09095BC2}"/>
                  </a:ext>
                </a:extLst>
              </p:cNvPr>
              <p:cNvSpPr/>
              <p:nvPr/>
            </p:nvSpPr>
            <p:spPr>
              <a:xfrm>
                <a:off x="10541548" y="6612040"/>
                <a:ext cx="16898" cy="55357"/>
              </a:xfrm>
              <a:custGeom>
                <a:avLst/>
                <a:gdLst>
                  <a:gd name="connsiteX0" fmla="*/ 11357 w 16898"/>
                  <a:gd name="connsiteY0" fmla="*/ 4032 h 55357"/>
                  <a:gd name="connsiteX1" fmla="*/ 11000 w 16898"/>
                  <a:gd name="connsiteY1" fmla="*/ 0 h 55357"/>
                  <a:gd name="connsiteX2" fmla="*/ 0 w 16898"/>
                  <a:gd name="connsiteY2" fmla="*/ 8449 h 55357"/>
                  <a:gd name="connsiteX3" fmla="*/ 5212 w 16898"/>
                  <a:gd name="connsiteY3" fmla="*/ 53739 h 55357"/>
                  <a:gd name="connsiteX4" fmla="*/ 16898 w 16898"/>
                  <a:gd name="connsiteY4" fmla="*/ 55358 h 55357"/>
                  <a:gd name="connsiteX5" fmla="*/ 11357 w 16898"/>
                  <a:gd name="connsiteY5" fmla="*/ 4032 h 55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98" h="55357">
                    <a:moveTo>
                      <a:pt x="11357" y="4032"/>
                    </a:moveTo>
                    <a:cubicBezTo>
                      <a:pt x="11220" y="2688"/>
                      <a:pt x="11138" y="1344"/>
                      <a:pt x="11000" y="0"/>
                    </a:cubicBezTo>
                    <a:cubicBezTo>
                      <a:pt x="7352" y="2826"/>
                      <a:pt x="3676" y="5679"/>
                      <a:pt x="0" y="8449"/>
                    </a:cubicBezTo>
                    <a:cubicBezTo>
                      <a:pt x="1481" y="23564"/>
                      <a:pt x="3265" y="38679"/>
                      <a:pt x="5212" y="53739"/>
                    </a:cubicBezTo>
                    <a:cubicBezTo>
                      <a:pt x="9108" y="54288"/>
                      <a:pt x="13003" y="54837"/>
                      <a:pt x="16898" y="55358"/>
                    </a:cubicBezTo>
                    <a:cubicBezTo>
                      <a:pt x="14896" y="38295"/>
                      <a:pt x="13003" y="21177"/>
                      <a:pt x="11357" y="403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2" name="任意多边形: 形状 3691">
                <a:extLst>
                  <a:ext uri="{FF2B5EF4-FFF2-40B4-BE49-F238E27FC236}">
                    <a16:creationId xmlns:a16="http://schemas.microsoft.com/office/drawing/2014/main" id="{8B368BE9-220F-CFDB-003E-3F900C5C7B68}"/>
                  </a:ext>
                </a:extLst>
              </p:cNvPr>
              <p:cNvSpPr/>
              <p:nvPr/>
            </p:nvSpPr>
            <p:spPr>
              <a:xfrm>
                <a:off x="10536693" y="6527303"/>
                <a:ext cx="14621" cy="79415"/>
              </a:xfrm>
              <a:custGeom>
                <a:avLst/>
                <a:gdLst>
                  <a:gd name="connsiteX0" fmla="*/ 11220 w 14621"/>
                  <a:gd name="connsiteY0" fmla="*/ 12399 h 79415"/>
                  <a:gd name="connsiteX1" fmla="*/ 466 w 14621"/>
                  <a:gd name="connsiteY1" fmla="*/ 823 h 79415"/>
                  <a:gd name="connsiteX2" fmla="*/ 0 w 14621"/>
                  <a:gd name="connsiteY2" fmla="*/ 0 h 79415"/>
                  <a:gd name="connsiteX3" fmla="*/ 3593 w 14621"/>
                  <a:gd name="connsiteY3" fmla="*/ 79416 h 79415"/>
                  <a:gd name="connsiteX4" fmla="*/ 14621 w 14621"/>
                  <a:gd name="connsiteY4" fmla="*/ 70884 h 79415"/>
                  <a:gd name="connsiteX5" fmla="*/ 11220 w 14621"/>
                  <a:gd name="connsiteY5" fmla="*/ 12399 h 79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21" h="79415">
                    <a:moveTo>
                      <a:pt x="11220" y="12399"/>
                    </a:moveTo>
                    <a:cubicBezTo>
                      <a:pt x="7516" y="8641"/>
                      <a:pt x="3895" y="4801"/>
                      <a:pt x="466" y="823"/>
                    </a:cubicBezTo>
                    <a:cubicBezTo>
                      <a:pt x="247" y="576"/>
                      <a:pt x="164" y="274"/>
                      <a:pt x="0" y="0"/>
                    </a:cubicBezTo>
                    <a:cubicBezTo>
                      <a:pt x="27" y="26527"/>
                      <a:pt x="1344" y="52998"/>
                      <a:pt x="3593" y="79416"/>
                    </a:cubicBezTo>
                    <a:cubicBezTo>
                      <a:pt x="7269" y="76590"/>
                      <a:pt x="10973" y="73765"/>
                      <a:pt x="14621" y="70884"/>
                    </a:cubicBezTo>
                    <a:cubicBezTo>
                      <a:pt x="12975" y="51435"/>
                      <a:pt x="11741" y="31931"/>
                      <a:pt x="11220" y="1239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3" name="任意多边形: 形状 3692">
                <a:extLst>
                  <a:ext uri="{FF2B5EF4-FFF2-40B4-BE49-F238E27FC236}">
                    <a16:creationId xmlns:a16="http://schemas.microsoft.com/office/drawing/2014/main" id="{9591C6DD-8979-7AC8-7FF3-F8ACB150E52B}"/>
                  </a:ext>
                </a:extLst>
              </p:cNvPr>
              <p:cNvSpPr/>
              <p:nvPr/>
            </p:nvSpPr>
            <p:spPr>
              <a:xfrm>
                <a:off x="10548269" y="6677850"/>
                <a:ext cx="19476" cy="84967"/>
              </a:xfrm>
              <a:custGeom>
                <a:avLst/>
                <a:gdLst>
                  <a:gd name="connsiteX0" fmla="*/ 15279 w 19476"/>
                  <a:gd name="connsiteY0" fmla="*/ 79059 h 84967"/>
                  <a:gd name="connsiteX1" fmla="*/ 19477 w 19476"/>
                  <a:gd name="connsiteY1" fmla="*/ 68278 h 84967"/>
                  <a:gd name="connsiteX2" fmla="*/ 11549 w 19476"/>
                  <a:gd name="connsiteY2" fmla="*/ 1646 h 84967"/>
                  <a:gd name="connsiteX3" fmla="*/ 0 w 19476"/>
                  <a:gd name="connsiteY3" fmla="*/ 0 h 84967"/>
                  <a:gd name="connsiteX4" fmla="*/ 11384 w 19476"/>
                  <a:gd name="connsiteY4" fmla="*/ 80815 h 84967"/>
                  <a:gd name="connsiteX5" fmla="*/ 16679 w 19476"/>
                  <a:gd name="connsiteY5" fmla="*/ 84929 h 84967"/>
                  <a:gd name="connsiteX6" fmla="*/ 17255 w 19476"/>
                  <a:gd name="connsiteY6" fmla="*/ 84737 h 84967"/>
                  <a:gd name="connsiteX7" fmla="*/ 15279 w 19476"/>
                  <a:gd name="connsiteY7" fmla="*/ 79059 h 84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476" h="84967">
                    <a:moveTo>
                      <a:pt x="15279" y="79059"/>
                    </a:moveTo>
                    <a:cubicBezTo>
                      <a:pt x="16596" y="75438"/>
                      <a:pt x="18050" y="71872"/>
                      <a:pt x="19477" y="68278"/>
                    </a:cubicBezTo>
                    <a:cubicBezTo>
                      <a:pt x="16871" y="46086"/>
                      <a:pt x="14182" y="23866"/>
                      <a:pt x="11549" y="1646"/>
                    </a:cubicBezTo>
                    <a:cubicBezTo>
                      <a:pt x="7708" y="1124"/>
                      <a:pt x="3868" y="549"/>
                      <a:pt x="0" y="0"/>
                    </a:cubicBezTo>
                    <a:cubicBezTo>
                      <a:pt x="3621" y="26993"/>
                      <a:pt x="7681" y="53904"/>
                      <a:pt x="11384" y="80815"/>
                    </a:cubicBezTo>
                    <a:cubicBezTo>
                      <a:pt x="11714" y="83420"/>
                      <a:pt x="14100" y="85259"/>
                      <a:pt x="16679" y="84929"/>
                    </a:cubicBezTo>
                    <a:cubicBezTo>
                      <a:pt x="16898" y="84902"/>
                      <a:pt x="17063" y="84792"/>
                      <a:pt x="17255" y="84737"/>
                    </a:cubicBezTo>
                    <a:cubicBezTo>
                      <a:pt x="15389" y="83558"/>
                      <a:pt x="14457" y="81226"/>
                      <a:pt x="15279" y="7905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4" name="任意多边形: 形状 3693">
                <a:extLst>
                  <a:ext uri="{FF2B5EF4-FFF2-40B4-BE49-F238E27FC236}">
                    <a16:creationId xmlns:a16="http://schemas.microsoft.com/office/drawing/2014/main" id="{E1FB8E0F-F3E1-66E1-0AEF-07AFB4D71A92}"/>
                  </a:ext>
                </a:extLst>
              </p:cNvPr>
              <p:cNvSpPr/>
              <p:nvPr/>
            </p:nvSpPr>
            <p:spPr>
              <a:xfrm>
                <a:off x="10536666" y="6516385"/>
                <a:ext cx="10945" cy="6912"/>
              </a:xfrm>
              <a:custGeom>
                <a:avLst/>
                <a:gdLst>
                  <a:gd name="connsiteX0" fmla="*/ 8723 w 10945"/>
                  <a:gd name="connsiteY0" fmla="*/ 4553 h 6912"/>
                  <a:gd name="connsiteX1" fmla="*/ 10945 w 10945"/>
                  <a:gd name="connsiteY1" fmla="*/ 6913 h 6912"/>
                  <a:gd name="connsiteX2" fmla="*/ 10918 w 10945"/>
                  <a:gd name="connsiteY2" fmla="*/ 5459 h 6912"/>
                  <a:gd name="connsiteX3" fmla="*/ 5459 w 10945"/>
                  <a:gd name="connsiteY3" fmla="*/ 0 h 6912"/>
                  <a:gd name="connsiteX4" fmla="*/ 0 w 10945"/>
                  <a:gd name="connsiteY4" fmla="*/ 5377 h 6912"/>
                  <a:gd name="connsiteX5" fmla="*/ 1015 w 10945"/>
                  <a:gd name="connsiteY5" fmla="*/ 4060 h 6912"/>
                  <a:gd name="connsiteX6" fmla="*/ 8723 w 10945"/>
                  <a:gd name="connsiteY6" fmla="*/ 4553 h 6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45" h="6912">
                    <a:moveTo>
                      <a:pt x="8723" y="4553"/>
                    </a:moveTo>
                    <a:cubicBezTo>
                      <a:pt x="9436" y="5349"/>
                      <a:pt x="10205" y="6117"/>
                      <a:pt x="10945" y="6913"/>
                    </a:cubicBezTo>
                    <a:cubicBezTo>
                      <a:pt x="10945" y="6419"/>
                      <a:pt x="10918" y="5953"/>
                      <a:pt x="10918" y="5459"/>
                    </a:cubicBezTo>
                    <a:cubicBezTo>
                      <a:pt x="10918" y="2441"/>
                      <a:pt x="8476" y="0"/>
                      <a:pt x="5459" y="0"/>
                    </a:cubicBezTo>
                    <a:cubicBezTo>
                      <a:pt x="2469" y="0"/>
                      <a:pt x="55" y="2414"/>
                      <a:pt x="0" y="5377"/>
                    </a:cubicBezTo>
                    <a:cubicBezTo>
                      <a:pt x="274" y="4910"/>
                      <a:pt x="576" y="4444"/>
                      <a:pt x="1015" y="4060"/>
                    </a:cubicBezTo>
                    <a:cubicBezTo>
                      <a:pt x="3292" y="2057"/>
                      <a:pt x="6721" y="2277"/>
                      <a:pt x="8723" y="455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5" name="任意多边形: 形状 3694">
                <a:extLst>
                  <a:ext uri="{FF2B5EF4-FFF2-40B4-BE49-F238E27FC236}">
                    <a16:creationId xmlns:a16="http://schemas.microsoft.com/office/drawing/2014/main" id="{B14600ED-FB58-A65C-07AB-17897F331ADC}"/>
                  </a:ext>
                </a:extLst>
              </p:cNvPr>
              <p:cNvSpPr/>
              <p:nvPr/>
            </p:nvSpPr>
            <p:spPr>
              <a:xfrm>
                <a:off x="10551314" y="6572401"/>
                <a:ext cx="40928" cy="39666"/>
              </a:xfrm>
              <a:custGeom>
                <a:avLst/>
                <a:gdLst>
                  <a:gd name="connsiteX0" fmla="*/ 32233 w 40928"/>
                  <a:gd name="connsiteY0" fmla="*/ 0 h 39666"/>
                  <a:gd name="connsiteX1" fmla="*/ 0 w 40928"/>
                  <a:gd name="connsiteY1" fmla="*/ 25814 h 39666"/>
                  <a:gd name="connsiteX2" fmla="*/ 1234 w 40928"/>
                  <a:gd name="connsiteY2" fmla="*/ 39667 h 39666"/>
                  <a:gd name="connsiteX3" fmla="*/ 40929 w 40928"/>
                  <a:gd name="connsiteY3" fmla="*/ 7736 h 39666"/>
                  <a:gd name="connsiteX4" fmla="*/ 32233 w 40928"/>
                  <a:gd name="connsiteY4" fmla="*/ 0 h 39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28" h="39666">
                    <a:moveTo>
                      <a:pt x="32233" y="0"/>
                    </a:moveTo>
                    <a:cubicBezTo>
                      <a:pt x="21534" y="8669"/>
                      <a:pt x="10836" y="17310"/>
                      <a:pt x="0" y="25814"/>
                    </a:cubicBezTo>
                    <a:cubicBezTo>
                      <a:pt x="384" y="30422"/>
                      <a:pt x="796" y="35058"/>
                      <a:pt x="1234" y="39667"/>
                    </a:cubicBezTo>
                    <a:cubicBezTo>
                      <a:pt x="14649" y="29243"/>
                      <a:pt x="27844" y="18572"/>
                      <a:pt x="40929" y="7736"/>
                    </a:cubicBezTo>
                    <a:cubicBezTo>
                      <a:pt x="38048" y="5157"/>
                      <a:pt x="35140" y="2579"/>
                      <a:pt x="32233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6" name="任意多边形: 形状 3695">
                <a:extLst>
                  <a:ext uri="{FF2B5EF4-FFF2-40B4-BE49-F238E27FC236}">
                    <a16:creationId xmlns:a16="http://schemas.microsoft.com/office/drawing/2014/main" id="{D404455A-7CDE-CD7F-F77B-4FF334EE5CA8}"/>
                  </a:ext>
                </a:extLst>
              </p:cNvPr>
              <p:cNvSpPr/>
              <p:nvPr/>
            </p:nvSpPr>
            <p:spPr>
              <a:xfrm>
                <a:off x="10473325" y="6606773"/>
                <a:ext cx="68195" cy="49295"/>
              </a:xfrm>
              <a:custGeom>
                <a:avLst/>
                <a:gdLst>
                  <a:gd name="connsiteX0" fmla="*/ 3813 w 68195"/>
                  <a:gd name="connsiteY0" fmla="*/ 46608 h 49295"/>
                  <a:gd name="connsiteX1" fmla="*/ 16514 w 68195"/>
                  <a:gd name="connsiteY1" fmla="*/ 49296 h 49295"/>
                  <a:gd name="connsiteX2" fmla="*/ 67154 w 68195"/>
                  <a:gd name="connsiteY2" fmla="*/ 14567 h 49295"/>
                  <a:gd name="connsiteX3" fmla="*/ 68196 w 68195"/>
                  <a:gd name="connsiteY3" fmla="*/ 13771 h 49295"/>
                  <a:gd name="connsiteX4" fmla="*/ 67840 w 68195"/>
                  <a:gd name="connsiteY4" fmla="*/ 10452 h 49295"/>
                  <a:gd name="connsiteX5" fmla="*/ 66962 w 68195"/>
                  <a:gd name="connsiteY5" fmla="*/ 0 h 49295"/>
                  <a:gd name="connsiteX6" fmla="*/ 60104 w 68195"/>
                  <a:gd name="connsiteY6" fmla="*/ 5267 h 49295"/>
                  <a:gd name="connsiteX7" fmla="*/ 1619 w 68195"/>
                  <a:gd name="connsiteY7" fmla="*/ 45647 h 49295"/>
                  <a:gd name="connsiteX8" fmla="*/ 0 w 68195"/>
                  <a:gd name="connsiteY8" fmla="*/ 47156 h 49295"/>
                  <a:gd name="connsiteX9" fmla="*/ 3813 w 68195"/>
                  <a:gd name="connsiteY9" fmla="*/ 46608 h 49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195" h="49295">
                    <a:moveTo>
                      <a:pt x="3813" y="46608"/>
                    </a:moveTo>
                    <a:cubicBezTo>
                      <a:pt x="8010" y="47595"/>
                      <a:pt x="12262" y="48418"/>
                      <a:pt x="16514" y="49296"/>
                    </a:cubicBezTo>
                    <a:cubicBezTo>
                      <a:pt x="34016" y="38432"/>
                      <a:pt x="50859" y="26801"/>
                      <a:pt x="67154" y="14567"/>
                    </a:cubicBezTo>
                    <a:cubicBezTo>
                      <a:pt x="67510" y="14293"/>
                      <a:pt x="67840" y="14018"/>
                      <a:pt x="68196" y="13771"/>
                    </a:cubicBezTo>
                    <a:cubicBezTo>
                      <a:pt x="68086" y="12674"/>
                      <a:pt x="67949" y="11549"/>
                      <a:pt x="67840" y="10452"/>
                    </a:cubicBezTo>
                    <a:cubicBezTo>
                      <a:pt x="67510" y="6968"/>
                      <a:pt x="67263" y="3484"/>
                      <a:pt x="66962" y="0"/>
                    </a:cubicBezTo>
                    <a:cubicBezTo>
                      <a:pt x="64685" y="1756"/>
                      <a:pt x="62408" y="3539"/>
                      <a:pt x="60104" y="5267"/>
                    </a:cubicBezTo>
                    <a:cubicBezTo>
                      <a:pt x="41313" y="19477"/>
                      <a:pt x="22055" y="33220"/>
                      <a:pt x="1619" y="45647"/>
                    </a:cubicBezTo>
                    <a:cubicBezTo>
                      <a:pt x="960" y="46031"/>
                      <a:pt x="412" y="46553"/>
                      <a:pt x="0" y="47156"/>
                    </a:cubicBezTo>
                    <a:cubicBezTo>
                      <a:pt x="1180" y="46525"/>
                      <a:pt x="2496" y="46278"/>
                      <a:pt x="3813" y="46608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7" name="任意多边形: 形状 3696">
                <a:extLst>
                  <a:ext uri="{FF2B5EF4-FFF2-40B4-BE49-F238E27FC236}">
                    <a16:creationId xmlns:a16="http://schemas.microsoft.com/office/drawing/2014/main" id="{F811A554-07D1-E997-10AF-9D56C169432A}"/>
                  </a:ext>
                </a:extLst>
              </p:cNvPr>
              <p:cNvSpPr/>
              <p:nvPr/>
            </p:nvSpPr>
            <p:spPr>
              <a:xfrm>
                <a:off x="10592654" y="6507705"/>
                <a:ext cx="77660" cy="64915"/>
              </a:xfrm>
              <a:custGeom>
                <a:avLst/>
                <a:gdLst>
                  <a:gd name="connsiteX0" fmla="*/ 13250 w 77660"/>
                  <a:gd name="connsiteY0" fmla="*/ 61130 h 64915"/>
                  <a:gd name="connsiteX1" fmla="*/ 72119 w 77660"/>
                  <a:gd name="connsiteY1" fmla="*/ 13096 h 64915"/>
                  <a:gd name="connsiteX2" fmla="*/ 77660 w 77660"/>
                  <a:gd name="connsiteY2" fmla="*/ 752 h 64915"/>
                  <a:gd name="connsiteX3" fmla="*/ 72311 w 77660"/>
                  <a:gd name="connsiteY3" fmla="*/ 916 h 64915"/>
                  <a:gd name="connsiteX4" fmla="*/ 6090 w 77660"/>
                  <a:gd name="connsiteY4" fmla="*/ 52379 h 64915"/>
                  <a:gd name="connsiteX5" fmla="*/ 0 w 77660"/>
                  <a:gd name="connsiteY5" fmla="*/ 57317 h 64915"/>
                  <a:gd name="connsiteX6" fmla="*/ 8669 w 77660"/>
                  <a:gd name="connsiteY6" fmla="*/ 64915 h 64915"/>
                  <a:gd name="connsiteX7" fmla="*/ 13250 w 77660"/>
                  <a:gd name="connsiteY7" fmla="*/ 61130 h 64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660" h="64915">
                    <a:moveTo>
                      <a:pt x="13250" y="61130"/>
                    </a:moveTo>
                    <a:cubicBezTo>
                      <a:pt x="32672" y="44972"/>
                      <a:pt x="52039" y="28677"/>
                      <a:pt x="72119" y="13096"/>
                    </a:cubicBezTo>
                    <a:cubicBezTo>
                      <a:pt x="73957" y="8981"/>
                      <a:pt x="75767" y="4839"/>
                      <a:pt x="77660" y="752"/>
                    </a:cubicBezTo>
                    <a:cubicBezTo>
                      <a:pt x="76042" y="-263"/>
                      <a:pt x="73929" y="-291"/>
                      <a:pt x="72311" y="916"/>
                    </a:cubicBezTo>
                    <a:cubicBezTo>
                      <a:pt x="49625" y="17458"/>
                      <a:pt x="27761" y="34822"/>
                      <a:pt x="6090" y="52379"/>
                    </a:cubicBezTo>
                    <a:cubicBezTo>
                      <a:pt x="4060" y="54024"/>
                      <a:pt x="2030" y="55671"/>
                      <a:pt x="0" y="57317"/>
                    </a:cubicBezTo>
                    <a:cubicBezTo>
                      <a:pt x="2908" y="59840"/>
                      <a:pt x="5816" y="62364"/>
                      <a:pt x="8669" y="64915"/>
                    </a:cubicBezTo>
                    <a:cubicBezTo>
                      <a:pt x="10178" y="63653"/>
                      <a:pt x="11714" y="62391"/>
                      <a:pt x="13250" y="6113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8" name="任意多边形: 形状 3697">
                <a:extLst>
                  <a:ext uri="{FF2B5EF4-FFF2-40B4-BE49-F238E27FC236}">
                    <a16:creationId xmlns:a16="http://schemas.microsoft.com/office/drawing/2014/main" id="{582268DA-9745-C827-712D-90CB327213D4}"/>
                  </a:ext>
                </a:extLst>
              </p:cNvPr>
              <p:cNvSpPr/>
              <p:nvPr/>
            </p:nvSpPr>
            <p:spPr>
              <a:xfrm>
                <a:off x="10540286" y="6598215"/>
                <a:ext cx="12262" cy="22301"/>
              </a:xfrm>
              <a:custGeom>
                <a:avLst/>
                <a:gdLst>
                  <a:gd name="connsiteX0" fmla="*/ 1262 w 12262"/>
                  <a:gd name="connsiteY0" fmla="*/ 22302 h 22301"/>
                  <a:gd name="connsiteX1" fmla="*/ 12262 w 12262"/>
                  <a:gd name="connsiteY1" fmla="*/ 13853 h 22301"/>
                  <a:gd name="connsiteX2" fmla="*/ 11028 w 12262"/>
                  <a:gd name="connsiteY2" fmla="*/ 0 h 22301"/>
                  <a:gd name="connsiteX3" fmla="*/ 0 w 12262"/>
                  <a:gd name="connsiteY3" fmla="*/ 8532 h 22301"/>
                  <a:gd name="connsiteX4" fmla="*/ 878 w 12262"/>
                  <a:gd name="connsiteY4" fmla="*/ 18983 h 22301"/>
                  <a:gd name="connsiteX5" fmla="*/ 1262 w 12262"/>
                  <a:gd name="connsiteY5" fmla="*/ 22302 h 2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62" h="22301">
                    <a:moveTo>
                      <a:pt x="1262" y="22302"/>
                    </a:moveTo>
                    <a:cubicBezTo>
                      <a:pt x="4965" y="19504"/>
                      <a:pt x="8614" y="16679"/>
                      <a:pt x="12262" y="13853"/>
                    </a:cubicBezTo>
                    <a:cubicBezTo>
                      <a:pt x="11823" y="9244"/>
                      <a:pt x="11412" y="4608"/>
                      <a:pt x="11028" y="0"/>
                    </a:cubicBezTo>
                    <a:cubicBezTo>
                      <a:pt x="7379" y="2880"/>
                      <a:pt x="3703" y="5706"/>
                      <a:pt x="0" y="8532"/>
                    </a:cubicBezTo>
                    <a:cubicBezTo>
                      <a:pt x="302" y="12015"/>
                      <a:pt x="549" y="15499"/>
                      <a:pt x="878" y="18983"/>
                    </a:cubicBezTo>
                    <a:cubicBezTo>
                      <a:pt x="1015" y="20108"/>
                      <a:pt x="1152" y="21205"/>
                      <a:pt x="1262" y="2230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9" name="任意多边形: 形状 3698">
                <a:extLst>
                  <a:ext uri="{FF2B5EF4-FFF2-40B4-BE49-F238E27FC236}">
                    <a16:creationId xmlns:a16="http://schemas.microsoft.com/office/drawing/2014/main" id="{FDA14787-9180-9370-FA44-DFF970B992BF}"/>
                  </a:ext>
                </a:extLst>
              </p:cNvPr>
              <p:cNvSpPr/>
              <p:nvPr/>
            </p:nvSpPr>
            <p:spPr>
              <a:xfrm>
                <a:off x="10600856" y="6613439"/>
                <a:ext cx="34701" cy="61173"/>
              </a:xfrm>
              <a:custGeom>
                <a:avLst/>
                <a:gdLst>
                  <a:gd name="connsiteX0" fmla="*/ 0 w 34701"/>
                  <a:gd name="connsiteY0" fmla="*/ 59610 h 61173"/>
                  <a:gd name="connsiteX1" fmla="*/ 11631 w 34701"/>
                  <a:gd name="connsiteY1" fmla="*/ 61173 h 61173"/>
                  <a:gd name="connsiteX2" fmla="*/ 23674 w 34701"/>
                  <a:gd name="connsiteY2" fmla="*/ 35414 h 61173"/>
                  <a:gd name="connsiteX3" fmla="*/ 34702 w 34701"/>
                  <a:gd name="connsiteY3" fmla="*/ 8970 h 61173"/>
                  <a:gd name="connsiteX4" fmla="*/ 25841 w 34701"/>
                  <a:gd name="connsiteY4" fmla="*/ 0 h 61173"/>
                  <a:gd name="connsiteX5" fmla="*/ 13003 w 34701"/>
                  <a:gd name="connsiteY5" fmla="*/ 30806 h 61173"/>
                  <a:gd name="connsiteX6" fmla="*/ 0 w 34701"/>
                  <a:gd name="connsiteY6" fmla="*/ 59610 h 61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01" h="61173">
                    <a:moveTo>
                      <a:pt x="0" y="59610"/>
                    </a:moveTo>
                    <a:cubicBezTo>
                      <a:pt x="3868" y="60131"/>
                      <a:pt x="7763" y="60652"/>
                      <a:pt x="11631" y="61173"/>
                    </a:cubicBezTo>
                    <a:cubicBezTo>
                      <a:pt x="15773" y="52669"/>
                      <a:pt x="19834" y="44110"/>
                      <a:pt x="23674" y="35414"/>
                    </a:cubicBezTo>
                    <a:cubicBezTo>
                      <a:pt x="27432" y="26664"/>
                      <a:pt x="31081" y="17831"/>
                      <a:pt x="34702" y="8970"/>
                    </a:cubicBezTo>
                    <a:cubicBezTo>
                      <a:pt x="31766" y="5980"/>
                      <a:pt x="28804" y="2962"/>
                      <a:pt x="25841" y="0"/>
                    </a:cubicBezTo>
                    <a:cubicBezTo>
                      <a:pt x="21671" y="10314"/>
                      <a:pt x="17420" y="20601"/>
                      <a:pt x="13003" y="30806"/>
                    </a:cubicBezTo>
                    <a:cubicBezTo>
                      <a:pt x="8861" y="40545"/>
                      <a:pt x="4444" y="50091"/>
                      <a:pt x="0" y="5961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0" name="任意多边形: 形状 3699">
                <a:extLst>
                  <a:ext uri="{FF2B5EF4-FFF2-40B4-BE49-F238E27FC236}">
                    <a16:creationId xmlns:a16="http://schemas.microsoft.com/office/drawing/2014/main" id="{D9F57A6A-8AE4-E63D-E80C-6E576895A904}"/>
                  </a:ext>
                </a:extLst>
              </p:cNvPr>
              <p:cNvSpPr/>
              <p:nvPr/>
            </p:nvSpPr>
            <p:spPr>
              <a:xfrm>
                <a:off x="10565579" y="6684132"/>
                <a:ext cx="41559" cy="79205"/>
              </a:xfrm>
              <a:custGeom>
                <a:avLst/>
                <a:gdLst>
                  <a:gd name="connsiteX0" fmla="*/ 30066 w 41559"/>
                  <a:gd name="connsiteY0" fmla="*/ 0 h 79205"/>
                  <a:gd name="connsiteX1" fmla="*/ 12125 w 41559"/>
                  <a:gd name="connsiteY1" fmla="*/ 38268 h 79205"/>
                  <a:gd name="connsiteX2" fmla="*/ 2167 w 41559"/>
                  <a:gd name="connsiteY2" fmla="*/ 61996 h 79205"/>
                  <a:gd name="connsiteX3" fmla="*/ 3511 w 41559"/>
                  <a:gd name="connsiteY3" fmla="*/ 73326 h 79205"/>
                  <a:gd name="connsiteX4" fmla="*/ 0 w 41559"/>
                  <a:gd name="connsiteY4" fmla="*/ 78428 h 79205"/>
                  <a:gd name="connsiteX5" fmla="*/ 741 w 41559"/>
                  <a:gd name="connsiteY5" fmla="*/ 78894 h 79205"/>
                  <a:gd name="connsiteX6" fmla="*/ 6858 w 41559"/>
                  <a:gd name="connsiteY6" fmla="*/ 76124 h 79205"/>
                  <a:gd name="connsiteX7" fmla="*/ 21452 w 41559"/>
                  <a:gd name="connsiteY7" fmla="*/ 42547 h 79205"/>
                  <a:gd name="connsiteX8" fmla="*/ 41560 w 41559"/>
                  <a:gd name="connsiteY8" fmla="*/ 1454 h 79205"/>
                  <a:gd name="connsiteX9" fmla="*/ 33714 w 41559"/>
                  <a:gd name="connsiteY9" fmla="*/ 466 h 79205"/>
                  <a:gd name="connsiteX10" fmla="*/ 30066 w 41559"/>
                  <a:gd name="connsiteY10" fmla="*/ 0 h 79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559" h="79205">
                    <a:moveTo>
                      <a:pt x="30066" y="0"/>
                    </a:moveTo>
                    <a:cubicBezTo>
                      <a:pt x="24003" y="12728"/>
                      <a:pt x="17913" y="25402"/>
                      <a:pt x="12125" y="38268"/>
                    </a:cubicBezTo>
                    <a:cubicBezTo>
                      <a:pt x="8614" y="46085"/>
                      <a:pt x="5322" y="54013"/>
                      <a:pt x="2167" y="61996"/>
                    </a:cubicBezTo>
                    <a:cubicBezTo>
                      <a:pt x="2606" y="65782"/>
                      <a:pt x="3072" y="69540"/>
                      <a:pt x="3511" y="73326"/>
                    </a:cubicBezTo>
                    <a:cubicBezTo>
                      <a:pt x="3813" y="75712"/>
                      <a:pt x="2250" y="77824"/>
                      <a:pt x="0" y="78428"/>
                    </a:cubicBezTo>
                    <a:cubicBezTo>
                      <a:pt x="247" y="78592"/>
                      <a:pt x="466" y="78785"/>
                      <a:pt x="741" y="78894"/>
                    </a:cubicBezTo>
                    <a:cubicBezTo>
                      <a:pt x="3182" y="79827"/>
                      <a:pt x="5925" y="78592"/>
                      <a:pt x="6858" y="76124"/>
                    </a:cubicBezTo>
                    <a:cubicBezTo>
                      <a:pt x="11302" y="64684"/>
                      <a:pt x="16267" y="53547"/>
                      <a:pt x="21452" y="42547"/>
                    </a:cubicBezTo>
                    <a:cubicBezTo>
                      <a:pt x="27953" y="28721"/>
                      <a:pt x="34784" y="15115"/>
                      <a:pt x="41560" y="1454"/>
                    </a:cubicBezTo>
                    <a:cubicBezTo>
                      <a:pt x="38954" y="1124"/>
                      <a:pt x="36320" y="796"/>
                      <a:pt x="33714" y="466"/>
                    </a:cubicBezTo>
                    <a:cubicBezTo>
                      <a:pt x="32480" y="329"/>
                      <a:pt x="31273" y="164"/>
                      <a:pt x="30066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1" name="任意多边形: 形状 3700">
                <a:extLst>
                  <a:ext uri="{FF2B5EF4-FFF2-40B4-BE49-F238E27FC236}">
                    <a16:creationId xmlns:a16="http://schemas.microsoft.com/office/drawing/2014/main" id="{7D1D6007-C511-237B-2768-A84E54FC2E67}"/>
                  </a:ext>
                </a:extLst>
              </p:cNvPr>
              <p:cNvSpPr/>
              <p:nvPr/>
            </p:nvSpPr>
            <p:spPr>
              <a:xfrm>
                <a:off x="10631361" y="6504637"/>
                <a:ext cx="49647" cy="106278"/>
              </a:xfrm>
              <a:custGeom>
                <a:avLst/>
                <a:gdLst>
                  <a:gd name="connsiteX0" fmla="*/ 39255 w 49647"/>
                  <a:gd name="connsiteY0" fmla="*/ 11583 h 106278"/>
                  <a:gd name="connsiteX1" fmla="*/ 33412 w 49647"/>
                  <a:gd name="connsiteY1" fmla="*/ 16164 h 106278"/>
                  <a:gd name="connsiteX2" fmla="*/ 21425 w 49647"/>
                  <a:gd name="connsiteY2" fmla="*/ 44008 h 106278"/>
                  <a:gd name="connsiteX3" fmla="*/ 0 w 49647"/>
                  <a:gd name="connsiteY3" fmla="*/ 97226 h 106278"/>
                  <a:gd name="connsiteX4" fmla="*/ 8806 w 49647"/>
                  <a:gd name="connsiteY4" fmla="*/ 106278 h 106278"/>
                  <a:gd name="connsiteX5" fmla="*/ 37527 w 49647"/>
                  <a:gd name="connsiteY5" fmla="*/ 34708 h 106278"/>
                  <a:gd name="connsiteX6" fmla="*/ 49158 w 49647"/>
                  <a:gd name="connsiteY6" fmla="*/ 7743 h 106278"/>
                  <a:gd name="connsiteX7" fmla="*/ 46470 w 49647"/>
                  <a:gd name="connsiteY7" fmla="*/ 500 h 106278"/>
                  <a:gd name="connsiteX8" fmla="*/ 39228 w 49647"/>
                  <a:gd name="connsiteY8" fmla="*/ 3189 h 106278"/>
                  <a:gd name="connsiteX9" fmla="*/ 38954 w 49647"/>
                  <a:gd name="connsiteY9" fmla="*/ 3792 h 106278"/>
                  <a:gd name="connsiteX10" fmla="*/ 40215 w 49647"/>
                  <a:gd name="connsiteY10" fmla="*/ 4944 h 106278"/>
                  <a:gd name="connsiteX11" fmla="*/ 39255 w 49647"/>
                  <a:gd name="connsiteY11" fmla="*/ 11583 h 10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9647" h="106278">
                    <a:moveTo>
                      <a:pt x="39255" y="11583"/>
                    </a:moveTo>
                    <a:cubicBezTo>
                      <a:pt x="37280" y="13092"/>
                      <a:pt x="35360" y="14628"/>
                      <a:pt x="33412" y="16164"/>
                    </a:cubicBezTo>
                    <a:cubicBezTo>
                      <a:pt x="29298" y="25409"/>
                      <a:pt x="25293" y="34681"/>
                      <a:pt x="21425" y="44008"/>
                    </a:cubicBezTo>
                    <a:cubicBezTo>
                      <a:pt x="14128" y="61674"/>
                      <a:pt x="7133" y="79477"/>
                      <a:pt x="0" y="97226"/>
                    </a:cubicBezTo>
                    <a:cubicBezTo>
                      <a:pt x="2935" y="100243"/>
                      <a:pt x="5870" y="103261"/>
                      <a:pt x="8806" y="106278"/>
                    </a:cubicBezTo>
                    <a:cubicBezTo>
                      <a:pt x="18352" y="82412"/>
                      <a:pt x="27624" y="58409"/>
                      <a:pt x="37527" y="34708"/>
                    </a:cubicBezTo>
                    <a:cubicBezTo>
                      <a:pt x="41285" y="25683"/>
                      <a:pt x="45153" y="16658"/>
                      <a:pt x="49158" y="7743"/>
                    </a:cubicBezTo>
                    <a:cubicBezTo>
                      <a:pt x="50393" y="4999"/>
                      <a:pt x="49213" y="1763"/>
                      <a:pt x="46470" y="500"/>
                    </a:cubicBezTo>
                    <a:cubicBezTo>
                      <a:pt x="43727" y="-761"/>
                      <a:pt x="40490" y="446"/>
                      <a:pt x="39228" y="3189"/>
                    </a:cubicBezTo>
                    <a:cubicBezTo>
                      <a:pt x="39146" y="3381"/>
                      <a:pt x="39036" y="3600"/>
                      <a:pt x="38954" y="3792"/>
                    </a:cubicBezTo>
                    <a:cubicBezTo>
                      <a:pt x="39420" y="4094"/>
                      <a:pt x="39859" y="4451"/>
                      <a:pt x="40215" y="4944"/>
                    </a:cubicBezTo>
                    <a:cubicBezTo>
                      <a:pt x="41779" y="7029"/>
                      <a:pt x="41340" y="10020"/>
                      <a:pt x="39255" y="1158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2" name="任意多边形: 形状 3701">
                <a:extLst>
                  <a:ext uri="{FF2B5EF4-FFF2-40B4-BE49-F238E27FC236}">
                    <a16:creationId xmlns:a16="http://schemas.microsoft.com/office/drawing/2014/main" id="{4087946F-A045-C61F-1AE6-1CA7D75791B6}"/>
                  </a:ext>
                </a:extLst>
              </p:cNvPr>
              <p:cNvSpPr/>
              <p:nvPr/>
            </p:nvSpPr>
            <p:spPr>
              <a:xfrm>
                <a:off x="10563249" y="6746128"/>
                <a:ext cx="5878" cy="16431"/>
              </a:xfrm>
              <a:custGeom>
                <a:avLst/>
                <a:gdLst>
                  <a:gd name="connsiteX0" fmla="*/ 5841 w 5878"/>
                  <a:gd name="connsiteY0" fmla="*/ 11330 h 16431"/>
                  <a:gd name="connsiteX1" fmla="*/ 4497 w 5878"/>
                  <a:gd name="connsiteY1" fmla="*/ 0 h 16431"/>
                  <a:gd name="connsiteX2" fmla="*/ 300 w 5878"/>
                  <a:gd name="connsiteY2" fmla="*/ 10781 h 16431"/>
                  <a:gd name="connsiteX3" fmla="*/ 2330 w 5878"/>
                  <a:gd name="connsiteY3" fmla="*/ 16432 h 16431"/>
                  <a:gd name="connsiteX4" fmla="*/ 5841 w 5878"/>
                  <a:gd name="connsiteY4" fmla="*/ 11330 h 16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78" h="16431">
                    <a:moveTo>
                      <a:pt x="5841" y="11330"/>
                    </a:moveTo>
                    <a:cubicBezTo>
                      <a:pt x="5402" y="7571"/>
                      <a:pt x="4936" y="3786"/>
                      <a:pt x="4497" y="0"/>
                    </a:cubicBezTo>
                    <a:cubicBezTo>
                      <a:pt x="3071" y="3594"/>
                      <a:pt x="1617" y="7133"/>
                      <a:pt x="300" y="10781"/>
                    </a:cubicBezTo>
                    <a:cubicBezTo>
                      <a:pt x="-523" y="12948"/>
                      <a:pt x="410" y="15252"/>
                      <a:pt x="2330" y="16432"/>
                    </a:cubicBezTo>
                    <a:cubicBezTo>
                      <a:pt x="4580" y="15828"/>
                      <a:pt x="6143" y="13716"/>
                      <a:pt x="5841" y="1133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3" name="任意多边形: 形状 3702">
                <a:extLst>
                  <a:ext uri="{FF2B5EF4-FFF2-40B4-BE49-F238E27FC236}">
                    <a16:creationId xmlns:a16="http://schemas.microsoft.com/office/drawing/2014/main" id="{1A4B4F9F-4E2B-74C2-EAC5-AB9446659B42}"/>
                  </a:ext>
                </a:extLst>
              </p:cNvPr>
              <p:cNvSpPr/>
              <p:nvPr/>
            </p:nvSpPr>
            <p:spPr>
              <a:xfrm>
                <a:off x="10664773" y="6508430"/>
                <a:ext cx="7741" cy="12344"/>
              </a:xfrm>
              <a:custGeom>
                <a:avLst/>
                <a:gdLst>
                  <a:gd name="connsiteX0" fmla="*/ 5843 w 7741"/>
                  <a:gd name="connsiteY0" fmla="*/ 7791 h 12344"/>
                  <a:gd name="connsiteX1" fmla="*/ 6803 w 7741"/>
                  <a:gd name="connsiteY1" fmla="*/ 1152 h 12344"/>
                  <a:gd name="connsiteX2" fmla="*/ 5541 w 7741"/>
                  <a:gd name="connsiteY2" fmla="*/ 0 h 12344"/>
                  <a:gd name="connsiteX3" fmla="*/ 0 w 7741"/>
                  <a:gd name="connsiteY3" fmla="*/ 12344 h 12344"/>
                  <a:gd name="connsiteX4" fmla="*/ 5843 w 7741"/>
                  <a:gd name="connsiteY4" fmla="*/ 7791 h 12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41" h="12344">
                    <a:moveTo>
                      <a:pt x="5843" y="7791"/>
                    </a:moveTo>
                    <a:cubicBezTo>
                      <a:pt x="7928" y="6227"/>
                      <a:pt x="8367" y="3264"/>
                      <a:pt x="6803" y="1152"/>
                    </a:cubicBezTo>
                    <a:cubicBezTo>
                      <a:pt x="6446" y="686"/>
                      <a:pt x="6008" y="302"/>
                      <a:pt x="5541" y="0"/>
                    </a:cubicBezTo>
                    <a:cubicBezTo>
                      <a:pt x="3648" y="4087"/>
                      <a:pt x="1838" y="8230"/>
                      <a:pt x="0" y="12344"/>
                    </a:cubicBezTo>
                    <a:cubicBezTo>
                      <a:pt x="1948" y="10836"/>
                      <a:pt x="3868" y="9299"/>
                      <a:pt x="5843" y="779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4" name="任意多边形: 形状 3703">
                <a:extLst>
                  <a:ext uri="{FF2B5EF4-FFF2-40B4-BE49-F238E27FC236}">
                    <a16:creationId xmlns:a16="http://schemas.microsoft.com/office/drawing/2014/main" id="{148BA6C7-0815-0CB7-6B47-EA3F02BE53B9}"/>
                  </a:ext>
                </a:extLst>
              </p:cNvPr>
              <p:cNvSpPr/>
              <p:nvPr/>
            </p:nvSpPr>
            <p:spPr>
              <a:xfrm>
                <a:off x="10470416" y="6653874"/>
                <a:ext cx="77880" cy="23975"/>
              </a:xfrm>
              <a:custGeom>
                <a:avLst/>
                <a:gdLst>
                  <a:gd name="connsiteX0" fmla="*/ 4171 w 77880"/>
                  <a:gd name="connsiteY0" fmla="*/ 10122 h 23975"/>
                  <a:gd name="connsiteX1" fmla="*/ 51957 w 77880"/>
                  <a:gd name="connsiteY1" fmla="*/ 19943 h 23975"/>
                  <a:gd name="connsiteX2" fmla="*/ 77881 w 77880"/>
                  <a:gd name="connsiteY2" fmla="*/ 23976 h 23975"/>
                  <a:gd name="connsiteX3" fmla="*/ 77332 w 77880"/>
                  <a:gd name="connsiteY3" fmla="*/ 20107 h 23975"/>
                  <a:gd name="connsiteX4" fmla="*/ 76317 w 77880"/>
                  <a:gd name="connsiteY4" fmla="*/ 11960 h 23975"/>
                  <a:gd name="connsiteX5" fmla="*/ 19423 w 77880"/>
                  <a:gd name="connsiteY5" fmla="*/ 2195 h 23975"/>
                  <a:gd name="connsiteX6" fmla="*/ 10206 w 77880"/>
                  <a:gd name="connsiteY6" fmla="*/ 7873 h 23975"/>
                  <a:gd name="connsiteX7" fmla="*/ 2717 w 77880"/>
                  <a:gd name="connsiteY7" fmla="*/ 6007 h 23975"/>
                  <a:gd name="connsiteX8" fmla="*/ 2964 w 77880"/>
                  <a:gd name="connsiteY8" fmla="*/ 0 h 23975"/>
                  <a:gd name="connsiteX9" fmla="*/ 166 w 77880"/>
                  <a:gd name="connsiteY9" fmla="*/ 3511 h 23975"/>
                  <a:gd name="connsiteX10" fmla="*/ 4171 w 77880"/>
                  <a:gd name="connsiteY10" fmla="*/ 10122 h 23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880" h="23975">
                    <a:moveTo>
                      <a:pt x="4171" y="10122"/>
                    </a:moveTo>
                    <a:cubicBezTo>
                      <a:pt x="19972" y="14017"/>
                      <a:pt x="35910" y="17227"/>
                      <a:pt x="51957" y="19943"/>
                    </a:cubicBezTo>
                    <a:cubicBezTo>
                      <a:pt x="60571" y="21397"/>
                      <a:pt x="69212" y="22714"/>
                      <a:pt x="77881" y="23976"/>
                    </a:cubicBezTo>
                    <a:cubicBezTo>
                      <a:pt x="77716" y="22686"/>
                      <a:pt x="77524" y="21397"/>
                      <a:pt x="77332" y="20107"/>
                    </a:cubicBezTo>
                    <a:cubicBezTo>
                      <a:pt x="76975" y="17391"/>
                      <a:pt x="76674" y="14676"/>
                      <a:pt x="76317" y="11960"/>
                    </a:cubicBezTo>
                    <a:cubicBezTo>
                      <a:pt x="57225" y="9272"/>
                      <a:pt x="38214" y="6172"/>
                      <a:pt x="19423" y="2195"/>
                    </a:cubicBezTo>
                    <a:cubicBezTo>
                      <a:pt x="16351" y="4087"/>
                      <a:pt x="13306" y="6035"/>
                      <a:pt x="10206" y="7873"/>
                    </a:cubicBezTo>
                    <a:cubicBezTo>
                      <a:pt x="7628" y="9436"/>
                      <a:pt x="4281" y="8586"/>
                      <a:pt x="2717" y="6007"/>
                    </a:cubicBezTo>
                    <a:cubicBezTo>
                      <a:pt x="1565" y="4087"/>
                      <a:pt x="1730" y="1728"/>
                      <a:pt x="2964" y="0"/>
                    </a:cubicBezTo>
                    <a:cubicBezTo>
                      <a:pt x="1620" y="713"/>
                      <a:pt x="550" y="1920"/>
                      <a:pt x="166" y="3511"/>
                    </a:cubicBezTo>
                    <a:cubicBezTo>
                      <a:pt x="-575" y="6474"/>
                      <a:pt x="1236" y="9409"/>
                      <a:pt x="4171" y="1012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5" name="任意多边形: 形状 3704">
                <a:extLst>
                  <a:ext uri="{FF2B5EF4-FFF2-40B4-BE49-F238E27FC236}">
                    <a16:creationId xmlns:a16="http://schemas.microsoft.com/office/drawing/2014/main" id="{31B49001-8BFA-8C7F-A4B0-4F0A125B2B68}"/>
                  </a:ext>
                </a:extLst>
              </p:cNvPr>
              <p:cNvSpPr/>
              <p:nvPr/>
            </p:nvSpPr>
            <p:spPr>
              <a:xfrm>
                <a:off x="10558419" y="6667453"/>
                <a:ext cx="42410" cy="16678"/>
              </a:xfrm>
              <a:custGeom>
                <a:avLst/>
                <a:gdLst>
                  <a:gd name="connsiteX0" fmla="*/ 0 w 42410"/>
                  <a:gd name="connsiteY0" fmla="*/ 0 h 16678"/>
                  <a:gd name="connsiteX1" fmla="*/ 576 w 42410"/>
                  <a:gd name="connsiteY1" fmla="*/ 5130 h 16678"/>
                  <a:gd name="connsiteX2" fmla="*/ 1399 w 42410"/>
                  <a:gd name="connsiteY2" fmla="*/ 12042 h 16678"/>
                  <a:gd name="connsiteX3" fmla="*/ 37198 w 42410"/>
                  <a:gd name="connsiteY3" fmla="*/ 16679 h 16678"/>
                  <a:gd name="connsiteX4" fmla="*/ 42410 w 42410"/>
                  <a:gd name="connsiteY4" fmla="*/ 5596 h 16678"/>
                  <a:gd name="connsiteX5" fmla="*/ 18325 w 42410"/>
                  <a:gd name="connsiteY5" fmla="*/ 2414 h 16678"/>
                  <a:gd name="connsiteX6" fmla="*/ 0 w 42410"/>
                  <a:gd name="connsiteY6" fmla="*/ 0 h 16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410" h="16678">
                    <a:moveTo>
                      <a:pt x="0" y="0"/>
                    </a:moveTo>
                    <a:cubicBezTo>
                      <a:pt x="192" y="1701"/>
                      <a:pt x="384" y="3429"/>
                      <a:pt x="576" y="5130"/>
                    </a:cubicBezTo>
                    <a:cubicBezTo>
                      <a:pt x="851" y="7434"/>
                      <a:pt x="1125" y="9738"/>
                      <a:pt x="1399" y="12042"/>
                    </a:cubicBezTo>
                    <a:cubicBezTo>
                      <a:pt x="13304" y="13689"/>
                      <a:pt x="25265" y="15197"/>
                      <a:pt x="37198" y="16679"/>
                    </a:cubicBezTo>
                    <a:cubicBezTo>
                      <a:pt x="38954" y="13003"/>
                      <a:pt x="40682" y="9272"/>
                      <a:pt x="42410" y="5596"/>
                    </a:cubicBezTo>
                    <a:cubicBezTo>
                      <a:pt x="34372" y="4526"/>
                      <a:pt x="26362" y="3456"/>
                      <a:pt x="18325" y="2414"/>
                    </a:cubicBezTo>
                    <a:cubicBezTo>
                      <a:pt x="12235" y="1619"/>
                      <a:pt x="6117" y="823"/>
                      <a:pt x="0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6" name="任意多边形: 形状 3705">
                <a:extLst>
                  <a:ext uri="{FF2B5EF4-FFF2-40B4-BE49-F238E27FC236}">
                    <a16:creationId xmlns:a16="http://schemas.microsoft.com/office/drawing/2014/main" id="{C1B966FC-373A-0943-16CB-9E97C6FAC1AA}"/>
                  </a:ext>
                </a:extLst>
              </p:cNvPr>
              <p:cNvSpPr/>
              <p:nvPr/>
            </p:nvSpPr>
            <p:spPr>
              <a:xfrm>
                <a:off x="10607138" y="6674613"/>
                <a:ext cx="111209" cy="28865"/>
              </a:xfrm>
              <a:custGeom>
                <a:avLst/>
                <a:gdLst>
                  <a:gd name="connsiteX0" fmla="*/ 99606 w 111209"/>
                  <a:gd name="connsiteY0" fmla="*/ 17282 h 28865"/>
                  <a:gd name="connsiteX1" fmla="*/ 36869 w 111209"/>
                  <a:gd name="connsiteY1" fmla="*/ 4608 h 28865"/>
                  <a:gd name="connsiteX2" fmla="*/ 5349 w 111209"/>
                  <a:gd name="connsiteY2" fmla="*/ 0 h 28865"/>
                  <a:gd name="connsiteX3" fmla="*/ 0 w 111209"/>
                  <a:gd name="connsiteY3" fmla="*/ 10973 h 28865"/>
                  <a:gd name="connsiteX4" fmla="*/ 106052 w 111209"/>
                  <a:gd name="connsiteY4" fmla="*/ 28721 h 28865"/>
                  <a:gd name="connsiteX5" fmla="*/ 111209 w 111209"/>
                  <a:gd name="connsiteY5" fmla="*/ 26581 h 28865"/>
                  <a:gd name="connsiteX6" fmla="*/ 108987 w 111209"/>
                  <a:gd name="connsiteY6" fmla="*/ 25566 h 28865"/>
                  <a:gd name="connsiteX7" fmla="*/ 99606 w 111209"/>
                  <a:gd name="connsiteY7" fmla="*/ 17282 h 28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209" h="28865">
                    <a:moveTo>
                      <a:pt x="99606" y="17282"/>
                    </a:moveTo>
                    <a:cubicBezTo>
                      <a:pt x="78922" y="12042"/>
                      <a:pt x="57991" y="7955"/>
                      <a:pt x="36869" y="4608"/>
                    </a:cubicBezTo>
                    <a:cubicBezTo>
                      <a:pt x="26390" y="2935"/>
                      <a:pt x="15883" y="1453"/>
                      <a:pt x="5349" y="0"/>
                    </a:cubicBezTo>
                    <a:cubicBezTo>
                      <a:pt x="3566" y="3648"/>
                      <a:pt x="1811" y="7324"/>
                      <a:pt x="0" y="10973"/>
                    </a:cubicBezTo>
                    <a:cubicBezTo>
                      <a:pt x="35689" y="15416"/>
                      <a:pt x="71323" y="20025"/>
                      <a:pt x="106052" y="28721"/>
                    </a:cubicBezTo>
                    <a:cubicBezTo>
                      <a:pt x="108110" y="29242"/>
                      <a:pt x="110140" y="28309"/>
                      <a:pt x="111209" y="26581"/>
                    </a:cubicBezTo>
                    <a:cubicBezTo>
                      <a:pt x="110414" y="26417"/>
                      <a:pt x="109646" y="26142"/>
                      <a:pt x="108987" y="25566"/>
                    </a:cubicBezTo>
                    <a:cubicBezTo>
                      <a:pt x="105805" y="22850"/>
                      <a:pt x="102733" y="20052"/>
                      <a:pt x="99606" y="1728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7" name="任意多边形: 形状 3706">
                <a:extLst>
                  <a:ext uri="{FF2B5EF4-FFF2-40B4-BE49-F238E27FC236}">
                    <a16:creationId xmlns:a16="http://schemas.microsoft.com/office/drawing/2014/main" id="{F2A05748-ADB9-9907-30F3-9F08A92015C6}"/>
                  </a:ext>
                </a:extLst>
              </p:cNvPr>
              <p:cNvSpPr/>
              <p:nvPr/>
            </p:nvSpPr>
            <p:spPr>
              <a:xfrm>
                <a:off x="10546760" y="6665834"/>
                <a:ext cx="13112" cy="13661"/>
              </a:xfrm>
              <a:custGeom>
                <a:avLst/>
                <a:gdLst>
                  <a:gd name="connsiteX0" fmla="*/ 12262 w 13112"/>
                  <a:gd name="connsiteY0" fmla="*/ 6749 h 13661"/>
                  <a:gd name="connsiteX1" fmla="*/ 11686 w 13112"/>
                  <a:gd name="connsiteY1" fmla="*/ 1619 h 13661"/>
                  <a:gd name="connsiteX2" fmla="*/ 0 w 13112"/>
                  <a:gd name="connsiteY2" fmla="*/ 0 h 13661"/>
                  <a:gd name="connsiteX3" fmla="*/ 1015 w 13112"/>
                  <a:gd name="connsiteY3" fmla="*/ 8147 h 13661"/>
                  <a:gd name="connsiteX4" fmla="*/ 1564 w 13112"/>
                  <a:gd name="connsiteY4" fmla="*/ 12016 h 13661"/>
                  <a:gd name="connsiteX5" fmla="*/ 13113 w 13112"/>
                  <a:gd name="connsiteY5" fmla="*/ 13661 h 13661"/>
                  <a:gd name="connsiteX6" fmla="*/ 12262 w 13112"/>
                  <a:gd name="connsiteY6" fmla="*/ 6749 h 13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12" h="13661">
                    <a:moveTo>
                      <a:pt x="12262" y="6749"/>
                    </a:moveTo>
                    <a:cubicBezTo>
                      <a:pt x="12070" y="5048"/>
                      <a:pt x="11878" y="3320"/>
                      <a:pt x="11686" y="1619"/>
                    </a:cubicBezTo>
                    <a:cubicBezTo>
                      <a:pt x="7791" y="1098"/>
                      <a:pt x="3895" y="549"/>
                      <a:pt x="0" y="0"/>
                    </a:cubicBezTo>
                    <a:cubicBezTo>
                      <a:pt x="357" y="2716"/>
                      <a:pt x="658" y="5431"/>
                      <a:pt x="1015" y="8147"/>
                    </a:cubicBezTo>
                    <a:cubicBezTo>
                      <a:pt x="1180" y="9437"/>
                      <a:pt x="1372" y="10726"/>
                      <a:pt x="1564" y="12016"/>
                    </a:cubicBezTo>
                    <a:cubicBezTo>
                      <a:pt x="5404" y="12564"/>
                      <a:pt x="9245" y="13140"/>
                      <a:pt x="13113" y="13661"/>
                    </a:cubicBezTo>
                    <a:cubicBezTo>
                      <a:pt x="12811" y="11357"/>
                      <a:pt x="12509" y="9053"/>
                      <a:pt x="12262" y="674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8" name="任意多边形: 形状 3707">
                <a:extLst>
                  <a:ext uri="{FF2B5EF4-FFF2-40B4-BE49-F238E27FC236}">
                    <a16:creationId xmlns:a16="http://schemas.microsoft.com/office/drawing/2014/main" id="{0251EE7C-F0A4-E780-F584-7E0FE1B837DC}"/>
                  </a:ext>
                </a:extLst>
              </p:cNvPr>
              <p:cNvSpPr/>
              <p:nvPr/>
            </p:nvSpPr>
            <p:spPr>
              <a:xfrm>
                <a:off x="10472325" y="6653239"/>
                <a:ext cx="17486" cy="9292"/>
              </a:xfrm>
              <a:custGeom>
                <a:avLst/>
                <a:gdLst>
                  <a:gd name="connsiteX0" fmla="*/ 781 w 17486"/>
                  <a:gd name="connsiteY0" fmla="*/ 6643 h 9292"/>
                  <a:gd name="connsiteX1" fmla="*/ 8270 w 17486"/>
                  <a:gd name="connsiteY1" fmla="*/ 8508 h 9292"/>
                  <a:gd name="connsiteX2" fmla="*/ 17487 w 17486"/>
                  <a:gd name="connsiteY2" fmla="*/ 2830 h 9292"/>
                  <a:gd name="connsiteX3" fmla="*/ 4786 w 17486"/>
                  <a:gd name="connsiteY3" fmla="*/ 142 h 9292"/>
                  <a:gd name="connsiteX4" fmla="*/ 1000 w 17486"/>
                  <a:gd name="connsiteY4" fmla="*/ 663 h 9292"/>
                  <a:gd name="connsiteX5" fmla="*/ 781 w 17486"/>
                  <a:gd name="connsiteY5" fmla="*/ 6643 h 9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86" h="9292">
                    <a:moveTo>
                      <a:pt x="781" y="6643"/>
                    </a:moveTo>
                    <a:cubicBezTo>
                      <a:pt x="2344" y="9221"/>
                      <a:pt x="5691" y="10072"/>
                      <a:pt x="8270" y="8508"/>
                    </a:cubicBezTo>
                    <a:cubicBezTo>
                      <a:pt x="11397" y="6643"/>
                      <a:pt x="14442" y="4723"/>
                      <a:pt x="17487" y="2830"/>
                    </a:cubicBezTo>
                    <a:cubicBezTo>
                      <a:pt x="13263" y="1924"/>
                      <a:pt x="9010" y="1129"/>
                      <a:pt x="4786" y="142"/>
                    </a:cubicBezTo>
                    <a:cubicBezTo>
                      <a:pt x="3442" y="-188"/>
                      <a:pt x="2125" y="87"/>
                      <a:pt x="1000" y="663"/>
                    </a:cubicBezTo>
                    <a:cubicBezTo>
                      <a:pt x="-207" y="2391"/>
                      <a:pt x="-371" y="4723"/>
                      <a:pt x="781" y="664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0" name="任意多边形: 形状 3709">
                <a:extLst>
                  <a:ext uri="{FF2B5EF4-FFF2-40B4-BE49-F238E27FC236}">
                    <a16:creationId xmlns:a16="http://schemas.microsoft.com/office/drawing/2014/main" id="{D351CD77-5C6C-B556-3E29-54133A4D98F2}"/>
                  </a:ext>
                </a:extLst>
              </p:cNvPr>
              <p:cNvSpPr/>
              <p:nvPr/>
            </p:nvSpPr>
            <p:spPr>
              <a:xfrm>
                <a:off x="10595644" y="6673049"/>
                <a:ext cx="16815" cy="12536"/>
              </a:xfrm>
              <a:custGeom>
                <a:avLst/>
                <a:gdLst>
                  <a:gd name="connsiteX0" fmla="*/ 5212 w 16815"/>
                  <a:gd name="connsiteY0" fmla="*/ 0 h 12536"/>
                  <a:gd name="connsiteX1" fmla="*/ 0 w 16815"/>
                  <a:gd name="connsiteY1" fmla="*/ 11083 h 12536"/>
                  <a:gd name="connsiteX2" fmla="*/ 3621 w 16815"/>
                  <a:gd name="connsiteY2" fmla="*/ 11549 h 12536"/>
                  <a:gd name="connsiteX3" fmla="*/ 11466 w 16815"/>
                  <a:gd name="connsiteY3" fmla="*/ 12537 h 12536"/>
                  <a:gd name="connsiteX4" fmla="*/ 16816 w 16815"/>
                  <a:gd name="connsiteY4" fmla="*/ 1564 h 12536"/>
                  <a:gd name="connsiteX5" fmla="*/ 5212 w 16815"/>
                  <a:gd name="connsiteY5" fmla="*/ 0 h 12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15" h="12536">
                    <a:moveTo>
                      <a:pt x="5212" y="0"/>
                    </a:moveTo>
                    <a:cubicBezTo>
                      <a:pt x="3484" y="3703"/>
                      <a:pt x="1756" y="7407"/>
                      <a:pt x="0" y="11083"/>
                    </a:cubicBezTo>
                    <a:cubicBezTo>
                      <a:pt x="1207" y="11219"/>
                      <a:pt x="2414" y="11384"/>
                      <a:pt x="3621" y="11549"/>
                    </a:cubicBezTo>
                    <a:cubicBezTo>
                      <a:pt x="6227" y="11878"/>
                      <a:pt x="8860" y="12207"/>
                      <a:pt x="11466" y="12537"/>
                    </a:cubicBezTo>
                    <a:cubicBezTo>
                      <a:pt x="13277" y="8888"/>
                      <a:pt x="15033" y="5239"/>
                      <a:pt x="16816" y="1564"/>
                    </a:cubicBezTo>
                    <a:cubicBezTo>
                      <a:pt x="12948" y="1042"/>
                      <a:pt x="9080" y="521"/>
                      <a:pt x="5212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1" name="任意多边形: 形状 3710">
                <a:extLst>
                  <a:ext uri="{FF2B5EF4-FFF2-40B4-BE49-F238E27FC236}">
                    <a16:creationId xmlns:a16="http://schemas.microsoft.com/office/drawing/2014/main" id="{3B288872-5C27-B68C-D68A-BA092E85AEBD}"/>
                  </a:ext>
                </a:extLst>
              </p:cNvPr>
              <p:cNvSpPr/>
              <p:nvPr/>
            </p:nvSpPr>
            <p:spPr>
              <a:xfrm>
                <a:off x="10635503" y="6610915"/>
                <a:ext cx="88456" cy="90370"/>
              </a:xfrm>
              <a:custGeom>
                <a:avLst/>
                <a:gdLst>
                  <a:gd name="connsiteX0" fmla="*/ 46333 w 88456"/>
                  <a:gd name="connsiteY0" fmla="*/ 58047 h 90370"/>
                  <a:gd name="connsiteX1" fmla="*/ 71241 w 88456"/>
                  <a:gd name="connsiteY1" fmla="*/ 81007 h 90370"/>
                  <a:gd name="connsiteX2" fmla="*/ 80047 w 88456"/>
                  <a:gd name="connsiteY2" fmla="*/ 83229 h 90370"/>
                  <a:gd name="connsiteX3" fmla="*/ 83448 w 88456"/>
                  <a:gd name="connsiteY3" fmla="*/ 89017 h 90370"/>
                  <a:gd name="connsiteX4" fmla="*/ 82845 w 88456"/>
                  <a:gd name="connsiteY4" fmla="*/ 90279 h 90370"/>
                  <a:gd name="connsiteX5" fmla="*/ 87289 w 88456"/>
                  <a:gd name="connsiteY5" fmla="*/ 88825 h 90370"/>
                  <a:gd name="connsiteX6" fmla="*/ 86822 w 88456"/>
                  <a:gd name="connsiteY6" fmla="*/ 82132 h 90370"/>
                  <a:gd name="connsiteX7" fmla="*/ 53712 w 88456"/>
                  <a:gd name="connsiteY7" fmla="*/ 50558 h 90370"/>
                  <a:gd name="connsiteX8" fmla="*/ 4636 w 88456"/>
                  <a:gd name="connsiteY8" fmla="*/ 0 h 90370"/>
                  <a:gd name="connsiteX9" fmla="*/ 0 w 88456"/>
                  <a:gd name="connsiteY9" fmla="*/ 11549 h 90370"/>
                  <a:gd name="connsiteX10" fmla="*/ 46333 w 88456"/>
                  <a:gd name="connsiteY10" fmla="*/ 58047 h 9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456" h="90370">
                    <a:moveTo>
                      <a:pt x="46333" y="58047"/>
                    </a:moveTo>
                    <a:cubicBezTo>
                      <a:pt x="54453" y="65892"/>
                      <a:pt x="62792" y="73518"/>
                      <a:pt x="71241" y="81007"/>
                    </a:cubicBezTo>
                    <a:cubicBezTo>
                      <a:pt x="74176" y="81747"/>
                      <a:pt x="77139" y="82433"/>
                      <a:pt x="80047" y="83229"/>
                    </a:cubicBezTo>
                    <a:cubicBezTo>
                      <a:pt x="82571" y="83887"/>
                      <a:pt x="84107" y="86466"/>
                      <a:pt x="83448" y="89017"/>
                    </a:cubicBezTo>
                    <a:cubicBezTo>
                      <a:pt x="83311" y="89484"/>
                      <a:pt x="83064" y="89895"/>
                      <a:pt x="82845" y="90279"/>
                    </a:cubicBezTo>
                    <a:cubicBezTo>
                      <a:pt x="84436" y="90581"/>
                      <a:pt x="86164" y="90142"/>
                      <a:pt x="87289" y="88825"/>
                    </a:cubicBezTo>
                    <a:cubicBezTo>
                      <a:pt x="89017" y="86850"/>
                      <a:pt x="88797" y="83860"/>
                      <a:pt x="86822" y="82132"/>
                    </a:cubicBezTo>
                    <a:cubicBezTo>
                      <a:pt x="75438" y="71982"/>
                      <a:pt x="64493" y="61338"/>
                      <a:pt x="53712" y="50558"/>
                    </a:cubicBezTo>
                    <a:cubicBezTo>
                      <a:pt x="37116" y="33961"/>
                      <a:pt x="20958" y="16871"/>
                      <a:pt x="4636" y="0"/>
                    </a:cubicBezTo>
                    <a:cubicBezTo>
                      <a:pt x="3100" y="3841"/>
                      <a:pt x="1564" y="7709"/>
                      <a:pt x="0" y="11549"/>
                    </a:cubicBezTo>
                    <a:cubicBezTo>
                      <a:pt x="15362" y="27103"/>
                      <a:pt x="30614" y="42822"/>
                      <a:pt x="46333" y="58047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0" name="任意多边形: 形状 4799">
                <a:extLst>
                  <a:ext uri="{FF2B5EF4-FFF2-40B4-BE49-F238E27FC236}">
                    <a16:creationId xmlns:a16="http://schemas.microsoft.com/office/drawing/2014/main" id="{9E275385-33AA-747E-9B82-2EB1F87A6C5E}"/>
                  </a:ext>
                </a:extLst>
              </p:cNvPr>
              <p:cNvSpPr/>
              <p:nvPr/>
            </p:nvSpPr>
            <p:spPr>
              <a:xfrm>
                <a:off x="10535897" y="6521762"/>
                <a:ext cx="795" cy="5568"/>
              </a:xfrm>
              <a:custGeom>
                <a:avLst/>
                <a:gdLst>
                  <a:gd name="connsiteX0" fmla="*/ 768 w 795"/>
                  <a:gd name="connsiteY0" fmla="*/ 0 h 5568"/>
                  <a:gd name="connsiteX1" fmla="*/ 796 w 795"/>
                  <a:gd name="connsiteY1" fmla="*/ 5569 h 5568"/>
                  <a:gd name="connsiteX2" fmla="*/ 741 w 795"/>
                  <a:gd name="connsiteY2" fmla="*/ 82 h 5568"/>
                  <a:gd name="connsiteX3" fmla="*/ 768 w 795"/>
                  <a:gd name="connsiteY3" fmla="*/ 0 h 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5" h="5568">
                    <a:moveTo>
                      <a:pt x="768" y="0"/>
                    </a:moveTo>
                    <a:cubicBezTo>
                      <a:pt x="-274" y="1701"/>
                      <a:pt x="-247" y="3813"/>
                      <a:pt x="796" y="5569"/>
                    </a:cubicBezTo>
                    <a:cubicBezTo>
                      <a:pt x="796" y="3731"/>
                      <a:pt x="741" y="1920"/>
                      <a:pt x="741" y="82"/>
                    </a:cubicBezTo>
                    <a:cubicBezTo>
                      <a:pt x="741" y="27"/>
                      <a:pt x="768" y="0"/>
                      <a:pt x="768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1" name="任意多边形: 形状 4800">
                <a:extLst>
                  <a:ext uri="{FF2B5EF4-FFF2-40B4-BE49-F238E27FC236}">
                    <a16:creationId xmlns:a16="http://schemas.microsoft.com/office/drawing/2014/main" id="{51B4C158-E944-C2E6-699E-09C48BBD274D}"/>
                  </a:ext>
                </a:extLst>
              </p:cNvPr>
              <p:cNvSpPr/>
              <p:nvPr/>
            </p:nvSpPr>
            <p:spPr>
              <a:xfrm>
                <a:off x="10547611" y="6523298"/>
                <a:ext cx="45015" cy="49103"/>
              </a:xfrm>
              <a:custGeom>
                <a:avLst/>
                <a:gdLst>
                  <a:gd name="connsiteX0" fmla="*/ 9601 w 45015"/>
                  <a:gd name="connsiteY0" fmla="*/ 25512 h 49103"/>
                  <a:gd name="connsiteX1" fmla="*/ 35936 w 45015"/>
                  <a:gd name="connsiteY1" fmla="*/ 49103 h 49103"/>
                  <a:gd name="connsiteX2" fmla="*/ 45016 w 45015"/>
                  <a:gd name="connsiteY2" fmla="*/ 41724 h 49103"/>
                  <a:gd name="connsiteX3" fmla="*/ 17255 w 45015"/>
                  <a:gd name="connsiteY3" fmla="*/ 17282 h 49103"/>
                  <a:gd name="connsiteX4" fmla="*/ 0 w 45015"/>
                  <a:gd name="connsiteY4" fmla="*/ 0 h 49103"/>
                  <a:gd name="connsiteX5" fmla="*/ 302 w 45015"/>
                  <a:gd name="connsiteY5" fmla="*/ 16405 h 49103"/>
                  <a:gd name="connsiteX6" fmla="*/ 9601 w 45015"/>
                  <a:gd name="connsiteY6" fmla="*/ 25512 h 49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015" h="49103">
                    <a:moveTo>
                      <a:pt x="9601" y="25512"/>
                    </a:moveTo>
                    <a:cubicBezTo>
                      <a:pt x="18160" y="33577"/>
                      <a:pt x="27103" y="41313"/>
                      <a:pt x="35936" y="49103"/>
                    </a:cubicBezTo>
                    <a:cubicBezTo>
                      <a:pt x="38953" y="46634"/>
                      <a:pt x="41998" y="44193"/>
                      <a:pt x="45016" y="41724"/>
                    </a:cubicBezTo>
                    <a:cubicBezTo>
                      <a:pt x="35717" y="33632"/>
                      <a:pt x="26280" y="25622"/>
                      <a:pt x="17255" y="17282"/>
                    </a:cubicBezTo>
                    <a:cubicBezTo>
                      <a:pt x="11247" y="11741"/>
                      <a:pt x="5459" y="5980"/>
                      <a:pt x="0" y="0"/>
                    </a:cubicBezTo>
                    <a:cubicBezTo>
                      <a:pt x="27" y="5459"/>
                      <a:pt x="164" y="10945"/>
                      <a:pt x="302" y="16405"/>
                    </a:cubicBezTo>
                    <a:cubicBezTo>
                      <a:pt x="3347" y="19477"/>
                      <a:pt x="6419" y="22522"/>
                      <a:pt x="9601" y="2551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2" name="任意多边形: 形状 4801">
                <a:extLst>
                  <a:ext uri="{FF2B5EF4-FFF2-40B4-BE49-F238E27FC236}">
                    <a16:creationId xmlns:a16="http://schemas.microsoft.com/office/drawing/2014/main" id="{CCA8008F-68BA-7743-EF2D-A50E710E090B}"/>
                  </a:ext>
                </a:extLst>
              </p:cNvPr>
              <p:cNvSpPr/>
              <p:nvPr/>
            </p:nvSpPr>
            <p:spPr>
              <a:xfrm>
                <a:off x="10592243" y="6572621"/>
                <a:ext cx="39117" cy="40818"/>
              </a:xfrm>
              <a:custGeom>
                <a:avLst/>
                <a:gdLst>
                  <a:gd name="connsiteX0" fmla="*/ 34427 w 39117"/>
                  <a:gd name="connsiteY0" fmla="*/ 40819 h 40818"/>
                  <a:gd name="connsiteX1" fmla="*/ 39118 w 39117"/>
                  <a:gd name="connsiteY1" fmla="*/ 29215 h 40818"/>
                  <a:gd name="connsiteX2" fmla="*/ 21918 w 39117"/>
                  <a:gd name="connsiteY2" fmla="*/ 11878 h 40818"/>
                  <a:gd name="connsiteX3" fmla="*/ 9052 w 39117"/>
                  <a:gd name="connsiteY3" fmla="*/ 0 h 40818"/>
                  <a:gd name="connsiteX4" fmla="*/ 0 w 39117"/>
                  <a:gd name="connsiteY4" fmla="*/ 7516 h 40818"/>
                  <a:gd name="connsiteX5" fmla="*/ 13689 w 39117"/>
                  <a:gd name="connsiteY5" fmla="*/ 20299 h 40818"/>
                  <a:gd name="connsiteX6" fmla="*/ 34427 w 39117"/>
                  <a:gd name="connsiteY6" fmla="*/ 40819 h 40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117" h="40818">
                    <a:moveTo>
                      <a:pt x="34427" y="40819"/>
                    </a:moveTo>
                    <a:cubicBezTo>
                      <a:pt x="35991" y="36950"/>
                      <a:pt x="37554" y="33083"/>
                      <a:pt x="39118" y="29215"/>
                    </a:cubicBezTo>
                    <a:cubicBezTo>
                      <a:pt x="33412" y="23399"/>
                      <a:pt x="27706" y="17584"/>
                      <a:pt x="21918" y="11878"/>
                    </a:cubicBezTo>
                    <a:cubicBezTo>
                      <a:pt x="17748" y="7846"/>
                      <a:pt x="13441" y="3895"/>
                      <a:pt x="9052" y="0"/>
                    </a:cubicBezTo>
                    <a:cubicBezTo>
                      <a:pt x="6035" y="2496"/>
                      <a:pt x="3017" y="5020"/>
                      <a:pt x="0" y="7516"/>
                    </a:cubicBezTo>
                    <a:cubicBezTo>
                      <a:pt x="4663" y="11713"/>
                      <a:pt x="9245" y="15938"/>
                      <a:pt x="13689" y="20299"/>
                    </a:cubicBezTo>
                    <a:cubicBezTo>
                      <a:pt x="20684" y="27048"/>
                      <a:pt x="27569" y="33933"/>
                      <a:pt x="34427" y="4081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3" name="任意多边形: 形状 4802">
                <a:extLst>
                  <a:ext uri="{FF2B5EF4-FFF2-40B4-BE49-F238E27FC236}">
                    <a16:creationId xmlns:a16="http://schemas.microsoft.com/office/drawing/2014/main" id="{DFE23F7E-F146-8429-3455-B3204BA55818}"/>
                  </a:ext>
                </a:extLst>
              </p:cNvPr>
              <p:cNvSpPr/>
              <p:nvPr/>
            </p:nvSpPr>
            <p:spPr>
              <a:xfrm>
                <a:off x="10536638" y="6519071"/>
                <a:ext cx="11274" cy="20630"/>
              </a:xfrm>
              <a:custGeom>
                <a:avLst/>
                <a:gdLst>
                  <a:gd name="connsiteX0" fmla="*/ 11275 w 11274"/>
                  <a:gd name="connsiteY0" fmla="*/ 20631 h 20630"/>
                  <a:gd name="connsiteX1" fmla="*/ 10973 w 11274"/>
                  <a:gd name="connsiteY1" fmla="*/ 4226 h 20630"/>
                  <a:gd name="connsiteX2" fmla="*/ 8751 w 11274"/>
                  <a:gd name="connsiteY2" fmla="*/ 1867 h 20630"/>
                  <a:gd name="connsiteX3" fmla="*/ 1042 w 11274"/>
                  <a:gd name="connsiteY3" fmla="*/ 1346 h 20630"/>
                  <a:gd name="connsiteX4" fmla="*/ 27 w 11274"/>
                  <a:gd name="connsiteY4" fmla="*/ 2663 h 20630"/>
                  <a:gd name="connsiteX5" fmla="*/ 0 w 11274"/>
                  <a:gd name="connsiteY5" fmla="*/ 2718 h 20630"/>
                  <a:gd name="connsiteX6" fmla="*/ 55 w 11274"/>
                  <a:gd name="connsiteY6" fmla="*/ 8204 h 20630"/>
                  <a:gd name="connsiteX7" fmla="*/ 521 w 11274"/>
                  <a:gd name="connsiteY7" fmla="*/ 9027 h 20630"/>
                  <a:gd name="connsiteX8" fmla="*/ 11275 w 11274"/>
                  <a:gd name="connsiteY8" fmla="*/ 20631 h 20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74" h="20630">
                    <a:moveTo>
                      <a:pt x="11275" y="20631"/>
                    </a:moveTo>
                    <a:cubicBezTo>
                      <a:pt x="11137" y="15171"/>
                      <a:pt x="11000" y="9685"/>
                      <a:pt x="10973" y="4226"/>
                    </a:cubicBezTo>
                    <a:cubicBezTo>
                      <a:pt x="10260" y="3431"/>
                      <a:pt x="9464" y="2690"/>
                      <a:pt x="8751" y="1867"/>
                    </a:cubicBezTo>
                    <a:cubicBezTo>
                      <a:pt x="6776" y="-410"/>
                      <a:pt x="3319" y="-629"/>
                      <a:pt x="1042" y="1346"/>
                    </a:cubicBezTo>
                    <a:cubicBezTo>
                      <a:pt x="603" y="1730"/>
                      <a:pt x="302" y="2196"/>
                      <a:pt x="27" y="2663"/>
                    </a:cubicBezTo>
                    <a:cubicBezTo>
                      <a:pt x="27" y="2690"/>
                      <a:pt x="0" y="2718"/>
                      <a:pt x="0" y="2718"/>
                    </a:cubicBezTo>
                    <a:cubicBezTo>
                      <a:pt x="0" y="4555"/>
                      <a:pt x="55" y="6366"/>
                      <a:pt x="55" y="8204"/>
                    </a:cubicBezTo>
                    <a:cubicBezTo>
                      <a:pt x="219" y="8478"/>
                      <a:pt x="302" y="8780"/>
                      <a:pt x="521" y="9027"/>
                    </a:cubicBezTo>
                    <a:cubicBezTo>
                      <a:pt x="3950" y="13032"/>
                      <a:pt x="7571" y="16873"/>
                      <a:pt x="11275" y="2063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4" name="任意多边形: 形状 4803">
                <a:extLst>
                  <a:ext uri="{FF2B5EF4-FFF2-40B4-BE49-F238E27FC236}">
                    <a16:creationId xmlns:a16="http://schemas.microsoft.com/office/drawing/2014/main" id="{DF7C54BC-CD03-C617-181E-38B8F389460D}"/>
                  </a:ext>
                </a:extLst>
              </p:cNvPr>
              <p:cNvSpPr/>
              <p:nvPr/>
            </p:nvSpPr>
            <p:spPr>
              <a:xfrm>
                <a:off x="10583547" y="6565022"/>
                <a:ext cx="17748" cy="15115"/>
              </a:xfrm>
              <a:custGeom>
                <a:avLst/>
                <a:gdLst>
                  <a:gd name="connsiteX0" fmla="*/ 8696 w 17748"/>
                  <a:gd name="connsiteY0" fmla="*/ 15115 h 15115"/>
                  <a:gd name="connsiteX1" fmla="*/ 17748 w 17748"/>
                  <a:gd name="connsiteY1" fmla="*/ 7599 h 15115"/>
                  <a:gd name="connsiteX2" fmla="*/ 9080 w 17748"/>
                  <a:gd name="connsiteY2" fmla="*/ 0 h 15115"/>
                  <a:gd name="connsiteX3" fmla="*/ 0 w 17748"/>
                  <a:gd name="connsiteY3" fmla="*/ 7379 h 15115"/>
                  <a:gd name="connsiteX4" fmla="*/ 8696 w 17748"/>
                  <a:gd name="connsiteY4" fmla="*/ 15115 h 15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48" h="15115">
                    <a:moveTo>
                      <a:pt x="8696" y="15115"/>
                    </a:moveTo>
                    <a:cubicBezTo>
                      <a:pt x="11714" y="12619"/>
                      <a:pt x="14731" y="10122"/>
                      <a:pt x="17748" y="7599"/>
                    </a:cubicBezTo>
                    <a:cubicBezTo>
                      <a:pt x="14895" y="5047"/>
                      <a:pt x="11988" y="2524"/>
                      <a:pt x="9080" y="0"/>
                    </a:cubicBezTo>
                    <a:cubicBezTo>
                      <a:pt x="6062" y="2469"/>
                      <a:pt x="3017" y="4910"/>
                      <a:pt x="0" y="7379"/>
                    </a:cubicBezTo>
                    <a:cubicBezTo>
                      <a:pt x="2908" y="9958"/>
                      <a:pt x="5816" y="12536"/>
                      <a:pt x="8696" y="15115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5" name="任意多边形: 形状 4804">
                <a:extLst>
                  <a:ext uri="{FF2B5EF4-FFF2-40B4-BE49-F238E27FC236}">
                    <a16:creationId xmlns:a16="http://schemas.microsoft.com/office/drawing/2014/main" id="{5D6EE1D2-CAB0-D68B-CEC3-C1BE8B05D9DF}"/>
                  </a:ext>
                </a:extLst>
              </p:cNvPr>
              <p:cNvSpPr/>
              <p:nvPr/>
            </p:nvSpPr>
            <p:spPr>
              <a:xfrm>
                <a:off x="10626670" y="6601808"/>
                <a:ext cx="13496" cy="20601"/>
              </a:xfrm>
              <a:custGeom>
                <a:avLst/>
                <a:gdLst>
                  <a:gd name="connsiteX0" fmla="*/ 0 w 13496"/>
                  <a:gd name="connsiteY0" fmla="*/ 11631 h 20601"/>
                  <a:gd name="connsiteX1" fmla="*/ 8860 w 13496"/>
                  <a:gd name="connsiteY1" fmla="*/ 20602 h 20601"/>
                  <a:gd name="connsiteX2" fmla="*/ 13497 w 13496"/>
                  <a:gd name="connsiteY2" fmla="*/ 9053 h 20601"/>
                  <a:gd name="connsiteX3" fmla="*/ 4691 w 13496"/>
                  <a:gd name="connsiteY3" fmla="*/ 0 h 20601"/>
                  <a:gd name="connsiteX4" fmla="*/ 0 w 13496"/>
                  <a:gd name="connsiteY4" fmla="*/ 11631 h 20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96" h="20601">
                    <a:moveTo>
                      <a:pt x="0" y="11631"/>
                    </a:moveTo>
                    <a:cubicBezTo>
                      <a:pt x="2963" y="14621"/>
                      <a:pt x="5898" y="17611"/>
                      <a:pt x="8860" y="20602"/>
                    </a:cubicBezTo>
                    <a:cubicBezTo>
                      <a:pt x="10424" y="16761"/>
                      <a:pt x="11933" y="12921"/>
                      <a:pt x="13497" y="9053"/>
                    </a:cubicBezTo>
                    <a:cubicBezTo>
                      <a:pt x="10561" y="6035"/>
                      <a:pt x="7654" y="3018"/>
                      <a:pt x="4691" y="0"/>
                    </a:cubicBezTo>
                    <a:cubicBezTo>
                      <a:pt x="3127" y="3895"/>
                      <a:pt x="1564" y="7763"/>
                      <a:pt x="0" y="1163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6" name="任意多边形: 形状 4805">
                <a:extLst>
                  <a:ext uri="{FF2B5EF4-FFF2-40B4-BE49-F238E27FC236}">
                    <a16:creationId xmlns:a16="http://schemas.microsoft.com/office/drawing/2014/main" id="{EBDE20C5-858D-A0F3-9717-98EA537348C8}"/>
                  </a:ext>
                </a:extLst>
              </p:cNvPr>
              <p:cNvSpPr/>
              <p:nvPr/>
            </p:nvSpPr>
            <p:spPr>
              <a:xfrm>
                <a:off x="10706744" y="6691922"/>
                <a:ext cx="12345" cy="9272"/>
              </a:xfrm>
              <a:custGeom>
                <a:avLst/>
                <a:gdLst>
                  <a:gd name="connsiteX0" fmla="*/ 8806 w 12345"/>
                  <a:gd name="connsiteY0" fmla="*/ 2222 h 9272"/>
                  <a:gd name="connsiteX1" fmla="*/ 0 w 12345"/>
                  <a:gd name="connsiteY1" fmla="*/ 0 h 9272"/>
                  <a:gd name="connsiteX2" fmla="*/ 9354 w 12345"/>
                  <a:gd name="connsiteY2" fmla="*/ 8257 h 9272"/>
                  <a:gd name="connsiteX3" fmla="*/ 11576 w 12345"/>
                  <a:gd name="connsiteY3" fmla="*/ 9272 h 9272"/>
                  <a:gd name="connsiteX4" fmla="*/ 12180 w 12345"/>
                  <a:gd name="connsiteY4" fmla="*/ 8011 h 9272"/>
                  <a:gd name="connsiteX5" fmla="*/ 8806 w 12345"/>
                  <a:gd name="connsiteY5" fmla="*/ 2222 h 9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45" h="9272">
                    <a:moveTo>
                      <a:pt x="8806" y="2222"/>
                    </a:moveTo>
                    <a:cubicBezTo>
                      <a:pt x="5870" y="1427"/>
                      <a:pt x="2935" y="741"/>
                      <a:pt x="0" y="0"/>
                    </a:cubicBezTo>
                    <a:cubicBezTo>
                      <a:pt x="3127" y="2771"/>
                      <a:pt x="6200" y="5569"/>
                      <a:pt x="9354" y="8257"/>
                    </a:cubicBezTo>
                    <a:cubicBezTo>
                      <a:pt x="10012" y="8833"/>
                      <a:pt x="10781" y="9108"/>
                      <a:pt x="11576" y="9272"/>
                    </a:cubicBezTo>
                    <a:cubicBezTo>
                      <a:pt x="11823" y="8888"/>
                      <a:pt x="12070" y="8477"/>
                      <a:pt x="12180" y="8011"/>
                    </a:cubicBezTo>
                    <a:cubicBezTo>
                      <a:pt x="12865" y="5459"/>
                      <a:pt x="11357" y="2880"/>
                      <a:pt x="8806" y="222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807" name="图形 291">
                <a:extLst>
                  <a:ext uri="{FF2B5EF4-FFF2-40B4-BE49-F238E27FC236}">
                    <a16:creationId xmlns:a16="http://schemas.microsoft.com/office/drawing/2014/main" id="{9BEE9EF7-8E66-0834-F79F-C162C68E55B1}"/>
                  </a:ext>
                </a:extLst>
              </p:cNvPr>
              <p:cNvGrpSpPr/>
              <p:nvPr/>
            </p:nvGrpSpPr>
            <p:grpSpPr>
              <a:xfrm>
                <a:off x="10470382" y="6504615"/>
                <a:ext cx="253577" cy="258722"/>
                <a:chOff x="10470382" y="6504615"/>
                <a:chExt cx="253577" cy="258722"/>
              </a:xfrm>
              <a:solidFill>
                <a:srgbClr val="055A74"/>
              </a:solidFill>
            </p:grpSpPr>
            <p:sp>
              <p:nvSpPr>
                <p:cNvPr id="4808" name="任意多边形: 形状 4807">
                  <a:extLst>
                    <a:ext uri="{FF2B5EF4-FFF2-40B4-BE49-F238E27FC236}">
                      <a16:creationId xmlns:a16="http://schemas.microsoft.com/office/drawing/2014/main" id="{016D8816-3D90-B067-8494-CAE625B1C4FB}"/>
                    </a:ext>
                  </a:extLst>
                </p:cNvPr>
                <p:cNvSpPr/>
                <p:nvPr/>
              </p:nvSpPr>
              <p:spPr>
                <a:xfrm>
                  <a:off x="10536623" y="6516411"/>
                  <a:ext cx="32504" cy="246406"/>
                </a:xfrm>
                <a:custGeom>
                  <a:avLst/>
                  <a:gdLst>
                    <a:gd name="connsiteX0" fmla="*/ 15 w 32504"/>
                    <a:gd name="connsiteY0" fmla="*/ 5405 h 246406"/>
                    <a:gd name="connsiteX1" fmla="*/ 4541 w 32504"/>
                    <a:gd name="connsiteY1" fmla="*/ 100786 h 246406"/>
                    <a:gd name="connsiteX2" fmla="*/ 11124 w 32504"/>
                    <a:gd name="connsiteY2" fmla="*/ 157570 h 246406"/>
                    <a:gd name="connsiteX3" fmla="*/ 23058 w 32504"/>
                    <a:gd name="connsiteY3" fmla="*/ 242253 h 246406"/>
                    <a:gd name="connsiteX4" fmla="*/ 28352 w 32504"/>
                    <a:gd name="connsiteY4" fmla="*/ 246368 h 246406"/>
                    <a:gd name="connsiteX5" fmla="*/ 32467 w 32504"/>
                    <a:gd name="connsiteY5" fmla="*/ 241074 h 246406"/>
                    <a:gd name="connsiteX6" fmla="*/ 22372 w 32504"/>
                    <a:gd name="connsiteY6" fmla="*/ 156199 h 246406"/>
                    <a:gd name="connsiteX7" fmla="*/ 16282 w 32504"/>
                    <a:gd name="connsiteY7" fmla="*/ 99716 h 246406"/>
                    <a:gd name="connsiteX8" fmla="*/ 10933 w 32504"/>
                    <a:gd name="connsiteY8" fmla="*/ 5460 h 246406"/>
                    <a:gd name="connsiteX9" fmla="*/ 5474 w 32504"/>
                    <a:gd name="connsiteY9" fmla="*/ 1 h 246406"/>
                    <a:gd name="connsiteX10" fmla="*/ 15 w 32504"/>
                    <a:gd name="connsiteY10" fmla="*/ 5405 h 246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504" h="246406">
                      <a:moveTo>
                        <a:pt x="15" y="5405"/>
                      </a:moveTo>
                      <a:cubicBezTo>
                        <a:pt x="-177" y="37254"/>
                        <a:pt x="1523" y="69075"/>
                        <a:pt x="4541" y="100786"/>
                      </a:cubicBezTo>
                      <a:cubicBezTo>
                        <a:pt x="6351" y="119742"/>
                        <a:pt x="8628" y="138670"/>
                        <a:pt x="11124" y="157570"/>
                      </a:cubicBezTo>
                      <a:cubicBezTo>
                        <a:pt x="14855" y="185853"/>
                        <a:pt x="19162" y="214053"/>
                        <a:pt x="23058" y="242253"/>
                      </a:cubicBezTo>
                      <a:cubicBezTo>
                        <a:pt x="23387" y="244859"/>
                        <a:pt x="25773" y="246697"/>
                        <a:pt x="28352" y="246368"/>
                      </a:cubicBezTo>
                      <a:cubicBezTo>
                        <a:pt x="30958" y="246038"/>
                        <a:pt x="32796" y="243652"/>
                        <a:pt x="32467" y="241074"/>
                      </a:cubicBezTo>
                      <a:cubicBezTo>
                        <a:pt x="29202" y="212819"/>
                        <a:pt x="25691" y="184509"/>
                        <a:pt x="22372" y="156199"/>
                      </a:cubicBezTo>
                      <a:cubicBezTo>
                        <a:pt x="20177" y="137381"/>
                        <a:pt x="18092" y="118562"/>
                        <a:pt x="16282" y="99716"/>
                      </a:cubicBezTo>
                      <a:cubicBezTo>
                        <a:pt x="13264" y="68362"/>
                        <a:pt x="11042" y="36952"/>
                        <a:pt x="10933" y="5460"/>
                      </a:cubicBezTo>
                      <a:cubicBezTo>
                        <a:pt x="10933" y="2442"/>
                        <a:pt x="8491" y="1"/>
                        <a:pt x="5474" y="1"/>
                      </a:cubicBezTo>
                      <a:cubicBezTo>
                        <a:pt x="2484" y="-54"/>
                        <a:pt x="42" y="2388"/>
                        <a:pt x="15" y="5405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09" name="任意多边形: 形状 4808">
                  <a:extLst>
                    <a:ext uri="{FF2B5EF4-FFF2-40B4-BE49-F238E27FC236}">
                      <a16:creationId xmlns:a16="http://schemas.microsoft.com/office/drawing/2014/main" id="{D3C5D6AF-54A1-7FA4-C5FF-BC3C7BEBB01C}"/>
                    </a:ext>
                  </a:extLst>
                </p:cNvPr>
                <p:cNvSpPr/>
                <p:nvPr/>
              </p:nvSpPr>
              <p:spPr>
                <a:xfrm>
                  <a:off x="10472333" y="6507676"/>
                  <a:ext cx="200181" cy="154862"/>
                </a:xfrm>
                <a:custGeom>
                  <a:avLst/>
                  <a:gdLst>
                    <a:gd name="connsiteX0" fmla="*/ 8289 w 200181"/>
                    <a:gd name="connsiteY0" fmla="*/ 154071 h 154862"/>
                    <a:gd name="connsiteX1" fmla="*/ 68173 w 200181"/>
                    <a:gd name="connsiteY1" fmla="*/ 113664 h 154862"/>
                    <a:gd name="connsiteX2" fmla="*/ 133571 w 200181"/>
                    <a:gd name="connsiteY2" fmla="*/ 61159 h 154862"/>
                    <a:gd name="connsiteX3" fmla="*/ 198283 w 200181"/>
                    <a:gd name="connsiteY3" fmla="*/ 8545 h 154862"/>
                    <a:gd name="connsiteX4" fmla="*/ 199243 w 200181"/>
                    <a:gd name="connsiteY4" fmla="*/ 1906 h 154862"/>
                    <a:gd name="connsiteX5" fmla="*/ 192605 w 200181"/>
                    <a:gd name="connsiteY5" fmla="*/ 946 h 154862"/>
                    <a:gd name="connsiteX6" fmla="*/ 126384 w 200181"/>
                    <a:gd name="connsiteY6" fmla="*/ 52408 h 154862"/>
                    <a:gd name="connsiteX7" fmla="*/ 61123 w 200181"/>
                    <a:gd name="connsiteY7" fmla="*/ 104337 h 154862"/>
                    <a:gd name="connsiteX8" fmla="*/ 2638 w 200181"/>
                    <a:gd name="connsiteY8" fmla="*/ 144717 h 154862"/>
                    <a:gd name="connsiteX9" fmla="*/ 773 w 200181"/>
                    <a:gd name="connsiteY9" fmla="*/ 152206 h 154862"/>
                    <a:gd name="connsiteX10" fmla="*/ 8289 w 200181"/>
                    <a:gd name="connsiteY10" fmla="*/ 154071 h 154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0181" h="154862">
                      <a:moveTo>
                        <a:pt x="8289" y="154071"/>
                      </a:moveTo>
                      <a:cubicBezTo>
                        <a:pt x="29192" y="141645"/>
                        <a:pt x="49025" y="128038"/>
                        <a:pt x="68173" y="113664"/>
                      </a:cubicBezTo>
                      <a:cubicBezTo>
                        <a:pt x="90557" y="96849"/>
                        <a:pt x="112091" y="79045"/>
                        <a:pt x="133571" y="61159"/>
                      </a:cubicBezTo>
                      <a:cubicBezTo>
                        <a:pt x="154886" y="43411"/>
                        <a:pt x="176091" y="25498"/>
                        <a:pt x="198283" y="8545"/>
                      </a:cubicBezTo>
                      <a:cubicBezTo>
                        <a:pt x="200368" y="6981"/>
                        <a:pt x="200807" y="4018"/>
                        <a:pt x="199243" y="1906"/>
                      </a:cubicBezTo>
                      <a:cubicBezTo>
                        <a:pt x="197680" y="-206"/>
                        <a:pt x="194717" y="-617"/>
                        <a:pt x="192605" y="946"/>
                      </a:cubicBezTo>
                      <a:cubicBezTo>
                        <a:pt x="169918" y="17488"/>
                        <a:pt x="148055" y="34852"/>
                        <a:pt x="126384" y="52408"/>
                      </a:cubicBezTo>
                      <a:cubicBezTo>
                        <a:pt x="104795" y="69910"/>
                        <a:pt x="83315" y="87549"/>
                        <a:pt x="61123" y="104337"/>
                      </a:cubicBezTo>
                      <a:cubicBezTo>
                        <a:pt x="42332" y="118547"/>
                        <a:pt x="23075" y="132290"/>
                        <a:pt x="2638" y="144717"/>
                      </a:cubicBezTo>
                      <a:cubicBezTo>
                        <a:pt x="59" y="146281"/>
                        <a:pt x="-764" y="149628"/>
                        <a:pt x="773" y="152206"/>
                      </a:cubicBezTo>
                      <a:cubicBezTo>
                        <a:pt x="2336" y="154812"/>
                        <a:pt x="5710" y="155635"/>
                        <a:pt x="8289" y="154071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10" name="任意多边形: 形状 4809">
                  <a:extLst>
                    <a:ext uri="{FF2B5EF4-FFF2-40B4-BE49-F238E27FC236}">
                      <a16:creationId xmlns:a16="http://schemas.microsoft.com/office/drawing/2014/main" id="{7494279F-E82E-FC88-686E-F1646D0211C7}"/>
                    </a:ext>
                  </a:extLst>
                </p:cNvPr>
                <p:cNvSpPr/>
                <p:nvPr/>
              </p:nvSpPr>
              <p:spPr>
                <a:xfrm>
                  <a:off x="10563238" y="6504615"/>
                  <a:ext cx="117769" cy="258722"/>
                </a:xfrm>
                <a:custGeom>
                  <a:avLst/>
                  <a:gdLst>
                    <a:gd name="connsiteX0" fmla="*/ 107323 w 117769"/>
                    <a:gd name="connsiteY0" fmla="*/ 3212 h 258722"/>
                    <a:gd name="connsiteX1" fmla="*/ 89520 w 117769"/>
                    <a:gd name="connsiteY1" fmla="*/ 44003 h 258722"/>
                    <a:gd name="connsiteX2" fmla="*/ 50594 w 117769"/>
                    <a:gd name="connsiteY2" fmla="*/ 139631 h 258722"/>
                    <a:gd name="connsiteX3" fmla="*/ 14466 w 117769"/>
                    <a:gd name="connsiteY3" fmla="*/ 217785 h 258722"/>
                    <a:gd name="connsiteX4" fmla="*/ 311 w 117769"/>
                    <a:gd name="connsiteY4" fmla="*/ 252294 h 258722"/>
                    <a:gd name="connsiteX5" fmla="*/ 3082 w 117769"/>
                    <a:gd name="connsiteY5" fmla="*/ 258412 h 258722"/>
                    <a:gd name="connsiteX6" fmla="*/ 9199 w 117769"/>
                    <a:gd name="connsiteY6" fmla="*/ 255641 h 258722"/>
                    <a:gd name="connsiteX7" fmla="*/ 23793 w 117769"/>
                    <a:gd name="connsiteY7" fmla="*/ 222064 h 258722"/>
                    <a:gd name="connsiteX8" fmla="*/ 61292 w 117769"/>
                    <a:gd name="connsiteY8" fmla="*/ 144239 h 258722"/>
                    <a:gd name="connsiteX9" fmla="*/ 105650 w 117769"/>
                    <a:gd name="connsiteY9" fmla="*/ 34704 h 258722"/>
                    <a:gd name="connsiteX10" fmla="*/ 117281 w 117769"/>
                    <a:gd name="connsiteY10" fmla="*/ 7738 h 258722"/>
                    <a:gd name="connsiteX11" fmla="*/ 114593 w 117769"/>
                    <a:gd name="connsiteY11" fmla="*/ 496 h 258722"/>
                    <a:gd name="connsiteX12" fmla="*/ 107323 w 117769"/>
                    <a:gd name="connsiteY12" fmla="*/ 3212 h 258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7769" h="258722">
                      <a:moveTo>
                        <a:pt x="107323" y="3212"/>
                      </a:moveTo>
                      <a:cubicBezTo>
                        <a:pt x="101096" y="16681"/>
                        <a:pt x="95199" y="30287"/>
                        <a:pt x="89520" y="44003"/>
                      </a:cubicBezTo>
                      <a:cubicBezTo>
                        <a:pt x="76380" y="75797"/>
                        <a:pt x="64255" y="108084"/>
                        <a:pt x="50594" y="139631"/>
                      </a:cubicBezTo>
                      <a:cubicBezTo>
                        <a:pt x="39374" y="166185"/>
                        <a:pt x="26207" y="191587"/>
                        <a:pt x="14466" y="217785"/>
                      </a:cubicBezTo>
                      <a:cubicBezTo>
                        <a:pt x="9391" y="229086"/>
                        <a:pt x="4618" y="240553"/>
                        <a:pt x="311" y="252294"/>
                      </a:cubicBezTo>
                      <a:cubicBezTo>
                        <a:pt x="-622" y="254736"/>
                        <a:pt x="613" y="257479"/>
                        <a:pt x="3082" y="258412"/>
                      </a:cubicBezTo>
                      <a:cubicBezTo>
                        <a:pt x="5523" y="259344"/>
                        <a:pt x="8266" y="258110"/>
                        <a:pt x="9199" y="255641"/>
                      </a:cubicBezTo>
                      <a:cubicBezTo>
                        <a:pt x="13643" y="244201"/>
                        <a:pt x="18608" y="233064"/>
                        <a:pt x="23793" y="222064"/>
                      </a:cubicBezTo>
                      <a:cubicBezTo>
                        <a:pt x="36055" y="196004"/>
                        <a:pt x="49579" y="170712"/>
                        <a:pt x="61292" y="144239"/>
                      </a:cubicBezTo>
                      <a:cubicBezTo>
                        <a:pt x="76846" y="108084"/>
                        <a:pt x="90480" y="71051"/>
                        <a:pt x="105650" y="34704"/>
                      </a:cubicBezTo>
                      <a:cubicBezTo>
                        <a:pt x="109408" y="25678"/>
                        <a:pt x="113276" y="16653"/>
                        <a:pt x="117281" y="7738"/>
                      </a:cubicBezTo>
                      <a:cubicBezTo>
                        <a:pt x="118516" y="4994"/>
                        <a:pt x="117336" y="1758"/>
                        <a:pt x="114593" y="496"/>
                      </a:cubicBezTo>
                      <a:cubicBezTo>
                        <a:pt x="111850" y="-766"/>
                        <a:pt x="108585" y="468"/>
                        <a:pt x="107323" y="3212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11" name="任意多边形: 形状 4810">
                  <a:extLst>
                    <a:ext uri="{FF2B5EF4-FFF2-40B4-BE49-F238E27FC236}">
                      <a16:creationId xmlns:a16="http://schemas.microsoft.com/office/drawing/2014/main" id="{E0FDF89D-7AF3-97BE-2CC4-1001E6229077}"/>
                    </a:ext>
                  </a:extLst>
                </p:cNvPr>
                <p:cNvSpPr/>
                <p:nvPr/>
              </p:nvSpPr>
              <p:spPr>
                <a:xfrm>
                  <a:off x="10470382" y="6653198"/>
                  <a:ext cx="248721" cy="50261"/>
                </a:xfrm>
                <a:custGeom>
                  <a:avLst/>
                  <a:gdLst>
                    <a:gd name="connsiteX0" fmla="*/ 4205 w 248721"/>
                    <a:gd name="connsiteY0" fmla="*/ 10799 h 50261"/>
                    <a:gd name="connsiteX1" fmla="*/ 51991 w 248721"/>
                    <a:gd name="connsiteY1" fmla="*/ 20620 h 50261"/>
                    <a:gd name="connsiteX2" fmla="*/ 128883 w 248721"/>
                    <a:gd name="connsiteY2" fmla="*/ 31400 h 50261"/>
                    <a:gd name="connsiteX3" fmla="*/ 242781 w 248721"/>
                    <a:gd name="connsiteY3" fmla="*/ 50109 h 50261"/>
                    <a:gd name="connsiteX4" fmla="*/ 248569 w 248721"/>
                    <a:gd name="connsiteY4" fmla="*/ 46707 h 50261"/>
                    <a:gd name="connsiteX5" fmla="*/ 245168 w 248721"/>
                    <a:gd name="connsiteY5" fmla="*/ 40919 h 50261"/>
                    <a:gd name="connsiteX6" fmla="*/ 173598 w 248721"/>
                    <a:gd name="connsiteY6" fmla="*/ 26024 h 50261"/>
                    <a:gd name="connsiteX7" fmla="*/ 106362 w 248721"/>
                    <a:gd name="connsiteY7" fmla="*/ 16669 h 50261"/>
                    <a:gd name="connsiteX8" fmla="*/ 6729 w 248721"/>
                    <a:gd name="connsiteY8" fmla="*/ 155 h 50261"/>
                    <a:gd name="connsiteX9" fmla="*/ 145 w 248721"/>
                    <a:gd name="connsiteY9" fmla="*/ 4188 h 50261"/>
                    <a:gd name="connsiteX10" fmla="*/ 4205 w 248721"/>
                    <a:gd name="connsiteY10" fmla="*/ 10799 h 50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48721" h="50261">
                      <a:moveTo>
                        <a:pt x="4205" y="10799"/>
                      </a:moveTo>
                      <a:cubicBezTo>
                        <a:pt x="20006" y="14694"/>
                        <a:pt x="35944" y="17904"/>
                        <a:pt x="51991" y="20620"/>
                      </a:cubicBezTo>
                      <a:cubicBezTo>
                        <a:pt x="77476" y="24926"/>
                        <a:pt x="103180" y="28218"/>
                        <a:pt x="128883" y="31400"/>
                      </a:cubicBezTo>
                      <a:cubicBezTo>
                        <a:pt x="167206" y="36173"/>
                        <a:pt x="205501" y="40809"/>
                        <a:pt x="242781" y="50109"/>
                      </a:cubicBezTo>
                      <a:cubicBezTo>
                        <a:pt x="245305" y="50767"/>
                        <a:pt x="247911" y="49231"/>
                        <a:pt x="248569" y="46707"/>
                      </a:cubicBezTo>
                      <a:cubicBezTo>
                        <a:pt x="249227" y="44183"/>
                        <a:pt x="247691" y="41577"/>
                        <a:pt x="245168" y="40919"/>
                      </a:cubicBezTo>
                      <a:cubicBezTo>
                        <a:pt x="221658" y="34527"/>
                        <a:pt x="197738" y="29836"/>
                        <a:pt x="173598" y="26024"/>
                      </a:cubicBezTo>
                      <a:cubicBezTo>
                        <a:pt x="151295" y="22485"/>
                        <a:pt x="128828" y="19604"/>
                        <a:pt x="106362" y="16669"/>
                      </a:cubicBezTo>
                      <a:cubicBezTo>
                        <a:pt x="72894" y="12335"/>
                        <a:pt x="39455" y="7891"/>
                        <a:pt x="6729" y="155"/>
                      </a:cubicBezTo>
                      <a:cubicBezTo>
                        <a:pt x="3793" y="-558"/>
                        <a:pt x="858" y="1252"/>
                        <a:pt x="145" y="4188"/>
                      </a:cubicBezTo>
                      <a:cubicBezTo>
                        <a:pt x="-541" y="7150"/>
                        <a:pt x="1270" y="10085"/>
                        <a:pt x="4205" y="1079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12" name="任意多边形: 形状 4811">
                  <a:extLst>
                    <a:ext uri="{FF2B5EF4-FFF2-40B4-BE49-F238E27FC236}">
                      <a16:creationId xmlns:a16="http://schemas.microsoft.com/office/drawing/2014/main" id="{D90D1913-2105-70D9-E229-A5A1528C9005}"/>
                    </a:ext>
                  </a:extLst>
                </p:cNvPr>
                <p:cNvSpPr/>
                <p:nvPr/>
              </p:nvSpPr>
              <p:spPr>
                <a:xfrm>
                  <a:off x="10535811" y="6519071"/>
                  <a:ext cx="188148" cy="182275"/>
                </a:xfrm>
                <a:custGeom>
                  <a:avLst/>
                  <a:gdLst>
                    <a:gd name="connsiteX0" fmla="*/ 1349 w 188148"/>
                    <a:gd name="connsiteY0" fmla="*/ 9054 h 182275"/>
                    <a:gd name="connsiteX1" fmla="*/ 21374 w 188148"/>
                    <a:gd name="connsiteY1" fmla="*/ 29738 h 182275"/>
                    <a:gd name="connsiteX2" fmla="*/ 70093 w 188148"/>
                    <a:gd name="connsiteY2" fmla="*/ 73876 h 182275"/>
                    <a:gd name="connsiteX3" fmla="*/ 146025 w 188148"/>
                    <a:gd name="connsiteY3" fmla="*/ 149890 h 182275"/>
                    <a:gd name="connsiteX4" fmla="*/ 180287 w 188148"/>
                    <a:gd name="connsiteY4" fmla="*/ 181108 h 182275"/>
                    <a:gd name="connsiteX5" fmla="*/ 186981 w 188148"/>
                    <a:gd name="connsiteY5" fmla="*/ 180641 h 182275"/>
                    <a:gd name="connsiteX6" fmla="*/ 186515 w 188148"/>
                    <a:gd name="connsiteY6" fmla="*/ 173948 h 182275"/>
                    <a:gd name="connsiteX7" fmla="*/ 153404 w 188148"/>
                    <a:gd name="connsiteY7" fmla="*/ 142374 h 182275"/>
                    <a:gd name="connsiteX8" fmla="*/ 78323 w 188148"/>
                    <a:gd name="connsiteY8" fmla="*/ 65427 h 182275"/>
                    <a:gd name="connsiteX9" fmla="*/ 29027 w 188148"/>
                    <a:gd name="connsiteY9" fmla="*/ 21508 h 182275"/>
                    <a:gd name="connsiteX10" fmla="*/ 9551 w 188148"/>
                    <a:gd name="connsiteY10" fmla="*/ 1867 h 182275"/>
                    <a:gd name="connsiteX11" fmla="*/ 1842 w 188148"/>
                    <a:gd name="connsiteY11" fmla="*/ 1346 h 182275"/>
                    <a:gd name="connsiteX12" fmla="*/ 1349 w 188148"/>
                    <a:gd name="connsiteY12" fmla="*/ 9054 h 182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8148" h="182275">
                      <a:moveTo>
                        <a:pt x="1349" y="9054"/>
                      </a:moveTo>
                      <a:cubicBezTo>
                        <a:pt x="7603" y="16296"/>
                        <a:pt x="14351" y="23127"/>
                        <a:pt x="21374" y="29738"/>
                      </a:cubicBezTo>
                      <a:cubicBezTo>
                        <a:pt x="37312" y="44743"/>
                        <a:pt x="54594" y="58651"/>
                        <a:pt x="70093" y="73876"/>
                      </a:cubicBezTo>
                      <a:cubicBezTo>
                        <a:pt x="95797" y="98648"/>
                        <a:pt x="120266" y="124982"/>
                        <a:pt x="146025" y="149890"/>
                      </a:cubicBezTo>
                      <a:cubicBezTo>
                        <a:pt x="157135" y="160643"/>
                        <a:pt x="168519" y="171095"/>
                        <a:pt x="180287" y="181108"/>
                      </a:cubicBezTo>
                      <a:cubicBezTo>
                        <a:pt x="182263" y="182836"/>
                        <a:pt x="185253" y="182617"/>
                        <a:pt x="186981" y="180641"/>
                      </a:cubicBezTo>
                      <a:cubicBezTo>
                        <a:pt x="188709" y="178666"/>
                        <a:pt x="188490" y="175676"/>
                        <a:pt x="186515" y="173948"/>
                      </a:cubicBezTo>
                      <a:cubicBezTo>
                        <a:pt x="175130" y="163799"/>
                        <a:pt x="164185" y="153155"/>
                        <a:pt x="153404" y="142374"/>
                      </a:cubicBezTo>
                      <a:cubicBezTo>
                        <a:pt x="128057" y="117027"/>
                        <a:pt x="103752" y="90527"/>
                        <a:pt x="78323" y="65427"/>
                      </a:cubicBezTo>
                      <a:cubicBezTo>
                        <a:pt x="62632" y="50257"/>
                        <a:pt x="45185" y="36431"/>
                        <a:pt x="29027" y="21508"/>
                      </a:cubicBezTo>
                      <a:cubicBezTo>
                        <a:pt x="22224" y="15226"/>
                        <a:pt x="15641" y="8752"/>
                        <a:pt x="9551" y="1867"/>
                      </a:cubicBezTo>
                      <a:cubicBezTo>
                        <a:pt x="7576" y="-410"/>
                        <a:pt x="4119" y="-629"/>
                        <a:pt x="1842" y="1346"/>
                      </a:cubicBezTo>
                      <a:cubicBezTo>
                        <a:pt x="-407" y="3348"/>
                        <a:pt x="-626" y="6777"/>
                        <a:pt x="1349" y="9054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877" name="图形 291">
            <a:extLst>
              <a:ext uri="{FF2B5EF4-FFF2-40B4-BE49-F238E27FC236}">
                <a16:creationId xmlns:a16="http://schemas.microsoft.com/office/drawing/2014/main" id="{5BDF3749-A91F-CC03-9263-16FA45E3436E}"/>
              </a:ext>
            </a:extLst>
          </p:cNvPr>
          <p:cNvGrpSpPr/>
          <p:nvPr userDrawn="1"/>
        </p:nvGrpSpPr>
        <p:grpSpPr>
          <a:xfrm rot="1591781">
            <a:off x="2152625" y="5986709"/>
            <a:ext cx="1707399" cy="1886587"/>
            <a:chOff x="10532330" y="3073087"/>
            <a:chExt cx="1707399" cy="1886587"/>
          </a:xfrm>
        </p:grpSpPr>
        <p:sp>
          <p:nvSpPr>
            <p:cNvPr id="4878" name="任意多边形: 形状 4877">
              <a:extLst>
                <a:ext uri="{FF2B5EF4-FFF2-40B4-BE49-F238E27FC236}">
                  <a16:creationId xmlns:a16="http://schemas.microsoft.com/office/drawing/2014/main" id="{28189615-3C5A-D727-D408-4561987BEA1B}"/>
                </a:ext>
              </a:extLst>
            </p:cNvPr>
            <p:cNvSpPr/>
            <p:nvPr/>
          </p:nvSpPr>
          <p:spPr>
            <a:xfrm>
              <a:off x="11901397" y="3745016"/>
              <a:ext cx="186947" cy="405752"/>
            </a:xfrm>
            <a:custGeom>
              <a:avLst/>
              <a:gdLst>
                <a:gd name="connsiteX0" fmla="*/ 115417 w 186947"/>
                <a:gd name="connsiteY0" fmla="*/ 404152 h 405752"/>
                <a:gd name="connsiteX1" fmla="*/ 96516 w 186947"/>
                <a:gd name="connsiteY1" fmla="*/ 395840 h 405752"/>
                <a:gd name="connsiteX2" fmla="*/ 73281 w 186947"/>
                <a:gd name="connsiteY2" fmla="*/ 364486 h 405752"/>
                <a:gd name="connsiteX3" fmla="*/ 70867 w 186947"/>
                <a:gd name="connsiteY3" fmla="*/ 352854 h 405752"/>
                <a:gd name="connsiteX4" fmla="*/ 69852 w 186947"/>
                <a:gd name="connsiteY4" fmla="*/ 343912 h 405752"/>
                <a:gd name="connsiteX5" fmla="*/ 59346 w 186947"/>
                <a:gd name="connsiteY5" fmla="*/ 259778 h 405752"/>
                <a:gd name="connsiteX6" fmla="*/ 57919 w 186947"/>
                <a:gd name="connsiteY6" fmla="*/ 249957 h 405752"/>
                <a:gd name="connsiteX7" fmla="*/ 44779 w 186947"/>
                <a:gd name="connsiteY7" fmla="*/ 185547 h 405752"/>
                <a:gd name="connsiteX8" fmla="*/ 39293 w 186947"/>
                <a:gd name="connsiteY8" fmla="*/ 166125 h 405752"/>
                <a:gd name="connsiteX9" fmla="*/ 36248 w 186947"/>
                <a:gd name="connsiteY9" fmla="*/ 156414 h 405752"/>
                <a:gd name="connsiteX10" fmla="*/ 30871 w 186947"/>
                <a:gd name="connsiteY10" fmla="*/ 140860 h 405752"/>
                <a:gd name="connsiteX11" fmla="*/ 18061 w 186947"/>
                <a:gd name="connsiteY11" fmla="*/ 109752 h 405752"/>
                <a:gd name="connsiteX12" fmla="*/ 6978 w 186947"/>
                <a:gd name="connsiteY12" fmla="*/ 87203 h 405752"/>
                <a:gd name="connsiteX13" fmla="*/ 2562 w 186947"/>
                <a:gd name="connsiteY13" fmla="*/ 42269 h 405752"/>
                <a:gd name="connsiteX14" fmla="*/ 31283 w 186947"/>
                <a:gd name="connsiteY14" fmla="*/ 7047 h 405752"/>
                <a:gd name="connsiteX15" fmla="*/ 73117 w 186947"/>
                <a:gd name="connsiteY15" fmla="*/ 1642 h 405752"/>
                <a:gd name="connsiteX16" fmla="*/ 91852 w 186947"/>
                <a:gd name="connsiteY16" fmla="*/ 9735 h 405752"/>
                <a:gd name="connsiteX17" fmla="*/ 111768 w 186947"/>
                <a:gd name="connsiteY17" fmla="*/ 31214 h 405752"/>
                <a:gd name="connsiteX18" fmla="*/ 127596 w 186947"/>
                <a:gd name="connsiteY18" fmla="*/ 62350 h 405752"/>
                <a:gd name="connsiteX19" fmla="*/ 152258 w 186947"/>
                <a:gd name="connsiteY19" fmla="*/ 124373 h 405752"/>
                <a:gd name="connsiteX20" fmla="*/ 161283 w 186947"/>
                <a:gd name="connsiteY20" fmla="*/ 155152 h 405752"/>
                <a:gd name="connsiteX21" fmla="*/ 176233 w 186947"/>
                <a:gd name="connsiteY21" fmla="*/ 232510 h 405752"/>
                <a:gd name="connsiteX22" fmla="*/ 185725 w 186947"/>
                <a:gd name="connsiteY22" fmla="*/ 330442 h 405752"/>
                <a:gd name="connsiteX23" fmla="*/ 186712 w 186947"/>
                <a:gd name="connsiteY23" fmla="*/ 342979 h 405752"/>
                <a:gd name="connsiteX24" fmla="*/ 173545 w 186947"/>
                <a:gd name="connsiteY24" fmla="*/ 384730 h 405752"/>
                <a:gd name="connsiteX25" fmla="*/ 134235 w 186947"/>
                <a:gd name="connsiteY25" fmla="*/ 405496 h 405752"/>
                <a:gd name="connsiteX26" fmla="*/ 115417 w 186947"/>
                <a:gd name="connsiteY26" fmla="*/ 404152 h 405752"/>
                <a:gd name="connsiteX27" fmla="*/ 115417 w 186947"/>
                <a:gd name="connsiteY27" fmla="*/ 404152 h 405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86947" h="405752">
                  <a:moveTo>
                    <a:pt x="115417" y="404152"/>
                  </a:moveTo>
                  <a:cubicBezTo>
                    <a:pt x="108696" y="402534"/>
                    <a:pt x="102359" y="399736"/>
                    <a:pt x="96516" y="395840"/>
                  </a:cubicBezTo>
                  <a:cubicBezTo>
                    <a:pt x="85351" y="388379"/>
                    <a:pt x="77177" y="377324"/>
                    <a:pt x="73281" y="364486"/>
                  </a:cubicBezTo>
                  <a:cubicBezTo>
                    <a:pt x="72019" y="360645"/>
                    <a:pt x="71223" y="356805"/>
                    <a:pt x="70867" y="352854"/>
                  </a:cubicBezTo>
                  <a:lnTo>
                    <a:pt x="69852" y="343912"/>
                  </a:lnTo>
                  <a:cubicBezTo>
                    <a:pt x="66835" y="316617"/>
                    <a:pt x="63488" y="287539"/>
                    <a:pt x="59346" y="259778"/>
                  </a:cubicBezTo>
                  <a:lnTo>
                    <a:pt x="57919" y="249957"/>
                  </a:lnTo>
                  <a:cubicBezTo>
                    <a:pt x="54133" y="226091"/>
                    <a:pt x="49854" y="205023"/>
                    <a:pt x="44779" y="185547"/>
                  </a:cubicBezTo>
                  <a:cubicBezTo>
                    <a:pt x="43106" y="179045"/>
                    <a:pt x="41240" y="172599"/>
                    <a:pt x="39293" y="166125"/>
                  </a:cubicBezTo>
                  <a:cubicBezTo>
                    <a:pt x="38333" y="162915"/>
                    <a:pt x="37290" y="159678"/>
                    <a:pt x="36248" y="156414"/>
                  </a:cubicBezTo>
                  <a:cubicBezTo>
                    <a:pt x="34575" y="151257"/>
                    <a:pt x="32792" y="146072"/>
                    <a:pt x="30871" y="140860"/>
                  </a:cubicBezTo>
                  <a:cubicBezTo>
                    <a:pt x="27003" y="130299"/>
                    <a:pt x="22696" y="119819"/>
                    <a:pt x="18061" y="109752"/>
                  </a:cubicBezTo>
                  <a:cubicBezTo>
                    <a:pt x="14384" y="101742"/>
                    <a:pt x="10764" y="94390"/>
                    <a:pt x="6978" y="87203"/>
                  </a:cubicBezTo>
                  <a:cubicBezTo>
                    <a:pt x="-401" y="73487"/>
                    <a:pt x="-2020" y="57439"/>
                    <a:pt x="2562" y="42269"/>
                  </a:cubicBezTo>
                  <a:cubicBezTo>
                    <a:pt x="7115" y="27072"/>
                    <a:pt x="17320" y="14563"/>
                    <a:pt x="31283" y="7047"/>
                  </a:cubicBezTo>
                  <a:cubicBezTo>
                    <a:pt x="44094" y="161"/>
                    <a:pt x="58961" y="-1759"/>
                    <a:pt x="73117" y="1642"/>
                  </a:cubicBezTo>
                  <a:cubicBezTo>
                    <a:pt x="79783" y="3261"/>
                    <a:pt x="86092" y="5977"/>
                    <a:pt x="91852" y="9735"/>
                  </a:cubicBezTo>
                  <a:cubicBezTo>
                    <a:pt x="100411" y="15331"/>
                    <a:pt x="107105" y="22546"/>
                    <a:pt x="111768" y="31214"/>
                  </a:cubicBezTo>
                  <a:cubicBezTo>
                    <a:pt x="117309" y="41337"/>
                    <a:pt x="122686" y="51925"/>
                    <a:pt x="127596" y="62350"/>
                  </a:cubicBezTo>
                  <a:cubicBezTo>
                    <a:pt x="137280" y="82951"/>
                    <a:pt x="145372" y="103223"/>
                    <a:pt x="152258" y="124373"/>
                  </a:cubicBezTo>
                  <a:cubicBezTo>
                    <a:pt x="155523" y="134413"/>
                    <a:pt x="158567" y="144755"/>
                    <a:pt x="161283" y="155152"/>
                  </a:cubicBezTo>
                  <a:cubicBezTo>
                    <a:pt x="167483" y="178936"/>
                    <a:pt x="172366" y="204228"/>
                    <a:pt x="176233" y="232510"/>
                  </a:cubicBezTo>
                  <a:cubicBezTo>
                    <a:pt x="180568" y="264304"/>
                    <a:pt x="183064" y="296427"/>
                    <a:pt x="185725" y="330442"/>
                  </a:cubicBezTo>
                  <a:lnTo>
                    <a:pt x="186712" y="342979"/>
                  </a:lnTo>
                  <a:cubicBezTo>
                    <a:pt x="188084" y="357710"/>
                    <a:pt x="183421" y="372798"/>
                    <a:pt x="173545" y="384730"/>
                  </a:cubicBezTo>
                  <a:cubicBezTo>
                    <a:pt x="163615" y="396691"/>
                    <a:pt x="149652" y="404070"/>
                    <a:pt x="134235" y="405496"/>
                  </a:cubicBezTo>
                  <a:cubicBezTo>
                    <a:pt x="127871" y="406100"/>
                    <a:pt x="121561" y="405634"/>
                    <a:pt x="115417" y="404152"/>
                  </a:cubicBezTo>
                  <a:lnTo>
                    <a:pt x="115417" y="404152"/>
                  </a:lnTo>
                  <a:close/>
                </a:path>
              </a:pathLst>
            </a:custGeom>
            <a:solidFill>
              <a:srgbClr val="055A74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9" name="任意多边形: 形状 4878">
              <a:extLst>
                <a:ext uri="{FF2B5EF4-FFF2-40B4-BE49-F238E27FC236}">
                  <a16:creationId xmlns:a16="http://schemas.microsoft.com/office/drawing/2014/main" id="{831C1163-C31E-DCA5-EE91-750DA91B13DA}"/>
                </a:ext>
              </a:extLst>
            </p:cNvPr>
            <p:cNvSpPr/>
            <p:nvPr/>
          </p:nvSpPr>
          <p:spPr>
            <a:xfrm>
              <a:off x="10540010" y="4115131"/>
              <a:ext cx="234828" cy="471486"/>
            </a:xfrm>
            <a:custGeom>
              <a:avLst/>
              <a:gdLst>
                <a:gd name="connsiteX0" fmla="*/ 163112 w 234828"/>
                <a:gd name="connsiteY0" fmla="*/ 469876 h 471486"/>
                <a:gd name="connsiteX1" fmla="*/ 147476 w 234828"/>
                <a:gd name="connsiteY1" fmla="*/ 463594 h 471486"/>
                <a:gd name="connsiteX2" fmla="*/ 130276 w 234828"/>
                <a:gd name="connsiteY2" fmla="*/ 448315 h 471486"/>
                <a:gd name="connsiteX3" fmla="*/ 115683 w 234828"/>
                <a:gd name="connsiteY3" fmla="*/ 428509 h 471486"/>
                <a:gd name="connsiteX4" fmla="*/ 101418 w 234828"/>
                <a:gd name="connsiteY4" fmla="*/ 407331 h 471486"/>
                <a:gd name="connsiteX5" fmla="*/ 41726 w 234828"/>
                <a:gd name="connsiteY5" fmla="*/ 290388 h 471486"/>
                <a:gd name="connsiteX6" fmla="*/ 32509 w 234828"/>
                <a:gd name="connsiteY6" fmla="*/ 265261 h 471486"/>
                <a:gd name="connsiteX7" fmla="*/ 17229 w 234828"/>
                <a:gd name="connsiteY7" fmla="*/ 213606 h 471486"/>
                <a:gd name="connsiteX8" fmla="*/ 139 w 234828"/>
                <a:gd name="connsiteY8" fmla="*/ 88380 h 471486"/>
                <a:gd name="connsiteX9" fmla="*/ 386 w 234828"/>
                <a:gd name="connsiteY9" fmla="*/ 56805 h 471486"/>
                <a:gd name="connsiteX10" fmla="*/ 19451 w 234828"/>
                <a:gd name="connsiteY10" fmla="*/ 15739 h 471486"/>
                <a:gd name="connsiteX11" fmla="*/ 62108 w 234828"/>
                <a:gd name="connsiteY11" fmla="*/ 48 h 471486"/>
                <a:gd name="connsiteX12" fmla="*/ 73657 w 234828"/>
                <a:gd name="connsiteY12" fmla="*/ 1640 h 471486"/>
                <a:gd name="connsiteX13" fmla="*/ 119139 w 234828"/>
                <a:gd name="connsiteY13" fmla="*/ 61688 h 471486"/>
                <a:gd name="connsiteX14" fmla="*/ 119002 w 234828"/>
                <a:gd name="connsiteY14" fmla="*/ 81055 h 471486"/>
                <a:gd name="connsiteX15" fmla="*/ 124159 w 234828"/>
                <a:gd name="connsiteY15" fmla="*/ 136276 h 471486"/>
                <a:gd name="connsiteX16" fmla="*/ 126847 w 234828"/>
                <a:gd name="connsiteY16" fmla="*/ 151720 h 471486"/>
                <a:gd name="connsiteX17" fmla="*/ 134007 w 234828"/>
                <a:gd name="connsiteY17" fmla="*/ 184364 h 471486"/>
                <a:gd name="connsiteX18" fmla="*/ 146489 w 234828"/>
                <a:gd name="connsiteY18" fmla="*/ 226609 h 471486"/>
                <a:gd name="connsiteX19" fmla="*/ 190270 w 234828"/>
                <a:gd name="connsiteY19" fmla="*/ 326818 h 471486"/>
                <a:gd name="connsiteX20" fmla="*/ 223435 w 234828"/>
                <a:gd name="connsiteY20" fmla="*/ 378857 h 471486"/>
                <a:gd name="connsiteX21" fmla="*/ 233064 w 234828"/>
                <a:gd name="connsiteY21" fmla="*/ 399184 h 471486"/>
                <a:gd name="connsiteX22" fmla="*/ 211667 w 234828"/>
                <a:gd name="connsiteY22" fmla="*/ 459781 h 471486"/>
                <a:gd name="connsiteX23" fmla="*/ 168626 w 234828"/>
                <a:gd name="connsiteY23" fmla="*/ 470919 h 471486"/>
                <a:gd name="connsiteX24" fmla="*/ 163112 w 234828"/>
                <a:gd name="connsiteY24" fmla="*/ 469876 h 47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4828" h="471486">
                  <a:moveTo>
                    <a:pt x="163112" y="469876"/>
                  </a:moveTo>
                  <a:cubicBezTo>
                    <a:pt x="157626" y="468560"/>
                    <a:pt x="152359" y="466447"/>
                    <a:pt x="147476" y="463594"/>
                  </a:cubicBezTo>
                  <a:cubicBezTo>
                    <a:pt x="140893" y="459809"/>
                    <a:pt x="135022" y="454624"/>
                    <a:pt x="130276" y="448315"/>
                  </a:cubicBezTo>
                  <a:cubicBezTo>
                    <a:pt x="125558" y="442225"/>
                    <a:pt x="120593" y="435449"/>
                    <a:pt x="115683" y="428509"/>
                  </a:cubicBezTo>
                  <a:cubicBezTo>
                    <a:pt x="110827" y="421623"/>
                    <a:pt x="106054" y="414546"/>
                    <a:pt x="101418" y="407331"/>
                  </a:cubicBezTo>
                  <a:cubicBezTo>
                    <a:pt x="77799" y="370709"/>
                    <a:pt x="57719" y="331372"/>
                    <a:pt x="41726" y="290388"/>
                  </a:cubicBezTo>
                  <a:cubicBezTo>
                    <a:pt x="38489" y="282077"/>
                    <a:pt x="35417" y="273710"/>
                    <a:pt x="32509" y="265261"/>
                  </a:cubicBezTo>
                  <a:cubicBezTo>
                    <a:pt x="26693" y="248280"/>
                    <a:pt x="21563" y="230916"/>
                    <a:pt x="17229" y="213606"/>
                  </a:cubicBezTo>
                  <a:cubicBezTo>
                    <a:pt x="6750" y="171553"/>
                    <a:pt x="1017" y="129418"/>
                    <a:pt x="139" y="88380"/>
                  </a:cubicBezTo>
                  <a:cubicBezTo>
                    <a:pt x="-108" y="76337"/>
                    <a:pt x="-26" y="66297"/>
                    <a:pt x="386" y="56805"/>
                  </a:cubicBezTo>
                  <a:cubicBezTo>
                    <a:pt x="1017" y="41169"/>
                    <a:pt x="7792" y="26493"/>
                    <a:pt x="19451" y="15739"/>
                  </a:cubicBezTo>
                  <a:cubicBezTo>
                    <a:pt x="31110" y="4986"/>
                    <a:pt x="46252" y="-583"/>
                    <a:pt x="62108" y="48"/>
                  </a:cubicBezTo>
                  <a:cubicBezTo>
                    <a:pt x="66030" y="213"/>
                    <a:pt x="69899" y="734"/>
                    <a:pt x="73657" y="1640"/>
                  </a:cubicBezTo>
                  <a:cubicBezTo>
                    <a:pt x="101089" y="8250"/>
                    <a:pt x="120209" y="33488"/>
                    <a:pt x="119139" y="61688"/>
                  </a:cubicBezTo>
                  <a:cubicBezTo>
                    <a:pt x="118892" y="68052"/>
                    <a:pt x="118865" y="74526"/>
                    <a:pt x="119002" y="81055"/>
                  </a:cubicBezTo>
                  <a:cubicBezTo>
                    <a:pt x="119358" y="98145"/>
                    <a:pt x="121087" y="116717"/>
                    <a:pt x="124159" y="136276"/>
                  </a:cubicBezTo>
                  <a:cubicBezTo>
                    <a:pt x="124954" y="141460"/>
                    <a:pt x="125860" y="146590"/>
                    <a:pt x="126847" y="151720"/>
                  </a:cubicBezTo>
                  <a:cubicBezTo>
                    <a:pt x="129152" y="163872"/>
                    <a:pt x="131483" y="174543"/>
                    <a:pt x="134007" y="184364"/>
                  </a:cubicBezTo>
                  <a:cubicBezTo>
                    <a:pt x="137573" y="198272"/>
                    <a:pt x="141770" y="212482"/>
                    <a:pt x="146489" y="226609"/>
                  </a:cubicBezTo>
                  <a:cubicBezTo>
                    <a:pt x="158394" y="262106"/>
                    <a:pt x="173125" y="295820"/>
                    <a:pt x="190270" y="326818"/>
                  </a:cubicBezTo>
                  <a:cubicBezTo>
                    <a:pt x="200612" y="345500"/>
                    <a:pt x="211777" y="363001"/>
                    <a:pt x="223435" y="378857"/>
                  </a:cubicBezTo>
                  <a:cubicBezTo>
                    <a:pt x="227824" y="384673"/>
                    <a:pt x="231144" y="391668"/>
                    <a:pt x="233064" y="399184"/>
                  </a:cubicBezTo>
                  <a:cubicBezTo>
                    <a:pt x="238770" y="421925"/>
                    <a:pt x="230376" y="445709"/>
                    <a:pt x="211667" y="459781"/>
                  </a:cubicBezTo>
                  <a:cubicBezTo>
                    <a:pt x="199268" y="469108"/>
                    <a:pt x="183988" y="473058"/>
                    <a:pt x="168626" y="470919"/>
                  </a:cubicBezTo>
                  <a:cubicBezTo>
                    <a:pt x="167063" y="470727"/>
                    <a:pt x="164676" y="470260"/>
                    <a:pt x="163112" y="469876"/>
                  </a:cubicBezTo>
                  <a:close/>
                </a:path>
              </a:pathLst>
            </a:custGeom>
            <a:solidFill>
              <a:srgbClr val="055A74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0" name="任意多边形: 形状 4879">
              <a:extLst>
                <a:ext uri="{FF2B5EF4-FFF2-40B4-BE49-F238E27FC236}">
                  <a16:creationId xmlns:a16="http://schemas.microsoft.com/office/drawing/2014/main" id="{C820BA54-290C-A058-6ED4-4F3926DF8EA3}"/>
                </a:ext>
              </a:extLst>
            </p:cNvPr>
            <p:cNvSpPr/>
            <p:nvPr/>
          </p:nvSpPr>
          <p:spPr>
            <a:xfrm>
              <a:off x="10595970" y="3125866"/>
              <a:ext cx="1643759" cy="1833808"/>
            </a:xfrm>
            <a:custGeom>
              <a:avLst/>
              <a:gdLst>
                <a:gd name="connsiteX0" fmla="*/ 169396 w 1643759"/>
                <a:gd name="connsiteY0" fmla="*/ 1700159 h 1833808"/>
                <a:gd name="connsiteX1" fmla="*/ 124352 w 1643759"/>
                <a:gd name="connsiteY1" fmla="*/ 1673687 h 1833808"/>
                <a:gd name="connsiteX2" fmla="*/ 118427 w 1643759"/>
                <a:gd name="connsiteY2" fmla="*/ 1666472 h 1833808"/>
                <a:gd name="connsiteX3" fmla="*/ 99718 w 1643759"/>
                <a:gd name="connsiteY3" fmla="*/ 1610155 h 1833808"/>
                <a:gd name="connsiteX4" fmla="*/ 104629 w 1643759"/>
                <a:gd name="connsiteY4" fmla="*/ 1566126 h 1833808"/>
                <a:gd name="connsiteX5" fmla="*/ 107509 w 1643759"/>
                <a:gd name="connsiteY5" fmla="*/ 1554962 h 1833808"/>
                <a:gd name="connsiteX6" fmla="*/ 124599 w 1643759"/>
                <a:gd name="connsiteY6" fmla="*/ 1506791 h 1833808"/>
                <a:gd name="connsiteX7" fmla="*/ 140812 w 1643759"/>
                <a:gd name="connsiteY7" fmla="*/ 1470553 h 1833808"/>
                <a:gd name="connsiteX8" fmla="*/ 152662 w 1643759"/>
                <a:gd name="connsiteY8" fmla="*/ 1444383 h 1833808"/>
                <a:gd name="connsiteX9" fmla="*/ 151565 w 1643759"/>
                <a:gd name="connsiteY9" fmla="*/ 1442984 h 1833808"/>
                <a:gd name="connsiteX10" fmla="*/ 141854 w 1643759"/>
                <a:gd name="connsiteY10" fmla="*/ 1430036 h 1833808"/>
                <a:gd name="connsiteX11" fmla="*/ 131485 w 1643759"/>
                <a:gd name="connsiteY11" fmla="*/ 1415525 h 1833808"/>
                <a:gd name="connsiteX12" fmla="*/ 129537 w 1643759"/>
                <a:gd name="connsiteY12" fmla="*/ 1412754 h 1833808"/>
                <a:gd name="connsiteX13" fmla="*/ 124243 w 1643759"/>
                <a:gd name="connsiteY13" fmla="*/ 1405073 h 1833808"/>
                <a:gd name="connsiteX14" fmla="*/ 107372 w 1643759"/>
                <a:gd name="connsiteY14" fmla="*/ 1378875 h 1833808"/>
                <a:gd name="connsiteX15" fmla="*/ 16380 w 1643759"/>
                <a:gd name="connsiteY15" fmla="*/ 1151519 h 1833808"/>
                <a:gd name="connsiteX16" fmla="*/ 20632 w 1643759"/>
                <a:gd name="connsiteY16" fmla="*/ 827108 h 1833808"/>
                <a:gd name="connsiteX17" fmla="*/ 29959 w 1643759"/>
                <a:gd name="connsiteY17" fmla="*/ 792379 h 1833808"/>
                <a:gd name="connsiteX18" fmla="*/ 32483 w 1643759"/>
                <a:gd name="connsiteY18" fmla="*/ 784342 h 1833808"/>
                <a:gd name="connsiteX19" fmla="*/ 33689 w 1643759"/>
                <a:gd name="connsiteY19" fmla="*/ 780584 h 1833808"/>
                <a:gd name="connsiteX20" fmla="*/ 40822 w 1643759"/>
                <a:gd name="connsiteY20" fmla="*/ 758583 h 1833808"/>
                <a:gd name="connsiteX21" fmla="*/ 44690 w 1643759"/>
                <a:gd name="connsiteY21" fmla="*/ 748022 h 1833808"/>
                <a:gd name="connsiteX22" fmla="*/ 46418 w 1643759"/>
                <a:gd name="connsiteY22" fmla="*/ 743386 h 1833808"/>
                <a:gd name="connsiteX23" fmla="*/ 53139 w 1643759"/>
                <a:gd name="connsiteY23" fmla="*/ 725747 h 1833808"/>
                <a:gd name="connsiteX24" fmla="*/ 58570 w 1643759"/>
                <a:gd name="connsiteY24" fmla="*/ 712827 h 1833808"/>
                <a:gd name="connsiteX25" fmla="*/ 59613 w 1643759"/>
                <a:gd name="connsiteY25" fmla="*/ 710413 h 1833808"/>
                <a:gd name="connsiteX26" fmla="*/ 66882 w 1643759"/>
                <a:gd name="connsiteY26" fmla="*/ 693898 h 1833808"/>
                <a:gd name="connsiteX27" fmla="*/ 74536 w 1643759"/>
                <a:gd name="connsiteY27" fmla="*/ 677851 h 1833808"/>
                <a:gd name="connsiteX28" fmla="*/ 81888 w 1643759"/>
                <a:gd name="connsiteY28" fmla="*/ 663175 h 1833808"/>
                <a:gd name="connsiteX29" fmla="*/ 90776 w 1643759"/>
                <a:gd name="connsiteY29" fmla="*/ 646551 h 1833808"/>
                <a:gd name="connsiteX30" fmla="*/ 98128 w 1643759"/>
                <a:gd name="connsiteY30" fmla="*/ 633521 h 1833808"/>
                <a:gd name="connsiteX31" fmla="*/ 108360 w 1643759"/>
                <a:gd name="connsiteY31" fmla="*/ 616321 h 1833808"/>
                <a:gd name="connsiteX32" fmla="*/ 115327 w 1643759"/>
                <a:gd name="connsiteY32" fmla="*/ 605266 h 1833808"/>
                <a:gd name="connsiteX33" fmla="*/ 127260 w 1643759"/>
                <a:gd name="connsiteY33" fmla="*/ 587160 h 1833808"/>
                <a:gd name="connsiteX34" fmla="*/ 131979 w 1643759"/>
                <a:gd name="connsiteY34" fmla="*/ 580440 h 1833808"/>
                <a:gd name="connsiteX35" fmla="*/ 133295 w 1643759"/>
                <a:gd name="connsiteY35" fmla="*/ 578574 h 1833808"/>
                <a:gd name="connsiteX36" fmla="*/ 147313 w 1643759"/>
                <a:gd name="connsiteY36" fmla="*/ 559235 h 1833808"/>
                <a:gd name="connsiteX37" fmla="*/ 151263 w 1643759"/>
                <a:gd name="connsiteY37" fmla="*/ 554132 h 1833808"/>
                <a:gd name="connsiteX38" fmla="*/ 198117 w 1643759"/>
                <a:gd name="connsiteY38" fmla="*/ 499131 h 1833808"/>
                <a:gd name="connsiteX39" fmla="*/ 192466 w 1643759"/>
                <a:gd name="connsiteY39" fmla="*/ 499378 h 1833808"/>
                <a:gd name="connsiteX40" fmla="*/ 135572 w 1643759"/>
                <a:gd name="connsiteY40" fmla="*/ 494139 h 1833808"/>
                <a:gd name="connsiteX41" fmla="*/ 115766 w 1643759"/>
                <a:gd name="connsiteY41" fmla="*/ 488076 h 1833808"/>
                <a:gd name="connsiteX42" fmla="*/ 89898 w 1643759"/>
                <a:gd name="connsiteY42" fmla="*/ 475567 h 1833808"/>
                <a:gd name="connsiteX43" fmla="*/ 77608 w 1643759"/>
                <a:gd name="connsiteY43" fmla="*/ 467255 h 1833808"/>
                <a:gd name="connsiteX44" fmla="*/ 59037 w 1643759"/>
                <a:gd name="connsiteY44" fmla="*/ 450439 h 1833808"/>
                <a:gd name="connsiteX45" fmla="*/ 36707 w 1643759"/>
                <a:gd name="connsiteY45" fmla="*/ 420209 h 1833808"/>
                <a:gd name="connsiteX46" fmla="*/ 35116 w 1643759"/>
                <a:gd name="connsiteY46" fmla="*/ 417192 h 1833808"/>
                <a:gd name="connsiteX47" fmla="*/ 29246 w 1643759"/>
                <a:gd name="connsiteY47" fmla="*/ 405423 h 1833808"/>
                <a:gd name="connsiteX48" fmla="*/ 12924 w 1643759"/>
                <a:gd name="connsiteY48" fmla="*/ 312621 h 1833808"/>
                <a:gd name="connsiteX49" fmla="*/ 18684 w 1643759"/>
                <a:gd name="connsiteY49" fmla="*/ 268894 h 1833808"/>
                <a:gd name="connsiteX50" fmla="*/ 30837 w 1643759"/>
                <a:gd name="connsiteY50" fmla="*/ 228350 h 1833808"/>
                <a:gd name="connsiteX51" fmla="*/ 38353 w 1643759"/>
                <a:gd name="connsiteY51" fmla="*/ 210025 h 1833808"/>
                <a:gd name="connsiteX52" fmla="*/ 65950 w 1643759"/>
                <a:gd name="connsiteY52" fmla="*/ 157356 h 1833808"/>
                <a:gd name="connsiteX53" fmla="*/ 76374 w 1643759"/>
                <a:gd name="connsiteY53" fmla="*/ 141884 h 1833808"/>
                <a:gd name="connsiteX54" fmla="*/ 82162 w 1643759"/>
                <a:gd name="connsiteY54" fmla="*/ 134148 h 1833808"/>
                <a:gd name="connsiteX55" fmla="*/ 87017 w 1643759"/>
                <a:gd name="connsiteY55" fmla="*/ 127866 h 1833808"/>
                <a:gd name="connsiteX56" fmla="*/ 89349 w 1643759"/>
                <a:gd name="connsiteY56" fmla="*/ 124986 h 1833808"/>
                <a:gd name="connsiteX57" fmla="*/ 88142 w 1643759"/>
                <a:gd name="connsiteY57" fmla="*/ 99913 h 1833808"/>
                <a:gd name="connsiteX58" fmla="*/ 95220 w 1643759"/>
                <a:gd name="connsiteY58" fmla="*/ 62551 h 1833808"/>
                <a:gd name="connsiteX59" fmla="*/ 146134 w 1643759"/>
                <a:gd name="connsiteY59" fmla="*/ 5684 h 1833808"/>
                <a:gd name="connsiteX60" fmla="*/ 199489 w 1643759"/>
                <a:gd name="connsiteY60" fmla="*/ 2557 h 1833808"/>
                <a:gd name="connsiteX61" fmla="*/ 219212 w 1643759"/>
                <a:gd name="connsiteY61" fmla="*/ 9826 h 1833808"/>
                <a:gd name="connsiteX62" fmla="*/ 243956 w 1643759"/>
                <a:gd name="connsiteY62" fmla="*/ 25929 h 1833808"/>
                <a:gd name="connsiteX63" fmla="*/ 253393 w 1643759"/>
                <a:gd name="connsiteY63" fmla="*/ 23350 h 1833808"/>
                <a:gd name="connsiteX64" fmla="*/ 270016 w 1643759"/>
                <a:gd name="connsiteY64" fmla="*/ 19538 h 1833808"/>
                <a:gd name="connsiteX65" fmla="*/ 275448 w 1643759"/>
                <a:gd name="connsiteY65" fmla="*/ 18495 h 1833808"/>
                <a:gd name="connsiteX66" fmla="*/ 291057 w 1643759"/>
                <a:gd name="connsiteY66" fmla="*/ 15971 h 1833808"/>
                <a:gd name="connsiteX67" fmla="*/ 297284 w 1643759"/>
                <a:gd name="connsiteY67" fmla="*/ 15231 h 1833808"/>
                <a:gd name="connsiteX68" fmla="*/ 298847 w 1643759"/>
                <a:gd name="connsiteY68" fmla="*/ 15066 h 1833808"/>
                <a:gd name="connsiteX69" fmla="*/ 312673 w 1643759"/>
                <a:gd name="connsiteY69" fmla="*/ 13777 h 1833808"/>
                <a:gd name="connsiteX70" fmla="*/ 321122 w 1643759"/>
                <a:gd name="connsiteY70" fmla="*/ 13393 h 1833808"/>
                <a:gd name="connsiteX71" fmla="*/ 324908 w 1643759"/>
                <a:gd name="connsiteY71" fmla="*/ 13255 h 1833808"/>
                <a:gd name="connsiteX72" fmla="*/ 334701 w 1643759"/>
                <a:gd name="connsiteY72" fmla="*/ 13036 h 1833808"/>
                <a:gd name="connsiteX73" fmla="*/ 346606 w 1643759"/>
                <a:gd name="connsiteY73" fmla="*/ 13448 h 1833808"/>
                <a:gd name="connsiteX74" fmla="*/ 349953 w 1643759"/>
                <a:gd name="connsiteY74" fmla="*/ 13585 h 1833808"/>
                <a:gd name="connsiteX75" fmla="*/ 357140 w 1643759"/>
                <a:gd name="connsiteY75" fmla="*/ 13969 h 1833808"/>
                <a:gd name="connsiteX76" fmla="*/ 379525 w 1643759"/>
                <a:gd name="connsiteY76" fmla="*/ 16657 h 1833808"/>
                <a:gd name="connsiteX77" fmla="*/ 399331 w 1643759"/>
                <a:gd name="connsiteY77" fmla="*/ 20635 h 1833808"/>
                <a:gd name="connsiteX78" fmla="*/ 525875 w 1643759"/>
                <a:gd name="connsiteY78" fmla="*/ 99447 h 1833808"/>
                <a:gd name="connsiteX79" fmla="*/ 553252 w 1643759"/>
                <a:gd name="connsiteY79" fmla="*/ 136562 h 1833808"/>
                <a:gd name="connsiteX80" fmla="*/ 549987 w 1643759"/>
                <a:gd name="connsiteY80" fmla="*/ 220065 h 1833808"/>
                <a:gd name="connsiteX81" fmla="*/ 513777 w 1643759"/>
                <a:gd name="connsiteY81" fmla="*/ 301950 h 1833808"/>
                <a:gd name="connsiteX82" fmla="*/ 516164 w 1643759"/>
                <a:gd name="connsiteY82" fmla="*/ 301209 h 1833808"/>
                <a:gd name="connsiteX83" fmla="*/ 525737 w 1643759"/>
                <a:gd name="connsiteY83" fmla="*/ 298384 h 1833808"/>
                <a:gd name="connsiteX84" fmla="*/ 527795 w 1643759"/>
                <a:gd name="connsiteY84" fmla="*/ 297780 h 1833808"/>
                <a:gd name="connsiteX85" fmla="*/ 561646 w 1643759"/>
                <a:gd name="connsiteY85" fmla="*/ 288892 h 1833808"/>
                <a:gd name="connsiteX86" fmla="*/ 568531 w 1643759"/>
                <a:gd name="connsiteY86" fmla="*/ 287246 h 1833808"/>
                <a:gd name="connsiteX87" fmla="*/ 588886 w 1643759"/>
                <a:gd name="connsiteY87" fmla="*/ 282967 h 1833808"/>
                <a:gd name="connsiteX88" fmla="*/ 596073 w 1643759"/>
                <a:gd name="connsiteY88" fmla="*/ 281595 h 1833808"/>
                <a:gd name="connsiteX89" fmla="*/ 665449 w 1643759"/>
                <a:gd name="connsiteY89" fmla="*/ 272104 h 1833808"/>
                <a:gd name="connsiteX90" fmla="*/ 668055 w 1643759"/>
                <a:gd name="connsiteY90" fmla="*/ 271884 h 1833808"/>
                <a:gd name="connsiteX91" fmla="*/ 689507 w 1643759"/>
                <a:gd name="connsiteY91" fmla="*/ 270403 h 1833808"/>
                <a:gd name="connsiteX92" fmla="*/ 679933 w 1643759"/>
                <a:gd name="connsiteY92" fmla="*/ 261296 h 1833808"/>
                <a:gd name="connsiteX93" fmla="*/ 654119 w 1643759"/>
                <a:gd name="connsiteY93" fmla="*/ 214716 h 1833808"/>
                <a:gd name="connsiteX94" fmla="*/ 649895 w 1643759"/>
                <a:gd name="connsiteY94" fmla="*/ 163939 h 1833808"/>
                <a:gd name="connsiteX95" fmla="*/ 661197 w 1643759"/>
                <a:gd name="connsiteY95" fmla="*/ 123971 h 1833808"/>
                <a:gd name="connsiteX96" fmla="*/ 668357 w 1643759"/>
                <a:gd name="connsiteY96" fmla="*/ 111325 h 1833808"/>
                <a:gd name="connsiteX97" fmla="*/ 688931 w 1643759"/>
                <a:gd name="connsiteY97" fmla="*/ 88529 h 1833808"/>
                <a:gd name="connsiteX98" fmla="*/ 717679 w 1643759"/>
                <a:gd name="connsiteY98" fmla="*/ 72563 h 1833808"/>
                <a:gd name="connsiteX99" fmla="*/ 739817 w 1643759"/>
                <a:gd name="connsiteY99" fmla="*/ 69327 h 1833808"/>
                <a:gd name="connsiteX100" fmla="*/ 750076 w 1643759"/>
                <a:gd name="connsiteY100" fmla="*/ 67955 h 1833808"/>
                <a:gd name="connsiteX101" fmla="*/ 771254 w 1643759"/>
                <a:gd name="connsiteY101" fmla="*/ 67681 h 1833808"/>
                <a:gd name="connsiteX102" fmla="*/ 784860 w 1643759"/>
                <a:gd name="connsiteY102" fmla="*/ 68696 h 1833808"/>
                <a:gd name="connsiteX103" fmla="*/ 786259 w 1643759"/>
                <a:gd name="connsiteY103" fmla="*/ 68833 h 1833808"/>
                <a:gd name="connsiteX104" fmla="*/ 830178 w 1643759"/>
                <a:gd name="connsiteY104" fmla="*/ 73441 h 1833808"/>
                <a:gd name="connsiteX105" fmla="*/ 875057 w 1643759"/>
                <a:gd name="connsiteY105" fmla="*/ 80437 h 1833808"/>
                <a:gd name="connsiteX106" fmla="*/ 890062 w 1643759"/>
                <a:gd name="connsiteY106" fmla="*/ 83564 h 1833808"/>
                <a:gd name="connsiteX107" fmla="*/ 909319 w 1643759"/>
                <a:gd name="connsiteY107" fmla="*/ 89489 h 1833808"/>
                <a:gd name="connsiteX108" fmla="*/ 943170 w 1643759"/>
                <a:gd name="connsiteY108" fmla="*/ 110749 h 1833808"/>
                <a:gd name="connsiteX109" fmla="*/ 971041 w 1643759"/>
                <a:gd name="connsiteY109" fmla="*/ 186050 h 1833808"/>
                <a:gd name="connsiteX110" fmla="*/ 966734 w 1643759"/>
                <a:gd name="connsiteY110" fmla="*/ 218941 h 1833808"/>
                <a:gd name="connsiteX111" fmla="*/ 948410 w 1643759"/>
                <a:gd name="connsiteY111" fmla="*/ 264917 h 1833808"/>
                <a:gd name="connsiteX112" fmla="*/ 940263 w 1643759"/>
                <a:gd name="connsiteY112" fmla="*/ 276109 h 1833808"/>
                <a:gd name="connsiteX113" fmla="*/ 931182 w 1643759"/>
                <a:gd name="connsiteY113" fmla="*/ 285655 h 1833808"/>
                <a:gd name="connsiteX114" fmla="*/ 921307 w 1643759"/>
                <a:gd name="connsiteY114" fmla="*/ 293775 h 1833808"/>
                <a:gd name="connsiteX115" fmla="*/ 932911 w 1643759"/>
                <a:gd name="connsiteY115" fmla="*/ 297040 h 1833808"/>
                <a:gd name="connsiteX116" fmla="*/ 941305 w 1643759"/>
                <a:gd name="connsiteY116" fmla="*/ 299536 h 1833808"/>
                <a:gd name="connsiteX117" fmla="*/ 969148 w 1643759"/>
                <a:gd name="connsiteY117" fmla="*/ 308506 h 1833808"/>
                <a:gd name="connsiteX118" fmla="*/ 972851 w 1643759"/>
                <a:gd name="connsiteY118" fmla="*/ 309741 h 1833808"/>
                <a:gd name="connsiteX119" fmla="*/ 1003411 w 1643759"/>
                <a:gd name="connsiteY119" fmla="*/ 321317 h 1833808"/>
                <a:gd name="connsiteX120" fmla="*/ 1011174 w 1643759"/>
                <a:gd name="connsiteY120" fmla="*/ 324527 h 1833808"/>
                <a:gd name="connsiteX121" fmla="*/ 1035808 w 1643759"/>
                <a:gd name="connsiteY121" fmla="*/ 335307 h 1833808"/>
                <a:gd name="connsiteX122" fmla="*/ 1041596 w 1643759"/>
                <a:gd name="connsiteY122" fmla="*/ 337941 h 1833808"/>
                <a:gd name="connsiteX123" fmla="*/ 1070044 w 1643759"/>
                <a:gd name="connsiteY123" fmla="*/ 352123 h 1833808"/>
                <a:gd name="connsiteX124" fmla="*/ 1076902 w 1643759"/>
                <a:gd name="connsiteY124" fmla="*/ 355826 h 1833808"/>
                <a:gd name="connsiteX125" fmla="*/ 1099451 w 1643759"/>
                <a:gd name="connsiteY125" fmla="*/ 368527 h 1833808"/>
                <a:gd name="connsiteX126" fmla="*/ 1106061 w 1643759"/>
                <a:gd name="connsiteY126" fmla="*/ 372395 h 1833808"/>
                <a:gd name="connsiteX127" fmla="*/ 1132533 w 1643759"/>
                <a:gd name="connsiteY127" fmla="*/ 389074 h 1833808"/>
                <a:gd name="connsiteX128" fmla="*/ 1138212 w 1643759"/>
                <a:gd name="connsiteY128" fmla="*/ 392942 h 1833808"/>
                <a:gd name="connsiteX129" fmla="*/ 1159198 w 1643759"/>
                <a:gd name="connsiteY129" fmla="*/ 407645 h 1833808"/>
                <a:gd name="connsiteX130" fmla="*/ 1166083 w 1643759"/>
                <a:gd name="connsiteY130" fmla="*/ 412693 h 1833808"/>
                <a:gd name="connsiteX131" fmla="*/ 1181993 w 1643759"/>
                <a:gd name="connsiteY131" fmla="*/ 424873 h 1833808"/>
                <a:gd name="connsiteX132" fmla="*/ 1176315 w 1643759"/>
                <a:gd name="connsiteY132" fmla="*/ 411321 h 1833808"/>
                <a:gd name="connsiteX133" fmla="*/ 1175711 w 1643759"/>
                <a:gd name="connsiteY133" fmla="*/ 409758 h 1833808"/>
                <a:gd name="connsiteX134" fmla="*/ 1166850 w 1643759"/>
                <a:gd name="connsiteY134" fmla="*/ 385096 h 1833808"/>
                <a:gd name="connsiteX135" fmla="*/ 1174011 w 1643759"/>
                <a:gd name="connsiteY135" fmla="*/ 215759 h 1833808"/>
                <a:gd name="connsiteX136" fmla="*/ 1263027 w 1643759"/>
                <a:gd name="connsiteY136" fmla="*/ 132063 h 1833808"/>
                <a:gd name="connsiteX137" fmla="*/ 1280995 w 1643759"/>
                <a:gd name="connsiteY137" fmla="*/ 127729 h 1833808"/>
                <a:gd name="connsiteX138" fmla="*/ 1298030 w 1643759"/>
                <a:gd name="connsiteY138" fmla="*/ 125315 h 1833808"/>
                <a:gd name="connsiteX139" fmla="*/ 1406497 w 1643759"/>
                <a:gd name="connsiteY139" fmla="*/ 129403 h 1833808"/>
                <a:gd name="connsiteX140" fmla="*/ 1413163 w 1643759"/>
                <a:gd name="connsiteY140" fmla="*/ 130911 h 1833808"/>
                <a:gd name="connsiteX141" fmla="*/ 1423312 w 1643759"/>
                <a:gd name="connsiteY141" fmla="*/ 133545 h 1833808"/>
                <a:gd name="connsiteX142" fmla="*/ 1429704 w 1643759"/>
                <a:gd name="connsiteY142" fmla="*/ 135492 h 1833808"/>
                <a:gd name="connsiteX143" fmla="*/ 1433078 w 1643759"/>
                <a:gd name="connsiteY143" fmla="*/ 136535 h 1833808"/>
                <a:gd name="connsiteX144" fmla="*/ 1439415 w 1643759"/>
                <a:gd name="connsiteY144" fmla="*/ 138565 h 1833808"/>
                <a:gd name="connsiteX145" fmla="*/ 1449126 w 1643759"/>
                <a:gd name="connsiteY145" fmla="*/ 142213 h 1833808"/>
                <a:gd name="connsiteX146" fmla="*/ 1450113 w 1643759"/>
                <a:gd name="connsiteY146" fmla="*/ 142597 h 1833808"/>
                <a:gd name="connsiteX147" fmla="*/ 1454832 w 1643759"/>
                <a:gd name="connsiteY147" fmla="*/ 144408 h 1833808"/>
                <a:gd name="connsiteX148" fmla="*/ 1466875 w 1643759"/>
                <a:gd name="connsiteY148" fmla="*/ 149812 h 1833808"/>
                <a:gd name="connsiteX149" fmla="*/ 1469755 w 1643759"/>
                <a:gd name="connsiteY149" fmla="*/ 151129 h 1833808"/>
                <a:gd name="connsiteX150" fmla="*/ 1482373 w 1643759"/>
                <a:gd name="connsiteY150" fmla="*/ 157713 h 1833808"/>
                <a:gd name="connsiteX151" fmla="*/ 1483965 w 1643759"/>
                <a:gd name="connsiteY151" fmla="*/ 158563 h 1833808"/>
                <a:gd name="connsiteX152" fmla="*/ 1496309 w 1643759"/>
                <a:gd name="connsiteY152" fmla="*/ 165915 h 1833808"/>
                <a:gd name="connsiteX153" fmla="*/ 1497461 w 1643759"/>
                <a:gd name="connsiteY153" fmla="*/ 166628 h 1833808"/>
                <a:gd name="connsiteX154" fmla="*/ 1500972 w 1643759"/>
                <a:gd name="connsiteY154" fmla="*/ 165805 h 1833808"/>
                <a:gd name="connsiteX155" fmla="*/ 1514496 w 1643759"/>
                <a:gd name="connsiteY155" fmla="*/ 163693 h 1833808"/>
                <a:gd name="connsiteX156" fmla="*/ 1551338 w 1643759"/>
                <a:gd name="connsiteY156" fmla="*/ 166271 h 1833808"/>
                <a:gd name="connsiteX157" fmla="*/ 1597094 w 1643759"/>
                <a:gd name="connsiteY157" fmla="*/ 190686 h 1833808"/>
                <a:gd name="connsiteX158" fmla="*/ 1612648 w 1643759"/>
                <a:gd name="connsiteY158" fmla="*/ 209833 h 1833808"/>
                <a:gd name="connsiteX159" fmla="*/ 1630370 w 1643759"/>
                <a:gd name="connsiteY159" fmla="*/ 273640 h 1833808"/>
                <a:gd name="connsiteX160" fmla="*/ 1630315 w 1643759"/>
                <a:gd name="connsiteY160" fmla="*/ 276630 h 1833808"/>
                <a:gd name="connsiteX161" fmla="*/ 1630013 w 1643759"/>
                <a:gd name="connsiteY161" fmla="*/ 284421 h 1833808"/>
                <a:gd name="connsiteX162" fmla="*/ 1629382 w 1643759"/>
                <a:gd name="connsiteY162" fmla="*/ 290401 h 1833808"/>
                <a:gd name="connsiteX163" fmla="*/ 1629244 w 1643759"/>
                <a:gd name="connsiteY163" fmla="*/ 291389 h 1833808"/>
                <a:gd name="connsiteX164" fmla="*/ 1628806 w 1643759"/>
                <a:gd name="connsiteY164" fmla="*/ 294955 h 1833808"/>
                <a:gd name="connsiteX165" fmla="*/ 1627242 w 1643759"/>
                <a:gd name="connsiteY165" fmla="*/ 302992 h 1833808"/>
                <a:gd name="connsiteX166" fmla="*/ 1626556 w 1643759"/>
                <a:gd name="connsiteY166" fmla="*/ 306065 h 1833808"/>
                <a:gd name="connsiteX167" fmla="*/ 1623813 w 1643759"/>
                <a:gd name="connsiteY167" fmla="*/ 315501 h 1833808"/>
                <a:gd name="connsiteX168" fmla="*/ 1623703 w 1643759"/>
                <a:gd name="connsiteY168" fmla="*/ 315831 h 1833808"/>
                <a:gd name="connsiteX169" fmla="*/ 1620192 w 1643759"/>
                <a:gd name="connsiteY169" fmla="*/ 324993 h 1833808"/>
                <a:gd name="connsiteX170" fmla="*/ 1622496 w 1643759"/>
                <a:gd name="connsiteY170" fmla="*/ 331028 h 1833808"/>
                <a:gd name="connsiteX171" fmla="*/ 1629272 w 1643759"/>
                <a:gd name="connsiteY171" fmla="*/ 351437 h 1833808"/>
                <a:gd name="connsiteX172" fmla="*/ 1634676 w 1643759"/>
                <a:gd name="connsiteY172" fmla="*/ 371545 h 1833808"/>
                <a:gd name="connsiteX173" fmla="*/ 1613005 w 1643759"/>
                <a:gd name="connsiteY173" fmla="*/ 570262 h 1833808"/>
                <a:gd name="connsiteX174" fmla="*/ 1475433 w 1643759"/>
                <a:gd name="connsiteY174" fmla="*/ 647072 h 1833808"/>
                <a:gd name="connsiteX175" fmla="*/ 1411490 w 1643759"/>
                <a:gd name="connsiteY175" fmla="*/ 640351 h 1833808"/>
                <a:gd name="connsiteX176" fmla="*/ 1353718 w 1643759"/>
                <a:gd name="connsiteY176" fmla="*/ 618899 h 1833808"/>
                <a:gd name="connsiteX177" fmla="*/ 1439744 w 1643759"/>
                <a:gd name="connsiteY177" fmla="*/ 827410 h 1833808"/>
                <a:gd name="connsiteX178" fmla="*/ 1447453 w 1643759"/>
                <a:gd name="connsiteY178" fmla="*/ 863236 h 1833808"/>
                <a:gd name="connsiteX179" fmla="*/ 1456560 w 1643759"/>
                <a:gd name="connsiteY179" fmla="*/ 926440 h 1833808"/>
                <a:gd name="connsiteX180" fmla="*/ 1459769 w 1643759"/>
                <a:gd name="connsiteY180" fmla="*/ 975790 h 1833808"/>
                <a:gd name="connsiteX181" fmla="*/ 1460126 w 1643759"/>
                <a:gd name="connsiteY181" fmla="*/ 994471 h 1833808"/>
                <a:gd name="connsiteX182" fmla="*/ 1439991 w 1643759"/>
                <a:gd name="connsiteY182" fmla="*/ 1168746 h 1833808"/>
                <a:gd name="connsiteX183" fmla="*/ 1439635 w 1643759"/>
                <a:gd name="connsiteY183" fmla="*/ 1170145 h 1833808"/>
                <a:gd name="connsiteX184" fmla="*/ 1430582 w 1643759"/>
                <a:gd name="connsiteY184" fmla="*/ 1203914 h 1833808"/>
                <a:gd name="connsiteX185" fmla="*/ 1428113 w 1643759"/>
                <a:gd name="connsiteY185" fmla="*/ 1211787 h 1833808"/>
                <a:gd name="connsiteX186" fmla="*/ 1426440 w 1643759"/>
                <a:gd name="connsiteY186" fmla="*/ 1217109 h 1833808"/>
                <a:gd name="connsiteX187" fmla="*/ 1419582 w 1643759"/>
                <a:gd name="connsiteY187" fmla="*/ 1238314 h 1833808"/>
                <a:gd name="connsiteX188" fmla="*/ 1416016 w 1643759"/>
                <a:gd name="connsiteY188" fmla="*/ 1248025 h 1833808"/>
                <a:gd name="connsiteX189" fmla="*/ 1413986 w 1643759"/>
                <a:gd name="connsiteY189" fmla="*/ 1253456 h 1833808"/>
                <a:gd name="connsiteX190" fmla="*/ 1407045 w 1643759"/>
                <a:gd name="connsiteY190" fmla="*/ 1271726 h 1833808"/>
                <a:gd name="connsiteX191" fmla="*/ 1402574 w 1643759"/>
                <a:gd name="connsiteY191" fmla="*/ 1282287 h 1833808"/>
                <a:gd name="connsiteX192" fmla="*/ 1400489 w 1643759"/>
                <a:gd name="connsiteY192" fmla="*/ 1287115 h 1833808"/>
                <a:gd name="connsiteX193" fmla="*/ 1392945 w 1643759"/>
                <a:gd name="connsiteY193" fmla="*/ 1304315 h 1833808"/>
                <a:gd name="connsiteX194" fmla="*/ 1387349 w 1643759"/>
                <a:gd name="connsiteY194" fmla="*/ 1315974 h 1833808"/>
                <a:gd name="connsiteX195" fmla="*/ 1386115 w 1643759"/>
                <a:gd name="connsiteY195" fmla="*/ 1318470 h 1833808"/>
                <a:gd name="connsiteX196" fmla="*/ 1377391 w 1643759"/>
                <a:gd name="connsiteY196" fmla="*/ 1335972 h 1833808"/>
                <a:gd name="connsiteX197" fmla="*/ 1370478 w 1643759"/>
                <a:gd name="connsiteY197" fmla="*/ 1348810 h 1833808"/>
                <a:gd name="connsiteX198" fmla="*/ 1369847 w 1643759"/>
                <a:gd name="connsiteY198" fmla="*/ 1349935 h 1833808"/>
                <a:gd name="connsiteX199" fmla="*/ 1360493 w 1643759"/>
                <a:gd name="connsiteY199" fmla="*/ 1366531 h 1833808"/>
                <a:gd name="connsiteX200" fmla="*/ 1352181 w 1643759"/>
                <a:gd name="connsiteY200" fmla="*/ 1380329 h 1833808"/>
                <a:gd name="connsiteX201" fmla="*/ 1342196 w 1643759"/>
                <a:gd name="connsiteY201" fmla="*/ 1396158 h 1833808"/>
                <a:gd name="connsiteX202" fmla="*/ 1333226 w 1643759"/>
                <a:gd name="connsiteY202" fmla="*/ 1409599 h 1833808"/>
                <a:gd name="connsiteX203" fmla="*/ 1322582 w 1643759"/>
                <a:gd name="connsiteY203" fmla="*/ 1424769 h 1833808"/>
                <a:gd name="connsiteX204" fmla="*/ 1312953 w 1643759"/>
                <a:gd name="connsiteY204" fmla="*/ 1437827 h 1833808"/>
                <a:gd name="connsiteX205" fmla="*/ 1301734 w 1643759"/>
                <a:gd name="connsiteY205" fmla="*/ 1452256 h 1833808"/>
                <a:gd name="connsiteX206" fmla="*/ 1291529 w 1643759"/>
                <a:gd name="connsiteY206" fmla="*/ 1464820 h 1833808"/>
                <a:gd name="connsiteX207" fmla="*/ 1279651 w 1643759"/>
                <a:gd name="connsiteY207" fmla="*/ 1478673 h 1833808"/>
                <a:gd name="connsiteX208" fmla="*/ 1268953 w 1643759"/>
                <a:gd name="connsiteY208" fmla="*/ 1490716 h 1833808"/>
                <a:gd name="connsiteX209" fmla="*/ 1256444 w 1643759"/>
                <a:gd name="connsiteY209" fmla="*/ 1503938 h 1833808"/>
                <a:gd name="connsiteX210" fmla="*/ 1254359 w 1643759"/>
                <a:gd name="connsiteY210" fmla="*/ 1506105 h 1833808"/>
                <a:gd name="connsiteX211" fmla="*/ 1245251 w 1643759"/>
                <a:gd name="connsiteY211" fmla="*/ 1515432 h 1833808"/>
                <a:gd name="connsiteX212" fmla="*/ 1232962 w 1643759"/>
                <a:gd name="connsiteY212" fmla="*/ 1527255 h 1833808"/>
                <a:gd name="connsiteX213" fmla="*/ 1229615 w 1643759"/>
                <a:gd name="connsiteY213" fmla="*/ 1530410 h 1833808"/>
                <a:gd name="connsiteX214" fmla="*/ 1220535 w 1643759"/>
                <a:gd name="connsiteY214" fmla="*/ 1538914 h 1833808"/>
                <a:gd name="connsiteX215" fmla="*/ 1208383 w 1643759"/>
                <a:gd name="connsiteY215" fmla="*/ 1549530 h 1833808"/>
                <a:gd name="connsiteX216" fmla="*/ 1203363 w 1643759"/>
                <a:gd name="connsiteY216" fmla="*/ 1553864 h 1833808"/>
                <a:gd name="connsiteX217" fmla="*/ 1194722 w 1643759"/>
                <a:gd name="connsiteY217" fmla="*/ 1561243 h 1833808"/>
                <a:gd name="connsiteX218" fmla="*/ 1182075 w 1643759"/>
                <a:gd name="connsiteY218" fmla="*/ 1571283 h 1833808"/>
                <a:gd name="connsiteX219" fmla="*/ 1176040 w 1643759"/>
                <a:gd name="connsiteY219" fmla="*/ 1576029 h 1833808"/>
                <a:gd name="connsiteX220" fmla="*/ 1167976 w 1643759"/>
                <a:gd name="connsiteY220" fmla="*/ 1582311 h 1833808"/>
                <a:gd name="connsiteX221" fmla="*/ 1161941 w 1643759"/>
                <a:gd name="connsiteY221" fmla="*/ 1586728 h 1833808"/>
                <a:gd name="connsiteX222" fmla="*/ 1161639 w 1643759"/>
                <a:gd name="connsiteY222" fmla="*/ 1593366 h 1833808"/>
                <a:gd name="connsiteX223" fmla="*/ 1158484 w 1643759"/>
                <a:gd name="connsiteY223" fmla="*/ 1632539 h 1833808"/>
                <a:gd name="connsiteX224" fmla="*/ 1155686 w 1643759"/>
                <a:gd name="connsiteY224" fmla="*/ 1667954 h 1833808"/>
                <a:gd name="connsiteX225" fmla="*/ 1155384 w 1643759"/>
                <a:gd name="connsiteY225" fmla="*/ 1679338 h 1833808"/>
                <a:gd name="connsiteX226" fmla="*/ 1155274 w 1643759"/>
                <a:gd name="connsiteY226" fmla="*/ 1692286 h 1833808"/>
                <a:gd name="connsiteX227" fmla="*/ 1153793 w 1643759"/>
                <a:gd name="connsiteY227" fmla="*/ 1723010 h 1833808"/>
                <a:gd name="connsiteX228" fmla="*/ 1139803 w 1643759"/>
                <a:gd name="connsiteY228" fmla="*/ 1775213 h 1833808"/>
                <a:gd name="connsiteX229" fmla="*/ 1046699 w 1643759"/>
                <a:gd name="connsiteY229" fmla="*/ 1833808 h 1833808"/>
                <a:gd name="connsiteX230" fmla="*/ 1018279 w 1643759"/>
                <a:gd name="connsiteY230" fmla="*/ 1830269 h 1833808"/>
                <a:gd name="connsiteX231" fmla="*/ 984620 w 1643759"/>
                <a:gd name="connsiteY231" fmla="*/ 1817650 h 1833808"/>
                <a:gd name="connsiteX232" fmla="*/ 937712 w 1643759"/>
                <a:gd name="connsiteY232" fmla="*/ 1780837 h 1833808"/>
                <a:gd name="connsiteX233" fmla="*/ 925669 w 1643759"/>
                <a:gd name="connsiteY233" fmla="*/ 1763664 h 1833808"/>
                <a:gd name="connsiteX234" fmla="*/ 918262 w 1643759"/>
                <a:gd name="connsiteY234" fmla="*/ 1749893 h 1833808"/>
                <a:gd name="connsiteX235" fmla="*/ 916890 w 1643759"/>
                <a:gd name="connsiteY235" fmla="*/ 1747177 h 1833808"/>
                <a:gd name="connsiteX236" fmla="*/ 912062 w 1643759"/>
                <a:gd name="connsiteY236" fmla="*/ 1737768 h 1833808"/>
                <a:gd name="connsiteX237" fmla="*/ 897606 w 1643759"/>
                <a:gd name="connsiteY237" fmla="*/ 1708773 h 1833808"/>
                <a:gd name="connsiteX238" fmla="*/ 895110 w 1643759"/>
                <a:gd name="connsiteY238" fmla="*/ 1709376 h 1833808"/>
                <a:gd name="connsiteX239" fmla="*/ 873136 w 1643759"/>
                <a:gd name="connsiteY239" fmla="*/ 1714149 h 1833808"/>
                <a:gd name="connsiteX240" fmla="*/ 869433 w 1643759"/>
                <a:gd name="connsiteY240" fmla="*/ 1714862 h 1833808"/>
                <a:gd name="connsiteX241" fmla="*/ 831385 w 1643759"/>
                <a:gd name="connsiteY241" fmla="*/ 1721254 h 1833808"/>
                <a:gd name="connsiteX242" fmla="*/ 823210 w 1643759"/>
                <a:gd name="connsiteY242" fmla="*/ 1722406 h 1833808"/>
                <a:gd name="connsiteX243" fmla="*/ 804474 w 1643759"/>
                <a:gd name="connsiteY243" fmla="*/ 1724574 h 1833808"/>
                <a:gd name="connsiteX244" fmla="*/ 794434 w 1643759"/>
                <a:gd name="connsiteY244" fmla="*/ 1725506 h 1833808"/>
                <a:gd name="connsiteX245" fmla="*/ 792294 w 1643759"/>
                <a:gd name="connsiteY245" fmla="*/ 1725698 h 1833808"/>
                <a:gd name="connsiteX246" fmla="*/ 765877 w 1643759"/>
                <a:gd name="connsiteY246" fmla="*/ 1727481 h 1833808"/>
                <a:gd name="connsiteX247" fmla="*/ 749418 w 1643759"/>
                <a:gd name="connsiteY247" fmla="*/ 1728140 h 1833808"/>
                <a:gd name="connsiteX248" fmla="*/ 734769 w 1643759"/>
                <a:gd name="connsiteY248" fmla="*/ 1728387 h 1833808"/>
                <a:gd name="connsiteX249" fmla="*/ 712796 w 1643759"/>
                <a:gd name="connsiteY249" fmla="*/ 1728167 h 1833808"/>
                <a:gd name="connsiteX250" fmla="*/ 699327 w 1643759"/>
                <a:gd name="connsiteY250" fmla="*/ 1727728 h 1833808"/>
                <a:gd name="connsiteX251" fmla="*/ 674638 w 1643759"/>
                <a:gd name="connsiteY251" fmla="*/ 1726247 h 1833808"/>
                <a:gd name="connsiteX252" fmla="*/ 663858 w 1643759"/>
                <a:gd name="connsiteY252" fmla="*/ 1725342 h 1833808"/>
                <a:gd name="connsiteX253" fmla="*/ 634368 w 1643759"/>
                <a:gd name="connsiteY253" fmla="*/ 1722077 h 1833808"/>
                <a:gd name="connsiteX254" fmla="*/ 630500 w 1643759"/>
                <a:gd name="connsiteY254" fmla="*/ 1721556 h 1833808"/>
                <a:gd name="connsiteX255" fmla="*/ 600078 w 1643759"/>
                <a:gd name="connsiteY255" fmla="*/ 1716646 h 1833808"/>
                <a:gd name="connsiteX256" fmla="*/ 591547 w 1643759"/>
                <a:gd name="connsiteY256" fmla="*/ 1715055 h 1833808"/>
                <a:gd name="connsiteX257" fmla="*/ 559287 w 1643759"/>
                <a:gd name="connsiteY257" fmla="*/ 1708142 h 1833808"/>
                <a:gd name="connsiteX258" fmla="*/ 524174 w 1643759"/>
                <a:gd name="connsiteY258" fmla="*/ 1698732 h 1833808"/>
                <a:gd name="connsiteX259" fmla="*/ 513448 w 1643759"/>
                <a:gd name="connsiteY259" fmla="*/ 1695358 h 1833808"/>
                <a:gd name="connsiteX260" fmla="*/ 505136 w 1643759"/>
                <a:gd name="connsiteY260" fmla="*/ 1692698 h 1833808"/>
                <a:gd name="connsiteX261" fmla="*/ 490487 w 1643759"/>
                <a:gd name="connsiteY261" fmla="*/ 1687924 h 1833808"/>
                <a:gd name="connsiteX262" fmla="*/ 474083 w 1643759"/>
                <a:gd name="connsiteY262" fmla="*/ 1681889 h 1833808"/>
                <a:gd name="connsiteX263" fmla="*/ 467006 w 1643759"/>
                <a:gd name="connsiteY263" fmla="*/ 1679228 h 1833808"/>
                <a:gd name="connsiteX264" fmla="*/ 458008 w 1643759"/>
                <a:gd name="connsiteY264" fmla="*/ 1675772 h 1833808"/>
                <a:gd name="connsiteX265" fmla="*/ 435541 w 1643759"/>
                <a:gd name="connsiteY265" fmla="*/ 1666226 h 1833808"/>
                <a:gd name="connsiteX266" fmla="*/ 426763 w 1643759"/>
                <a:gd name="connsiteY266" fmla="*/ 1662358 h 1833808"/>
                <a:gd name="connsiteX267" fmla="*/ 402266 w 1643759"/>
                <a:gd name="connsiteY267" fmla="*/ 1650562 h 1833808"/>
                <a:gd name="connsiteX268" fmla="*/ 396697 w 1643759"/>
                <a:gd name="connsiteY268" fmla="*/ 1647764 h 1833808"/>
                <a:gd name="connsiteX269" fmla="*/ 370801 w 1643759"/>
                <a:gd name="connsiteY269" fmla="*/ 1633774 h 1833808"/>
                <a:gd name="connsiteX270" fmla="*/ 367620 w 1643759"/>
                <a:gd name="connsiteY270" fmla="*/ 1631991 h 1833808"/>
                <a:gd name="connsiteX271" fmla="*/ 348664 w 1643759"/>
                <a:gd name="connsiteY271" fmla="*/ 1620743 h 1833808"/>
                <a:gd name="connsiteX272" fmla="*/ 338788 w 1643759"/>
                <a:gd name="connsiteY272" fmla="*/ 1630152 h 1833808"/>
                <a:gd name="connsiteX273" fmla="*/ 306528 w 1643759"/>
                <a:gd name="connsiteY273" fmla="*/ 1655170 h 1833808"/>
                <a:gd name="connsiteX274" fmla="*/ 263735 w 1643759"/>
                <a:gd name="connsiteY274" fmla="*/ 1682026 h 1833808"/>
                <a:gd name="connsiteX275" fmla="*/ 260580 w 1643759"/>
                <a:gd name="connsiteY275" fmla="*/ 1683919 h 1833808"/>
                <a:gd name="connsiteX276" fmla="*/ 244916 w 1643759"/>
                <a:gd name="connsiteY276" fmla="*/ 1691874 h 1833808"/>
                <a:gd name="connsiteX277" fmla="*/ 198529 w 1643759"/>
                <a:gd name="connsiteY277" fmla="*/ 1702957 h 1833808"/>
                <a:gd name="connsiteX278" fmla="*/ 187611 w 1643759"/>
                <a:gd name="connsiteY278" fmla="*/ 1702957 h 1833808"/>
                <a:gd name="connsiteX279" fmla="*/ 178558 w 1643759"/>
                <a:gd name="connsiteY279" fmla="*/ 1702107 h 1833808"/>
                <a:gd name="connsiteX280" fmla="*/ 169396 w 1643759"/>
                <a:gd name="connsiteY280" fmla="*/ 1700159 h 183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</a:cxnLst>
              <a:rect l="l" t="t" r="r" b="b"/>
              <a:pathLst>
                <a:path w="1643759" h="1833808">
                  <a:moveTo>
                    <a:pt x="169396" y="1700159"/>
                  </a:moveTo>
                  <a:cubicBezTo>
                    <a:pt x="151784" y="1695934"/>
                    <a:pt x="136203" y="1686772"/>
                    <a:pt x="124352" y="1673687"/>
                  </a:cubicBezTo>
                  <a:cubicBezTo>
                    <a:pt x="122213" y="1671328"/>
                    <a:pt x="120265" y="1668996"/>
                    <a:pt x="118427" y="1666472"/>
                  </a:cubicBezTo>
                  <a:cubicBezTo>
                    <a:pt x="106823" y="1650370"/>
                    <a:pt x="100596" y="1631497"/>
                    <a:pt x="99718" y="1610155"/>
                  </a:cubicBezTo>
                  <a:cubicBezTo>
                    <a:pt x="99170" y="1596823"/>
                    <a:pt x="100788" y="1582421"/>
                    <a:pt x="104629" y="1566126"/>
                  </a:cubicBezTo>
                  <a:cubicBezTo>
                    <a:pt x="105534" y="1562286"/>
                    <a:pt x="106522" y="1558528"/>
                    <a:pt x="107509" y="1554962"/>
                  </a:cubicBezTo>
                  <a:cubicBezTo>
                    <a:pt x="111789" y="1539764"/>
                    <a:pt x="117357" y="1524046"/>
                    <a:pt x="124599" y="1506791"/>
                  </a:cubicBezTo>
                  <a:cubicBezTo>
                    <a:pt x="129839" y="1494337"/>
                    <a:pt x="135408" y="1482239"/>
                    <a:pt x="140812" y="1470553"/>
                  </a:cubicBezTo>
                  <a:cubicBezTo>
                    <a:pt x="144926" y="1461610"/>
                    <a:pt x="148931" y="1452942"/>
                    <a:pt x="152662" y="1444383"/>
                  </a:cubicBezTo>
                  <a:cubicBezTo>
                    <a:pt x="152306" y="1443917"/>
                    <a:pt x="151922" y="1443450"/>
                    <a:pt x="151565" y="1442984"/>
                  </a:cubicBezTo>
                  <a:cubicBezTo>
                    <a:pt x="148246" y="1438677"/>
                    <a:pt x="145036" y="1434370"/>
                    <a:pt x="141854" y="1430036"/>
                  </a:cubicBezTo>
                  <a:cubicBezTo>
                    <a:pt x="138343" y="1425263"/>
                    <a:pt x="134886" y="1420407"/>
                    <a:pt x="131485" y="1415525"/>
                  </a:cubicBezTo>
                  <a:lnTo>
                    <a:pt x="129537" y="1412754"/>
                  </a:lnTo>
                  <a:cubicBezTo>
                    <a:pt x="127754" y="1410203"/>
                    <a:pt x="125971" y="1407652"/>
                    <a:pt x="124243" y="1405073"/>
                  </a:cubicBezTo>
                  <a:cubicBezTo>
                    <a:pt x="117933" y="1395691"/>
                    <a:pt x="112392" y="1387105"/>
                    <a:pt x="107372" y="1378875"/>
                  </a:cubicBezTo>
                  <a:cubicBezTo>
                    <a:pt x="64331" y="1308403"/>
                    <a:pt x="33717" y="1231922"/>
                    <a:pt x="16380" y="1151519"/>
                  </a:cubicBezTo>
                  <a:cubicBezTo>
                    <a:pt x="-6800" y="1043931"/>
                    <a:pt x="-5374" y="934779"/>
                    <a:pt x="20632" y="827108"/>
                  </a:cubicBezTo>
                  <a:cubicBezTo>
                    <a:pt x="23348" y="815888"/>
                    <a:pt x="26475" y="804202"/>
                    <a:pt x="29959" y="792379"/>
                  </a:cubicBezTo>
                  <a:cubicBezTo>
                    <a:pt x="30754" y="789663"/>
                    <a:pt x="31605" y="787003"/>
                    <a:pt x="32483" y="784342"/>
                  </a:cubicBezTo>
                  <a:lnTo>
                    <a:pt x="33689" y="780584"/>
                  </a:lnTo>
                  <a:cubicBezTo>
                    <a:pt x="36076" y="772930"/>
                    <a:pt x="38353" y="765688"/>
                    <a:pt x="40822" y="758583"/>
                  </a:cubicBezTo>
                  <a:cubicBezTo>
                    <a:pt x="42056" y="755044"/>
                    <a:pt x="43373" y="751533"/>
                    <a:pt x="44690" y="748022"/>
                  </a:cubicBezTo>
                  <a:lnTo>
                    <a:pt x="46418" y="743386"/>
                  </a:lnTo>
                  <a:cubicBezTo>
                    <a:pt x="48613" y="737488"/>
                    <a:pt x="50807" y="731563"/>
                    <a:pt x="53139" y="725747"/>
                  </a:cubicBezTo>
                  <a:cubicBezTo>
                    <a:pt x="54867" y="721413"/>
                    <a:pt x="56732" y="717133"/>
                    <a:pt x="58570" y="712827"/>
                  </a:cubicBezTo>
                  <a:lnTo>
                    <a:pt x="59613" y="710413"/>
                  </a:lnTo>
                  <a:cubicBezTo>
                    <a:pt x="61999" y="704871"/>
                    <a:pt x="64359" y="699357"/>
                    <a:pt x="66882" y="693898"/>
                  </a:cubicBezTo>
                  <a:cubicBezTo>
                    <a:pt x="69351" y="688494"/>
                    <a:pt x="71930" y="683172"/>
                    <a:pt x="74536" y="677851"/>
                  </a:cubicBezTo>
                  <a:cubicBezTo>
                    <a:pt x="76950" y="672940"/>
                    <a:pt x="79391" y="668030"/>
                    <a:pt x="81888" y="663175"/>
                  </a:cubicBezTo>
                  <a:cubicBezTo>
                    <a:pt x="84768" y="657578"/>
                    <a:pt x="87758" y="652064"/>
                    <a:pt x="90776" y="646551"/>
                  </a:cubicBezTo>
                  <a:cubicBezTo>
                    <a:pt x="93217" y="642134"/>
                    <a:pt x="95659" y="637827"/>
                    <a:pt x="98128" y="633521"/>
                  </a:cubicBezTo>
                  <a:cubicBezTo>
                    <a:pt x="101447" y="627760"/>
                    <a:pt x="104876" y="621999"/>
                    <a:pt x="108360" y="616321"/>
                  </a:cubicBezTo>
                  <a:cubicBezTo>
                    <a:pt x="110664" y="612563"/>
                    <a:pt x="112995" y="608914"/>
                    <a:pt x="115327" y="605266"/>
                  </a:cubicBezTo>
                  <a:cubicBezTo>
                    <a:pt x="119195" y="599231"/>
                    <a:pt x="123146" y="593141"/>
                    <a:pt x="127260" y="587160"/>
                  </a:cubicBezTo>
                  <a:cubicBezTo>
                    <a:pt x="128769" y="584938"/>
                    <a:pt x="130360" y="582689"/>
                    <a:pt x="131979" y="580440"/>
                  </a:cubicBezTo>
                  <a:lnTo>
                    <a:pt x="133295" y="578574"/>
                  </a:lnTo>
                  <a:cubicBezTo>
                    <a:pt x="137849" y="572100"/>
                    <a:pt x="142512" y="565599"/>
                    <a:pt x="147313" y="559235"/>
                  </a:cubicBezTo>
                  <a:lnTo>
                    <a:pt x="151263" y="554132"/>
                  </a:lnTo>
                  <a:cubicBezTo>
                    <a:pt x="165994" y="535012"/>
                    <a:pt x="181630" y="516660"/>
                    <a:pt x="198117" y="499131"/>
                  </a:cubicBezTo>
                  <a:cubicBezTo>
                    <a:pt x="196224" y="499241"/>
                    <a:pt x="194331" y="499323"/>
                    <a:pt x="192466" y="499378"/>
                  </a:cubicBezTo>
                  <a:cubicBezTo>
                    <a:pt x="172112" y="500091"/>
                    <a:pt x="152964" y="498308"/>
                    <a:pt x="135572" y="494139"/>
                  </a:cubicBezTo>
                  <a:cubicBezTo>
                    <a:pt x="128769" y="492493"/>
                    <a:pt x="122103" y="490463"/>
                    <a:pt x="115766" y="488076"/>
                  </a:cubicBezTo>
                  <a:cubicBezTo>
                    <a:pt x="106659" y="484647"/>
                    <a:pt x="97963" y="480450"/>
                    <a:pt x="89898" y="475567"/>
                  </a:cubicBezTo>
                  <a:cubicBezTo>
                    <a:pt x="85701" y="473016"/>
                    <a:pt x="81559" y="470218"/>
                    <a:pt x="77608" y="467255"/>
                  </a:cubicBezTo>
                  <a:cubicBezTo>
                    <a:pt x="71244" y="462455"/>
                    <a:pt x="65182" y="456968"/>
                    <a:pt x="59037" y="450439"/>
                  </a:cubicBezTo>
                  <a:cubicBezTo>
                    <a:pt x="50368" y="441250"/>
                    <a:pt x="42852" y="431072"/>
                    <a:pt x="36707" y="420209"/>
                  </a:cubicBezTo>
                  <a:cubicBezTo>
                    <a:pt x="36268" y="419469"/>
                    <a:pt x="35610" y="418179"/>
                    <a:pt x="35116" y="417192"/>
                  </a:cubicBezTo>
                  <a:cubicBezTo>
                    <a:pt x="33031" y="413351"/>
                    <a:pt x="31056" y="409511"/>
                    <a:pt x="29246" y="405423"/>
                  </a:cubicBezTo>
                  <a:cubicBezTo>
                    <a:pt x="16901" y="377827"/>
                    <a:pt x="11387" y="346582"/>
                    <a:pt x="12924" y="312621"/>
                  </a:cubicBezTo>
                  <a:cubicBezTo>
                    <a:pt x="13582" y="298219"/>
                    <a:pt x="15502" y="283516"/>
                    <a:pt x="18684" y="268894"/>
                  </a:cubicBezTo>
                  <a:cubicBezTo>
                    <a:pt x="21702" y="255069"/>
                    <a:pt x="25762" y="241435"/>
                    <a:pt x="30837" y="228350"/>
                  </a:cubicBezTo>
                  <a:cubicBezTo>
                    <a:pt x="33223" y="222150"/>
                    <a:pt x="35720" y="216033"/>
                    <a:pt x="38353" y="210025"/>
                  </a:cubicBezTo>
                  <a:cubicBezTo>
                    <a:pt x="46583" y="191070"/>
                    <a:pt x="55855" y="173349"/>
                    <a:pt x="65950" y="157356"/>
                  </a:cubicBezTo>
                  <a:cubicBezTo>
                    <a:pt x="69296" y="152062"/>
                    <a:pt x="72753" y="146932"/>
                    <a:pt x="76374" y="141884"/>
                  </a:cubicBezTo>
                  <a:cubicBezTo>
                    <a:pt x="78157" y="139360"/>
                    <a:pt x="80159" y="136754"/>
                    <a:pt x="82162" y="134148"/>
                  </a:cubicBezTo>
                  <a:cubicBezTo>
                    <a:pt x="82162" y="134148"/>
                    <a:pt x="86085" y="129019"/>
                    <a:pt x="87017" y="127866"/>
                  </a:cubicBezTo>
                  <a:cubicBezTo>
                    <a:pt x="87786" y="126906"/>
                    <a:pt x="88553" y="125946"/>
                    <a:pt x="89349" y="124986"/>
                  </a:cubicBezTo>
                  <a:cubicBezTo>
                    <a:pt x="88115" y="116866"/>
                    <a:pt x="87703" y="108472"/>
                    <a:pt x="88142" y="99913"/>
                  </a:cubicBezTo>
                  <a:cubicBezTo>
                    <a:pt x="88746" y="87240"/>
                    <a:pt x="91132" y="74676"/>
                    <a:pt x="95220" y="62551"/>
                  </a:cubicBezTo>
                  <a:cubicBezTo>
                    <a:pt x="101337" y="36545"/>
                    <a:pt x="119963" y="15560"/>
                    <a:pt x="146134" y="5684"/>
                  </a:cubicBezTo>
                  <a:cubicBezTo>
                    <a:pt x="162812" y="-598"/>
                    <a:pt x="181768" y="-1722"/>
                    <a:pt x="199489" y="2557"/>
                  </a:cubicBezTo>
                  <a:cubicBezTo>
                    <a:pt x="206402" y="4230"/>
                    <a:pt x="213040" y="6672"/>
                    <a:pt x="219212" y="9826"/>
                  </a:cubicBezTo>
                  <a:cubicBezTo>
                    <a:pt x="228182" y="14463"/>
                    <a:pt x="236467" y="19867"/>
                    <a:pt x="243956" y="25929"/>
                  </a:cubicBezTo>
                  <a:cubicBezTo>
                    <a:pt x="245794" y="25408"/>
                    <a:pt x="253393" y="23350"/>
                    <a:pt x="253393" y="23350"/>
                  </a:cubicBezTo>
                  <a:cubicBezTo>
                    <a:pt x="258879" y="21952"/>
                    <a:pt x="264420" y="20662"/>
                    <a:pt x="270016" y="19538"/>
                  </a:cubicBezTo>
                  <a:cubicBezTo>
                    <a:pt x="271744" y="19181"/>
                    <a:pt x="273583" y="18852"/>
                    <a:pt x="275448" y="18495"/>
                  </a:cubicBezTo>
                  <a:cubicBezTo>
                    <a:pt x="280852" y="17508"/>
                    <a:pt x="285954" y="16657"/>
                    <a:pt x="291057" y="15971"/>
                  </a:cubicBezTo>
                  <a:cubicBezTo>
                    <a:pt x="293114" y="15697"/>
                    <a:pt x="295199" y="15450"/>
                    <a:pt x="297284" y="15231"/>
                  </a:cubicBezTo>
                  <a:lnTo>
                    <a:pt x="298847" y="15066"/>
                  </a:lnTo>
                  <a:cubicBezTo>
                    <a:pt x="303538" y="14545"/>
                    <a:pt x="308092" y="14079"/>
                    <a:pt x="312673" y="13777"/>
                  </a:cubicBezTo>
                  <a:cubicBezTo>
                    <a:pt x="315471" y="13585"/>
                    <a:pt x="318296" y="13502"/>
                    <a:pt x="321122" y="13393"/>
                  </a:cubicBezTo>
                  <a:lnTo>
                    <a:pt x="324908" y="13255"/>
                  </a:lnTo>
                  <a:cubicBezTo>
                    <a:pt x="328172" y="13146"/>
                    <a:pt x="331464" y="13036"/>
                    <a:pt x="334701" y="13036"/>
                  </a:cubicBezTo>
                  <a:cubicBezTo>
                    <a:pt x="338679" y="13063"/>
                    <a:pt x="342629" y="13228"/>
                    <a:pt x="346606" y="13448"/>
                  </a:cubicBezTo>
                  <a:lnTo>
                    <a:pt x="349953" y="13585"/>
                  </a:lnTo>
                  <a:cubicBezTo>
                    <a:pt x="352340" y="13667"/>
                    <a:pt x="354754" y="13777"/>
                    <a:pt x="357140" y="13969"/>
                  </a:cubicBezTo>
                  <a:cubicBezTo>
                    <a:pt x="364821" y="14572"/>
                    <a:pt x="372393" y="15477"/>
                    <a:pt x="379525" y="16657"/>
                  </a:cubicBezTo>
                  <a:cubicBezTo>
                    <a:pt x="386191" y="17727"/>
                    <a:pt x="392857" y="19071"/>
                    <a:pt x="399331" y="20635"/>
                  </a:cubicBezTo>
                  <a:cubicBezTo>
                    <a:pt x="451397" y="33171"/>
                    <a:pt x="494822" y="60274"/>
                    <a:pt x="525875" y="99447"/>
                  </a:cubicBezTo>
                  <a:cubicBezTo>
                    <a:pt x="539453" y="107457"/>
                    <a:pt x="549411" y="120679"/>
                    <a:pt x="553252" y="136562"/>
                  </a:cubicBezTo>
                  <a:cubicBezTo>
                    <a:pt x="559232" y="161114"/>
                    <a:pt x="558135" y="189259"/>
                    <a:pt x="549987" y="220065"/>
                  </a:cubicBezTo>
                  <a:cubicBezTo>
                    <a:pt x="542690" y="247744"/>
                    <a:pt x="529496" y="277398"/>
                    <a:pt x="513777" y="301950"/>
                  </a:cubicBezTo>
                  <a:cubicBezTo>
                    <a:pt x="514573" y="301703"/>
                    <a:pt x="515368" y="301456"/>
                    <a:pt x="516164" y="301209"/>
                  </a:cubicBezTo>
                  <a:cubicBezTo>
                    <a:pt x="519318" y="300249"/>
                    <a:pt x="522528" y="299316"/>
                    <a:pt x="525737" y="298384"/>
                  </a:cubicBezTo>
                  <a:lnTo>
                    <a:pt x="527795" y="297780"/>
                  </a:lnTo>
                  <a:cubicBezTo>
                    <a:pt x="538960" y="294571"/>
                    <a:pt x="550344" y="291581"/>
                    <a:pt x="561646" y="288892"/>
                  </a:cubicBezTo>
                  <a:lnTo>
                    <a:pt x="568531" y="287246"/>
                  </a:lnTo>
                  <a:cubicBezTo>
                    <a:pt x="575280" y="285710"/>
                    <a:pt x="582083" y="284311"/>
                    <a:pt x="588886" y="282967"/>
                  </a:cubicBezTo>
                  <a:lnTo>
                    <a:pt x="596073" y="281595"/>
                  </a:lnTo>
                  <a:cubicBezTo>
                    <a:pt x="618897" y="277343"/>
                    <a:pt x="642241" y="274134"/>
                    <a:pt x="665449" y="272104"/>
                  </a:cubicBezTo>
                  <a:lnTo>
                    <a:pt x="668055" y="271884"/>
                  </a:lnTo>
                  <a:cubicBezTo>
                    <a:pt x="675187" y="271281"/>
                    <a:pt x="682319" y="270787"/>
                    <a:pt x="689507" y="270403"/>
                  </a:cubicBezTo>
                  <a:cubicBezTo>
                    <a:pt x="686160" y="267523"/>
                    <a:pt x="682950" y="264478"/>
                    <a:pt x="679933" y="261296"/>
                  </a:cubicBezTo>
                  <a:cubicBezTo>
                    <a:pt x="668164" y="248924"/>
                    <a:pt x="659249" y="232821"/>
                    <a:pt x="654119" y="214716"/>
                  </a:cubicBezTo>
                  <a:cubicBezTo>
                    <a:pt x="649511" y="198422"/>
                    <a:pt x="648029" y="180865"/>
                    <a:pt x="649895" y="163939"/>
                  </a:cubicBezTo>
                  <a:cubicBezTo>
                    <a:pt x="651458" y="149702"/>
                    <a:pt x="655271" y="136261"/>
                    <a:pt x="661197" y="123971"/>
                  </a:cubicBezTo>
                  <a:cubicBezTo>
                    <a:pt x="663336" y="119555"/>
                    <a:pt x="665750" y="115303"/>
                    <a:pt x="668357" y="111325"/>
                  </a:cubicBezTo>
                  <a:cubicBezTo>
                    <a:pt x="674172" y="102547"/>
                    <a:pt x="681085" y="94893"/>
                    <a:pt x="688931" y="88529"/>
                  </a:cubicBezTo>
                  <a:cubicBezTo>
                    <a:pt x="697544" y="81534"/>
                    <a:pt x="707227" y="76157"/>
                    <a:pt x="717679" y="72563"/>
                  </a:cubicBezTo>
                  <a:cubicBezTo>
                    <a:pt x="724619" y="70095"/>
                    <a:pt x="732163" y="68997"/>
                    <a:pt x="739817" y="69327"/>
                  </a:cubicBezTo>
                  <a:cubicBezTo>
                    <a:pt x="743163" y="68723"/>
                    <a:pt x="746565" y="68257"/>
                    <a:pt x="750076" y="67955"/>
                  </a:cubicBezTo>
                  <a:cubicBezTo>
                    <a:pt x="756468" y="67379"/>
                    <a:pt x="763436" y="67269"/>
                    <a:pt x="771254" y="67681"/>
                  </a:cubicBezTo>
                  <a:cubicBezTo>
                    <a:pt x="776054" y="67927"/>
                    <a:pt x="780663" y="68339"/>
                    <a:pt x="784860" y="68696"/>
                  </a:cubicBezTo>
                  <a:lnTo>
                    <a:pt x="786259" y="68833"/>
                  </a:lnTo>
                  <a:cubicBezTo>
                    <a:pt x="802252" y="70204"/>
                    <a:pt x="816654" y="71713"/>
                    <a:pt x="830178" y="73441"/>
                  </a:cubicBezTo>
                  <a:cubicBezTo>
                    <a:pt x="845732" y="75417"/>
                    <a:pt x="860408" y="77693"/>
                    <a:pt x="875057" y="80437"/>
                  </a:cubicBezTo>
                  <a:cubicBezTo>
                    <a:pt x="879802" y="81342"/>
                    <a:pt x="884905" y="82329"/>
                    <a:pt x="890062" y="83564"/>
                  </a:cubicBezTo>
                  <a:cubicBezTo>
                    <a:pt x="897249" y="85292"/>
                    <a:pt x="903531" y="87240"/>
                    <a:pt x="909319" y="89489"/>
                  </a:cubicBezTo>
                  <a:cubicBezTo>
                    <a:pt x="922569" y="94646"/>
                    <a:pt x="933980" y="101779"/>
                    <a:pt x="943170" y="110749"/>
                  </a:cubicBezTo>
                  <a:cubicBezTo>
                    <a:pt x="961741" y="128827"/>
                    <a:pt x="971645" y="155573"/>
                    <a:pt x="971041" y="186050"/>
                  </a:cubicBezTo>
                  <a:cubicBezTo>
                    <a:pt x="970821" y="196639"/>
                    <a:pt x="969395" y="207721"/>
                    <a:pt x="966734" y="218941"/>
                  </a:cubicBezTo>
                  <a:cubicBezTo>
                    <a:pt x="962729" y="236031"/>
                    <a:pt x="956201" y="252380"/>
                    <a:pt x="948410" y="264917"/>
                  </a:cubicBezTo>
                  <a:cubicBezTo>
                    <a:pt x="945995" y="268785"/>
                    <a:pt x="943252" y="272543"/>
                    <a:pt x="940263" y="276109"/>
                  </a:cubicBezTo>
                  <a:cubicBezTo>
                    <a:pt x="937437" y="279456"/>
                    <a:pt x="934392" y="282638"/>
                    <a:pt x="931182" y="285655"/>
                  </a:cubicBezTo>
                  <a:cubicBezTo>
                    <a:pt x="928028" y="288590"/>
                    <a:pt x="924736" y="291279"/>
                    <a:pt x="921307" y="293775"/>
                  </a:cubicBezTo>
                  <a:cubicBezTo>
                    <a:pt x="925010" y="294790"/>
                    <a:pt x="928850" y="295887"/>
                    <a:pt x="932911" y="297040"/>
                  </a:cubicBezTo>
                  <a:cubicBezTo>
                    <a:pt x="935708" y="297835"/>
                    <a:pt x="938506" y="298686"/>
                    <a:pt x="941305" y="299536"/>
                  </a:cubicBezTo>
                  <a:cubicBezTo>
                    <a:pt x="950659" y="302334"/>
                    <a:pt x="959959" y="305324"/>
                    <a:pt x="969148" y="308506"/>
                  </a:cubicBezTo>
                  <a:lnTo>
                    <a:pt x="972851" y="309741"/>
                  </a:lnTo>
                  <a:cubicBezTo>
                    <a:pt x="982700" y="313197"/>
                    <a:pt x="992630" y="316955"/>
                    <a:pt x="1003411" y="321317"/>
                  </a:cubicBezTo>
                  <a:lnTo>
                    <a:pt x="1011174" y="324527"/>
                  </a:lnTo>
                  <a:cubicBezTo>
                    <a:pt x="1019486" y="327983"/>
                    <a:pt x="1027688" y="331577"/>
                    <a:pt x="1035808" y="335307"/>
                  </a:cubicBezTo>
                  <a:lnTo>
                    <a:pt x="1041596" y="337941"/>
                  </a:lnTo>
                  <a:cubicBezTo>
                    <a:pt x="1050950" y="342357"/>
                    <a:pt x="1060497" y="347130"/>
                    <a:pt x="1070044" y="352123"/>
                  </a:cubicBezTo>
                  <a:lnTo>
                    <a:pt x="1076902" y="355826"/>
                  </a:lnTo>
                  <a:cubicBezTo>
                    <a:pt x="1084554" y="359941"/>
                    <a:pt x="1092043" y="364166"/>
                    <a:pt x="1099451" y="368527"/>
                  </a:cubicBezTo>
                  <a:lnTo>
                    <a:pt x="1106061" y="372395"/>
                  </a:lnTo>
                  <a:cubicBezTo>
                    <a:pt x="1115196" y="377882"/>
                    <a:pt x="1124084" y="383478"/>
                    <a:pt x="1132533" y="389074"/>
                  </a:cubicBezTo>
                  <a:lnTo>
                    <a:pt x="1138212" y="392942"/>
                  </a:lnTo>
                  <a:cubicBezTo>
                    <a:pt x="1145289" y="397715"/>
                    <a:pt x="1152285" y="402625"/>
                    <a:pt x="1159198" y="407645"/>
                  </a:cubicBezTo>
                  <a:lnTo>
                    <a:pt x="1166083" y="412693"/>
                  </a:lnTo>
                  <a:cubicBezTo>
                    <a:pt x="1171432" y="416698"/>
                    <a:pt x="1176754" y="420731"/>
                    <a:pt x="1181993" y="424873"/>
                  </a:cubicBezTo>
                  <a:cubicBezTo>
                    <a:pt x="1179963" y="420264"/>
                    <a:pt x="1178070" y="415738"/>
                    <a:pt x="1176315" y="411321"/>
                  </a:cubicBezTo>
                  <a:cubicBezTo>
                    <a:pt x="1176178" y="410992"/>
                    <a:pt x="1175848" y="410087"/>
                    <a:pt x="1175711" y="409758"/>
                  </a:cubicBezTo>
                  <a:cubicBezTo>
                    <a:pt x="1172337" y="401144"/>
                    <a:pt x="1169402" y="393052"/>
                    <a:pt x="1166850" y="385096"/>
                  </a:cubicBezTo>
                  <a:cubicBezTo>
                    <a:pt x="1148334" y="327434"/>
                    <a:pt x="1150940" y="265767"/>
                    <a:pt x="1174011" y="215759"/>
                  </a:cubicBezTo>
                  <a:cubicBezTo>
                    <a:pt x="1193240" y="174035"/>
                    <a:pt x="1224870" y="144298"/>
                    <a:pt x="1263027" y="132063"/>
                  </a:cubicBezTo>
                  <a:cubicBezTo>
                    <a:pt x="1268843" y="130198"/>
                    <a:pt x="1274905" y="128717"/>
                    <a:pt x="1280995" y="127729"/>
                  </a:cubicBezTo>
                  <a:cubicBezTo>
                    <a:pt x="1286811" y="126769"/>
                    <a:pt x="1292462" y="125974"/>
                    <a:pt x="1298030" y="125315"/>
                  </a:cubicBezTo>
                  <a:cubicBezTo>
                    <a:pt x="1336024" y="120734"/>
                    <a:pt x="1372536" y="122106"/>
                    <a:pt x="1406497" y="129403"/>
                  </a:cubicBezTo>
                  <a:cubicBezTo>
                    <a:pt x="1408746" y="129896"/>
                    <a:pt x="1410968" y="130390"/>
                    <a:pt x="1413163" y="130911"/>
                  </a:cubicBezTo>
                  <a:cubicBezTo>
                    <a:pt x="1416592" y="131734"/>
                    <a:pt x="1419966" y="132612"/>
                    <a:pt x="1423312" y="133545"/>
                  </a:cubicBezTo>
                  <a:cubicBezTo>
                    <a:pt x="1425425" y="134121"/>
                    <a:pt x="1427564" y="134807"/>
                    <a:pt x="1429704" y="135492"/>
                  </a:cubicBezTo>
                  <a:lnTo>
                    <a:pt x="1433078" y="136535"/>
                  </a:lnTo>
                  <a:cubicBezTo>
                    <a:pt x="1435218" y="137193"/>
                    <a:pt x="1437330" y="137852"/>
                    <a:pt x="1439415" y="138565"/>
                  </a:cubicBezTo>
                  <a:cubicBezTo>
                    <a:pt x="1442679" y="139690"/>
                    <a:pt x="1445916" y="140952"/>
                    <a:pt x="1449126" y="142213"/>
                  </a:cubicBezTo>
                  <a:lnTo>
                    <a:pt x="1450113" y="142597"/>
                  </a:lnTo>
                  <a:cubicBezTo>
                    <a:pt x="1452198" y="143365"/>
                    <a:pt x="1453515" y="143887"/>
                    <a:pt x="1454832" y="144408"/>
                  </a:cubicBezTo>
                  <a:cubicBezTo>
                    <a:pt x="1458892" y="146081"/>
                    <a:pt x="1462897" y="147919"/>
                    <a:pt x="1466875" y="149812"/>
                  </a:cubicBezTo>
                  <a:cubicBezTo>
                    <a:pt x="1467753" y="150196"/>
                    <a:pt x="1468767" y="150662"/>
                    <a:pt x="1469755" y="151129"/>
                  </a:cubicBezTo>
                  <a:cubicBezTo>
                    <a:pt x="1473925" y="153159"/>
                    <a:pt x="1478176" y="155381"/>
                    <a:pt x="1482373" y="157713"/>
                  </a:cubicBezTo>
                  <a:cubicBezTo>
                    <a:pt x="1482373" y="157713"/>
                    <a:pt x="1483196" y="158151"/>
                    <a:pt x="1483965" y="158563"/>
                  </a:cubicBezTo>
                  <a:cubicBezTo>
                    <a:pt x="1487942" y="160785"/>
                    <a:pt x="1492139" y="163309"/>
                    <a:pt x="1496309" y="165915"/>
                  </a:cubicBezTo>
                  <a:cubicBezTo>
                    <a:pt x="1496556" y="166079"/>
                    <a:pt x="1497324" y="166546"/>
                    <a:pt x="1497461" y="166628"/>
                  </a:cubicBezTo>
                  <a:cubicBezTo>
                    <a:pt x="1498641" y="166326"/>
                    <a:pt x="1499793" y="166052"/>
                    <a:pt x="1500972" y="165805"/>
                  </a:cubicBezTo>
                  <a:cubicBezTo>
                    <a:pt x="1505472" y="164817"/>
                    <a:pt x="1510025" y="164132"/>
                    <a:pt x="1514496" y="163693"/>
                  </a:cubicBezTo>
                  <a:cubicBezTo>
                    <a:pt x="1526895" y="162513"/>
                    <a:pt x="1539295" y="163391"/>
                    <a:pt x="1551338" y="166271"/>
                  </a:cubicBezTo>
                  <a:cubicBezTo>
                    <a:pt x="1568894" y="170496"/>
                    <a:pt x="1584722" y="178945"/>
                    <a:pt x="1597094" y="190686"/>
                  </a:cubicBezTo>
                  <a:cubicBezTo>
                    <a:pt x="1602992" y="196309"/>
                    <a:pt x="1608204" y="202728"/>
                    <a:pt x="1612648" y="209833"/>
                  </a:cubicBezTo>
                  <a:cubicBezTo>
                    <a:pt x="1623923" y="227911"/>
                    <a:pt x="1630205" y="250542"/>
                    <a:pt x="1630370" y="273640"/>
                  </a:cubicBezTo>
                  <a:cubicBezTo>
                    <a:pt x="1630370" y="274408"/>
                    <a:pt x="1630342" y="275670"/>
                    <a:pt x="1630315" y="276630"/>
                  </a:cubicBezTo>
                  <a:cubicBezTo>
                    <a:pt x="1630287" y="279209"/>
                    <a:pt x="1630205" y="281815"/>
                    <a:pt x="1630013" y="284421"/>
                  </a:cubicBezTo>
                  <a:cubicBezTo>
                    <a:pt x="1629875" y="286423"/>
                    <a:pt x="1629629" y="288399"/>
                    <a:pt x="1629382" y="290401"/>
                  </a:cubicBezTo>
                  <a:cubicBezTo>
                    <a:pt x="1629382" y="290429"/>
                    <a:pt x="1629244" y="291389"/>
                    <a:pt x="1629244" y="291389"/>
                  </a:cubicBezTo>
                  <a:cubicBezTo>
                    <a:pt x="1629135" y="292458"/>
                    <a:pt x="1628998" y="293720"/>
                    <a:pt x="1628806" y="294955"/>
                  </a:cubicBezTo>
                  <a:cubicBezTo>
                    <a:pt x="1628366" y="297753"/>
                    <a:pt x="1627845" y="300386"/>
                    <a:pt x="1627242" y="302992"/>
                  </a:cubicBezTo>
                  <a:cubicBezTo>
                    <a:pt x="1627050" y="304035"/>
                    <a:pt x="1626803" y="305050"/>
                    <a:pt x="1626556" y="306065"/>
                  </a:cubicBezTo>
                  <a:cubicBezTo>
                    <a:pt x="1625870" y="308918"/>
                    <a:pt x="1624883" y="312237"/>
                    <a:pt x="1623813" y="315501"/>
                  </a:cubicBezTo>
                  <a:cubicBezTo>
                    <a:pt x="1623785" y="315611"/>
                    <a:pt x="1623703" y="315831"/>
                    <a:pt x="1623703" y="315831"/>
                  </a:cubicBezTo>
                  <a:cubicBezTo>
                    <a:pt x="1622634" y="318958"/>
                    <a:pt x="1621481" y="322030"/>
                    <a:pt x="1620192" y="324993"/>
                  </a:cubicBezTo>
                  <a:cubicBezTo>
                    <a:pt x="1620741" y="326419"/>
                    <a:pt x="1622194" y="330205"/>
                    <a:pt x="1622496" y="331028"/>
                  </a:cubicBezTo>
                  <a:cubicBezTo>
                    <a:pt x="1624992" y="337858"/>
                    <a:pt x="1627242" y="344661"/>
                    <a:pt x="1629272" y="351437"/>
                  </a:cubicBezTo>
                  <a:cubicBezTo>
                    <a:pt x="1631302" y="358186"/>
                    <a:pt x="1633085" y="364906"/>
                    <a:pt x="1634676" y="371545"/>
                  </a:cubicBezTo>
                  <a:cubicBezTo>
                    <a:pt x="1652178" y="445310"/>
                    <a:pt x="1644086" y="519568"/>
                    <a:pt x="1613005" y="570262"/>
                  </a:cubicBezTo>
                  <a:cubicBezTo>
                    <a:pt x="1583213" y="618817"/>
                    <a:pt x="1535647" y="645399"/>
                    <a:pt x="1475433" y="647072"/>
                  </a:cubicBezTo>
                  <a:cubicBezTo>
                    <a:pt x="1453982" y="647675"/>
                    <a:pt x="1432475" y="645399"/>
                    <a:pt x="1411490" y="640351"/>
                  </a:cubicBezTo>
                  <a:cubicBezTo>
                    <a:pt x="1391765" y="635605"/>
                    <a:pt x="1372454" y="628418"/>
                    <a:pt x="1353718" y="618899"/>
                  </a:cubicBezTo>
                  <a:cubicBezTo>
                    <a:pt x="1392918" y="683337"/>
                    <a:pt x="1421859" y="753481"/>
                    <a:pt x="1439744" y="827410"/>
                  </a:cubicBezTo>
                  <a:cubicBezTo>
                    <a:pt x="1442597" y="839261"/>
                    <a:pt x="1445204" y="851303"/>
                    <a:pt x="1447453" y="863236"/>
                  </a:cubicBezTo>
                  <a:cubicBezTo>
                    <a:pt x="1451403" y="884139"/>
                    <a:pt x="1454475" y="905399"/>
                    <a:pt x="1456560" y="926440"/>
                  </a:cubicBezTo>
                  <a:cubicBezTo>
                    <a:pt x="1458206" y="942926"/>
                    <a:pt x="1459276" y="959522"/>
                    <a:pt x="1459769" y="975790"/>
                  </a:cubicBezTo>
                  <a:cubicBezTo>
                    <a:pt x="1459962" y="982017"/>
                    <a:pt x="1460099" y="988216"/>
                    <a:pt x="1460126" y="994471"/>
                  </a:cubicBezTo>
                  <a:cubicBezTo>
                    <a:pt x="1460428" y="1053203"/>
                    <a:pt x="1453652" y="1111852"/>
                    <a:pt x="1439991" y="1168746"/>
                  </a:cubicBezTo>
                  <a:cubicBezTo>
                    <a:pt x="1439909" y="1169130"/>
                    <a:pt x="1439771" y="1169651"/>
                    <a:pt x="1439635" y="1170145"/>
                  </a:cubicBezTo>
                  <a:cubicBezTo>
                    <a:pt x="1436919" y="1181338"/>
                    <a:pt x="1433874" y="1192694"/>
                    <a:pt x="1430582" y="1203914"/>
                  </a:cubicBezTo>
                  <a:cubicBezTo>
                    <a:pt x="1429786" y="1206575"/>
                    <a:pt x="1428963" y="1209181"/>
                    <a:pt x="1428113" y="1211787"/>
                  </a:cubicBezTo>
                  <a:lnTo>
                    <a:pt x="1426440" y="1217109"/>
                  </a:lnTo>
                  <a:cubicBezTo>
                    <a:pt x="1424218" y="1224214"/>
                    <a:pt x="1421996" y="1231319"/>
                    <a:pt x="1419582" y="1238314"/>
                  </a:cubicBezTo>
                  <a:cubicBezTo>
                    <a:pt x="1418457" y="1241551"/>
                    <a:pt x="1417250" y="1244788"/>
                    <a:pt x="1416016" y="1248025"/>
                  </a:cubicBezTo>
                  <a:lnTo>
                    <a:pt x="1413986" y="1253456"/>
                  </a:lnTo>
                  <a:cubicBezTo>
                    <a:pt x="1411736" y="1259574"/>
                    <a:pt x="1409460" y="1265718"/>
                    <a:pt x="1407045" y="1271726"/>
                  </a:cubicBezTo>
                  <a:cubicBezTo>
                    <a:pt x="1405619" y="1275292"/>
                    <a:pt x="1404082" y="1278804"/>
                    <a:pt x="1402574" y="1282287"/>
                  </a:cubicBezTo>
                  <a:lnTo>
                    <a:pt x="1400489" y="1287115"/>
                  </a:lnTo>
                  <a:cubicBezTo>
                    <a:pt x="1398020" y="1292876"/>
                    <a:pt x="1395551" y="1298637"/>
                    <a:pt x="1392945" y="1304315"/>
                  </a:cubicBezTo>
                  <a:cubicBezTo>
                    <a:pt x="1391135" y="1308238"/>
                    <a:pt x="1389242" y="1312106"/>
                    <a:pt x="1387349" y="1315974"/>
                  </a:cubicBezTo>
                  <a:lnTo>
                    <a:pt x="1386115" y="1318470"/>
                  </a:lnTo>
                  <a:cubicBezTo>
                    <a:pt x="1383289" y="1324286"/>
                    <a:pt x="1380409" y="1330184"/>
                    <a:pt x="1377391" y="1335972"/>
                  </a:cubicBezTo>
                  <a:cubicBezTo>
                    <a:pt x="1375170" y="1340251"/>
                    <a:pt x="1372810" y="1344530"/>
                    <a:pt x="1370478" y="1348810"/>
                  </a:cubicBezTo>
                  <a:lnTo>
                    <a:pt x="1369847" y="1349935"/>
                  </a:lnTo>
                  <a:cubicBezTo>
                    <a:pt x="1366775" y="1355503"/>
                    <a:pt x="1363703" y="1361072"/>
                    <a:pt x="1360493" y="1366531"/>
                  </a:cubicBezTo>
                  <a:cubicBezTo>
                    <a:pt x="1357750" y="1371222"/>
                    <a:pt x="1354979" y="1375776"/>
                    <a:pt x="1352181" y="1380329"/>
                  </a:cubicBezTo>
                  <a:cubicBezTo>
                    <a:pt x="1348917" y="1385651"/>
                    <a:pt x="1345598" y="1390946"/>
                    <a:pt x="1342196" y="1396158"/>
                  </a:cubicBezTo>
                  <a:cubicBezTo>
                    <a:pt x="1339233" y="1400711"/>
                    <a:pt x="1336243" y="1405155"/>
                    <a:pt x="1333226" y="1409599"/>
                  </a:cubicBezTo>
                  <a:cubicBezTo>
                    <a:pt x="1329742" y="1414729"/>
                    <a:pt x="1326203" y="1419777"/>
                    <a:pt x="1322582" y="1424769"/>
                  </a:cubicBezTo>
                  <a:cubicBezTo>
                    <a:pt x="1319428" y="1429158"/>
                    <a:pt x="1316218" y="1433520"/>
                    <a:pt x="1312953" y="1437827"/>
                  </a:cubicBezTo>
                  <a:cubicBezTo>
                    <a:pt x="1309333" y="1442655"/>
                    <a:pt x="1305547" y="1447483"/>
                    <a:pt x="1301734" y="1452256"/>
                  </a:cubicBezTo>
                  <a:cubicBezTo>
                    <a:pt x="1298360" y="1456481"/>
                    <a:pt x="1294986" y="1460705"/>
                    <a:pt x="1291529" y="1464820"/>
                  </a:cubicBezTo>
                  <a:cubicBezTo>
                    <a:pt x="1287634" y="1469483"/>
                    <a:pt x="1283656" y="1474092"/>
                    <a:pt x="1279651" y="1478673"/>
                  </a:cubicBezTo>
                  <a:cubicBezTo>
                    <a:pt x="1276003" y="1482843"/>
                    <a:pt x="1272519" y="1486820"/>
                    <a:pt x="1268953" y="1490716"/>
                  </a:cubicBezTo>
                  <a:cubicBezTo>
                    <a:pt x="1264865" y="1495160"/>
                    <a:pt x="1260668" y="1499549"/>
                    <a:pt x="1256444" y="1503938"/>
                  </a:cubicBezTo>
                  <a:lnTo>
                    <a:pt x="1254359" y="1506105"/>
                  </a:lnTo>
                  <a:cubicBezTo>
                    <a:pt x="1251341" y="1509232"/>
                    <a:pt x="1248324" y="1512360"/>
                    <a:pt x="1245251" y="1515432"/>
                  </a:cubicBezTo>
                  <a:cubicBezTo>
                    <a:pt x="1241219" y="1519437"/>
                    <a:pt x="1237104" y="1523332"/>
                    <a:pt x="1232962" y="1527255"/>
                  </a:cubicBezTo>
                  <a:lnTo>
                    <a:pt x="1229615" y="1530410"/>
                  </a:lnTo>
                  <a:cubicBezTo>
                    <a:pt x="1226597" y="1533263"/>
                    <a:pt x="1223608" y="1536116"/>
                    <a:pt x="1220535" y="1538914"/>
                  </a:cubicBezTo>
                  <a:cubicBezTo>
                    <a:pt x="1216503" y="1542562"/>
                    <a:pt x="1212443" y="1546046"/>
                    <a:pt x="1208383" y="1549530"/>
                  </a:cubicBezTo>
                  <a:lnTo>
                    <a:pt x="1203363" y="1553864"/>
                  </a:lnTo>
                  <a:cubicBezTo>
                    <a:pt x="1200510" y="1556333"/>
                    <a:pt x="1197630" y="1558829"/>
                    <a:pt x="1194722" y="1561243"/>
                  </a:cubicBezTo>
                  <a:cubicBezTo>
                    <a:pt x="1190552" y="1564672"/>
                    <a:pt x="1186327" y="1567964"/>
                    <a:pt x="1182075" y="1571283"/>
                  </a:cubicBezTo>
                  <a:lnTo>
                    <a:pt x="1176040" y="1576029"/>
                  </a:lnTo>
                  <a:cubicBezTo>
                    <a:pt x="1173380" y="1578141"/>
                    <a:pt x="1170691" y="1580254"/>
                    <a:pt x="1167976" y="1582311"/>
                  </a:cubicBezTo>
                  <a:cubicBezTo>
                    <a:pt x="1165973" y="1583793"/>
                    <a:pt x="1163971" y="1585274"/>
                    <a:pt x="1161941" y="1586728"/>
                  </a:cubicBezTo>
                  <a:cubicBezTo>
                    <a:pt x="1161858" y="1588950"/>
                    <a:pt x="1161748" y="1591144"/>
                    <a:pt x="1161639" y="1593366"/>
                  </a:cubicBezTo>
                  <a:cubicBezTo>
                    <a:pt x="1160898" y="1606479"/>
                    <a:pt x="1159664" y="1619728"/>
                    <a:pt x="1158484" y="1632539"/>
                  </a:cubicBezTo>
                  <a:cubicBezTo>
                    <a:pt x="1157277" y="1645487"/>
                    <a:pt x="1156152" y="1657722"/>
                    <a:pt x="1155686" y="1667954"/>
                  </a:cubicBezTo>
                  <a:cubicBezTo>
                    <a:pt x="1155521" y="1671794"/>
                    <a:pt x="1155439" y="1675553"/>
                    <a:pt x="1155384" y="1679338"/>
                  </a:cubicBezTo>
                  <a:lnTo>
                    <a:pt x="1155274" y="1692286"/>
                  </a:lnTo>
                  <a:cubicBezTo>
                    <a:pt x="1155192" y="1701832"/>
                    <a:pt x="1154945" y="1712174"/>
                    <a:pt x="1153793" y="1723010"/>
                  </a:cubicBezTo>
                  <a:cubicBezTo>
                    <a:pt x="1151735" y="1742487"/>
                    <a:pt x="1147182" y="1759577"/>
                    <a:pt x="1139803" y="1775213"/>
                  </a:cubicBezTo>
                  <a:cubicBezTo>
                    <a:pt x="1122054" y="1812658"/>
                    <a:pt x="1088148" y="1833972"/>
                    <a:pt x="1046699" y="1833808"/>
                  </a:cubicBezTo>
                  <a:cubicBezTo>
                    <a:pt x="1037426" y="1833753"/>
                    <a:pt x="1027880" y="1832573"/>
                    <a:pt x="1018279" y="1830269"/>
                  </a:cubicBezTo>
                  <a:cubicBezTo>
                    <a:pt x="1006950" y="1827553"/>
                    <a:pt x="995620" y="1823301"/>
                    <a:pt x="984620" y="1817650"/>
                  </a:cubicBezTo>
                  <a:cubicBezTo>
                    <a:pt x="966268" y="1808214"/>
                    <a:pt x="949589" y="1795129"/>
                    <a:pt x="937712" y="1780837"/>
                  </a:cubicBezTo>
                  <a:cubicBezTo>
                    <a:pt x="933432" y="1775707"/>
                    <a:pt x="929454" y="1770056"/>
                    <a:pt x="925669" y="1763664"/>
                  </a:cubicBezTo>
                  <a:cubicBezTo>
                    <a:pt x="923008" y="1759220"/>
                    <a:pt x="920621" y="1754557"/>
                    <a:pt x="918262" y="1749893"/>
                  </a:cubicBezTo>
                  <a:lnTo>
                    <a:pt x="916890" y="1747177"/>
                  </a:lnTo>
                  <a:cubicBezTo>
                    <a:pt x="915327" y="1744023"/>
                    <a:pt x="913735" y="1740841"/>
                    <a:pt x="912062" y="1737768"/>
                  </a:cubicBezTo>
                  <a:cubicBezTo>
                    <a:pt x="907207" y="1728853"/>
                    <a:pt x="902434" y="1719279"/>
                    <a:pt x="897606" y="1708773"/>
                  </a:cubicBezTo>
                  <a:cubicBezTo>
                    <a:pt x="897358" y="1708828"/>
                    <a:pt x="895110" y="1709376"/>
                    <a:pt x="895110" y="1709376"/>
                  </a:cubicBezTo>
                  <a:cubicBezTo>
                    <a:pt x="887648" y="1711104"/>
                    <a:pt x="880406" y="1712696"/>
                    <a:pt x="873136" y="1714149"/>
                  </a:cubicBezTo>
                  <a:lnTo>
                    <a:pt x="869433" y="1714862"/>
                  </a:lnTo>
                  <a:cubicBezTo>
                    <a:pt x="856924" y="1717304"/>
                    <a:pt x="844168" y="1719444"/>
                    <a:pt x="831385" y="1721254"/>
                  </a:cubicBezTo>
                  <a:lnTo>
                    <a:pt x="823210" y="1722406"/>
                  </a:lnTo>
                  <a:cubicBezTo>
                    <a:pt x="816983" y="1723229"/>
                    <a:pt x="810728" y="1723943"/>
                    <a:pt x="804474" y="1724574"/>
                  </a:cubicBezTo>
                  <a:cubicBezTo>
                    <a:pt x="801210" y="1724903"/>
                    <a:pt x="797835" y="1725204"/>
                    <a:pt x="794434" y="1725506"/>
                  </a:cubicBezTo>
                  <a:lnTo>
                    <a:pt x="792294" y="1725698"/>
                  </a:lnTo>
                  <a:cubicBezTo>
                    <a:pt x="783489" y="1726466"/>
                    <a:pt x="774710" y="1727042"/>
                    <a:pt x="765877" y="1727481"/>
                  </a:cubicBezTo>
                  <a:cubicBezTo>
                    <a:pt x="760418" y="1727756"/>
                    <a:pt x="754932" y="1728003"/>
                    <a:pt x="749418" y="1728140"/>
                  </a:cubicBezTo>
                  <a:cubicBezTo>
                    <a:pt x="744480" y="1728277"/>
                    <a:pt x="739652" y="1728359"/>
                    <a:pt x="734769" y="1728387"/>
                  </a:cubicBezTo>
                  <a:cubicBezTo>
                    <a:pt x="727472" y="1728442"/>
                    <a:pt x="720148" y="1728359"/>
                    <a:pt x="712796" y="1728167"/>
                  </a:cubicBezTo>
                  <a:cubicBezTo>
                    <a:pt x="708297" y="1728057"/>
                    <a:pt x="703826" y="1727920"/>
                    <a:pt x="699327" y="1727728"/>
                  </a:cubicBezTo>
                  <a:cubicBezTo>
                    <a:pt x="691125" y="1727372"/>
                    <a:pt x="682895" y="1726905"/>
                    <a:pt x="674638" y="1726247"/>
                  </a:cubicBezTo>
                  <a:cubicBezTo>
                    <a:pt x="671017" y="1725973"/>
                    <a:pt x="667424" y="1725671"/>
                    <a:pt x="663858" y="1725342"/>
                  </a:cubicBezTo>
                  <a:cubicBezTo>
                    <a:pt x="654037" y="1724436"/>
                    <a:pt x="644216" y="1723394"/>
                    <a:pt x="634368" y="1722077"/>
                  </a:cubicBezTo>
                  <a:lnTo>
                    <a:pt x="630500" y="1721556"/>
                  </a:lnTo>
                  <a:cubicBezTo>
                    <a:pt x="621283" y="1720294"/>
                    <a:pt x="611298" y="1718676"/>
                    <a:pt x="600078" y="1716646"/>
                  </a:cubicBezTo>
                  <a:cubicBezTo>
                    <a:pt x="597253" y="1716125"/>
                    <a:pt x="594400" y="1715603"/>
                    <a:pt x="591547" y="1715055"/>
                  </a:cubicBezTo>
                  <a:cubicBezTo>
                    <a:pt x="579175" y="1712668"/>
                    <a:pt x="568916" y="1710473"/>
                    <a:pt x="559287" y="1708142"/>
                  </a:cubicBezTo>
                  <a:cubicBezTo>
                    <a:pt x="547710" y="1705344"/>
                    <a:pt x="535997" y="1702216"/>
                    <a:pt x="524174" y="1698732"/>
                  </a:cubicBezTo>
                  <a:cubicBezTo>
                    <a:pt x="520580" y="1697663"/>
                    <a:pt x="517014" y="1696511"/>
                    <a:pt x="513448" y="1695358"/>
                  </a:cubicBezTo>
                  <a:lnTo>
                    <a:pt x="505136" y="1692698"/>
                  </a:lnTo>
                  <a:cubicBezTo>
                    <a:pt x="500226" y="1691161"/>
                    <a:pt x="495315" y="1689598"/>
                    <a:pt x="490487" y="1687924"/>
                  </a:cubicBezTo>
                  <a:cubicBezTo>
                    <a:pt x="485001" y="1686031"/>
                    <a:pt x="479542" y="1683947"/>
                    <a:pt x="474083" y="1681889"/>
                  </a:cubicBezTo>
                  <a:lnTo>
                    <a:pt x="467006" y="1679228"/>
                  </a:lnTo>
                  <a:cubicBezTo>
                    <a:pt x="463988" y="1678104"/>
                    <a:pt x="460998" y="1676979"/>
                    <a:pt x="458008" y="1675772"/>
                  </a:cubicBezTo>
                  <a:cubicBezTo>
                    <a:pt x="450491" y="1672754"/>
                    <a:pt x="443003" y="1669518"/>
                    <a:pt x="435541" y="1666226"/>
                  </a:cubicBezTo>
                  <a:cubicBezTo>
                    <a:pt x="435541" y="1666226"/>
                    <a:pt x="428765" y="1663291"/>
                    <a:pt x="426763" y="1662358"/>
                  </a:cubicBezTo>
                  <a:cubicBezTo>
                    <a:pt x="418533" y="1658627"/>
                    <a:pt x="410386" y="1654622"/>
                    <a:pt x="402266" y="1650562"/>
                  </a:cubicBezTo>
                  <a:lnTo>
                    <a:pt x="396697" y="1647764"/>
                  </a:lnTo>
                  <a:cubicBezTo>
                    <a:pt x="387946" y="1643292"/>
                    <a:pt x="379333" y="1638602"/>
                    <a:pt x="370801" y="1633774"/>
                  </a:cubicBezTo>
                  <a:lnTo>
                    <a:pt x="367620" y="1631991"/>
                  </a:lnTo>
                  <a:cubicBezTo>
                    <a:pt x="361365" y="1628397"/>
                    <a:pt x="355001" y="1624639"/>
                    <a:pt x="348664" y="1620743"/>
                  </a:cubicBezTo>
                  <a:cubicBezTo>
                    <a:pt x="345564" y="1623898"/>
                    <a:pt x="342272" y="1627053"/>
                    <a:pt x="338788" y="1630152"/>
                  </a:cubicBezTo>
                  <a:cubicBezTo>
                    <a:pt x="329105" y="1638711"/>
                    <a:pt x="318571" y="1646886"/>
                    <a:pt x="306528" y="1655170"/>
                  </a:cubicBezTo>
                  <a:cubicBezTo>
                    <a:pt x="292264" y="1664991"/>
                    <a:pt x="277752" y="1673660"/>
                    <a:pt x="263735" y="1682026"/>
                  </a:cubicBezTo>
                  <a:lnTo>
                    <a:pt x="260580" y="1683919"/>
                  </a:lnTo>
                  <a:cubicBezTo>
                    <a:pt x="255642" y="1686855"/>
                    <a:pt x="250402" y="1689515"/>
                    <a:pt x="244916" y="1691874"/>
                  </a:cubicBezTo>
                  <a:cubicBezTo>
                    <a:pt x="234355" y="1696401"/>
                    <a:pt x="217731" y="1702024"/>
                    <a:pt x="198529" y="1702957"/>
                  </a:cubicBezTo>
                  <a:cubicBezTo>
                    <a:pt x="194880" y="1703149"/>
                    <a:pt x="191232" y="1703149"/>
                    <a:pt x="187611" y="1702957"/>
                  </a:cubicBezTo>
                  <a:cubicBezTo>
                    <a:pt x="184620" y="1702820"/>
                    <a:pt x="181548" y="1702518"/>
                    <a:pt x="178558" y="1702107"/>
                  </a:cubicBezTo>
                  <a:cubicBezTo>
                    <a:pt x="175568" y="1701503"/>
                    <a:pt x="172441" y="1700900"/>
                    <a:pt x="169396" y="1700159"/>
                  </a:cubicBezTo>
                  <a:close/>
                </a:path>
              </a:pathLst>
            </a:custGeom>
            <a:solidFill>
              <a:srgbClr val="055A74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1" name="任意多边形: 形状 4880">
              <a:extLst>
                <a:ext uri="{FF2B5EF4-FFF2-40B4-BE49-F238E27FC236}">
                  <a16:creationId xmlns:a16="http://schemas.microsoft.com/office/drawing/2014/main" id="{8B857942-72A0-F215-9D45-CD5269B9E4CE}"/>
                </a:ext>
              </a:extLst>
            </p:cNvPr>
            <p:cNvSpPr/>
            <p:nvPr/>
          </p:nvSpPr>
          <p:spPr>
            <a:xfrm>
              <a:off x="11893716" y="3692237"/>
              <a:ext cx="186947" cy="405740"/>
            </a:xfrm>
            <a:custGeom>
              <a:avLst/>
              <a:gdLst>
                <a:gd name="connsiteX0" fmla="*/ 115417 w 186947"/>
                <a:gd name="connsiteY0" fmla="*/ 404152 h 405740"/>
                <a:gd name="connsiteX1" fmla="*/ 96516 w 186947"/>
                <a:gd name="connsiteY1" fmla="*/ 395840 h 405740"/>
                <a:gd name="connsiteX2" fmla="*/ 73282 w 186947"/>
                <a:gd name="connsiteY2" fmla="*/ 364486 h 405740"/>
                <a:gd name="connsiteX3" fmla="*/ 70867 w 186947"/>
                <a:gd name="connsiteY3" fmla="*/ 352854 h 405740"/>
                <a:gd name="connsiteX4" fmla="*/ 69853 w 186947"/>
                <a:gd name="connsiteY4" fmla="*/ 343912 h 405740"/>
                <a:gd name="connsiteX5" fmla="*/ 59346 w 186947"/>
                <a:gd name="connsiteY5" fmla="*/ 259778 h 405740"/>
                <a:gd name="connsiteX6" fmla="*/ 57919 w 186947"/>
                <a:gd name="connsiteY6" fmla="*/ 249957 h 405740"/>
                <a:gd name="connsiteX7" fmla="*/ 44779 w 186947"/>
                <a:gd name="connsiteY7" fmla="*/ 185547 h 405740"/>
                <a:gd name="connsiteX8" fmla="*/ 39293 w 186947"/>
                <a:gd name="connsiteY8" fmla="*/ 166125 h 405740"/>
                <a:gd name="connsiteX9" fmla="*/ 36248 w 186947"/>
                <a:gd name="connsiteY9" fmla="*/ 156414 h 405740"/>
                <a:gd name="connsiteX10" fmla="*/ 30872 w 186947"/>
                <a:gd name="connsiteY10" fmla="*/ 140860 h 405740"/>
                <a:gd name="connsiteX11" fmla="*/ 18061 w 186947"/>
                <a:gd name="connsiteY11" fmla="*/ 109752 h 405740"/>
                <a:gd name="connsiteX12" fmla="*/ 6978 w 186947"/>
                <a:gd name="connsiteY12" fmla="*/ 87203 h 405740"/>
                <a:gd name="connsiteX13" fmla="*/ 2562 w 186947"/>
                <a:gd name="connsiteY13" fmla="*/ 42269 h 405740"/>
                <a:gd name="connsiteX14" fmla="*/ 31283 w 186947"/>
                <a:gd name="connsiteY14" fmla="*/ 7047 h 405740"/>
                <a:gd name="connsiteX15" fmla="*/ 73117 w 186947"/>
                <a:gd name="connsiteY15" fmla="*/ 1642 h 405740"/>
                <a:gd name="connsiteX16" fmla="*/ 91853 w 186947"/>
                <a:gd name="connsiteY16" fmla="*/ 9735 h 405740"/>
                <a:gd name="connsiteX17" fmla="*/ 111769 w 186947"/>
                <a:gd name="connsiteY17" fmla="*/ 31214 h 405740"/>
                <a:gd name="connsiteX18" fmla="*/ 127596 w 186947"/>
                <a:gd name="connsiteY18" fmla="*/ 62350 h 405740"/>
                <a:gd name="connsiteX19" fmla="*/ 152258 w 186947"/>
                <a:gd name="connsiteY19" fmla="*/ 124373 h 405740"/>
                <a:gd name="connsiteX20" fmla="*/ 161283 w 186947"/>
                <a:gd name="connsiteY20" fmla="*/ 155152 h 405740"/>
                <a:gd name="connsiteX21" fmla="*/ 176234 w 186947"/>
                <a:gd name="connsiteY21" fmla="*/ 232510 h 405740"/>
                <a:gd name="connsiteX22" fmla="*/ 185725 w 186947"/>
                <a:gd name="connsiteY22" fmla="*/ 330442 h 405740"/>
                <a:gd name="connsiteX23" fmla="*/ 186712 w 186947"/>
                <a:gd name="connsiteY23" fmla="*/ 342979 h 405740"/>
                <a:gd name="connsiteX24" fmla="*/ 173545 w 186947"/>
                <a:gd name="connsiteY24" fmla="*/ 384730 h 405740"/>
                <a:gd name="connsiteX25" fmla="*/ 134235 w 186947"/>
                <a:gd name="connsiteY25" fmla="*/ 405496 h 405740"/>
                <a:gd name="connsiteX26" fmla="*/ 115417 w 186947"/>
                <a:gd name="connsiteY26" fmla="*/ 404152 h 405740"/>
                <a:gd name="connsiteX27" fmla="*/ 115417 w 186947"/>
                <a:gd name="connsiteY27" fmla="*/ 404152 h 4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86947" h="405740">
                  <a:moveTo>
                    <a:pt x="115417" y="404152"/>
                  </a:moveTo>
                  <a:cubicBezTo>
                    <a:pt x="108696" y="402534"/>
                    <a:pt x="102359" y="399736"/>
                    <a:pt x="96516" y="395840"/>
                  </a:cubicBezTo>
                  <a:cubicBezTo>
                    <a:pt x="85351" y="388379"/>
                    <a:pt x="77177" y="377324"/>
                    <a:pt x="73282" y="364486"/>
                  </a:cubicBezTo>
                  <a:cubicBezTo>
                    <a:pt x="72020" y="360645"/>
                    <a:pt x="71224" y="356805"/>
                    <a:pt x="70867" y="352854"/>
                  </a:cubicBezTo>
                  <a:lnTo>
                    <a:pt x="69853" y="343912"/>
                  </a:lnTo>
                  <a:cubicBezTo>
                    <a:pt x="66835" y="316617"/>
                    <a:pt x="63488" y="287539"/>
                    <a:pt x="59346" y="259778"/>
                  </a:cubicBezTo>
                  <a:lnTo>
                    <a:pt x="57919" y="249957"/>
                  </a:lnTo>
                  <a:cubicBezTo>
                    <a:pt x="54134" y="226091"/>
                    <a:pt x="49854" y="205023"/>
                    <a:pt x="44779" y="185547"/>
                  </a:cubicBezTo>
                  <a:cubicBezTo>
                    <a:pt x="43106" y="179045"/>
                    <a:pt x="41240" y="172599"/>
                    <a:pt x="39293" y="166125"/>
                  </a:cubicBezTo>
                  <a:cubicBezTo>
                    <a:pt x="38333" y="162915"/>
                    <a:pt x="37290" y="159678"/>
                    <a:pt x="36248" y="156414"/>
                  </a:cubicBezTo>
                  <a:cubicBezTo>
                    <a:pt x="34575" y="151257"/>
                    <a:pt x="32764" y="146072"/>
                    <a:pt x="30872" y="140860"/>
                  </a:cubicBezTo>
                  <a:cubicBezTo>
                    <a:pt x="27003" y="130299"/>
                    <a:pt x="22696" y="119819"/>
                    <a:pt x="18061" y="109752"/>
                  </a:cubicBezTo>
                  <a:cubicBezTo>
                    <a:pt x="14385" y="101742"/>
                    <a:pt x="10764" y="94390"/>
                    <a:pt x="6978" y="87203"/>
                  </a:cubicBezTo>
                  <a:cubicBezTo>
                    <a:pt x="-401" y="73487"/>
                    <a:pt x="-2020" y="57439"/>
                    <a:pt x="2562" y="42269"/>
                  </a:cubicBezTo>
                  <a:cubicBezTo>
                    <a:pt x="7115" y="27072"/>
                    <a:pt x="17320" y="14563"/>
                    <a:pt x="31283" y="7047"/>
                  </a:cubicBezTo>
                  <a:cubicBezTo>
                    <a:pt x="44094" y="161"/>
                    <a:pt x="58962" y="-1759"/>
                    <a:pt x="73117" y="1642"/>
                  </a:cubicBezTo>
                  <a:cubicBezTo>
                    <a:pt x="79783" y="3261"/>
                    <a:pt x="86092" y="5977"/>
                    <a:pt x="91853" y="9735"/>
                  </a:cubicBezTo>
                  <a:cubicBezTo>
                    <a:pt x="100411" y="15331"/>
                    <a:pt x="107105" y="22546"/>
                    <a:pt x="111769" y="31214"/>
                  </a:cubicBezTo>
                  <a:cubicBezTo>
                    <a:pt x="117309" y="41337"/>
                    <a:pt x="122687" y="51925"/>
                    <a:pt x="127596" y="62350"/>
                  </a:cubicBezTo>
                  <a:cubicBezTo>
                    <a:pt x="137280" y="82951"/>
                    <a:pt x="145373" y="103223"/>
                    <a:pt x="152258" y="124373"/>
                  </a:cubicBezTo>
                  <a:cubicBezTo>
                    <a:pt x="155523" y="134413"/>
                    <a:pt x="158567" y="144755"/>
                    <a:pt x="161283" y="155152"/>
                  </a:cubicBezTo>
                  <a:cubicBezTo>
                    <a:pt x="167483" y="178936"/>
                    <a:pt x="172366" y="204228"/>
                    <a:pt x="176234" y="232510"/>
                  </a:cubicBezTo>
                  <a:cubicBezTo>
                    <a:pt x="180568" y="264304"/>
                    <a:pt x="183064" y="296427"/>
                    <a:pt x="185725" y="330442"/>
                  </a:cubicBezTo>
                  <a:lnTo>
                    <a:pt x="186712" y="342979"/>
                  </a:lnTo>
                  <a:cubicBezTo>
                    <a:pt x="188084" y="357710"/>
                    <a:pt x="183421" y="372797"/>
                    <a:pt x="173545" y="384730"/>
                  </a:cubicBezTo>
                  <a:cubicBezTo>
                    <a:pt x="163615" y="396691"/>
                    <a:pt x="149652" y="404070"/>
                    <a:pt x="134235" y="405496"/>
                  </a:cubicBezTo>
                  <a:cubicBezTo>
                    <a:pt x="127871" y="406072"/>
                    <a:pt x="121561" y="405634"/>
                    <a:pt x="115417" y="404152"/>
                  </a:cubicBezTo>
                  <a:lnTo>
                    <a:pt x="115417" y="404152"/>
                  </a:ln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2" name="任意多边形: 形状 4881">
              <a:extLst>
                <a:ext uri="{FF2B5EF4-FFF2-40B4-BE49-F238E27FC236}">
                  <a16:creationId xmlns:a16="http://schemas.microsoft.com/office/drawing/2014/main" id="{A58EFC4F-0F0F-7965-A197-E83CCB2533EF}"/>
                </a:ext>
              </a:extLst>
            </p:cNvPr>
            <p:cNvSpPr/>
            <p:nvPr/>
          </p:nvSpPr>
          <p:spPr>
            <a:xfrm>
              <a:off x="10532330" y="4062352"/>
              <a:ext cx="234828" cy="471486"/>
            </a:xfrm>
            <a:custGeom>
              <a:avLst/>
              <a:gdLst>
                <a:gd name="connsiteX0" fmla="*/ 163112 w 234828"/>
                <a:gd name="connsiteY0" fmla="*/ 469876 h 471486"/>
                <a:gd name="connsiteX1" fmla="*/ 147476 w 234828"/>
                <a:gd name="connsiteY1" fmla="*/ 463594 h 471486"/>
                <a:gd name="connsiteX2" fmla="*/ 130276 w 234828"/>
                <a:gd name="connsiteY2" fmla="*/ 448315 h 471486"/>
                <a:gd name="connsiteX3" fmla="*/ 115682 w 234828"/>
                <a:gd name="connsiteY3" fmla="*/ 428509 h 471486"/>
                <a:gd name="connsiteX4" fmla="*/ 101418 w 234828"/>
                <a:gd name="connsiteY4" fmla="*/ 407331 h 471486"/>
                <a:gd name="connsiteX5" fmla="*/ 41726 w 234828"/>
                <a:gd name="connsiteY5" fmla="*/ 290388 h 471486"/>
                <a:gd name="connsiteX6" fmla="*/ 32508 w 234828"/>
                <a:gd name="connsiteY6" fmla="*/ 265261 h 471486"/>
                <a:gd name="connsiteX7" fmla="*/ 17229 w 234828"/>
                <a:gd name="connsiteY7" fmla="*/ 213606 h 471486"/>
                <a:gd name="connsiteX8" fmla="*/ 139 w 234828"/>
                <a:gd name="connsiteY8" fmla="*/ 88380 h 471486"/>
                <a:gd name="connsiteX9" fmla="*/ 386 w 234828"/>
                <a:gd name="connsiteY9" fmla="*/ 56805 h 471486"/>
                <a:gd name="connsiteX10" fmla="*/ 19451 w 234828"/>
                <a:gd name="connsiteY10" fmla="*/ 15739 h 471486"/>
                <a:gd name="connsiteX11" fmla="*/ 62108 w 234828"/>
                <a:gd name="connsiteY11" fmla="*/ 48 h 471486"/>
                <a:gd name="connsiteX12" fmla="*/ 73656 w 234828"/>
                <a:gd name="connsiteY12" fmla="*/ 1639 h 471486"/>
                <a:gd name="connsiteX13" fmla="*/ 119139 w 234828"/>
                <a:gd name="connsiteY13" fmla="*/ 61688 h 471486"/>
                <a:gd name="connsiteX14" fmla="*/ 119002 w 234828"/>
                <a:gd name="connsiteY14" fmla="*/ 81055 h 471486"/>
                <a:gd name="connsiteX15" fmla="*/ 124159 w 234828"/>
                <a:gd name="connsiteY15" fmla="*/ 136276 h 471486"/>
                <a:gd name="connsiteX16" fmla="*/ 126847 w 234828"/>
                <a:gd name="connsiteY16" fmla="*/ 151720 h 471486"/>
                <a:gd name="connsiteX17" fmla="*/ 134007 w 234828"/>
                <a:gd name="connsiteY17" fmla="*/ 184364 h 471486"/>
                <a:gd name="connsiteX18" fmla="*/ 146489 w 234828"/>
                <a:gd name="connsiteY18" fmla="*/ 226609 h 471486"/>
                <a:gd name="connsiteX19" fmla="*/ 190270 w 234828"/>
                <a:gd name="connsiteY19" fmla="*/ 326818 h 471486"/>
                <a:gd name="connsiteX20" fmla="*/ 223435 w 234828"/>
                <a:gd name="connsiteY20" fmla="*/ 378857 h 471486"/>
                <a:gd name="connsiteX21" fmla="*/ 233064 w 234828"/>
                <a:gd name="connsiteY21" fmla="*/ 399184 h 471486"/>
                <a:gd name="connsiteX22" fmla="*/ 211667 w 234828"/>
                <a:gd name="connsiteY22" fmla="*/ 459781 h 471486"/>
                <a:gd name="connsiteX23" fmla="*/ 168626 w 234828"/>
                <a:gd name="connsiteY23" fmla="*/ 470919 h 471486"/>
                <a:gd name="connsiteX24" fmla="*/ 163112 w 234828"/>
                <a:gd name="connsiteY24" fmla="*/ 469876 h 47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4828" h="471486">
                  <a:moveTo>
                    <a:pt x="163112" y="469876"/>
                  </a:moveTo>
                  <a:cubicBezTo>
                    <a:pt x="157626" y="468560"/>
                    <a:pt x="152359" y="466447"/>
                    <a:pt x="147476" y="463594"/>
                  </a:cubicBezTo>
                  <a:cubicBezTo>
                    <a:pt x="140892" y="459809"/>
                    <a:pt x="135022" y="454624"/>
                    <a:pt x="130276" y="448315"/>
                  </a:cubicBezTo>
                  <a:cubicBezTo>
                    <a:pt x="125558" y="442225"/>
                    <a:pt x="120593" y="435449"/>
                    <a:pt x="115682" y="428509"/>
                  </a:cubicBezTo>
                  <a:cubicBezTo>
                    <a:pt x="110827" y="421623"/>
                    <a:pt x="106054" y="414546"/>
                    <a:pt x="101418" y="407331"/>
                  </a:cubicBezTo>
                  <a:cubicBezTo>
                    <a:pt x="77799" y="370709"/>
                    <a:pt x="57719" y="331372"/>
                    <a:pt x="41726" y="290388"/>
                  </a:cubicBezTo>
                  <a:cubicBezTo>
                    <a:pt x="38489" y="282077"/>
                    <a:pt x="35416" y="273710"/>
                    <a:pt x="32508" y="265261"/>
                  </a:cubicBezTo>
                  <a:cubicBezTo>
                    <a:pt x="26693" y="248280"/>
                    <a:pt x="21563" y="230916"/>
                    <a:pt x="17229" y="213606"/>
                  </a:cubicBezTo>
                  <a:cubicBezTo>
                    <a:pt x="6750" y="171553"/>
                    <a:pt x="1017" y="129418"/>
                    <a:pt x="139" y="88380"/>
                  </a:cubicBezTo>
                  <a:cubicBezTo>
                    <a:pt x="-108" y="76337"/>
                    <a:pt x="-26" y="66297"/>
                    <a:pt x="386" y="56805"/>
                  </a:cubicBezTo>
                  <a:cubicBezTo>
                    <a:pt x="1017" y="41169"/>
                    <a:pt x="7793" y="26493"/>
                    <a:pt x="19451" y="15739"/>
                  </a:cubicBezTo>
                  <a:cubicBezTo>
                    <a:pt x="31110" y="4986"/>
                    <a:pt x="46252" y="-583"/>
                    <a:pt x="62108" y="48"/>
                  </a:cubicBezTo>
                  <a:cubicBezTo>
                    <a:pt x="66031" y="213"/>
                    <a:pt x="69898" y="734"/>
                    <a:pt x="73656" y="1639"/>
                  </a:cubicBezTo>
                  <a:cubicBezTo>
                    <a:pt x="101088" y="8250"/>
                    <a:pt x="120209" y="33488"/>
                    <a:pt x="119139" y="61688"/>
                  </a:cubicBezTo>
                  <a:cubicBezTo>
                    <a:pt x="118892" y="68052"/>
                    <a:pt x="118865" y="74526"/>
                    <a:pt x="119002" y="81055"/>
                  </a:cubicBezTo>
                  <a:cubicBezTo>
                    <a:pt x="119358" y="98145"/>
                    <a:pt x="121086" y="116717"/>
                    <a:pt x="124159" y="136276"/>
                  </a:cubicBezTo>
                  <a:cubicBezTo>
                    <a:pt x="124954" y="141460"/>
                    <a:pt x="125860" y="146590"/>
                    <a:pt x="126847" y="151720"/>
                  </a:cubicBezTo>
                  <a:cubicBezTo>
                    <a:pt x="129152" y="163872"/>
                    <a:pt x="131483" y="174543"/>
                    <a:pt x="134007" y="184364"/>
                  </a:cubicBezTo>
                  <a:cubicBezTo>
                    <a:pt x="137573" y="198272"/>
                    <a:pt x="141770" y="212482"/>
                    <a:pt x="146489" y="226609"/>
                  </a:cubicBezTo>
                  <a:cubicBezTo>
                    <a:pt x="158394" y="262106"/>
                    <a:pt x="173125" y="295820"/>
                    <a:pt x="190270" y="326818"/>
                  </a:cubicBezTo>
                  <a:cubicBezTo>
                    <a:pt x="200612" y="345500"/>
                    <a:pt x="211777" y="363001"/>
                    <a:pt x="223435" y="378857"/>
                  </a:cubicBezTo>
                  <a:cubicBezTo>
                    <a:pt x="227824" y="384672"/>
                    <a:pt x="231144" y="391668"/>
                    <a:pt x="233064" y="399184"/>
                  </a:cubicBezTo>
                  <a:cubicBezTo>
                    <a:pt x="238770" y="421925"/>
                    <a:pt x="230375" y="445708"/>
                    <a:pt x="211667" y="459781"/>
                  </a:cubicBezTo>
                  <a:cubicBezTo>
                    <a:pt x="199268" y="469108"/>
                    <a:pt x="183988" y="473058"/>
                    <a:pt x="168626" y="470919"/>
                  </a:cubicBezTo>
                  <a:cubicBezTo>
                    <a:pt x="167090" y="470699"/>
                    <a:pt x="164676" y="470260"/>
                    <a:pt x="163112" y="469876"/>
                  </a:cubicBez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3" name="任意多边形: 形状 4882">
              <a:extLst>
                <a:ext uri="{FF2B5EF4-FFF2-40B4-BE49-F238E27FC236}">
                  <a16:creationId xmlns:a16="http://schemas.microsoft.com/office/drawing/2014/main" id="{601E48FD-703E-3DE0-C3CA-37ECBF203BB1}"/>
                </a:ext>
              </a:extLst>
            </p:cNvPr>
            <p:cNvSpPr/>
            <p:nvPr/>
          </p:nvSpPr>
          <p:spPr>
            <a:xfrm>
              <a:off x="10588289" y="3073087"/>
              <a:ext cx="1643758" cy="1833808"/>
            </a:xfrm>
            <a:custGeom>
              <a:avLst/>
              <a:gdLst>
                <a:gd name="connsiteX0" fmla="*/ 169396 w 1643758"/>
                <a:gd name="connsiteY0" fmla="*/ 1700159 h 1833808"/>
                <a:gd name="connsiteX1" fmla="*/ 124352 w 1643758"/>
                <a:gd name="connsiteY1" fmla="*/ 1673687 h 1833808"/>
                <a:gd name="connsiteX2" fmla="*/ 118427 w 1643758"/>
                <a:gd name="connsiteY2" fmla="*/ 1666472 h 1833808"/>
                <a:gd name="connsiteX3" fmla="*/ 99718 w 1643758"/>
                <a:gd name="connsiteY3" fmla="*/ 1610155 h 1833808"/>
                <a:gd name="connsiteX4" fmla="*/ 104629 w 1643758"/>
                <a:gd name="connsiteY4" fmla="*/ 1566126 h 1833808"/>
                <a:gd name="connsiteX5" fmla="*/ 107509 w 1643758"/>
                <a:gd name="connsiteY5" fmla="*/ 1554962 h 1833808"/>
                <a:gd name="connsiteX6" fmla="*/ 124599 w 1643758"/>
                <a:gd name="connsiteY6" fmla="*/ 1506791 h 1833808"/>
                <a:gd name="connsiteX7" fmla="*/ 140811 w 1643758"/>
                <a:gd name="connsiteY7" fmla="*/ 1470553 h 1833808"/>
                <a:gd name="connsiteX8" fmla="*/ 152662 w 1643758"/>
                <a:gd name="connsiteY8" fmla="*/ 1444383 h 1833808"/>
                <a:gd name="connsiteX9" fmla="*/ 151565 w 1643758"/>
                <a:gd name="connsiteY9" fmla="*/ 1442984 h 1833808"/>
                <a:gd name="connsiteX10" fmla="*/ 141854 w 1643758"/>
                <a:gd name="connsiteY10" fmla="*/ 1430036 h 1833808"/>
                <a:gd name="connsiteX11" fmla="*/ 131485 w 1643758"/>
                <a:gd name="connsiteY11" fmla="*/ 1415525 h 1833808"/>
                <a:gd name="connsiteX12" fmla="*/ 129537 w 1643758"/>
                <a:gd name="connsiteY12" fmla="*/ 1412754 h 1833808"/>
                <a:gd name="connsiteX13" fmla="*/ 124243 w 1643758"/>
                <a:gd name="connsiteY13" fmla="*/ 1405073 h 1833808"/>
                <a:gd name="connsiteX14" fmla="*/ 107372 w 1643758"/>
                <a:gd name="connsiteY14" fmla="*/ 1378875 h 1833808"/>
                <a:gd name="connsiteX15" fmla="*/ 16380 w 1643758"/>
                <a:gd name="connsiteY15" fmla="*/ 1151519 h 1833808"/>
                <a:gd name="connsiteX16" fmla="*/ 20632 w 1643758"/>
                <a:gd name="connsiteY16" fmla="*/ 827108 h 1833808"/>
                <a:gd name="connsiteX17" fmla="*/ 29959 w 1643758"/>
                <a:gd name="connsiteY17" fmla="*/ 792379 h 1833808"/>
                <a:gd name="connsiteX18" fmla="*/ 32483 w 1643758"/>
                <a:gd name="connsiteY18" fmla="*/ 784342 h 1833808"/>
                <a:gd name="connsiteX19" fmla="*/ 33690 w 1643758"/>
                <a:gd name="connsiteY19" fmla="*/ 780584 h 1833808"/>
                <a:gd name="connsiteX20" fmla="*/ 40822 w 1643758"/>
                <a:gd name="connsiteY20" fmla="*/ 758583 h 1833808"/>
                <a:gd name="connsiteX21" fmla="*/ 44690 w 1643758"/>
                <a:gd name="connsiteY21" fmla="*/ 748022 h 1833808"/>
                <a:gd name="connsiteX22" fmla="*/ 46418 w 1643758"/>
                <a:gd name="connsiteY22" fmla="*/ 743386 h 1833808"/>
                <a:gd name="connsiteX23" fmla="*/ 53139 w 1643758"/>
                <a:gd name="connsiteY23" fmla="*/ 725747 h 1833808"/>
                <a:gd name="connsiteX24" fmla="*/ 58570 w 1643758"/>
                <a:gd name="connsiteY24" fmla="*/ 712826 h 1833808"/>
                <a:gd name="connsiteX25" fmla="*/ 59613 w 1643758"/>
                <a:gd name="connsiteY25" fmla="*/ 710412 h 1833808"/>
                <a:gd name="connsiteX26" fmla="*/ 66882 w 1643758"/>
                <a:gd name="connsiteY26" fmla="*/ 693898 h 1833808"/>
                <a:gd name="connsiteX27" fmla="*/ 74536 w 1643758"/>
                <a:gd name="connsiteY27" fmla="*/ 677851 h 1833808"/>
                <a:gd name="connsiteX28" fmla="*/ 81888 w 1643758"/>
                <a:gd name="connsiteY28" fmla="*/ 663174 h 1833808"/>
                <a:gd name="connsiteX29" fmla="*/ 90776 w 1643758"/>
                <a:gd name="connsiteY29" fmla="*/ 646551 h 1833808"/>
                <a:gd name="connsiteX30" fmla="*/ 98127 w 1643758"/>
                <a:gd name="connsiteY30" fmla="*/ 633520 h 1833808"/>
                <a:gd name="connsiteX31" fmla="*/ 108360 w 1643758"/>
                <a:gd name="connsiteY31" fmla="*/ 616321 h 1833808"/>
                <a:gd name="connsiteX32" fmla="*/ 115327 w 1643758"/>
                <a:gd name="connsiteY32" fmla="*/ 605266 h 1833808"/>
                <a:gd name="connsiteX33" fmla="*/ 127260 w 1643758"/>
                <a:gd name="connsiteY33" fmla="*/ 587160 h 1833808"/>
                <a:gd name="connsiteX34" fmla="*/ 131978 w 1643758"/>
                <a:gd name="connsiteY34" fmla="*/ 580440 h 1833808"/>
                <a:gd name="connsiteX35" fmla="*/ 133295 w 1643758"/>
                <a:gd name="connsiteY35" fmla="*/ 578574 h 1833808"/>
                <a:gd name="connsiteX36" fmla="*/ 147313 w 1643758"/>
                <a:gd name="connsiteY36" fmla="*/ 559235 h 1833808"/>
                <a:gd name="connsiteX37" fmla="*/ 151263 w 1643758"/>
                <a:gd name="connsiteY37" fmla="*/ 554132 h 1833808"/>
                <a:gd name="connsiteX38" fmla="*/ 198117 w 1643758"/>
                <a:gd name="connsiteY38" fmla="*/ 499131 h 1833808"/>
                <a:gd name="connsiteX39" fmla="*/ 192466 w 1643758"/>
                <a:gd name="connsiteY39" fmla="*/ 499378 h 1833808"/>
                <a:gd name="connsiteX40" fmla="*/ 135572 w 1643758"/>
                <a:gd name="connsiteY40" fmla="*/ 494138 h 1833808"/>
                <a:gd name="connsiteX41" fmla="*/ 115766 w 1643758"/>
                <a:gd name="connsiteY41" fmla="*/ 488076 h 1833808"/>
                <a:gd name="connsiteX42" fmla="*/ 89898 w 1643758"/>
                <a:gd name="connsiteY42" fmla="*/ 475567 h 1833808"/>
                <a:gd name="connsiteX43" fmla="*/ 77608 w 1643758"/>
                <a:gd name="connsiteY43" fmla="*/ 467255 h 1833808"/>
                <a:gd name="connsiteX44" fmla="*/ 59037 w 1643758"/>
                <a:gd name="connsiteY44" fmla="*/ 450439 h 1833808"/>
                <a:gd name="connsiteX45" fmla="*/ 36707 w 1643758"/>
                <a:gd name="connsiteY45" fmla="*/ 420209 h 1833808"/>
                <a:gd name="connsiteX46" fmla="*/ 35116 w 1643758"/>
                <a:gd name="connsiteY46" fmla="*/ 417192 h 1833808"/>
                <a:gd name="connsiteX47" fmla="*/ 29246 w 1643758"/>
                <a:gd name="connsiteY47" fmla="*/ 405423 h 1833808"/>
                <a:gd name="connsiteX48" fmla="*/ 12923 w 1643758"/>
                <a:gd name="connsiteY48" fmla="*/ 312621 h 1833808"/>
                <a:gd name="connsiteX49" fmla="*/ 18684 w 1643758"/>
                <a:gd name="connsiteY49" fmla="*/ 268894 h 1833808"/>
                <a:gd name="connsiteX50" fmla="*/ 30837 w 1643758"/>
                <a:gd name="connsiteY50" fmla="*/ 228350 h 1833808"/>
                <a:gd name="connsiteX51" fmla="*/ 38353 w 1643758"/>
                <a:gd name="connsiteY51" fmla="*/ 210025 h 1833808"/>
                <a:gd name="connsiteX52" fmla="*/ 65950 w 1643758"/>
                <a:gd name="connsiteY52" fmla="*/ 157356 h 1833808"/>
                <a:gd name="connsiteX53" fmla="*/ 76374 w 1643758"/>
                <a:gd name="connsiteY53" fmla="*/ 141884 h 1833808"/>
                <a:gd name="connsiteX54" fmla="*/ 82162 w 1643758"/>
                <a:gd name="connsiteY54" fmla="*/ 134148 h 1833808"/>
                <a:gd name="connsiteX55" fmla="*/ 87017 w 1643758"/>
                <a:gd name="connsiteY55" fmla="*/ 127866 h 1833808"/>
                <a:gd name="connsiteX56" fmla="*/ 89349 w 1643758"/>
                <a:gd name="connsiteY56" fmla="*/ 124986 h 1833808"/>
                <a:gd name="connsiteX57" fmla="*/ 88142 w 1643758"/>
                <a:gd name="connsiteY57" fmla="*/ 99913 h 1833808"/>
                <a:gd name="connsiteX58" fmla="*/ 95219 w 1643758"/>
                <a:gd name="connsiteY58" fmla="*/ 62551 h 1833808"/>
                <a:gd name="connsiteX59" fmla="*/ 146133 w 1643758"/>
                <a:gd name="connsiteY59" fmla="*/ 5684 h 1833808"/>
                <a:gd name="connsiteX60" fmla="*/ 199489 w 1643758"/>
                <a:gd name="connsiteY60" fmla="*/ 2557 h 1833808"/>
                <a:gd name="connsiteX61" fmla="*/ 219212 w 1643758"/>
                <a:gd name="connsiteY61" fmla="*/ 9827 h 1833808"/>
                <a:gd name="connsiteX62" fmla="*/ 243956 w 1643758"/>
                <a:gd name="connsiteY62" fmla="*/ 25929 h 1833808"/>
                <a:gd name="connsiteX63" fmla="*/ 253392 w 1643758"/>
                <a:gd name="connsiteY63" fmla="*/ 23350 h 1833808"/>
                <a:gd name="connsiteX64" fmla="*/ 270016 w 1643758"/>
                <a:gd name="connsiteY64" fmla="*/ 19538 h 1833808"/>
                <a:gd name="connsiteX65" fmla="*/ 275448 w 1643758"/>
                <a:gd name="connsiteY65" fmla="*/ 18495 h 1833808"/>
                <a:gd name="connsiteX66" fmla="*/ 291057 w 1643758"/>
                <a:gd name="connsiteY66" fmla="*/ 15971 h 1833808"/>
                <a:gd name="connsiteX67" fmla="*/ 297284 w 1643758"/>
                <a:gd name="connsiteY67" fmla="*/ 15231 h 1833808"/>
                <a:gd name="connsiteX68" fmla="*/ 298848 w 1643758"/>
                <a:gd name="connsiteY68" fmla="*/ 15066 h 1833808"/>
                <a:gd name="connsiteX69" fmla="*/ 312673 w 1643758"/>
                <a:gd name="connsiteY69" fmla="*/ 13777 h 1833808"/>
                <a:gd name="connsiteX70" fmla="*/ 321122 w 1643758"/>
                <a:gd name="connsiteY70" fmla="*/ 13393 h 1833808"/>
                <a:gd name="connsiteX71" fmla="*/ 324908 w 1643758"/>
                <a:gd name="connsiteY71" fmla="*/ 13256 h 1833808"/>
                <a:gd name="connsiteX72" fmla="*/ 334701 w 1643758"/>
                <a:gd name="connsiteY72" fmla="*/ 13036 h 1833808"/>
                <a:gd name="connsiteX73" fmla="*/ 346606 w 1643758"/>
                <a:gd name="connsiteY73" fmla="*/ 13448 h 1833808"/>
                <a:gd name="connsiteX74" fmla="*/ 349953 w 1643758"/>
                <a:gd name="connsiteY74" fmla="*/ 13585 h 1833808"/>
                <a:gd name="connsiteX75" fmla="*/ 357141 w 1643758"/>
                <a:gd name="connsiteY75" fmla="*/ 13969 h 1833808"/>
                <a:gd name="connsiteX76" fmla="*/ 379525 w 1643758"/>
                <a:gd name="connsiteY76" fmla="*/ 16657 h 1833808"/>
                <a:gd name="connsiteX77" fmla="*/ 399331 w 1643758"/>
                <a:gd name="connsiteY77" fmla="*/ 20635 h 1833808"/>
                <a:gd name="connsiteX78" fmla="*/ 525874 w 1643758"/>
                <a:gd name="connsiteY78" fmla="*/ 99447 h 1833808"/>
                <a:gd name="connsiteX79" fmla="*/ 553252 w 1643758"/>
                <a:gd name="connsiteY79" fmla="*/ 136562 h 1833808"/>
                <a:gd name="connsiteX80" fmla="*/ 549987 w 1643758"/>
                <a:gd name="connsiteY80" fmla="*/ 220065 h 1833808"/>
                <a:gd name="connsiteX81" fmla="*/ 513777 w 1643758"/>
                <a:gd name="connsiteY81" fmla="*/ 301950 h 1833808"/>
                <a:gd name="connsiteX82" fmla="*/ 516164 w 1643758"/>
                <a:gd name="connsiteY82" fmla="*/ 301209 h 1833808"/>
                <a:gd name="connsiteX83" fmla="*/ 525737 w 1643758"/>
                <a:gd name="connsiteY83" fmla="*/ 298384 h 1833808"/>
                <a:gd name="connsiteX84" fmla="*/ 527795 w 1643758"/>
                <a:gd name="connsiteY84" fmla="*/ 297780 h 1833808"/>
                <a:gd name="connsiteX85" fmla="*/ 561646 w 1643758"/>
                <a:gd name="connsiteY85" fmla="*/ 288892 h 1833808"/>
                <a:gd name="connsiteX86" fmla="*/ 568531 w 1643758"/>
                <a:gd name="connsiteY86" fmla="*/ 287246 h 1833808"/>
                <a:gd name="connsiteX87" fmla="*/ 588886 w 1643758"/>
                <a:gd name="connsiteY87" fmla="*/ 282967 h 1833808"/>
                <a:gd name="connsiteX88" fmla="*/ 596073 w 1643758"/>
                <a:gd name="connsiteY88" fmla="*/ 281595 h 1833808"/>
                <a:gd name="connsiteX89" fmla="*/ 665448 w 1643758"/>
                <a:gd name="connsiteY89" fmla="*/ 272104 h 1833808"/>
                <a:gd name="connsiteX90" fmla="*/ 668055 w 1643758"/>
                <a:gd name="connsiteY90" fmla="*/ 271885 h 1833808"/>
                <a:gd name="connsiteX91" fmla="*/ 689506 w 1643758"/>
                <a:gd name="connsiteY91" fmla="*/ 270403 h 1833808"/>
                <a:gd name="connsiteX92" fmla="*/ 679933 w 1643758"/>
                <a:gd name="connsiteY92" fmla="*/ 261296 h 1833808"/>
                <a:gd name="connsiteX93" fmla="*/ 654119 w 1643758"/>
                <a:gd name="connsiteY93" fmla="*/ 214716 h 1833808"/>
                <a:gd name="connsiteX94" fmla="*/ 649895 w 1643758"/>
                <a:gd name="connsiteY94" fmla="*/ 163939 h 1833808"/>
                <a:gd name="connsiteX95" fmla="*/ 661197 w 1643758"/>
                <a:gd name="connsiteY95" fmla="*/ 123971 h 1833808"/>
                <a:gd name="connsiteX96" fmla="*/ 668356 w 1643758"/>
                <a:gd name="connsiteY96" fmla="*/ 111325 h 1833808"/>
                <a:gd name="connsiteX97" fmla="*/ 688930 w 1643758"/>
                <a:gd name="connsiteY97" fmla="*/ 88529 h 1833808"/>
                <a:gd name="connsiteX98" fmla="*/ 717679 w 1643758"/>
                <a:gd name="connsiteY98" fmla="*/ 72563 h 1833808"/>
                <a:gd name="connsiteX99" fmla="*/ 739817 w 1643758"/>
                <a:gd name="connsiteY99" fmla="*/ 69327 h 1833808"/>
                <a:gd name="connsiteX100" fmla="*/ 750076 w 1643758"/>
                <a:gd name="connsiteY100" fmla="*/ 67955 h 1833808"/>
                <a:gd name="connsiteX101" fmla="*/ 771254 w 1643758"/>
                <a:gd name="connsiteY101" fmla="*/ 67681 h 1833808"/>
                <a:gd name="connsiteX102" fmla="*/ 784860 w 1643758"/>
                <a:gd name="connsiteY102" fmla="*/ 68696 h 1833808"/>
                <a:gd name="connsiteX103" fmla="*/ 786259 w 1643758"/>
                <a:gd name="connsiteY103" fmla="*/ 68833 h 1833808"/>
                <a:gd name="connsiteX104" fmla="*/ 830178 w 1643758"/>
                <a:gd name="connsiteY104" fmla="*/ 73441 h 1833808"/>
                <a:gd name="connsiteX105" fmla="*/ 875056 w 1643758"/>
                <a:gd name="connsiteY105" fmla="*/ 80436 h 1833808"/>
                <a:gd name="connsiteX106" fmla="*/ 890062 w 1643758"/>
                <a:gd name="connsiteY106" fmla="*/ 83564 h 1833808"/>
                <a:gd name="connsiteX107" fmla="*/ 909319 w 1643758"/>
                <a:gd name="connsiteY107" fmla="*/ 89489 h 1833808"/>
                <a:gd name="connsiteX108" fmla="*/ 943170 w 1643758"/>
                <a:gd name="connsiteY108" fmla="*/ 110749 h 1833808"/>
                <a:gd name="connsiteX109" fmla="*/ 971041 w 1643758"/>
                <a:gd name="connsiteY109" fmla="*/ 186050 h 1833808"/>
                <a:gd name="connsiteX110" fmla="*/ 966734 w 1643758"/>
                <a:gd name="connsiteY110" fmla="*/ 218941 h 1833808"/>
                <a:gd name="connsiteX111" fmla="*/ 948410 w 1643758"/>
                <a:gd name="connsiteY111" fmla="*/ 264917 h 1833808"/>
                <a:gd name="connsiteX112" fmla="*/ 940262 w 1643758"/>
                <a:gd name="connsiteY112" fmla="*/ 276109 h 1833808"/>
                <a:gd name="connsiteX113" fmla="*/ 931182 w 1643758"/>
                <a:gd name="connsiteY113" fmla="*/ 285655 h 1833808"/>
                <a:gd name="connsiteX114" fmla="*/ 921307 w 1643758"/>
                <a:gd name="connsiteY114" fmla="*/ 293775 h 1833808"/>
                <a:gd name="connsiteX115" fmla="*/ 932911 w 1643758"/>
                <a:gd name="connsiteY115" fmla="*/ 297040 h 1833808"/>
                <a:gd name="connsiteX116" fmla="*/ 941304 w 1643758"/>
                <a:gd name="connsiteY116" fmla="*/ 299536 h 1833808"/>
                <a:gd name="connsiteX117" fmla="*/ 969148 w 1643758"/>
                <a:gd name="connsiteY117" fmla="*/ 308506 h 1833808"/>
                <a:gd name="connsiteX118" fmla="*/ 972851 w 1643758"/>
                <a:gd name="connsiteY118" fmla="*/ 309741 h 1833808"/>
                <a:gd name="connsiteX119" fmla="*/ 1003411 w 1643758"/>
                <a:gd name="connsiteY119" fmla="*/ 321317 h 1833808"/>
                <a:gd name="connsiteX120" fmla="*/ 1011174 w 1643758"/>
                <a:gd name="connsiteY120" fmla="*/ 324527 h 1833808"/>
                <a:gd name="connsiteX121" fmla="*/ 1035808 w 1643758"/>
                <a:gd name="connsiteY121" fmla="*/ 335307 h 1833808"/>
                <a:gd name="connsiteX122" fmla="*/ 1041596 w 1643758"/>
                <a:gd name="connsiteY122" fmla="*/ 337941 h 1833808"/>
                <a:gd name="connsiteX123" fmla="*/ 1070043 w 1643758"/>
                <a:gd name="connsiteY123" fmla="*/ 352123 h 1833808"/>
                <a:gd name="connsiteX124" fmla="*/ 1076901 w 1643758"/>
                <a:gd name="connsiteY124" fmla="*/ 355826 h 1833808"/>
                <a:gd name="connsiteX125" fmla="*/ 1099450 w 1643758"/>
                <a:gd name="connsiteY125" fmla="*/ 368527 h 1833808"/>
                <a:gd name="connsiteX126" fmla="*/ 1106061 w 1643758"/>
                <a:gd name="connsiteY126" fmla="*/ 372395 h 1833808"/>
                <a:gd name="connsiteX127" fmla="*/ 1132534 w 1643758"/>
                <a:gd name="connsiteY127" fmla="*/ 389074 h 1833808"/>
                <a:gd name="connsiteX128" fmla="*/ 1138212 w 1643758"/>
                <a:gd name="connsiteY128" fmla="*/ 392942 h 1833808"/>
                <a:gd name="connsiteX129" fmla="*/ 1159197 w 1643758"/>
                <a:gd name="connsiteY129" fmla="*/ 407645 h 1833808"/>
                <a:gd name="connsiteX130" fmla="*/ 1166083 w 1643758"/>
                <a:gd name="connsiteY130" fmla="*/ 412693 h 1833808"/>
                <a:gd name="connsiteX131" fmla="*/ 1181994 w 1643758"/>
                <a:gd name="connsiteY131" fmla="*/ 424873 h 1833808"/>
                <a:gd name="connsiteX132" fmla="*/ 1176315 w 1643758"/>
                <a:gd name="connsiteY132" fmla="*/ 411321 h 1833808"/>
                <a:gd name="connsiteX133" fmla="*/ 1175712 w 1643758"/>
                <a:gd name="connsiteY133" fmla="*/ 409758 h 1833808"/>
                <a:gd name="connsiteX134" fmla="*/ 1166851 w 1643758"/>
                <a:gd name="connsiteY134" fmla="*/ 385096 h 1833808"/>
                <a:gd name="connsiteX135" fmla="*/ 1174010 w 1643758"/>
                <a:gd name="connsiteY135" fmla="*/ 215759 h 1833808"/>
                <a:gd name="connsiteX136" fmla="*/ 1263027 w 1643758"/>
                <a:gd name="connsiteY136" fmla="*/ 132064 h 1833808"/>
                <a:gd name="connsiteX137" fmla="*/ 1280995 w 1643758"/>
                <a:gd name="connsiteY137" fmla="*/ 127729 h 1833808"/>
                <a:gd name="connsiteX138" fmla="*/ 1298030 w 1643758"/>
                <a:gd name="connsiteY138" fmla="*/ 125315 h 1833808"/>
                <a:gd name="connsiteX139" fmla="*/ 1406497 w 1643758"/>
                <a:gd name="connsiteY139" fmla="*/ 129403 h 1833808"/>
                <a:gd name="connsiteX140" fmla="*/ 1413162 w 1643758"/>
                <a:gd name="connsiteY140" fmla="*/ 130911 h 1833808"/>
                <a:gd name="connsiteX141" fmla="*/ 1423313 w 1643758"/>
                <a:gd name="connsiteY141" fmla="*/ 133545 h 1833808"/>
                <a:gd name="connsiteX142" fmla="*/ 1429704 w 1643758"/>
                <a:gd name="connsiteY142" fmla="*/ 135493 h 1833808"/>
                <a:gd name="connsiteX143" fmla="*/ 1433078 w 1643758"/>
                <a:gd name="connsiteY143" fmla="*/ 136535 h 1833808"/>
                <a:gd name="connsiteX144" fmla="*/ 1439415 w 1643758"/>
                <a:gd name="connsiteY144" fmla="*/ 138565 h 1833808"/>
                <a:gd name="connsiteX145" fmla="*/ 1449126 w 1643758"/>
                <a:gd name="connsiteY145" fmla="*/ 142213 h 1833808"/>
                <a:gd name="connsiteX146" fmla="*/ 1450114 w 1643758"/>
                <a:gd name="connsiteY146" fmla="*/ 142597 h 1833808"/>
                <a:gd name="connsiteX147" fmla="*/ 1454832 w 1643758"/>
                <a:gd name="connsiteY147" fmla="*/ 144408 h 1833808"/>
                <a:gd name="connsiteX148" fmla="*/ 1466874 w 1643758"/>
                <a:gd name="connsiteY148" fmla="*/ 149812 h 1833808"/>
                <a:gd name="connsiteX149" fmla="*/ 1469755 w 1643758"/>
                <a:gd name="connsiteY149" fmla="*/ 151129 h 1833808"/>
                <a:gd name="connsiteX150" fmla="*/ 1482374 w 1643758"/>
                <a:gd name="connsiteY150" fmla="*/ 157713 h 1833808"/>
                <a:gd name="connsiteX151" fmla="*/ 1483965 w 1643758"/>
                <a:gd name="connsiteY151" fmla="*/ 158563 h 1833808"/>
                <a:gd name="connsiteX152" fmla="*/ 1496309 w 1643758"/>
                <a:gd name="connsiteY152" fmla="*/ 165915 h 1833808"/>
                <a:gd name="connsiteX153" fmla="*/ 1497462 w 1643758"/>
                <a:gd name="connsiteY153" fmla="*/ 166628 h 1833808"/>
                <a:gd name="connsiteX154" fmla="*/ 1500972 w 1643758"/>
                <a:gd name="connsiteY154" fmla="*/ 165805 h 1833808"/>
                <a:gd name="connsiteX155" fmla="*/ 1514497 w 1643758"/>
                <a:gd name="connsiteY155" fmla="*/ 163693 h 1833808"/>
                <a:gd name="connsiteX156" fmla="*/ 1551338 w 1643758"/>
                <a:gd name="connsiteY156" fmla="*/ 166271 h 1833808"/>
                <a:gd name="connsiteX157" fmla="*/ 1597094 w 1643758"/>
                <a:gd name="connsiteY157" fmla="*/ 190686 h 1833808"/>
                <a:gd name="connsiteX158" fmla="*/ 1612648 w 1643758"/>
                <a:gd name="connsiteY158" fmla="*/ 209833 h 1833808"/>
                <a:gd name="connsiteX159" fmla="*/ 1630369 w 1643758"/>
                <a:gd name="connsiteY159" fmla="*/ 273640 h 1833808"/>
                <a:gd name="connsiteX160" fmla="*/ 1630315 w 1643758"/>
                <a:gd name="connsiteY160" fmla="*/ 276630 h 1833808"/>
                <a:gd name="connsiteX161" fmla="*/ 1630012 w 1643758"/>
                <a:gd name="connsiteY161" fmla="*/ 284421 h 1833808"/>
                <a:gd name="connsiteX162" fmla="*/ 1629382 w 1643758"/>
                <a:gd name="connsiteY162" fmla="*/ 290401 h 1833808"/>
                <a:gd name="connsiteX163" fmla="*/ 1629244 w 1643758"/>
                <a:gd name="connsiteY163" fmla="*/ 291389 h 1833808"/>
                <a:gd name="connsiteX164" fmla="*/ 1628806 w 1643758"/>
                <a:gd name="connsiteY164" fmla="*/ 294955 h 1833808"/>
                <a:gd name="connsiteX165" fmla="*/ 1627242 w 1643758"/>
                <a:gd name="connsiteY165" fmla="*/ 302992 h 1833808"/>
                <a:gd name="connsiteX166" fmla="*/ 1626556 w 1643758"/>
                <a:gd name="connsiteY166" fmla="*/ 306065 h 1833808"/>
                <a:gd name="connsiteX167" fmla="*/ 1623813 w 1643758"/>
                <a:gd name="connsiteY167" fmla="*/ 315501 h 1833808"/>
                <a:gd name="connsiteX168" fmla="*/ 1623703 w 1643758"/>
                <a:gd name="connsiteY168" fmla="*/ 315830 h 1833808"/>
                <a:gd name="connsiteX169" fmla="*/ 1620192 w 1643758"/>
                <a:gd name="connsiteY169" fmla="*/ 324993 h 1833808"/>
                <a:gd name="connsiteX170" fmla="*/ 1622496 w 1643758"/>
                <a:gd name="connsiteY170" fmla="*/ 331028 h 1833808"/>
                <a:gd name="connsiteX171" fmla="*/ 1629272 w 1643758"/>
                <a:gd name="connsiteY171" fmla="*/ 351437 h 1833808"/>
                <a:gd name="connsiteX172" fmla="*/ 1634676 w 1643758"/>
                <a:gd name="connsiteY172" fmla="*/ 371545 h 1833808"/>
                <a:gd name="connsiteX173" fmla="*/ 1613005 w 1643758"/>
                <a:gd name="connsiteY173" fmla="*/ 570262 h 1833808"/>
                <a:gd name="connsiteX174" fmla="*/ 1475434 w 1643758"/>
                <a:gd name="connsiteY174" fmla="*/ 647072 h 1833808"/>
                <a:gd name="connsiteX175" fmla="*/ 1411489 w 1643758"/>
                <a:gd name="connsiteY175" fmla="*/ 640351 h 1833808"/>
                <a:gd name="connsiteX176" fmla="*/ 1353717 w 1643758"/>
                <a:gd name="connsiteY176" fmla="*/ 618899 h 1833808"/>
                <a:gd name="connsiteX177" fmla="*/ 1439745 w 1643758"/>
                <a:gd name="connsiteY177" fmla="*/ 827410 h 1833808"/>
                <a:gd name="connsiteX178" fmla="*/ 1447452 w 1643758"/>
                <a:gd name="connsiteY178" fmla="*/ 863236 h 1833808"/>
                <a:gd name="connsiteX179" fmla="*/ 1456560 w 1643758"/>
                <a:gd name="connsiteY179" fmla="*/ 926439 h 1833808"/>
                <a:gd name="connsiteX180" fmla="*/ 1459769 w 1643758"/>
                <a:gd name="connsiteY180" fmla="*/ 975790 h 1833808"/>
                <a:gd name="connsiteX181" fmla="*/ 1460126 w 1643758"/>
                <a:gd name="connsiteY181" fmla="*/ 994471 h 1833808"/>
                <a:gd name="connsiteX182" fmla="*/ 1439991 w 1643758"/>
                <a:gd name="connsiteY182" fmla="*/ 1168746 h 1833808"/>
                <a:gd name="connsiteX183" fmla="*/ 1439635 w 1643758"/>
                <a:gd name="connsiteY183" fmla="*/ 1170145 h 1833808"/>
                <a:gd name="connsiteX184" fmla="*/ 1430582 w 1643758"/>
                <a:gd name="connsiteY184" fmla="*/ 1203914 h 1833808"/>
                <a:gd name="connsiteX185" fmla="*/ 1428113 w 1643758"/>
                <a:gd name="connsiteY185" fmla="*/ 1211787 h 1833808"/>
                <a:gd name="connsiteX186" fmla="*/ 1426440 w 1643758"/>
                <a:gd name="connsiteY186" fmla="*/ 1217109 h 1833808"/>
                <a:gd name="connsiteX187" fmla="*/ 1419582 w 1643758"/>
                <a:gd name="connsiteY187" fmla="*/ 1238314 h 1833808"/>
                <a:gd name="connsiteX188" fmla="*/ 1416015 w 1643758"/>
                <a:gd name="connsiteY188" fmla="*/ 1248025 h 1833808"/>
                <a:gd name="connsiteX189" fmla="*/ 1413985 w 1643758"/>
                <a:gd name="connsiteY189" fmla="*/ 1253456 h 1833808"/>
                <a:gd name="connsiteX190" fmla="*/ 1407045 w 1643758"/>
                <a:gd name="connsiteY190" fmla="*/ 1271726 h 1833808"/>
                <a:gd name="connsiteX191" fmla="*/ 1402574 w 1643758"/>
                <a:gd name="connsiteY191" fmla="*/ 1282287 h 1833808"/>
                <a:gd name="connsiteX192" fmla="*/ 1400489 w 1643758"/>
                <a:gd name="connsiteY192" fmla="*/ 1287116 h 1833808"/>
                <a:gd name="connsiteX193" fmla="*/ 1392945 w 1643758"/>
                <a:gd name="connsiteY193" fmla="*/ 1304315 h 1833808"/>
                <a:gd name="connsiteX194" fmla="*/ 1387349 w 1643758"/>
                <a:gd name="connsiteY194" fmla="*/ 1315974 h 1833808"/>
                <a:gd name="connsiteX195" fmla="*/ 1386115 w 1643758"/>
                <a:gd name="connsiteY195" fmla="*/ 1318470 h 1833808"/>
                <a:gd name="connsiteX196" fmla="*/ 1377392 w 1643758"/>
                <a:gd name="connsiteY196" fmla="*/ 1335972 h 1833808"/>
                <a:gd name="connsiteX197" fmla="*/ 1370479 w 1643758"/>
                <a:gd name="connsiteY197" fmla="*/ 1348810 h 1833808"/>
                <a:gd name="connsiteX198" fmla="*/ 1369848 w 1643758"/>
                <a:gd name="connsiteY198" fmla="*/ 1349935 h 1833808"/>
                <a:gd name="connsiteX199" fmla="*/ 1360493 w 1643758"/>
                <a:gd name="connsiteY199" fmla="*/ 1366531 h 1833808"/>
                <a:gd name="connsiteX200" fmla="*/ 1352181 w 1643758"/>
                <a:gd name="connsiteY200" fmla="*/ 1380329 h 1833808"/>
                <a:gd name="connsiteX201" fmla="*/ 1342196 w 1643758"/>
                <a:gd name="connsiteY201" fmla="*/ 1396158 h 1833808"/>
                <a:gd name="connsiteX202" fmla="*/ 1333226 w 1643758"/>
                <a:gd name="connsiteY202" fmla="*/ 1409599 h 1833808"/>
                <a:gd name="connsiteX203" fmla="*/ 1322583 w 1643758"/>
                <a:gd name="connsiteY203" fmla="*/ 1424769 h 1833808"/>
                <a:gd name="connsiteX204" fmla="*/ 1312954 w 1643758"/>
                <a:gd name="connsiteY204" fmla="*/ 1437827 h 1833808"/>
                <a:gd name="connsiteX205" fmla="*/ 1301734 w 1643758"/>
                <a:gd name="connsiteY205" fmla="*/ 1452256 h 1833808"/>
                <a:gd name="connsiteX206" fmla="*/ 1291529 w 1643758"/>
                <a:gd name="connsiteY206" fmla="*/ 1464820 h 1833808"/>
                <a:gd name="connsiteX207" fmla="*/ 1279651 w 1643758"/>
                <a:gd name="connsiteY207" fmla="*/ 1478673 h 1833808"/>
                <a:gd name="connsiteX208" fmla="*/ 1268953 w 1643758"/>
                <a:gd name="connsiteY208" fmla="*/ 1490716 h 1833808"/>
                <a:gd name="connsiteX209" fmla="*/ 1256444 w 1643758"/>
                <a:gd name="connsiteY209" fmla="*/ 1503938 h 1833808"/>
                <a:gd name="connsiteX210" fmla="*/ 1254359 w 1643758"/>
                <a:gd name="connsiteY210" fmla="*/ 1506105 h 1833808"/>
                <a:gd name="connsiteX211" fmla="*/ 1245251 w 1643758"/>
                <a:gd name="connsiteY211" fmla="*/ 1515432 h 1833808"/>
                <a:gd name="connsiteX212" fmla="*/ 1232962 w 1643758"/>
                <a:gd name="connsiteY212" fmla="*/ 1527255 h 1833808"/>
                <a:gd name="connsiteX213" fmla="*/ 1229615 w 1643758"/>
                <a:gd name="connsiteY213" fmla="*/ 1530410 h 1833808"/>
                <a:gd name="connsiteX214" fmla="*/ 1220535 w 1643758"/>
                <a:gd name="connsiteY214" fmla="*/ 1538914 h 1833808"/>
                <a:gd name="connsiteX215" fmla="*/ 1208383 w 1643758"/>
                <a:gd name="connsiteY215" fmla="*/ 1549530 h 1833808"/>
                <a:gd name="connsiteX216" fmla="*/ 1203363 w 1643758"/>
                <a:gd name="connsiteY216" fmla="*/ 1553864 h 1833808"/>
                <a:gd name="connsiteX217" fmla="*/ 1194722 w 1643758"/>
                <a:gd name="connsiteY217" fmla="*/ 1561243 h 1833808"/>
                <a:gd name="connsiteX218" fmla="*/ 1182075 w 1643758"/>
                <a:gd name="connsiteY218" fmla="*/ 1571284 h 1833808"/>
                <a:gd name="connsiteX219" fmla="*/ 1176040 w 1643758"/>
                <a:gd name="connsiteY219" fmla="*/ 1576029 h 1833808"/>
                <a:gd name="connsiteX220" fmla="*/ 1167975 w 1643758"/>
                <a:gd name="connsiteY220" fmla="*/ 1582311 h 1833808"/>
                <a:gd name="connsiteX221" fmla="*/ 1161941 w 1643758"/>
                <a:gd name="connsiteY221" fmla="*/ 1586728 h 1833808"/>
                <a:gd name="connsiteX222" fmla="*/ 1161639 w 1643758"/>
                <a:gd name="connsiteY222" fmla="*/ 1593366 h 1833808"/>
                <a:gd name="connsiteX223" fmla="*/ 1158484 w 1643758"/>
                <a:gd name="connsiteY223" fmla="*/ 1632539 h 1833808"/>
                <a:gd name="connsiteX224" fmla="*/ 1155686 w 1643758"/>
                <a:gd name="connsiteY224" fmla="*/ 1667954 h 1833808"/>
                <a:gd name="connsiteX225" fmla="*/ 1155384 w 1643758"/>
                <a:gd name="connsiteY225" fmla="*/ 1679338 h 1833808"/>
                <a:gd name="connsiteX226" fmla="*/ 1155274 w 1643758"/>
                <a:gd name="connsiteY226" fmla="*/ 1692286 h 1833808"/>
                <a:gd name="connsiteX227" fmla="*/ 1153793 w 1643758"/>
                <a:gd name="connsiteY227" fmla="*/ 1723010 h 1833808"/>
                <a:gd name="connsiteX228" fmla="*/ 1139803 w 1643758"/>
                <a:gd name="connsiteY228" fmla="*/ 1775213 h 1833808"/>
                <a:gd name="connsiteX229" fmla="*/ 1046699 w 1643758"/>
                <a:gd name="connsiteY229" fmla="*/ 1833808 h 1833808"/>
                <a:gd name="connsiteX230" fmla="*/ 1018279 w 1643758"/>
                <a:gd name="connsiteY230" fmla="*/ 1830269 h 1833808"/>
                <a:gd name="connsiteX231" fmla="*/ 984620 w 1643758"/>
                <a:gd name="connsiteY231" fmla="*/ 1817650 h 1833808"/>
                <a:gd name="connsiteX232" fmla="*/ 937711 w 1643758"/>
                <a:gd name="connsiteY232" fmla="*/ 1780837 h 1833808"/>
                <a:gd name="connsiteX233" fmla="*/ 925668 w 1643758"/>
                <a:gd name="connsiteY233" fmla="*/ 1763664 h 1833808"/>
                <a:gd name="connsiteX234" fmla="*/ 918262 w 1643758"/>
                <a:gd name="connsiteY234" fmla="*/ 1749893 h 1833808"/>
                <a:gd name="connsiteX235" fmla="*/ 916890 w 1643758"/>
                <a:gd name="connsiteY235" fmla="*/ 1747177 h 1833808"/>
                <a:gd name="connsiteX236" fmla="*/ 912062 w 1643758"/>
                <a:gd name="connsiteY236" fmla="*/ 1737768 h 1833808"/>
                <a:gd name="connsiteX237" fmla="*/ 897606 w 1643758"/>
                <a:gd name="connsiteY237" fmla="*/ 1708773 h 1833808"/>
                <a:gd name="connsiteX238" fmla="*/ 895109 w 1643758"/>
                <a:gd name="connsiteY238" fmla="*/ 1709376 h 1833808"/>
                <a:gd name="connsiteX239" fmla="*/ 873136 w 1643758"/>
                <a:gd name="connsiteY239" fmla="*/ 1714149 h 1833808"/>
                <a:gd name="connsiteX240" fmla="*/ 869433 w 1643758"/>
                <a:gd name="connsiteY240" fmla="*/ 1714862 h 1833808"/>
                <a:gd name="connsiteX241" fmla="*/ 831385 w 1643758"/>
                <a:gd name="connsiteY241" fmla="*/ 1721254 h 1833808"/>
                <a:gd name="connsiteX242" fmla="*/ 823210 w 1643758"/>
                <a:gd name="connsiteY242" fmla="*/ 1722406 h 1833808"/>
                <a:gd name="connsiteX243" fmla="*/ 804474 w 1643758"/>
                <a:gd name="connsiteY243" fmla="*/ 1724574 h 1833808"/>
                <a:gd name="connsiteX244" fmla="*/ 794434 w 1643758"/>
                <a:gd name="connsiteY244" fmla="*/ 1725506 h 1833808"/>
                <a:gd name="connsiteX245" fmla="*/ 792294 w 1643758"/>
                <a:gd name="connsiteY245" fmla="*/ 1725698 h 1833808"/>
                <a:gd name="connsiteX246" fmla="*/ 765877 w 1643758"/>
                <a:gd name="connsiteY246" fmla="*/ 1727481 h 1833808"/>
                <a:gd name="connsiteX247" fmla="*/ 749418 w 1643758"/>
                <a:gd name="connsiteY247" fmla="*/ 1728139 h 1833808"/>
                <a:gd name="connsiteX248" fmla="*/ 734769 w 1643758"/>
                <a:gd name="connsiteY248" fmla="*/ 1728387 h 1833808"/>
                <a:gd name="connsiteX249" fmla="*/ 712796 w 1643758"/>
                <a:gd name="connsiteY249" fmla="*/ 1728167 h 1833808"/>
                <a:gd name="connsiteX250" fmla="*/ 699327 w 1643758"/>
                <a:gd name="connsiteY250" fmla="*/ 1727728 h 1833808"/>
                <a:gd name="connsiteX251" fmla="*/ 674638 w 1643758"/>
                <a:gd name="connsiteY251" fmla="*/ 1726247 h 1833808"/>
                <a:gd name="connsiteX252" fmla="*/ 663858 w 1643758"/>
                <a:gd name="connsiteY252" fmla="*/ 1725342 h 1833808"/>
                <a:gd name="connsiteX253" fmla="*/ 634368 w 1643758"/>
                <a:gd name="connsiteY253" fmla="*/ 1722077 h 1833808"/>
                <a:gd name="connsiteX254" fmla="*/ 630500 w 1643758"/>
                <a:gd name="connsiteY254" fmla="*/ 1721556 h 1833808"/>
                <a:gd name="connsiteX255" fmla="*/ 600078 w 1643758"/>
                <a:gd name="connsiteY255" fmla="*/ 1716646 h 1833808"/>
                <a:gd name="connsiteX256" fmla="*/ 591547 w 1643758"/>
                <a:gd name="connsiteY256" fmla="*/ 1715055 h 1833808"/>
                <a:gd name="connsiteX257" fmla="*/ 559287 w 1643758"/>
                <a:gd name="connsiteY257" fmla="*/ 1708142 h 1833808"/>
                <a:gd name="connsiteX258" fmla="*/ 524174 w 1643758"/>
                <a:gd name="connsiteY258" fmla="*/ 1698732 h 1833808"/>
                <a:gd name="connsiteX259" fmla="*/ 513448 w 1643758"/>
                <a:gd name="connsiteY259" fmla="*/ 1695358 h 1833808"/>
                <a:gd name="connsiteX260" fmla="*/ 505136 w 1643758"/>
                <a:gd name="connsiteY260" fmla="*/ 1692698 h 1833808"/>
                <a:gd name="connsiteX261" fmla="*/ 490487 w 1643758"/>
                <a:gd name="connsiteY261" fmla="*/ 1687924 h 1833808"/>
                <a:gd name="connsiteX262" fmla="*/ 474083 w 1643758"/>
                <a:gd name="connsiteY262" fmla="*/ 1681889 h 1833808"/>
                <a:gd name="connsiteX263" fmla="*/ 467005 w 1643758"/>
                <a:gd name="connsiteY263" fmla="*/ 1679228 h 1833808"/>
                <a:gd name="connsiteX264" fmla="*/ 458008 w 1643758"/>
                <a:gd name="connsiteY264" fmla="*/ 1675772 h 1833808"/>
                <a:gd name="connsiteX265" fmla="*/ 435541 w 1643758"/>
                <a:gd name="connsiteY265" fmla="*/ 1666226 h 1833808"/>
                <a:gd name="connsiteX266" fmla="*/ 426763 w 1643758"/>
                <a:gd name="connsiteY266" fmla="*/ 1662358 h 1833808"/>
                <a:gd name="connsiteX267" fmla="*/ 402266 w 1643758"/>
                <a:gd name="connsiteY267" fmla="*/ 1650562 h 1833808"/>
                <a:gd name="connsiteX268" fmla="*/ 396697 w 1643758"/>
                <a:gd name="connsiteY268" fmla="*/ 1647764 h 1833808"/>
                <a:gd name="connsiteX269" fmla="*/ 370802 w 1643758"/>
                <a:gd name="connsiteY269" fmla="*/ 1633774 h 1833808"/>
                <a:gd name="connsiteX270" fmla="*/ 367619 w 1643758"/>
                <a:gd name="connsiteY270" fmla="*/ 1631991 h 1833808"/>
                <a:gd name="connsiteX271" fmla="*/ 348664 w 1643758"/>
                <a:gd name="connsiteY271" fmla="*/ 1620743 h 1833808"/>
                <a:gd name="connsiteX272" fmla="*/ 338788 w 1643758"/>
                <a:gd name="connsiteY272" fmla="*/ 1630152 h 1833808"/>
                <a:gd name="connsiteX273" fmla="*/ 306528 w 1643758"/>
                <a:gd name="connsiteY273" fmla="*/ 1655170 h 1833808"/>
                <a:gd name="connsiteX274" fmla="*/ 263734 w 1643758"/>
                <a:gd name="connsiteY274" fmla="*/ 1682026 h 1833808"/>
                <a:gd name="connsiteX275" fmla="*/ 260580 w 1643758"/>
                <a:gd name="connsiteY275" fmla="*/ 1683919 h 1833808"/>
                <a:gd name="connsiteX276" fmla="*/ 244916 w 1643758"/>
                <a:gd name="connsiteY276" fmla="*/ 1691874 h 1833808"/>
                <a:gd name="connsiteX277" fmla="*/ 198528 w 1643758"/>
                <a:gd name="connsiteY277" fmla="*/ 1702957 h 1833808"/>
                <a:gd name="connsiteX278" fmla="*/ 187611 w 1643758"/>
                <a:gd name="connsiteY278" fmla="*/ 1702957 h 1833808"/>
                <a:gd name="connsiteX279" fmla="*/ 178558 w 1643758"/>
                <a:gd name="connsiteY279" fmla="*/ 1702107 h 1833808"/>
                <a:gd name="connsiteX280" fmla="*/ 169396 w 1643758"/>
                <a:gd name="connsiteY280" fmla="*/ 1700159 h 183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</a:cxnLst>
              <a:rect l="l" t="t" r="r" b="b"/>
              <a:pathLst>
                <a:path w="1643758" h="1833808">
                  <a:moveTo>
                    <a:pt x="169396" y="1700159"/>
                  </a:moveTo>
                  <a:cubicBezTo>
                    <a:pt x="151784" y="1695934"/>
                    <a:pt x="136203" y="1686772"/>
                    <a:pt x="124352" y="1673687"/>
                  </a:cubicBezTo>
                  <a:cubicBezTo>
                    <a:pt x="122213" y="1671328"/>
                    <a:pt x="120292" y="1668996"/>
                    <a:pt x="118427" y="1666472"/>
                  </a:cubicBezTo>
                  <a:cubicBezTo>
                    <a:pt x="106823" y="1650370"/>
                    <a:pt x="100596" y="1631497"/>
                    <a:pt x="99718" y="1610155"/>
                  </a:cubicBezTo>
                  <a:cubicBezTo>
                    <a:pt x="99170" y="1596823"/>
                    <a:pt x="100788" y="1582421"/>
                    <a:pt x="104629" y="1566126"/>
                  </a:cubicBezTo>
                  <a:cubicBezTo>
                    <a:pt x="105534" y="1562286"/>
                    <a:pt x="106521" y="1558528"/>
                    <a:pt x="107509" y="1554962"/>
                  </a:cubicBezTo>
                  <a:cubicBezTo>
                    <a:pt x="111789" y="1539764"/>
                    <a:pt x="117357" y="1524046"/>
                    <a:pt x="124599" y="1506791"/>
                  </a:cubicBezTo>
                  <a:cubicBezTo>
                    <a:pt x="129839" y="1494337"/>
                    <a:pt x="135407" y="1482239"/>
                    <a:pt x="140811" y="1470553"/>
                  </a:cubicBezTo>
                  <a:cubicBezTo>
                    <a:pt x="144926" y="1461610"/>
                    <a:pt x="148932" y="1452942"/>
                    <a:pt x="152662" y="1444383"/>
                  </a:cubicBezTo>
                  <a:cubicBezTo>
                    <a:pt x="152306" y="1443917"/>
                    <a:pt x="151922" y="1443450"/>
                    <a:pt x="151565" y="1442984"/>
                  </a:cubicBezTo>
                  <a:cubicBezTo>
                    <a:pt x="148246" y="1438677"/>
                    <a:pt x="145036" y="1434370"/>
                    <a:pt x="141854" y="1430036"/>
                  </a:cubicBezTo>
                  <a:cubicBezTo>
                    <a:pt x="138343" y="1425263"/>
                    <a:pt x="134886" y="1420408"/>
                    <a:pt x="131485" y="1415525"/>
                  </a:cubicBezTo>
                  <a:lnTo>
                    <a:pt x="129537" y="1412754"/>
                  </a:lnTo>
                  <a:cubicBezTo>
                    <a:pt x="127754" y="1410203"/>
                    <a:pt x="125971" y="1407652"/>
                    <a:pt x="124243" y="1405073"/>
                  </a:cubicBezTo>
                  <a:cubicBezTo>
                    <a:pt x="117933" y="1395691"/>
                    <a:pt x="112392" y="1387105"/>
                    <a:pt x="107372" y="1378875"/>
                  </a:cubicBezTo>
                  <a:cubicBezTo>
                    <a:pt x="64331" y="1308403"/>
                    <a:pt x="33717" y="1231922"/>
                    <a:pt x="16380" y="1151519"/>
                  </a:cubicBezTo>
                  <a:cubicBezTo>
                    <a:pt x="-6800" y="1043931"/>
                    <a:pt x="-5373" y="934779"/>
                    <a:pt x="20632" y="827108"/>
                  </a:cubicBezTo>
                  <a:cubicBezTo>
                    <a:pt x="23348" y="815889"/>
                    <a:pt x="26475" y="804202"/>
                    <a:pt x="29959" y="792379"/>
                  </a:cubicBezTo>
                  <a:cubicBezTo>
                    <a:pt x="30754" y="789663"/>
                    <a:pt x="31605" y="787003"/>
                    <a:pt x="32483" y="784342"/>
                  </a:cubicBezTo>
                  <a:lnTo>
                    <a:pt x="33690" y="780584"/>
                  </a:lnTo>
                  <a:cubicBezTo>
                    <a:pt x="36076" y="772930"/>
                    <a:pt x="38353" y="765688"/>
                    <a:pt x="40822" y="758583"/>
                  </a:cubicBezTo>
                  <a:cubicBezTo>
                    <a:pt x="42056" y="755044"/>
                    <a:pt x="43373" y="751533"/>
                    <a:pt x="44690" y="748022"/>
                  </a:cubicBezTo>
                  <a:lnTo>
                    <a:pt x="46418" y="743386"/>
                  </a:lnTo>
                  <a:cubicBezTo>
                    <a:pt x="48613" y="737488"/>
                    <a:pt x="50807" y="731563"/>
                    <a:pt x="53139" y="725747"/>
                  </a:cubicBezTo>
                  <a:cubicBezTo>
                    <a:pt x="54867" y="721413"/>
                    <a:pt x="56733" y="717133"/>
                    <a:pt x="58570" y="712826"/>
                  </a:cubicBezTo>
                  <a:lnTo>
                    <a:pt x="59613" y="710412"/>
                  </a:lnTo>
                  <a:cubicBezTo>
                    <a:pt x="61999" y="704871"/>
                    <a:pt x="64358" y="699357"/>
                    <a:pt x="66882" y="693898"/>
                  </a:cubicBezTo>
                  <a:cubicBezTo>
                    <a:pt x="69351" y="688494"/>
                    <a:pt x="71930" y="683172"/>
                    <a:pt x="74536" y="677851"/>
                  </a:cubicBezTo>
                  <a:cubicBezTo>
                    <a:pt x="76950" y="672940"/>
                    <a:pt x="79391" y="668030"/>
                    <a:pt x="81888" y="663174"/>
                  </a:cubicBezTo>
                  <a:cubicBezTo>
                    <a:pt x="84768" y="657578"/>
                    <a:pt x="87758" y="652065"/>
                    <a:pt x="90776" y="646551"/>
                  </a:cubicBezTo>
                  <a:cubicBezTo>
                    <a:pt x="93217" y="642134"/>
                    <a:pt x="95658" y="637827"/>
                    <a:pt x="98127" y="633520"/>
                  </a:cubicBezTo>
                  <a:cubicBezTo>
                    <a:pt x="101447" y="627760"/>
                    <a:pt x="104876" y="621999"/>
                    <a:pt x="108360" y="616321"/>
                  </a:cubicBezTo>
                  <a:cubicBezTo>
                    <a:pt x="110664" y="612563"/>
                    <a:pt x="112996" y="608914"/>
                    <a:pt x="115327" y="605266"/>
                  </a:cubicBezTo>
                  <a:cubicBezTo>
                    <a:pt x="119195" y="599230"/>
                    <a:pt x="123145" y="593141"/>
                    <a:pt x="127260" y="587160"/>
                  </a:cubicBezTo>
                  <a:cubicBezTo>
                    <a:pt x="128769" y="584938"/>
                    <a:pt x="130360" y="582689"/>
                    <a:pt x="131978" y="580440"/>
                  </a:cubicBezTo>
                  <a:lnTo>
                    <a:pt x="133295" y="578574"/>
                  </a:lnTo>
                  <a:cubicBezTo>
                    <a:pt x="137849" y="572100"/>
                    <a:pt x="142512" y="565599"/>
                    <a:pt x="147313" y="559235"/>
                  </a:cubicBezTo>
                  <a:lnTo>
                    <a:pt x="151263" y="554132"/>
                  </a:lnTo>
                  <a:cubicBezTo>
                    <a:pt x="165994" y="535012"/>
                    <a:pt x="181630" y="516660"/>
                    <a:pt x="198117" y="499131"/>
                  </a:cubicBezTo>
                  <a:cubicBezTo>
                    <a:pt x="196224" y="499241"/>
                    <a:pt x="194331" y="499323"/>
                    <a:pt x="192466" y="499378"/>
                  </a:cubicBezTo>
                  <a:cubicBezTo>
                    <a:pt x="172111" y="500091"/>
                    <a:pt x="152964" y="498308"/>
                    <a:pt x="135572" y="494138"/>
                  </a:cubicBezTo>
                  <a:cubicBezTo>
                    <a:pt x="128769" y="492493"/>
                    <a:pt x="122103" y="490463"/>
                    <a:pt x="115766" y="488076"/>
                  </a:cubicBezTo>
                  <a:cubicBezTo>
                    <a:pt x="106659" y="484647"/>
                    <a:pt x="97963" y="480450"/>
                    <a:pt x="89898" y="475567"/>
                  </a:cubicBezTo>
                  <a:cubicBezTo>
                    <a:pt x="85701" y="473016"/>
                    <a:pt x="81558" y="470218"/>
                    <a:pt x="77608" y="467255"/>
                  </a:cubicBezTo>
                  <a:cubicBezTo>
                    <a:pt x="71244" y="462455"/>
                    <a:pt x="65182" y="456968"/>
                    <a:pt x="59037" y="450439"/>
                  </a:cubicBezTo>
                  <a:cubicBezTo>
                    <a:pt x="50368" y="441250"/>
                    <a:pt x="42852" y="431072"/>
                    <a:pt x="36707" y="420209"/>
                  </a:cubicBezTo>
                  <a:cubicBezTo>
                    <a:pt x="36268" y="419469"/>
                    <a:pt x="35610" y="418179"/>
                    <a:pt x="35116" y="417192"/>
                  </a:cubicBezTo>
                  <a:cubicBezTo>
                    <a:pt x="33031" y="413351"/>
                    <a:pt x="31056" y="409511"/>
                    <a:pt x="29246" y="405423"/>
                  </a:cubicBezTo>
                  <a:cubicBezTo>
                    <a:pt x="16901" y="377827"/>
                    <a:pt x="11387" y="346582"/>
                    <a:pt x="12923" y="312621"/>
                  </a:cubicBezTo>
                  <a:cubicBezTo>
                    <a:pt x="13582" y="298219"/>
                    <a:pt x="15502" y="283516"/>
                    <a:pt x="18684" y="268894"/>
                  </a:cubicBezTo>
                  <a:cubicBezTo>
                    <a:pt x="21702" y="255069"/>
                    <a:pt x="25762" y="241435"/>
                    <a:pt x="30837" y="228350"/>
                  </a:cubicBezTo>
                  <a:cubicBezTo>
                    <a:pt x="33223" y="222150"/>
                    <a:pt x="35720" y="216033"/>
                    <a:pt x="38353" y="210025"/>
                  </a:cubicBezTo>
                  <a:cubicBezTo>
                    <a:pt x="46583" y="191070"/>
                    <a:pt x="55855" y="173349"/>
                    <a:pt x="65950" y="157356"/>
                  </a:cubicBezTo>
                  <a:cubicBezTo>
                    <a:pt x="69296" y="152062"/>
                    <a:pt x="72753" y="146932"/>
                    <a:pt x="76374" y="141884"/>
                  </a:cubicBezTo>
                  <a:cubicBezTo>
                    <a:pt x="78157" y="139361"/>
                    <a:pt x="80159" y="136754"/>
                    <a:pt x="82162" y="134148"/>
                  </a:cubicBezTo>
                  <a:cubicBezTo>
                    <a:pt x="82162" y="134148"/>
                    <a:pt x="86085" y="129019"/>
                    <a:pt x="87017" y="127866"/>
                  </a:cubicBezTo>
                  <a:cubicBezTo>
                    <a:pt x="87786" y="126906"/>
                    <a:pt x="88554" y="125946"/>
                    <a:pt x="89349" y="124986"/>
                  </a:cubicBezTo>
                  <a:cubicBezTo>
                    <a:pt x="88115" y="116866"/>
                    <a:pt x="87703" y="108472"/>
                    <a:pt x="88142" y="99913"/>
                  </a:cubicBezTo>
                  <a:cubicBezTo>
                    <a:pt x="88746" y="87240"/>
                    <a:pt x="91132" y="74676"/>
                    <a:pt x="95219" y="62551"/>
                  </a:cubicBezTo>
                  <a:cubicBezTo>
                    <a:pt x="101337" y="36545"/>
                    <a:pt x="119963" y="15560"/>
                    <a:pt x="146133" y="5684"/>
                  </a:cubicBezTo>
                  <a:cubicBezTo>
                    <a:pt x="162812" y="-598"/>
                    <a:pt x="181768" y="-1722"/>
                    <a:pt x="199489" y="2557"/>
                  </a:cubicBezTo>
                  <a:cubicBezTo>
                    <a:pt x="206401" y="4230"/>
                    <a:pt x="213040" y="6672"/>
                    <a:pt x="219212" y="9827"/>
                  </a:cubicBezTo>
                  <a:cubicBezTo>
                    <a:pt x="228183" y="14463"/>
                    <a:pt x="236467" y="19867"/>
                    <a:pt x="243956" y="25929"/>
                  </a:cubicBezTo>
                  <a:cubicBezTo>
                    <a:pt x="245794" y="25408"/>
                    <a:pt x="253392" y="23350"/>
                    <a:pt x="253392" y="23350"/>
                  </a:cubicBezTo>
                  <a:cubicBezTo>
                    <a:pt x="258879" y="21951"/>
                    <a:pt x="264420" y="20662"/>
                    <a:pt x="270016" y="19538"/>
                  </a:cubicBezTo>
                  <a:cubicBezTo>
                    <a:pt x="271745" y="19181"/>
                    <a:pt x="273582" y="18852"/>
                    <a:pt x="275448" y="18495"/>
                  </a:cubicBezTo>
                  <a:cubicBezTo>
                    <a:pt x="280852" y="17507"/>
                    <a:pt x="285927" y="16657"/>
                    <a:pt x="291057" y="15971"/>
                  </a:cubicBezTo>
                  <a:cubicBezTo>
                    <a:pt x="293114" y="15697"/>
                    <a:pt x="295199" y="15450"/>
                    <a:pt x="297284" y="15231"/>
                  </a:cubicBezTo>
                  <a:lnTo>
                    <a:pt x="298848" y="15066"/>
                  </a:lnTo>
                  <a:cubicBezTo>
                    <a:pt x="303538" y="14545"/>
                    <a:pt x="308092" y="14078"/>
                    <a:pt x="312673" y="13777"/>
                  </a:cubicBezTo>
                  <a:cubicBezTo>
                    <a:pt x="315471" y="13585"/>
                    <a:pt x="318297" y="13502"/>
                    <a:pt x="321122" y="13393"/>
                  </a:cubicBezTo>
                  <a:lnTo>
                    <a:pt x="324908" y="13256"/>
                  </a:lnTo>
                  <a:cubicBezTo>
                    <a:pt x="328172" y="13146"/>
                    <a:pt x="331464" y="13036"/>
                    <a:pt x="334701" y="13036"/>
                  </a:cubicBezTo>
                  <a:cubicBezTo>
                    <a:pt x="338678" y="13063"/>
                    <a:pt x="342629" y="13228"/>
                    <a:pt x="346606" y="13448"/>
                  </a:cubicBezTo>
                  <a:lnTo>
                    <a:pt x="349953" y="13585"/>
                  </a:lnTo>
                  <a:cubicBezTo>
                    <a:pt x="352340" y="13667"/>
                    <a:pt x="354754" y="13777"/>
                    <a:pt x="357141" y="13969"/>
                  </a:cubicBezTo>
                  <a:cubicBezTo>
                    <a:pt x="364821" y="14572"/>
                    <a:pt x="372393" y="15477"/>
                    <a:pt x="379525" y="16657"/>
                  </a:cubicBezTo>
                  <a:cubicBezTo>
                    <a:pt x="386191" y="17727"/>
                    <a:pt x="392857" y="19071"/>
                    <a:pt x="399331" y="20635"/>
                  </a:cubicBezTo>
                  <a:cubicBezTo>
                    <a:pt x="451397" y="33171"/>
                    <a:pt x="494822" y="60274"/>
                    <a:pt x="525874" y="99447"/>
                  </a:cubicBezTo>
                  <a:cubicBezTo>
                    <a:pt x="539453" y="107457"/>
                    <a:pt x="549411" y="120679"/>
                    <a:pt x="553252" y="136562"/>
                  </a:cubicBezTo>
                  <a:cubicBezTo>
                    <a:pt x="559232" y="161114"/>
                    <a:pt x="558135" y="189259"/>
                    <a:pt x="549987" y="220065"/>
                  </a:cubicBezTo>
                  <a:cubicBezTo>
                    <a:pt x="542690" y="247744"/>
                    <a:pt x="529496" y="277398"/>
                    <a:pt x="513777" y="301950"/>
                  </a:cubicBezTo>
                  <a:cubicBezTo>
                    <a:pt x="514572" y="301703"/>
                    <a:pt x="515368" y="301456"/>
                    <a:pt x="516164" y="301209"/>
                  </a:cubicBezTo>
                  <a:cubicBezTo>
                    <a:pt x="519318" y="300249"/>
                    <a:pt x="522528" y="299317"/>
                    <a:pt x="525737" y="298384"/>
                  </a:cubicBezTo>
                  <a:lnTo>
                    <a:pt x="527795" y="297780"/>
                  </a:lnTo>
                  <a:cubicBezTo>
                    <a:pt x="538960" y="294571"/>
                    <a:pt x="550344" y="291581"/>
                    <a:pt x="561646" y="288892"/>
                  </a:cubicBezTo>
                  <a:lnTo>
                    <a:pt x="568531" y="287246"/>
                  </a:lnTo>
                  <a:cubicBezTo>
                    <a:pt x="575280" y="285710"/>
                    <a:pt x="582083" y="284311"/>
                    <a:pt x="588886" y="282967"/>
                  </a:cubicBezTo>
                  <a:lnTo>
                    <a:pt x="596073" y="281595"/>
                  </a:lnTo>
                  <a:cubicBezTo>
                    <a:pt x="618896" y="277343"/>
                    <a:pt x="642241" y="274134"/>
                    <a:pt x="665448" y="272104"/>
                  </a:cubicBezTo>
                  <a:lnTo>
                    <a:pt x="668055" y="271885"/>
                  </a:lnTo>
                  <a:cubicBezTo>
                    <a:pt x="675187" y="271281"/>
                    <a:pt x="682319" y="270787"/>
                    <a:pt x="689506" y="270403"/>
                  </a:cubicBezTo>
                  <a:cubicBezTo>
                    <a:pt x="686160" y="267523"/>
                    <a:pt x="682950" y="264478"/>
                    <a:pt x="679933" y="261296"/>
                  </a:cubicBezTo>
                  <a:cubicBezTo>
                    <a:pt x="668165" y="248924"/>
                    <a:pt x="659249" y="232821"/>
                    <a:pt x="654119" y="214716"/>
                  </a:cubicBezTo>
                  <a:cubicBezTo>
                    <a:pt x="649511" y="198422"/>
                    <a:pt x="648029" y="180865"/>
                    <a:pt x="649895" y="163939"/>
                  </a:cubicBezTo>
                  <a:cubicBezTo>
                    <a:pt x="651458" y="149702"/>
                    <a:pt x="655271" y="136261"/>
                    <a:pt x="661197" y="123971"/>
                  </a:cubicBezTo>
                  <a:cubicBezTo>
                    <a:pt x="663336" y="119555"/>
                    <a:pt x="665751" y="115303"/>
                    <a:pt x="668356" y="111325"/>
                  </a:cubicBezTo>
                  <a:cubicBezTo>
                    <a:pt x="674172" y="102547"/>
                    <a:pt x="681085" y="94893"/>
                    <a:pt x="688930" y="88529"/>
                  </a:cubicBezTo>
                  <a:cubicBezTo>
                    <a:pt x="697544" y="81534"/>
                    <a:pt x="707228" y="76157"/>
                    <a:pt x="717679" y="72563"/>
                  </a:cubicBezTo>
                  <a:cubicBezTo>
                    <a:pt x="724619" y="70095"/>
                    <a:pt x="732163" y="68997"/>
                    <a:pt x="739817" y="69327"/>
                  </a:cubicBezTo>
                  <a:cubicBezTo>
                    <a:pt x="743164" y="68723"/>
                    <a:pt x="746565" y="68257"/>
                    <a:pt x="750076" y="67955"/>
                  </a:cubicBezTo>
                  <a:cubicBezTo>
                    <a:pt x="756468" y="67379"/>
                    <a:pt x="763436" y="67269"/>
                    <a:pt x="771254" y="67681"/>
                  </a:cubicBezTo>
                  <a:cubicBezTo>
                    <a:pt x="776054" y="67927"/>
                    <a:pt x="780663" y="68339"/>
                    <a:pt x="784860" y="68696"/>
                  </a:cubicBezTo>
                  <a:lnTo>
                    <a:pt x="786259" y="68833"/>
                  </a:lnTo>
                  <a:cubicBezTo>
                    <a:pt x="802252" y="70204"/>
                    <a:pt x="816654" y="71713"/>
                    <a:pt x="830178" y="73441"/>
                  </a:cubicBezTo>
                  <a:cubicBezTo>
                    <a:pt x="845732" y="75417"/>
                    <a:pt x="860408" y="77693"/>
                    <a:pt x="875056" y="80436"/>
                  </a:cubicBezTo>
                  <a:cubicBezTo>
                    <a:pt x="879802" y="81342"/>
                    <a:pt x="884905" y="82329"/>
                    <a:pt x="890062" y="83564"/>
                  </a:cubicBezTo>
                  <a:cubicBezTo>
                    <a:pt x="897249" y="85292"/>
                    <a:pt x="903531" y="87240"/>
                    <a:pt x="909319" y="89489"/>
                  </a:cubicBezTo>
                  <a:cubicBezTo>
                    <a:pt x="922569" y="94646"/>
                    <a:pt x="933980" y="101779"/>
                    <a:pt x="943170" y="110749"/>
                  </a:cubicBezTo>
                  <a:cubicBezTo>
                    <a:pt x="961742" y="128827"/>
                    <a:pt x="971644" y="155573"/>
                    <a:pt x="971041" y="186050"/>
                  </a:cubicBezTo>
                  <a:cubicBezTo>
                    <a:pt x="970821" y="196639"/>
                    <a:pt x="969396" y="207721"/>
                    <a:pt x="966734" y="218941"/>
                  </a:cubicBezTo>
                  <a:cubicBezTo>
                    <a:pt x="962729" y="236031"/>
                    <a:pt x="956201" y="252380"/>
                    <a:pt x="948410" y="264917"/>
                  </a:cubicBezTo>
                  <a:cubicBezTo>
                    <a:pt x="945996" y="268785"/>
                    <a:pt x="943253" y="272543"/>
                    <a:pt x="940262" y="276109"/>
                  </a:cubicBezTo>
                  <a:cubicBezTo>
                    <a:pt x="937437" y="279456"/>
                    <a:pt x="934392" y="282638"/>
                    <a:pt x="931182" y="285655"/>
                  </a:cubicBezTo>
                  <a:cubicBezTo>
                    <a:pt x="928028" y="288590"/>
                    <a:pt x="924736" y="291279"/>
                    <a:pt x="921307" y="293775"/>
                  </a:cubicBezTo>
                  <a:cubicBezTo>
                    <a:pt x="925010" y="294790"/>
                    <a:pt x="928851" y="295888"/>
                    <a:pt x="932911" y="297040"/>
                  </a:cubicBezTo>
                  <a:cubicBezTo>
                    <a:pt x="935709" y="297835"/>
                    <a:pt x="938507" y="298685"/>
                    <a:pt x="941304" y="299536"/>
                  </a:cubicBezTo>
                  <a:cubicBezTo>
                    <a:pt x="950659" y="302334"/>
                    <a:pt x="959958" y="305324"/>
                    <a:pt x="969148" y="308506"/>
                  </a:cubicBezTo>
                  <a:lnTo>
                    <a:pt x="972851" y="309741"/>
                  </a:lnTo>
                  <a:cubicBezTo>
                    <a:pt x="982700" y="313197"/>
                    <a:pt x="992630" y="316955"/>
                    <a:pt x="1003411" y="321317"/>
                  </a:cubicBezTo>
                  <a:lnTo>
                    <a:pt x="1011174" y="324527"/>
                  </a:lnTo>
                  <a:cubicBezTo>
                    <a:pt x="1019486" y="327983"/>
                    <a:pt x="1027689" y="331577"/>
                    <a:pt x="1035808" y="335307"/>
                  </a:cubicBezTo>
                  <a:lnTo>
                    <a:pt x="1041596" y="337941"/>
                  </a:lnTo>
                  <a:cubicBezTo>
                    <a:pt x="1050951" y="342357"/>
                    <a:pt x="1060497" y="347130"/>
                    <a:pt x="1070043" y="352123"/>
                  </a:cubicBezTo>
                  <a:lnTo>
                    <a:pt x="1076901" y="355826"/>
                  </a:lnTo>
                  <a:cubicBezTo>
                    <a:pt x="1084555" y="359941"/>
                    <a:pt x="1092044" y="364166"/>
                    <a:pt x="1099450" y="368527"/>
                  </a:cubicBezTo>
                  <a:lnTo>
                    <a:pt x="1106061" y="372395"/>
                  </a:lnTo>
                  <a:cubicBezTo>
                    <a:pt x="1115196" y="377882"/>
                    <a:pt x="1124084" y="383478"/>
                    <a:pt x="1132534" y="389074"/>
                  </a:cubicBezTo>
                  <a:lnTo>
                    <a:pt x="1138212" y="392942"/>
                  </a:lnTo>
                  <a:cubicBezTo>
                    <a:pt x="1145289" y="397715"/>
                    <a:pt x="1152284" y="402625"/>
                    <a:pt x="1159197" y="407645"/>
                  </a:cubicBezTo>
                  <a:lnTo>
                    <a:pt x="1166083" y="412693"/>
                  </a:lnTo>
                  <a:cubicBezTo>
                    <a:pt x="1171432" y="416698"/>
                    <a:pt x="1176754" y="420731"/>
                    <a:pt x="1181994" y="424873"/>
                  </a:cubicBezTo>
                  <a:cubicBezTo>
                    <a:pt x="1179963" y="420264"/>
                    <a:pt x="1178098" y="415738"/>
                    <a:pt x="1176315" y="411321"/>
                  </a:cubicBezTo>
                  <a:cubicBezTo>
                    <a:pt x="1176178" y="410992"/>
                    <a:pt x="1175848" y="410087"/>
                    <a:pt x="1175712" y="409758"/>
                  </a:cubicBezTo>
                  <a:cubicBezTo>
                    <a:pt x="1172337" y="401144"/>
                    <a:pt x="1169402" y="393052"/>
                    <a:pt x="1166851" y="385096"/>
                  </a:cubicBezTo>
                  <a:cubicBezTo>
                    <a:pt x="1148334" y="327434"/>
                    <a:pt x="1150940" y="265767"/>
                    <a:pt x="1174010" y="215759"/>
                  </a:cubicBezTo>
                  <a:cubicBezTo>
                    <a:pt x="1193240" y="174034"/>
                    <a:pt x="1224869" y="144298"/>
                    <a:pt x="1263027" y="132064"/>
                  </a:cubicBezTo>
                  <a:cubicBezTo>
                    <a:pt x="1268843" y="130198"/>
                    <a:pt x="1274905" y="128717"/>
                    <a:pt x="1280995" y="127729"/>
                  </a:cubicBezTo>
                  <a:cubicBezTo>
                    <a:pt x="1286811" y="126769"/>
                    <a:pt x="1292462" y="125974"/>
                    <a:pt x="1298030" y="125315"/>
                  </a:cubicBezTo>
                  <a:cubicBezTo>
                    <a:pt x="1336024" y="120734"/>
                    <a:pt x="1372536" y="122106"/>
                    <a:pt x="1406497" y="129403"/>
                  </a:cubicBezTo>
                  <a:cubicBezTo>
                    <a:pt x="1408746" y="129896"/>
                    <a:pt x="1410968" y="130390"/>
                    <a:pt x="1413162" y="130911"/>
                  </a:cubicBezTo>
                  <a:cubicBezTo>
                    <a:pt x="1416591" y="131734"/>
                    <a:pt x="1419966" y="132612"/>
                    <a:pt x="1423313" y="133545"/>
                  </a:cubicBezTo>
                  <a:cubicBezTo>
                    <a:pt x="1425425" y="134121"/>
                    <a:pt x="1427564" y="134807"/>
                    <a:pt x="1429704" y="135493"/>
                  </a:cubicBezTo>
                  <a:lnTo>
                    <a:pt x="1433078" y="136535"/>
                  </a:lnTo>
                  <a:cubicBezTo>
                    <a:pt x="1435218" y="137193"/>
                    <a:pt x="1437330" y="137852"/>
                    <a:pt x="1439415" y="138565"/>
                  </a:cubicBezTo>
                  <a:cubicBezTo>
                    <a:pt x="1442679" y="139690"/>
                    <a:pt x="1445917" y="140951"/>
                    <a:pt x="1449126" y="142213"/>
                  </a:cubicBezTo>
                  <a:lnTo>
                    <a:pt x="1450114" y="142597"/>
                  </a:lnTo>
                  <a:cubicBezTo>
                    <a:pt x="1452199" y="143365"/>
                    <a:pt x="1453515" y="143887"/>
                    <a:pt x="1454832" y="144408"/>
                  </a:cubicBezTo>
                  <a:cubicBezTo>
                    <a:pt x="1458892" y="146081"/>
                    <a:pt x="1462897" y="147919"/>
                    <a:pt x="1466874" y="149812"/>
                  </a:cubicBezTo>
                  <a:cubicBezTo>
                    <a:pt x="1467752" y="150196"/>
                    <a:pt x="1468767" y="150662"/>
                    <a:pt x="1469755" y="151129"/>
                  </a:cubicBezTo>
                  <a:cubicBezTo>
                    <a:pt x="1473925" y="153131"/>
                    <a:pt x="1478177" y="155381"/>
                    <a:pt x="1482374" y="157713"/>
                  </a:cubicBezTo>
                  <a:cubicBezTo>
                    <a:pt x="1482374" y="157713"/>
                    <a:pt x="1483196" y="158151"/>
                    <a:pt x="1483965" y="158563"/>
                  </a:cubicBezTo>
                  <a:cubicBezTo>
                    <a:pt x="1487942" y="160785"/>
                    <a:pt x="1492139" y="163309"/>
                    <a:pt x="1496309" y="165915"/>
                  </a:cubicBezTo>
                  <a:cubicBezTo>
                    <a:pt x="1496556" y="166079"/>
                    <a:pt x="1497324" y="166546"/>
                    <a:pt x="1497462" y="166628"/>
                  </a:cubicBezTo>
                  <a:cubicBezTo>
                    <a:pt x="1498641" y="166326"/>
                    <a:pt x="1499793" y="166052"/>
                    <a:pt x="1500972" y="165805"/>
                  </a:cubicBezTo>
                  <a:cubicBezTo>
                    <a:pt x="1505471" y="164817"/>
                    <a:pt x="1510025" y="164104"/>
                    <a:pt x="1514497" y="163693"/>
                  </a:cubicBezTo>
                  <a:cubicBezTo>
                    <a:pt x="1526896" y="162513"/>
                    <a:pt x="1539295" y="163391"/>
                    <a:pt x="1551338" y="166271"/>
                  </a:cubicBezTo>
                  <a:cubicBezTo>
                    <a:pt x="1568894" y="170496"/>
                    <a:pt x="1584722" y="178945"/>
                    <a:pt x="1597094" y="190686"/>
                  </a:cubicBezTo>
                  <a:cubicBezTo>
                    <a:pt x="1602992" y="196309"/>
                    <a:pt x="1608204" y="202728"/>
                    <a:pt x="1612648" y="209833"/>
                  </a:cubicBezTo>
                  <a:cubicBezTo>
                    <a:pt x="1623923" y="227911"/>
                    <a:pt x="1630205" y="250542"/>
                    <a:pt x="1630369" y="273640"/>
                  </a:cubicBezTo>
                  <a:cubicBezTo>
                    <a:pt x="1630369" y="274408"/>
                    <a:pt x="1630342" y="275670"/>
                    <a:pt x="1630315" y="276630"/>
                  </a:cubicBezTo>
                  <a:cubicBezTo>
                    <a:pt x="1630287" y="279209"/>
                    <a:pt x="1630205" y="281815"/>
                    <a:pt x="1630012" y="284421"/>
                  </a:cubicBezTo>
                  <a:cubicBezTo>
                    <a:pt x="1629875" y="286423"/>
                    <a:pt x="1629629" y="288398"/>
                    <a:pt x="1629382" y="290401"/>
                  </a:cubicBezTo>
                  <a:cubicBezTo>
                    <a:pt x="1629382" y="290429"/>
                    <a:pt x="1629244" y="291389"/>
                    <a:pt x="1629244" y="291389"/>
                  </a:cubicBezTo>
                  <a:cubicBezTo>
                    <a:pt x="1629135" y="292459"/>
                    <a:pt x="1628998" y="293720"/>
                    <a:pt x="1628806" y="294955"/>
                  </a:cubicBezTo>
                  <a:cubicBezTo>
                    <a:pt x="1628367" y="297753"/>
                    <a:pt x="1627845" y="300386"/>
                    <a:pt x="1627242" y="302992"/>
                  </a:cubicBezTo>
                  <a:cubicBezTo>
                    <a:pt x="1627050" y="304035"/>
                    <a:pt x="1626803" y="305050"/>
                    <a:pt x="1626556" y="306065"/>
                  </a:cubicBezTo>
                  <a:cubicBezTo>
                    <a:pt x="1625870" y="308918"/>
                    <a:pt x="1624883" y="312237"/>
                    <a:pt x="1623813" y="315501"/>
                  </a:cubicBezTo>
                  <a:cubicBezTo>
                    <a:pt x="1623785" y="315611"/>
                    <a:pt x="1623703" y="315830"/>
                    <a:pt x="1623703" y="315830"/>
                  </a:cubicBezTo>
                  <a:cubicBezTo>
                    <a:pt x="1622633" y="318958"/>
                    <a:pt x="1621482" y="322030"/>
                    <a:pt x="1620192" y="324993"/>
                  </a:cubicBezTo>
                  <a:cubicBezTo>
                    <a:pt x="1620741" y="326419"/>
                    <a:pt x="1622195" y="330205"/>
                    <a:pt x="1622496" y="331028"/>
                  </a:cubicBezTo>
                  <a:cubicBezTo>
                    <a:pt x="1624993" y="337858"/>
                    <a:pt x="1627242" y="344662"/>
                    <a:pt x="1629272" y="351437"/>
                  </a:cubicBezTo>
                  <a:cubicBezTo>
                    <a:pt x="1631302" y="358185"/>
                    <a:pt x="1633085" y="364906"/>
                    <a:pt x="1634676" y="371545"/>
                  </a:cubicBezTo>
                  <a:cubicBezTo>
                    <a:pt x="1652178" y="445310"/>
                    <a:pt x="1644085" y="519568"/>
                    <a:pt x="1613005" y="570262"/>
                  </a:cubicBezTo>
                  <a:cubicBezTo>
                    <a:pt x="1583213" y="618817"/>
                    <a:pt x="1535647" y="645399"/>
                    <a:pt x="1475434" y="647072"/>
                  </a:cubicBezTo>
                  <a:cubicBezTo>
                    <a:pt x="1453982" y="647675"/>
                    <a:pt x="1432475" y="645399"/>
                    <a:pt x="1411489" y="640351"/>
                  </a:cubicBezTo>
                  <a:cubicBezTo>
                    <a:pt x="1391766" y="635605"/>
                    <a:pt x="1372454" y="628418"/>
                    <a:pt x="1353717" y="618899"/>
                  </a:cubicBezTo>
                  <a:cubicBezTo>
                    <a:pt x="1392918" y="683337"/>
                    <a:pt x="1421859" y="753481"/>
                    <a:pt x="1439745" y="827410"/>
                  </a:cubicBezTo>
                  <a:cubicBezTo>
                    <a:pt x="1442598" y="839261"/>
                    <a:pt x="1445203" y="851303"/>
                    <a:pt x="1447452" y="863236"/>
                  </a:cubicBezTo>
                  <a:cubicBezTo>
                    <a:pt x="1451403" y="884139"/>
                    <a:pt x="1454475" y="905399"/>
                    <a:pt x="1456560" y="926439"/>
                  </a:cubicBezTo>
                  <a:cubicBezTo>
                    <a:pt x="1458206" y="942926"/>
                    <a:pt x="1459276" y="959522"/>
                    <a:pt x="1459769" y="975790"/>
                  </a:cubicBezTo>
                  <a:cubicBezTo>
                    <a:pt x="1459962" y="982017"/>
                    <a:pt x="1460099" y="988216"/>
                    <a:pt x="1460126" y="994471"/>
                  </a:cubicBezTo>
                  <a:cubicBezTo>
                    <a:pt x="1460428" y="1053203"/>
                    <a:pt x="1453652" y="1111852"/>
                    <a:pt x="1439991" y="1168746"/>
                  </a:cubicBezTo>
                  <a:cubicBezTo>
                    <a:pt x="1439909" y="1169130"/>
                    <a:pt x="1439772" y="1169651"/>
                    <a:pt x="1439635" y="1170145"/>
                  </a:cubicBezTo>
                  <a:cubicBezTo>
                    <a:pt x="1436919" y="1181338"/>
                    <a:pt x="1433874" y="1192694"/>
                    <a:pt x="1430582" y="1203914"/>
                  </a:cubicBezTo>
                  <a:cubicBezTo>
                    <a:pt x="1429786" y="1206575"/>
                    <a:pt x="1428963" y="1209181"/>
                    <a:pt x="1428113" y="1211787"/>
                  </a:cubicBezTo>
                  <a:lnTo>
                    <a:pt x="1426440" y="1217109"/>
                  </a:lnTo>
                  <a:cubicBezTo>
                    <a:pt x="1424218" y="1224214"/>
                    <a:pt x="1421996" y="1231319"/>
                    <a:pt x="1419582" y="1238314"/>
                  </a:cubicBezTo>
                  <a:cubicBezTo>
                    <a:pt x="1418457" y="1241551"/>
                    <a:pt x="1417250" y="1244788"/>
                    <a:pt x="1416015" y="1248025"/>
                  </a:cubicBezTo>
                  <a:lnTo>
                    <a:pt x="1413985" y="1253456"/>
                  </a:lnTo>
                  <a:cubicBezTo>
                    <a:pt x="1411737" y="1259574"/>
                    <a:pt x="1409459" y="1265718"/>
                    <a:pt x="1407045" y="1271726"/>
                  </a:cubicBezTo>
                  <a:cubicBezTo>
                    <a:pt x="1405619" y="1275292"/>
                    <a:pt x="1404083" y="1278804"/>
                    <a:pt x="1402574" y="1282287"/>
                  </a:cubicBezTo>
                  <a:lnTo>
                    <a:pt x="1400489" y="1287116"/>
                  </a:lnTo>
                  <a:cubicBezTo>
                    <a:pt x="1398021" y="1292876"/>
                    <a:pt x="1395551" y="1298637"/>
                    <a:pt x="1392945" y="1304315"/>
                  </a:cubicBezTo>
                  <a:cubicBezTo>
                    <a:pt x="1391135" y="1308238"/>
                    <a:pt x="1389242" y="1312106"/>
                    <a:pt x="1387349" y="1315974"/>
                  </a:cubicBezTo>
                  <a:lnTo>
                    <a:pt x="1386115" y="1318470"/>
                  </a:lnTo>
                  <a:cubicBezTo>
                    <a:pt x="1383289" y="1324286"/>
                    <a:pt x="1380409" y="1330184"/>
                    <a:pt x="1377392" y="1335972"/>
                  </a:cubicBezTo>
                  <a:cubicBezTo>
                    <a:pt x="1375169" y="1340251"/>
                    <a:pt x="1372810" y="1344530"/>
                    <a:pt x="1370479" y="1348810"/>
                  </a:cubicBezTo>
                  <a:lnTo>
                    <a:pt x="1369848" y="1349935"/>
                  </a:lnTo>
                  <a:cubicBezTo>
                    <a:pt x="1366775" y="1355503"/>
                    <a:pt x="1363703" y="1361072"/>
                    <a:pt x="1360493" y="1366531"/>
                  </a:cubicBezTo>
                  <a:cubicBezTo>
                    <a:pt x="1357750" y="1371222"/>
                    <a:pt x="1354979" y="1375776"/>
                    <a:pt x="1352181" y="1380329"/>
                  </a:cubicBezTo>
                  <a:cubicBezTo>
                    <a:pt x="1348917" y="1385651"/>
                    <a:pt x="1345598" y="1390946"/>
                    <a:pt x="1342196" y="1396158"/>
                  </a:cubicBezTo>
                  <a:cubicBezTo>
                    <a:pt x="1339233" y="1400711"/>
                    <a:pt x="1336244" y="1405155"/>
                    <a:pt x="1333226" y="1409599"/>
                  </a:cubicBezTo>
                  <a:cubicBezTo>
                    <a:pt x="1329742" y="1414729"/>
                    <a:pt x="1326203" y="1419777"/>
                    <a:pt x="1322583" y="1424769"/>
                  </a:cubicBezTo>
                  <a:cubicBezTo>
                    <a:pt x="1319427" y="1429131"/>
                    <a:pt x="1316218" y="1433520"/>
                    <a:pt x="1312954" y="1437827"/>
                  </a:cubicBezTo>
                  <a:cubicBezTo>
                    <a:pt x="1309333" y="1442655"/>
                    <a:pt x="1305547" y="1447483"/>
                    <a:pt x="1301734" y="1452256"/>
                  </a:cubicBezTo>
                  <a:cubicBezTo>
                    <a:pt x="1298360" y="1456481"/>
                    <a:pt x="1294986" y="1460705"/>
                    <a:pt x="1291529" y="1464820"/>
                  </a:cubicBezTo>
                  <a:cubicBezTo>
                    <a:pt x="1287634" y="1469483"/>
                    <a:pt x="1283656" y="1474092"/>
                    <a:pt x="1279651" y="1478673"/>
                  </a:cubicBezTo>
                  <a:cubicBezTo>
                    <a:pt x="1276002" y="1482843"/>
                    <a:pt x="1272519" y="1486820"/>
                    <a:pt x="1268953" y="1490716"/>
                  </a:cubicBezTo>
                  <a:cubicBezTo>
                    <a:pt x="1264866" y="1495160"/>
                    <a:pt x="1260668" y="1499549"/>
                    <a:pt x="1256444" y="1503938"/>
                  </a:cubicBezTo>
                  <a:lnTo>
                    <a:pt x="1254359" y="1506105"/>
                  </a:lnTo>
                  <a:cubicBezTo>
                    <a:pt x="1251341" y="1509232"/>
                    <a:pt x="1248324" y="1512360"/>
                    <a:pt x="1245251" y="1515432"/>
                  </a:cubicBezTo>
                  <a:cubicBezTo>
                    <a:pt x="1241219" y="1519437"/>
                    <a:pt x="1237104" y="1523332"/>
                    <a:pt x="1232962" y="1527255"/>
                  </a:cubicBezTo>
                  <a:lnTo>
                    <a:pt x="1229615" y="1530410"/>
                  </a:lnTo>
                  <a:cubicBezTo>
                    <a:pt x="1226597" y="1533263"/>
                    <a:pt x="1223608" y="1536115"/>
                    <a:pt x="1220535" y="1538914"/>
                  </a:cubicBezTo>
                  <a:cubicBezTo>
                    <a:pt x="1216503" y="1542562"/>
                    <a:pt x="1212443" y="1546046"/>
                    <a:pt x="1208383" y="1549530"/>
                  </a:cubicBezTo>
                  <a:lnTo>
                    <a:pt x="1203363" y="1553864"/>
                  </a:lnTo>
                  <a:cubicBezTo>
                    <a:pt x="1200510" y="1556333"/>
                    <a:pt x="1197630" y="1558829"/>
                    <a:pt x="1194722" y="1561243"/>
                  </a:cubicBezTo>
                  <a:cubicBezTo>
                    <a:pt x="1190552" y="1564672"/>
                    <a:pt x="1186327" y="1567964"/>
                    <a:pt x="1182075" y="1571284"/>
                  </a:cubicBezTo>
                  <a:lnTo>
                    <a:pt x="1176040" y="1576029"/>
                  </a:lnTo>
                  <a:cubicBezTo>
                    <a:pt x="1173380" y="1578142"/>
                    <a:pt x="1170691" y="1580254"/>
                    <a:pt x="1167975" y="1582311"/>
                  </a:cubicBezTo>
                  <a:cubicBezTo>
                    <a:pt x="1165973" y="1583792"/>
                    <a:pt x="1163971" y="1585274"/>
                    <a:pt x="1161941" y="1586728"/>
                  </a:cubicBezTo>
                  <a:cubicBezTo>
                    <a:pt x="1161858" y="1588950"/>
                    <a:pt x="1161748" y="1591144"/>
                    <a:pt x="1161639" y="1593366"/>
                  </a:cubicBezTo>
                  <a:cubicBezTo>
                    <a:pt x="1160898" y="1606479"/>
                    <a:pt x="1159664" y="1619729"/>
                    <a:pt x="1158484" y="1632539"/>
                  </a:cubicBezTo>
                  <a:cubicBezTo>
                    <a:pt x="1157277" y="1645487"/>
                    <a:pt x="1156152" y="1657722"/>
                    <a:pt x="1155686" y="1667954"/>
                  </a:cubicBezTo>
                  <a:cubicBezTo>
                    <a:pt x="1155521" y="1671794"/>
                    <a:pt x="1155439" y="1675553"/>
                    <a:pt x="1155384" y="1679338"/>
                  </a:cubicBezTo>
                  <a:lnTo>
                    <a:pt x="1155274" y="1692286"/>
                  </a:lnTo>
                  <a:cubicBezTo>
                    <a:pt x="1155192" y="1701832"/>
                    <a:pt x="1154945" y="1712174"/>
                    <a:pt x="1153793" y="1723010"/>
                  </a:cubicBezTo>
                  <a:cubicBezTo>
                    <a:pt x="1151736" y="1742487"/>
                    <a:pt x="1147182" y="1759577"/>
                    <a:pt x="1139803" y="1775213"/>
                  </a:cubicBezTo>
                  <a:cubicBezTo>
                    <a:pt x="1122054" y="1812658"/>
                    <a:pt x="1088148" y="1833972"/>
                    <a:pt x="1046699" y="1833808"/>
                  </a:cubicBezTo>
                  <a:cubicBezTo>
                    <a:pt x="1037426" y="1833753"/>
                    <a:pt x="1027880" y="1832573"/>
                    <a:pt x="1018279" y="1830269"/>
                  </a:cubicBezTo>
                  <a:cubicBezTo>
                    <a:pt x="1006950" y="1827553"/>
                    <a:pt x="995620" y="1823301"/>
                    <a:pt x="984620" y="1817650"/>
                  </a:cubicBezTo>
                  <a:cubicBezTo>
                    <a:pt x="966268" y="1808214"/>
                    <a:pt x="949589" y="1795129"/>
                    <a:pt x="937711" y="1780837"/>
                  </a:cubicBezTo>
                  <a:cubicBezTo>
                    <a:pt x="933432" y="1775707"/>
                    <a:pt x="929454" y="1770056"/>
                    <a:pt x="925668" y="1763664"/>
                  </a:cubicBezTo>
                  <a:cubicBezTo>
                    <a:pt x="923008" y="1759220"/>
                    <a:pt x="920621" y="1754557"/>
                    <a:pt x="918262" y="1749893"/>
                  </a:cubicBezTo>
                  <a:lnTo>
                    <a:pt x="916890" y="1747177"/>
                  </a:lnTo>
                  <a:cubicBezTo>
                    <a:pt x="915326" y="1744023"/>
                    <a:pt x="913736" y="1740841"/>
                    <a:pt x="912062" y="1737768"/>
                  </a:cubicBezTo>
                  <a:cubicBezTo>
                    <a:pt x="907207" y="1728853"/>
                    <a:pt x="902434" y="1719279"/>
                    <a:pt x="897606" y="1708773"/>
                  </a:cubicBezTo>
                  <a:cubicBezTo>
                    <a:pt x="897359" y="1708828"/>
                    <a:pt x="895109" y="1709376"/>
                    <a:pt x="895109" y="1709376"/>
                  </a:cubicBezTo>
                  <a:cubicBezTo>
                    <a:pt x="887648" y="1711104"/>
                    <a:pt x="880406" y="1712696"/>
                    <a:pt x="873136" y="1714149"/>
                  </a:cubicBezTo>
                  <a:lnTo>
                    <a:pt x="869433" y="1714862"/>
                  </a:lnTo>
                  <a:cubicBezTo>
                    <a:pt x="856924" y="1717304"/>
                    <a:pt x="844168" y="1719444"/>
                    <a:pt x="831385" y="1721254"/>
                  </a:cubicBezTo>
                  <a:lnTo>
                    <a:pt x="823210" y="1722406"/>
                  </a:lnTo>
                  <a:cubicBezTo>
                    <a:pt x="816983" y="1723229"/>
                    <a:pt x="810729" y="1723943"/>
                    <a:pt x="804474" y="1724574"/>
                  </a:cubicBezTo>
                  <a:cubicBezTo>
                    <a:pt x="801210" y="1724903"/>
                    <a:pt x="797835" y="1725204"/>
                    <a:pt x="794434" y="1725506"/>
                  </a:cubicBezTo>
                  <a:lnTo>
                    <a:pt x="792294" y="1725698"/>
                  </a:lnTo>
                  <a:cubicBezTo>
                    <a:pt x="783488" y="1726466"/>
                    <a:pt x="774710" y="1727070"/>
                    <a:pt x="765877" y="1727481"/>
                  </a:cubicBezTo>
                  <a:cubicBezTo>
                    <a:pt x="760418" y="1727756"/>
                    <a:pt x="754932" y="1728003"/>
                    <a:pt x="749418" y="1728139"/>
                  </a:cubicBezTo>
                  <a:cubicBezTo>
                    <a:pt x="744480" y="1728277"/>
                    <a:pt x="739652" y="1728359"/>
                    <a:pt x="734769" y="1728387"/>
                  </a:cubicBezTo>
                  <a:cubicBezTo>
                    <a:pt x="727473" y="1728442"/>
                    <a:pt x="720148" y="1728359"/>
                    <a:pt x="712796" y="1728167"/>
                  </a:cubicBezTo>
                  <a:cubicBezTo>
                    <a:pt x="708297" y="1728057"/>
                    <a:pt x="703826" y="1727920"/>
                    <a:pt x="699327" y="1727728"/>
                  </a:cubicBezTo>
                  <a:cubicBezTo>
                    <a:pt x="691125" y="1727372"/>
                    <a:pt x="682896" y="1726905"/>
                    <a:pt x="674638" y="1726247"/>
                  </a:cubicBezTo>
                  <a:cubicBezTo>
                    <a:pt x="671017" y="1725973"/>
                    <a:pt x="667424" y="1725671"/>
                    <a:pt x="663858" y="1725342"/>
                  </a:cubicBezTo>
                  <a:cubicBezTo>
                    <a:pt x="654037" y="1724436"/>
                    <a:pt x="644216" y="1723394"/>
                    <a:pt x="634368" y="1722077"/>
                  </a:cubicBezTo>
                  <a:lnTo>
                    <a:pt x="630500" y="1721556"/>
                  </a:lnTo>
                  <a:cubicBezTo>
                    <a:pt x="621283" y="1720294"/>
                    <a:pt x="611298" y="1718676"/>
                    <a:pt x="600078" y="1716646"/>
                  </a:cubicBezTo>
                  <a:cubicBezTo>
                    <a:pt x="597253" y="1716125"/>
                    <a:pt x="594400" y="1715603"/>
                    <a:pt x="591547" y="1715055"/>
                  </a:cubicBezTo>
                  <a:cubicBezTo>
                    <a:pt x="579175" y="1712668"/>
                    <a:pt x="568915" y="1710473"/>
                    <a:pt x="559287" y="1708142"/>
                  </a:cubicBezTo>
                  <a:cubicBezTo>
                    <a:pt x="547711" y="1705344"/>
                    <a:pt x="535997" y="1702216"/>
                    <a:pt x="524174" y="1698732"/>
                  </a:cubicBezTo>
                  <a:cubicBezTo>
                    <a:pt x="520580" y="1697663"/>
                    <a:pt x="517014" y="1696511"/>
                    <a:pt x="513448" y="1695358"/>
                  </a:cubicBezTo>
                  <a:lnTo>
                    <a:pt x="505136" y="1692698"/>
                  </a:lnTo>
                  <a:cubicBezTo>
                    <a:pt x="500226" y="1691161"/>
                    <a:pt x="495315" y="1689598"/>
                    <a:pt x="490487" y="1687924"/>
                  </a:cubicBezTo>
                  <a:cubicBezTo>
                    <a:pt x="485001" y="1686031"/>
                    <a:pt x="479542" y="1683947"/>
                    <a:pt x="474083" y="1681889"/>
                  </a:cubicBezTo>
                  <a:lnTo>
                    <a:pt x="467005" y="1679228"/>
                  </a:lnTo>
                  <a:cubicBezTo>
                    <a:pt x="463988" y="1678104"/>
                    <a:pt x="460998" y="1676979"/>
                    <a:pt x="458008" y="1675772"/>
                  </a:cubicBezTo>
                  <a:cubicBezTo>
                    <a:pt x="450491" y="1672754"/>
                    <a:pt x="443002" y="1669517"/>
                    <a:pt x="435541" y="1666226"/>
                  </a:cubicBezTo>
                  <a:cubicBezTo>
                    <a:pt x="435541" y="1666226"/>
                    <a:pt x="428765" y="1663291"/>
                    <a:pt x="426763" y="1662358"/>
                  </a:cubicBezTo>
                  <a:cubicBezTo>
                    <a:pt x="418533" y="1658627"/>
                    <a:pt x="410386" y="1654622"/>
                    <a:pt x="402266" y="1650562"/>
                  </a:cubicBezTo>
                  <a:lnTo>
                    <a:pt x="396697" y="1647764"/>
                  </a:lnTo>
                  <a:cubicBezTo>
                    <a:pt x="387947" y="1643293"/>
                    <a:pt x="379333" y="1638602"/>
                    <a:pt x="370802" y="1633774"/>
                  </a:cubicBezTo>
                  <a:lnTo>
                    <a:pt x="367619" y="1631991"/>
                  </a:lnTo>
                  <a:cubicBezTo>
                    <a:pt x="361365" y="1628397"/>
                    <a:pt x="355001" y="1624639"/>
                    <a:pt x="348664" y="1620743"/>
                  </a:cubicBezTo>
                  <a:cubicBezTo>
                    <a:pt x="345564" y="1623898"/>
                    <a:pt x="342272" y="1627053"/>
                    <a:pt x="338788" y="1630152"/>
                  </a:cubicBezTo>
                  <a:cubicBezTo>
                    <a:pt x="329105" y="1638711"/>
                    <a:pt x="318571" y="1646886"/>
                    <a:pt x="306528" y="1655170"/>
                  </a:cubicBezTo>
                  <a:cubicBezTo>
                    <a:pt x="292264" y="1664991"/>
                    <a:pt x="277752" y="1673660"/>
                    <a:pt x="263734" y="1682026"/>
                  </a:cubicBezTo>
                  <a:lnTo>
                    <a:pt x="260580" y="1683919"/>
                  </a:lnTo>
                  <a:cubicBezTo>
                    <a:pt x="255642" y="1686855"/>
                    <a:pt x="250402" y="1689515"/>
                    <a:pt x="244916" y="1691874"/>
                  </a:cubicBezTo>
                  <a:cubicBezTo>
                    <a:pt x="234355" y="1696401"/>
                    <a:pt x="217731" y="1702025"/>
                    <a:pt x="198528" y="1702957"/>
                  </a:cubicBezTo>
                  <a:cubicBezTo>
                    <a:pt x="194880" y="1703149"/>
                    <a:pt x="191231" y="1703149"/>
                    <a:pt x="187611" y="1702957"/>
                  </a:cubicBezTo>
                  <a:cubicBezTo>
                    <a:pt x="184621" y="1702820"/>
                    <a:pt x="181548" y="1702518"/>
                    <a:pt x="178558" y="1702107"/>
                  </a:cubicBezTo>
                  <a:cubicBezTo>
                    <a:pt x="175568" y="1701476"/>
                    <a:pt x="172441" y="1700900"/>
                    <a:pt x="169396" y="1700159"/>
                  </a:cubicBez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884" name="图形 291">
              <a:extLst>
                <a:ext uri="{FF2B5EF4-FFF2-40B4-BE49-F238E27FC236}">
                  <a16:creationId xmlns:a16="http://schemas.microsoft.com/office/drawing/2014/main" id="{441F7540-68BB-16CC-BA04-79618608101B}"/>
                </a:ext>
              </a:extLst>
            </p:cNvPr>
            <p:cNvGrpSpPr/>
            <p:nvPr/>
          </p:nvGrpSpPr>
          <p:grpSpPr>
            <a:xfrm>
              <a:off x="10581870" y="3122508"/>
              <a:ext cx="1600764" cy="1734707"/>
              <a:chOff x="10581870" y="3122508"/>
              <a:chExt cx="1600764" cy="1734707"/>
            </a:xfrm>
          </p:grpSpPr>
          <p:grpSp>
            <p:nvGrpSpPr>
              <p:cNvPr id="4885" name="图形 291">
                <a:extLst>
                  <a:ext uri="{FF2B5EF4-FFF2-40B4-BE49-F238E27FC236}">
                    <a16:creationId xmlns:a16="http://schemas.microsoft.com/office/drawing/2014/main" id="{0DCC2E01-A50F-CEDC-6D06-F46D2A4FB686}"/>
                  </a:ext>
                </a:extLst>
              </p:cNvPr>
              <p:cNvGrpSpPr/>
              <p:nvPr/>
            </p:nvGrpSpPr>
            <p:grpSpPr>
              <a:xfrm>
                <a:off x="10581870" y="3122535"/>
                <a:ext cx="1600682" cy="1734680"/>
                <a:chOff x="10581870" y="3122535"/>
                <a:chExt cx="1600682" cy="1734680"/>
              </a:xfrm>
            </p:grpSpPr>
            <p:sp>
              <p:nvSpPr>
                <p:cNvPr id="4923" name="任意多边形: 形状 4922">
                  <a:extLst>
                    <a:ext uri="{FF2B5EF4-FFF2-40B4-BE49-F238E27FC236}">
                      <a16:creationId xmlns:a16="http://schemas.microsoft.com/office/drawing/2014/main" id="{A3E602E2-9E07-C426-028B-067228D3DDE6}"/>
                    </a:ext>
                  </a:extLst>
                </p:cNvPr>
                <p:cNvSpPr/>
                <p:nvPr/>
              </p:nvSpPr>
              <p:spPr>
                <a:xfrm>
                  <a:off x="12071607" y="3304246"/>
                  <a:ext cx="77049" cy="82553"/>
                </a:xfrm>
                <a:custGeom>
                  <a:avLst/>
                  <a:gdLst>
                    <a:gd name="connsiteX0" fmla="*/ 6188 w 77049"/>
                    <a:gd name="connsiteY0" fmla="*/ 16091 h 82553"/>
                    <a:gd name="connsiteX1" fmla="*/ 976 w 77049"/>
                    <a:gd name="connsiteY1" fmla="*/ 42755 h 82553"/>
                    <a:gd name="connsiteX2" fmla="*/ 24567 w 77049"/>
                    <a:gd name="connsiteY2" fmla="*/ 73644 h 82553"/>
                    <a:gd name="connsiteX3" fmla="*/ 47144 w 77049"/>
                    <a:gd name="connsiteY3" fmla="*/ 82449 h 82553"/>
                    <a:gd name="connsiteX4" fmla="*/ 65551 w 77049"/>
                    <a:gd name="connsiteY4" fmla="*/ 75728 h 82553"/>
                    <a:gd name="connsiteX5" fmla="*/ 77045 w 77049"/>
                    <a:gd name="connsiteY5" fmla="*/ 42728 h 82553"/>
                    <a:gd name="connsiteX6" fmla="*/ 66182 w 77049"/>
                    <a:gd name="connsiteY6" fmla="*/ 9343 h 82553"/>
                    <a:gd name="connsiteX7" fmla="*/ 37433 w 77049"/>
                    <a:gd name="connsiteY7" fmla="*/ 98 h 82553"/>
                    <a:gd name="connsiteX8" fmla="*/ 9837 w 77049"/>
                    <a:gd name="connsiteY8" fmla="*/ 13211 h 82553"/>
                    <a:gd name="connsiteX9" fmla="*/ 6188 w 77049"/>
                    <a:gd name="connsiteY9" fmla="*/ 16091 h 82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049" h="82553">
                      <a:moveTo>
                        <a:pt x="6188" y="16091"/>
                      </a:moveTo>
                      <a:cubicBezTo>
                        <a:pt x="125" y="24485"/>
                        <a:pt x="-1191" y="33840"/>
                        <a:pt x="976" y="42755"/>
                      </a:cubicBezTo>
                      <a:cubicBezTo>
                        <a:pt x="3938" y="54907"/>
                        <a:pt x="12936" y="66127"/>
                        <a:pt x="24567" y="73644"/>
                      </a:cubicBezTo>
                      <a:cubicBezTo>
                        <a:pt x="31535" y="78170"/>
                        <a:pt x="39353" y="81763"/>
                        <a:pt x="47144" y="82449"/>
                      </a:cubicBezTo>
                      <a:cubicBezTo>
                        <a:pt x="53645" y="83025"/>
                        <a:pt x="60065" y="81270"/>
                        <a:pt x="65551" y="75728"/>
                      </a:cubicBezTo>
                      <a:cubicBezTo>
                        <a:pt x="73286" y="68020"/>
                        <a:pt x="76908" y="55292"/>
                        <a:pt x="77045" y="42728"/>
                      </a:cubicBezTo>
                      <a:cubicBezTo>
                        <a:pt x="77182" y="30027"/>
                        <a:pt x="73972" y="17134"/>
                        <a:pt x="66182" y="9343"/>
                      </a:cubicBezTo>
                      <a:cubicBezTo>
                        <a:pt x="59187" y="2293"/>
                        <a:pt x="48159" y="-587"/>
                        <a:pt x="37433" y="98"/>
                      </a:cubicBezTo>
                      <a:cubicBezTo>
                        <a:pt x="26652" y="784"/>
                        <a:pt x="15954" y="4954"/>
                        <a:pt x="9837" y="13211"/>
                      </a:cubicBezTo>
                      <a:cubicBezTo>
                        <a:pt x="8876" y="14528"/>
                        <a:pt x="7614" y="15515"/>
                        <a:pt x="6188" y="1609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24" name="任意多边形: 形状 4923">
                  <a:extLst>
                    <a:ext uri="{FF2B5EF4-FFF2-40B4-BE49-F238E27FC236}">
                      <a16:creationId xmlns:a16="http://schemas.microsoft.com/office/drawing/2014/main" id="{4F3C3987-422D-3C61-9172-6D609D777DC9}"/>
                    </a:ext>
                  </a:extLst>
                </p:cNvPr>
                <p:cNvSpPr/>
                <p:nvPr/>
              </p:nvSpPr>
              <p:spPr>
                <a:xfrm>
                  <a:off x="12054341" y="3359894"/>
                  <a:ext cx="1371" cy="1289"/>
                </a:xfrm>
                <a:custGeom>
                  <a:avLst/>
                  <a:gdLst>
                    <a:gd name="connsiteX0" fmla="*/ 1372 w 1371"/>
                    <a:gd name="connsiteY0" fmla="*/ 1289 h 1289"/>
                    <a:gd name="connsiteX1" fmla="*/ 1372 w 1371"/>
                    <a:gd name="connsiteY1" fmla="*/ 1289 h 1289"/>
                    <a:gd name="connsiteX2" fmla="*/ 1153 w 1371"/>
                    <a:gd name="connsiteY2" fmla="*/ 1042 h 1289"/>
                    <a:gd name="connsiteX3" fmla="*/ 878 w 1371"/>
                    <a:gd name="connsiteY3" fmla="*/ 768 h 1289"/>
                    <a:gd name="connsiteX4" fmla="*/ 330 w 1371"/>
                    <a:gd name="connsiteY4" fmla="*/ 274 h 1289"/>
                    <a:gd name="connsiteX5" fmla="*/ 0 w 1371"/>
                    <a:gd name="connsiteY5" fmla="*/ 0 h 1289"/>
                    <a:gd name="connsiteX6" fmla="*/ 137 w 1371"/>
                    <a:gd name="connsiteY6" fmla="*/ 192 h 1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71" h="1289">
                      <a:moveTo>
                        <a:pt x="1372" y="1289"/>
                      </a:moveTo>
                      <a:lnTo>
                        <a:pt x="1372" y="1289"/>
                      </a:lnTo>
                      <a:lnTo>
                        <a:pt x="1153" y="1042"/>
                      </a:lnTo>
                      <a:lnTo>
                        <a:pt x="878" y="768"/>
                      </a:lnTo>
                      <a:lnTo>
                        <a:pt x="330" y="274"/>
                      </a:lnTo>
                      <a:lnTo>
                        <a:pt x="0" y="0"/>
                      </a:lnTo>
                      <a:lnTo>
                        <a:pt x="137" y="19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25" name="任意多边形: 形状 4924">
                  <a:extLst>
                    <a:ext uri="{FF2B5EF4-FFF2-40B4-BE49-F238E27FC236}">
                      <a16:creationId xmlns:a16="http://schemas.microsoft.com/office/drawing/2014/main" id="{903FCD63-E56D-9387-6038-6F196BC2E9BB}"/>
                    </a:ext>
                  </a:extLst>
                </p:cNvPr>
                <p:cNvSpPr/>
                <p:nvPr/>
              </p:nvSpPr>
              <p:spPr>
                <a:xfrm>
                  <a:off x="12054643" y="3316650"/>
                  <a:ext cx="1563" cy="2343"/>
                </a:xfrm>
                <a:custGeom>
                  <a:avLst/>
                  <a:gdLst>
                    <a:gd name="connsiteX0" fmla="*/ 1564 w 1563"/>
                    <a:gd name="connsiteY0" fmla="*/ 780 h 2343"/>
                    <a:gd name="connsiteX1" fmla="*/ 0 w 1563"/>
                    <a:gd name="connsiteY1" fmla="*/ 505 h 2343"/>
                    <a:gd name="connsiteX2" fmla="*/ 878 w 1563"/>
                    <a:gd name="connsiteY2" fmla="*/ 2343 h 2343"/>
                    <a:gd name="connsiteX3" fmla="*/ 1564 w 1563"/>
                    <a:gd name="connsiteY3" fmla="*/ 780 h 2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63" h="2343">
                      <a:moveTo>
                        <a:pt x="1564" y="780"/>
                      </a:moveTo>
                      <a:cubicBezTo>
                        <a:pt x="960" y="-71"/>
                        <a:pt x="411" y="-318"/>
                        <a:pt x="0" y="505"/>
                      </a:cubicBezTo>
                      <a:lnTo>
                        <a:pt x="878" y="2343"/>
                      </a:lnTo>
                      <a:cubicBezTo>
                        <a:pt x="1097" y="1795"/>
                        <a:pt x="1289" y="1273"/>
                        <a:pt x="1564" y="78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26" name="任意多边形: 形状 4925">
                  <a:extLst>
                    <a:ext uri="{FF2B5EF4-FFF2-40B4-BE49-F238E27FC236}">
                      <a16:creationId xmlns:a16="http://schemas.microsoft.com/office/drawing/2014/main" id="{BFBA65B8-1699-DEA0-7A2D-55C452918FD2}"/>
                    </a:ext>
                  </a:extLst>
                </p:cNvPr>
                <p:cNvSpPr/>
                <p:nvPr/>
              </p:nvSpPr>
              <p:spPr>
                <a:xfrm>
                  <a:off x="11813877" y="3266174"/>
                  <a:ext cx="350626" cy="384786"/>
                </a:xfrm>
                <a:custGeom>
                  <a:avLst/>
                  <a:gdLst>
                    <a:gd name="connsiteX0" fmla="*/ 298290 w 350626"/>
                    <a:gd name="connsiteY0" fmla="*/ 141013 h 384786"/>
                    <a:gd name="connsiteX1" fmla="*/ 298620 w 350626"/>
                    <a:gd name="connsiteY1" fmla="*/ 141068 h 384786"/>
                    <a:gd name="connsiteX2" fmla="*/ 297577 w 350626"/>
                    <a:gd name="connsiteY2" fmla="*/ 140876 h 384786"/>
                    <a:gd name="connsiteX3" fmla="*/ 298373 w 350626"/>
                    <a:gd name="connsiteY3" fmla="*/ 141040 h 384786"/>
                    <a:gd name="connsiteX4" fmla="*/ 297467 w 350626"/>
                    <a:gd name="connsiteY4" fmla="*/ 140848 h 384786"/>
                    <a:gd name="connsiteX5" fmla="*/ 298180 w 350626"/>
                    <a:gd name="connsiteY5" fmla="*/ 140985 h 384786"/>
                    <a:gd name="connsiteX6" fmla="*/ 297221 w 350626"/>
                    <a:gd name="connsiteY6" fmla="*/ 140821 h 384786"/>
                    <a:gd name="connsiteX7" fmla="*/ 297961 w 350626"/>
                    <a:gd name="connsiteY7" fmla="*/ 140958 h 384786"/>
                    <a:gd name="connsiteX8" fmla="*/ 294697 w 350626"/>
                    <a:gd name="connsiteY8" fmla="*/ 140354 h 384786"/>
                    <a:gd name="connsiteX9" fmla="*/ 294011 w 350626"/>
                    <a:gd name="connsiteY9" fmla="*/ 140190 h 384786"/>
                    <a:gd name="connsiteX10" fmla="*/ 293928 w 350626"/>
                    <a:gd name="connsiteY10" fmla="*/ 140162 h 384786"/>
                    <a:gd name="connsiteX11" fmla="*/ 293682 w 350626"/>
                    <a:gd name="connsiteY11" fmla="*/ 140107 h 384786"/>
                    <a:gd name="connsiteX12" fmla="*/ 293407 w 350626"/>
                    <a:gd name="connsiteY12" fmla="*/ 140053 h 384786"/>
                    <a:gd name="connsiteX13" fmla="*/ 293297 w 350626"/>
                    <a:gd name="connsiteY13" fmla="*/ 140025 h 384786"/>
                    <a:gd name="connsiteX14" fmla="*/ 293297 w 350626"/>
                    <a:gd name="connsiteY14" fmla="*/ 140025 h 384786"/>
                    <a:gd name="connsiteX15" fmla="*/ 286988 w 350626"/>
                    <a:gd name="connsiteY15" fmla="*/ 138215 h 384786"/>
                    <a:gd name="connsiteX16" fmla="*/ 286330 w 350626"/>
                    <a:gd name="connsiteY16" fmla="*/ 137995 h 384786"/>
                    <a:gd name="connsiteX17" fmla="*/ 283943 w 350626"/>
                    <a:gd name="connsiteY17" fmla="*/ 137118 h 384786"/>
                    <a:gd name="connsiteX18" fmla="*/ 283065 w 350626"/>
                    <a:gd name="connsiteY18" fmla="*/ 136788 h 384786"/>
                    <a:gd name="connsiteX19" fmla="*/ 280185 w 350626"/>
                    <a:gd name="connsiteY19" fmla="*/ 135581 h 384786"/>
                    <a:gd name="connsiteX20" fmla="*/ 281968 w 350626"/>
                    <a:gd name="connsiteY20" fmla="*/ 136185 h 384786"/>
                    <a:gd name="connsiteX21" fmla="*/ 281173 w 350626"/>
                    <a:gd name="connsiteY21" fmla="*/ 135910 h 384786"/>
                    <a:gd name="connsiteX22" fmla="*/ 279993 w 350626"/>
                    <a:gd name="connsiteY22" fmla="*/ 135471 h 384786"/>
                    <a:gd name="connsiteX23" fmla="*/ 279993 w 350626"/>
                    <a:gd name="connsiteY23" fmla="*/ 135471 h 384786"/>
                    <a:gd name="connsiteX24" fmla="*/ 279774 w 350626"/>
                    <a:gd name="connsiteY24" fmla="*/ 135389 h 384786"/>
                    <a:gd name="connsiteX25" fmla="*/ 277250 w 350626"/>
                    <a:gd name="connsiteY25" fmla="*/ 134182 h 384786"/>
                    <a:gd name="connsiteX26" fmla="*/ 276674 w 350626"/>
                    <a:gd name="connsiteY26" fmla="*/ 133880 h 384786"/>
                    <a:gd name="connsiteX27" fmla="*/ 278923 w 350626"/>
                    <a:gd name="connsiteY27" fmla="*/ 134731 h 384786"/>
                    <a:gd name="connsiteX28" fmla="*/ 276455 w 350626"/>
                    <a:gd name="connsiteY28" fmla="*/ 133771 h 384786"/>
                    <a:gd name="connsiteX29" fmla="*/ 278732 w 350626"/>
                    <a:gd name="connsiteY29" fmla="*/ 134621 h 384786"/>
                    <a:gd name="connsiteX30" fmla="*/ 277113 w 350626"/>
                    <a:gd name="connsiteY30" fmla="*/ 133990 h 384786"/>
                    <a:gd name="connsiteX31" fmla="*/ 276948 w 350626"/>
                    <a:gd name="connsiteY31" fmla="*/ 133935 h 384786"/>
                    <a:gd name="connsiteX32" fmla="*/ 276756 w 350626"/>
                    <a:gd name="connsiteY32" fmla="*/ 133853 h 384786"/>
                    <a:gd name="connsiteX33" fmla="*/ 276647 w 350626"/>
                    <a:gd name="connsiteY33" fmla="*/ 133798 h 384786"/>
                    <a:gd name="connsiteX34" fmla="*/ 276674 w 350626"/>
                    <a:gd name="connsiteY34" fmla="*/ 133826 h 384786"/>
                    <a:gd name="connsiteX35" fmla="*/ 276317 w 350626"/>
                    <a:gd name="connsiteY35" fmla="*/ 133689 h 384786"/>
                    <a:gd name="connsiteX36" fmla="*/ 276647 w 350626"/>
                    <a:gd name="connsiteY36" fmla="*/ 133798 h 384786"/>
                    <a:gd name="connsiteX37" fmla="*/ 276345 w 350626"/>
                    <a:gd name="connsiteY37" fmla="*/ 133661 h 384786"/>
                    <a:gd name="connsiteX38" fmla="*/ 276098 w 350626"/>
                    <a:gd name="connsiteY38" fmla="*/ 133551 h 384786"/>
                    <a:gd name="connsiteX39" fmla="*/ 276070 w 350626"/>
                    <a:gd name="connsiteY39" fmla="*/ 133551 h 384786"/>
                    <a:gd name="connsiteX40" fmla="*/ 276070 w 350626"/>
                    <a:gd name="connsiteY40" fmla="*/ 133551 h 384786"/>
                    <a:gd name="connsiteX41" fmla="*/ 275988 w 350626"/>
                    <a:gd name="connsiteY41" fmla="*/ 133524 h 384786"/>
                    <a:gd name="connsiteX42" fmla="*/ 276070 w 350626"/>
                    <a:gd name="connsiteY42" fmla="*/ 133551 h 384786"/>
                    <a:gd name="connsiteX43" fmla="*/ 275933 w 350626"/>
                    <a:gd name="connsiteY43" fmla="*/ 133496 h 384786"/>
                    <a:gd name="connsiteX44" fmla="*/ 275741 w 350626"/>
                    <a:gd name="connsiteY44" fmla="*/ 133387 h 384786"/>
                    <a:gd name="connsiteX45" fmla="*/ 272833 w 350626"/>
                    <a:gd name="connsiteY45" fmla="*/ 131658 h 384786"/>
                    <a:gd name="connsiteX46" fmla="*/ 270529 w 350626"/>
                    <a:gd name="connsiteY46" fmla="*/ 130314 h 384786"/>
                    <a:gd name="connsiteX47" fmla="*/ 270529 w 350626"/>
                    <a:gd name="connsiteY47" fmla="*/ 130314 h 384786"/>
                    <a:gd name="connsiteX48" fmla="*/ 270420 w 350626"/>
                    <a:gd name="connsiteY48" fmla="*/ 130232 h 384786"/>
                    <a:gd name="connsiteX49" fmla="*/ 265290 w 350626"/>
                    <a:gd name="connsiteY49" fmla="*/ 126611 h 384786"/>
                    <a:gd name="connsiteX50" fmla="*/ 262656 w 350626"/>
                    <a:gd name="connsiteY50" fmla="*/ 124471 h 384786"/>
                    <a:gd name="connsiteX51" fmla="*/ 266771 w 350626"/>
                    <a:gd name="connsiteY51" fmla="*/ 126556 h 384786"/>
                    <a:gd name="connsiteX52" fmla="*/ 262382 w 350626"/>
                    <a:gd name="connsiteY52" fmla="*/ 124224 h 384786"/>
                    <a:gd name="connsiteX53" fmla="*/ 266469 w 350626"/>
                    <a:gd name="connsiteY53" fmla="*/ 126309 h 384786"/>
                    <a:gd name="connsiteX54" fmla="*/ 262299 w 350626"/>
                    <a:gd name="connsiteY54" fmla="*/ 124197 h 384786"/>
                    <a:gd name="connsiteX55" fmla="*/ 261285 w 350626"/>
                    <a:gd name="connsiteY55" fmla="*/ 123319 h 384786"/>
                    <a:gd name="connsiteX56" fmla="*/ 260050 w 350626"/>
                    <a:gd name="connsiteY56" fmla="*/ 122222 h 384786"/>
                    <a:gd name="connsiteX57" fmla="*/ 258816 w 350626"/>
                    <a:gd name="connsiteY57" fmla="*/ 121070 h 384786"/>
                    <a:gd name="connsiteX58" fmla="*/ 258898 w 350626"/>
                    <a:gd name="connsiteY58" fmla="*/ 121125 h 384786"/>
                    <a:gd name="connsiteX59" fmla="*/ 258843 w 350626"/>
                    <a:gd name="connsiteY59" fmla="*/ 121097 h 384786"/>
                    <a:gd name="connsiteX60" fmla="*/ 258734 w 350626"/>
                    <a:gd name="connsiteY60" fmla="*/ 120987 h 384786"/>
                    <a:gd name="connsiteX61" fmla="*/ 258679 w 350626"/>
                    <a:gd name="connsiteY61" fmla="*/ 120933 h 384786"/>
                    <a:gd name="connsiteX62" fmla="*/ 258624 w 350626"/>
                    <a:gd name="connsiteY62" fmla="*/ 120905 h 384786"/>
                    <a:gd name="connsiteX63" fmla="*/ 258349 w 350626"/>
                    <a:gd name="connsiteY63" fmla="*/ 120631 h 384786"/>
                    <a:gd name="connsiteX64" fmla="*/ 258679 w 350626"/>
                    <a:gd name="connsiteY64" fmla="*/ 120933 h 384786"/>
                    <a:gd name="connsiteX65" fmla="*/ 259200 w 350626"/>
                    <a:gd name="connsiteY65" fmla="*/ 121207 h 384786"/>
                    <a:gd name="connsiteX66" fmla="*/ 258158 w 350626"/>
                    <a:gd name="connsiteY66" fmla="*/ 120411 h 384786"/>
                    <a:gd name="connsiteX67" fmla="*/ 258130 w 350626"/>
                    <a:gd name="connsiteY67" fmla="*/ 120411 h 384786"/>
                    <a:gd name="connsiteX68" fmla="*/ 258075 w 350626"/>
                    <a:gd name="connsiteY68" fmla="*/ 120384 h 384786"/>
                    <a:gd name="connsiteX69" fmla="*/ 258130 w 350626"/>
                    <a:gd name="connsiteY69" fmla="*/ 120411 h 384786"/>
                    <a:gd name="connsiteX70" fmla="*/ 258103 w 350626"/>
                    <a:gd name="connsiteY70" fmla="*/ 120384 h 384786"/>
                    <a:gd name="connsiteX71" fmla="*/ 258048 w 350626"/>
                    <a:gd name="connsiteY71" fmla="*/ 120356 h 384786"/>
                    <a:gd name="connsiteX72" fmla="*/ 257718 w 350626"/>
                    <a:gd name="connsiteY72" fmla="*/ 120027 h 384786"/>
                    <a:gd name="connsiteX73" fmla="*/ 258103 w 350626"/>
                    <a:gd name="connsiteY73" fmla="*/ 120384 h 384786"/>
                    <a:gd name="connsiteX74" fmla="*/ 261559 w 350626"/>
                    <a:gd name="connsiteY74" fmla="*/ 122304 h 384786"/>
                    <a:gd name="connsiteX75" fmla="*/ 261065 w 350626"/>
                    <a:gd name="connsiteY75" fmla="*/ 121865 h 384786"/>
                    <a:gd name="connsiteX76" fmla="*/ 257444 w 350626"/>
                    <a:gd name="connsiteY76" fmla="*/ 119753 h 384786"/>
                    <a:gd name="connsiteX77" fmla="*/ 260764 w 350626"/>
                    <a:gd name="connsiteY77" fmla="*/ 121618 h 384786"/>
                    <a:gd name="connsiteX78" fmla="*/ 260764 w 350626"/>
                    <a:gd name="connsiteY78" fmla="*/ 121618 h 384786"/>
                    <a:gd name="connsiteX79" fmla="*/ 257417 w 350626"/>
                    <a:gd name="connsiteY79" fmla="*/ 119726 h 384786"/>
                    <a:gd name="connsiteX80" fmla="*/ 256182 w 350626"/>
                    <a:gd name="connsiteY80" fmla="*/ 118464 h 384786"/>
                    <a:gd name="connsiteX81" fmla="*/ 259831 w 350626"/>
                    <a:gd name="connsiteY81" fmla="*/ 120795 h 384786"/>
                    <a:gd name="connsiteX82" fmla="*/ 259090 w 350626"/>
                    <a:gd name="connsiteY82" fmla="*/ 120082 h 384786"/>
                    <a:gd name="connsiteX83" fmla="*/ 255935 w 350626"/>
                    <a:gd name="connsiteY83" fmla="*/ 118162 h 384786"/>
                    <a:gd name="connsiteX84" fmla="*/ 258925 w 350626"/>
                    <a:gd name="connsiteY84" fmla="*/ 119890 h 384786"/>
                    <a:gd name="connsiteX85" fmla="*/ 258898 w 350626"/>
                    <a:gd name="connsiteY85" fmla="*/ 119863 h 384786"/>
                    <a:gd name="connsiteX86" fmla="*/ 255881 w 350626"/>
                    <a:gd name="connsiteY86" fmla="*/ 118107 h 384786"/>
                    <a:gd name="connsiteX87" fmla="*/ 255140 w 350626"/>
                    <a:gd name="connsiteY87" fmla="*/ 117284 h 384786"/>
                    <a:gd name="connsiteX88" fmla="*/ 249434 w 350626"/>
                    <a:gd name="connsiteY88" fmla="*/ 110316 h 384786"/>
                    <a:gd name="connsiteX89" fmla="*/ 248337 w 350626"/>
                    <a:gd name="connsiteY89" fmla="*/ 108780 h 384786"/>
                    <a:gd name="connsiteX90" fmla="*/ 251601 w 350626"/>
                    <a:gd name="connsiteY90" fmla="*/ 111661 h 384786"/>
                    <a:gd name="connsiteX91" fmla="*/ 250257 w 350626"/>
                    <a:gd name="connsiteY91" fmla="*/ 109987 h 384786"/>
                    <a:gd name="connsiteX92" fmla="*/ 248117 w 350626"/>
                    <a:gd name="connsiteY92" fmla="*/ 108478 h 384786"/>
                    <a:gd name="connsiteX93" fmla="*/ 250147 w 350626"/>
                    <a:gd name="connsiteY93" fmla="*/ 109877 h 384786"/>
                    <a:gd name="connsiteX94" fmla="*/ 250120 w 350626"/>
                    <a:gd name="connsiteY94" fmla="*/ 109823 h 384786"/>
                    <a:gd name="connsiteX95" fmla="*/ 248090 w 350626"/>
                    <a:gd name="connsiteY95" fmla="*/ 108424 h 384786"/>
                    <a:gd name="connsiteX96" fmla="*/ 246389 w 350626"/>
                    <a:gd name="connsiteY96" fmla="*/ 105845 h 384786"/>
                    <a:gd name="connsiteX97" fmla="*/ 249489 w 350626"/>
                    <a:gd name="connsiteY97" fmla="*/ 108890 h 384786"/>
                    <a:gd name="connsiteX98" fmla="*/ 248309 w 350626"/>
                    <a:gd name="connsiteY98" fmla="*/ 107107 h 384786"/>
                    <a:gd name="connsiteX99" fmla="*/ 246197 w 350626"/>
                    <a:gd name="connsiteY99" fmla="*/ 105516 h 384786"/>
                    <a:gd name="connsiteX100" fmla="*/ 248227 w 350626"/>
                    <a:gd name="connsiteY100" fmla="*/ 106997 h 384786"/>
                    <a:gd name="connsiteX101" fmla="*/ 248199 w 350626"/>
                    <a:gd name="connsiteY101" fmla="*/ 106942 h 384786"/>
                    <a:gd name="connsiteX102" fmla="*/ 246169 w 350626"/>
                    <a:gd name="connsiteY102" fmla="*/ 105461 h 384786"/>
                    <a:gd name="connsiteX103" fmla="*/ 240930 w 350626"/>
                    <a:gd name="connsiteY103" fmla="*/ 94982 h 384786"/>
                    <a:gd name="connsiteX104" fmla="*/ 240711 w 350626"/>
                    <a:gd name="connsiteY104" fmla="*/ 94625 h 384786"/>
                    <a:gd name="connsiteX105" fmla="*/ 240436 w 350626"/>
                    <a:gd name="connsiteY105" fmla="*/ 94077 h 384786"/>
                    <a:gd name="connsiteX106" fmla="*/ 240327 w 350626"/>
                    <a:gd name="connsiteY106" fmla="*/ 93830 h 384786"/>
                    <a:gd name="connsiteX107" fmla="*/ 240299 w 350626"/>
                    <a:gd name="connsiteY107" fmla="*/ 93748 h 384786"/>
                    <a:gd name="connsiteX108" fmla="*/ 240299 w 350626"/>
                    <a:gd name="connsiteY108" fmla="*/ 93748 h 384786"/>
                    <a:gd name="connsiteX109" fmla="*/ 240272 w 350626"/>
                    <a:gd name="connsiteY109" fmla="*/ 93665 h 384786"/>
                    <a:gd name="connsiteX110" fmla="*/ 240190 w 350626"/>
                    <a:gd name="connsiteY110" fmla="*/ 93501 h 384786"/>
                    <a:gd name="connsiteX111" fmla="*/ 239614 w 350626"/>
                    <a:gd name="connsiteY111" fmla="*/ 91964 h 384786"/>
                    <a:gd name="connsiteX112" fmla="*/ 240436 w 350626"/>
                    <a:gd name="connsiteY112" fmla="*/ 93720 h 384786"/>
                    <a:gd name="connsiteX113" fmla="*/ 240463 w 350626"/>
                    <a:gd name="connsiteY113" fmla="*/ 93748 h 384786"/>
                    <a:gd name="connsiteX114" fmla="*/ 240463 w 350626"/>
                    <a:gd name="connsiteY114" fmla="*/ 93748 h 384786"/>
                    <a:gd name="connsiteX115" fmla="*/ 240793 w 350626"/>
                    <a:gd name="connsiteY115" fmla="*/ 94049 h 384786"/>
                    <a:gd name="connsiteX116" fmla="*/ 241287 w 350626"/>
                    <a:gd name="connsiteY116" fmla="*/ 94488 h 384786"/>
                    <a:gd name="connsiteX117" fmla="*/ 239531 w 350626"/>
                    <a:gd name="connsiteY117" fmla="*/ 91663 h 384786"/>
                    <a:gd name="connsiteX118" fmla="*/ 239531 w 350626"/>
                    <a:gd name="connsiteY118" fmla="*/ 91663 h 384786"/>
                    <a:gd name="connsiteX119" fmla="*/ 239421 w 350626"/>
                    <a:gd name="connsiteY119" fmla="*/ 91388 h 384786"/>
                    <a:gd name="connsiteX120" fmla="*/ 239366 w 350626"/>
                    <a:gd name="connsiteY120" fmla="*/ 91224 h 384786"/>
                    <a:gd name="connsiteX121" fmla="*/ 239284 w 350626"/>
                    <a:gd name="connsiteY121" fmla="*/ 91059 h 384786"/>
                    <a:gd name="connsiteX122" fmla="*/ 239037 w 350626"/>
                    <a:gd name="connsiteY122" fmla="*/ 90264 h 384786"/>
                    <a:gd name="connsiteX123" fmla="*/ 238351 w 350626"/>
                    <a:gd name="connsiteY123" fmla="*/ 88069 h 384786"/>
                    <a:gd name="connsiteX124" fmla="*/ 236678 w 350626"/>
                    <a:gd name="connsiteY124" fmla="*/ 79181 h 384786"/>
                    <a:gd name="connsiteX125" fmla="*/ 238132 w 350626"/>
                    <a:gd name="connsiteY125" fmla="*/ 82116 h 384786"/>
                    <a:gd name="connsiteX126" fmla="*/ 237556 w 350626"/>
                    <a:gd name="connsiteY126" fmla="*/ 78468 h 384786"/>
                    <a:gd name="connsiteX127" fmla="*/ 237419 w 350626"/>
                    <a:gd name="connsiteY127" fmla="*/ 78276 h 384786"/>
                    <a:gd name="connsiteX128" fmla="*/ 236321 w 350626"/>
                    <a:gd name="connsiteY128" fmla="*/ 76959 h 384786"/>
                    <a:gd name="connsiteX129" fmla="*/ 237364 w 350626"/>
                    <a:gd name="connsiteY129" fmla="*/ 78166 h 384786"/>
                    <a:gd name="connsiteX130" fmla="*/ 237089 w 350626"/>
                    <a:gd name="connsiteY130" fmla="*/ 77617 h 384786"/>
                    <a:gd name="connsiteX131" fmla="*/ 236980 w 350626"/>
                    <a:gd name="connsiteY131" fmla="*/ 77371 h 384786"/>
                    <a:gd name="connsiteX132" fmla="*/ 236294 w 350626"/>
                    <a:gd name="connsiteY132" fmla="*/ 76548 h 384786"/>
                    <a:gd name="connsiteX133" fmla="*/ 236952 w 350626"/>
                    <a:gd name="connsiteY133" fmla="*/ 77316 h 384786"/>
                    <a:gd name="connsiteX134" fmla="*/ 236898 w 350626"/>
                    <a:gd name="connsiteY134" fmla="*/ 77206 h 384786"/>
                    <a:gd name="connsiteX135" fmla="*/ 236266 w 350626"/>
                    <a:gd name="connsiteY135" fmla="*/ 76493 h 384786"/>
                    <a:gd name="connsiteX136" fmla="*/ 236130 w 350626"/>
                    <a:gd name="connsiteY136" fmla="*/ 73996 h 384786"/>
                    <a:gd name="connsiteX137" fmla="*/ 236157 w 350626"/>
                    <a:gd name="connsiteY137" fmla="*/ 74024 h 384786"/>
                    <a:gd name="connsiteX138" fmla="*/ 236157 w 350626"/>
                    <a:gd name="connsiteY138" fmla="*/ 73887 h 384786"/>
                    <a:gd name="connsiteX139" fmla="*/ 236157 w 350626"/>
                    <a:gd name="connsiteY139" fmla="*/ 73640 h 384786"/>
                    <a:gd name="connsiteX140" fmla="*/ 236157 w 350626"/>
                    <a:gd name="connsiteY140" fmla="*/ 73612 h 384786"/>
                    <a:gd name="connsiteX141" fmla="*/ 236898 w 350626"/>
                    <a:gd name="connsiteY141" fmla="*/ 63462 h 384786"/>
                    <a:gd name="connsiteX142" fmla="*/ 239695 w 350626"/>
                    <a:gd name="connsiteY142" fmla="*/ 53560 h 384786"/>
                    <a:gd name="connsiteX143" fmla="*/ 240354 w 350626"/>
                    <a:gd name="connsiteY143" fmla="*/ 51996 h 384786"/>
                    <a:gd name="connsiteX144" fmla="*/ 240573 w 350626"/>
                    <a:gd name="connsiteY144" fmla="*/ 51502 h 384786"/>
                    <a:gd name="connsiteX145" fmla="*/ 240409 w 350626"/>
                    <a:gd name="connsiteY145" fmla="*/ 52270 h 384786"/>
                    <a:gd name="connsiteX146" fmla="*/ 240738 w 350626"/>
                    <a:gd name="connsiteY146" fmla="*/ 51173 h 384786"/>
                    <a:gd name="connsiteX147" fmla="*/ 240765 w 350626"/>
                    <a:gd name="connsiteY147" fmla="*/ 51091 h 384786"/>
                    <a:gd name="connsiteX148" fmla="*/ 240765 w 350626"/>
                    <a:gd name="connsiteY148" fmla="*/ 51091 h 384786"/>
                    <a:gd name="connsiteX149" fmla="*/ 241396 w 350626"/>
                    <a:gd name="connsiteY149" fmla="*/ 49801 h 384786"/>
                    <a:gd name="connsiteX150" fmla="*/ 242603 w 350626"/>
                    <a:gd name="connsiteY150" fmla="*/ 47552 h 384786"/>
                    <a:gd name="connsiteX151" fmla="*/ 243564 w 350626"/>
                    <a:gd name="connsiteY151" fmla="*/ 45906 h 384786"/>
                    <a:gd name="connsiteX152" fmla="*/ 244551 w 350626"/>
                    <a:gd name="connsiteY152" fmla="*/ 44342 h 384786"/>
                    <a:gd name="connsiteX153" fmla="*/ 246197 w 350626"/>
                    <a:gd name="connsiteY153" fmla="*/ 41956 h 384786"/>
                    <a:gd name="connsiteX154" fmla="*/ 246828 w 350626"/>
                    <a:gd name="connsiteY154" fmla="*/ 41078 h 384786"/>
                    <a:gd name="connsiteX155" fmla="*/ 166315 w 350626"/>
                    <a:gd name="connsiteY155" fmla="*/ 5032 h 384786"/>
                    <a:gd name="connsiteX156" fmla="*/ 67121 w 350626"/>
                    <a:gd name="connsiteY156" fmla="*/ 4264 h 384786"/>
                    <a:gd name="connsiteX157" fmla="*/ 6030 w 350626"/>
                    <a:gd name="connsiteY157" fmla="*/ 70869 h 384786"/>
                    <a:gd name="connsiteX158" fmla="*/ 8828 w 350626"/>
                    <a:gd name="connsiteY158" fmla="*/ 170200 h 384786"/>
                    <a:gd name="connsiteX159" fmla="*/ 97433 w 350626"/>
                    <a:gd name="connsiteY159" fmla="*/ 316989 h 384786"/>
                    <a:gd name="connsiteX160" fmla="*/ 248117 w 350626"/>
                    <a:gd name="connsiteY160" fmla="*/ 384746 h 384786"/>
                    <a:gd name="connsiteX161" fmla="*/ 329151 w 350626"/>
                    <a:gd name="connsiteY161" fmla="*/ 341294 h 384786"/>
                    <a:gd name="connsiteX162" fmla="*/ 343800 w 350626"/>
                    <a:gd name="connsiteY162" fmla="*/ 193984 h 384786"/>
                    <a:gd name="connsiteX163" fmla="*/ 334144 w 350626"/>
                    <a:gd name="connsiteY163" fmla="*/ 160791 h 384786"/>
                    <a:gd name="connsiteX164" fmla="*/ 325091 w 350626"/>
                    <a:gd name="connsiteY164" fmla="*/ 138352 h 384786"/>
                    <a:gd name="connsiteX165" fmla="*/ 310635 w 350626"/>
                    <a:gd name="connsiteY165" fmla="*/ 141945 h 384786"/>
                    <a:gd name="connsiteX166" fmla="*/ 298290 w 350626"/>
                    <a:gd name="connsiteY166" fmla="*/ 141013 h 384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</a:cxnLst>
                  <a:rect l="l" t="t" r="r" b="b"/>
                  <a:pathLst>
                    <a:path w="350626" h="384786">
                      <a:moveTo>
                        <a:pt x="298290" y="141013"/>
                      </a:moveTo>
                      <a:lnTo>
                        <a:pt x="298620" y="141068"/>
                      </a:lnTo>
                      <a:lnTo>
                        <a:pt x="297577" y="140876"/>
                      </a:lnTo>
                      <a:lnTo>
                        <a:pt x="298373" y="141040"/>
                      </a:lnTo>
                      <a:lnTo>
                        <a:pt x="297467" y="140848"/>
                      </a:lnTo>
                      <a:lnTo>
                        <a:pt x="298180" y="140985"/>
                      </a:lnTo>
                      <a:lnTo>
                        <a:pt x="297221" y="140821"/>
                      </a:lnTo>
                      <a:lnTo>
                        <a:pt x="297961" y="140958"/>
                      </a:lnTo>
                      <a:lnTo>
                        <a:pt x="294697" y="140354"/>
                      </a:lnTo>
                      <a:lnTo>
                        <a:pt x="294011" y="140190"/>
                      </a:lnTo>
                      <a:lnTo>
                        <a:pt x="293928" y="140162"/>
                      </a:lnTo>
                      <a:lnTo>
                        <a:pt x="293682" y="140107"/>
                      </a:lnTo>
                      <a:lnTo>
                        <a:pt x="293407" y="140053"/>
                      </a:lnTo>
                      <a:lnTo>
                        <a:pt x="293297" y="140025"/>
                      </a:lnTo>
                      <a:lnTo>
                        <a:pt x="293297" y="140025"/>
                      </a:lnTo>
                      <a:lnTo>
                        <a:pt x="286988" y="138215"/>
                      </a:lnTo>
                      <a:lnTo>
                        <a:pt x="286330" y="137995"/>
                      </a:lnTo>
                      <a:lnTo>
                        <a:pt x="283943" y="137118"/>
                      </a:lnTo>
                      <a:lnTo>
                        <a:pt x="283065" y="136788"/>
                      </a:lnTo>
                      <a:lnTo>
                        <a:pt x="280185" y="135581"/>
                      </a:lnTo>
                      <a:cubicBezTo>
                        <a:pt x="280762" y="135828"/>
                        <a:pt x="281338" y="136048"/>
                        <a:pt x="281968" y="136185"/>
                      </a:cubicBezTo>
                      <a:lnTo>
                        <a:pt x="281173" y="135910"/>
                      </a:lnTo>
                      <a:cubicBezTo>
                        <a:pt x="280762" y="135801"/>
                        <a:pt x="280377" y="135664"/>
                        <a:pt x="279993" y="135471"/>
                      </a:cubicBezTo>
                      <a:lnTo>
                        <a:pt x="279993" y="135471"/>
                      </a:lnTo>
                      <a:lnTo>
                        <a:pt x="279774" y="135389"/>
                      </a:lnTo>
                      <a:lnTo>
                        <a:pt x="277250" y="134182"/>
                      </a:lnTo>
                      <a:lnTo>
                        <a:pt x="276674" y="133880"/>
                      </a:lnTo>
                      <a:lnTo>
                        <a:pt x="278923" y="134731"/>
                      </a:lnTo>
                      <a:lnTo>
                        <a:pt x="276455" y="133771"/>
                      </a:lnTo>
                      <a:lnTo>
                        <a:pt x="278732" y="134621"/>
                      </a:lnTo>
                      <a:lnTo>
                        <a:pt x="277113" y="133990"/>
                      </a:lnTo>
                      <a:lnTo>
                        <a:pt x="276948" y="133935"/>
                      </a:lnTo>
                      <a:lnTo>
                        <a:pt x="276756" y="133853"/>
                      </a:lnTo>
                      <a:lnTo>
                        <a:pt x="276647" y="133798"/>
                      </a:lnTo>
                      <a:lnTo>
                        <a:pt x="276674" y="133826"/>
                      </a:lnTo>
                      <a:lnTo>
                        <a:pt x="276317" y="133689"/>
                      </a:lnTo>
                      <a:lnTo>
                        <a:pt x="276647" y="133798"/>
                      </a:lnTo>
                      <a:lnTo>
                        <a:pt x="276345" y="133661"/>
                      </a:lnTo>
                      <a:lnTo>
                        <a:pt x="276098" y="133551"/>
                      </a:lnTo>
                      <a:lnTo>
                        <a:pt x="276070" y="133551"/>
                      </a:lnTo>
                      <a:lnTo>
                        <a:pt x="276070" y="133551"/>
                      </a:lnTo>
                      <a:lnTo>
                        <a:pt x="275988" y="133524"/>
                      </a:lnTo>
                      <a:lnTo>
                        <a:pt x="276070" y="133551"/>
                      </a:lnTo>
                      <a:lnTo>
                        <a:pt x="275933" y="133496"/>
                      </a:lnTo>
                      <a:lnTo>
                        <a:pt x="275741" y="133387"/>
                      </a:lnTo>
                      <a:lnTo>
                        <a:pt x="272833" y="131658"/>
                      </a:lnTo>
                      <a:cubicBezTo>
                        <a:pt x="271681" y="131686"/>
                        <a:pt x="269734" y="131549"/>
                        <a:pt x="270529" y="130314"/>
                      </a:cubicBezTo>
                      <a:lnTo>
                        <a:pt x="270529" y="130314"/>
                      </a:lnTo>
                      <a:lnTo>
                        <a:pt x="270420" y="130232"/>
                      </a:lnTo>
                      <a:lnTo>
                        <a:pt x="265290" y="126611"/>
                      </a:lnTo>
                      <a:lnTo>
                        <a:pt x="262656" y="124471"/>
                      </a:lnTo>
                      <a:cubicBezTo>
                        <a:pt x="263836" y="125486"/>
                        <a:pt x="265262" y="126172"/>
                        <a:pt x="266771" y="126556"/>
                      </a:cubicBezTo>
                      <a:lnTo>
                        <a:pt x="262382" y="124224"/>
                      </a:lnTo>
                      <a:lnTo>
                        <a:pt x="266469" y="126309"/>
                      </a:lnTo>
                      <a:lnTo>
                        <a:pt x="262299" y="124197"/>
                      </a:lnTo>
                      <a:lnTo>
                        <a:pt x="261285" y="123319"/>
                      </a:lnTo>
                      <a:lnTo>
                        <a:pt x="260050" y="122222"/>
                      </a:lnTo>
                      <a:lnTo>
                        <a:pt x="258816" y="121070"/>
                      </a:lnTo>
                      <a:lnTo>
                        <a:pt x="258898" y="121125"/>
                      </a:lnTo>
                      <a:lnTo>
                        <a:pt x="258843" y="121097"/>
                      </a:lnTo>
                      <a:lnTo>
                        <a:pt x="258734" y="120987"/>
                      </a:lnTo>
                      <a:lnTo>
                        <a:pt x="258679" y="120933"/>
                      </a:lnTo>
                      <a:lnTo>
                        <a:pt x="258624" y="120905"/>
                      </a:lnTo>
                      <a:lnTo>
                        <a:pt x="258349" y="120631"/>
                      </a:lnTo>
                      <a:lnTo>
                        <a:pt x="258679" y="120933"/>
                      </a:lnTo>
                      <a:lnTo>
                        <a:pt x="259200" y="121207"/>
                      </a:lnTo>
                      <a:cubicBezTo>
                        <a:pt x="258843" y="120960"/>
                        <a:pt x="258486" y="120686"/>
                        <a:pt x="258158" y="120411"/>
                      </a:cubicBezTo>
                      <a:lnTo>
                        <a:pt x="258130" y="120411"/>
                      </a:lnTo>
                      <a:lnTo>
                        <a:pt x="258075" y="120384"/>
                      </a:lnTo>
                      <a:lnTo>
                        <a:pt x="258130" y="120411"/>
                      </a:lnTo>
                      <a:lnTo>
                        <a:pt x="258103" y="120384"/>
                      </a:lnTo>
                      <a:lnTo>
                        <a:pt x="258048" y="120356"/>
                      </a:lnTo>
                      <a:lnTo>
                        <a:pt x="257718" y="120027"/>
                      </a:lnTo>
                      <a:lnTo>
                        <a:pt x="258103" y="120384"/>
                      </a:lnTo>
                      <a:lnTo>
                        <a:pt x="261559" y="122304"/>
                      </a:lnTo>
                      <a:cubicBezTo>
                        <a:pt x="261394" y="122167"/>
                        <a:pt x="261230" y="122002"/>
                        <a:pt x="261065" y="121865"/>
                      </a:cubicBezTo>
                      <a:lnTo>
                        <a:pt x="257444" y="119753"/>
                      </a:lnTo>
                      <a:lnTo>
                        <a:pt x="260764" y="121618"/>
                      </a:lnTo>
                      <a:lnTo>
                        <a:pt x="260764" y="121618"/>
                      </a:lnTo>
                      <a:lnTo>
                        <a:pt x="257417" y="119726"/>
                      </a:lnTo>
                      <a:lnTo>
                        <a:pt x="256182" y="118464"/>
                      </a:lnTo>
                      <a:cubicBezTo>
                        <a:pt x="257197" y="119533"/>
                        <a:pt x="258459" y="120274"/>
                        <a:pt x="259831" y="120795"/>
                      </a:cubicBezTo>
                      <a:cubicBezTo>
                        <a:pt x="259583" y="120548"/>
                        <a:pt x="259337" y="120329"/>
                        <a:pt x="259090" y="120082"/>
                      </a:cubicBezTo>
                      <a:lnTo>
                        <a:pt x="255935" y="118162"/>
                      </a:lnTo>
                      <a:lnTo>
                        <a:pt x="258925" y="119890"/>
                      </a:lnTo>
                      <a:cubicBezTo>
                        <a:pt x="258925" y="119890"/>
                        <a:pt x="258925" y="119890"/>
                        <a:pt x="258898" y="119863"/>
                      </a:cubicBezTo>
                      <a:lnTo>
                        <a:pt x="255881" y="118107"/>
                      </a:lnTo>
                      <a:lnTo>
                        <a:pt x="255140" y="117284"/>
                      </a:lnTo>
                      <a:lnTo>
                        <a:pt x="249434" y="110316"/>
                      </a:lnTo>
                      <a:lnTo>
                        <a:pt x="248337" y="108780"/>
                      </a:lnTo>
                      <a:cubicBezTo>
                        <a:pt x="249187" y="110015"/>
                        <a:pt x="250339" y="110920"/>
                        <a:pt x="251601" y="111661"/>
                      </a:cubicBezTo>
                      <a:cubicBezTo>
                        <a:pt x="251162" y="111112"/>
                        <a:pt x="250668" y="110563"/>
                        <a:pt x="250257" y="109987"/>
                      </a:cubicBezTo>
                      <a:lnTo>
                        <a:pt x="248117" y="108478"/>
                      </a:lnTo>
                      <a:lnTo>
                        <a:pt x="250147" y="109877"/>
                      </a:lnTo>
                      <a:cubicBezTo>
                        <a:pt x="250147" y="109850"/>
                        <a:pt x="250120" y="109850"/>
                        <a:pt x="250120" y="109823"/>
                      </a:cubicBezTo>
                      <a:lnTo>
                        <a:pt x="248090" y="108424"/>
                      </a:lnTo>
                      <a:lnTo>
                        <a:pt x="246389" y="105845"/>
                      </a:lnTo>
                      <a:cubicBezTo>
                        <a:pt x="247185" y="107107"/>
                        <a:pt x="248254" y="108094"/>
                        <a:pt x="249489" y="108890"/>
                      </a:cubicBezTo>
                      <a:cubicBezTo>
                        <a:pt x="249077" y="108314"/>
                        <a:pt x="248693" y="107710"/>
                        <a:pt x="248309" y="107107"/>
                      </a:cubicBezTo>
                      <a:lnTo>
                        <a:pt x="246197" y="105516"/>
                      </a:lnTo>
                      <a:lnTo>
                        <a:pt x="248227" y="106997"/>
                      </a:lnTo>
                      <a:cubicBezTo>
                        <a:pt x="248227" y="106970"/>
                        <a:pt x="248199" y="106970"/>
                        <a:pt x="248199" y="106942"/>
                      </a:cubicBezTo>
                      <a:lnTo>
                        <a:pt x="246169" y="105461"/>
                      </a:lnTo>
                      <a:lnTo>
                        <a:pt x="240930" y="94982"/>
                      </a:lnTo>
                      <a:lnTo>
                        <a:pt x="240711" y="94625"/>
                      </a:lnTo>
                      <a:cubicBezTo>
                        <a:pt x="240628" y="94433"/>
                        <a:pt x="240546" y="94269"/>
                        <a:pt x="240436" y="94077"/>
                      </a:cubicBezTo>
                      <a:lnTo>
                        <a:pt x="240327" y="93830"/>
                      </a:lnTo>
                      <a:lnTo>
                        <a:pt x="240299" y="93748"/>
                      </a:lnTo>
                      <a:lnTo>
                        <a:pt x="240299" y="93748"/>
                      </a:lnTo>
                      <a:lnTo>
                        <a:pt x="240272" y="93665"/>
                      </a:lnTo>
                      <a:lnTo>
                        <a:pt x="240190" y="93501"/>
                      </a:lnTo>
                      <a:lnTo>
                        <a:pt x="239614" y="91964"/>
                      </a:lnTo>
                      <a:cubicBezTo>
                        <a:pt x="239833" y="92595"/>
                        <a:pt x="240107" y="93171"/>
                        <a:pt x="240436" y="93720"/>
                      </a:cubicBezTo>
                      <a:lnTo>
                        <a:pt x="240463" y="93748"/>
                      </a:lnTo>
                      <a:lnTo>
                        <a:pt x="240463" y="93748"/>
                      </a:lnTo>
                      <a:lnTo>
                        <a:pt x="240793" y="94049"/>
                      </a:lnTo>
                      <a:lnTo>
                        <a:pt x="241287" y="94488"/>
                      </a:lnTo>
                      <a:cubicBezTo>
                        <a:pt x="240546" y="93665"/>
                        <a:pt x="239970" y="92705"/>
                        <a:pt x="239531" y="91663"/>
                      </a:cubicBezTo>
                      <a:lnTo>
                        <a:pt x="239531" y="91663"/>
                      </a:lnTo>
                      <a:lnTo>
                        <a:pt x="239421" y="91388"/>
                      </a:lnTo>
                      <a:lnTo>
                        <a:pt x="239366" y="91224"/>
                      </a:lnTo>
                      <a:lnTo>
                        <a:pt x="239284" y="91059"/>
                      </a:lnTo>
                      <a:lnTo>
                        <a:pt x="239037" y="90264"/>
                      </a:lnTo>
                      <a:lnTo>
                        <a:pt x="238351" y="88069"/>
                      </a:lnTo>
                      <a:lnTo>
                        <a:pt x="236678" y="79181"/>
                      </a:lnTo>
                      <a:cubicBezTo>
                        <a:pt x="236980" y="80251"/>
                        <a:pt x="237501" y="81211"/>
                        <a:pt x="238132" y="82116"/>
                      </a:cubicBezTo>
                      <a:cubicBezTo>
                        <a:pt x="237940" y="80909"/>
                        <a:pt x="237693" y="79702"/>
                        <a:pt x="237556" y="78468"/>
                      </a:cubicBezTo>
                      <a:cubicBezTo>
                        <a:pt x="237529" y="78413"/>
                        <a:pt x="237446" y="78358"/>
                        <a:pt x="237419" y="78276"/>
                      </a:cubicBezTo>
                      <a:lnTo>
                        <a:pt x="236321" y="76959"/>
                      </a:lnTo>
                      <a:lnTo>
                        <a:pt x="237364" y="78166"/>
                      </a:lnTo>
                      <a:lnTo>
                        <a:pt x="237089" y="77617"/>
                      </a:lnTo>
                      <a:lnTo>
                        <a:pt x="236980" y="77371"/>
                      </a:lnTo>
                      <a:lnTo>
                        <a:pt x="236294" y="76548"/>
                      </a:lnTo>
                      <a:lnTo>
                        <a:pt x="236952" y="77316"/>
                      </a:lnTo>
                      <a:lnTo>
                        <a:pt x="236898" y="77206"/>
                      </a:lnTo>
                      <a:lnTo>
                        <a:pt x="236266" y="76493"/>
                      </a:lnTo>
                      <a:lnTo>
                        <a:pt x="236130" y="73996"/>
                      </a:lnTo>
                      <a:lnTo>
                        <a:pt x="236157" y="74024"/>
                      </a:lnTo>
                      <a:lnTo>
                        <a:pt x="236157" y="73887"/>
                      </a:lnTo>
                      <a:lnTo>
                        <a:pt x="236157" y="73640"/>
                      </a:lnTo>
                      <a:lnTo>
                        <a:pt x="236157" y="73612"/>
                      </a:lnTo>
                      <a:cubicBezTo>
                        <a:pt x="236075" y="70211"/>
                        <a:pt x="236321" y="66809"/>
                        <a:pt x="236898" y="63462"/>
                      </a:cubicBezTo>
                      <a:cubicBezTo>
                        <a:pt x="237474" y="60116"/>
                        <a:pt x="238406" y="56797"/>
                        <a:pt x="239695" y="53560"/>
                      </a:cubicBezTo>
                      <a:lnTo>
                        <a:pt x="240354" y="51996"/>
                      </a:lnTo>
                      <a:lnTo>
                        <a:pt x="240573" y="51502"/>
                      </a:lnTo>
                      <a:cubicBezTo>
                        <a:pt x="240463" y="51749"/>
                        <a:pt x="240518" y="52023"/>
                        <a:pt x="240409" y="52270"/>
                      </a:cubicBezTo>
                      <a:cubicBezTo>
                        <a:pt x="240518" y="51886"/>
                        <a:pt x="240546" y="51557"/>
                        <a:pt x="240738" y="51173"/>
                      </a:cubicBezTo>
                      <a:lnTo>
                        <a:pt x="240765" y="51091"/>
                      </a:lnTo>
                      <a:lnTo>
                        <a:pt x="240765" y="51091"/>
                      </a:lnTo>
                      <a:lnTo>
                        <a:pt x="241396" y="49801"/>
                      </a:lnTo>
                      <a:lnTo>
                        <a:pt x="242603" y="47552"/>
                      </a:lnTo>
                      <a:lnTo>
                        <a:pt x="243564" y="45906"/>
                      </a:lnTo>
                      <a:lnTo>
                        <a:pt x="244551" y="44342"/>
                      </a:lnTo>
                      <a:lnTo>
                        <a:pt x="246197" y="41956"/>
                      </a:lnTo>
                      <a:lnTo>
                        <a:pt x="246828" y="41078"/>
                      </a:lnTo>
                      <a:cubicBezTo>
                        <a:pt x="224251" y="24399"/>
                        <a:pt x="197533" y="11643"/>
                        <a:pt x="166315" y="5032"/>
                      </a:cubicBezTo>
                      <a:cubicBezTo>
                        <a:pt x="137210" y="-1112"/>
                        <a:pt x="104264" y="-1935"/>
                        <a:pt x="67121" y="4264"/>
                      </a:cubicBezTo>
                      <a:cubicBezTo>
                        <a:pt x="38400" y="9065"/>
                        <a:pt x="16234" y="35592"/>
                        <a:pt x="6030" y="70869"/>
                      </a:cubicBezTo>
                      <a:cubicBezTo>
                        <a:pt x="-2337" y="99865"/>
                        <a:pt x="-2529" y="134868"/>
                        <a:pt x="8828" y="170200"/>
                      </a:cubicBezTo>
                      <a:cubicBezTo>
                        <a:pt x="25205" y="221443"/>
                        <a:pt x="56011" y="275704"/>
                        <a:pt x="97433" y="316989"/>
                      </a:cubicBezTo>
                      <a:cubicBezTo>
                        <a:pt x="138389" y="357808"/>
                        <a:pt x="189769" y="386008"/>
                        <a:pt x="248117" y="384746"/>
                      </a:cubicBezTo>
                      <a:cubicBezTo>
                        <a:pt x="287208" y="383923"/>
                        <a:pt x="313268" y="366778"/>
                        <a:pt x="329151" y="341294"/>
                      </a:cubicBezTo>
                      <a:cubicBezTo>
                        <a:pt x="353895" y="301627"/>
                        <a:pt x="355019" y="243032"/>
                        <a:pt x="343800" y="193984"/>
                      </a:cubicBezTo>
                      <a:cubicBezTo>
                        <a:pt x="341303" y="183148"/>
                        <a:pt x="338122" y="171983"/>
                        <a:pt x="334144" y="160791"/>
                      </a:cubicBezTo>
                      <a:cubicBezTo>
                        <a:pt x="331483" y="153302"/>
                        <a:pt x="328438" y="145813"/>
                        <a:pt x="325091" y="138352"/>
                      </a:cubicBezTo>
                      <a:cubicBezTo>
                        <a:pt x="320428" y="140464"/>
                        <a:pt x="315573" y="141616"/>
                        <a:pt x="310635" y="141945"/>
                      </a:cubicBezTo>
                      <a:cubicBezTo>
                        <a:pt x="306547" y="142110"/>
                        <a:pt x="302433" y="141754"/>
                        <a:pt x="298290" y="14101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27" name="任意多边形: 形状 4926">
                  <a:extLst>
                    <a:ext uri="{FF2B5EF4-FFF2-40B4-BE49-F238E27FC236}">
                      <a16:creationId xmlns:a16="http://schemas.microsoft.com/office/drawing/2014/main" id="{FE443375-9D99-CB87-0725-AE74F7EC154A}"/>
                    </a:ext>
                  </a:extLst>
                </p:cNvPr>
                <p:cNvSpPr/>
                <p:nvPr/>
              </p:nvSpPr>
              <p:spPr>
                <a:xfrm>
                  <a:off x="12053733" y="3320667"/>
                  <a:ext cx="443" cy="2770"/>
                </a:xfrm>
                <a:custGeom>
                  <a:avLst/>
                  <a:gdLst>
                    <a:gd name="connsiteX0" fmla="*/ 443 w 443"/>
                    <a:gd name="connsiteY0" fmla="*/ 1783 h 2770"/>
                    <a:gd name="connsiteX1" fmla="*/ 86 w 443"/>
                    <a:gd name="connsiteY1" fmla="*/ 0 h 2770"/>
                    <a:gd name="connsiteX2" fmla="*/ 59 w 443"/>
                    <a:gd name="connsiteY2" fmla="*/ 2771 h 2770"/>
                    <a:gd name="connsiteX3" fmla="*/ 443 w 443"/>
                    <a:gd name="connsiteY3" fmla="*/ 1783 h 2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3" h="2770">
                      <a:moveTo>
                        <a:pt x="443" y="1783"/>
                      </a:moveTo>
                      <a:cubicBezTo>
                        <a:pt x="333" y="1180"/>
                        <a:pt x="31" y="659"/>
                        <a:pt x="86" y="0"/>
                      </a:cubicBezTo>
                      <a:cubicBezTo>
                        <a:pt x="-24" y="933"/>
                        <a:pt x="-24" y="1866"/>
                        <a:pt x="59" y="2771"/>
                      </a:cubicBezTo>
                      <a:cubicBezTo>
                        <a:pt x="169" y="2441"/>
                        <a:pt x="306" y="2112"/>
                        <a:pt x="443" y="178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28" name="任意多边形: 形状 4927">
                  <a:extLst>
                    <a:ext uri="{FF2B5EF4-FFF2-40B4-BE49-F238E27FC236}">
                      <a16:creationId xmlns:a16="http://schemas.microsoft.com/office/drawing/2014/main" id="{28CAD2AE-CCDE-03B7-001F-F24164397350}"/>
                    </a:ext>
                  </a:extLst>
                </p:cNvPr>
                <p:cNvSpPr/>
                <p:nvPr/>
              </p:nvSpPr>
              <p:spPr>
                <a:xfrm>
                  <a:off x="12111344" y="3407023"/>
                  <a:ext cx="2743" cy="2743"/>
                </a:xfrm>
                <a:custGeom>
                  <a:avLst/>
                  <a:gdLst>
                    <a:gd name="connsiteX0" fmla="*/ 0 w 2743"/>
                    <a:gd name="connsiteY0" fmla="*/ 0 h 2743"/>
                    <a:gd name="connsiteX1" fmla="*/ 0 w 2743"/>
                    <a:gd name="connsiteY1" fmla="*/ 0 h 2743"/>
                    <a:gd name="connsiteX2" fmla="*/ 0 w 2743"/>
                    <a:gd name="connsiteY2" fmla="*/ 0 h 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43" h="274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29" name="任意多边形: 形状 4928">
                  <a:extLst>
                    <a:ext uri="{FF2B5EF4-FFF2-40B4-BE49-F238E27FC236}">
                      <a16:creationId xmlns:a16="http://schemas.microsoft.com/office/drawing/2014/main" id="{3B1DC3CE-6B75-BE04-CEF8-77146FEA3581}"/>
                    </a:ext>
                  </a:extLst>
                </p:cNvPr>
                <p:cNvSpPr/>
                <p:nvPr/>
              </p:nvSpPr>
              <p:spPr>
                <a:xfrm>
                  <a:off x="12054450" y="3360141"/>
                  <a:ext cx="1289" cy="1152"/>
                </a:xfrm>
                <a:custGeom>
                  <a:avLst/>
                  <a:gdLst>
                    <a:gd name="connsiteX0" fmla="*/ 82 w 1289"/>
                    <a:gd name="connsiteY0" fmla="*/ 82 h 1152"/>
                    <a:gd name="connsiteX1" fmla="*/ 1289 w 1289"/>
                    <a:gd name="connsiteY1" fmla="*/ 1152 h 1152"/>
                    <a:gd name="connsiteX2" fmla="*/ 1262 w 1289"/>
                    <a:gd name="connsiteY2" fmla="*/ 1097 h 1152"/>
                    <a:gd name="connsiteX3" fmla="*/ 0 w 1289"/>
                    <a:gd name="connsiteY3" fmla="*/ 0 h 1152"/>
                    <a:gd name="connsiteX4" fmla="*/ 82 w 1289"/>
                    <a:gd name="connsiteY4" fmla="*/ 82 h 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89" h="1152">
                      <a:moveTo>
                        <a:pt x="82" y="82"/>
                      </a:moveTo>
                      <a:lnTo>
                        <a:pt x="1289" y="1152"/>
                      </a:lnTo>
                      <a:cubicBezTo>
                        <a:pt x="1289" y="1125"/>
                        <a:pt x="1262" y="1097"/>
                        <a:pt x="1262" y="1097"/>
                      </a:cubicBezTo>
                      <a:lnTo>
                        <a:pt x="0" y="0"/>
                      </a:lnTo>
                      <a:lnTo>
                        <a:pt x="82" y="8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30" name="任意多边形: 形状 4929">
                  <a:extLst>
                    <a:ext uri="{FF2B5EF4-FFF2-40B4-BE49-F238E27FC236}">
                      <a16:creationId xmlns:a16="http://schemas.microsoft.com/office/drawing/2014/main" id="{C2D367CA-4323-656B-899A-F94DC059A7C5}"/>
                    </a:ext>
                  </a:extLst>
                </p:cNvPr>
                <p:cNvSpPr/>
                <p:nvPr/>
              </p:nvSpPr>
              <p:spPr>
                <a:xfrm>
                  <a:off x="12111125" y="3406968"/>
                  <a:ext cx="2743" cy="27"/>
                </a:xfrm>
                <a:custGeom>
                  <a:avLst/>
                  <a:gdLst>
                    <a:gd name="connsiteX0" fmla="*/ 0 w 2743"/>
                    <a:gd name="connsiteY0" fmla="*/ 0 h 27"/>
                    <a:gd name="connsiteX1" fmla="*/ 0 w 2743"/>
                    <a:gd name="connsiteY1" fmla="*/ 27 h 27"/>
                    <a:gd name="connsiteX2" fmla="*/ 0 w 2743"/>
                    <a:gd name="connsiteY2" fmla="*/ 0 h 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43" h="27">
                      <a:moveTo>
                        <a:pt x="0" y="0"/>
                      </a:moveTo>
                      <a:lnTo>
                        <a:pt x="0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31" name="任意多边形: 形状 4930">
                  <a:extLst>
                    <a:ext uri="{FF2B5EF4-FFF2-40B4-BE49-F238E27FC236}">
                      <a16:creationId xmlns:a16="http://schemas.microsoft.com/office/drawing/2014/main" id="{71CE2F83-3455-D3BA-FDF6-DD3EE740A694}"/>
                    </a:ext>
                  </a:extLst>
                </p:cNvPr>
                <p:cNvSpPr/>
                <p:nvPr/>
              </p:nvSpPr>
              <p:spPr>
                <a:xfrm>
                  <a:off x="12111454" y="3407050"/>
                  <a:ext cx="2743" cy="2743"/>
                </a:xfrm>
                <a:custGeom>
                  <a:avLst/>
                  <a:gdLst>
                    <a:gd name="connsiteX0" fmla="*/ 0 w 2743"/>
                    <a:gd name="connsiteY0" fmla="*/ 0 h 2743"/>
                    <a:gd name="connsiteX1" fmla="*/ 0 w 2743"/>
                    <a:gd name="connsiteY1" fmla="*/ 0 h 2743"/>
                    <a:gd name="connsiteX2" fmla="*/ 0 w 2743"/>
                    <a:gd name="connsiteY2" fmla="*/ 0 h 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43" h="274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32" name="任意多边形: 形状 4931">
                  <a:extLst>
                    <a:ext uri="{FF2B5EF4-FFF2-40B4-BE49-F238E27FC236}">
                      <a16:creationId xmlns:a16="http://schemas.microsoft.com/office/drawing/2014/main" id="{2A10ED4E-7901-40C5-8073-56FA8F86E9B8}"/>
                    </a:ext>
                  </a:extLst>
                </p:cNvPr>
                <p:cNvSpPr/>
                <p:nvPr/>
              </p:nvSpPr>
              <p:spPr>
                <a:xfrm>
                  <a:off x="11533928" y="4645139"/>
                  <a:ext cx="149696" cy="190717"/>
                </a:xfrm>
                <a:custGeom>
                  <a:avLst/>
                  <a:gdLst>
                    <a:gd name="connsiteX0" fmla="*/ 0 w 149696"/>
                    <a:gd name="connsiteY0" fmla="*/ 71433 h 190717"/>
                    <a:gd name="connsiteX1" fmla="*/ 11576 w 149696"/>
                    <a:gd name="connsiteY1" fmla="*/ 98700 h 190717"/>
                    <a:gd name="connsiteX2" fmla="*/ 28145 w 149696"/>
                    <a:gd name="connsiteY2" fmla="*/ 131865 h 190717"/>
                    <a:gd name="connsiteX3" fmla="*/ 38926 w 149696"/>
                    <a:gd name="connsiteY3" fmla="*/ 152303 h 190717"/>
                    <a:gd name="connsiteX4" fmla="*/ 46415 w 149696"/>
                    <a:gd name="connsiteY4" fmla="*/ 163467 h 190717"/>
                    <a:gd name="connsiteX5" fmla="*/ 91513 w 149696"/>
                    <a:gd name="connsiteY5" fmla="*/ 189692 h 190717"/>
                    <a:gd name="connsiteX6" fmla="*/ 130494 w 149696"/>
                    <a:gd name="connsiteY6" fmla="*/ 172849 h 190717"/>
                    <a:gd name="connsiteX7" fmla="*/ 138559 w 149696"/>
                    <a:gd name="connsiteY7" fmla="*/ 143277 h 190717"/>
                    <a:gd name="connsiteX8" fmla="*/ 141055 w 149696"/>
                    <a:gd name="connsiteY8" fmla="*/ 92556 h 190717"/>
                    <a:gd name="connsiteX9" fmla="*/ 148764 w 149696"/>
                    <a:gd name="connsiteY9" fmla="*/ 17227 h 190717"/>
                    <a:gd name="connsiteX10" fmla="*/ 149697 w 149696"/>
                    <a:gd name="connsiteY10" fmla="*/ 0 h 190717"/>
                    <a:gd name="connsiteX11" fmla="*/ 139876 w 149696"/>
                    <a:gd name="connsiteY11" fmla="*/ 6337 h 190717"/>
                    <a:gd name="connsiteX12" fmla="*/ 0 w 149696"/>
                    <a:gd name="connsiteY12" fmla="*/ 71433 h 190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696" h="190717">
                      <a:moveTo>
                        <a:pt x="0" y="71433"/>
                      </a:moveTo>
                      <a:cubicBezTo>
                        <a:pt x="3649" y="80458"/>
                        <a:pt x="7461" y="89620"/>
                        <a:pt x="11576" y="98700"/>
                      </a:cubicBezTo>
                      <a:cubicBezTo>
                        <a:pt x="16734" y="110112"/>
                        <a:pt x="22248" y="121332"/>
                        <a:pt x="28145" y="131865"/>
                      </a:cubicBezTo>
                      <a:cubicBezTo>
                        <a:pt x="31876" y="138532"/>
                        <a:pt x="35141" y="145581"/>
                        <a:pt x="38926" y="152303"/>
                      </a:cubicBezTo>
                      <a:cubicBezTo>
                        <a:pt x="41121" y="156225"/>
                        <a:pt x="43535" y="160011"/>
                        <a:pt x="46415" y="163467"/>
                      </a:cubicBezTo>
                      <a:cubicBezTo>
                        <a:pt x="56428" y="175400"/>
                        <a:pt x="74066" y="186263"/>
                        <a:pt x="91513" y="189692"/>
                      </a:cubicBezTo>
                      <a:cubicBezTo>
                        <a:pt x="106957" y="192737"/>
                        <a:pt x="122457" y="189528"/>
                        <a:pt x="130494" y="172849"/>
                      </a:cubicBezTo>
                      <a:cubicBezTo>
                        <a:pt x="135075" y="163440"/>
                        <a:pt x="137325" y="153454"/>
                        <a:pt x="138559" y="143277"/>
                      </a:cubicBezTo>
                      <a:cubicBezTo>
                        <a:pt x="140589" y="126516"/>
                        <a:pt x="140013" y="109207"/>
                        <a:pt x="141055" y="92556"/>
                      </a:cubicBezTo>
                      <a:cubicBezTo>
                        <a:pt x="142509" y="70445"/>
                        <a:pt x="146761" y="42629"/>
                        <a:pt x="148764" y="17227"/>
                      </a:cubicBezTo>
                      <a:cubicBezTo>
                        <a:pt x="149230" y="11302"/>
                        <a:pt x="149532" y="5541"/>
                        <a:pt x="149697" y="0"/>
                      </a:cubicBezTo>
                      <a:cubicBezTo>
                        <a:pt x="146405" y="2085"/>
                        <a:pt x="143195" y="4307"/>
                        <a:pt x="139876" y="6337"/>
                      </a:cubicBezTo>
                      <a:cubicBezTo>
                        <a:pt x="95985" y="33220"/>
                        <a:pt x="49021" y="55001"/>
                        <a:pt x="0" y="71433"/>
                      </a:cubicBezTo>
                      <a:close/>
                    </a:path>
                  </a:pathLst>
                </a:custGeom>
                <a:solidFill>
                  <a:srgbClr val="DB2C41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33" name="任意多边形: 形状 4932">
                  <a:extLst>
                    <a:ext uri="{FF2B5EF4-FFF2-40B4-BE49-F238E27FC236}">
                      <a16:creationId xmlns:a16="http://schemas.microsoft.com/office/drawing/2014/main" id="{B4DAE66C-FC1E-EDB7-5C45-7002327175D2}"/>
                    </a:ext>
                  </a:extLst>
                </p:cNvPr>
                <p:cNvSpPr/>
                <p:nvPr/>
              </p:nvSpPr>
              <p:spPr>
                <a:xfrm>
                  <a:off x="10758843" y="4526056"/>
                  <a:ext cx="156109" cy="179470"/>
                </a:xfrm>
                <a:custGeom>
                  <a:avLst/>
                  <a:gdLst>
                    <a:gd name="connsiteX0" fmla="*/ 19169 w 156109"/>
                    <a:gd name="connsiteY0" fmla="*/ 81007 h 179470"/>
                    <a:gd name="connsiteX1" fmla="*/ 5261 w 156109"/>
                    <a:gd name="connsiteY1" fmla="*/ 120893 h 179470"/>
                    <a:gd name="connsiteX2" fmla="*/ 49 w 156109"/>
                    <a:gd name="connsiteY2" fmla="*/ 154278 h 179470"/>
                    <a:gd name="connsiteX3" fmla="*/ 5261 w 156109"/>
                    <a:gd name="connsiteY3" fmla="*/ 171862 h 179470"/>
                    <a:gd name="connsiteX4" fmla="*/ 26439 w 156109"/>
                    <a:gd name="connsiteY4" fmla="*/ 179350 h 179470"/>
                    <a:gd name="connsiteX5" fmla="*/ 54502 w 156109"/>
                    <a:gd name="connsiteY5" fmla="*/ 170627 h 179470"/>
                    <a:gd name="connsiteX6" fmla="*/ 97241 w 156109"/>
                    <a:gd name="connsiteY6" fmla="*/ 145143 h 179470"/>
                    <a:gd name="connsiteX7" fmla="*/ 123328 w 156109"/>
                    <a:gd name="connsiteY7" fmla="*/ 125885 h 179470"/>
                    <a:gd name="connsiteX8" fmla="*/ 156110 w 156109"/>
                    <a:gd name="connsiteY8" fmla="*/ 93214 h 179470"/>
                    <a:gd name="connsiteX9" fmla="*/ 53733 w 156109"/>
                    <a:gd name="connsiteY9" fmla="*/ 0 h 179470"/>
                    <a:gd name="connsiteX10" fmla="*/ 19169 w 156109"/>
                    <a:gd name="connsiteY10" fmla="*/ 81007 h 179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6109" h="179470">
                      <a:moveTo>
                        <a:pt x="19169" y="81007"/>
                      </a:moveTo>
                      <a:cubicBezTo>
                        <a:pt x="13820" y="94037"/>
                        <a:pt x="8965" y="107232"/>
                        <a:pt x="5261" y="120893"/>
                      </a:cubicBezTo>
                      <a:cubicBezTo>
                        <a:pt x="2518" y="130768"/>
                        <a:pt x="-417" y="142866"/>
                        <a:pt x="49" y="154278"/>
                      </a:cubicBezTo>
                      <a:cubicBezTo>
                        <a:pt x="323" y="160642"/>
                        <a:pt x="1613" y="166787"/>
                        <a:pt x="5261" y="171862"/>
                      </a:cubicBezTo>
                      <a:cubicBezTo>
                        <a:pt x="10034" y="178582"/>
                        <a:pt x="18209" y="179926"/>
                        <a:pt x="26439" y="179350"/>
                      </a:cubicBezTo>
                      <a:cubicBezTo>
                        <a:pt x="36588" y="178665"/>
                        <a:pt x="47067" y="174879"/>
                        <a:pt x="54502" y="170627"/>
                      </a:cubicBezTo>
                      <a:cubicBezTo>
                        <a:pt x="69013" y="162343"/>
                        <a:pt x="83415" y="154195"/>
                        <a:pt x="97241" y="145143"/>
                      </a:cubicBezTo>
                      <a:cubicBezTo>
                        <a:pt x="106238" y="139217"/>
                        <a:pt x="115016" y="132935"/>
                        <a:pt x="123328" y="125885"/>
                      </a:cubicBezTo>
                      <a:cubicBezTo>
                        <a:pt x="135152" y="115900"/>
                        <a:pt x="145055" y="103912"/>
                        <a:pt x="156110" y="93214"/>
                      </a:cubicBezTo>
                      <a:cubicBezTo>
                        <a:pt x="118638" y="65563"/>
                        <a:pt x="84430" y="34235"/>
                        <a:pt x="53733" y="0"/>
                      </a:cubicBezTo>
                      <a:cubicBezTo>
                        <a:pt x="43309" y="27405"/>
                        <a:pt x="30279" y="53849"/>
                        <a:pt x="19169" y="81007"/>
                      </a:cubicBezTo>
                      <a:close/>
                    </a:path>
                  </a:pathLst>
                </a:custGeom>
                <a:solidFill>
                  <a:srgbClr val="DB2C41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34" name="任意多边形: 形状 4933">
                  <a:extLst>
                    <a:ext uri="{FF2B5EF4-FFF2-40B4-BE49-F238E27FC236}">
                      <a16:creationId xmlns:a16="http://schemas.microsoft.com/office/drawing/2014/main" id="{7D798DA9-A6C0-0713-319D-42EDFBCFF343}"/>
                    </a:ext>
                  </a:extLst>
                </p:cNvPr>
                <p:cNvSpPr/>
                <p:nvPr/>
              </p:nvSpPr>
              <p:spPr>
                <a:xfrm>
                  <a:off x="10671698" y="3153565"/>
                  <a:ext cx="404599" cy="348254"/>
                </a:xfrm>
                <a:custGeom>
                  <a:avLst/>
                  <a:gdLst>
                    <a:gd name="connsiteX0" fmla="*/ 276859 w 404599"/>
                    <a:gd name="connsiteY0" fmla="*/ 284840 h 348254"/>
                    <a:gd name="connsiteX1" fmla="*/ 365629 w 404599"/>
                    <a:gd name="connsiteY1" fmla="*/ 192312 h 348254"/>
                    <a:gd name="connsiteX2" fmla="*/ 395749 w 404599"/>
                    <a:gd name="connsiteY2" fmla="*/ 134211 h 348254"/>
                    <a:gd name="connsiteX3" fmla="*/ 404500 w 404599"/>
                    <a:gd name="connsiteY3" fmla="*/ 84394 h 348254"/>
                    <a:gd name="connsiteX4" fmla="*/ 401620 w 404599"/>
                    <a:gd name="connsiteY4" fmla="*/ 81212 h 348254"/>
                    <a:gd name="connsiteX5" fmla="*/ 285308 w 404599"/>
                    <a:gd name="connsiteY5" fmla="*/ 3086 h 348254"/>
                    <a:gd name="connsiteX6" fmla="*/ 153387 w 404599"/>
                    <a:gd name="connsiteY6" fmla="*/ 18420 h 348254"/>
                    <a:gd name="connsiteX7" fmla="*/ 154594 w 404599"/>
                    <a:gd name="connsiteY7" fmla="*/ 45880 h 348254"/>
                    <a:gd name="connsiteX8" fmla="*/ 123075 w 404599"/>
                    <a:gd name="connsiteY8" fmla="*/ 79676 h 348254"/>
                    <a:gd name="connsiteX9" fmla="*/ 77346 w 404599"/>
                    <a:gd name="connsiteY9" fmla="*/ 75369 h 348254"/>
                    <a:gd name="connsiteX10" fmla="*/ 74273 w 404599"/>
                    <a:gd name="connsiteY10" fmla="*/ 72681 h 348254"/>
                    <a:gd name="connsiteX11" fmla="*/ 41958 w 404599"/>
                    <a:gd name="connsiteY11" fmla="*/ 114076 h 348254"/>
                    <a:gd name="connsiteX12" fmla="*/ 13182 w 404599"/>
                    <a:gd name="connsiteY12" fmla="*/ 173027 h 348254"/>
                    <a:gd name="connsiteX13" fmla="*/ 152 w 404599"/>
                    <a:gd name="connsiteY13" fmla="*/ 235161 h 348254"/>
                    <a:gd name="connsiteX14" fmla="*/ 10521 w 404599"/>
                    <a:gd name="connsiteY14" fmla="*/ 295950 h 348254"/>
                    <a:gd name="connsiteX15" fmla="*/ 57512 w 404599"/>
                    <a:gd name="connsiteY15" fmla="*/ 341213 h 348254"/>
                    <a:gd name="connsiteX16" fmla="*/ 162659 w 404599"/>
                    <a:gd name="connsiteY16" fmla="*/ 339402 h 348254"/>
                    <a:gd name="connsiteX17" fmla="*/ 232638 w 404599"/>
                    <a:gd name="connsiteY17" fmla="*/ 312793 h 348254"/>
                    <a:gd name="connsiteX18" fmla="*/ 234860 w 404599"/>
                    <a:gd name="connsiteY18" fmla="*/ 310818 h 348254"/>
                    <a:gd name="connsiteX19" fmla="*/ 238810 w 404599"/>
                    <a:gd name="connsiteY19" fmla="*/ 309556 h 348254"/>
                    <a:gd name="connsiteX20" fmla="*/ 276859 w 404599"/>
                    <a:gd name="connsiteY20" fmla="*/ 284840 h 348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404599" h="348254">
                      <a:moveTo>
                        <a:pt x="276859" y="284840"/>
                      </a:moveTo>
                      <a:cubicBezTo>
                        <a:pt x="309942" y="259877"/>
                        <a:pt x="338690" y="228659"/>
                        <a:pt x="365629" y="192312"/>
                      </a:cubicBezTo>
                      <a:cubicBezTo>
                        <a:pt x="376437" y="177773"/>
                        <a:pt x="388013" y="156568"/>
                        <a:pt x="395749" y="134211"/>
                      </a:cubicBezTo>
                      <a:cubicBezTo>
                        <a:pt x="401537" y="117422"/>
                        <a:pt x="405268" y="99976"/>
                        <a:pt x="404500" y="84394"/>
                      </a:cubicBezTo>
                      <a:cubicBezTo>
                        <a:pt x="403320" y="83571"/>
                        <a:pt x="402333" y="82502"/>
                        <a:pt x="401620" y="81212"/>
                      </a:cubicBezTo>
                      <a:cubicBezTo>
                        <a:pt x="376245" y="35840"/>
                        <a:pt x="333094" y="11206"/>
                        <a:pt x="285308" y="3086"/>
                      </a:cubicBezTo>
                      <a:cubicBezTo>
                        <a:pt x="242020" y="-4293"/>
                        <a:pt x="195002" y="1851"/>
                        <a:pt x="153387" y="18420"/>
                      </a:cubicBezTo>
                      <a:cubicBezTo>
                        <a:pt x="155774" y="26897"/>
                        <a:pt x="156377" y="36087"/>
                        <a:pt x="154594" y="45880"/>
                      </a:cubicBezTo>
                      <a:cubicBezTo>
                        <a:pt x="151604" y="61489"/>
                        <a:pt x="138766" y="73915"/>
                        <a:pt x="123075" y="79676"/>
                      </a:cubicBezTo>
                      <a:cubicBezTo>
                        <a:pt x="107521" y="85382"/>
                        <a:pt x="89663" y="84339"/>
                        <a:pt x="77346" y="75369"/>
                      </a:cubicBezTo>
                      <a:cubicBezTo>
                        <a:pt x="76221" y="74546"/>
                        <a:pt x="75316" y="73586"/>
                        <a:pt x="74273" y="72681"/>
                      </a:cubicBezTo>
                      <a:cubicBezTo>
                        <a:pt x="61929" y="85354"/>
                        <a:pt x="51258" y="99208"/>
                        <a:pt x="41958" y="114076"/>
                      </a:cubicBezTo>
                      <a:cubicBezTo>
                        <a:pt x="30547" y="132318"/>
                        <a:pt x="21192" y="152069"/>
                        <a:pt x="13182" y="173027"/>
                      </a:cubicBezTo>
                      <a:cubicBezTo>
                        <a:pt x="5940" y="192010"/>
                        <a:pt x="1058" y="213572"/>
                        <a:pt x="152" y="235161"/>
                      </a:cubicBezTo>
                      <a:cubicBezTo>
                        <a:pt x="-726" y="256228"/>
                        <a:pt x="2127" y="277324"/>
                        <a:pt x="10521" y="295950"/>
                      </a:cubicBezTo>
                      <a:cubicBezTo>
                        <a:pt x="21247" y="319788"/>
                        <a:pt x="37898" y="333861"/>
                        <a:pt x="57512" y="341213"/>
                      </a:cubicBezTo>
                      <a:cubicBezTo>
                        <a:pt x="89059" y="353036"/>
                        <a:pt x="127766" y="348263"/>
                        <a:pt x="162659" y="339402"/>
                      </a:cubicBezTo>
                      <a:cubicBezTo>
                        <a:pt x="188144" y="332956"/>
                        <a:pt x="211269" y="323958"/>
                        <a:pt x="232638" y="312793"/>
                      </a:cubicBezTo>
                      <a:cubicBezTo>
                        <a:pt x="233297" y="312080"/>
                        <a:pt x="233955" y="311339"/>
                        <a:pt x="234860" y="310818"/>
                      </a:cubicBezTo>
                      <a:cubicBezTo>
                        <a:pt x="236122" y="310078"/>
                        <a:pt x="237466" y="309693"/>
                        <a:pt x="238810" y="309556"/>
                      </a:cubicBezTo>
                      <a:cubicBezTo>
                        <a:pt x="252143" y="302177"/>
                        <a:pt x="264789" y="293947"/>
                        <a:pt x="276859" y="28484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35" name="任意多边形: 形状 4934">
                  <a:extLst>
                    <a:ext uri="{FF2B5EF4-FFF2-40B4-BE49-F238E27FC236}">
                      <a16:creationId xmlns:a16="http://schemas.microsoft.com/office/drawing/2014/main" id="{2FF45A30-9388-5514-B300-F9DF801B235A}"/>
                    </a:ext>
                  </a:extLst>
                </p:cNvPr>
                <p:cNvSpPr/>
                <p:nvPr/>
              </p:nvSpPr>
              <p:spPr>
                <a:xfrm>
                  <a:off x="10926639" y="3455083"/>
                  <a:ext cx="51435" cy="51352"/>
                </a:xfrm>
                <a:custGeom>
                  <a:avLst/>
                  <a:gdLst>
                    <a:gd name="connsiteX0" fmla="*/ 34756 w 51435"/>
                    <a:gd name="connsiteY0" fmla="*/ 0 h 51352"/>
                    <a:gd name="connsiteX1" fmla="*/ 34619 w 51435"/>
                    <a:gd name="connsiteY1" fmla="*/ 110 h 51352"/>
                    <a:gd name="connsiteX2" fmla="*/ 0 w 51435"/>
                    <a:gd name="connsiteY2" fmla="*/ 23098 h 51352"/>
                    <a:gd name="connsiteX3" fmla="*/ 4664 w 51435"/>
                    <a:gd name="connsiteY3" fmla="*/ 30998 h 51352"/>
                    <a:gd name="connsiteX4" fmla="*/ 13332 w 51435"/>
                    <a:gd name="connsiteY4" fmla="*/ 50146 h 51352"/>
                    <a:gd name="connsiteX5" fmla="*/ 13743 w 51435"/>
                    <a:gd name="connsiteY5" fmla="*/ 51353 h 51352"/>
                    <a:gd name="connsiteX6" fmla="*/ 37061 w 51435"/>
                    <a:gd name="connsiteY6" fmla="*/ 36347 h 51352"/>
                    <a:gd name="connsiteX7" fmla="*/ 51435 w 51435"/>
                    <a:gd name="connsiteY7" fmla="*/ 28036 h 51352"/>
                    <a:gd name="connsiteX8" fmla="*/ 41011 w 51435"/>
                    <a:gd name="connsiteY8" fmla="*/ 11686 h 51352"/>
                    <a:gd name="connsiteX9" fmla="*/ 34756 w 51435"/>
                    <a:gd name="connsiteY9" fmla="*/ 0 h 51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435" h="51352">
                      <a:moveTo>
                        <a:pt x="34756" y="0"/>
                      </a:moveTo>
                      <a:cubicBezTo>
                        <a:pt x="34702" y="27"/>
                        <a:pt x="34674" y="82"/>
                        <a:pt x="34619" y="110"/>
                      </a:cubicBezTo>
                      <a:cubicBezTo>
                        <a:pt x="23592" y="8477"/>
                        <a:pt x="12043" y="16103"/>
                        <a:pt x="0" y="23098"/>
                      </a:cubicBezTo>
                      <a:cubicBezTo>
                        <a:pt x="1619" y="25676"/>
                        <a:pt x="3237" y="28283"/>
                        <a:pt x="4664" y="30998"/>
                      </a:cubicBezTo>
                      <a:cubicBezTo>
                        <a:pt x="7928" y="37225"/>
                        <a:pt x="10287" y="43782"/>
                        <a:pt x="13332" y="50146"/>
                      </a:cubicBezTo>
                      <a:cubicBezTo>
                        <a:pt x="13552" y="50530"/>
                        <a:pt x="13579" y="50941"/>
                        <a:pt x="13743" y="51353"/>
                      </a:cubicBezTo>
                      <a:cubicBezTo>
                        <a:pt x="21425" y="46223"/>
                        <a:pt x="29160" y="41148"/>
                        <a:pt x="37061" y="36347"/>
                      </a:cubicBezTo>
                      <a:cubicBezTo>
                        <a:pt x="41779" y="33467"/>
                        <a:pt x="46634" y="30806"/>
                        <a:pt x="51435" y="28036"/>
                      </a:cubicBezTo>
                      <a:cubicBezTo>
                        <a:pt x="47842" y="22686"/>
                        <a:pt x="44248" y="17337"/>
                        <a:pt x="41011" y="11686"/>
                      </a:cubicBezTo>
                      <a:cubicBezTo>
                        <a:pt x="38816" y="7846"/>
                        <a:pt x="36814" y="3895"/>
                        <a:pt x="34756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36" name="任意多边形: 形状 4935">
                  <a:extLst>
                    <a:ext uri="{FF2B5EF4-FFF2-40B4-BE49-F238E27FC236}">
                      <a16:creationId xmlns:a16="http://schemas.microsoft.com/office/drawing/2014/main" id="{EB0106BF-6CB9-594B-4F53-789DFC7157C7}"/>
                    </a:ext>
                  </a:extLst>
                </p:cNvPr>
                <p:cNvSpPr/>
                <p:nvPr/>
              </p:nvSpPr>
              <p:spPr>
                <a:xfrm>
                  <a:off x="12101167" y="3404115"/>
                  <a:ext cx="1234" cy="411"/>
                </a:xfrm>
                <a:custGeom>
                  <a:avLst/>
                  <a:gdLst>
                    <a:gd name="connsiteX0" fmla="*/ 1234 w 1234"/>
                    <a:gd name="connsiteY0" fmla="*/ 411 h 411"/>
                    <a:gd name="connsiteX1" fmla="*/ 82 w 1234"/>
                    <a:gd name="connsiteY1" fmla="*/ 0 h 411"/>
                    <a:gd name="connsiteX2" fmla="*/ 0 w 1234"/>
                    <a:gd name="connsiteY2" fmla="*/ 329 h 411"/>
                    <a:gd name="connsiteX3" fmla="*/ 1234 w 1234"/>
                    <a:gd name="connsiteY3" fmla="*/ 411 h 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34" h="411">
                      <a:moveTo>
                        <a:pt x="1234" y="411"/>
                      </a:moveTo>
                      <a:cubicBezTo>
                        <a:pt x="851" y="274"/>
                        <a:pt x="466" y="137"/>
                        <a:pt x="82" y="0"/>
                      </a:cubicBezTo>
                      <a:lnTo>
                        <a:pt x="0" y="329"/>
                      </a:lnTo>
                      <a:cubicBezTo>
                        <a:pt x="411" y="411"/>
                        <a:pt x="823" y="357"/>
                        <a:pt x="1234" y="41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37" name="任意多边形: 形状 4936">
                  <a:extLst>
                    <a:ext uri="{FF2B5EF4-FFF2-40B4-BE49-F238E27FC236}">
                      <a16:creationId xmlns:a16="http://schemas.microsoft.com/office/drawing/2014/main" id="{DCF8A17A-97A6-2141-4C1A-2C6F3518A31E}"/>
                    </a:ext>
                  </a:extLst>
                </p:cNvPr>
                <p:cNvSpPr/>
                <p:nvPr/>
              </p:nvSpPr>
              <p:spPr>
                <a:xfrm>
                  <a:off x="11372409" y="3333285"/>
                  <a:ext cx="45619" cy="64574"/>
                </a:xfrm>
                <a:custGeom>
                  <a:avLst/>
                  <a:gdLst>
                    <a:gd name="connsiteX0" fmla="*/ 39639 w 45619"/>
                    <a:gd name="connsiteY0" fmla="*/ 34893 h 64574"/>
                    <a:gd name="connsiteX1" fmla="*/ 45619 w 45619"/>
                    <a:gd name="connsiteY1" fmla="*/ 4170 h 64574"/>
                    <a:gd name="connsiteX2" fmla="*/ 42821 w 45619"/>
                    <a:gd name="connsiteY2" fmla="*/ 3895 h 64574"/>
                    <a:gd name="connsiteX3" fmla="*/ 10671 w 45619"/>
                    <a:gd name="connsiteY3" fmla="*/ 0 h 64574"/>
                    <a:gd name="connsiteX4" fmla="*/ 7544 w 45619"/>
                    <a:gd name="connsiteY4" fmla="*/ 21863 h 64574"/>
                    <a:gd name="connsiteX5" fmla="*/ 4225 w 45619"/>
                    <a:gd name="connsiteY5" fmla="*/ 38789 h 64574"/>
                    <a:gd name="connsiteX6" fmla="*/ 0 w 45619"/>
                    <a:gd name="connsiteY6" fmla="*/ 60680 h 64574"/>
                    <a:gd name="connsiteX7" fmla="*/ 36238 w 45619"/>
                    <a:gd name="connsiteY7" fmla="*/ 64575 h 64574"/>
                    <a:gd name="connsiteX8" fmla="*/ 39639 w 45619"/>
                    <a:gd name="connsiteY8" fmla="*/ 34893 h 645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5619" h="64574">
                      <a:moveTo>
                        <a:pt x="39639" y="34893"/>
                      </a:moveTo>
                      <a:cubicBezTo>
                        <a:pt x="41340" y="24606"/>
                        <a:pt x="43617" y="14429"/>
                        <a:pt x="45619" y="4170"/>
                      </a:cubicBezTo>
                      <a:cubicBezTo>
                        <a:pt x="44687" y="4060"/>
                        <a:pt x="43727" y="4005"/>
                        <a:pt x="42821" y="3895"/>
                      </a:cubicBezTo>
                      <a:cubicBezTo>
                        <a:pt x="32644" y="2688"/>
                        <a:pt x="21699" y="1591"/>
                        <a:pt x="10671" y="0"/>
                      </a:cubicBezTo>
                      <a:cubicBezTo>
                        <a:pt x="9793" y="7297"/>
                        <a:pt x="8833" y="14594"/>
                        <a:pt x="7544" y="21863"/>
                      </a:cubicBezTo>
                      <a:cubicBezTo>
                        <a:pt x="6556" y="27542"/>
                        <a:pt x="5377" y="33165"/>
                        <a:pt x="4225" y="38789"/>
                      </a:cubicBezTo>
                      <a:cubicBezTo>
                        <a:pt x="2716" y="46113"/>
                        <a:pt x="1152" y="53355"/>
                        <a:pt x="0" y="60680"/>
                      </a:cubicBezTo>
                      <a:cubicBezTo>
                        <a:pt x="12043" y="61667"/>
                        <a:pt x="24140" y="62929"/>
                        <a:pt x="36238" y="64575"/>
                      </a:cubicBezTo>
                      <a:cubicBezTo>
                        <a:pt x="37033" y="54644"/>
                        <a:pt x="38021" y="44742"/>
                        <a:pt x="39639" y="34893"/>
                      </a:cubicBezTo>
                      <a:close/>
                    </a:path>
                  </a:pathLst>
                </a:custGeom>
                <a:solidFill>
                  <a:srgbClr val="F97319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38" name="任意多边形: 形状 4937">
                  <a:extLst>
                    <a:ext uri="{FF2B5EF4-FFF2-40B4-BE49-F238E27FC236}">
                      <a16:creationId xmlns:a16="http://schemas.microsoft.com/office/drawing/2014/main" id="{65EC2A4C-B465-3E9C-A32D-A0304C20DC60}"/>
                    </a:ext>
                  </a:extLst>
                </p:cNvPr>
                <p:cNvSpPr/>
                <p:nvPr/>
              </p:nvSpPr>
              <p:spPr>
                <a:xfrm>
                  <a:off x="11809428" y="3550794"/>
                  <a:ext cx="66385" cy="71981"/>
                </a:xfrm>
                <a:custGeom>
                  <a:avLst/>
                  <a:gdLst>
                    <a:gd name="connsiteX0" fmla="*/ 0 w 66385"/>
                    <a:gd name="connsiteY0" fmla="*/ 49405 h 71981"/>
                    <a:gd name="connsiteX1" fmla="*/ 20656 w 66385"/>
                    <a:gd name="connsiteY1" fmla="*/ 71982 h 71981"/>
                    <a:gd name="connsiteX2" fmla="*/ 41148 w 66385"/>
                    <a:gd name="connsiteY2" fmla="*/ 48033 h 71981"/>
                    <a:gd name="connsiteX3" fmla="*/ 66386 w 66385"/>
                    <a:gd name="connsiteY3" fmla="*/ 24250 h 71981"/>
                    <a:gd name="connsiteX4" fmla="*/ 47595 w 66385"/>
                    <a:gd name="connsiteY4" fmla="*/ 0 h 71981"/>
                    <a:gd name="connsiteX5" fmla="*/ 27789 w 66385"/>
                    <a:gd name="connsiteY5" fmla="*/ 22741 h 71981"/>
                    <a:gd name="connsiteX6" fmla="*/ 0 w 66385"/>
                    <a:gd name="connsiteY6" fmla="*/ 49405 h 71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385" h="71981">
                      <a:moveTo>
                        <a:pt x="0" y="49405"/>
                      </a:moveTo>
                      <a:cubicBezTo>
                        <a:pt x="7050" y="56784"/>
                        <a:pt x="13936" y="64301"/>
                        <a:pt x="20656" y="71982"/>
                      </a:cubicBezTo>
                      <a:cubicBezTo>
                        <a:pt x="27268" y="63862"/>
                        <a:pt x="33906" y="55687"/>
                        <a:pt x="41148" y="48033"/>
                      </a:cubicBezTo>
                      <a:cubicBezTo>
                        <a:pt x="49104" y="39612"/>
                        <a:pt x="57772" y="31903"/>
                        <a:pt x="66386" y="24250"/>
                      </a:cubicBezTo>
                      <a:cubicBezTo>
                        <a:pt x="59802" y="16432"/>
                        <a:pt x="53520" y="8339"/>
                        <a:pt x="47595" y="0"/>
                      </a:cubicBezTo>
                      <a:cubicBezTo>
                        <a:pt x="41258" y="7791"/>
                        <a:pt x="34784" y="15499"/>
                        <a:pt x="27789" y="22741"/>
                      </a:cubicBezTo>
                      <a:cubicBezTo>
                        <a:pt x="18846" y="32013"/>
                        <a:pt x="9272" y="40572"/>
                        <a:pt x="0" y="4940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39" name="任意多边形: 形状 4938">
                  <a:extLst>
                    <a:ext uri="{FF2B5EF4-FFF2-40B4-BE49-F238E27FC236}">
                      <a16:creationId xmlns:a16="http://schemas.microsoft.com/office/drawing/2014/main" id="{7422D225-EC88-6B56-FAF0-FC62507C635A}"/>
                    </a:ext>
                  </a:extLst>
                </p:cNvPr>
                <p:cNvSpPr/>
                <p:nvPr/>
              </p:nvSpPr>
              <p:spPr>
                <a:xfrm>
                  <a:off x="11307447" y="3207508"/>
                  <a:ext cx="182103" cy="109790"/>
                </a:xfrm>
                <a:custGeom>
                  <a:avLst/>
                  <a:gdLst>
                    <a:gd name="connsiteX0" fmla="*/ 110225 w 182103"/>
                    <a:gd name="connsiteY0" fmla="*/ 108495 h 109790"/>
                    <a:gd name="connsiteX1" fmla="*/ 140263 w 182103"/>
                    <a:gd name="connsiteY1" fmla="*/ 109153 h 109790"/>
                    <a:gd name="connsiteX2" fmla="*/ 157271 w 182103"/>
                    <a:gd name="connsiteY2" fmla="*/ 104106 h 109790"/>
                    <a:gd name="connsiteX3" fmla="*/ 164129 w 182103"/>
                    <a:gd name="connsiteY3" fmla="*/ 99196 h 109790"/>
                    <a:gd name="connsiteX4" fmla="*/ 169533 w 182103"/>
                    <a:gd name="connsiteY4" fmla="*/ 92941 h 109790"/>
                    <a:gd name="connsiteX5" fmla="*/ 181356 w 182103"/>
                    <a:gd name="connsiteY5" fmla="*/ 57472 h 109790"/>
                    <a:gd name="connsiteX6" fmla="*/ 175486 w 182103"/>
                    <a:gd name="connsiteY6" fmla="*/ 26007 h 109790"/>
                    <a:gd name="connsiteX7" fmla="*/ 165061 w 182103"/>
                    <a:gd name="connsiteY7" fmla="*/ 19588 h 109790"/>
                    <a:gd name="connsiteX8" fmla="*/ 143170 w 182103"/>
                    <a:gd name="connsiteY8" fmla="*/ 13690 h 109790"/>
                    <a:gd name="connsiteX9" fmla="*/ 102434 w 182103"/>
                    <a:gd name="connsiteY9" fmla="*/ 6613 h 109790"/>
                    <a:gd name="connsiteX10" fmla="*/ 61204 w 182103"/>
                    <a:gd name="connsiteY10" fmla="*/ 1483 h 109790"/>
                    <a:gd name="connsiteX11" fmla="*/ 36926 w 182103"/>
                    <a:gd name="connsiteY11" fmla="*/ 166 h 109790"/>
                    <a:gd name="connsiteX12" fmla="*/ 24280 w 182103"/>
                    <a:gd name="connsiteY12" fmla="*/ 3458 h 109790"/>
                    <a:gd name="connsiteX13" fmla="*/ 18739 w 182103"/>
                    <a:gd name="connsiteY13" fmla="*/ 4692 h 109790"/>
                    <a:gd name="connsiteX14" fmla="*/ 332 w 182103"/>
                    <a:gd name="connsiteY14" fmla="*/ 37035 h 109790"/>
                    <a:gd name="connsiteX15" fmla="*/ 11853 w 182103"/>
                    <a:gd name="connsiteY15" fmla="*/ 78375 h 109790"/>
                    <a:gd name="connsiteX16" fmla="*/ 45897 w 182103"/>
                    <a:gd name="connsiteY16" fmla="*/ 97989 h 109790"/>
                    <a:gd name="connsiteX17" fmla="*/ 110225 w 182103"/>
                    <a:gd name="connsiteY17" fmla="*/ 108495 h 1097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82103" h="109790">
                      <a:moveTo>
                        <a:pt x="110225" y="108495"/>
                      </a:moveTo>
                      <a:cubicBezTo>
                        <a:pt x="119716" y="109592"/>
                        <a:pt x="130250" y="110415"/>
                        <a:pt x="140263" y="109153"/>
                      </a:cubicBezTo>
                      <a:cubicBezTo>
                        <a:pt x="146243" y="108413"/>
                        <a:pt x="152059" y="106931"/>
                        <a:pt x="157271" y="104106"/>
                      </a:cubicBezTo>
                      <a:cubicBezTo>
                        <a:pt x="159657" y="102844"/>
                        <a:pt x="162016" y="101143"/>
                        <a:pt x="164129" y="99196"/>
                      </a:cubicBezTo>
                      <a:cubicBezTo>
                        <a:pt x="166213" y="97303"/>
                        <a:pt x="168106" y="95191"/>
                        <a:pt x="169533" y="92941"/>
                      </a:cubicBezTo>
                      <a:cubicBezTo>
                        <a:pt x="174718" y="84821"/>
                        <a:pt x="179627" y="71133"/>
                        <a:pt x="181356" y="57472"/>
                      </a:cubicBezTo>
                      <a:cubicBezTo>
                        <a:pt x="182892" y="45374"/>
                        <a:pt x="182563" y="33085"/>
                        <a:pt x="175486" y="26007"/>
                      </a:cubicBezTo>
                      <a:cubicBezTo>
                        <a:pt x="172688" y="23209"/>
                        <a:pt x="169011" y="21206"/>
                        <a:pt x="165061" y="19588"/>
                      </a:cubicBezTo>
                      <a:cubicBezTo>
                        <a:pt x="157929" y="16680"/>
                        <a:pt x="149946" y="15062"/>
                        <a:pt x="143170" y="13690"/>
                      </a:cubicBezTo>
                      <a:cubicBezTo>
                        <a:pt x="129537" y="10892"/>
                        <a:pt x="116013" y="8588"/>
                        <a:pt x="102434" y="6613"/>
                      </a:cubicBezTo>
                      <a:cubicBezTo>
                        <a:pt x="88773" y="4637"/>
                        <a:pt x="75084" y="2964"/>
                        <a:pt x="61204" y="1483"/>
                      </a:cubicBezTo>
                      <a:cubicBezTo>
                        <a:pt x="54209" y="742"/>
                        <a:pt x="45266" y="-437"/>
                        <a:pt x="36926" y="166"/>
                      </a:cubicBezTo>
                      <a:cubicBezTo>
                        <a:pt x="32290" y="495"/>
                        <a:pt x="27819" y="1291"/>
                        <a:pt x="24280" y="3458"/>
                      </a:cubicBezTo>
                      <a:cubicBezTo>
                        <a:pt x="22552" y="4528"/>
                        <a:pt x="20604" y="4912"/>
                        <a:pt x="18739" y="4692"/>
                      </a:cubicBezTo>
                      <a:cubicBezTo>
                        <a:pt x="7273" y="10316"/>
                        <a:pt x="1704" y="23401"/>
                        <a:pt x="332" y="37035"/>
                      </a:cubicBezTo>
                      <a:cubicBezTo>
                        <a:pt x="-1204" y="52314"/>
                        <a:pt x="2581" y="68773"/>
                        <a:pt x="11853" y="78375"/>
                      </a:cubicBezTo>
                      <a:cubicBezTo>
                        <a:pt x="21153" y="88003"/>
                        <a:pt x="33058" y="93929"/>
                        <a:pt x="45897" y="97989"/>
                      </a:cubicBezTo>
                      <a:cubicBezTo>
                        <a:pt x="66745" y="104545"/>
                        <a:pt x="90035" y="106191"/>
                        <a:pt x="110225" y="108495"/>
                      </a:cubicBezTo>
                      <a:close/>
                    </a:path>
                  </a:pathLst>
                </a:custGeom>
                <a:solidFill>
                  <a:srgbClr val="F97319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40" name="任意多边形: 形状 4939">
                  <a:extLst>
                    <a:ext uri="{FF2B5EF4-FFF2-40B4-BE49-F238E27FC236}">
                      <a16:creationId xmlns:a16="http://schemas.microsoft.com/office/drawing/2014/main" id="{19E4B73D-819D-8822-E4F2-3503A54CBE2F}"/>
                    </a:ext>
                  </a:extLst>
                </p:cNvPr>
                <p:cNvSpPr/>
                <p:nvPr/>
              </p:nvSpPr>
              <p:spPr>
                <a:xfrm>
                  <a:off x="12092828" y="3400658"/>
                  <a:ext cx="1234" cy="356"/>
                </a:xfrm>
                <a:custGeom>
                  <a:avLst/>
                  <a:gdLst>
                    <a:gd name="connsiteX0" fmla="*/ 658 w 1234"/>
                    <a:gd name="connsiteY0" fmla="*/ 55 h 356"/>
                    <a:gd name="connsiteX1" fmla="*/ 165 w 1234"/>
                    <a:gd name="connsiteY1" fmla="*/ 0 h 356"/>
                    <a:gd name="connsiteX2" fmla="*/ 0 w 1234"/>
                    <a:gd name="connsiteY2" fmla="*/ 220 h 356"/>
                    <a:gd name="connsiteX3" fmla="*/ 1234 w 1234"/>
                    <a:gd name="connsiteY3" fmla="*/ 357 h 356"/>
                    <a:gd name="connsiteX4" fmla="*/ 658 w 1234"/>
                    <a:gd name="connsiteY4" fmla="*/ 55 h 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34" h="356">
                      <a:moveTo>
                        <a:pt x="658" y="55"/>
                      </a:moveTo>
                      <a:lnTo>
                        <a:pt x="165" y="0"/>
                      </a:lnTo>
                      <a:lnTo>
                        <a:pt x="0" y="220"/>
                      </a:lnTo>
                      <a:cubicBezTo>
                        <a:pt x="412" y="329"/>
                        <a:pt x="823" y="302"/>
                        <a:pt x="1234" y="357"/>
                      </a:cubicBezTo>
                      <a:cubicBezTo>
                        <a:pt x="1043" y="274"/>
                        <a:pt x="851" y="165"/>
                        <a:pt x="658" y="5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41" name="任意多边形: 形状 4940">
                  <a:extLst>
                    <a:ext uri="{FF2B5EF4-FFF2-40B4-BE49-F238E27FC236}">
                      <a16:creationId xmlns:a16="http://schemas.microsoft.com/office/drawing/2014/main" id="{00F325FC-743B-AC59-75DB-68898F0753C1}"/>
                    </a:ext>
                  </a:extLst>
                </p:cNvPr>
                <p:cNvSpPr/>
                <p:nvPr/>
              </p:nvSpPr>
              <p:spPr>
                <a:xfrm>
                  <a:off x="12072062" y="3386586"/>
                  <a:ext cx="2743" cy="2743"/>
                </a:xfrm>
                <a:custGeom>
                  <a:avLst/>
                  <a:gdLst>
                    <a:gd name="connsiteX0" fmla="*/ 0 w 2743"/>
                    <a:gd name="connsiteY0" fmla="*/ 0 h 2743"/>
                    <a:gd name="connsiteX1" fmla="*/ 0 w 2743"/>
                    <a:gd name="connsiteY1" fmla="*/ 0 h 2743"/>
                    <a:gd name="connsiteX2" fmla="*/ 0 w 2743"/>
                    <a:gd name="connsiteY2" fmla="*/ 0 h 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43" h="274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42" name="任意多边形: 形状 4941">
                  <a:extLst>
                    <a:ext uri="{FF2B5EF4-FFF2-40B4-BE49-F238E27FC236}">
                      <a16:creationId xmlns:a16="http://schemas.microsoft.com/office/drawing/2014/main" id="{D178AC1B-60FA-DCA0-8525-CF7E0AF2B6A1}"/>
                    </a:ext>
                  </a:extLst>
                </p:cNvPr>
                <p:cNvSpPr/>
                <p:nvPr/>
              </p:nvSpPr>
              <p:spPr>
                <a:xfrm>
                  <a:off x="12072199" y="3386668"/>
                  <a:ext cx="3511" cy="1975"/>
                </a:xfrm>
                <a:custGeom>
                  <a:avLst/>
                  <a:gdLst>
                    <a:gd name="connsiteX0" fmla="*/ 0 w 3511"/>
                    <a:gd name="connsiteY0" fmla="*/ 0 h 1975"/>
                    <a:gd name="connsiteX1" fmla="*/ 3374 w 3511"/>
                    <a:gd name="connsiteY1" fmla="*/ 1920 h 1975"/>
                    <a:gd name="connsiteX2" fmla="*/ 3511 w 3511"/>
                    <a:gd name="connsiteY2" fmla="*/ 1975 h 1975"/>
                    <a:gd name="connsiteX3" fmla="*/ 3319 w 3511"/>
                    <a:gd name="connsiteY3" fmla="*/ 1810 h 1975"/>
                    <a:gd name="connsiteX4" fmla="*/ 0 w 3511"/>
                    <a:gd name="connsiteY4" fmla="*/ 0 h 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11" h="1975">
                      <a:moveTo>
                        <a:pt x="0" y="0"/>
                      </a:moveTo>
                      <a:lnTo>
                        <a:pt x="3374" y="1920"/>
                      </a:lnTo>
                      <a:lnTo>
                        <a:pt x="3511" y="1975"/>
                      </a:lnTo>
                      <a:cubicBezTo>
                        <a:pt x="3456" y="1920"/>
                        <a:pt x="3374" y="1865"/>
                        <a:pt x="3319" y="181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43" name="任意多边形: 形状 4942">
                  <a:extLst>
                    <a:ext uri="{FF2B5EF4-FFF2-40B4-BE49-F238E27FC236}">
                      <a16:creationId xmlns:a16="http://schemas.microsoft.com/office/drawing/2014/main" id="{0BD11CB8-B74B-A4BC-9F16-27AF843DF479}"/>
                    </a:ext>
                  </a:extLst>
                </p:cNvPr>
                <p:cNvSpPr/>
                <p:nvPr/>
              </p:nvSpPr>
              <p:spPr>
                <a:xfrm>
                  <a:off x="12072666" y="3387189"/>
                  <a:ext cx="767" cy="411"/>
                </a:xfrm>
                <a:custGeom>
                  <a:avLst/>
                  <a:gdLst>
                    <a:gd name="connsiteX0" fmla="*/ 603 w 767"/>
                    <a:gd name="connsiteY0" fmla="*/ 329 h 411"/>
                    <a:gd name="connsiteX1" fmla="*/ 0 w 767"/>
                    <a:gd name="connsiteY1" fmla="*/ 0 h 411"/>
                    <a:gd name="connsiteX2" fmla="*/ 768 w 767"/>
                    <a:gd name="connsiteY2" fmla="*/ 412 h 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67" h="411">
                      <a:moveTo>
                        <a:pt x="603" y="329"/>
                      </a:moveTo>
                      <a:lnTo>
                        <a:pt x="0" y="0"/>
                      </a:lnTo>
                      <a:lnTo>
                        <a:pt x="768" y="41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44" name="任意多边形: 形状 4943">
                  <a:extLst>
                    <a:ext uri="{FF2B5EF4-FFF2-40B4-BE49-F238E27FC236}">
                      <a16:creationId xmlns:a16="http://schemas.microsoft.com/office/drawing/2014/main" id="{142D1912-8BED-7577-1CD1-EBCA45CA5466}"/>
                    </a:ext>
                  </a:extLst>
                </p:cNvPr>
                <p:cNvSpPr/>
                <p:nvPr/>
              </p:nvSpPr>
              <p:spPr>
                <a:xfrm>
                  <a:off x="12072062" y="3386586"/>
                  <a:ext cx="137" cy="82"/>
                </a:xfrm>
                <a:custGeom>
                  <a:avLst/>
                  <a:gdLst>
                    <a:gd name="connsiteX0" fmla="*/ 0 w 137"/>
                    <a:gd name="connsiteY0" fmla="*/ 0 h 82"/>
                    <a:gd name="connsiteX1" fmla="*/ 27 w 137"/>
                    <a:gd name="connsiteY1" fmla="*/ 27 h 82"/>
                    <a:gd name="connsiteX2" fmla="*/ 137 w 137"/>
                    <a:gd name="connsiteY2" fmla="*/ 82 h 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7" h="82">
                      <a:moveTo>
                        <a:pt x="0" y="0"/>
                      </a:moveTo>
                      <a:lnTo>
                        <a:pt x="27" y="27"/>
                      </a:lnTo>
                      <a:lnTo>
                        <a:pt x="137" y="8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45" name="任意多边形: 形状 4944">
                  <a:extLst>
                    <a:ext uri="{FF2B5EF4-FFF2-40B4-BE49-F238E27FC236}">
                      <a16:creationId xmlns:a16="http://schemas.microsoft.com/office/drawing/2014/main" id="{959E6241-ED95-FC11-3195-5B69A2628C2A}"/>
                    </a:ext>
                  </a:extLst>
                </p:cNvPr>
                <p:cNvSpPr/>
                <p:nvPr/>
              </p:nvSpPr>
              <p:spPr>
                <a:xfrm>
                  <a:off x="12074229" y="3388040"/>
                  <a:ext cx="192" cy="109"/>
                </a:xfrm>
                <a:custGeom>
                  <a:avLst/>
                  <a:gdLst>
                    <a:gd name="connsiteX0" fmla="*/ 192 w 192"/>
                    <a:gd name="connsiteY0" fmla="*/ 110 h 109"/>
                    <a:gd name="connsiteX1" fmla="*/ 192 w 192"/>
                    <a:gd name="connsiteY1" fmla="*/ 110 h 109"/>
                    <a:gd name="connsiteX2" fmla="*/ 0 w 192"/>
                    <a:gd name="connsiteY2" fmla="*/ 0 h 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2" h="109">
                      <a:moveTo>
                        <a:pt x="192" y="110"/>
                      </a:moveTo>
                      <a:lnTo>
                        <a:pt x="192" y="1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46" name="任意多边形: 形状 4945">
                  <a:extLst>
                    <a:ext uri="{FF2B5EF4-FFF2-40B4-BE49-F238E27FC236}">
                      <a16:creationId xmlns:a16="http://schemas.microsoft.com/office/drawing/2014/main" id="{6286699C-DA6B-97A5-34A7-6207B44AC1C1}"/>
                    </a:ext>
                  </a:extLst>
                </p:cNvPr>
                <p:cNvSpPr/>
                <p:nvPr/>
              </p:nvSpPr>
              <p:spPr>
                <a:xfrm>
                  <a:off x="12074421" y="3388149"/>
                  <a:ext cx="1920" cy="1042"/>
                </a:xfrm>
                <a:custGeom>
                  <a:avLst/>
                  <a:gdLst>
                    <a:gd name="connsiteX0" fmla="*/ 110 w 1920"/>
                    <a:gd name="connsiteY0" fmla="*/ 55 h 1042"/>
                    <a:gd name="connsiteX1" fmla="*/ 0 w 1920"/>
                    <a:gd name="connsiteY1" fmla="*/ 0 h 1042"/>
                    <a:gd name="connsiteX2" fmla="*/ 1893 w 1920"/>
                    <a:gd name="connsiteY2" fmla="*/ 1042 h 1042"/>
                    <a:gd name="connsiteX3" fmla="*/ 1920 w 1920"/>
                    <a:gd name="connsiteY3" fmla="*/ 1042 h 1042"/>
                    <a:gd name="connsiteX4" fmla="*/ 1810 w 1920"/>
                    <a:gd name="connsiteY4" fmla="*/ 960 h 1042"/>
                    <a:gd name="connsiteX5" fmla="*/ 110 w 1920"/>
                    <a:gd name="connsiteY5" fmla="*/ 55 h 1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20" h="1042">
                      <a:moveTo>
                        <a:pt x="110" y="55"/>
                      </a:moveTo>
                      <a:lnTo>
                        <a:pt x="0" y="0"/>
                      </a:lnTo>
                      <a:lnTo>
                        <a:pt x="1893" y="1042"/>
                      </a:lnTo>
                      <a:lnTo>
                        <a:pt x="1920" y="1042"/>
                      </a:lnTo>
                      <a:cubicBezTo>
                        <a:pt x="1893" y="1015"/>
                        <a:pt x="1865" y="988"/>
                        <a:pt x="1810" y="960"/>
                      </a:cubicBezTo>
                      <a:lnTo>
                        <a:pt x="110" y="5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47" name="任意多边形: 形状 4946">
                  <a:extLst>
                    <a:ext uri="{FF2B5EF4-FFF2-40B4-BE49-F238E27FC236}">
                      <a16:creationId xmlns:a16="http://schemas.microsoft.com/office/drawing/2014/main" id="{E690E4E7-5BB1-DD94-2C20-81380617C67A}"/>
                    </a:ext>
                  </a:extLst>
                </p:cNvPr>
                <p:cNvSpPr/>
                <p:nvPr/>
              </p:nvSpPr>
              <p:spPr>
                <a:xfrm>
                  <a:off x="12076259" y="3389192"/>
                  <a:ext cx="137" cy="82"/>
                </a:xfrm>
                <a:custGeom>
                  <a:avLst/>
                  <a:gdLst>
                    <a:gd name="connsiteX0" fmla="*/ 0 w 137"/>
                    <a:gd name="connsiteY0" fmla="*/ 0 h 82"/>
                    <a:gd name="connsiteX1" fmla="*/ 137 w 137"/>
                    <a:gd name="connsiteY1" fmla="*/ 82 h 82"/>
                    <a:gd name="connsiteX2" fmla="*/ 82 w 137"/>
                    <a:gd name="connsiteY2" fmla="*/ 55 h 82"/>
                    <a:gd name="connsiteX3" fmla="*/ 27 w 137"/>
                    <a:gd name="connsiteY3" fmla="*/ 27 h 82"/>
                    <a:gd name="connsiteX4" fmla="*/ 0 w 137"/>
                    <a:gd name="connsiteY4" fmla="*/ 0 h 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7" h="82">
                      <a:moveTo>
                        <a:pt x="0" y="0"/>
                      </a:moveTo>
                      <a:lnTo>
                        <a:pt x="137" y="82"/>
                      </a:lnTo>
                      <a:cubicBezTo>
                        <a:pt x="110" y="82"/>
                        <a:pt x="110" y="55"/>
                        <a:pt x="82" y="55"/>
                      </a:cubicBezTo>
                      <a:lnTo>
                        <a:pt x="27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48" name="任意多边形: 形状 4947">
                  <a:extLst>
                    <a:ext uri="{FF2B5EF4-FFF2-40B4-BE49-F238E27FC236}">
                      <a16:creationId xmlns:a16="http://schemas.microsoft.com/office/drawing/2014/main" id="{6EDB17C5-7245-F01D-29AE-BDF5927094E2}"/>
                    </a:ext>
                  </a:extLst>
                </p:cNvPr>
                <p:cNvSpPr/>
                <p:nvPr/>
              </p:nvSpPr>
              <p:spPr>
                <a:xfrm>
                  <a:off x="12080676" y="3392730"/>
                  <a:ext cx="82" cy="27"/>
                </a:xfrm>
                <a:custGeom>
                  <a:avLst/>
                  <a:gdLst>
                    <a:gd name="connsiteX0" fmla="*/ 27 w 82"/>
                    <a:gd name="connsiteY0" fmla="*/ 0 h 27"/>
                    <a:gd name="connsiteX1" fmla="*/ 0 w 82"/>
                    <a:gd name="connsiteY1" fmla="*/ 27 h 27"/>
                    <a:gd name="connsiteX2" fmla="*/ 82 w 82"/>
                    <a:gd name="connsiteY2" fmla="*/ 27 h 27"/>
                    <a:gd name="connsiteX3" fmla="*/ 27 w 82"/>
                    <a:gd name="connsiteY3" fmla="*/ 0 h 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" h="27">
                      <a:moveTo>
                        <a:pt x="27" y="0"/>
                      </a:moveTo>
                      <a:lnTo>
                        <a:pt x="0" y="27"/>
                      </a:lnTo>
                      <a:cubicBezTo>
                        <a:pt x="27" y="27"/>
                        <a:pt x="55" y="27"/>
                        <a:pt x="82" y="27"/>
                      </a:cubicBezTo>
                      <a:cubicBezTo>
                        <a:pt x="55" y="27"/>
                        <a:pt x="27" y="0"/>
                        <a:pt x="27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49" name="任意多边形: 形状 4948">
                  <a:extLst>
                    <a:ext uri="{FF2B5EF4-FFF2-40B4-BE49-F238E27FC236}">
                      <a16:creationId xmlns:a16="http://schemas.microsoft.com/office/drawing/2014/main" id="{D0B946A0-3D6A-900F-9B96-532B35C38F6F}"/>
                    </a:ext>
                  </a:extLst>
                </p:cNvPr>
                <p:cNvSpPr/>
                <p:nvPr/>
              </p:nvSpPr>
              <p:spPr>
                <a:xfrm>
                  <a:off x="12095846" y="3402249"/>
                  <a:ext cx="1371" cy="192"/>
                </a:xfrm>
                <a:custGeom>
                  <a:avLst/>
                  <a:gdLst>
                    <a:gd name="connsiteX0" fmla="*/ 1042 w 1371"/>
                    <a:gd name="connsiteY0" fmla="*/ 55 h 192"/>
                    <a:gd name="connsiteX1" fmla="*/ 55 w 1371"/>
                    <a:gd name="connsiteY1" fmla="*/ 0 h 192"/>
                    <a:gd name="connsiteX2" fmla="*/ 0 w 1371"/>
                    <a:gd name="connsiteY2" fmla="*/ 82 h 192"/>
                    <a:gd name="connsiteX3" fmla="*/ 1372 w 1371"/>
                    <a:gd name="connsiteY3" fmla="*/ 192 h 192"/>
                    <a:gd name="connsiteX4" fmla="*/ 1042 w 1371"/>
                    <a:gd name="connsiteY4" fmla="*/ 55 h 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71" h="192">
                      <a:moveTo>
                        <a:pt x="1042" y="55"/>
                      </a:moveTo>
                      <a:cubicBezTo>
                        <a:pt x="713" y="27"/>
                        <a:pt x="384" y="82"/>
                        <a:pt x="55" y="0"/>
                      </a:cubicBezTo>
                      <a:lnTo>
                        <a:pt x="0" y="82"/>
                      </a:lnTo>
                      <a:cubicBezTo>
                        <a:pt x="466" y="192"/>
                        <a:pt x="932" y="165"/>
                        <a:pt x="1372" y="192"/>
                      </a:cubicBezTo>
                      <a:cubicBezTo>
                        <a:pt x="1262" y="165"/>
                        <a:pt x="1152" y="110"/>
                        <a:pt x="1042" y="5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50" name="任意多边形: 形状 4949">
                  <a:extLst>
                    <a:ext uri="{FF2B5EF4-FFF2-40B4-BE49-F238E27FC236}">
                      <a16:creationId xmlns:a16="http://schemas.microsoft.com/office/drawing/2014/main" id="{2BACE697-C34E-40B7-FC04-3AE0CB85A7FB}"/>
                    </a:ext>
                  </a:extLst>
                </p:cNvPr>
                <p:cNvSpPr/>
                <p:nvPr/>
              </p:nvSpPr>
              <p:spPr>
                <a:xfrm>
                  <a:off x="12091758" y="3400411"/>
                  <a:ext cx="466" cy="164"/>
                </a:xfrm>
                <a:custGeom>
                  <a:avLst/>
                  <a:gdLst>
                    <a:gd name="connsiteX0" fmla="*/ 27 w 466"/>
                    <a:gd name="connsiteY0" fmla="*/ 0 h 164"/>
                    <a:gd name="connsiteX1" fmla="*/ 0 w 466"/>
                    <a:gd name="connsiteY1" fmla="*/ 0 h 164"/>
                    <a:gd name="connsiteX2" fmla="*/ 466 w 466"/>
                    <a:gd name="connsiteY2" fmla="*/ 165 h 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66" h="164">
                      <a:moveTo>
                        <a:pt x="27" y="0"/>
                      </a:moveTo>
                      <a:lnTo>
                        <a:pt x="0" y="0"/>
                      </a:lnTo>
                      <a:lnTo>
                        <a:pt x="466" y="16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51" name="任意多边形: 形状 4950">
                  <a:extLst>
                    <a:ext uri="{FF2B5EF4-FFF2-40B4-BE49-F238E27FC236}">
                      <a16:creationId xmlns:a16="http://schemas.microsoft.com/office/drawing/2014/main" id="{D3241B9B-731D-E1AF-025A-7B7B8FC6F308}"/>
                    </a:ext>
                  </a:extLst>
                </p:cNvPr>
                <p:cNvSpPr/>
                <p:nvPr/>
              </p:nvSpPr>
              <p:spPr>
                <a:xfrm>
                  <a:off x="12091237" y="3400247"/>
                  <a:ext cx="1234" cy="466"/>
                </a:xfrm>
                <a:custGeom>
                  <a:avLst/>
                  <a:gdLst>
                    <a:gd name="connsiteX0" fmla="*/ 192 w 1234"/>
                    <a:gd name="connsiteY0" fmla="*/ 82 h 466"/>
                    <a:gd name="connsiteX1" fmla="*/ 0 w 1234"/>
                    <a:gd name="connsiteY1" fmla="*/ 0 h 466"/>
                    <a:gd name="connsiteX2" fmla="*/ 1234 w 1234"/>
                    <a:gd name="connsiteY2" fmla="*/ 466 h 466"/>
                    <a:gd name="connsiteX3" fmla="*/ 301 w 1234"/>
                    <a:gd name="connsiteY3" fmla="*/ 110 h 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34" h="466">
                      <a:moveTo>
                        <a:pt x="192" y="82"/>
                      </a:moveTo>
                      <a:lnTo>
                        <a:pt x="0" y="0"/>
                      </a:lnTo>
                      <a:lnTo>
                        <a:pt x="1234" y="466"/>
                      </a:lnTo>
                      <a:lnTo>
                        <a:pt x="301" y="11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52" name="任意多边形: 形状 4951">
                  <a:extLst>
                    <a:ext uri="{FF2B5EF4-FFF2-40B4-BE49-F238E27FC236}">
                      <a16:creationId xmlns:a16="http://schemas.microsoft.com/office/drawing/2014/main" id="{9E29C006-0B89-AB32-9EBE-789236811416}"/>
                    </a:ext>
                  </a:extLst>
                </p:cNvPr>
                <p:cNvSpPr/>
                <p:nvPr/>
              </p:nvSpPr>
              <p:spPr>
                <a:xfrm>
                  <a:off x="12095297" y="3402140"/>
                  <a:ext cx="246" cy="82"/>
                </a:xfrm>
                <a:custGeom>
                  <a:avLst/>
                  <a:gdLst>
                    <a:gd name="connsiteX0" fmla="*/ 0 w 246"/>
                    <a:gd name="connsiteY0" fmla="*/ 0 h 82"/>
                    <a:gd name="connsiteX1" fmla="*/ 246 w 246"/>
                    <a:gd name="connsiteY1" fmla="*/ 82 h 82"/>
                    <a:gd name="connsiteX2" fmla="*/ 27 w 246"/>
                    <a:gd name="connsiteY2" fmla="*/ 0 h 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" h="82">
                      <a:moveTo>
                        <a:pt x="0" y="0"/>
                      </a:moveTo>
                      <a:lnTo>
                        <a:pt x="246" y="82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53" name="任意多边形: 形状 4952">
                  <a:extLst>
                    <a:ext uri="{FF2B5EF4-FFF2-40B4-BE49-F238E27FC236}">
                      <a16:creationId xmlns:a16="http://schemas.microsoft.com/office/drawing/2014/main" id="{A8E9E3AF-1C6F-AFA1-DB60-CC64827B71C7}"/>
                    </a:ext>
                  </a:extLst>
                </p:cNvPr>
                <p:cNvSpPr/>
                <p:nvPr/>
              </p:nvSpPr>
              <p:spPr>
                <a:xfrm>
                  <a:off x="12091896" y="3400439"/>
                  <a:ext cx="246" cy="109"/>
                </a:xfrm>
                <a:custGeom>
                  <a:avLst/>
                  <a:gdLst>
                    <a:gd name="connsiteX0" fmla="*/ 27 w 246"/>
                    <a:gd name="connsiteY0" fmla="*/ 0 h 109"/>
                    <a:gd name="connsiteX1" fmla="*/ 0 w 246"/>
                    <a:gd name="connsiteY1" fmla="*/ 0 h 109"/>
                    <a:gd name="connsiteX2" fmla="*/ 246 w 246"/>
                    <a:gd name="connsiteY2" fmla="*/ 110 h 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" h="109">
                      <a:moveTo>
                        <a:pt x="27" y="0"/>
                      </a:moveTo>
                      <a:lnTo>
                        <a:pt x="0" y="0"/>
                      </a:lnTo>
                      <a:lnTo>
                        <a:pt x="246" y="11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54" name="任意多边形: 形状 4953">
                  <a:extLst>
                    <a:ext uri="{FF2B5EF4-FFF2-40B4-BE49-F238E27FC236}">
                      <a16:creationId xmlns:a16="http://schemas.microsoft.com/office/drawing/2014/main" id="{588EBEB0-150C-2005-0039-22EF889AD007}"/>
                    </a:ext>
                  </a:extLst>
                </p:cNvPr>
                <p:cNvSpPr/>
                <p:nvPr/>
              </p:nvSpPr>
              <p:spPr>
                <a:xfrm>
                  <a:off x="12087341" y="3397751"/>
                  <a:ext cx="164" cy="54"/>
                </a:xfrm>
                <a:custGeom>
                  <a:avLst/>
                  <a:gdLst>
                    <a:gd name="connsiteX0" fmla="*/ 165 w 164"/>
                    <a:gd name="connsiteY0" fmla="*/ 55 h 54"/>
                    <a:gd name="connsiteX1" fmla="*/ 165 w 164"/>
                    <a:gd name="connsiteY1" fmla="*/ 55 h 54"/>
                    <a:gd name="connsiteX2" fmla="*/ 137 w 164"/>
                    <a:gd name="connsiteY2" fmla="*/ 27 h 54"/>
                    <a:gd name="connsiteX3" fmla="*/ 110 w 164"/>
                    <a:gd name="connsiteY3" fmla="*/ 27 h 54"/>
                    <a:gd name="connsiteX4" fmla="*/ 0 w 164"/>
                    <a:gd name="connsiteY4" fmla="*/ 0 h 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4" h="54">
                      <a:moveTo>
                        <a:pt x="165" y="55"/>
                      </a:moveTo>
                      <a:lnTo>
                        <a:pt x="165" y="55"/>
                      </a:lnTo>
                      <a:lnTo>
                        <a:pt x="137" y="27"/>
                      </a:lnTo>
                      <a:lnTo>
                        <a:pt x="110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55" name="任意多边形: 形状 4954">
                  <a:extLst>
                    <a:ext uri="{FF2B5EF4-FFF2-40B4-BE49-F238E27FC236}">
                      <a16:creationId xmlns:a16="http://schemas.microsoft.com/office/drawing/2014/main" id="{13AD62E6-2A77-6C1B-BEFA-684507BD3AAD}"/>
                    </a:ext>
                  </a:extLst>
                </p:cNvPr>
                <p:cNvSpPr/>
                <p:nvPr/>
              </p:nvSpPr>
              <p:spPr>
                <a:xfrm>
                  <a:off x="12084461" y="3396327"/>
                  <a:ext cx="2990" cy="1423"/>
                </a:xfrm>
                <a:custGeom>
                  <a:avLst/>
                  <a:gdLst>
                    <a:gd name="connsiteX0" fmla="*/ 2990 w 2990"/>
                    <a:gd name="connsiteY0" fmla="*/ 1424 h 1423"/>
                    <a:gd name="connsiteX1" fmla="*/ 0 w 2990"/>
                    <a:gd name="connsiteY1" fmla="*/ 162 h 1423"/>
                    <a:gd name="connsiteX2" fmla="*/ 2990 w 2990"/>
                    <a:gd name="connsiteY2" fmla="*/ 1424 h 1423"/>
                    <a:gd name="connsiteX3" fmla="*/ 2990 w 2990"/>
                    <a:gd name="connsiteY3" fmla="*/ 1424 h 1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90" h="1423">
                      <a:moveTo>
                        <a:pt x="2990" y="1424"/>
                      </a:moveTo>
                      <a:cubicBezTo>
                        <a:pt x="2497" y="1040"/>
                        <a:pt x="467" y="-496"/>
                        <a:pt x="0" y="162"/>
                      </a:cubicBezTo>
                      <a:lnTo>
                        <a:pt x="2990" y="1424"/>
                      </a:lnTo>
                      <a:lnTo>
                        <a:pt x="2990" y="1424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56" name="任意多边形: 形状 4955">
                  <a:extLst>
                    <a:ext uri="{FF2B5EF4-FFF2-40B4-BE49-F238E27FC236}">
                      <a16:creationId xmlns:a16="http://schemas.microsoft.com/office/drawing/2014/main" id="{E6D39692-A04A-9DE9-9DF2-8B5AEF0CDE18}"/>
                    </a:ext>
                  </a:extLst>
                </p:cNvPr>
                <p:cNvSpPr/>
                <p:nvPr/>
              </p:nvSpPr>
              <p:spPr>
                <a:xfrm>
                  <a:off x="12087506" y="3397805"/>
                  <a:ext cx="54" cy="27"/>
                </a:xfrm>
                <a:custGeom>
                  <a:avLst/>
                  <a:gdLst>
                    <a:gd name="connsiteX0" fmla="*/ 55 w 54"/>
                    <a:gd name="connsiteY0" fmla="*/ 27 h 27"/>
                    <a:gd name="connsiteX1" fmla="*/ 0 w 54"/>
                    <a:gd name="connsiteY1" fmla="*/ 0 h 27"/>
                    <a:gd name="connsiteX2" fmla="*/ 0 w 54"/>
                    <a:gd name="connsiteY2" fmla="*/ 0 h 27"/>
                    <a:gd name="connsiteX3" fmla="*/ 0 w 54"/>
                    <a:gd name="connsiteY3" fmla="*/ 0 h 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" h="27">
                      <a:moveTo>
                        <a:pt x="55" y="27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57" name="任意多边形: 形状 4956">
                  <a:extLst>
                    <a:ext uri="{FF2B5EF4-FFF2-40B4-BE49-F238E27FC236}">
                      <a16:creationId xmlns:a16="http://schemas.microsoft.com/office/drawing/2014/main" id="{3D8924A3-6E3F-D4B9-B199-33EB030C1F8D}"/>
                    </a:ext>
                  </a:extLst>
                </p:cNvPr>
                <p:cNvSpPr/>
                <p:nvPr/>
              </p:nvSpPr>
              <p:spPr>
                <a:xfrm>
                  <a:off x="12084461" y="3396489"/>
                  <a:ext cx="3045" cy="1371"/>
                </a:xfrm>
                <a:custGeom>
                  <a:avLst/>
                  <a:gdLst>
                    <a:gd name="connsiteX0" fmla="*/ 3045 w 3045"/>
                    <a:gd name="connsiteY0" fmla="*/ 1317 h 1371"/>
                    <a:gd name="connsiteX1" fmla="*/ 2826 w 3045"/>
                    <a:gd name="connsiteY1" fmla="*/ 1234 h 1371"/>
                    <a:gd name="connsiteX2" fmla="*/ 2880 w 3045"/>
                    <a:gd name="connsiteY2" fmla="*/ 1262 h 1371"/>
                    <a:gd name="connsiteX3" fmla="*/ 0 w 3045"/>
                    <a:gd name="connsiteY3" fmla="*/ 0 h 1371"/>
                    <a:gd name="connsiteX4" fmla="*/ 0 w 3045"/>
                    <a:gd name="connsiteY4" fmla="*/ 0 h 1371"/>
                    <a:gd name="connsiteX5" fmla="*/ 55 w 3045"/>
                    <a:gd name="connsiteY5" fmla="*/ 55 h 1371"/>
                    <a:gd name="connsiteX6" fmla="*/ 0 w 3045"/>
                    <a:gd name="connsiteY6" fmla="*/ 27 h 1371"/>
                    <a:gd name="connsiteX7" fmla="*/ 2277 w 3045"/>
                    <a:gd name="connsiteY7" fmla="*/ 1372 h 1371"/>
                    <a:gd name="connsiteX8" fmla="*/ 2414 w 3045"/>
                    <a:gd name="connsiteY8" fmla="*/ 1372 h 1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45" h="1371">
                      <a:moveTo>
                        <a:pt x="3045" y="1317"/>
                      </a:moveTo>
                      <a:lnTo>
                        <a:pt x="2826" y="1234"/>
                      </a:lnTo>
                      <a:lnTo>
                        <a:pt x="2880" y="126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55" y="55"/>
                      </a:lnTo>
                      <a:lnTo>
                        <a:pt x="0" y="27"/>
                      </a:lnTo>
                      <a:lnTo>
                        <a:pt x="2277" y="1372"/>
                      </a:lnTo>
                      <a:lnTo>
                        <a:pt x="2414" y="137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58" name="任意多边形: 形状 4957">
                  <a:extLst>
                    <a:ext uri="{FF2B5EF4-FFF2-40B4-BE49-F238E27FC236}">
                      <a16:creationId xmlns:a16="http://schemas.microsoft.com/office/drawing/2014/main" id="{89F9C02A-DEE7-9B3C-5C22-434F01874298}"/>
                    </a:ext>
                  </a:extLst>
                </p:cNvPr>
                <p:cNvSpPr/>
                <p:nvPr/>
              </p:nvSpPr>
              <p:spPr>
                <a:xfrm>
                  <a:off x="12074641" y="3388232"/>
                  <a:ext cx="1590" cy="877"/>
                </a:xfrm>
                <a:custGeom>
                  <a:avLst/>
                  <a:gdLst>
                    <a:gd name="connsiteX0" fmla="*/ 411 w 1590"/>
                    <a:gd name="connsiteY0" fmla="*/ 165 h 877"/>
                    <a:gd name="connsiteX1" fmla="*/ 0 w 1590"/>
                    <a:gd name="connsiteY1" fmla="*/ 0 h 877"/>
                    <a:gd name="connsiteX2" fmla="*/ 1591 w 1590"/>
                    <a:gd name="connsiteY2" fmla="*/ 878 h 877"/>
                    <a:gd name="connsiteX3" fmla="*/ 1124 w 1590"/>
                    <a:gd name="connsiteY3" fmla="*/ 466 h 877"/>
                    <a:gd name="connsiteX4" fmla="*/ 932 w 1590"/>
                    <a:gd name="connsiteY4" fmla="*/ 357 h 877"/>
                    <a:gd name="connsiteX5" fmla="*/ 411 w 1590"/>
                    <a:gd name="connsiteY5" fmla="*/ 165 h 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90" h="877">
                      <a:moveTo>
                        <a:pt x="411" y="165"/>
                      </a:moveTo>
                      <a:lnTo>
                        <a:pt x="0" y="0"/>
                      </a:lnTo>
                      <a:lnTo>
                        <a:pt x="1591" y="878"/>
                      </a:lnTo>
                      <a:cubicBezTo>
                        <a:pt x="1427" y="741"/>
                        <a:pt x="1289" y="604"/>
                        <a:pt x="1124" y="466"/>
                      </a:cubicBezTo>
                      <a:lnTo>
                        <a:pt x="932" y="357"/>
                      </a:lnTo>
                      <a:lnTo>
                        <a:pt x="411" y="16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59" name="任意多边形: 形状 4958">
                  <a:extLst>
                    <a:ext uri="{FF2B5EF4-FFF2-40B4-BE49-F238E27FC236}">
                      <a16:creationId xmlns:a16="http://schemas.microsoft.com/office/drawing/2014/main" id="{6F2CD223-1FD0-23D5-F9F3-E5D3B3C36800}"/>
                    </a:ext>
                  </a:extLst>
                </p:cNvPr>
                <p:cNvSpPr/>
                <p:nvPr/>
              </p:nvSpPr>
              <p:spPr>
                <a:xfrm>
                  <a:off x="10657979" y="3409330"/>
                  <a:ext cx="1320408" cy="1321235"/>
                </a:xfrm>
                <a:custGeom>
                  <a:avLst/>
                  <a:gdLst>
                    <a:gd name="connsiteX0" fmla="*/ 755523 w 1320408"/>
                    <a:gd name="connsiteY0" fmla="*/ 6855 h 1321235"/>
                    <a:gd name="connsiteX1" fmla="*/ 315377 w 1320408"/>
                    <a:gd name="connsiteY1" fmla="*/ 97792 h 1321235"/>
                    <a:gd name="connsiteX2" fmla="*/ 18288 w 1320408"/>
                    <a:gd name="connsiteY2" fmla="*/ 506995 h 1321235"/>
                    <a:gd name="connsiteX3" fmla="*/ 97649 w 1320408"/>
                    <a:gd name="connsiteY3" fmla="*/ 1005983 h 1321235"/>
                    <a:gd name="connsiteX4" fmla="*/ 277384 w 1320408"/>
                    <a:gd name="connsiteY4" fmla="*/ 1198638 h 1321235"/>
                    <a:gd name="connsiteX5" fmla="*/ 279660 w 1320408"/>
                    <a:gd name="connsiteY5" fmla="*/ 1200229 h 1321235"/>
                    <a:gd name="connsiteX6" fmla="*/ 506112 w 1320408"/>
                    <a:gd name="connsiteY6" fmla="*/ 1302825 h 1321235"/>
                    <a:gd name="connsiteX7" fmla="*/ 1004715 w 1320408"/>
                    <a:gd name="connsiteY7" fmla="*/ 1223958 h 1321235"/>
                    <a:gd name="connsiteX8" fmla="*/ 1301886 w 1320408"/>
                    <a:gd name="connsiteY8" fmla="*/ 815825 h 1321235"/>
                    <a:gd name="connsiteX9" fmla="*/ 1223294 w 1320408"/>
                    <a:gd name="connsiteY9" fmla="*/ 316946 h 1321235"/>
                    <a:gd name="connsiteX10" fmla="*/ 814913 w 1320408"/>
                    <a:gd name="connsiteY10" fmla="*/ 19391 h 1321235"/>
                    <a:gd name="connsiteX11" fmla="*/ 815215 w 1320408"/>
                    <a:gd name="connsiteY11" fmla="*/ 18130 h 1321235"/>
                    <a:gd name="connsiteX12" fmla="*/ 758650 w 1320408"/>
                    <a:gd name="connsiteY12" fmla="*/ 7321 h 1321235"/>
                    <a:gd name="connsiteX13" fmla="*/ 757306 w 1320408"/>
                    <a:gd name="connsiteY13" fmla="*/ 7431 h 1321235"/>
                    <a:gd name="connsiteX14" fmla="*/ 755523 w 1320408"/>
                    <a:gd name="connsiteY14" fmla="*/ 6855 h 1321235"/>
                    <a:gd name="connsiteX15" fmla="*/ 800512 w 1320408"/>
                    <a:gd name="connsiteY15" fmla="*/ 79221 h 1321235"/>
                    <a:gd name="connsiteX16" fmla="*/ 1171365 w 1320408"/>
                    <a:gd name="connsiteY16" fmla="*/ 348740 h 1321235"/>
                    <a:gd name="connsiteX17" fmla="*/ 1243265 w 1320408"/>
                    <a:gd name="connsiteY17" fmla="*/ 801752 h 1321235"/>
                    <a:gd name="connsiteX18" fmla="*/ 973388 w 1320408"/>
                    <a:gd name="connsiteY18" fmla="*/ 1172880 h 1321235"/>
                    <a:gd name="connsiteX19" fmla="*/ 520102 w 1320408"/>
                    <a:gd name="connsiteY19" fmla="*/ 1244532 h 1321235"/>
                    <a:gd name="connsiteX20" fmla="*/ 149331 w 1320408"/>
                    <a:gd name="connsiteY20" fmla="*/ 974327 h 1321235"/>
                    <a:gd name="connsiteX21" fmla="*/ 78200 w 1320408"/>
                    <a:gd name="connsiteY21" fmla="*/ 521424 h 1321235"/>
                    <a:gd name="connsiteX22" fmla="*/ 348158 w 1320408"/>
                    <a:gd name="connsiteY22" fmla="*/ 151394 h 1321235"/>
                    <a:gd name="connsiteX23" fmla="*/ 800210 w 1320408"/>
                    <a:gd name="connsiteY23" fmla="*/ 80537 h 1321235"/>
                    <a:gd name="connsiteX24" fmla="*/ 800512 w 1320408"/>
                    <a:gd name="connsiteY24" fmla="*/ 79221 h 1321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320408" h="1321235">
                      <a:moveTo>
                        <a:pt x="755523" y="6855"/>
                      </a:moveTo>
                      <a:cubicBezTo>
                        <a:pt x="598201" y="-15969"/>
                        <a:pt x="443484" y="19172"/>
                        <a:pt x="315377" y="97792"/>
                      </a:cubicBezTo>
                      <a:cubicBezTo>
                        <a:pt x="171194" y="186260"/>
                        <a:pt x="60726" y="329675"/>
                        <a:pt x="18288" y="506995"/>
                      </a:cubicBezTo>
                      <a:cubicBezTo>
                        <a:pt x="-24149" y="684178"/>
                        <a:pt x="9291" y="861910"/>
                        <a:pt x="97649" y="1005983"/>
                      </a:cubicBezTo>
                      <a:cubicBezTo>
                        <a:pt x="143625" y="1080982"/>
                        <a:pt x="204606" y="1146737"/>
                        <a:pt x="277384" y="1198638"/>
                      </a:cubicBezTo>
                      <a:cubicBezTo>
                        <a:pt x="278234" y="1199022"/>
                        <a:pt x="278947" y="1199571"/>
                        <a:pt x="279660" y="1200229"/>
                      </a:cubicBezTo>
                      <a:cubicBezTo>
                        <a:pt x="346073" y="1247193"/>
                        <a:pt x="422225" y="1282717"/>
                        <a:pt x="506112" y="1302825"/>
                      </a:cubicBezTo>
                      <a:cubicBezTo>
                        <a:pt x="683075" y="1345399"/>
                        <a:pt x="860670" y="1312097"/>
                        <a:pt x="1004715" y="1223958"/>
                      </a:cubicBezTo>
                      <a:cubicBezTo>
                        <a:pt x="1148761" y="1135819"/>
                        <a:pt x="1259257" y="992816"/>
                        <a:pt x="1301886" y="815825"/>
                      </a:cubicBezTo>
                      <a:cubicBezTo>
                        <a:pt x="1344598" y="638806"/>
                        <a:pt x="1311405" y="461074"/>
                        <a:pt x="1223294" y="316946"/>
                      </a:cubicBezTo>
                      <a:cubicBezTo>
                        <a:pt x="1135155" y="172736"/>
                        <a:pt x="992042" y="62130"/>
                        <a:pt x="814913" y="19391"/>
                      </a:cubicBezTo>
                      <a:lnTo>
                        <a:pt x="815215" y="18130"/>
                      </a:lnTo>
                      <a:cubicBezTo>
                        <a:pt x="796342" y="13603"/>
                        <a:pt x="777496" y="10147"/>
                        <a:pt x="758650" y="7321"/>
                      </a:cubicBezTo>
                      <a:cubicBezTo>
                        <a:pt x="758212" y="7349"/>
                        <a:pt x="757773" y="7486"/>
                        <a:pt x="757306" y="7431"/>
                      </a:cubicBezTo>
                      <a:cubicBezTo>
                        <a:pt x="756648" y="7376"/>
                        <a:pt x="756099" y="7074"/>
                        <a:pt x="755523" y="6855"/>
                      </a:cubicBezTo>
                      <a:close/>
                      <a:moveTo>
                        <a:pt x="800512" y="79221"/>
                      </a:moveTo>
                      <a:cubicBezTo>
                        <a:pt x="961263" y="117790"/>
                        <a:pt x="1091236" y="217999"/>
                        <a:pt x="1171365" y="348740"/>
                      </a:cubicBezTo>
                      <a:cubicBezTo>
                        <a:pt x="1251548" y="479563"/>
                        <a:pt x="1281861" y="640918"/>
                        <a:pt x="1243265" y="801752"/>
                      </a:cubicBezTo>
                      <a:cubicBezTo>
                        <a:pt x="1204613" y="962641"/>
                        <a:pt x="1104294" y="1092723"/>
                        <a:pt x="973388" y="1172880"/>
                      </a:cubicBezTo>
                      <a:cubicBezTo>
                        <a:pt x="842483" y="1253036"/>
                        <a:pt x="680991" y="1283238"/>
                        <a:pt x="520102" y="1244532"/>
                      </a:cubicBezTo>
                      <a:cubicBezTo>
                        <a:pt x="359295" y="1205716"/>
                        <a:pt x="229323" y="1105287"/>
                        <a:pt x="149331" y="974327"/>
                      </a:cubicBezTo>
                      <a:cubicBezTo>
                        <a:pt x="69394" y="843449"/>
                        <a:pt x="39329" y="682094"/>
                        <a:pt x="78200" y="521424"/>
                      </a:cubicBezTo>
                      <a:cubicBezTo>
                        <a:pt x="117044" y="360892"/>
                        <a:pt x="217390" y="231194"/>
                        <a:pt x="348158" y="151394"/>
                      </a:cubicBezTo>
                      <a:cubicBezTo>
                        <a:pt x="478816" y="71677"/>
                        <a:pt x="639843" y="41694"/>
                        <a:pt x="800210" y="80537"/>
                      </a:cubicBezTo>
                      <a:lnTo>
                        <a:pt x="800512" y="79221"/>
                      </a:lnTo>
                      <a:close/>
                    </a:path>
                  </a:pathLst>
                </a:custGeom>
                <a:solidFill>
                  <a:srgbClr val="EF4351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60" name="任意多边形: 形状 4959">
                  <a:extLst>
                    <a:ext uri="{FF2B5EF4-FFF2-40B4-BE49-F238E27FC236}">
                      <a16:creationId xmlns:a16="http://schemas.microsoft.com/office/drawing/2014/main" id="{01EF40FA-164E-0756-EE3B-90D34AC5F440}"/>
                    </a:ext>
                  </a:extLst>
                </p:cNvPr>
                <p:cNvSpPr/>
                <p:nvPr/>
              </p:nvSpPr>
              <p:spPr>
                <a:xfrm>
                  <a:off x="11696984" y="3636381"/>
                  <a:ext cx="302188" cy="997646"/>
                </a:xfrm>
                <a:custGeom>
                  <a:avLst/>
                  <a:gdLst>
                    <a:gd name="connsiteX0" fmla="*/ 136694 w 302188"/>
                    <a:gd name="connsiteY0" fmla="*/ 5953 h 997646"/>
                    <a:gd name="connsiteX1" fmla="*/ 273058 w 302188"/>
                    <a:gd name="connsiteY1" fmla="*/ 591269 h 997646"/>
                    <a:gd name="connsiteX2" fmla="*/ 0 w 302188"/>
                    <a:gd name="connsiteY2" fmla="*/ 987333 h 997646"/>
                    <a:gd name="connsiteX3" fmla="*/ 3676 w 302188"/>
                    <a:gd name="connsiteY3" fmla="*/ 993697 h 997646"/>
                    <a:gd name="connsiteX4" fmla="*/ 3868 w 302188"/>
                    <a:gd name="connsiteY4" fmla="*/ 997647 h 997646"/>
                    <a:gd name="connsiteX5" fmla="*/ 283263 w 302188"/>
                    <a:gd name="connsiteY5" fmla="*/ 593711 h 997646"/>
                    <a:gd name="connsiteX6" fmla="*/ 201653 w 302188"/>
                    <a:gd name="connsiteY6" fmla="*/ 79279 h 997646"/>
                    <a:gd name="connsiteX7" fmla="*/ 144923 w 302188"/>
                    <a:gd name="connsiteY7" fmla="*/ 0 h 997646"/>
                    <a:gd name="connsiteX8" fmla="*/ 141193 w 302188"/>
                    <a:gd name="connsiteY8" fmla="*/ 3539 h 997646"/>
                    <a:gd name="connsiteX9" fmla="*/ 136694 w 302188"/>
                    <a:gd name="connsiteY9" fmla="*/ 5953 h 997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2188" h="997646">
                      <a:moveTo>
                        <a:pt x="136694" y="5953"/>
                      </a:moveTo>
                      <a:cubicBezTo>
                        <a:pt x="267106" y="163083"/>
                        <a:pt x="324466" y="377629"/>
                        <a:pt x="273058" y="591269"/>
                      </a:cubicBezTo>
                      <a:cubicBezTo>
                        <a:pt x="232678" y="759126"/>
                        <a:pt x="132195" y="896889"/>
                        <a:pt x="0" y="987333"/>
                      </a:cubicBezTo>
                      <a:cubicBezTo>
                        <a:pt x="2030" y="988787"/>
                        <a:pt x="3511" y="991008"/>
                        <a:pt x="3676" y="993697"/>
                      </a:cubicBezTo>
                      <a:cubicBezTo>
                        <a:pt x="3759" y="994986"/>
                        <a:pt x="3813" y="996330"/>
                        <a:pt x="3868" y="997647"/>
                      </a:cubicBezTo>
                      <a:cubicBezTo>
                        <a:pt x="139217" y="905777"/>
                        <a:pt x="242060" y="765133"/>
                        <a:pt x="283263" y="593711"/>
                      </a:cubicBezTo>
                      <a:cubicBezTo>
                        <a:pt x="327099" y="411069"/>
                        <a:pt x="292700" y="227823"/>
                        <a:pt x="201653" y="79279"/>
                      </a:cubicBezTo>
                      <a:cubicBezTo>
                        <a:pt x="184672" y="51572"/>
                        <a:pt x="165717" y="25073"/>
                        <a:pt x="144923" y="0"/>
                      </a:cubicBezTo>
                      <a:cubicBezTo>
                        <a:pt x="143689" y="1180"/>
                        <a:pt x="142400" y="2332"/>
                        <a:pt x="141193" y="3539"/>
                      </a:cubicBezTo>
                      <a:cubicBezTo>
                        <a:pt x="139958" y="4883"/>
                        <a:pt x="138368" y="5596"/>
                        <a:pt x="136694" y="595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61" name="任意多边形: 形状 4960">
                  <a:extLst>
                    <a:ext uri="{FF2B5EF4-FFF2-40B4-BE49-F238E27FC236}">
                      <a16:creationId xmlns:a16="http://schemas.microsoft.com/office/drawing/2014/main" id="{DEADD5E6-2E1E-D97E-E4D8-7981692B03C5}"/>
                    </a:ext>
                  </a:extLst>
                </p:cNvPr>
                <p:cNvSpPr/>
                <p:nvPr/>
              </p:nvSpPr>
              <p:spPr>
                <a:xfrm>
                  <a:off x="10929409" y="4622178"/>
                  <a:ext cx="585563" cy="129626"/>
                </a:xfrm>
                <a:custGeom>
                  <a:avLst/>
                  <a:gdLst>
                    <a:gd name="connsiteX0" fmla="*/ 582518 w 585563"/>
                    <a:gd name="connsiteY0" fmla="*/ 90196 h 129626"/>
                    <a:gd name="connsiteX1" fmla="*/ 232157 w 585563"/>
                    <a:gd name="connsiteY1" fmla="*/ 100319 h 129626"/>
                    <a:gd name="connsiteX2" fmla="*/ 7955 w 585563"/>
                    <a:gd name="connsiteY2" fmla="*/ 0 h 129626"/>
                    <a:gd name="connsiteX3" fmla="*/ 7791 w 585563"/>
                    <a:gd name="connsiteY3" fmla="*/ 192 h 129626"/>
                    <a:gd name="connsiteX4" fmla="*/ 0 w 585563"/>
                    <a:gd name="connsiteY4" fmla="*/ 7242 h 129626"/>
                    <a:gd name="connsiteX5" fmla="*/ 229661 w 585563"/>
                    <a:gd name="connsiteY5" fmla="*/ 110661 h 129626"/>
                    <a:gd name="connsiteX6" fmla="*/ 585564 w 585563"/>
                    <a:gd name="connsiteY6" fmla="*/ 100401 h 129626"/>
                    <a:gd name="connsiteX7" fmla="*/ 583149 w 585563"/>
                    <a:gd name="connsiteY7" fmla="*/ 94256 h 129626"/>
                    <a:gd name="connsiteX8" fmla="*/ 582518 w 585563"/>
                    <a:gd name="connsiteY8" fmla="*/ 90196 h 129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85563" h="129626">
                      <a:moveTo>
                        <a:pt x="582518" y="90196"/>
                      </a:moveTo>
                      <a:cubicBezTo>
                        <a:pt x="472297" y="123608"/>
                        <a:pt x="352117" y="129177"/>
                        <a:pt x="232157" y="100319"/>
                      </a:cubicBezTo>
                      <a:cubicBezTo>
                        <a:pt x="149395" y="80403"/>
                        <a:pt x="74039" y="45729"/>
                        <a:pt x="7955" y="0"/>
                      </a:cubicBezTo>
                      <a:cubicBezTo>
                        <a:pt x="7900" y="55"/>
                        <a:pt x="7873" y="137"/>
                        <a:pt x="7791" y="192"/>
                      </a:cubicBezTo>
                      <a:cubicBezTo>
                        <a:pt x="5075" y="2414"/>
                        <a:pt x="2524" y="4801"/>
                        <a:pt x="0" y="7242"/>
                      </a:cubicBezTo>
                      <a:cubicBezTo>
                        <a:pt x="67565" y="54425"/>
                        <a:pt x="144759" y="90169"/>
                        <a:pt x="229661" y="110661"/>
                      </a:cubicBezTo>
                      <a:cubicBezTo>
                        <a:pt x="351514" y="139985"/>
                        <a:pt x="473614" y="134334"/>
                        <a:pt x="585564" y="100401"/>
                      </a:cubicBezTo>
                      <a:cubicBezTo>
                        <a:pt x="584768" y="98344"/>
                        <a:pt x="583918" y="96286"/>
                        <a:pt x="583149" y="94256"/>
                      </a:cubicBezTo>
                      <a:cubicBezTo>
                        <a:pt x="582628" y="92940"/>
                        <a:pt x="582464" y="91568"/>
                        <a:pt x="582518" y="9019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62" name="任意多边形: 形状 4961">
                  <a:extLst>
                    <a:ext uri="{FF2B5EF4-FFF2-40B4-BE49-F238E27FC236}">
                      <a16:creationId xmlns:a16="http://schemas.microsoft.com/office/drawing/2014/main" id="{FA765B4A-18AC-1E4F-CBF5-A9388AAE24F9}"/>
                    </a:ext>
                  </a:extLst>
                </p:cNvPr>
                <p:cNvSpPr/>
                <p:nvPr/>
              </p:nvSpPr>
              <p:spPr>
                <a:xfrm>
                  <a:off x="10638026" y="3483146"/>
                  <a:ext cx="345699" cy="1025902"/>
                </a:xfrm>
                <a:custGeom>
                  <a:avLst/>
                  <a:gdLst>
                    <a:gd name="connsiteX0" fmla="*/ 166102 w 345699"/>
                    <a:gd name="connsiteY0" fmla="*/ 1017425 h 1025902"/>
                    <a:gd name="connsiteX1" fmla="*/ 28667 w 345699"/>
                    <a:gd name="connsiteY1" fmla="*/ 430902 h 1025902"/>
                    <a:gd name="connsiteX2" fmla="*/ 345699 w 345699"/>
                    <a:gd name="connsiteY2" fmla="*/ 7324 h 1025902"/>
                    <a:gd name="connsiteX3" fmla="*/ 343038 w 345699"/>
                    <a:gd name="connsiteY3" fmla="*/ 4471 h 1025902"/>
                    <a:gd name="connsiteX4" fmla="*/ 340048 w 345699"/>
                    <a:gd name="connsiteY4" fmla="*/ 0 h 1025902"/>
                    <a:gd name="connsiteX5" fmla="*/ 325674 w 345699"/>
                    <a:gd name="connsiteY5" fmla="*/ 8312 h 1025902"/>
                    <a:gd name="connsiteX6" fmla="*/ 302356 w 345699"/>
                    <a:gd name="connsiteY6" fmla="*/ 23317 h 1025902"/>
                    <a:gd name="connsiteX7" fmla="*/ 299010 w 345699"/>
                    <a:gd name="connsiteY7" fmla="*/ 33906 h 1025902"/>
                    <a:gd name="connsiteX8" fmla="*/ 288833 w 345699"/>
                    <a:gd name="connsiteY8" fmla="*/ 32699 h 1025902"/>
                    <a:gd name="connsiteX9" fmla="*/ 19148 w 345699"/>
                    <a:gd name="connsiteY9" fmla="*/ 428625 h 1025902"/>
                    <a:gd name="connsiteX10" fmla="*/ 99990 w 345699"/>
                    <a:gd name="connsiteY10" fmla="*/ 942947 h 1025902"/>
                    <a:gd name="connsiteX11" fmla="*/ 159737 w 345699"/>
                    <a:gd name="connsiteY11" fmla="*/ 1025902 h 1025902"/>
                    <a:gd name="connsiteX12" fmla="*/ 160807 w 345699"/>
                    <a:gd name="connsiteY12" fmla="*/ 1023186 h 1025902"/>
                    <a:gd name="connsiteX13" fmla="*/ 166102 w 345699"/>
                    <a:gd name="connsiteY13" fmla="*/ 1017425 h 1025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45699" h="1025902">
                      <a:moveTo>
                        <a:pt x="166102" y="1017425"/>
                      </a:moveTo>
                      <a:cubicBezTo>
                        <a:pt x="34949" y="860185"/>
                        <a:pt x="-22877" y="645091"/>
                        <a:pt x="28667" y="430902"/>
                      </a:cubicBezTo>
                      <a:cubicBezTo>
                        <a:pt x="73409" y="244913"/>
                        <a:pt x="191998" y="95985"/>
                        <a:pt x="345699" y="7324"/>
                      </a:cubicBezTo>
                      <a:cubicBezTo>
                        <a:pt x="344629" y="6584"/>
                        <a:pt x="343697" y="5678"/>
                        <a:pt x="343038" y="4471"/>
                      </a:cubicBezTo>
                      <a:cubicBezTo>
                        <a:pt x="342051" y="2963"/>
                        <a:pt x="341035" y="1481"/>
                        <a:pt x="340048" y="0"/>
                      </a:cubicBezTo>
                      <a:cubicBezTo>
                        <a:pt x="335247" y="2771"/>
                        <a:pt x="330392" y="5431"/>
                        <a:pt x="325674" y="8312"/>
                      </a:cubicBezTo>
                      <a:cubicBezTo>
                        <a:pt x="317773" y="13140"/>
                        <a:pt x="310038" y="18187"/>
                        <a:pt x="302356" y="23317"/>
                      </a:cubicBezTo>
                      <a:cubicBezTo>
                        <a:pt x="303948" y="27185"/>
                        <a:pt x="302686" y="31684"/>
                        <a:pt x="299010" y="33906"/>
                      </a:cubicBezTo>
                      <a:cubicBezTo>
                        <a:pt x="295636" y="35936"/>
                        <a:pt x="291548" y="35250"/>
                        <a:pt x="288833" y="32699"/>
                      </a:cubicBezTo>
                      <a:cubicBezTo>
                        <a:pt x="158476" y="124349"/>
                        <a:pt x="59501" y="261729"/>
                        <a:pt x="19148" y="428625"/>
                      </a:cubicBezTo>
                      <a:cubicBezTo>
                        <a:pt x="-24935" y="611130"/>
                        <a:pt x="9191" y="794348"/>
                        <a:pt x="99990" y="942947"/>
                      </a:cubicBezTo>
                      <a:cubicBezTo>
                        <a:pt x="117767" y="972026"/>
                        <a:pt x="137764" y="999732"/>
                        <a:pt x="159737" y="1025902"/>
                      </a:cubicBezTo>
                      <a:cubicBezTo>
                        <a:pt x="160067" y="1024997"/>
                        <a:pt x="160478" y="1024091"/>
                        <a:pt x="160807" y="1023186"/>
                      </a:cubicBezTo>
                      <a:cubicBezTo>
                        <a:pt x="161712" y="1020470"/>
                        <a:pt x="163715" y="1018495"/>
                        <a:pt x="166102" y="101742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63" name="任意多边形: 形状 4962">
                  <a:extLst>
                    <a:ext uri="{FF2B5EF4-FFF2-40B4-BE49-F238E27FC236}">
                      <a16:creationId xmlns:a16="http://schemas.microsoft.com/office/drawing/2014/main" id="{EE7D587A-1FD1-2860-E915-FF91F1F07FDC}"/>
                    </a:ext>
                  </a:extLst>
                </p:cNvPr>
                <p:cNvSpPr/>
                <p:nvPr/>
              </p:nvSpPr>
              <p:spPr>
                <a:xfrm>
                  <a:off x="11369199" y="3393992"/>
                  <a:ext cx="39419" cy="12536"/>
                </a:xfrm>
                <a:custGeom>
                  <a:avLst/>
                  <a:gdLst>
                    <a:gd name="connsiteX0" fmla="*/ 39420 w 39419"/>
                    <a:gd name="connsiteY0" fmla="*/ 3895 h 12536"/>
                    <a:gd name="connsiteX1" fmla="*/ 3182 w 39419"/>
                    <a:gd name="connsiteY1" fmla="*/ 0 h 12536"/>
                    <a:gd name="connsiteX2" fmla="*/ 2661 w 39419"/>
                    <a:gd name="connsiteY2" fmla="*/ 3017 h 12536"/>
                    <a:gd name="connsiteX3" fmla="*/ 0 w 39419"/>
                    <a:gd name="connsiteY3" fmla="*/ 8531 h 12536"/>
                    <a:gd name="connsiteX4" fmla="*/ 38679 w 39419"/>
                    <a:gd name="connsiteY4" fmla="*/ 12536 h 12536"/>
                    <a:gd name="connsiteX5" fmla="*/ 39420 w 39419"/>
                    <a:gd name="connsiteY5" fmla="*/ 3895 h 1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9419" h="12536">
                      <a:moveTo>
                        <a:pt x="39420" y="3895"/>
                      </a:moveTo>
                      <a:cubicBezTo>
                        <a:pt x="27322" y="2249"/>
                        <a:pt x="15252" y="988"/>
                        <a:pt x="3182" y="0"/>
                      </a:cubicBezTo>
                      <a:cubicBezTo>
                        <a:pt x="3017" y="1015"/>
                        <a:pt x="2798" y="2002"/>
                        <a:pt x="2661" y="3017"/>
                      </a:cubicBezTo>
                      <a:cubicBezTo>
                        <a:pt x="2496" y="5212"/>
                        <a:pt x="1454" y="7105"/>
                        <a:pt x="0" y="8531"/>
                      </a:cubicBezTo>
                      <a:cubicBezTo>
                        <a:pt x="12865" y="9519"/>
                        <a:pt x="25759" y="10781"/>
                        <a:pt x="38679" y="12536"/>
                      </a:cubicBezTo>
                      <a:cubicBezTo>
                        <a:pt x="38898" y="9656"/>
                        <a:pt x="39200" y="6776"/>
                        <a:pt x="39420" y="389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64" name="任意多边形: 形状 4963">
                  <a:extLst>
                    <a:ext uri="{FF2B5EF4-FFF2-40B4-BE49-F238E27FC236}">
                      <a16:creationId xmlns:a16="http://schemas.microsoft.com/office/drawing/2014/main" id="{66910806-FA7D-58D4-4F5B-43291ADE6966}"/>
                    </a:ext>
                  </a:extLst>
                </p:cNvPr>
                <p:cNvSpPr/>
                <p:nvPr/>
              </p:nvSpPr>
              <p:spPr>
                <a:xfrm>
                  <a:off x="10812549" y="4514946"/>
                  <a:ext cx="110386" cy="104296"/>
                </a:xfrm>
                <a:custGeom>
                  <a:avLst/>
                  <a:gdLst>
                    <a:gd name="connsiteX0" fmla="*/ 0 w 110386"/>
                    <a:gd name="connsiteY0" fmla="*/ 11083 h 104296"/>
                    <a:gd name="connsiteX1" fmla="*/ 102376 w 110386"/>
                    <a:gd name="connsiteY1" fmla="*/ 104297 h 104296"/>
                    <a:gd name="connsiteX2" fmla="*/ 104050 w 110386"/>
                    <a:gd name="connsiteY2" fmla="*/ 102623 h 104296"/>
                    <a:gd name="connsiteX3" fmla="*/ 110386 w 110386"/>
                    <a:gd name="connsiteY3" fmla="*/ 97109 h 104296"/>
                    <a:gd name="connsiteX4" fmla="*/ 4115 w 110386"/>
                    <a:gd name="connsiteY4" fmla="*/ 0 h 104296"/>
                    <a:gd name="connsiteX5" fmla="*/ 0 w 110386"/>
                    <a:gd name="connsiteY5" fmla="*/ 11083 h 104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0386" h="104296">
                      <a:moveTo>
                        <a:pt x="0" y="11083"/>
                      </a:moveTo>
                      <a:cubicBezTo>
                        <a:pt x="30724" y="45345"/>
                        <a:pt x="64932" y="76673"/>
                        <a:pt x="102376" y="104297"/>
                      </a:cubicBezTo>
                      <a:cubicBezTo>
                        <a:pt x="102952" y="103748"/>
                        <a:pt x="103473" y="103172"/>
                        <a:pt x="104050" y="102623"/>
                      </a:cubicBezTo>
                      <a:cubicBezTo>
                        <a:pt x="106080" y="100703"/>
                        <a:pt x="108247" y="98920"/>
                        <a:pt x="110386" y="97109"/>
                      </a:cubicBezTo>
                      <a:cubicBezTo>
                        <a:pt x="71296" y="68498"/>
                        <a:pt x="35799" y="35854"/>
                        <a:pt x="4115" y="0"/>
                      </a:cubicBezTo>
                      <a:cubicBezTo>
                        <a:pt x="2853" y="3731"/>
                        <a:pt x="1372" y="7407"/>
                        <a:pt x="0" y="1108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65" name="任意多边形: 形状 4964">
                  <a:extLst>
                    <a:ext uri="{FF2B5EF4-FFF2-40B4-BE49-F238E27FC236}">
                      <a16:creationId xmlns:a16="http://schemas.microsoft.com/office/drawing/2014/main" id="{C830445F-7AAF-BC36-4D25-1AA6623B4308}"/>
                    </a:ext>
                  </a:extLst>
                </p:cNvPr>
                <p:cNvSpPr/>
                <p:nvPr/>
              </p:nvSpPr>
              <p:spPr>
                <a:xfrm>
                  <a:off x="11529402" y="4632520"/>
                  <a:ext cx="154261" cy="84051"/>
                </a:xfrm>
                <a:custGeom>
                  <a:avLst/>
                  <a:gdLst>
                    <a:gd name="connsiteX0" fmla="*/ 0 w 154261"/>
                    <a:gd name="connsiteY0" fmla="*/ 74341 h 84051"/>
                    <a:gd name="connsiteX1" fmla="*/ 1563 w 154261"/>
                    <a:gd name="connsiteY1" fmla="*/ 76782 h 84051"/>
                    <a:gd name="connsiteX2" fmla="*/ 4526 w 154261"/>
                    <a:gd name="connsiteY2" fmla="*/ 84052 h 84051"/>
                    <a:gd name="connsiteX3" fmla="*/ 144374 w 154261"/>
                    <a:gd name="connsiteY3" fmla="*/ 18983 h 84051"/>
                    <a:gd name="connsiteX4" fmla="*/ 154195 w 154261"/>
                    <a:gd name="connsiteY4" fmla="*/ 12646 h 84051"/>
                    <a:gd name="connsiteX5" fmla="*/ 154113 w 154261"/>
                    <a:gd name="connsiteY5" fmla="*/ 0 h 84051"/>
                    <a:gd name="connsiteX6" fmla="*/ 0 w 154261"/>
                    <a:gd name="connsiteY6" fmla="*/ 74341 h 84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4261" h="84051">
                      <a:moveTo>
                        <a:pt x="0" y="74341"/>
                      </a:moveTo>
                      <a:cubicBezTo>
                        <a:pt x="603" y="75082"/>
                        <a:pt x="1207" y="75850"/>
                        <a:pt x="1563" y="76782"/>
                      </a:cubicBezTo>
                      <a:cubicBezTo>
                        <a:pt x="2524" y="79169"/>
                        <a:pt x="3539" y="81638"/>
                        <a:pt x="4526" y="84052"/>
                      </a:cubicBezTo>
                      <a:cubicBezTo>
                        <a:pt x="53547" y="67620"/>
                        <a:pt x="100511" y="45839"/>
                        <a:pt x="144374" y="18983"/>
                      </a:cubicBezTo>
                      <a:cubicBezTo>
                        <a:pt x="147693" y="16953"/>
                        <a:pt x="150903" y="14731"/>
                        <a:pt x="154195" y="12646"/>
                      </a:cubicBezTo>
                      <a:cubicBezTo>
                        <a:pt x="154305" y="8257"/>
                        <a:pt x="154278" y="4033"/>
                        <a:pt x="154113" y="0"/>
                      </a:cubicBezTo>
                      <a:cubicBezTo>
                        <a:pt x="106244" y="31136"/>
                        <a:pt x="54480" y="56181"/>
                        <a:pt x="0" y="7434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66" name="任意多边形: 形状 4965">
                  <a:extLst>
                    <a:ext uri="{FF2B5EF4-FFF2-40B4-BE49-F238E27FC236}">
                      <a16:creationId xmlns:a16="http://schemas.microsoft.com/office/drawing/2014/main" id="{590C33CF-619C-23E4-16FC-20A11ECB60AC}"/>
                    </a:ext>
                  </a:extLst>
                </p:cNvPr>
                <p:cNvSpPr/>
                <p:nvPr/>
              </p:nvSpPr>
              <p:spPr>
                <a:xfrm>
                  <a:off x="11800266" y="3600171"/>
                  <a:ext cx="29818" cy="30888"/>
                </a:xfrm>
                <a:custGeom>
                  <a:avLst/>
                  <a:gdLst>
                    <a:gd name="connsiteX0" fmla="*/ 6583 w 29818"/>
                    <a:gd name="connsiteY0" fmla="*/ 2469 h 30888"/>
                    <a:gd name="connsiteX1" fmla="*/ 0 w 29818"/>
                    <a:gd name="connsiteY1" fmla="*/ 5075 h 30888"/>
                    <a:gd name="connsiteX2" fmla="*/ 23619 w 29818"/>
                    <a:gd name="connsiteY2" fmla="*/ 30888 h 30888"/>
                    <a:gd name="connsiteX3" fmla="*/ 25292 w 29818"/>
                    <a:gd name="connsiteY3" fmla="*/ 28118 h 30888"/>
                    <a:gd name="connsiteX4" fmla="*/ 29818 w 29818"/>
                    <a:gd name="connsiteY4" fmla="*/ 22577 h 30888"/>
                    <a:gd name="connsiteX5" fmla="*/ 9162 w 29818"/>
                    <a:gd name="connsiteY5" fmla="*/ 0 h 30888"/>
                    <a:gd name="connsiteX6" fmla="*/ 6583 w 29818"/>
                    <a:gd name="connsiteY6" fmla="*/ 2469 h 30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818" h="30888">
                      <a:moveTo>
                        <a:pt x="6583" y="2469"/>
                      </a:moveTo>
                      <a:cubicBezTo>
                        <a:pt x="4828" y="4362"/>
                        <a:pt x="2414" y="5185"/>
                        <a:pt x="0" y="5075"/>
                      </a:cubicBezTo>
                      <a:cubicBezTo>
                        <a:pt x="8092" y="13497"/>
                        <a:pt x="15966" y="22083"/>
                        <a:pt x="23619" y="30888"/>
                      </a:cubicBezTo>
                      <a:cubicBezTo>
                        <a:pt x="24003" y="29901"/>
                        <a:pt x="24524" y="28941"/>
                        <a:pt x="25292" y="28118"/>
                      </a:cubicBezTo>
                      <a:cubicBezTo>
                        <a:pt x="26801" y="26280"/>
                        <a:pt x="28310" y="24442"/>
                        <a:pt x="29818" y="22577"/>
                      </a:cubicBezTo>
                      <a:cubicBezTo>
                        <a:pt x="23098" y="14896"/>
                        <a:pt x="16212" y="7379"/>
                        <a:pt x="9162" y="0"/>
                      </a:cubicBezTo>
                      <a:cubicBezTo>
                        <a:pt x="8312" y="850"/>
                        <a:pt x="7434" y="1646"/>
                        <a:pt x="6583" y="246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67" name="任意多边形: 形状 4966">
                  <a:extLst>
                    <a:ext uri="{FF2B5EF4-FFF2-40B4-BE49-F238E27FC236}">
                      <a16:creationId xmlns:a16="http://schemas.microsoft.com/office/drawing/2014/main" id="{53B8E218-D947-6BA9-FFF1-451133EA5CD3}"/>
                    </a:ext>
                  </a:extLst>
                </p:cNvPr>
                <p:cNvSpPr/>
                <p:nvPr/>
              </p:nvSpPr>
              <p:spPr>
                <a:xfrm>
                  <a:off x="11424859" y="3400823"/>
                  <a:ext cx="372334" cy="195891"/>
                </a:xfrm>
                <a:custGeom>
                  <a:avLst/>
                  <a:gdLst>
                    <a:gd name="connsiteX0" fmla="*/ 50338 w 372334"/>
                    <a:gd name="connsiteY0" fmla="*/ 18352 h 195891"/>
                    <a:gd name="connsiteX1" fmla="*/ 367205 w 372334"/>
                    <a:gd name="connsiteY1" fmla="*/ 195892 h 195891"/>
                    <a:gd name="connsiteX2" fmla="*/ 369454 w 372334"/>
                    <a:gd name="connsiteY2" fmla="*/ 190104 h 195891"/>
                    <a:gd name="connsiteX3" fmla="*/ 372334 w 372334"/>
                    <a:gd name="connsiteY3" fmla="*/ 186675 h 195891"/>
                    <a:gd name="connsiteX4" fmla="*/ 52642 w 372334"/>
                    <a:gd name="connsiteY4" fmla="*/ 8751 h 195891"/>
                    <a:gd name="connsiteX5" fmla="*/ 52340 w 372334"/>
                    <a:gd name="connsiteY5" fmla="*/ 10013 h 195891"/>
                    <a:gd name="connsiteX6" fmla="*/ 1811 w 372334"/>
                    <a:gd name="connsiteY6" fmla="*/ 0 h 195891"/>
                    <a:gd name="connsiteX7" fmla="*/ 0 w 372334"/>
                    <a:gd name="connsiteY7" fmla="*/ 8449 h 195891"/>
                    <a:gd name="connsiteX8" fmla="*/ 50338 w 372334"/>
                    <a:gd name="connsiteY8" fmla="*/ 18352 h 195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2334" h="195891">
                      <a:moveTo>
                        <a:pt x="50338" y="18352"/>
                      </a:moveTo>
                      <a:cubicBezTo>
                        <a:pt x="174879" y="48308"/>
                        <a:pt x="282824" y="111374"/>
                        <a:pt x="367205" y="195892"/>
                      </a:cubicBezTo>
                      <a:cubicBezTo>
                        <a:pt x="367233" y="193807"/>
                        <a:pt x="367918" y="191750"/>
                        <a:pt x="369454" y="190104"/>
                      </a:cubicBezTo>
                      <a:cubicBezTo>
                        <a:pt x="370414" y="188952"/>
                        <a:pt x="371375" y="187827"/>
                        <a:pt x="372334" y="186675"/>
                      </a:cubicBezTo>
                      <a:cubicBezTo>
                        <a:pt x="286939" y="101965"/>
                        <a:pt x="178034" y="38844"/>
                        <a:pt x="52642" y="8751"/>
                      </a:cubicBezTo>
                      <a:lnTo>
                        <a:pt x="52340" y="10013"/>
                      </a:lnTo>
                      <a:cubicBezTo>
                        <a:pt x="35497" y="5925"/>
                        <a:pt x="18654" y="2743"/>
                        <a:pt x="1811" y="0"/>
                      </a:cubicBezTo>
                      <a:cubicBezTo>
                        <a:pt x="1207" y="2825"/>
                        <a:pt x="521" y="5624"/>
                        <a:pt x="0" y="8449"/>
                      </a:cubicBezTo>
                      <a:cubicBezTo>
                        <a:pt x="16788" y="11165"/>
                        <a:pt x="33549" y="14319"/>
                        <a:pt x="50338" y="1835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68" name="任意多边形: 形状 4967">
                  <a:extLst>
                    <a:ext uri="{FF2B5EF4-FFF2-40B4-BE49-F238E27FC236}">
                      <a16:creationId xmlns:a16="http://schemas.microsoft.com/office/drawing/2014/main" id="{307A118F-5DD8-D4DD-D8B2-24600617B07F}"/>
                    </a:ext>
                  </a:extLst>
                </p:cNvPr>
                <p:cNvSpPr/>
                <p:nvPr/>
              </p:nvSpPr>
              <p:spPr>
                <a:xfrm>
                  <a:off x="10993957" y="3391895"/>
                  <a:ext cx="362760" cy="90840"/>
                </a:xfrm>
                <a:custGeom>
                  <a:avLst/>
                  <a:gdLst>
                    <a:gd name="connsiteX0" fmla="*/ 3182 w 362760"/>
                    <a:gd name="connsiteY0" fmla="*/ 90840 h 90840"/>
                    <a:gd name="connsiteX1" fmla="*/ 362761 w 362760"/>
                    <a:gd name="connsiteY1" fmla="*/ 9888 h 90840"/>
                    <a:gd name="connsiteX2" fmla="*/ 360813 w 362760"/>
                    <a:gd name="connsiteY2" fmla="*/ 3881 h 90840"/>
                    <a:gd name="connsiteX3" fmla="*/ 360923 w 362760"/>
                    <a:gd name="connsiteY3" fmla="*/ 1055 h 90840"/>
                    <a:gd name="connsiteX4" fmla="*/ 0 w 362760"/>
                    <a:gd name="connsiteY4" fmla="*/ 82199 h 90840"/>
                    <a:gd name="connsiteX5" fmla="*/ 2195 w 362760"/>
                    <a:gd name="connsiteY5" fmla="*/ 87521 h 90840"/>
                    <a:gd name="connsiteX6" fmla="*/ 3182 w 362760"/>
                    <a:gd name="connsiteY6" fmla="*/ 90840 h 90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2760" h="90840">
                      <a:moveTo>
                        <a:pt x="3182" y="90840"/>
                      </a:moveTo>
                      <a:cubicBezTo>
                        <a:pt x="110935" y="31916"/>
                        <a:pt x="235065" y="2482"/>
                        <a:pt x="362761" y="9888"/>
                      </a:cubicBezTo>
                      <a:cubicBezTo>
                        <a:pt x="361417" y="8242"/>
                        <a:pt x="360648" y="6158"/>
                        <a:pt x="360813" y="3881"/>
                      </a:cubicBezTo>
                      <a:cubicBezTo>
                        <a:pt x="360813" y="2921"/>
                        <a:pt x="360896" y="1988"/>
                        <a:pt x="360923" y="1055"/>
                      </a:cubicBezTo>
                      <a:cubicBezTo>
                        <a:pt x="232815" y="-6104"/>
                        <a:pt x="108329" y="23412"/>
                        <a:pt x="0" y="82199"/>
                      </a:cubicBezTo>
                      <a:cubicBezTo>
                        <a:pt x="713" y="83982"/>
                        <a:pt x="1427" y="85765"/>
                        <a:pt x="2195" y="87521"/>
                      </a:cubicBezTo>
                      <a:cubicBezTo>
                        <a:pt x="2771" y="88563"/>
                        <a:pt x="3072" y="89688"/>
                        <a:pt x="3182" y="9084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69" name="任意多边形: 形状 4968">
                  <a:extLst>
                    <a:ext uri="{FF2B5EF4-FFF2-40B4-BE49-F238E27FC236}">
                      <a16:creationId xmlns:a16="http://schemas.microsoft.com/office/drawing/2014/main" id="{E14E2B65-E28C-A18A-9B7F-284258CC1DA1}"/>
                    </a:ext>
                  </a:extLst>
                </p:cNvPr>
                <p:cNvSpPr/>
                <p:nvPr/>
              </p:nvSpPr>
              <p:spPr>
                <a:xfrm>
                  <a:off x="10648000" y="3400659"/>
                  <a:ext cx="765474" cy="1211396"/>
                </a:xfrm>
                <a:custGeom>
                  <a:avLst/>
                  <a:gdLst>
                    <a:gd name="connsiteX0" fmla="*/ 287335 w 765474"/>
                    <a:gd name="connsiteY0" fmla="*/ 1207309 h 1211396"/>
                    <a:gd name="connsiteX1" fmla="*/ 107600 w 765474"/>
                    <a:gd name="connsiteY1" fmla="*/ 1014655 h 1211396"/>
                    <a:gd name="connsiteX2" fmla="*/ 28240 w 765474"/>
                    <a:gd name="connsiteY2" fmla="*/ 515666 h 1211396"/>
                    <a:gd name="connsiteX3" fmla="*/ 325328 w 765474"/>
                    <a:gd name="connsiteY3" fmla="*/ 106463 h 1211396"/>
                    <a:gd name="connsiteX4" fmla="*/ 765475 w 765474"/>
                    <a:gd name="connsiteY4" fmla="*/ 15526 h 1211396"/>
                    <a:gd name="connsiteX5" fmla="*/ 759823 w 765474"/>
                    <a:gd name="connsiteY5" fmla="*/ 6556 h 1211396"/>
                    <a:gd name="connsiteX6" fmla="*/ 759878 w 765474"/>
                    <a:gd name="connsiteY6" fmla="*/ 5870 h 1211396"/>
                    <a:gd name="connsiteX7" fmla="*/ 721199 w 765474"/>
                    <a:gd name="connsiteY7" fmla="*/ 1865 h 1211396"/>
                    <a:gd name="connsiteX8" fmla="*/ 714698 w 765474"/>
                    <a:gd name="connsiteY8" fmla="*/ 4307 h 1211396"/>
                    <a:gd name="connsiteX9" fmla="*/ 708718 w 765474"/>
                    <a:gd name="connsiteY9" fmla="*/ 1124 h 1211396"/>
                    <a:gd name="connsiteX10" fmla="*/ 349139 w 765474"/>
                    <a:gd name="connsiteY10" fmla="*/ 82076 h 1211396"/>
                    <a:gd name="connsiteX11" fmla="*/ 344723 w 765474"/>
                    <a:gd name="connsiteY11" fmla="*/ 90361 h 1211396"/>
                    <a:gd name="connsiteX12" fmla="*/ 335752 w 765474"/>
                    <a:gd name="connsiteY12" fmla="*/ 89785 h 1211396"/>
                    <a:gd name="connsiteX13" fmla="*/ 18720 w 765474"/>
                    <a:gd name="connsiteY13" fmla="*/ 513362 h 1211396"/>
                    <a:gd name="connsiteX14" fmla="*/ 156155 w 765474"/>
                    <a:gd name="connsiteY14" fmla="*/ 1099886 h 1211396"/>
                    <a:gd name="connsiteX15" fmla="*/ 163370 w 765474"/>
                    <a:gd name="connsiteY15" fmla="*/ 1099502 h 1211396"/>
                    <a:gd name="connsiteX16" fmla="*/ 169514 w 765474"/>
                    <a:gd name="connsiteY16" fmla="*/ 1112066 h 1211396"/>
                    <a:gd name="connsiteX17" fmla="*/ 168691 w 765474"/>
                    <a:gd name="connsiteY17" fmla="*/ 1114287 h 1211396"/>
                    <a:gd name="connsiteX18" fmla="*/ 274963 w 765474"/>
                    <a:gd name="connsiteY18" fmla="*/ 1211397 h 1211396"/>
                    <a:gd name="connsiteX19" fmla="*/ 278474 w 765474"/>
                    <a:gd name="connsiteY19" fmla="*/ 1208324 h 1211396"/>
                    <a:gd name="connsiteX20" fmla="*/ 287335 w 765474"/>
                    <a:gd name="connsiteY20" fmla="*/ 1207309 h 1211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765474" h="1211396">
                      <a:moveTo>
                        <a:pt x="287335" y="1207309"/>
                      </a:moveTo>
                      <a:cubicBezTo>
                        <a:pt x="214557" y="1155381"/>
                        <a:pt x="153576" y="1089654"/>
                        <a:pt x="107600" y="1014655"/>
                      </a:cubicBezTo>
                      <a:cubicBezTo>
                        <a:pt x="19242" y="870582"/>
                        <a:pt x="-14198" y="692850"/>
                        <a:pt x="28240" y="515666"/>
                      </a:cubicBezTo>
                      <a:cubicBezTo>
                        <a:pt x="70704" y="338346"/>
                        <a:pt x="181173" y="194931"/>
                        <a:pt x="325328" y="106463"/>
                      </a:cubicBezTo>
                      <a:cubicBezTo>
                        <a:pt x="453436" y="27843"/>
                        <a:pt x="608152" y="-7270"/>
                        <a:pt x="765475" y="15526"/>
                      </a:cubicBezTo>
                      <a:cubicBezTo>
                        <a:pt x="761798" y="14182"/>
                        <a:pt x="759330" y="10588"/>
                        <a:pt x="759823" y="6556"/>
                      </a:cubicBezTo>
                      <a:cubicBezTo>
                        <a:pt x="759851" y="6336"/>
                        <a:pt x="759878" y="6090"/>
                        <a:pt x="759878" y="5870"/>
                      </a:cubicBezTo>
                      <a:cubicBezTo>
                        <a:pt x="746958" y="4114"/>
                        <a:pt x="734065" y="2853"/>
                        <a:pt x="721199" y="1865"/>
                      </a:cubicBezTo>
                      <a:cubicBezTo>
                        <a:pt x="719499" y="3484"/>
                        <a:pt x="717221" y="4471"/>
                        <a:pt x="714698" y="4307"/>
                      </a:cubicBezTo>
                      <a:cubicBezTo>
                        <a:pt x="712256" y="4114"/>
                        <a:pt x="710144" y="2907"/>
                        <a:pt x="708718" y="1124"/>
                      </a:cubicBezTo>
                      <a:cubicBezTo>
                        <a:pt x="581022" y="-6282"/>
                        <a:pt x="456919" y="23152"/>
                        <a:pt x="349139" y="82076"/>
                      </a:cubicBezTo>
                      <a:cubicBezTo>
                        <a:pt x="349441" y="85368"/>
                        <a:pt x="347822" y="88687"/>
                        <a:pt x="344723" y="90361"/>
                      </a:cubicBezTo>
                      <a:cubicBezTo>
                        <a:pt x="341760" y="91979"/>
                        <a:pt x="338331" y="91595"/>
                        <a:pt x="335752" y="89785"/>
                      </a:cubicBezTo>
                      <a:cubicBezTo>
                        <a:pt x="182023" y="178445"/>
                        <a:pt x="63462" y="327401"/>
                        <a:pt x="18720" y="513362"/>
                      </a:cubicBezTo>
                      <a:cubicBezTo>
                        <a:pt x="-32824" y="727551"/>
                        <a:pt x="25002" y="942646"/>
                        <a:pt x="156155" y="1099886"/>
                      </a:cubicBezTo>
                      <a:cubicBezTo>
                        <a:pt x="158349" y="1098898"/>
                        <a:pt x="160928" y="1098651"/>
                        <a:pt x="163370" y="1099502"/>
                      </a:cubicBezTo>
                      <a:cubicBezTo>
                        <a:pt x="168527" y="1101285"/>
                        <a:pt x="171270" y="1106908"/>
                        <a:pt x="169514" y="1112066"/>
                      </a:cubicBezTo>
                      <a:cubicBezTo>
                        <a:pt x="169267" y="1112806"/>
                        <a:pt x="168938" y="1113547"/>
                        <a:pt x="168691" y="1114287"/>
                      </a:cubicBezTo>
                      <a:cubicBezTo>
                        <a:pt x="200348" y="1150141"/>
                        <a:pt x="235872" y="1182813"/>
                        <a:pt x="274963" y="1211397"/>
                      </a:cubicBezTo>
                      <a:cubicBezTo>
                        <a:pt x="276143" y="1210382"/>
                        <a:pt x="277267" y="1209312"/>
                        <a:pt x="278474" y="1208324"/>
                      </a:cubicBezTo>
                      <a:cubicBezTo>
                        <a:pt x="281053" y="1206267"/>
                        <a:pt x="284482" y="1206020"/>
                        <a:pt x="287335" y="120730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70" name="任意多边形: 形状 4969">
                  <a:extLst>
                    <a:ext uri="{FF2B5EF4-FFF2-40B4-BE49-F238E27FC236}">
                      <a16:creationId xmlns:a16="http://schemas.microsoft.com/office/drawing/2014/main" id="{F517C18E-8288-017D-C689-D8D27C609F38}"/>
                    </a:ext>
                  </a:extLst>
                </p:cNvPr>
                <p:cNvSpPr/>
                <p:nvPr/>
              </p:nvSpPr>
              <p:spPr>
                <a:xfrm>
                  <a:off x="10937337" y="3409272"/>
                  <a:ext cx="1051428" cy="1331957"/>
                </a:xfrm>
                <a:custGeom>
                  <a:avLst/>
                  <a:gdLst>
                    <a:gd name="connsiteX0" fmla="*/ 857360 w 1051428"/>
                    <a:gd name="connsiteY0" fmla="*/ 193780 h 1331957"/>
                    <a:gd name="connsiteX1" fmla="*/ 854699 w 1051428"/>
                    <a:gd name="connsiteY1" fmla="*/ 187443 h 1331957"/>
                    <a:gd name="connsiteX2" fmla="*/ 537832 w 1051428"/>
                    <a:gd name="connsiteY2" fmla="*/ 9903 h 1331957"/>
                    <a:gd name="connsiteX3" fmla="*/ 487521 w 1051428"/>
                    <a:gd name="connsiteY3" fmla="*/ 0 h 1331957"/>
                    <a:gd name="connsiteX4" fmla="*/ 487494 w 1051428"/>
                    <a:gd name="connsiteY4" fmla="*/ 82 h 1331957"/>
                    <a:gd name="connsiteX5" fmla="*/ 479237 w 1051428"/>
                    <a:gd name="connsiteY5" fmla="*/ 7434 h 1331957"/>
                    <a:gd name="connsiteX6" fmla="*/ 535802 w 1051428"/>
                    <a:gd name="connsiteY6" fmla="*/ 18242 h 1331957"/>
                    <a:gd name="connsiteX7" fmla="*/ 535500 w 1051428"/>
                    <a:gd name="connsiteY7" fmla="*/ 19504 h 1331957"/>
                    <a:gd name="connsiteX8" fmla="*/ 943881 w 1051428"/>
                    <a:gd name="connsiteY8" fmla="*/ 317059 h 1331957"/>
                    <a:gd name="connsiteX9" fmla="*/ 1022473 w 1051428"/>
                    <a:gd name="connsiteY9" fmla="*/ 815937 h 1331957"/>
                    <a:gd name="connsiteX10" fmla="*/ 725302 w 1051428"/>
                    <a:gd name="connsiteY10" fmla="*/ 1224071 h 1331957"/>
                    <a:gd name="connsiteX11" fmla="*/ 226698 w 1051428"/>
                    <a:gd name="connsiteY11" fmla="*/ 1302938 h 1331957"/>
                    <a:gd name="connsiteX12" fmla="*/ 247 w 1051428"/>
                    <a:gd name="connsiteY12" fmla="*/ 1200342 h 1331957"/>
                    <a:gd name="connsiteX13" fmla="*/ 1152 w 1051428"/>
                    <a:gd name="connsiteY13" fmla="*/ 1201110 h 1331957"/>
                    <a:gd name="connsiteX14" fmla="*/ 0 w 1051428"/>
                    <a:gd name="connsiteY14" fmla="*/ 1212988 h 1331957"/>
                    <a:gd name="connsiteX15" fmla="*/ 224202 w 1051428"/>
                    <a:gd name="connsiteY15" fmla="*/ 1313307 h 1331957"/>
                    <a:gd name="connsiteX16" fmla="*/ 574563 w 1051428"/>
                    <a:gd name="connsiteY16" fmla="*/ 1303184 h 1331957"/>
                    <a:gd name="connsiteX17" fmla="*/ 580818 w 1051428"/>
                    <a:gd name="connsiteY17" fmla="*/ 1294489 h 1331957"/>
                    <a:gd name="connsiteX18" fmla="*/ 592038 w 1051428"/>
                    <a:gd name="connsiteY18" fmla="*/ 1297671 h 1331957"/>
                    <a:gd name="connsiteX19" fmla="*/ 746178 w 1051428"/>
                    <a:gd name="connsiteY19" fmla="*/ 1223330 h 1331957"/>
                    <a:gd name="connsiteX20" fmla="*/ 746178 w 1051428"/>
                    <a:gd name="connsiteY20" fmla="*/ 1221958 h 1331957"/>
                    <a:gd name="connsiteX21" fmla="*/ 754215 w 1051428"/>
                    <a:gd name="connsiteY21" fmla="*/ 1212879 h 1331957"/>
                    <a:gd name="connsiteX22" fmla="*/ 759647 w 1051428"/>
                    <a:gd name="connsiteY22" fmla="*/ 1214552 h 1331957"/>
                    <a:gd name="connsiteX23" fmla="*/ 1032705 w 1051428"/>
                    <a:gd name="connsiteY23" fmla="*/ 818489 h 1331957"/>
                    <a:gd name="connsiteX24" fmla="*/ 896341 w 1051428"/>
                    <a:gd name="connsiteY24" fmla="*/ 233172 h 1331957"/>
                    <a:gd name="connsiteX25" fmla="*/ 888714 w 1051428"/>
                    <a:gd name="connsiteY25" fmla="*/ 231279 h 1331957"/>
                    <a:gd name="connsiteX26" fmla="*/ 886520 w 1051428"/>
                    <a:gd name="connsiteY26" fmla="*/ 221925 h 1331957"/>
                    <a:gd name="connsiteX27" fmla="*/ 862901 w 1051428"/>
                    <a:gd name="connsiteY27" fmla="*/ 196111 h 1331957"/>
                    <a:gd name="connsiteX28" fmla="*/ 857360 w 1051428"/>
                    <a:gd name="connsiteY28" fmla="*/ 193780 h 1331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051428" h="1331957">
                      <a:moveTo>
                        <a:pt x="857360" y="193780"/>
                      </a:moveTo>
                      <a:cubicBezTo>
                        <a:pt x="855550" y="192079"/>
                        <a:pt x="854699" y="189775"/>
                        <a:pt x="854699" y="187443"/>
                      </a:cubicBezTo>
                      <a:cubicBezTo>
                        <a:pt x="770318" y="102925"/>
                        <a:pt x="662346" y="39859"/>
                        <a:pt x="537832" y="9903"/>
                      </a:cubicBezTo>
                      <a:cubicBezTo>
                        <a:pt x="521043" y="5870"/>
                        <a:pt x="504283" y="2716"/>
                        <a:pt x="487521" y="0"/>
                      </a:cubicBezTo>
                      <a:cubicBezTo>
                        <a:pt x="487521" y="27"/>
                        <a:pt x="487521" y="55"/>
                        <a:pt x="487494" y="82"/>
                      </a:cubicBezTo>
                      <a:cubicBezTo>
                        <a:pt x="486973" y="4307"/>
                        <a:pt x="483379" y="7297"/>
                        <a:pt x="479237" y="7434"/>
                      </a:cubicBezTo>
                      <a:cubicBezTo>
                        <a:pt x="498083" y="10260"/>
                        <a:pt x="516929" y="13743"/>
                        <a:pt x="535802" y="18242"/>
                      </a:cubicBezTo>
                      <a:lnTo>
                        <a:pt x="535500" y="19504"/>
                      </a:lnTo>
                      <a:cubicBezTo>
                        <a:pt x="712601" y="62243"/>
                        <a:pt x="855714" y="172849"/>
                        <a:pt x="943881" y="317059"/>
                      </a:cubicBezTo>
                      <a:cubicBezTo>
                        <a:pt x="1031992" y="461187"/>
                        <a:pt x="1065185" y="638919"/>
                        <a:pt x="1022473" y="815937"/>
                      </a:cubicBezTo>
                      <a:cubicBezTo>
                        <a:pt x="979843" y="992929"/>
                        <a:pt x="869347" y="1135932"/>
                        <a:pt x="725302" y="1224071"/>
                      </a:cubicBezTo>
                      <a:cubicBezTo>
                        <a:pt x="581284" y="1312210"/>
                        <a:pt x="403662" y="1345485"/>
                        <a:pt x="226698" y="1302938"/>
                      </a:cubicBezTo>
                      <a:cubicBezTo>
                        <a:pt x="142811" y="1282803"/>
                        <a:pt x="66687" y="1247306"/>
                        <a:pt x="247" y="1200342"/>
                      </a:cubicBezTo>
                      <a:cubicBezTo>
                        <a:pt x="549" y="1200616"/>
                        <a:pt x="905" y="1200781"/>
                        <a:pt x="1152" y="1201110"/>
                      </a:cubicBezTo>
                      <a:cubicBezTo>
                        <a:pt x="4060" y="1204731"/>
                        <a:pt x="3511" y="1209998"/>
                        <a:pt x="0" y="1212988"/>
                      </a:cubicBezTo>
                      <a:cubicBezTo>
                        <a:pt x="66084" y="1258717"/>
                        <a:pt x="141440" y="1293391"/>
                        <a:pt x="224202" y="1313307"/>
                      </a:cubicBezTo>
                      <a:cubicBezTo>
                        <a:pt x="344162" y="1342166"/>
                        <a:pt x="464342" y="1336569"/>
                        <a:pt x="574563" y="1303184"/>
                      </a:cubicBezTo>
                      <a:cubicBezTo>
                        <a:pt x="574755" y="1299426"/>
                        <a:pt x="577060" y="1295942"/>
                        <a:pt x="580818" y="1294489"/>
                      </a:cubicBezTo>
                      <a:cubicBezTo>
                        <a:pt x="584960" y="1292870"/>
                        <a:pt x="589432" y="1294351"/>
                        <a:pt x="592038" y="1297671"/>
                      </a:cubicBezTo>
                      <a:cubicBezTo>
                        <a:pt x="646490" y="1279538"/>
                        <a:pt x="698282" y="1254465"/>
                        <a:pt x="746178" y="1223330"/>
                      </a:cubicBezTo>
                      <a:cubicBezTo>
                        <a:pt x="746150" y="1222891"/>
                        <a:pt x="746205" y="1222397"/>
                        <a:pt x="746178" y="1221958"/>
                      </a:cubicBezTo>
                      <a:cubicBezTo>
                        <a:pt x="745876" y="1217240"/>
                        <a:pt x="749470" y="1213153"/>
                        <a:pt x="754215" y="1212879"/>
                      </a:cubicBezTo>
                      <a:cubicBezTo>
                        <a:pt x="756245" y="1212741"/>
                        <a:pt x="758111" y="1213455"/>
                        <a:pt x="759647" y="1214552"/>
                      </a:cubicBezTo>
                      <a:cubicBezTo>
                        <a:pt x="891842" y="1124109"/>
                        <a:pt x="992298" y="986317"/>
                        <a:pt x="1032705" y="818489"/>
                      </a:cubicBezTo>
                      <a:cubicBezTo>
                        <a:pt x="1084113" y="604848"/>
                        <a:pt x="1026752" y="390330"/>
                        <a:pt x="896341" y="233172"/>
                      </a:cubicBezTo>
                      <a:cubicBezTo>
                        <a:pt x="893707" y="233748"/>
                        <a:pt x="890854" y="233254"/>
                        <a:pt x="888714" y="231279"/>
                      </a:cubicBezTo>
                      <a:cubicBezTo>
                        <a:pt x="886054" y="228838"/>
                        <a:pt x="885313" y="225107"/>
                        <a:pt x="886520" y="221925"/>
                      </a:cubicBezTo>
                      <a:cubicBezTo>
                        <a:pt x="878894" y="213119"/>
                        <a:pt x="871021" y="204506"/>
                        <a:pt x="862901" y="196111"/>
                      </a:cubicBezTo>
                      <a:cubicBezTo>
                        <a:pt x="860926" y="195919"/>
                        <a:pt x="858951" y="195234"/>
                        <a:pt x="857360" y="19378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71" name="任意多边形: 形状 4970">
                  <a:extLst>
                    <a:ext uri="{FF2B5EF4-FFF2-40B4-BE49-F238E27FC236}">
                      <a16:creationId xmlns:a16="http://schemas.microsoft.com/office/drawing/2014/main" id="{6B1C7374-8945-64E1-5E6C-F32D2D3F44ED}"/>
                    </a:ext>
                  </a:extLst>
                </p:cNvPr>
                <p:cNvSpPr/>
                <p:nvPr/>
              </p:nvSpPr>
              <p:spPr>
                <a:xfrm>
                  <a:off x="11275477" y="4041662"/>
                  <a:ext cx="57830" cy="72047"/>
                </a:xfrm>
                <a:custGeom>
                  <a:avLst/>
                  <a:gdLst>
                    <a:gd name="connsiteX0" fmla="*/ 920 w 57830"/>
                    <a:gd name="connsiteY0" fmla="*/ 36375 h 72047"/>
                    <a:gd name="connsiteX1" fmla="*/ 24210 w 57830"/>
                    <a:gd name="connsiteY1" fmla="*/ 71954 h 72047"/>
                    <a:gd name="connsiteX2" fmla="*/ 42781 w 57830"/>
                    <a:gd name="connsiteY2" fmla="*/ 63450 h 72047"/>
                    <a:gd name="connsiteX3" fmla="*/ 55153 w 57830"/>
                    <a:gd name="connsiteY3" fmla="*/ 40517 h 72047"/>
                    <a:gd name="connsiteX4" fmla="*/ 46704 w 57830"/>
                    <a:gd name="connsiteY4" fmla="*/ 0 h 72047"/>
                    <a:gd name="connsiteX5" fmla="*/ 38721 w 57830"/>
                    <a:gd name="connsiteY5" fmla="*/ 4553 h 72047"/>
                    <a:gd name="connsiteX6" fmla="*/ 35347 w 57830"/>
                    <a:gd name="connsiteY6" fmla="*/ 26774 h 72047"/>
                    <a:gd name="connsiteX7" fmla="*/ 25719 w 57830"/>
                    <a:gd name="connsiteY7" fmla="*/ 34180 h 72047"/>
                    <a:gd name="connsiteX8" fmla="*/ 18340 w 57830"/>
                    <a:gd name="connsiteY8" fmla="*/ 24552 h 72047"/>
                    <a:gd name="connsiteX9" fmla="*/ 20205 w 57830"/>
                    <a:gd name="connsiteY9" fmla="*/ 9217 h 72047"/>
                    <a:gd name="connsiteX10" fmla="*/ 920 w 57830"/>
                    <a:gd name="connsiteY10" fmla="*/ 36375 h 720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7830" h="72047">
                      <a:moveTo>
                        <a:pt x="920" y="36375"/>
                      </a:moveTo>
                      <a:cubicBezTo>
                        <a:pt x="-2591" y="52505"/>
                        <a:pt x="3691" y="70061"/>
                        <a:pt x="24210" y="71954"/>
                      </a:cubicBezTo>
                      <a:cubicBezTo>
                        <a:pt x="31424" y="72695"/>
                        <a:pt x="37679" y="68964"/>
                        <a:pt x="42781" y="63450"/>
                      </a:cubicBezTo>
                      <a:cubicBezTo>
                        <a:pt x="48377" y="57360"/>
                        <a:pt x="52684" y="49158"/>
                        <a:pt x="55153" y="40517"/>
                      </a:cubicBezTo>
                      <a:cubicBezTo>
                        <a:pt x="59734" y="24579"/>
                        <a:pt x="59350" y="6474"/>
                        <a:pt x="46704" y="0"/>
                      </a:cubicBezTo>
                      <a:cubicBezTo>
                        <a:pt x="45031" y="2688"/>
                        <a:pt x="42068" y="4417"/>
                        <a:pt x="38721" y="4553"/>
                      </a:cubicBezTo>
                      <a:cubicBezTo>
                        <a:pt x="37597" y="11960"/>
                        <a:pt x="36445" y="19339"/>
                        <a:pt x="35347" y="26774"/>
                      </a:cubicBezTo>
                      <a:cubicBezTo>
                        <a:pt x="34716" y="31464"/>
                        <a:pt x="30437" y="34784"/>
                        <a:pt x="25719" y="34180"/>
                      </a:cubicBezTo>
                      <a:cubicBezTo>
                        <a:pt x="21028" y="33549"/>
                        <a:pt x="17708" y="29270"/>
                        <a:pt x="18340" y="24552"/>
                      </a:cubicBezTo>
                      <a:cubicBezTo>
                        <a:pt x="18943" y="19449"/>
                        <a:pt x="19574" y="14347"/>
                        <a:pt x="20205" y="9217"/>
                      </a:cubicBezTo>
                      <a:cubicBezTo>
                        <a:pt x="10000" y="14978"/>
                        <a:pt x="3307" y="25484"/>
                        <a:pt x="920" y="3637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72" name="任意多边形: 形状 4971">
                  <a:extLst>
                    <a:ext uri="{FF2B5EF4-FFF2-40B4-BE49-F238E27FC236}">
                      <a16:creationId xmlns:a16="http://schemas.microsoft.com/office/drawing/2014/main" id="{E26BC258-C15C-9F35-5F64-70794A7F72D3}"/>
                    </a:ext>
                  </a:extLst>
                </p:cNvPr>
                <p:cNvSpPr/>
                <p:nvPr/>
              </p:nvSpPr>
              <p:spPr>
                <a:xfrm>
                  <a:off x="10739221" y="3490462"/>
                  <a:ext cx="1157883" cy="1158837"/>
                </a:xfrm>
                <a:custGeom>
                  <a:avLst/>
                  <a:gdLst>
                    <a:gd name="connsiteX0" fmla="*/ 85673 w 1157883"/>
                    <a:gd name="connsiteY0" fmla="*/ 882441 h 1158837"/>
                    <a:gd name="connsiteX1" fmla="*/ 443853 w 1157883"/>
                    <a:gd name="connsiteY1" fmla="*/ 1142689 h 1158837"/>
                    <a:gd name="connsiteX2" fmla="*/ 881036 w 1157883"/>
                    <a:gd name="connsiteY2" fmla="*/ 1073560 h 1158837"/>
                    <a:gd name="connsiteX3" fmla="*/ 1141640 w 1157883"/>
                    <a:gd name="connsiteY3" fmla="*/ 715709 h 1158837"/>
                    <a:gd name="connsiteX4" fmla="*/ 1072759 w 1157883"/>
                    <a:gd name="connsiteY4" fmla="*/ 278251 h 1158837"/>
                    <a:gd name="connsiteX5" fmla="*/ 714661 w 1157883"/>
                    <a:gd name="connsiteY5" fmla="*/ 17291 h 1158837"/>
                    <a:gd name="connsiteX6" fmla="*/ 714963 w 1157883"/>
                    <a:gd name="connsiteY6" fmla="*/ 16029 h 1158837"/>
                    <a:gd name="connsiteX7" fmla="*/ 276545 w 1157883"/>
                    <a:gd name="connsiteY7" fmla="*/ 85926 h 1158837"/>
                    <a:gd name="connsiteX8" fmla="*/ 16050 w 1157883"/>
                    <a:gd name="connsiteY8" fmla="*/ 444846 h 1158837"/>
                    <a:gd name="connsiteX9" fmla="*/ 85673 w 1157883"/>
                    <a:gd name="connsiteY9" fmla="*/ 882441 h 1158837"/>
                    <a:gd name="connsiteX10" fmla="*/ 511225 w 1157883"/>
                    <a:gd name="connsiteY10" fmla="*/ 1085438 h 1158837"/>
                    <a:gd name="connsiteX11" fmla="*/ 503106 w 1157883"/>
                    <a:gd name="connsiteY11" fmla="*/ 1076413 h 1158837"/>
                    <a:gd name="connsiteX12" fmla="*/ 504505 w 1157883"/>
                    <a:gd name="connsiteY12" fmla="*/ 1042671 h 1158837"/>
                    <a:gd name="connsiteX13" fmla="*/ 509195 w 1157883"/>
                    <a:gd name="connsiteY13" fmla="*/ 1010494 h 1158837"/>
                    <a:gd name="connsiteX14" fmla="*/ 519921 w 1157883"/>
                    <a:gd name="connsiteY14" fmla="*/ 1001523 h 1158837"/>
                    <a:gd name="connsiteX15" fmla="*/ 528892 w 1157883"/>
                    <a:gd name="connsiteY15" fmla="*/ 1012249 h 1158837"/>
                    <a:gd name="connsiteX16" fmla="*/ 526532 w 1157883"/>
                    <a:gd name="connsiteY16" fmla="*/ 1038968 h 1158837"/>
                    <a:gd name="connsiteX17" fmla="*/ 524091 w 1157883"/>
                    <a:gd name="connsiteY17" fmla="*/ 1054495 h 1158837"/>
                    <a:gd name="connsiteX18" fmla="*/ 520278 w 1157883"/>
                    <a:gd name="connsiteY18" fmla="*/ 1077318 h 1158837"/>
                    <a:gd name="connsiteX19" fmla="*/ 511225 w 1157883"/>
                    <a:gd name="connsiteY19" fmla="*/ 1085438 h 1158837"/>
                    <a:gd name="connsiteX20" fmla="*/ 971233 w 1157883"/>
                    <a:gd name="connsiteY20" fmla="*/ 639750 h 1158837"/>
                    <a:gd name="connsiteX21" fmla="*/ 996717 w 1157883"/>
                    <a:gd name="connsiteY21" fmla="*/ 642329 h 1158837"/>
                    <a:gd name="connsiteX22" fmla="*/ 1022558 w 1157883"/>
                    <a:gd name="connsiteY22" fmla="*/ 646334 h 1158837"/>
                    <a:gd name="connsiteX23" fmla="*/ 1030595 w 1157883"/>
                    <a:gd name="connsiteY23" fmla="*/ 655441 h 1158837"/>
                    <a:gd name="connsiteX24" fmla="*/ 1021488 w 1157883"/>
                    <a:gd name="connsiteY24" fmla="*/ 663479 h 1158837"/>
                    <a:gd name="connsiteX25" fmla="*/ 994687 w 1157883"/>
                    <a:gd name="connsiteY25" fmla="*/ 663534 h 1158837"/>
                    <a:gd name="connsiteX26" fmla="*/ 967831 w 1157883"/>
                    <a:gd name="connsiteY26" fmla="*/ 659227 h 1158837"/>
                    <a:gd name="connsiteX27" fmla="*/ 959793 w 1157883"/>
                    <a:gd name="connsiteY27" fmla="*/ 647788 h 1158837"/>
                    <a:gd name="connsiteX28" fmla="*/ 971233 w 1157883"/>
                    <a:gd name="connsiteY28" fmla="*/ 639750 h 1158837"/>
                    <a:gd name="connsiteX29" fmla="*/ 906959 w 1157883"/>
                    <a:gd name="connsiteY29" fmla="*/ 848810 h 1158837"/>
                    <a:gd name="connsiteX30" fmla="*/ 920922 w 1157883"/>
                    <a:gd name="connsiteY30" fmla="*/ 848974 h 1158837"/>
                    <a:gd name="connsiteX31" fmla="*/ 938479 w 1157883"/>
                    <a:gd name="connsiteY31" fmla="*/ 864418 h 1158837"/>
                    <a:gd name="connsiteX32" fmla="*/ 954965 w 1157883"/>
                    <a:gd name="connsiteY32" fmla="*/ 882743 h 1158837"/>
                    <a:gd name="connsiteX33" fmla="*/ 954856 w 1157883"/>
                    <a:gd name="connsiteY33" fmla="*/ 894868 h 1158837"/>
                    <a:gd name="connsiteX34" fmla="*/ 942731 w 1157883"/>
                    <a:gd name="connsiteY34" fmla="*/ 894758 h 1158837"/>
                    <a:gd name="connsiteX35" fmla="*/ 924214 w 1157883"/>
                    <a:gd name="connsiteY35" fmla="*/ 880247 h 1158837"/>
                    <a:gd name="connsiteX36" fmla="*/ 906795 w 1157883"/>
                    <a:gd name="connsiteY36" fmla="*/ 862800 h 1158837"/>
                    <a:gd name="connsiteX37" fmla="*/ 906959 w 1157883"/>
                    <a:gd name="connsiteY37" fmla="*/ 848810 h 1158837"/>
                    <a:gd name="connsiteX38" fmla="*/ 923720 w 1157883"/>
                    <a:gd name="connsiteY38" fmla="*/ 439140 h 1158837"/>
                    <a:gd name="connsiteX39" fmla="*/ 940810 w 1157883"/>
                    <a:gd name="connsiteY39" fmla="*/ 430087 h 1158837"/>
                    <a:gd name="connsiteX40" fmla="*/ 953265 w 1157883"/>
                    <a:gd name="connsiteY40" fmla="*/ 424354 h 1158837"/>
                    <a:gd name="connsiteX41" fmla="*/ 976609 w 1157883"/>
                    <a:gd name="connsiteY41" fmla="*/ 418072 h 1158837"/>
                    <a:gd name="connsiteX42" fmla="*/ 986841 w 1157883"/>
                    <a:gd name="connsiteY42" fmla="*/ 424574 h 1158837"/>
                    <a:gd name="connsiteX43" fmla="*/ 980313 w 1157883"/>
                    <a:gd name="connsiteY43" fmla="*/ 434806 h 1158837"/>
                    <a:gd name="connsiteX44" fmla="*/ 964183 w 1157883"/>
                    <a:gd name="connsiteY44" fmla="*/ 442020 h 1158837"/>
                    <a:gd name="connsiteX45" fmla="*/ 947367 w 1157883"/>
                    <a:gd name="connsiteY45" fmla="*/ 450524 h 1158837"/>
                    <a:gd name="connsiteX46" fmla="*/ 931456 w 1157883"/>
                    <a:gd name="connsiteY46" fmla="*/ 457300 h 1158837"/>
                    <a:gd name="connsiteX47" fmla="*/ 918509 w 1157883"/>
                    <a:gd name="connsiteY47" fmla="*/ 452088 h 1158837"/>
                    <a:gd name="connsiteX48" fmla="*/ 923720 w 1157883"/>
                    <a:gd name="connsiteY48" fmla="*/ 439140 h 1158837"/>
                    <a:gd name="connsiteX49" fmla="*/ 754685 w 1157883"/>
                    <a:gd name="connsiteY49" fmla="*/ 971129 h 1158837"/>
                    <a:gd name="connsiteX50" fmla="*/ 768154 w 1157883"/>
                    <a:gd name="connsiteY50" fmla="*/ 974859 h 1158837"/>
                    <a:gd name="connsiteX51" fmla="*/ 783900 w 1157883"/>
                    <a:gd name="connsiteY51" fmla="*/ 1000426 h 1158837"/>
                    <a:gd name="connsiteX52" fmla="*/ 796409 w 1157883"/>
                    <a:gd name="connsiteY52" fmla="*/ 1028791 h 1158837"/>
                    <a:gd name="connsiteX53" fmla="*/ 792157 w 1157883"/>
                    <a:gd name="connsiteY53" fmla="*/ 1040148 h 1158837"/>
                    <a:gd name="connsiteX54" fmla="*/ 780799 w 1157883"/>
                    <a:gd name="connsiteY54" fmla="*/ 1035896 h 1158837"/>
                    <a:gd name="connsiteX55" fmla="*/ 769827 w 1157883"/>
                    <a:gd name="connsiteY55" fmla="*/ 1018010 h 1158837"/>
                    <a:gd name="connsiteX56" fmla="*/ 762448 w 1157883"/>
                    <a:gd name="connsiteY56" fmla="*/ 1005885 h 1158837"/>
                    <a:gd name="connsiteX57" fmla="*/ 750954 w 1157883"/>
                    <a:gd name="connsiteY57" fmla="*/ 984598 h 1158837"/>
                    <a:gd name="connsiteX58" fmla="*/ 754685 w 1157883"/>
                    <a:gd name="connsiteY58" fmla="*/ 971129 h 1158837"/>
                    <a:gd name="connsiteX59" fmla="*/ 842796 w 1157883"/>
                    <a:gd name="connsiteY59" fmla="*/ 259954 h 1158837"/>
                    <a:gd name="connsiteX60" fmla="*/ 852891 w 1157883"/>
                    <a:gd name="connsiteY60" fmla="*/ 246238 h 1158837"/>
                    <a:gd name="connsiteX61" fmla="*/ 865125 w 1157883"/>
                    <a:gd name="connsiteY61" fmla="*/ 234580 h 1158837"/>
                    <a:gd name="connsiteX62" fmla="*/ 879088 w 1157883"/>
                    <a:gd name="connsiteY62" fmla="*/ 234333 h 1158837"/>
                    <a:gd name="connsiteX63" fmla="*/ 879336 w 1157883"/>
                    <a:gd name="connsiteY63" fmla="*/ 248296 h 1158837"/>
                    <a:gd name="connsiteX64" fmla="*/ 868308 w 1157883"/>
                    <a:gd name="connsiteY64" fmla="*/ 260914 h 1158837"/>
                    <a:gd name="connsiteX65" fmla="*/ 855333 w 1157883"/>
                    <a:gd name="connsiteY65" fmla="*/ 271668 h 1158837"/>
                    <a:gd name="connsiteX66" fmla="*/ 843207 w 1157883"/>
                    <a:gd name="connsiteY66" fmla="*/ 272079 h 1158837"/>
                    <a:gd name="connsiteX67" fmla="*/ 842796 w 1157883"/>
                    <a:gd name="connsiteY67" fmla="*/ 259954 h 1158837"/>
                    <a:gd name="connsiteX68" fmla="*/ 617579 w 1157883"/>
                    <a:gd name="connsiteY68" fmla="*/ 256196 h 1158837"/>
                    <a:gd name="connsiteX69" fmla="*/ 600955 w 1157883"/>
                    <a:gd name="connsiteY69" fmla="*/ 385318 h 1158837"/>
                    <a:gd name="connsiteX70" fmla="*/ 589407 w 1157883"/>
                    <a:gd name="connsiteY70" fmla="*/ 462457 h 1158837"/>
                    <a:gd name="connsiteX71" fmla="*/ 578297 w 1157883"/>
                    <a:gd name="connsiteY71" fmla="*/ 534109 h 1158837"/>
                    <a:gd name="connsiteX72" fmla="*/ 584633 w 1157883"/>
                    <a:gd name="connsiteY72" fmla="*/ 533424 h 1158837"/>
                    <a:gd name="connsiteX73" fmla="*/ 610282 w 1157883"/>
                    <a:gd name="connsiteY73" fmla="*/ 596792 h 1158837"/>
                    <a:gd name="connsiteX74" fmla="*/ 610255 w 1157883"/>
                    <a:gd name="connsiteY74" fmla="*/ 596901 h 1158837"/>
                    <a:gd name="connsiteX75" fmla="*/ 712631 w 1157883"/>
                    <a:gd name="connsiteY75" fmla="*/ 585709 h 1158837"/>
                    <a:gd name="connsiteX76" fmla="*/ 819698 w 1157883"/>
                    <a:gd name="connsiteY76" fmla="*/ 589605 h 1158837"/>
                    <a:gd name="connsiteX77" fmla="*/ 827873 w 1157883"/>
                    <a:gd name="connsiteY77" fmla="*/ 598547 h 1158837"/>
                    <a:gd name="connsiteX78" fmla="*/ 818903 w 1157883"/>
                    <a:gd name="connsiteY78" fmla="*/ 606722 h 1158837"/>
                    <a:gd name="connsiteX79" fmla="*/ 742669 w 1157883"/>
                    <a:gd name="connsiteY79" fmla="*/ 606256 h 1158837"/>
                    <a:gd name="connsiteX80" fmla="*/ 692222 w 1157883"/>
                    <a:gd name="connsiteY80" fmla="*/ 607819 h 1158837"/>
                    <a:gd name="connsiteX81" fmla="*/ 609158 w 1157883"/>
                    <a:gd name="connsiteY81" fmla="*/ 617174 h 1158837"/>
                    <a:gd name="connsiteX82" fmla="*/ 602602 w 1157883"/>
                    <a:gd name="connsiteY82" fmla="*/ 616076 h 1158837"/>
                    <a:gd name="connsiteX83" fmla="*/ 558518 w 1157883"/>
                    <a:gd name="connsiteY83" fmla="*/ 644221 h 1158837"/>
                    <a:gd name="connsiteX84" fmla="*/ 516712 w 1157883"/>
                    <a:gd name="connsiteY84" fmla="*/ 582966 h 1158837"/>
                    <a:gd name="connsiteX85" fmla="*/ 559231 w 1157883"/>
                    <a:gd name="connsiteY85" fmla="*/ 537868 h 1158837"/>
                    <a:gd name="connsiteX86" fmla="*/ 570890 w 1157883"/>
                    <a:gd name="connsiteY86" fmla="*/ 446602 h 1158837"/>
                    <a:gd name="connsiteX87" fmla="*/ 581753 w 1157883"/>
                    <a:gd name="connsiteY87" fmla="*/ 369408 h 1158837"/>
                    <a:gd name="connsiteX88" fmla="*/ 598048 w 1157883"/>
                    <a:gd name="connsiteY88" fmla="*/ 253754 h 1158837"/>
                    <a:gd name="connsiteX89" fmla="*/ 609076 w 1157883"/>
                    <a:gd name="connsiteY89" fmla="*/ 245141 h 1158837"/>
                    <a:gd name="connsiteX90" fmla="*/ 617579 w 1157883"/>
                    <a:gd name="connsiteY90" fmla="*/ 256196 h 1158837"/>
                    <a:gd name="connsiteX91" fmla="*/ 625699 w 1157883"/>
                    <a:gd name="connsiteY91" fmla="*/ 81207 h 1158837"/>
                    <a:gd name="connsiteX92" fmla="*/ 637879 w 1157883"/>
                    <a:gd name="connsiteY92" fmla="*/ 74349 h 1158837"/>
                    <a:gd name="connsiteX93" fmla="*/ 644737 w 1157883"/>
                    <a:gd name="connsiteY93" fmla="*/ 86502 h 1158837"/>
                    <a:gd name="connsiteX94" fmla="*/ 634011 w 1157883"/>
                    <a:gd name="connsiteY94" fmla="*/ 142929 h 1158837"/>
                    <a:gd name="connsiteX95" fmla="*/ 624986 w 1157883"/>
                    <a:gd name="connsiteY95" fmla="*/ 151049 h 1158837"/>
                    <a:gd name="connsiteX96" fmla="*/ 616866 w 1157883"/>
                    <a:gd name="connsiteY96" fmla="*/ 142024 h 1158837"/>
                    <a:gd name="connsiteX97" fmla="*/ 618210 w 1157883"/>
                    <a:gd name="connsiteY97" fmla="*/ 111136 h 1158837"/>
                    <a:gd name="connsiteX98" fmla="*/ 625699 w 1157883"/>
                    <a:gd name="connsiteY98" fmla="*/ 81207 h 1158837"/>
                    <a:gd name="connsiteX99" fmla="*/ 282031 w 1157883"/>
                    <a:gd name="connsiteY99" fmla="*/ 982760 h 1158837"/>
                    <a:gd name="connsiteX100" fmla="*/ 293168 w 1157883"/>
                    <a:gd name="connsiteY100" fmla="*/ 958153 h 1158837"/>
                    <a:gd name="connsiteX101" fmla="*/ 307186 w 1157883"/>
                    <a:gd name="connsiteY101" fmla="*/ 935193 h 1158837"/>
                    <a:gd name="connsiteX102" fmla="*/ 310478 w 1157883"/>
                    <a:gd name="connsiteY102" fmla="*/ 931928 h 1158837"/>
                    <a:gd name="connsiteX103" fmla="*/ 311466 w 1157883"/>
                    <a:gd name="connsiteY103" fmla="*/ 930694 h 1158837"/>
                    <a:gd name="connsiteX104" fmla="*/ 324990 w 1157883"/>
                    <a:gd name="connsiteY104" fmla="*/ 927210 h 1158837"/>
                    <a:gd name="connsiteX105" fmla="*/ 328473 w 1157883"/>
                    <a:gd name="connsiteY105" fmla="*/ 940734 h 1158837"/>
                    <a:gd name="connsiteX106" fmla="*/ 323755 w 1157883"/>
                    <a:gd name="connsiteY106" fmla="*/ 949595 h 1158837"/>
                    <a:gd name="connsiteX107" fmla="*/ 319860 w 1157883"/>
                    <a:gd name="connsiteY107" fmla="*/ 953545 h 1158837"/>
                    <a:gd name="connsiteX108" fmla="*/ 311713 w 1157883"/>
                    <a:gd name="connsiteY108" fmla="*/ 968605 h 1158837"/>
                    <a:gd name="connsiteX109" fmla="*/ 297146 w 1157883"/>
                    <a:gd name="connsiteY109" fmla="*/ 990880 h 1158837"/>
                    <a:gd name="connsiteX110" fmla="*/ 285542 w 1157883"/>
                    <a:gd name="connsiteY110" fmla="*/ 994391 h 1158837"/>
                    <a:gd name="connsiteX111" fmla="*/ 282031 w 1157883"/>
                    <a:gd name="connsiteY111" fmla="*/ 982760 h 1158837"/>
                    <a:gd name="connsiteX112" fmla="*/ 387672 w 1157883"/>
                    <a:gd name="connsiteY112" fmla="*/ 122053 h 1158837"/>
                    <a:gd name="connsiteX113" fmla="*/ 400537 w 1157883"/>
                    <a:gd name="connsiteY113" fmla="*/ 127485 h 1158837"/>
                    <a:gd name="connsiteX114" fmla="*/ 410907 w 1157883"/>
                    <a:gd name="connsiteY114" fmla="*/ 151817 h 1158837"/>
                    <a:gd name="connsiteX115" fmla="*/ 418396 w 1157883"/>
                    <a:gd name="connsiteY115" fmla="*/ 176890 h 1158837"/>
                    <a:gd name="connsiteX116" fmla="*/ 413595 w 1157883"/>
                    <a:gd name="connsiteY116" fmla="*/ 188027 h 1158837"/>
                    <a:gd name="connsiteX117" fmla="*/ 402457 w 1157883"/>
                    <a:gd name="connsiteY117" fmla="*/ 183227 h 1158837"/>
                    <a:gd name="connsiteX118" fmla="*/ 391019 w 1157883"/>
                    <a:gd name="connsiteY118" fmla="*/ 159416 h 1158837"/>
                    <a:gd name="connsiteX119" fmla="*/ 382240 w 1157883"/>
                    <a:gd name="connsiteY119" fmla="*/ 134919 h 1158837"/>
                    <a:gd name="connsiteX120" fmla="*/ 387672 w 1157883"/>
                    <a:gd name="connsiteY120" fmla="*/ 122053 h 1158837"/>
                    <a:gd name="connsiteX121" fmla="*/ 160288 w 1157883"/>
                    <a:gd name="connsiteY121" fmla="*/ 759820 h 1158837"/>
                    <a:gd name="connsiteX122" fmla="*/ 157051 w 1157883"/>
                    <a:gd name="connsiteY122" fmla="*/ 771506 h 1158837"/>
                    <a:gd name="connsiteX123" fmla="*/ 140729 w 1157883"/>
                    <a:gd name="connsiteY123" fmla="*/ 783713 h 1158837"/>
                    <a:gd name="connsiteX124" fmla="*/ 123831 w 1157883"/>
                    <a:gd name="connsiteY124" fmla="*/ 794522 h 1158837"/>
                    <a:gd name="connsiteX125" fmla="*/ 109977 w 1157883"/>
                    <a:gd name="connsiteY125" fmla="*/ 792574 h 1158837"/>
                    <a:gd name="connsiteX126" fmla="*/ 111925 w 1157883"/>
                    <a:gd name="connsiteY126" fmla="*/ 778748 h 1158837"/>
                    <a:gd name="connsiteX127" fmla="*/ 129235 w 1157883"/>
                    <a:gd name="connsiteY127" fmla="*/ 765800 h 1158837"/>
                    <a:gd name="connsiteX128" fmla="*/ 148629 w 1157883"/>
                    <a:gd name="connsiteY128" fmla="*/ 756583 h 1158837"/>
                    <a:gd name="connsiteX129" fmla="*/ 160288 w 1157883"/>
                    <a:gd name="connsiteY129" fmla="*/ 759820 h 1158837"/>
                    <a:gd name="connsiteX130" fmla="*/ 180286 w 1157883"/>
                    <a:gd name="connsiteY130" fmla="*/ 282311 h 1158837"/>
                    <a:gd name="connsiteX131" fmla="*/ 193645 w 1157883"/>
                    <a:gd name="connsiteY131" fmla="*/ 278279 h 1158837"/>
                    <a:gd name="connsiteX132" fmla="*/ 217840 w 1157883"/>
                    <a:gd name="connsiteY132" fmla="*/ 293778 h 1158837"/>
                    <a:gd name="connsiteX133" fmla="*/ 230157 w 1157883"/>
                    <a:gd name="connsiteY133" fmla="*/ 305052 h 1158837"/>
                    <a:gd name="connsiteX134" fmla="*/ 246616 w 1157883"/>
                    <a:gd name="connsiteY134" fmla="*/ 322993 h 1158837"/>
                    <a:gd name="connsiteX135" fmla="*/ 246918 w 1157883"/>
                    <a:gd name="connsiteY135" fmla="*/ 335118 h 1158837"/>
                    <a:gd name="connsiteX136" fmla="*/ 234793 w 1157883"/>
                    <a:gd name="connsiteY136" fmla="*/ 335420 h 1158837"/>
                    <a:gd name="connsiteX137" fmla="*/ 216770 w 1157883"/>
                    <a:gd name="connsiteY137" fmla="*/ 320579 h 1158837"/>
                    <a:gd name="connsiteX138" fmla="*/ 199461 w 1157883"/>
                    <a:gd name="connsiteY138" fmla="*/ 306314 h 1158837"/>
                    <a:gd name="connsiteX139" fmla="*/ 184318 w 1157883"/>
                    <a:gd name="connsiteY139" fmla="*/ 295671 h 1158837"/>
                    <a:gd name="connsiteX140" fmla="*/ 180286 w 1157883"/>
                    <a:gd name="connsiteY140" fmla="*/ 282311 h 1158837"/>
                    <a:gd name="connsiteX141" fmla="*/ 87264 w 1157883"/>
                    <a:gd name="connsiteY141" fmla="*/ 525304 h 1158837"/>
                    <a:gd name="connsiteX142" fmla="*/ 105588 w 1157883"/>
                    <a:gd name="connsiteY142" fmla="*/ 525441 h 1158837"/>
                    <a:gd name="connsiteX143" fmla="*/ 122871 w 1157883"/>
                    <a:gd name="connsiteY143" fmla="*/ 528486 h 1158837"/>
                    <a:gd name="connsiteX144" fmla="*/ 131210 w 1157883"/>
                    <a:gd name="connsiteY144" fmla="*/ 537292 h 1158837"/>
                    <a:gd name="connsiteX145" fmla="*/ 122404 w 1157883"/>
                    <a:gd name="connsiteY145" fmla="*/ 545631 h 1158837"/>
                    <a:gd name="connsiteX146" fmla="*/ 104134 w 1157883"/>
                    <a:gd name="connsiteY146" fmla="*/ 546701 h 1158837"/>
                    <a:gd name="connsiteX147" fmla="*/ 86907 w 1157883"/>
                    <a:gd name="connsiteY147" fmla="*/ 545082 h 1158837"/>
                    <a:gd name="connsiteX148" fmla="*/ 77196 w 1157883"/>
                    <a:gd name="connsiteY148" fmla="*/ 535042 h 1158837"/>
                    <a:gd name="connsiteX149" fmla="*/ 87264 w 1157883"/>
                    <a:gd name="connsiteY149" fmla="*/ 525304 h 1158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</a:cxnLst>
                  <a:rect l="l" t="t" r="r" b="b"/>
                  <a:pathLst>
                    <a:path w="1157883" h="1158837">
                      <a:moveTo>
                        <a:pt x="85673" y="882441"/>
                      </a:moveTo>
                      <a:cubicBezTo>
                        <a:pt x="163113" y="1008683"/>
                        <a:pt x="288615" y="1105463"/>
                        <a:pt x="443853" y="1142689"/>
                      </a:cubicBezTo>
                      <a:cubicBezTo>
                        <a:pt x="599035" y="1180024"/>
                        <a:pt x="754739" y="1150836"/>
                        <a:pt x="881036" y="1073560"/>
                      </a:cubicBezTo>
                      <a:cubicBezTo>
                        <a:pt x="1007333" y="996284"/>
                        <a:pt x="1104223" y="870892"/>
                        <a:pt x="1141640" y="715709"/>
                      </a:cubicBezTo>
                      <a:cubicBezTo>
                        <a:pt x="1179085" y="560472"/>
                        <a:pt x="1150007" y="404658"/>
                        <a:pt x="1072759" y="278251"/>
                      </a:cubicBezTo>
                      <a:cubicBezTo>
                        <a:pt x="995455" y="151790"/>
                        <a:pt x="869981" y="54790"/>
                        <a:pt x="714661" y="17291"/>
                      </a:cubicBezTo>
                      <a:lnTo>
                        <a:pt x="714963" y="16029"/>
                      </a:lnTo>
                      <a:cubicBezTo>
                        <a:pt x="559259" y="-21224"/>
                        <a:pt x="403088" y="8238"/>
                        <a:pt x="276545" y="85926"/>
                      </a:cubicBezTo>
                      <a:cubicBezTo>
                        <a:pt x="150111" y="163531"/>
                        <a:pt x="53248" y="289306"/>
                        <a:pt x="16050" y="444846"/>
                      </a:cubicBezTo>
                      <a:cubicBezTo>
                        <a:pt x="-21202" y="600248"/>
                        <a:pt x="8177" y="756089"/>
                        <a:pt x="85673" y="882441"/>
                      </a:cubicBezTo>
                      <a:close/>
                      <a:moveTo>
                        <a:pt x="511225" y="1085438"/>
                      </a:moveTo>
                      <a:cubicBezTo>
                        <a:pt x="506507" y="1085191"/>
                        <a:pt x="502859" y="1081131"/>
                        <a:pt x="503106" y="1076413"/>
                      </a:cubicBezTo>
                      <a:cubicBezTo>
                        <a:pt x="502996" y="1065111"/>
                        <a:pt x="503215" y="1053891"/>
                        <a:pt x="504505" y="1042671"/>
                      </a:cubicBezTo>
                      <a:cubicBezTo>
                        <a:pt x="505739" y="1031891"/>
                        <a:pt x="507988" y="1021275"/>
                        <a:pt x="509195" y="1010494"/>
                      </a:cubicBezTo>
                      <a:cubicBezTo>
                        <a:pt x="509689" y="1005062"/>
                        <a:pt x="514490" y="1001030"/>
                        <a:pt x="519921" y="1001523"/>
                      </a:cubicBezTo>
                      <a:cubicBezTo>
                        <a:pt x="525353" y="1002017"/>
                        <a:pt x="529358" y="1006790"/>
                        <a:pt x="528892" y="1012249"/>
                      </a:cubicBezTo>
                      <a:cubicBezTo>
                        <a:pt x="528370" y="1021192"/>
                        <a:pt x="527712" y="1030108"/>
                        <a:pt x="526532" y="1038968"/>
                      </a:cubicBezTo>
                      <a:cubicBezTo>
                        <a:pt x="525847" y="1044153"/>
                        <a:pt x="524969" y="1049310"/>
                        <a:pt x="524091" y="1054495"/>
                      </a:cubicBezTo>
                      <a:cubicBezTo>
                        <a:pt x="522774" y="1062093"/>
                        <a:pt x="521211" y="1069637"/>
                        <a:pt x="520278" y="1077318"/>
                      </a:cubicBezTo>
                      <a:cubicBezTo>
                        <a:pt x="520004" y="1082037"/>
                        <a:pt x="515944" y="1085685"/>
                        <a:pt x="511225" y="1085438"/>
                      </a:cubicBezTo>
                      <a:close/>
                      <a:moveTo>
                        <a:pt x="971233" y="639750"/>
                      </a:moveTo>
                      <a:cubicBezTo>
                        <a:pt x="979791" y="640985"/>
                        <a:pt x="988268" y="641314"/>
                        <a:pt x="996717" y="642329"/>
                      </a:cubicBezTo>
                      <a:cubicBezTo>
                        <a:pt x="1005358" y="643371"/>
                        <a:pt x="1013807" y="645100"/>
                        <a:pt x="1022558" y="646334"/>
                      </a:cubicBezTo>
                      <a:cubicBezTo>
                        <a:pt x="1027276" y="646636"/>
                        <a:pt x="1030870" y="650723"/>
                        <a:pt x="1030595" y="655441"/>
                      </a:cubicBezTo>
                      <a:cubicBezTo>
                        <a:pt x="1030294" y="660160"/>
                        <a:pt x="1026234" y="663753"/>
                        <a:pt x="1021488" y="663479"/>
                      </a:cubicBezTo>
                      <a:cubicBezTo>
                        <a:pt x="1012436" y="663616"/>
                        <a:pt x="1003575" y="664165"/>
                        <a:pt x="994687" y="663534"/>
                      </a:cubicBezTo>
                      <a:cubicBezTo>
                        <a:pt x="985690" y="662903"/>
                        <a:pt x="976829" y="661065"/>
                        <a:pt x="967831" y="659227"/>
                      </a:cubicBezTo>
                      <a:cubicBezTo>
                        <a:pt x="962455" y="658294"/>
                        <a:pt x="958861" y="653164"/>
                        <a:pt x="959793" y="647788"/>
                      </a:cubicBezTo>
                      <a:cubicBezTo>
                        <a:pt x="960726" y="642411"/>
                        <a:pt x="965856" y="638817"/>
                        <a:pt x="971233" y="639750"/>
                      </a:cubicBezTo>
                      <a:close/>
                      <a:moveTo>
                        <a:pt x="906959" y="848810"/>
                      </a:moveTo>
                      <a:cubicBezTo>
                        <a:pt x="910855" y="844996"/>
                        <a:pt x="917110" y="845051"/>
                        <a:pt x="920922" y="848974"/>
                      </a:cubicBezTo>
                      <a:cubicBezTo>
                        <a:pt x="926573" y="854378"/>
                        <a:pt x="932828" y="859042"/>
                        <a:pt x="938479" y="864418"/>
                      </a:cubicBezTo>
                      <a:cubicBezTo>
                        <a:pt x="944459" y="870097"/>
                        <a:pt x="949726" y="876379"/>
                        <a:pt x="954965" y="882743"/>
                      </a:cubicBezTo>
                      <a:cubicBezTo>
                        <a:pt x="958285" y="886117"/>
                        <a:pt x="958230" y="891549"/>
                        <a:pt x="954856" y="894868"/>
                      </a:cubicBezTo>
                      <a:cubicBezTo>
                        <a:pt x="951482" y="898187"/>
                        <a:pt x="946050" y="898132"/>
                        <a:pt x="942731" y="894758"/>
                      </a:cubicBezTo>
                      <a:cubicBezTo>
                        <a:pt x="936751" y="889628"/>
                        <a:pt x="930195" y="885349"/>
                        <a:pt x="924214" y="880247"/>
                      </a:cubicBezTo>
                      <a:cubicBezTo>
                        <a:pt x="917959" y="874897"/>
                        <a:pt x="912364" y="868862"/>
                        <a:pt x="906795" y="862800"/>
                      </a:cubicBezTo>
                      <a:cubicBezTo>
                        <a:pt x="902982" y="858904"/>
                        <a:pt x="903037" y="852623"/>
                        <a:pt x="906959" y="848810"/>
                      </a:cubicBezTo>
                      <a:close/>
                      <a:moveTo>
                        <a:pt x="923720" y="439140"/>
                      </a:moveTo>
                      <a:cubicBezTo>
                        <a:pt x="929481" y="436424"/>
                        <a:pt x="935023" y="433050"/>
                        <a:pt x="940810" y="430087"/>
                      </a:cubicBezTo>
                      <a:cubicBezTo>
                        <a:pt x="944870" y="428003"/>
                        <a:pt x="949013" y="426028"/>
                        <a:pt x="953265" y="424354"/>
                      </a:cubicBezTo>
                      <a:cubicBezTo>
                        <a:pt x="960836" y="421364"/>
                        <a:pt x="968572" y="419170"/>
                        <a:pt x="976609" y="418072"/>
                      </a:cubicBezTo>
                      <a:cubicBezTo>
                        <a:pt x="981245" y="417057"/>
                        <a:pt x="985826" y="419965"/>
                        <a:pt x="986841" y="424574"/>
                      </a:cubicBezTo>
                      <a:cubicBezTo>
                        <a:pt x="987857" y="429209"/>
                        <a:pt x="984949" y="433791"/>
                        <a:pt x="980313" y="434806"/>
                      </a:cubicBezTo>
                      <a:cubicBezTo>
                        <a:pt x="974662" y="436561"/>
                        <a:pt x="969504" y="439387"/>
                        <a:pt x="964183" y="442020"/>
                      </a:cubicBezTo>
                      <a:cubicBezTo>
                        <a:pt x="958586" y="444818"/>
                        <a:pt x="953018" y="447781"/>
                        <a:pt x="947367" y="450524"/>
                      </a:cubicBezTo>
                      <a:cubicBezTo>
                        <a:pt x="942127" y="453075"/>
                        <a:pt x="936806" y="455297"/>
                        <a:pt x="931456" y="457300"/>
                      </a:cubicBezTo>
                      <a:cubicBezTo>
                        <a:pt x="926436" y="459440"/>
                        <a:pt x="920621" y="457108"/>
                        <a:pt x="918509" y="452088"/>
                      </a:cubicBezTo>
                      <a:cubicBezTo>
                        <a:pt x="916369" y="447068"/>
                        <a:pt x="918700" y="441280"/>
                        <a:pt x="923720" y="439140"/>
                      </a:cubicBezTo>
                      <a:close/>
                      <a:moveTo>
                        <a:pt x="754685" y="971129"/>
                      </a:moveTo>
                      <a:cubicBezTo>
                        <a:pt x="759430" y="968440"/>
                        <a:pt x="765465" y="970114"/>
                        <a:pt x="768154" y="974859"/>
                      </a:cubicBezTo>
                      <a:cubicBezTo>
                        <a:pt x="773338" y="983501"/>
                        <a:pt x="779126" y="991675"/>
                        <a:pt x="783900" y="1000426"/>
                      </a:cubicBezTo>
                      <a:cubicBezTo>
                        <a:pt x="788837" y="1009506"/>
                        <a:pt x="792733" y="1019025"/>
                        <a:pt x="796409" y="1028791"/>
                      </a:cubicBezTo>
                      <a:cubicBezTo>
                        <a:pt x="798356" y="1033098"/>
                        <a:pt x="796464" y="1038200"/>
                        <a:pt x="792157" y="1040148"/>
                      </a:cubicBezTo>
                      <a:cubicBezTo>
                        <a:pt x="787850" y="1042095"/>
                        <a:pt x="782748" y="1040203"/>
                        <a:pt x="780799" y="1035896"/>
                      </a:cubicBezTo>
                      <a:cubicBezTo>
                        <a:pt x="777398" y="1029723"/>
                        <a:pt x="773530" y="1023935"/>
                        <a:pt x="769827" y="1018010"/>
                      </a:cubicBezTo>
                      <a:cubicBezTo>
                        <a:pt x="767331" y="1014005"/>
                        <a:pt x="764834" y="1009973"/>
                        <a:pt x="762448" y="1005885"/>
                      </a:cubicBezTo>
                      <a:cubicBezTo>
                        <a:pt x="758415" y="998945"/>
                        <a:pt x="754739" y="991785"/>
                        <a:pt x="750954" y="984598"/>
                      </a:cubicBezTo>
                      <a:cubicBezTo>
                        <a:pt x="748265" y="979852"/>
                        <a:pt x="749938" y="973817"/>
                        <a:pt x="754685" y="971129"/>
                      </a:cubicBezTo>
                      <a:close/>
                      <a:moveTo>
                        <a:pt x="842796" y="259954"/>
                      </a:moveTo>
                      <a:cubicBezTo>
                        <a:pt x="846170" y="255318"/>
                        <a:pt x="849106" y="250518"/>
                        <a:pt x="852891" y="246238"/>
                      </a:cubicBezTo>
                      <a:cubicBezTo>
                        <a:pt x="856622" y="242014"/>
                        <a:pt x="861038" y="238475"/>
                        <a:pt x="865125" y="234580"/>
                      </a:cubicBezTo>
                      <a:cubicBezTo>
                        <a:pt x="868911" y="230657"/>
                        <a:pt x="875166" y="230547"/>
                        <a:pt x="879088" y="234333"/>
                      </a:cubicBezTo>
                      <a:cubicBezTo>
                        <a:pt x="883011" y="238118"/>
                        <a:pt x="883121" y="244373"/>
                        <a:pt x="879336" y="248296"/>
                      </a:cubicBezTo>
                      <a:cubicBezTo>
                        <a:pt x="875659" y="252493"/>
                        <a:pt x="872313" y="257019"/>
                        <a:pt x="868308" y="260914"/>
                      </a:cubicBezTo>
                      <a:cubicBezTo>
                        <a:pt x="864248" y="264864"/>
                        <a:pt x="859666" y="268019"/>
                        <a:pt x="855333" y="271668"/>
                      </a:cubicBezTo>
                      <a:cubicBezTo>
                        <a:pt x="852095" y="275124"/>
                        <a:pt x="846664" y="275316"/>
                        <a:pt x="843207" y="272079"/>
                      </a:cubicBezTo>
                      <a:cubicBezTo>
                        <a:pt x="839751" y="268842"/>
                        <a:pt x="839559" y="263411"/>
                        <a:pt x="842796" y="259954"/>
                      </a:cubicBezTo>
                      <a:close/>
                      <a:moveTo>
                        <a:pt x="617579" y="256196"/>
                      </a:moveTo>
                      <a:cubicBezTo>
                        <a:pt x="612532" y="299319"/>
                        <a:pt x="607073" y="342360"/>
                        <a:pt x="600955" y="385318"/>
                      </a:cubicBezTo>
                      <a:cubicBezTo>
                        <a:pt x="597280" y="411049"/>
                        <a:pt x="593357" y="436781"/>
                        <a:pt x="589407" y="462457"/>
                      </a:cubicBezTo>
                      <a:cubicBezTo>
                        <a:pt x="585731" y="486351"/>
                        <a:pt x="581973" y="510216"/>
                        <a:pt x="578297" y="534109"/>
                      </a:cubicBezTo>
                      <a:cubicBezTo>
                        <a:pt x="580190" y="533122"/>
                        <a:pt x="582411" y="532765"/>
                        <a:pt x="584633" y="533424"/>
                      </a:cubicBezTo>
                      <a:cubicBezTo>
                        <a:pt x="609734" y="540282"/>
                        <a:pt x="617168" y="569469"/>
                        <a:pt x="610282" y="596792"/>
                      </a:cubicBezTo>
                      <a:cubicBezTo>
                        <a:pt x="610282" y="596819"/>
                        <a:pt x="610255" y="596874"/>
                        <a:pt x="610255" y="596901"/>
                      </a:cubicBezTo>
                      <a:cubicBezTo>
                        <a:pt x="644216" y="590126"/>
                        <a:pt x="678369" y="586450"/>
                        <a:pt x="712631" y="585709"/>
                      </a:cubicBezTo>
                      <a:cubicBezTo>
                        <a:pt x="748265" y="584968"/>
                        <a:pt x="783955" y="587300"/>
                        <a:pt x="819698" y="589605"/>
                      </a:cubicBezTo>
                      <a:cubicBezTo>
                        <a:pt x="824417" y="589824"/>
                        <a:pt x="828092" y="593829"/>
                        <a:pt x="827873" y="598547"/>
                      </a:cubicBezTo>
                      <a:cubicBezTo>
                        <a:pt x="827653" y="603293"/>
                        <a:pt x="823649" y="606942"/>
                        <a:pt x="818903" y="606722"/>
                      </a:cubicBezTo>
                      <a:cubicBezTo>
                        <a:pt x="793446" y="606146"/>
                        <a:pt x="768044" y="605954"/>
                        <a:pt x="742669" y="606256"/>
                      </a:cubicBezTo>
                      <a:cubicBezTo>
                        <a:pt x="725826" y="606448"/>
                        <a:pt x="709010" y="606942"/>
                        <a:pt x="692222" y="607819"/>
                      </a:cubicBezTo>
                      <a:cubicBezTo>
                        <a:pt x="664488" y="609301"/>
                        <a:pt x="636782" y="611879"/>
                        <a:pt x="609158" y="617174"/>
                      </a:cubicBezTo>
                      <a:cubicBezTo>
                        <a:pt x="606826" y="617640"/>
                        <a:pt x="604549" y="617119"/>
                        <a:pt x="602602" y="616076"/>
                      </a:cubicBezTo>
                      <a:cubicBezTo>
                        <a:pt x="592808" y="633496"/>
                        <a:pt x="576761" y="645703"/>
                        <a:pt x="558518" y="644221"/>
                      </a:cubicBezTo>
                      <a:cubicBezTo>
                        <a:pt x="522720" y="640820"/>
                        <a:pt x="510265" y="611029"/>
                        <a:pt x="516712" y="582966"/>
                      </a:cubicBezTo>
                      <a:cubicBezTo>
                        <a:pt x="521403" y="562447"/>
                        <a:pt x="536627" y="543491"/>
                        <a:pt x="559231" y="537868"/>
                      </a:cubicBezTo>
                      <a:cubicBezTo>
                        <a:pt x="562935" y="507418"/>
                        <a:pt x="566748" y="476996"/>
                        <a:pt x="570890" y="446602"/>
                      </a:cubicBezTo>
                      <a:cubicBezTo>
                        <a:pt x="574401" y="420843"/>
                        <a:pt x="578050" y="395139"/>
                        <a:pt x="581753" y="369408"/>
                      </a:cubicBezTo>
                      <a:cubicBezTo>
                        <a:pt x="587294" y="330893"/>
                        <a:pt x="593028" y="292379"/>
                        <a:pt x="598048" y="253754"/>
                      </a:cubicBezTo>
                      <a:cubicBezTo>
                        <a:pt x="598706" y="248350"/>
                        <a:pt x="603644" y="244482"/>
                        <a:pt x="609076" y="245141"/>
                      </a:cubicBezTo>
                      <a:cubicBezTo>
                        <a:pt x="614397" y="245854"/>
                        <a:pt x="618265" y="250792"/>
                        <a:pt x="617579" y="256196"/>
                      </a:cubicBezTo>
                      <a:close/>
                      <a:moveTo>
                        <a:pt x="625699" y="81207"/>
                      </a:moveTo>
                      <a:cubicBezTo>
                        <a:pt x="627153" y="75968"/>
                        <a:pt x="632612" y="72895"/>
                        <a:pt x="637879" y="74349"/>
                      </a:cubicBezTo>
                      <a:cubicBezTo>
                        <a:pt x="643118" y="75831"/>
                        <a:pt x="646218" y="81262"/>
                        <a:pt x="644737" y="86502"/>
                      </a:cubicBezTo>
                      <a:lnTo>
                        <a:pt x="634011" y="142929"/>
                      </a:lnTo>
                      <a:cubicBezTo>
                        <a:pt x="633764" y="147648"/>
                        <a:pt x="629704" y="151296"/>
                        <a:pt x="624986" y="151049"/>
                      </a:cubicBezTo>
                      <a:cubicBezTo>
                        <a:pt x="620268" y="150802"/>
                        <a:pt x="616619" y="146742"/>
                        <a:pt x="616866" y="142024"/>
                      </a:cubicBezTo>
                      <a:cubicBezTo>
                        <a:pt x="616701" y="131572"/>
                        <a:pt x="616701" y="121313"/>
                        <a:pt x="618210" y="111136"/>
                      </a:cubicBezTo>
                      <a:cubicBezTo>
                        <a:pt x="619692" y="101041"/>
                        <a:pt x="622654" y="91192"/>
                        <a:pt x="625699" y="81207"/>
                      </a:cubicBezTo>
                      <a:close/>
                      <a:moveTo>
                        <a:pt x="282031" y="982760"/>
                      </a:moveTo>
                      <a:cubicBezTo>
                        <a:pt x="285652" y="974530"/>
                        <a:pt x="288944" y="966163"/>
                        <a:pt x="293168" y="958153"/>
                      </a:cubicBezTo>
                      <a:cubicBezTo>
                        <a:pt x="297393" y="950226"/>
                        <a:pt x="302468" y="942792"/>
                        <a:pt x="307186" y="935193"/>
                      </a:cubicBezTo>
                      <a:cubicBezTo>
                        <a:pt x="308009" y="933766"/>
                        <a:pt x="309189" y="932751"/>
                        <a:pt x="310478" y="931928"/>
                      </a:cubicBezTo>
                      <a:cubicBezTo>
                        <a:pt x="310807" y="931517"/>
                        <a:pt x="311164" y="931133"/>
                        <a:pt x="311466" y="930694"/>
                      </a:cubicBezTo>
                      <a:cubicBezTo>
                        <a:pt x="314236" y="926003"/>
                        <a:pt x="320299" y="924439"/>
                        <a:pt x="324990" y="927210"/>
                      </a:cubicBezTo>
                      <a:cubicBezTo>
                        <a:pt x="329680" y="929981"/>
                        <a:pt x="331244" y="936043"/>
                        <a:pt x="328473" y="940734"/>
                      </a:cubicBezTo>
                      <a:cubicBezTo>
                        <a:pt x="326992" y="943752"/>
                        <a:pt x="325813" y="946934"/>
                        <a:pt x="323755" y="949595"/>
                      </a:cubicBezTo>
                      <a:cubicBezTo>
                        <a:pt x="322603" y="951103"/>
                        <a:pt x="321231" y="952338"/>
                        <a:pt x="319860" y="953545"/>
                      </a:cubicBezTo>
                      <a:cubicBezTo>
                        <a:pt x="317254" y="958620"/>
                        <a:pt x="314620" y="963667"/>
                        <a:pt x="311713" y="968605"/>
                      </a:cubicBezTo>
                      <a:cubicBezTo>
                        <a:pt x="307159" y="976259"/>
                        <a:pt x="301919" y="983391"/>
                        <a:pt x="297146" y="990880"/>
                      </a:cubicBezTo>
                      <a:cubicBezTo>
                        <a:pt x="294897" y="995049"/>
                        <a:pt x="289712" y="996641"/>
                        <a:pt x="285542" y="994391"/>
                      </a:cubicBezTo>
                      <a:cubicBezTo>
                        <a:pt x="281400" y="992142"/>
                        <a:pt x="279809" y="986957"/>
                        <a:pt x="282031" y="982760"/>
                      </a:cubicBezTo>
                      <a:close/>
                      <a:moveTo>
                        <a:pt x="387672" y="122053"/>
                      </a:moveTo>
                      <a:cubicBezTo>
                        <a:pt x="392719" y="119996"/>
                        <a:pt x="398480" y="122438"/>
                        <a:pt x="400537" y="127485"/>
                      </a:cubicBezTo>
                      <a:cubicBezTo>
                        <a:pt x="404103" y="135550"/>
                        <a:pt x="407944" y="143505"/>
                        <a:pt x="410907" y="151817"/>
                      </a:cubicBezTo>
                      <a:cubicBezTo>
                        <a:pt x="413842" y="160074"/>
                        <a:pt x="415817" y="168551"/>
                        <a:pt x="418396" y="176890"/>
                      </a:cubicBezTo>
                      <a:cubicBezTo>
                        <a:pt x="420151" y="181307"/>
                        <a:pt x="418012" y="186299"/>
                        <a:pt x="413595" y="188027"/>
                      </a:cubicBezTo>
                      <a:cubicBezTo>
                        <a:pt x="409206" y="189783"/>
                        <a:pt x="404213" y="187616"/>
                        <a:pt x="402457" y="183227"/>
                      </a:cubicBezTo>
                      <a:cubicBezTo>
                        <a:pt x="398562" y="175299"/>
                        <a:pt x="394393" y="167591"/>
                        <a:pt x="391019" y="159416"/>
                      </a:cubicBezTo>
                      <a:cubicBezTo>
                        <a:pt x="387699" y="151406"/>
                        <a:pt x="385285" y="143039"/>
                        <a:pt x="382240" y="134919"/>
                      </a:cubicBezTo>
                      <a:cubicBezTo>
                        <a:pt x="380183" y="129872"/>
                        <a:pt x="382597" y="124111"/>
                        <a:pt x="387672" y="122053"/>
                      </a:cubicBezTo>
                      <a:close/>
                      <a:moveTo>
                        <a:pt x="160288" y="759820"/>
                      </a:moveTo>
                      <a:cubicBezTo>
                        <a:pt x="162620" y="763935"/>
                        <a:pt x="161166" y="769174"/>
                        <a:pt x="157051" y="771506"/>
                      </a:cubicBezTo>
                      <a:cubicBezTo>
                        <a:pt x="151372" y="775511"/>
                        <a:pt x="146297" y="779873"/>
                        <a:pt x="140729" y="783713"/>
                      </a:cubicBezTo>
                      <a:cubicBezTo>
                        <a:pt x="135243" y="787472"/>
                        <a:pt x="129400" y="790626"/>
                        <a:pt x="123831" y="794522"/>
                      </a:cubicBezTo>
                      <a:cubicBezTo>
                        <a:pt x="119469" y="797813"/>
                        <a:pt x="113270" y="796936"/>
                        <a:pt x="109977" y="792574"/>
                      </a:cubicBezTo>
                      <a:cubicBezTo>
                        <a:pt x="106686" y="788212"/>
                        <a:pt x="107563" y="782012"/>
                        <a:pt x="111925" y="778748"/>
                      </a:cubicBezTo>
                      <a:cubicBezTo>
                        <a:pt x="117604" y="774112"/>
                        <a:pt x="123090" y="769476"/>
                        <a:pt x="129235" y="765800"/>
                      </a:cubicBezTo>
                      <a:cubicBezTo>
                        <a:pt x="135352" y="762124"/>
                        <a:pt x="141936" y="759518"/>
                        <a:pt x="148629" y="756583"/>
                      </a:cubicBezTo>
                      <a:cubicBezTo>
                        <a:pt x="152717" y="754251"/>
                        <a:pt x="157956" y="755705"/>
                        <a:pt x="160288" y="759820"/>
                      </a:cubicBezTo>
                      <a:close/>
                      <a:moveTo>
                        <a:pt x="180286" y="282311"/>
                      </a:moveTo>
                      <a:cubicBezTo>
                        <a:pt x="182865" y="277511"/>
                        <a:pt x="188844" y="275700"/>
                        <a:pt x="193645" y="278279"/>
                      </a:cubicBezTo>
                      <a:cubicBezTo>
                        <a:pt x="202204" y="282558"/>
                        <a:pt x="210324" y="287715"/>
                        <a:pt x="217840" y="293778"/>
                      </a:cubicBezTo>
                      <a:cubicBezTo>
                        <a:pt x="222147" y="297289"/>
                        <a:pt x="226262" y="301102"/>
                        <a:pt x="230157" y="305052"/>
                      </a:cubicBezTo>
                      <a:cubicBezTo>
                        <a:pt x="235918" y="310868"/>
                        <a:pt x="241185" y="317040"/>
                        <a:pt x="246616" y="322993"/>
                      </a:cubicBezTo>
                      <a:cubicBezTo>
                        <a:pt x="250045" y="326257"/>
                        <a:pt x="250182" y="331689"/>
                        <a:pt x="246918" y="335118"/>
                      </a:cubicBezTo>
                      <a:cubicBezTo>
                        <a:pt x="243654" y="338547"/>
                        <a:pt x="238222" y="338684"/>
                        <a:pt x="234793" y="335420"/>
                      </a:cubicBezTo>
                      <a:cubicBezTo>
                        <a:pt x="228841" y="330509"/>
                        <a:pt x="222750" y="325654"/>
                        <a:pt x="216770" y="320579"/>
                      </a:cubicBezTo>
                      <a:cubicBezTo>
                        <a:pt x="211037" y="315751"/>
                        <a:pt x="205359" y="310868"/>
                        <a:pt x="199461" y="306314"/>
                      </a:cubicBezTo>
                      <a:cubicBezTo>
                        <a:pt x="194551" y="302529"/>
                        <a:pt x="189640" y="298770"/>
                        <a:pt x="184318" y="295671"/>
                      </a:cubicBezTo>
                      <a:cubicBezTo>
                        <a:pt x="179518" y="293119"/>
                        <a:pt x="177707" y="287112"/>
                        <a:pt x="180286" y="282311"/>
                      </a:cubicBezTo>
                      <a:close/>
                      <a:moveTo>
                        <a:pt x="87264" y="525304"/>
                      </a:moveTo>
                      <a:cubicBezTo>
                        <a:pt x="93381" y="525139"/>
                        <a:pt x="99526" y="524810"/>
                        <a:pt x="105588" y="525441"/>
                      </a:cubicBezTo>
                      <a:cubicBezTo>
                        <a:pt x="111459" y="526045"/>
                        <a:pt x="117055" y="527635"/>
                        <a:pt x="122871" y="528486"/>
                      </a:cubicBezTo>
                      <a:cubicBezTo>
                        <a:pt x="127589" y="528623"/>
                        <a:pt x="131347" y="532573"/>
                        <a:pt x="131210" y="537292"/>
                      </a:cubicBezTo>
                      <a:cubicBezTo>
                        <a:pt x="131073" y="542010"/>
                        <a:pt x="127122" y="545768"/>
                        <a:pt x="122404" y="545631"/>
                      </a:cubicBezTo>
                      <a:cubicBezTo>
                        <a:pt x="116260" y="546180"/>
                        <a:pt x="110279" y="546893"/>
                        <a:pt x="104134" y="546701"/>
                      </a:cubicBezTo>
                      <a:cubicBezTo>
                        <a:pt x="98374" y="546509"/>
                        <a:pt x="92696" y="545411"/>
                        <a:pt x="86907" y="545082"/>
                      </a:cubicBezTo>
                      <a:cubicBezTo>
                        <a:pt x="81448" y="545000"/>
                        <a:pt x="77087" y="540501"/>
                        <a:pt x="77196" y="535042"/>
                      </a:cubicBezTo>
                      <a:cubicBezTo>
                        <a:pt x="77306" y="529556"/>
                        <a:pt x="81805" y="525194"/>
                        <a:pt x="87264" y="525304"/>
                      </a:cubicBezTo>
                      <a:close/>
                    </a:path>
                  </a:pathLst>
                </a:custGeom>
                <a:solidFill>
                  <a:srgbClr val="F9D79B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73" name="任意多边形: 形状 4972">
                  <a:extLst>
                    <a:ext uri="{FF2B5EF4-FFF2-40B4-BE49-F238E27FC236}">
                      <a16:creationId xmlns:a16="http://schemas.microsoft.com/office/drawing/2014/main" id="{2EE74898-92B5-DDE5-E00E-DDB0F69918F7}"/>
                    </a:ext>
                  </a:extLst>
                </p:cNvPr>
                <p:cNvSpPr/>
                <p:nvPr/>
              </p:nvSpPr>
              <p:spPr>
                <a:xfrm>
                  <a:off x="10719297" y="3472926"/>
                  <a:ext cx="1198608" cy="1197699"/>
                </a:xfrm>
                <a:custGeom>
                  <a:avLst/>
                  <a:gdLst>
                    <a:gd name="connsiteX0" fmla="*/ 16881 w 1198608"/>
                    <a:gd name="connsiteY0" fmla="*/ 457828 h 1197699"/>
                    <a:gd name="connsiteX1" fmla="*/ 88012 w 1198608"/>
                    <a:gd name="connsiteY1" fmla="*/ 910730 h 1197699"/>
                    <a:gd name="connsiteX2" fmla="*/ 458783 w 1198608"/>
                    <a:gd name="connsiteY2" fmla="*/ 1180935 h 1197699"/>
                    <a:gd name="connsiteX3" fmla="*/ 912069 w 1198608"/>
                    <a:gd name="connsiteY3" fmla="*/ 1109283 h 1197699"/>
                    <a:gd name="connsiteX4" fmla="*/ 1181946 w 1198608"/>
                    <a:gd name="connsiteY4" fmla="*/ 738156 h 1197699"/>
                    <a:gd name="connsiteX5" fmla="*/ 1110046 w 1198608"/>
                    <a:gd name="connsiteY5" fmla="*/ 285143 h 1197699"/>
                    <a:gd name="connsiteX6" fmla="*/ 739193 w 1198608"/>
                    <a:gd name="connsiteY6" fmla="*/ 15624 h 1197699"/>
                    <a:gd name="connsiteX7" fmla="*/ 738892 w 1198608"/>
                    <a:gd name="connsiteY7" fmla="*/ 16886 h 1197699"/>
                    <a:gd name="connsiteX8" fmla="*/ 286839 w 1198608"/>
                    <a:gd name="connsiteY8" fmla="*/ 87743 h 1197699"/>
                    <a:gd name="connsiteX9" fmla="*/ 16881 w 1198608"/>
                    <a:gd name="connsiteY9" fmla="*/ 457828 h 1197699"/>
                    <a:gd name="connsiteX10" fmla="*/ 736889 w 1198608"/>
                    <a:gd name="connsiteY10" fmla="*/ 25253 h 1197699"/>
                    <a:gd name="connsiteX11" fmla="*/ 1171768 w 1198608"/>
                    <a:gd name="connsiteY11" fmla="*/ 735714 h 1197699"/>
                    <a:gd name="connsiteX12" fmla="*/ 461307 w 1198608"/>
                    <a:gd name="connsiteY12" fmla="*/ 1170593 h 1197699"/>
                    <a:gd name="connsiteX13" fmla="*/ 26427 w 1198608"/>
                    <a:gd name="connsiteY13" fmla="*/ 460105 h 1197699"/>
                    <a:gd name="connsiteX14" fmla="*/ 736889 w 1198608"/>
                    <a:gd name="connsiteY14" fmla="*/ 25253 h 1197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198608" h="1197699">
                      <a:moveTo>
                        <a:pt x="16881" y="457828"/>
                      </a:moveTo>
                      <a:cubicBezTo>
                        <a:pt x="-21963" y="618524"/>
                        <a:pt x="8075" y="779880"/>
                        <a:pt x="88012" y="910730"/>
                      </a:cubicBezTo>
                      <a:cubicBezTo>
                        <a:pt x="168004" y="1041691"/>
                        <a:pt x="297977" y="1142119"/>
                        <a:pt x="458783" y="1180935"/>
                      </a:cubicBezTo>
                      <a:cubicBezTo>
                        <a:pt x="619672" y="1219669"/>
                        <a:pt x="781164" y="1189439"/>
                        <a:pt x="912069" y="1109283"/>
                      </a:cubicBezTo>
                      <a:cubicBezTo>
                        <a:pt x="1042975" y="1029127"/>
                        <a:pt x="1143294" y="899044"/>
                        <a:pt x="1181946" y="738156"/>
                      </a:cubicBezTo>
                      <a:cubicBezTo>
                        <a:pt x="1220542" y="577322"/>
                        <a:pt x="1190257" y="415939"/>
                        <a:pt x="1110046" y="285143"/>
                      </a:cubicBezTo>
                      <a:cubicBezTo>
                        <a:pt x="1029890" y="154403"/>
                        <a:pt x="899945" y="54193"/>
                        <a:pt x="739193" y="15624"/>
                      </a:cubicBezTo>
                      <a:lnTo>
                        <a:pt x="738892" y="16886"/>
                      </a:lnTo>
                      <a:cubicBezTo>
                        <a:pt x="578524" y="-21930"/>
                        <a:pt x="417471" y="8025"/>
                        <a:pt x="286839" y="87743"/>
                      </a:cubicBezTo>
                      <a:cubicBezTo>
                        <a:pt x="156044" y="167597"/>
                        <a:pt x="55725" y="297296"/>
                        <a:pt x="16881" y="457828"/>
                      </a:cubicBezTo>
                      <a:close/>
                      <a:moveTo>
                        <a:pt x="736889" y="25253"/>
                      </a:moveTo>
                      <a:cubicBezTo>
                        <a:pt x="1052960" y="101294"/>
                        <a:pt x="1247810" y="419642"/>
                        <a:pt x="1171768" y="735714"/>
                      </a:cubicBezTo>
                      <a:cubicBezTo>
                        <a:pt x="1095727" y="1051786"/>
                        <a:pt x="777351" y="1246635"/>
                        <a:pt x="461307" y="1170593"/>
                      </a:cubicBezTo>
                      <a:cubicBezTo>
                        <a:pt x="145235" y="1094552"/>
                        <a:pt x="-49614" y="776176"/>
                        <a:pt x="26427" y="460105"/>
                      </a:cubicBezTo>
                      <a:cubicBezTo>
                        <a:pt x="102469" y="144033"/>
                        <a:pt x="420817" y="-50816"/>
                        <a:pt x="736889" y="2525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74" name="任意多边形: 形状 4973">
                  <a:extLst>
                    <a:ext uri="{FF2B5EF4-FFF2-40B4-BE49-F238E27FC236}">
                      <a16:creationId xmlns:a16="http://schemas.microsoft.com/office/drawing/2014/main" id="{3E44C3E1-1B95-5B7A-43E0-DFB67D073B1C}"/>
                    </a:ext>
                  </a:extLst>
                </p:cNvPr>
                <p:cNvSpPr/>
                <p:nvPr/>
              </p:nvSpPr>
              <p:spPr>
                <a:xfrm>
                  <a:off x="10729248" y="3481730"/>
                  <a:ext cx="1178238" cy="1178238"/>
                </a:xfrm>
                <a:custGeom>
                  <a:avLst/>
                  <a:gdLst>
                    <a:gd name="connsiteX0" fmla="*/ 451329 w 1178238"/>
                    <a:gd name="connsiteY0" fmla="*/ 1161790 h 1178238"/>
                    <a:gd name="connsiteX1" fmla="*/ 1161790 w 1178238"/>
                    <a:gd name="connsiteY1" fmla="*/ 726911 h 1178238"/>
                    <a:gd name="connsiteX2" fmla="*/ 726911 w 1178238"/>
                    <a:gd name="connsiteY2" fmla="*/ 16449 h 1178238"/>
                    <a:gd name="connsiteX3" fmla="*/ 16449 w 1178238"/>
                    <a:gd name="connsiteY3" fmla="*/ 451328 h 1178238"/>
                    <a:gd name="connsiteX4" fmla="*/ 451329 w 1178238"/>
                    <a:gd name="connsiteY4" fmla="*/ 1161790 h 1178238"/>
                    <a:gd name="connsiteX5" fmla="*/ 286490 w 1178238"/>
                    <a:gd name="connsiteY5" fmla="*/ 94685 h 1178238"/>
                    <a:gd name="connsiteX6" fmla="*/ 724908 w 1178238"/>
                    <a:gd name="connsiteY6" fmla="*/ 24788 h 1178238"/>
                    <a:gd name="connsiteX7" fmla="*/ 724606 w 1178238"/>
                    <a:gd name="connsiteY7" fmla="*/ 26050 h 1178238"/>
                    <a:gd name="connsiteX8" fmla="*/ 1082704 w 1178238"/>
                    <a:gd name="connsiteY8" fmla="*/ 287011 h 1178238"/>
                    <a:gd name="connsiteX9" fmla="*/ 1151585 w 1178238"/>
                    <a:gd name="connsiteY9" fmla="*/ 724469 h 1178238"/>
                    <a:gd name="connsiteX10" fmla="*/ 890981 w 1178238"/>
                    <a:gd name="connsiteY10" fmla="*/ 1082319 h 1178238"/>
                    <a:gd name="connsiteX11" fmla="*/ 453798 w 1178238"/>
                    <a:gd name="connsiteY11" fmla="*/ 1151448 h 1178238"/>
                    <a:gd name="connsiteX12" fmla="*/ 95618 w 1178238"/>
                    <a:gd name="connsiteY12" fmla="*/ 891201 h 1178238"/>
                    <a:gd name="connsiteX13" fmla="*/ 25968 w 1178238"/>
                    <a:gd name="connsiteY13" fmla="*/ 453633 h 1178238"/>
                    <a:gd name="connsiteX14" fmla="*/ 286490 w 1178238"/>
                    <a:gd name="connsiteY14" fmla="*/ 94685 h 11782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178238" h="1178238">
                      <a:moveTo>
                        <a:pt x="451329" y="1161790"/>
                      </a:moveTo>
                      <a:cubicBezTo>
                        <a:pt x="767400" y="1237832"/>
                        <a:pt x="1085748" y="1042982"/>
                        <a:pt x="1161790" y="726911"/>
                      </a:cubicBezTo>
                      <a:cubicBezTo>
                        <a:pt x="1237832" y="410839"/>
                        <a:pt x="1042982" y="92491"/>
                        <a:pt x="726911" y="16449"/>
                      </a:cubicBezTo>
                      <a:cubicBezTo>
                        <a:pt x="410839" y="-59592"/>
                        <a:pt x="92490" y="135257"/>
                        <a:pt x="16449" y="451328"/>
                      </a:cubicBezTo>
                      <a:cubicBezTo>
                        <a:pt x="-59592" y="767400"/>
                        <a:pt x="135257" y="1085721"/>
                        <a:pt x="451329" y="1161790"/>
                      </a:cubicBezTo>
                      <a:close/>
                      <a:moveTo>
                        <a:pt x="286490" y="94685"/>
                      </a:moveTo>
                      <a:cubicBezTo>
                        <a:pt x="413033" y="16998"/>
                        <a:pt x="569204" y="-12464"/>
                        <a:pt x="724908" y="24788"/>
                      </a:cubicBezTo>
                      <a:lnTo>
                        <a:pt x="724606" y="26050"/>
                      </a:lnTo>
                      <a:cubicBezTo>
                        <a:pt x="879926" y="63522"/>
                        <a:pt x="1005400" y="160522"/>
                        <a:pt x="1082704" y="287011"/>
                      </a:cubicBezTo>
                      <a:cubicBezTo>
                        <a:pt x="1159952" y="413418"/>
                        <a:pt x="1189058" y="569231"/>
                        <a:pt x="1151585" y="724469"/>
                      </a:cubicBezTo>
                      <a:cubicBezTo>
                        <a:pt x="1114196" y="879652"/>
                        <a:pt x="1017278" y="1005016"/>
                        <a:pt x="890981" y="1082319"/>
                      </a:cubicBezTo>
                      <a:cubicBezTo>
                        <a:pt x="764684" y="1159596"/>
                        <a:pt x="608980" y="1188783"/>
                        <a:pt x="453798" y="1151448"/>
                      </a:cubicBezTo>
                      <a:cubicBezTo>
                        <a:pt x="298560" y="1114223"/>
                        <a:pt x="173031" y="1017443"/>
                        <a:pt x="95618" y="891201"/>
                      </a:cubicBezTo>
                      <a:cubicBezTo>
                        <a:pt x="18122" y="764849"/>
                        <a:pt x="-11257" y="609008"/>
                        <a:pt x="25968" y="453633"/>
                      </a:cubicBezTo>
                      <a:cubicBezTo>
                        <a:pt x="63193" y="298066"/>
                        <a:pt x="160056" y="172290"/>
                        <a:pt x="286490" y="9468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75" name="任意多边形: 形状 4974">
                  <a:extLst>
                    <a:ext uri="{FF2B5EF4-FFF2-40B4-BE49-F238E27FC236}">
                      <a16:creationId xmlns:a16="http://schemas.microsoft.com/office/drawing/2014/main" id="{E01F06E7-8716-4847-C8CD-F336B35B0517}"/>
                    </a:ext>
                  </a:extLst>
                </p:cNvPr>
                <p:cNvSpPr/>
                <p:nvPr/>
              </p:nvSpPr>
              <p:spPr>
                <a:xfrm>
                  <a:off x="10737490" y="4509021"/>
                  <a:ext cx="191919" cy="217470"/>
                </a:xfrm>
                <a:custGeom>
                  <a:avLst/>
                  <a:gdLst>
                    <a:gd name="connsiteX0" fmla="*/ 144654 w 191919"/>
                    <a:gd name="connsiteY0" fmla="*/ 142893 h 217470"/>
                    <a:gd name="connsiteX1" fmla="*/ 118566 w 191919"/>
                    <a:gd name="connsiteY1" fmla="*/ 162151 h 217470"/>
                    <a:gd name="connsiteX2" fmla="*/ 75827 w 191919"/>
                    <a:gd name="connsiteY2" fmla="*/ 187635 h 217470"/>
                    <a:gd name="connsiteX3" fmla="*/ 47764 w 191919"/>
                    <a:gd name="connsiteY3" fmla="*/ 196358 h 217470"/>
                    <a:gd name="connsiteX4" fmla="*/ 26586 w 191919"/>
                    <a:gd name="connsiteY4" fmla="*/ 188869 h 217470"/>
                    <a:gd name="connsiteX5" fmla="*/ 21375 w 191919"/>
                    <a:gd name="connsiteY5" fmla="*/ 171285 h 217470"/>
                    <a:gd name="connsiteX6" fmla="*/ 26586 w 191919"/>
                    <a:gd name="connsiteY6" fmla="*/ 137900 h 217470"/>
                    <a:gd name="connsiteX7" fmla="*/ 40495 w 191919"/>
                    <a:gd name="connsiteY7" fmla="*/ 98014 h 217470"/>
                    <a:gd name="connsiteX8" fmla="*/ 75031 w 191919"/>
                    <a:gd name="connsiteY8" fmla="*/ 16980 h 217470"/>
                    <a:gd name="connsiteX9" fmla="*/ 60246 w 191919"/>
                    <a:gd name="connsiteY9" fmla="*/ 0 h 217470"/>
                    <a:gd name="connsiteX10" fmla="*/ 21127 w 191919"/>
                    <a:gd name="connsiteY10" fmla="*/ 90004 h 217470"/>
                    <a:gd name="connsiteX11" fmla="*/ 6095 w 191919"/>
                    <a:gd name="connsiteY11" fmla="*/ 132277 h 217470"/>
                    <a:gd name="connsiteX12" fmla="*/ 60 w 191919"/>
                    <a:gd name="connsiteY12" fmla="*/ 172190 h 217470"/>
                    <a:gd name="connsiteX13" fmla="*/ 9304 w 191919"/>
                    <a:gd name="connsiteY13" fmla="*/ 201351 h 217470"/>
                    <a:gd name="connsiteX14" fmla="*/ 41098 w 191919"/>
                    <a:gd name="connsiteY14" fmla="*/ 217399 h 217470"/>
                    <a:gd name="connsiteX15" fmla="*/ 86114 w 191919"/>
                    <a:gd name="connsiteY15" fmla="*/ 205328 h 217470"/>
                    <a:gd name="connsiteX16" fmla="*/ 129374 w 191919"/>
                    <a:gd name="connsiteY16" fmla="*/ 178308 h 217470"/>
                    <a:gd name="connsiteX17" fmla="*/ 156834 w 191919"/>
                    <a:gd name="connsiteY17" fmla="*/ 157048 h 217470"/>
                    <a:gd name="connsiteX18" fmla="*/ 191178 w 191919"/>
                    <a:gd name="connsiteY18" fmla="*/ 121139 h 217470"/>
                    <a:gd name="connsiteX19" fmla="*/ 191919 w 191919"/>
                    <a:gd name="connsiteY19" fmla="*/ 120481 h 217470"/>
                    <a:gd name="connsiteX20" fmla="*/ 177408 w 191919"/>
                    <a:gd name="connsiteY20" fmla="*/ 110304 h 217470"/>
                    <a:gd name="connsiteX21" fmla="*/ 144654 w 191919"/>
                    <a:gd name="connsiteY21" fmla="*/ 142893 h 217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91919" h="217470">
                      <a:moveTo>
                        <a:pt x="144654" y="142893"/>
                      </a:moveTo>
                      <a:cubicBezTo>
                        <a:pt x="136314" y="149943"/>
                        <a:pt x="127564" y="156253"/>
                        <a:pt x="118566" y="162151"/>
                      </a:cubicBezTo>
                      <a:cubicBezTo>
                        <a:pt x="104740" y="171230"/>
                        <a:pt x="90339" y="179350"/>
                        <a:pt x="75827" y="187635"/>
                      </a:cubicBezTo>
                      <a:cubicBezTo>
                        <a:pt x="68393" y="191914"/>
                        <a:pt x="57914" y="195672"/>
                        <a:pt x="47764" y="196358"/>
                      </a:cubicBezTo>
                      <a:cubicBezTo>
                        <a:pt x="39562" y="196907"/>
                        <a:pt x="31360" y="195590"/>
                        <a:pt x="26586" y="188869"/>
                      </a:cubicBezTo>
                      <a:cubicBezTo>
                        <a:pt x="22938" y="183794"/>
                        <a:pt x="21621" y="177650"/>
                        <a:pt x="21375" y="171285"/>
                      </a:cubicBezTo>
                      <a:cubicBezTo>
                        <a:pt x="20908" y="159873"/>
                        <a:pt x="23871" y="147776"/>
                        <a:pt x="26586" y="137900"/>
                      </a:cubicBezTo>
                      <a:cubicBezTo>
                        <a:pt x="30317" y="124239"/>
                        <a:pt x="35173" y="111045"/>
                        <a:pt x="40495" y="98014"/>
                      </a:cubicBezTo>
                      <a:cubicBezTo>
                        <a:pt x="51604" y="70857"/>
                        <a:pt x="64635" y="44412"/>
                        <a:pt x="75031" y="16980"/>
                      </a:cubicBezTo>
                      <a:cubicBezTo>
                        <a:pt x="70011" y="11384"/>
                        <a:pt x="65074" y="5733"/>
                        <a:pt x="60246" y="0"/>
                      </a:cubicBezTo>
                      <a:cubicBezTo>
                        <a:pt x="49191" y="30779"/>
                        <a:pt x="33801" y="59829"/>
                        <a:pt x="21127" y="90004"/>
                      </a:cubicBezTo>
                      <a:cubicBezTo>
                        <a:pt x="15339" y="103775"/>
                        <a:pt x="10155" y="117793"/>
                        <a:pt x="6095" y="132277"/>
                      </a:cubicBezTo>
                      <a:cubicBezTo>
                        <a:pt x="2831" y="144073"/>
                        <a:pt x="-489" y="158557"/>
                        <a:pt x="60" y="172190"/>
                      </a:cubicBezTo>
                      <a:cubicBezTo>
                        <a:pt x="499" y="182779"/>
                        <a:pt x="3215" y="192874"/>
                        <a:pt x="9304" y="201351"/>
                      </a:cubicBezTo>
                      <a:cubicBezTo>
                        <a:pt x="16985" y="211885"/>
                        <a:pt x="28424" y="216740"/>
                        <a:pt x="41098" y="217399"/>
                      </a:cubicBezTo>
                      <a:cubicBezTo>
                        <a:pt x="56789" y="218194"/>
                        <a:pt x="74401" y="212296"/>
                        <a:pt x="86114" y="205328"/>
                      </a:cubicBezTo>
                      <a:cubicBezTo>
                        <a:pt x="100818" y="196550"/>
                        <a:pt x="115411" y="187909"/>
                        <a:pt x="129374" y="178308"/>
                      </a:cubicBezTo>
                      <a:cubicBezTo>
                        <a:pt x="138866" y="171779"/>
                        <a:pt x="148083" y="164784"/>
                        <a:pt x="156834" y="157048"/>
                      </a:cubicBezTo>
                      <a:cubicBezTo>
                        <a:pt x="169260" y="146020"/>
                        <a:pt x="179438" y="132743"/>
                        <a:pt x="191178" y="121139"/>
                      </a:cubicBezTo>
                      <a:cubicBezTo>
                        <a:pt x="191426" y="120893"/>
                        <a:pt x="191672" y="120701"/>
                        <a:pt x="191919" y="120481"/>
                      </a:cubicBezTo>
                      <a:cubicBezTo>
                        <a:pt x="187064" y="117107"/>
                        <a:pt x="182154" y="113788"/>
                        <a:pt x="177408" y="110304"/>
                      </a:cubicBezTo>
                      <a:cubicBezTo>
                        <a:pt x="166380" y="120920"/>
                        <a:pt x="156505" y="132908"/>
                        <a:pt x="144654" y="14289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76" name="任意多边形: 形状 4975">
                  <a:extLst>
                    <a:ext uri="{FF2B5EF4-FFF2-40B4-BE49-F238E27FC236}">
                      <a16:creationId xmlns:a16="http://schemas.microsoft.com/office/drawing/2014/main" id="{859A4B73-093F-B1E6-F0F4-7C635F6BADAE}"/>
                    </a:ext>
                  </a:extLst>
                </p:cNvPr>
                <p:cNvSpPr/>
                <p:nvPr/>
              </p:nvSpPr>
              <p:spPr>
                <a:xfrm>
                  <a:off x="10935335" y="4607968"/>
                  <a:ext cx="2276" cy="1590"/>
                </a:xfrm>
                <a:custGeom>
                  <a:avLst/>
                  <a:gdLst>
                    <a:gd name="connsiteX0" fmla="*/ 2277 w 2276"/>
                    <a:gd name="connsiteY0" fmla="*/ 1591 h 1590"/>
                    <a:gd name="connsiteX1" fmla="*/ 0 w 2276"/>
                    <a:gd name="connsiteY1" fmla="*/ 0 h 1590"/>
                    <a:gd name="connsiteX2" fmla="*/ 2277 w 2276"/>
                    <a:gd name="connsiteY2" fmla="*/ 1591 h 1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76" h="1590">
                      <a:moveTo>
                        <a:pt x="2277" y="1591"/>
                      </a:moveTo>
                      <a:cubicBezTo>
                        <a:pt x="1591" y="933"/>
                        <a:pt x="851" y="384"/>
                        <a:pt x="0" y="0"/>
                      </a:cubicBezTo>
                      <a:cubicBezTo>
                        <a:pt x="768" y="549"/>
                        <a:pt x="1536" y="1070"/>
                        <a:pt x="2277" y="159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77" name="任意多边形: 形状 4976">
                  <a:extLst>
                    <a:ext uri="{FF2B5EF4-FFF2-40B4-BE49-F238E27FC236}">
                      <a16:creationId xmlns:a16="http://schemas.microsoft.com/office/drawing/2014/main" id="{F081DB0D-D214-B35A-3DFA-3F4CDEE43AAE}"/>
                    </a:ext>
                  </a:extLst>
                </p:cNvPr>
                <p:cNvSpPr/>
                <p:nvPr/>
              </p:nvSpPr>
              <p:spPr>
                <a:xfrm>
                  <a:off x="10914925" y="4612083"/>
                  <a:ext cx="22439" cy="17364"/>
                </a:xfrm>
                <a:custGeom>
                  <a:avLst/>
                  <a:gdLst>
                    <a:gd name="connsiteX0" fmla="*/ 22439 w 22439"/>
                    <a:gd name="connsiteY0" fmla="*/ 10123 h 17364"/>
                    <a:gd name="connsiteX1" fmla="*/ 8010 w 22439"/>
                    <a:gd name="connsiteY1" fmla="*/ 0 h 17364"/>
                    <a:gd name="connsiteX2" fmla="*/ 1673 w 22439"/>
                    <a:gd name="connsiteY2" fmla="*/ 5514 h 17364"/>
                    <a:gd name="connsiteX3" fmla="*/ 0 w 22439"/>
                    <a:gd name="connsiteY3" fmla="*/ 7187 h 17364"/>
                    <a:gd name="connsiteX4" fmla="*/ 14511 w 22439"/>
                    <a:gd name="connsiteY4" fmla="*/ 17364 h 17364"/>
                    <a:gd name="connsiteX5" fmla="*/ 22302 w 22439"/>
                    <a:gd name="connsiteY5" fmla="*/ 10314 h 17364"/>
                    <a:gd name="connsiteX6" fmla="*/ 22439 w 22439"/>
                    <a:gd name="connsiteY6" fmla="*/ 10123 h 17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439" h="17364">
                      <a:moveTo>
                        <a:pt x="22439" y="10123"/>
                      </a:moveTo>
                      <a:cubicBezTo>
                        <a:pt x="17611" y="6776"/>
                        <a:pt x="12756" y="3456"/>
                        <a:pt x="8010" y="0"/>
                      </a:cubicBezTo>
                      <a:cubicBezTo>
                        <a:pt x="5870" y="1811"/>
                        <a:pt x="3703" y="3594"/>
                        <a:pt x="1673" y="5514"/>
                      </a:cubicBezTo>
                      <a:cubicBezTo>
                        <a:pt x="1097" y="6062"/>
                        <a:pt x="549" y="6639"/>
                        <a:pt x="0" y="7187"/>
                      </a:cubicBezTo>
                      <a:cubicBezTo>
                        <a:pt x="4746" y="10699"/>
                        <a:pt x="9656" y="13990"/>
                        <a:pt x="14511" y="17364"/>
                      </a:cubicBezTo>
                      <a:cubicBezTo>
                        <a:pt x="17035" y="14923"/>
                        <a:pt x="19586" y="12537"/>
                        <a:pt x="22302" y="10314"/>
                      </a:cubicBezTo>
                      <a:cubicBezTo>
                        <a:pt x="22357" y="10260"/>
                        <a:pt x="22384" y="10177"/>
                        <a:pt x="22439" y="1012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78" name="任意多边形: 形状 4977">
                  <a:extLst>
                    <a:ext uri="{FF2B5EF4-FFF2-40B4-BE49-F238E27FC236}">
                      <a16:creationId xmlns:a16="http://schemas.microsoft.com/office/drawing/2014/main" id="{A90989E3-1DFD-C9F5-633A-6E34DA9D790B}"/>
                    </a:ext>
                  </a:extLst>
                </p:cNvPr>
                <p:cNvSpPr/>
                <p:nvPr/>
              </p:nvSpPr>
              <p:spPr>
                <a:xfrm>
                  <a:off x="10797736" y="4500544"/>
                  <a:ext cx="18928" cy="25456"/>
                </a:xfrm>
                <a:custGeom>
                  <a:avLst/>
                  <a:gdLst>
                    <a:gd name="connsiteX0" fmla="*/ 18928 w 18928"/>
                    <a:gd name="connsiteY0" fmla="*/ 14402 h 25456"/>
                    <a:gd name="connsiteX1" fmla="*/ 6392 w 18928"/>
                    <a:gd name="connsiteY1" fmla="*/ 0 h 25456"/>
                    <a:gd name="connsiteX2" fmla="*/ 1070 w 18928"/>
                    <a:gd name="connsiteY2" fmla="*/ 5761 h 25456"/>
                    <a:gd name="connsiteX3" fmla="*/ 0 w 18928"/>
                    <a:gd name="connsiteY3" fmla="*/ 8477 h 25456"/>
                    <a:gd name="connsiteX4" fmla="*/ 14786 w 18928"/>
                    <a:gd name="connsiteY4" fmla="*/ 25457 h 25456"/>
                    <a:gd name="connsiteX5" fmla="*/ 18928 w 18928"/>
                    <a:gd name="connsiteY5" fmla="*/ 14402 h 25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928" h="25456">
                      <a:moveTo>
                        <a:pt x="18928" y="14402"/>
                      </a:moveTo>
                      <a:cubicBezTo>
                        <a:pt x="14704" y="9629"/>
                        <a:pt x="10479" y="4883"/>
                        <a:pt x="6392" y="0"/>
                      </a:cubicBezTo>
                      <a:cubicBezTo>
                        <a:pt x="3978" y="1070"/>
                        <a:pt x="2002" y="3072"/>
                        <a:pt x="1070" y="5761"/>
                      </a:cubicBezTo>
                      <a:cubicBezTo>
                        <a:pt x="741" y="6694"/>
                        <a:pt x="329" y="7571"/>
                        <a:pt x="0" y="8477"/>
                      </a:cubicBezTo>
                      <a:cubicBezTo>
                        <a:pt x="4828" y="14237"/>
                        <a:pt x="9766" y="19888"/>
                        <a:pt x="14786" y="25457"/>
                      </a:cubicBezTo>
                      <a:cubicBezTo>
                        <a:pt x="16185" y="21809"/>
                        <a:pt x="17666" y="18133"/>
                        <a:pt x="18928" y="1440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79" name="任意多边形: 形状 4978">
                  <a:extLst>
                    <a:ext uri="{FF2B5EF4-FFF2-40B4-BE49-F238E27FC236}">
                      <a16:creationId xmlns:a16="http://schemas.microsoft.com/office/drawing/2014/main" id="{E2C3C503-9AA8-1978-8511-D72C98474C2D}"/>
                    </a:ext>
                  </a:extLst>
                </p:cNvPr>
                <p:cNvSpPr/>
                <p:nvPr/>
              </p:nvSpPr>
              <p:spPr>
                <a:xfrm>
                  <a:off x="10804155" y="4499670"/>
                  <a:ext cx="13889" cy="15303"/>
                </a:xfrm>
                <a:custGeom>
                  <a:avLst/>
                  <a:gdLst>
                    <a:gd name="connsiteX0" fmla="*/ 7215 w 13889"/>
                    <a:gd name="connsiteY0" fmla="*/ 517 h 15303"/>
                    <a:gd name="connsiteX1" fmla="*/ 0 w 13889"/>
                    <a:gd name="connsiteY1" fmla="*/ 901 h 15303"/>
                    <a:gd name="connsiteX2" fmla="*/ 12536 w 13889"/>
                    <a:gd name="connsiteY2" fmla="*/ 15303 h 15303"/>
                    <a:gd name="connsiteX3" fmla="*/ 13359 w 13889"/>
                    <a:gd name="connsiteY3" fmla="*/ 13081 h 15303"/>
                    <a:gd name="connsiteX4" fmla="*/ 7215 w 13889"/>
                    <a:gd name="connsiteY4" fmla="*/ 517 h 15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89" h="15303">
                      <a:moveTo>
                        <a:pt x="7215" y="517"/>
                      </a:moveTo>
                      <a:cubicBezTo>
                        <a:pt x="4746" y="-333"/>
                        <a:pt x="2194" y="-86"/>
                        <a:pt x="0" y="901"/>
                      </a:cubicBezTo>
                      <a:cubicBezTo>
                        <a:pt x="4060" y="5784"/>
                        <a:pt x="8312" y="10530"/>
                        <a:pt x="12536" y="15303"/>
                      </a:cubicBezTo>
                      <a:cubicBezTo>
                        <a:pt x="12783" y="14562"/>
                        <a:pt x="13112" y="13822"/>
                        <a:pt x="13359" y="13081"/>
                      </a:cubicBezTo>
                      <a:cubicBezTo>
                        <a:pt x="15115" y="7897"/>
                        <a:pt x="12372" y="2273"/>
                        <a:pt x="7215" y="51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80" name="任意多边形: 形状 4979">
                  <a:extLst>
                    <a:ext uri="{FF2B5EF4-FFF2-40B4-BE49-F238E27FC236}">
                      <a16:creationId xmlns:a16="http://schemas.microsoft.com/office/drawing/2014/main" id="{B00A091E-B92E-7BD8-4E2D-7542C34BAE7E}"/>
                    </a:ext>
                  </a:extLst>
                </p:cNvPr>
                <p:cNvSpPr/>
                <p:nvPr/>
              </p:nvSpPr>
              <p:spPr>
                <a:xfrm>
                  <a:off x="10922935" y="4607178"/>
                  <a:ext cx="17454" cy="15027"/>
                </a:xfrm>
                <a:custGeom>
                  <a:avLst/>
                  <a:gdLst>
                    <a:gd name="connsiteX0" fmla="*/ 15582 w 17454"/>
                    <a:gd name="connsiteY0" fmla="*/ 3150 h 15027"/>
                    <a:gd name="connsiteX1" fmla="*/ 14676 w 17454"/>
                    <a:gd name="connsiteY1" fmla="*/ 2381 h 15027"/>
                    <a:gd name="connsiteX2" fmla="*/ 12399 w 17454"/>
                    <a:gd name="connsiteY2" fmla="*/ 791 h 15027"/>
                    <a:gd name="connsiteX3" fmla="*/ 3511 w 17454"/>
                    <a:gd name="connsiteY3" fmla="*/ 1833 h 15027"/>
                    <a:gd name="connsiteX4" fmla="*/ 0 w 17454"/>
                    <a:gd name="connsiteY4" fmla="*/ 4905 h 15027"/>
                    <a:gd name="connsiteX5" fmla="*/ 14429 w 17454"/>
                    <a:gd name="connsiteY5" fmla="*/ 15028 h 15027"/>
                    <a:gd name="connsiteX6" fmla="*/ 15582 w 17454"/>
                    <a:gd name="connsiteY6" fmla="*/ 3150 h 15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454" h="15027">
                      <a:moveTo>
                        <a:pt x="15582" y="3150"/>
                      </a:moveTo>
                      <a:cubicBezTo>
                        <a:pt x="15334" y="2820"/>
                        <a:pt x="14951" y="2656"/>
                        <a:pt x="14676" y="2381"/>
                      </a:cubicBezTo>
                      <a:cubicBezTo>
                        <a:pt x="13936" y="1860"/>
                        <a:pt x="13167" y="1339"/>
                        <a:pt x="12399" y="791"/>
                      </a:cubicBezTo>
                      <a:cubicBezTo>
                        <a:pt x="9546" y="-499"/>
                        <a:pt x="6117" y="-252"/>
                        <a:pt x="3511" y="1833"/>
                      </a:cubicBezTo>
                      <a:cubicBezTo>
                        <a:pt x="2277" y="2793"/>
                        <a:pt x="1180" y="3890"/>
                        <a:pt x="0" y="4905"/>
                      </a:cubicBezTo>
                      <a:cubicBezTo>
                        <a:pt x="4718" y="8362"/>
                        <a:pt x="9601" y="11681"/>
                        <a:pt x="14429" y="15028"/>
                      </a:cubicBezTo>
                      <a:cubicBezTo>
                        <a:pt x="17941" y="12038"/>
                        <a:pt x="18489" y="6771"/>
                        <a:pt x="15582" y="315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81" name="任意多边形: 形状 4980">
                  <a:extLst>
                    <a:ext uri="{FF2B5EF4-FFF2-40B4-BE49-F238E27FC236}">
                      <a16:creationId xmlns:a16="http://schemas.microsoft.com/office/drawing/2014/main" id="{60FCD5C1-3264-3356-65B1-E0C9C3F3EBA7}"/>
                    </a:ext>
                  </a:extLst>
                </p:cNvPr>
                <p:cNvSpPr/>
                <p:nvPr/>
              </p:nvSpPr>
              <p:spPr>
                <a:xfrm>
                  <a:off x="11514973" y="4634028"/>
                  <a:ext cx="186140" cy="223187"/>
                </a:xfrm>
                <a:custGeom>
                  <a:avLst/>
                  <a:gdLst>
                    <a:gd name="connsiteX0" fmla="*/ 167719 w 186140"/>
                    <a:gd name="connsiteY0" fmla="*/ 28365 h 223187"/>
                    <a:gd name="connsiteX1" fmla="*/ 160010 w 186140"/>
                    <a:gd name="connsiteY1" fmla="*/ 103693 h 223187"/>
                    <a:gd name="connsiteX2" fmla="*/ 157514 w 186140"/>
                    <a:gd name="connsiteY2" fmla="*/ 154415 h 223187"/>
                    <a:gd name="connsiteX3" fmla="*/ 149449 w 186140"/>
                    <a:gd name="connsiteY3" fmla="*/ 183987 h 223187"/>
                    <a:gd name="connsiteX4" fmla="*/ 110469 w 186140"/>
                    <a:gd name="connsiteY4" fmla="*/ 200830 h 223187"/>
                    <a:gd name="connsiteX5" fmla="*/ 65370 w 186140"/>
                    <a:gd name="connsiteY5" fmla="*/ 174605 h 223187"/>
                    <a:gd name="connsiteX6" fmla="*/ 57881 w 186140"/>
                    <a:gd name="connsiteY6" fmla="*/ 163440 h 223187"/>
                    <a:gd name="connsiteX7" fmla="*/ 47101 w 186140"/>
                    <a:gd name="connsiteY7" fmla="*/ 143003 h 223187"/>
                    <a:gd name="connsiteX8" fmla="*/ 30531 w 186140"/>
                    <a:gd name="connsiteY8" fmla="*/ 109838 h 223187"/>
                    <a:gd name="connsiteX9" fmla="*/ 18955 w 186140"/>
                    <a:gd name="connsiteY9" fmla="*/ 82570 h 223187"/>
                    <a:gd name="connsiteX10" fmla="*/ 0 w 186140"/>
                    <a:gd name="connsiteY10" fmla="*/ 88605 h 223187"/>
                    <a:gd name="connsiteX11" fmla="*/ 12070 w 186140"/>
                    <a:gd name="connsiteY11" fmla="*/ 118067 h 223187"/>
                    <a:gd name="connsiteX12" fmla="*/ 29023 w 186140"/>
                    <a:gd name="connsiteY12" fmla="*/ 152988 h 223187"/>
                    <a:gd name="connsiteX13" fmla="*/ 41669 w 186140"/>
                    <a:gd name="connsiteY13" fmla="*/ 177266 h 223187"/>
                    <a:gd name="connsiteX14" fmla="*/ 49213 w 186140"/>
                    <a:gd name="connsiteY14" fmla="*/ 188074 h 223187"/>
                    <a:gd name="connsiteX15" fmla="*/ 120316 w 186140"/>
                    <a:gd name="connsiteY15" fmla="*/ 223187 h 223187"/>
                    <a:gd name="connsiteX16" fmla="*/ 168405 w 186140"/>
                    <a:gd name="connsiteY16" fmla="*/ 193039 h 223187"/>
                    <a:gd name="connsiteX17" fmla="*/ 177951 w 186140"/>
                    <a:gd name="connsiteY17" fmla="*/ 156719 h 223187"/>
                    <a:gd name="connsiteX18" fmla="*/ 179597 w 186140"/>
                    <a:gd name="connsiteY18" fmla="*/ 104736 h 223187"/>
                    <a:gd name="connsiteX19" fmla="*/ 185577 w 186140"/>
                    <a:gd name="connsiteY19" fmla="*/ 29544 h 223187"/>
                    <a:gd name="connsiteX20" fmla="*/ 185879 w 186140"/>
                    <a:gd name="connsiteY20" fmla="*/ 0 h 223187"/>
                    <a:gd name="connsiteX21" fmla="*/ 168652 w 186140"/>
                    <a:gd name="connsiteY21" fmla="*/ 11138 h 223187"/>
                    <a:gd name="connsiteX22" fmla="*/ 167719 w 186140"/>
                    <a:gd name="connsiteY22" fmla="*/ 28365 h 223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6140" h="223187">
                      <a:moveTo>
                        <a:pt x="167719" y="28365"/>
                      </a:moveTo>
                      <a:cubicBezTo>
                        <a:pt x="165716" y="53767"/>
                        <a:pt x="161464" y="81583"/>
                        <a:pt x="160010" y="103693"/>
                      </a:cubicBezTo>
                      <a:cubicBezTo>
                        <a:pt x="158941" y="120344"/>
                        <a:pt x="159544" y="137654"/>
                        <a:pt x="157514" y="154415"/>
                      </a:cubicBezTo>
                      <a:cubicBezTo>
                        <a:pt x="156280" y="164592"/>
                        <a:pt x="154030" y="174577"/>
                        <a:pt x="149449" y="183987"/>
                      </a:cubicBezTo>
                      <a:cubicBezTo>
                        <a:pt x="141440" y="200665"/>
                        <a:pt x="125913" y="203875"/>
                        <a:pt x="110469" y="200830"/>
                      </a:cubicBezTo>
                      <a:cubicBezTo>
                        <a:pt x="93022" y="197401"/>
                        <a:pt x="75356" y="186510"/>
                        <a:pt x="65370" y="174605"/>
                      </a:cubicBezTo>
                      <a:cubicBezTo>
                        <a:pt x="62490" y="171176"/>
                        <a:pt x="60076" y="167363"/>
                        <a:pt x="57881" y="163440"/>
                      </a:cubicBezTo>
                      <a:cubicBezTo>
                        <a:pt x="54096" y="156719"/>
                        <a:pt x="50832" y="149669"/>
                        <a:pt x="47101" y="143003"/>
                      </a:cubicBezTo>
                      <a:cubicBezTo>
                        <a:pt x="41203" y="132469"/>
                        <a:pt x="35689" y="121222"/>
                        <a:pt x="30531" y="109838"/>
                      </a:cubicBezTo>
                      <a:cubicBezTo>
                        <a:pt x="26417" y="100758"/>
                        <a:pt x="22604" y="91595"/>
                        <a:pt x="18955" y="82570"/>
                      </a:cubicBezTo>
                      <a:cubicBezTo>
                        <a:pt x="12673" y="84683"/>
                        <a:pt x="6337" y="86685"/>
                        <a:pt x="0" y="88605"/>
                      </a:cubicBezTo>
                      <a:cubicBezTo>
                        <a:pt x="3785" y="98344"/>
                        <a:pt x="7763" y="108247"/>
                        <a:pt x="12070" y="118067"/>
                      </a:cubicBezTo>
                      <a:cubicBezTo>
                        <a:pt x="17310" y="130083"/>
                        <a:pt x="22960" y="141906"/>
                        <a:pt x="29023" y="152988"/>
                      </a:cubicBezTo>
                      <a:cubicBezTo>
                        <a:pt x="33357" y="160944"/>
                        <a:pt x="37033" y="169448"/>
                        <a:pt x="41669" y="177266"/>
                      </a:cubicBezTo>
                      <a:cubicBezTo>
                        <a:pt x="43919" y="181051"/>
                        <a:pt x="46387" y="184672"/>
                        <a:pt x="49213" y="188074"/>
                      </a:cubicBezTo>
                      <a:cubicBezTo>
                        <a:pt x="64520" y="206481"/>
                        <a:pt x="94064" y="223077"/>
                        <a:pt x="120316" y="223187"/>
                      </a:cubicBezTo>
                      <a:cubicBezTo>
                        <a:pt x="140013" y="223269"/>
                        <a:pt x="158063" y="214875"/>
                        <a:pt x="168405" y="193039"/>
                      </a:cubicBezTo>
                      <a:cubicBezTo>
                        <a:pt x="173864" y="181435"/>
                        <a:pt x="176634" y="169228"/>
                        <a:pt x="177951" y="156719"/>
                      </a:cubicBezTo>
                      <a:cubicBezTo>
                        <a:pt x="179762" y="139519"/>
                        <a:pt x="178829" y="121826"/>
                        <a:pt x="179597" y="104736"/>
                      </a:cubicBezTo>
                      <a:cubicBezTo>
                        <a:pt x="180558" y="82680"/>
                        <a:pt x="184151" y="54891"/>
                        <a:pt x="185577" y="29544"/>
                      </a:cubicBezTo>
                      <a:cubicBezTo>
                        <a:pt x="186153" y="19093"/>
                        <a:pt x="186345" y="9108"/>
                        <a:pt x="185879" y="0"/>
                      </a:cubicBezTo>
                      <a:cubicBezTo>
                        <a:pt x="180228" y="3841"/>
                        <a:pt x="174412" y="7461"/>
                        <a:pt x="168652" y="11138"/>
                      </a:cubicBezTo>
                      <a:cubicBezTo>
                        <a:pt x="168515" y="16679"/>
                        <a:pt x="168186" y="22440"/>
                        <a:pt x="167719" y="2836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82" name="任意多边形: 形状 4981">
                  <a:extLst>
                    <a:ext uri="{FF2B5EF4-FFF2-40B4-BE49-F238E27FC236}">
                      <a16:creationId xmlns:a16="http://schemas.microsoft.com/office/drawing/2014/main" id="{5EE11FB9-4238-8505-A5F1-2FAA3AD9C0A0}"/>
                    </a:ext>
                  </a:extLst>
                </p:cNvPr>
                <p:cNvSpPr/>
                <p:nvPr/>
              </p:nvSpPr>
              <p:spPr>
                <a:xfrm>
                  <a:off x="11511937" y="4706861"/>
                  <a:ext cx="22018" cy="15745"/>
                </a:xfrm>
                <a:custGeom>
                  <a:avLst/>
                  <a:gdLst>
                    <a:gd name="connsiteX0" fmla="*/ 19056 w 22018"/>
                    <a:gd name="connsiteY0" fmla="*/ 2441 h 15745"/>
                    <a:gd name="connsiteX1" fmla="*/ 17493 w 22018"/>
                    <a:gd name="connsiteY1" fmla="*/ 0 h 15745"/>
                    <a:gd name="connsiteX2" fmla="*/ 18 w 22018"/>
                    <a:gd name="connsiteY2" fmla="*/ 5514 h 15745"/>
                    <a:gd name="connsiteX3" fmla="*/ 649 w 22018"/>
                    <a:gd name="connsiteY3" fmla="*/ 9601 h 15745"/>
                    <a:gd name="connsiteX4" fmla="*/ 3064 w 22018"/>
                    <a:gd name="connsiteY4" fmla="*/ 15746 h 15745"/>
                    <a:gd name="connsiteX5" fmla="*/ 22019 w 22018"/>
                    <a:gd name="connsiteY5" fmla="*/ 9711 h 15745"/>
                    <a:gd name="connsiteX6" fmla="*/ 19056 w 22018"/>
                    <a:gd name="connsiteY6" fmla="*/ 2441 h 15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018" h="15745">
                      <a:moveTo>
                        <a:pt x="19056" y="2441"/>
                      </a:moveTo>
                      <a:cubicBezTo>
                        <a:pt x="18700" y="1509"/>
                        <a:pt x="18069" y="741"/>
                        <a:pt x="17493" y="0"/>
                      </a:cubicBezTo>
                      <a:cubicBezTo>
                        <a:pt x="11704" y="1920"/>
                        <a:pt x="5862" y="3758"/>
                        <a:pt x="18" y="5514"/>
                      </a:cubicBezTo>
                      <a:cubicBezTo>
                        <a:pt x="-64" y="6858"/>
                        <a:pt x="128" y="8257"/>
                        <a:pt x="649" y="9601"/>
                      </a:cubicBezTo>
                      <a:cubicBezTo>
                        <a:pt x="1417" y="11631"/>
                        <a:pt x="2268" y="13716"/>
                        <a:pt x="3064" y="15746"/>
                      </a:cubicBezTo>
                      <a:cubicBezTo>
                        <a:pt x="9427" y="13826"/>
                        <a:pt x="15737" y="11823"/>
                        <a:pt x="22019" y="9711"/>
                      </a:cubicBezTo>
                      <a:cubicBezTo>
                        <a:pt x="21032" y="7297"/>
                        <a:pt x="19989" y="4828"/>
                        <a:pt x="19056" y="244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83" name="任意多边形: 形状 4982">
                  <a:extLst>
                    <a:ext uri="{FF2B5EF4-FFF2-40B4-BE49-F238E27FC236}">
                      <a16:creationId xmlns:a16="http://schemas.microsoft.com/office/drawing/2014/main" id="{6DF425B3-BA0E-1E1F-F300-E384CF48A77A}"/>
                    </a:ext>
                  </a:extLst>
                </p:cNvPr>
                <p:cNvSpPr/>
                <p:nvPr/>
              </p:nvSpPr>
              <p:spPr>
                <a:xfrm>
                  <a:off x="11683543" y="4623714"/>
                  <a:ext cx="17309" cy="21452"/>
                </a:xfrm>
                <a:custGeom>
                  <a:avLst/>
                  <a:gdLst>
                    <a:gd name="connsiteX0" fmla="*/ 13441 w 17309"/>
                    <a:gd name="connsiteY0" fmla="*/ 0 h 21452"/>
                    <a:gd name="connsiteX1" fmla="*/ 0 w 17309"/>
                    <a:gd name="connsiteY1" fmla="*/ 8806 h 21452"/>
                    <a:gd name="connsiteX2" fmla="*/ 82 w 17309"/>
                    <a:gd name="connsiteY2" fmla="*/ 21452 h 21452"/>
                    <a:gd name="connsiteX3" fmla="*/ 17310 w 17309"/>
                    <a:gd name="connsiteY3" fmla="*/ 10314 h 21452"/>
                    <a:gd name="connsiteX4" fmla="*/ 17118 w 17309"/>
                    <a:gd name="connsiteY4" fmla="*/ 6364 h 21452"/>
                    <a:gd name="connsiteX5" fmla="*/ 13441 w 17309"/>
                    <a:gd name="connsiteY5" fmla="*/ 0 h 21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309" h="21452">
                      <a:moveTo>
                        <a:pt x="13441" y="0"/>
                      </a:moveTo>
                      <a:cubicBezTo>
                        <a:pt x="9025" y="3017"/>
                        <a:pt x="4499" y="5870"/>
                        <a:pt x="0" y="8806"/>
                      </a:cubicBezTo>
                      <a:cubicBezTo>
                        <a:pt x="165" y="12838"/>
                        <a:pt x="192" y="17035"/>
                        <a:pt x="82" y="21452"/>
                      </a:cubicBezTo>
                      <a:cubicBezTo>
                        <a:pt x="5843" y="17776"/>
                        <a:pt x="11659" y="14155"/>
                        <a:pt x="17310" y="10314"/>
                      </a:cubicBezTo>
                      <a:cubicBezTo>
                        <a:pt x="17255" y="8998"/>
                        <a:pt x="17200" y="7626"/>
                        <a:pt x="17118" y="6364"/>
                      </a:cubicBezTo>
                      <a:cubicBezTo>
                        <a:pt x="16953" y="3676"/>
                        <a:pt x="15499" y="1454"/>
                        <a:pt x="13441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84" name="任意多边形: 形状 4983">
                  <a:extLst>
                    <a:ext uri="{FF2B5EF4-FFF2-40B4-BE49-F238E27FC236}">
                      <a16:creationId xmlns:a16="http://schemas.microsoft.com/office/drawing/2014/main" id="{5C139B7D-5017-5729-6E8C-515F91839B32}"/>
                    </a:ext>
                  </a:extLst>
                </p:cNvPr>
                <p:cNvSpPr/>
                <p:nvPr/>
              </p:nvSpPr>
              <p:spPr>
                <a:xfrm>
                  <a:off x="11683500" y="4622051"/>
                  <a:ext cx="13456" cy="10468"/>
                </a:xfrm>
                <a:custGeom>
                  <a:avLst/>
                  <a:gdLst>
                    <a:gd name="connsiteX0" fmla="*/ 8052 w 13456"/>
                    <a:gd name="connsiteY0" fmla="*/ 17 h 10468"/>
                    <a:gd name="connsiteX1" fmla="*/ 15 w 13456"/>
                    <a:gd name="connsiteY1" fmla="*/ 9097 h 10468"/>
                    <a:gd name="connsiteX2" fmla="*/ 15 w 13456"/>
                    <a:gd name="connsiteY2" fmla="*/ 10469 h 10468"/>
                    <a:gd name="connsiteX3" fmla="*/ 13456 w 13456"/>
                    <a:gd name="connsiteY3" fmla="*/ 1663 h 10468"/>
                    <a:gd name="connsiteX4" fmla="*/ 8052 w 13456"/>
                    <a:gd name="connsiteY4" fmla="*/ 17 h 10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56" h="10468">
                      <a:moveTo>
                        <a:pt x="8052" y="17"/>
                      </a:moveTo>
                      <a:cubicBezTo>
                        <a:pt x="3334" y="319"/>
                        <a:pt x="-260" y="4406"/>
                        <a:pt x="15" y="9097"/>
                      </a:cubicBezTo>
                      <a:cubicBezTo>
                        <a:pt x="42" y="9536"/>
                        <a:pt x="15" y="10030"/>
                        <a:pt x="15" y="10469"/>
                      </a:cubicBezTo>
                      <a:cubicBezTo>
                        <a:pt x="4513" y="7561"/>
                        <a:pt x="9040" y="4708"/>
                        <a:pt x="13456" y="1663"/>
                      </a:cubicBezTo>
                      <a:cubicBezTo>
                        <a:pt x="11948" y="566"/>
                        <a:pt x="10110" y="-120"/>
                        <a:pt x="8052" y="1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85" name="任意多边形: 形状 4984">
                  <a:extLst>
                    <a:ext uri="{FF2B5EF4-FFF2-40B4-BE49-F238E27FC236}">
                      <a16:creationId xmlns:a16="http://schemas.microsoft.com/office/drawing/2014/main" id="{B7D746DA-6AC1-B721-C7EA-30CB263E82AB}"/>
                    </a:ext>
                  </a:extLst>
                </p:cNvPr>
                <p:cNvSpPr/>
                <p:nvPr/>
              </p:nvSpPr>
              <p:spPr>
                <a:xfrm>
                  <a:off x="11511928" y="4703020"/>
                  <a:ext cx="17474" cy="9354"/>
                </a:xfrm>
                <a:custGeom>
                  <a:avLst/>
                  <a:gdLst>
                    <a:gd name="connsiteX0" fmla="*/ 6255 w 17474"/>
                    <a:gd name="connsiteY0" fmla="*/ 658 h 9354"/>
                    <a:gd name="connsiteX1" fmla="*/ 0 w 17474"/>
                    <a:gd name="connsiteY1" fmla="*/ 9354 h 9354"/>
                    <a:gd name="connsiteX2" fmla="*/ 17475 w 17474"/>
                    <a:gd name="connsiteY2" fmla="*/ 3840 h 9354"/>
                    <a:gd name="connsiteX3" fmla="*/ 6255 w 17474"/>
                    <a:gd name="connsiteY3" fmla="*/ 658 h 93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74" h="9354">
                      <a:moveTo>
                        <a:pt x="6255" y="658"/>
                      </a:moveTo>
                      <a:cubicBezTo>
                        <a:pt x="2524" y="2112"/>
                        <a:pt x="220" y="5596"/>
                        <a:pt x="0" y="9354"/>
                      </a:cubicBezTo>
                      <a:cubicBezTo>
                        <a:pt x="5843" y="7571"/>
                        <a:pt x="11686" y="5761"/>
                        <a:pt x="17475" y="3840"/>
                      </a:cubicBezTo>
                      <a:cubicBezTo>
                        <a:pt x="14869" y="521"/>
                        <a:pt x="10397" y="-960"/>
                        <a:pt x="6255" y="65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86" name="任意多边形: 形状 4985">
                  <a:extLst>
                    <a:ext uri="{FF2B5EF4-FFF2-40B4-BE49-F238E27FC236}">
                      <a16:creationId xmlns:a16="http://schemas.microsoft.com/office/drawing/2014/main" id="{C9F79526-215F-A4B5-482E-6A157DEB692E}"/>
                    </a:ext>
                  </a:extLst>
                </p:cNvPr>
                <p:cNvSpPr/>
                <p:nvPr/>
              </p:nvSpPr>
              <p:spPr>
                <a:xfrm>
                  <a:off x="11356019" y="3564451"/>
                  <a:ext cx="28299" cy="77072"/>
                </a:xfrm>
                <a:custGeom>
                  <a:avLst/>
                  <a:gdLst>
                    <a:gd name="connsiteX0" fmla="*/ 68 w 28299"/>
                    <a:gd name="connsiteY0" fmla="*/ 68036 h 77072"/>
                    <a:gd name="connsiteX1" fmla="*/ 8188 w 28299"/>
                    <a:gd name="connsiteY1" fmla="*/ 77061 h 77072"/>
                    <a:gd name="connsiteX2" fmla="*/ 17213 w 28299"/>
                    <a:gd name="connsiteY2" fmla="*/ 68941 h 77072"/>
                    <a:gd name="connsiteX3" fmla="*/ 27939 w 28299"/>
                    <a:gd name="connsiteY3" fmla="*/ 12513 h 77072"/>
                    <a:gd name="connsiteX4" fmla="*/ 21081 w 28299"/>
                    <a:gd name="connsiteY4" fmla="*/ 361 h 77072"/>
                    <a:gd name="connsiteX5" fmla="*/ 8901 w 28299"/>
                    <a:gd name="connsiteY5" fmla="*/ 7219 h 77072"/>
                    <a:gd name="connsiteX6" fmla="*/ 1412 w 28299"/>
                    <a:gd name="connsiteY6" fmla="*/ 37147 h 77072"/>
                    <a:gd name="connsiteX7" fmla="*/ 68 w 28299"/>
                    <a:gd name="connsiteY7" fmla="*/ 68036 h 77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299" h="77072">
                      <a:moveTo>
                        <a:pt x="68" y="68036"/>
                      </a:moveTo>
                      <a:cubicBezTo>
                        <a:pt x="-179" y="72754"/>
                        <a:pt x="3442" y="76814"/>
                        <a:pt x="8188" y="77061"/>
                      </a:cubicBezTo>
                      <a:cubicBezTo>
                        <a:pt x="12906" y="77308"/>
                        <a:pt x="16966" y="73687"/>
                        <a:pt x="17213" y="68941"/>
                      </a:cubicBezTo>
                      <a:lnTo>
                        <a:pt x="27939" y="12513"/>
                      </a:lnTo>
                      <a:cubicBezTo>
                        <a:pt x="29393" y="7274"/>
                        <a:pt x="26320" y="1815"/>
                        <a:pt x="21081" y="361"/>
                      </a:cubicBezTo>
                      <a:cubicBezTo>
                        <a:pt x="15814" y="-1093"/>
                        <a:pt x="10382" y="1979"/>
                        <a:pt x="8901" y="7219"/>
                      </a:cubicBezTo>
                      <a:cubicBezTo>
                        <a:pt x="5829" y="17204"/>
                        <a:pt x="2866" y="27052"/>
                        <a:pt x="1412" y="37147"/>
                      </a:cubicBezTo>
                      <a:cubicBezTo>
                        <a:pt x="-69" y="47324"/>
                        <a:pt x="-97" y="57584"/>
                        <a:pt x="68" y="6803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87" name="任意多边形: 形状 4986">
                  <a:extLst>
                    <a:ext uri="{FF2B5EF4-FFF2-40B4-BE49-F238E27FC236}">
                      <a16:creationId xmlns:a16="http://schemas.microsoft.com/office/drawing/2014/main" id="{A35328B3-05AC-7ABD-3556-45F937D01B58}"/>
                    </a:ext>
                  </a:extLst>
                </p:cNvPr>
                <p:cNvSpPr/>
                <p:nvPr/>
              </p:nvSpPr>
              <p:spPr>
                <a:xfrm>
                  <a:off x="11242275" y="4491945"/>
                  <a:ext cx="25850" cy="83967"/>
                </a:xfrm>
                <a:custGeom>
                  <a:avLst/>
                  <a:gdLst>
                    <a:gd name="connsiteX0" fmla="*/ 23450 w 25850"/>
                    <a:gd name="connsiteY0" fmla="*/ 37486 h 83967"/>
                    <a:gd name="connsiteX1" fmla="*/ 25810 w 25850"/>
                    <a:gd name="connsiteY1" fmla="*/ 10767 h 83967"/>
                    <a:gd name="connsiteX2" fmla="*/ 16839 w 25850"/>
                    <a:gd name="connsiteY2" fmla="*/ 41 h 83967"/>
                    <a:gd name="connsiteX3" fmla="*/ 6113 w 25850"/>
                    <a:gd name="connsiteY3" fmla="*/ 9011 h 83967"/>
                    <a:gd name="connsiteX4" fmla="*/ 1422 w 25850"/>
                    <a:gd name="connsiteY4" fmla="*/ 41189 h 83967"/>
                    <a:gd name="connsiteX5" fmla="*/ 23 w 25850"/>
                    <a:gd name="connsiteY5" fmla="*/ 74930 h 83967"/>
                    <a:gd name="connsiteX6" fmla="*/ 8143 w 25850"/>
                    <a:gd name="connsiteY6" fmla="*/ 83956 h 83967"/>
                    <a:gd name="connsiteX7" fmla="*/ 17168 w 25850"/>
                    <a:gd name="connsiteY7" fmla="*/ 75836 h 83967"/>
                    <a:gd name="connsiteX8" fmla="*/ 20981 w 25850"/>
                    <a:gd name="connsiteY8" fmla="*/ 53012 h 83967"/>
                    <a:gd name="connsiteX9" fmla="*/ 23450 w 25850"/>
                    <a:gd name="connsiteY9" fmla="*/ 37486 h 83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5850" h="83967">
                      <a:moveTo>
                        <a:pt x="23450" y="37486"/>
                      </a:moveTo>
                      <a:cubicBezTo>
                        <a:pt x="24630" y="28625"/>
                        <a:pt x="25288" y="19710"/>
                        <a:pt x="25810" y="10767"/>
                      </a:cubicBezTo>
                      <a:cubicBezTo>
                        <a:pt x="26303" y="5335"/>
                        <a:pt x="22271" y="535"/>
                        <a:pt x="16839" y="41"/>
                      </a:cubicBezTo>
                      <a:cubicBezTo>
                        <a:pt x="11408" y="-453"/>
                        <a:pt x="6607" y="3580"/>
                        <a:pt x="6113" y="9011"/>
                      </a:cubicBezTo>
                      <a:cubicBezTo>
                        <a:pt x="4906" y="19792"/>
                        <a:pt x="2657" y="30408"/>
                        <a:pt x="1422" y="41189"/>
                      </a:cubicBezTo>
                      <a:cubicBezTo>
                        <a:pt x="160" y="52409"/>
                        <a:pt x="-86" y="63628"/>
                        <a:pt x="23" y="74930"/>
                      </a:cubicBezTo>
                      <a:cubicBezTo>
                        <a:pt x="-223" y="79649"/>
                        <a:pt x="3397" y="83681"/>
                        <a:pt x="8143" y="83956"/>
                      </a:cubicBezTo>
                      <a:cubicBezTo>
                        <a:pt x="12861" y="84202"/>
                        <a:pt x="16922" y="80554"/>
                        <a:pt x="17168" y="75836"/>
                      </a:cubicBezTo>
                      <a:cubicBezTo>
                        <a:pt x="18128" y="68155"/>
                        <a:pt x="19665" y="60638"/>
                        <a:pt x="20981" y="53012"/>
                      </a:cubicBezTo>
                      <a:cubicBezTo>
                        <a:pt x="21887" y="47855"/>
                        <a:pt x="22764" y="42698"/>
                        <a:pt x="23450" y="3748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88" name="任意多边形: 形状 4987">
                  <a:extLst>
                    <a:ext uri="{FF2B5EF4-FFF2-40B4-BE49-F238E27FC236}">
                      <a16:creationId xmlns:a16="http://schemas.microsoft.com/office/drawing/2014/main" id="{C447DEB7-1224-7CA8-B676-B7F804575906}"/>
                    </a:ext>
                  </a:extLst>
                </p:cNvPr>
                <p:cNvSpPr/>
                <p:nvPr/>
              </p:nvSpPr>
              <p:spPr>
                <a:xfrm>
                  <a:off x="11254252" y="4023578"/>
                  <a:ext cx="97619" cy="111254"/>
                </a:xfrm>
                <a:custGeom>
                  <a:avLst/>
                  <a:gdLst>
                    <a:gd name="connsiteX0" fmla="*/ 67929 w 97619"/>
                    <a:gd name="connsiteY0" fmla="*/ 18084 h 111254"/>
                    <a:gd name="connsiteX1" fmla="*/ 76378 w 97619"/>
                    <a:gd name="connsiteY1" fmla="*/ 58600 h 111254"/>
                    <a:gd name="connsiteX2" fmla="*/ 64006 w 97619"/>
                    <a:gd name="connsiteY2" fmla="*/ 81534 h 111254"/>
                    <a:gd name="connsiteX3" fmla="*/ 45435 w 97619"/>
                    <a:gd name="connsiteY3" fmla="*/ 90038 h 111254"/>
                    <a:gd name="connsiteX4" fmla="*/ 22145 w 97619"/>
                    <a:gd name="connsiteY4" fmla="*/ 54458 h 111254"/>
                    <a:gd name="connsiteX5" fmla="*/ 41430 w 97619"/>
                    <a:gd name="connsiteY5" fmla="*/ 27273 h 111254"/>
                    <a:gd name="connsiteX6" fmla="*/ 44145 w 97619"/>
                    <a:gd name="connsiteY6" fmla="*/ 4779 h 111254"/>
                    <a:gd name="connsiteX7" fmla="*/ 1626 w 97619"/>
                    <a:gd name="connsiteY7" fmla="*/ 49877 h 111254"/>
                    <a:gd name="connsiteX8" fmla="*/ 43432 w 97619"/>
                    <a:gd name="connsiteY8" fmla="*/ 111133 h 111254"/>
                    <a:gd name="connsiteX9" fmla="*/ 87515 w 97619"/>
                    <a:gd name="connsiteY9" fmla="*/ 82987 h 111254"/>
                    <a:gd name="connsiteX10" fmla="*/ 82441 w 97619"/>
                    <a:gd name="connsiteY10" fmla="*/ 76349 h 111254"/>
                    <a:gd name="connsiteX11" fmla="*/ 90176 w 97619"/>
                    <a:gd name="connsiteY11" fmla="*/ 64718 h 111254"/>
                    <a:gd name="connsiteX12" fmla="*/ 95169 w 97619"/>
                    <a:gd name="connsiteY12" fmla="*/ 63812 h 111254"/>
                    <a:gd name="connsiteX13" fmla="*/ 95196 w 97619"/>
                    <a:gd name="connsiteY13" fmla="*/ 63703 h 111254"/>
                    <a:gd name="connsiteX14" fmla="*/ 69547 w 97619"/>
                    <a:gd name="connsiteY14" fmla="*/ 335 h 111254"/>
                    <a:gd name="connsiteX15" fmla="*/ 63211 w 97619"/>
                    <a:gd name="connsiteY15" fmla="*/ 1021 h 111254"/>
                    <a:gd name="connsiteX16" fmla="*/ 59919 w 97619"/>
                    <a:gd name="connsiteY16" fmla="*/ 22664 h 111254"/>
                    <a:gd name="connsiteX17" fmla="*/ 67929 w 97619"/>
                    <a:gd name="connsiteY17" fmla="*/ 18084 h 111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97619" h="111254">
                      <a:moveTo>
                        <a:pt x="67929" y="18084"/>
                      </a:moveTo>
                      <a:cubicBezTo>
                        <a:pt x="80575" y="24557"/>
                        <a:pt x="80959" y="42662"/>
                        <a:pt x="76378" y="58600"/>
                      </a:cubicBezTo>
                      <a:cubicBezTo>
                        <a:pt x="73881" y="67241"/>
                        <a:pt x="69602" y="75444"/>
                        <a:pt x="64006" y="81534"/>
                      </a:cubicBezTo>
                      <a:cubicBezTo>
                        <a:pt x="58904" y="87075"/>
                        <a:pt x="52649" y="90806"/>
                        <a:pt x="45435" y="90038"/>
                      </a:cubicBezTo>
                      <a:cubicBezTo>
                        <a:pt x="24915" y="88145"/>
                        <a:pt x="18634" y="70588"/>
                        <a:pt x="22145" y="54458"/>
                      </a:cubicBezTo>
                      <a:cubicBezTo>
                        <a:pt x="24531" y="43540"/>
                        <a:pt x="31225" y="33061"/>
                        <a:pt x="41430" y="27273"/>
                      </a:cubicBezTo>
                      <a:cubicBezTo>
                        <a:pt x="42308" y="19757"/>
                        <a:pt x="43240" y="12268"/>
                        <a:pt x="44145" y="4779"/>
                      </a:cubicBezTo>
                      <a:cubicBezTo>
                        <a:pt x="21541" y="10402"/>
                        <a:pt x="6317" y="29358"/>
                        <a:pt x="1626" y="49877"/>
                      </a:cubicBezTo>
                      <a:cubicBezTo>
                        <a:pt x="-4821" y="77940"/>
                        <a:pt x="7661" y="107731"/>
                        <a:pt x="43432" y="111133"/>
                      </a:cubicBezTo>
                      <a:cubicBezTo>
                        <a:pt x="61674" y="112614"/>
                        <a:pt x="77722" y="100380"/>
                        <a:pt x="87515" y="82987"/>
                      </a:cubicBezTo>
                      <a:cubicBezTo>
                        <a:pt x="85019" y="81643"/>
                        <a:pt x="83044" y="79339"/>
                        <a:pt x="82441" y="76349"/>
                      </a:cubicBezTo>
                      <a:cubicBezTo>
                        <a:pt x="81371" y="71000"/>
                        <a:pt x="84827" y="65787"/>
                        <a:pt x="90176" y="64718"/>
                      </a:cubicBezTo>
                      <a:cubicBezTo>
                        <a:pt x="91822" y="64361"/>
                        <a:pt x="93495" y="64142"/>
                        <a:pt x="95169" y="63812"/>
                      </a:cubicBezTo>
                      <a:cubicBezTo>
                        <a:pt x="95169" y="63785"/>
                        <a:pt x="95196" y="63730"/>
                        <a:pt x="95196" y="63703"/>
                      </a:cubicBezTo>
                      <a:cubicBezTo>
                        <a:pt x="102054" y="36380"/>
                        <a:pt x="94620" y="7193"/>
                        <a:pt x="69547" y="335"/>
                      </a:cubicBezTo>
                      <a:cubicBezTo>
                        <a:pt x="67326" y="-324"/>
                        <a:pt x="65103" y="33"/>
                        <a:pt x="63211" y="1021"/>
                      </a:cubicBezTo>
                      <a:cubicBezTo>
                        <a:pt x="62086" y="8235"/>
                        <a:pt x="61016" y="15450"/>
                        <a:pt x="59919" y="22664"/>
                      </a:cubicBezTo>
                      <a:cubicBezTo>
                        <a:pt x="63320" y="22500"/>
                        <a:pt x="66256" y="20772"/>
                        <a:pt x="67929" y="1808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89" name="任意多边形: 形状 4988">
                  <a:extLst>
                    <a:ext uri="{FF2B5EF4-FFF2-40B4-BE49-F238E27FC236}">
                      <a16:creationId xmlns:a16="http://schemas.microsoft.com/office/drawing/2014/main" id="{3D8DDA2F-2249-32E9-F4AF-42068C93C0D5}"/>
                    </a:ext>
                  </a:extLst>
                </p:cNvPr>
                <p:cNvSpPr/>
                <p:nvPr/>
              </p:nvSpPr>
              <p:spPr>
                <a:xfrm>
                  <a:off x="11579707" y="3722026"/>
                  <a:ext cx="41617" cy="42824"/>
                </a:xfrm>
                <a:custGeom>
                  <a:avLst/>
                  <a:gdLst>
                    <a:gd name="connsiteX0" fmla="*/ 2721 w 41617"/>
                    <a:gd name="connsiteY0" fmla="*/ 40515 h 42824"/>
                    <a:gd name="connsiteX1" fmla="*/ 14846 w 41617"/>
                    <a:gd name="connsiteY1" fmla="*/ 40104 h 42824"/>
                    <a:gd name="connsiteX2" fmla="*/ 27821 w 41617"/>
                    <a:gd name="connsiteY2" fmla="*/ 29350 h 42824"/>
                    <a:gd name="connsiteX3" fmla="*/ 38849 w 41617"/>
                    <a:gd name="connsiteY3" fmla="*/ 16732 h 42824"/>
                    <a:gd name="connsiteX4" fmla="*/ 38602 w 41617"/>
                    <a:gd name="connsiteY4" fmla="*/ 2769 h 42824"/>
                    <a:gd name="connsiteX5" fmla="*/ 24639 w 41617"/>
                    <a:gd name="connsiteY5" fmla="*/ 3016 h 42824"/>
                    <a:gd name="connsiteX6" fmla="*/ 12404 w 41617"/>
                    <a:gd name="connsiteY6" fmla="*/ 14674 h 42824"/>
                    <a:gd name="connsiteX7" fmla="*/ 2309 w 41617"/>
                    <a:gd name="connsiteY7" fmla="*/ 28390 h 42824"/>
                    <a:gd name="connsiteX8" fmla="*/ 2721 w 41617"/>
                    <a:gd name="connsiteY8" fmla="*/ 40515 h 42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17" h="42824">
                      <a:moveTo>
                        <a:pt x="2721" y="40515"/>
                      </a:moveTo>
                      <a:cubicBezTo>
                        <a:pt x="6177" y="43752"/>
                        <a:pt x="11609" y="43560"/>
                        <a:pt x="14846" y="40104"/>
                      </a:cubicBezTo>
                      <a:cubicBezTo>
                        <a:pt x="19180" y="36483"/>
                        <a:pt x="23761" y="33301"/>
                        <a:pt x="27821" y="29350"/>
                      </a:cubicBezTo>
                      <a:cubicBezTo>
                        <a:pt x="31826" y="25455"/>
                        <a:pt x="35145" y="20929"/>
                        <a:pt x="38849" y="16732"/>
                      </a:cubicBezTo>
                      <a:cubicBezTo>
                        <a:pt x="42634" y="12809"/>
                        <a:pt x="42525" y="6527"/>
                        <a:pt x="38602" y="2769"/>
                      </a:cubicBezTo>
                      <a:cubicBezTo>
                        <a:pt x="34679" y="-1017"/>
                        <a:pt x="28425" y="-907"/>
                        <a:pt x="24639" y="3016"/>
                      </a:cubicBezTo>
                      <a:cubicBezTo>
                        <a:pt x="20551" y="6911"/>
                        <a:pt x="16135" y="10450"/>
                        <a:pt x="12404" y="14674"/>
                      </a:cubicBezTo>
                      <a:cubicBezTo>
                        <a:pt x="8619" y="18981"/>
                        <a:pt x="5684" y="23754"/>
                        <a:pt x="2309" y="28390"/>
                      </a:cubicBezTo>
                      <a:cubicBezTo>
                        <a:pt x="-927" y="31847"/>
                        <a:pt x="-736" y="37278"/>
                        <a:pt x="2721" y="4051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90" name="任意多边形: 形状 4989">
                  <a:extLst>
                    <a:ext uri="{FF2B5EF4-FFF2-40B4-BE49-F238E27FC236}">
                      <a16:creationId xmlns:a16="http://schemas.microsoft.com/office/drawing/2014/main" id="{5D9A13E4-2F8A-1132-B426-1822605621AD}"/>
                    </a:ext>
                  </a:extLst>
                </p:cNvPr>
                <p:cNvSpPr/>
                <p:nvPr/>
              </p:nvSpPr>
              <p:spPr>
                <a:xfrm>
                  <a:off x="11049699" y="4416274"/>
                  <a:ext cx="19366" cy="27705"/>
                </a:xfrm>
                <a:custGeom>
                  <a:avLst/>
                  <a:gdLst>
                    <a:gd name="connsiteX0" fmla="*/ 10205 w 19366"/>
                    <a:gd name="connsiteY0" fmla="*/ 5815 h 27705"/>
                    <a:gd name="connsiteX1" fmla="*/ 13771 w 19366"/>
                    <a:gd name="connsiteY1" fmla="*/ 19311 h 27705"/>
                    <a:gd name="connsiteX2" fmla="*/ 9382 w 19366"/>
                    <a:gd name="connsiteY2" fmla="*/ 27705 h 27705"/>
                    <a:gd name="connsiteX3" fmla="*/ 13277 w 19366"/>
                    <a:gd name="connsiteY3" fmla="*/ 23755 h 27705"/>
                    <a:gd name="connsiteX4" fmla="*/ 17996 w 19366"/>
                    <a:gd name="connsiteY4" fmla="*/ 14895 h 27705"/>
                    <a:gd name="connsiteX5" fmla="*/ 14512 w 19366"/>
                    <a:gd name="connsiteY5" fmla="*/ 1371 h 27705"/>
                    <a:gd name="connsiteX6" fmla="*/ 988 w 19366"/>
                    <a:gd name="connsiteY6" fmla="*/ 4855 h 27705"/>
                    <a:gd name="connsiteX7" fmla="*/ 0 w 19366"/>
                    <a:gd name="connsiteY7" fmla="*/ 6089 h 27705"/>
                    <a:gd name="connsiteX8" fmla="*/ 10205 w 19366"/>
                    <a:gd name="connsiteY8" fmla="*/ 5815 h 27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366" h="27705">
                      <a:moveTo>
                        <a:pt x="10205" y="5815"/>
                      </a:moveTo>
                      <a:cubicBezTo>
                        <a:pt x="14923" y="8558"/>
                        <a:pt x="16514" y="14620"/>
                        <a:pt x="13771" y="19311"/>
                      </a:cubicBezTo>
                      <a:cubicBezTo>
                        <a:pt x="12262" y="22082"/>
                        <a:pt x="10836" y="24907"/>
                        <a:pt x="9382" y="27705"/>
                      </a:cubicBezTo>
                      <a:cubicBezTo>
                        <a:pt x="10781" y="26498"/>
                        <a:pt x="12125" y="25264"/>
                        <a:pt x="13277" y="23755"/>
                      </a:cubicBezTo>
                      <a:cubicBezTo>
                        <a:pt x="15307" y="21094"/>
                        <a:pt x="16514" y="17912"/>
                        <a:pt x="17996" y="14895"/>
                      </a:cubicBezTo>
                      <a:cubicBezTo>
                        <a:pt x="20766" y="10204"/>
                        <a:pt x="19202" y="4141"/>
                        <a:pt x="14512" y="1371"/>
                      </a:cubicBezTo>
                      <a:cubicBezTo>
                        <a:pt x="9821" y="-1400"/>
                        <a:pt x="3759" y="164"/>
                        <a:pt x="988" y="4855"/>
                      </a:cubicBezTo>
                      <a:cubicBezTo>
                        <a:pt x="686" y="5294"/>
                        <a:pt x="330" y="5678"/>
                        <a:pt x="0" y="6089"/>
                      </a:cubicBezTo>
                      <a:cubicBezTo>
                        <a:pt x="3018" y="4224"/>
                        <a:pt x="6913" y="3894"/>
                        <a:pt x="10205" y="581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91" name="任意多边形: 形状 4990">
                  <a:extLst>
                    <a:ext uri="{FF2B5EF4-FFF2-40B4-BE49-F238E27FC236}">
                      <a16:creationId xmlns:a16="http://schemas.microsoft.com/office/drawing/2014/main" id="{CF4EF951-8B65-4CB5-B6EF-6B7176C01A79}"/>
                    </a:ext>
                  </a:extLst>
                </p:cNvPr>
                <p:cNvSpPr/>
                <p:nvPr/>
              </p:nvSpPr>
              <p:spPr>
                <a:xfrm>
                  <a:off x="11120742" y="3611786"/>
                  <a:ext cx="37487" cy="67313"/>
                </a:xfrm>
                <a:custGeom>
                  <a:avLst/>
                  <a:gdLst>
                    <a:gd name="connsiteX0" fmla="*/ 9497 w 37487"/>
                    <a:gd name="connsiteY0" fmla="*/ 38092 h 67313"/>
                    <a:gd name="connsiteX1" fmla="*/ 20936 w 37487"/>
                    <a:gd name="connsiteY1" fmla="*/ 61903 h 67313"/>
                    <a:gd name="connsiteX2" fmla="*/ 32074 w 37487"/>
                    <a:gd name="connsiteY2" fmla="*/ 66704 h 67313"/>
                    <a:gd name="connsiteX3" fmla="*/ 36874 w 37487"/>
                    <a:gd name="connsiteY3" fmla="*/ 55567 h 67313"/>
                    <a:gd name="connsiteX4" fmla="*/ 29385 w 37487"/>
                    <a:gd name="connsiteY4" fmla="*/ 30494 h 67313"/>
                    <a:gd name="connsiteX5" fmla="*/ 19016 w 37487"/>
                    <a:gd name="connsiteY5" fmla="*/ 6162 h 67313"/>
                    <a:gd name="connsiteX6" fmla="*/ 6150 w 37487"/>
                    <a:gd name="connsiteY6" fmla="*/ 730 h 67313"/>
                    <a:gd name="connsiteX7" fmla="*/ 719 w 37487"/>
                    <a:gd name="connsiteY7" fmla="*/ 13596 h 67313"/>
                    <a:gd name="connsiteX8" fmla="*/ 9497 w 37487"/>
                    <a:gd name="connsiteY8" fmla="*/ 38092 h 67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487" h="67313">
                      <a:moveTo>
                        <a:pt x="9497" y="38092"/>
                      </a:moveTo>
                      <a:cubicBezTo>
                        <a:pt x="12871" y="46267"/>
                        <a:pt x="17041" y="53976"/>
                        <a:pt x="20936" y="61903"/>
                      </a:cubicBezTo>
                      <a:cubicBezTo>
                        <a:pt x="22692" y="66293"/>
                        <a:pt x="27685" y="68460"/>
                        <a:pt x="32074" y="66704"/>
                      </a:cubicBezTo>
                      <a:cubicBezTo>
                        <a:pt x="36490" y="64976"/>
                        <a:pt x="38630" y="59956"/>
                        <a:pt x="36874" y="55567"/>
                      </a:cubicBezTo>
                      <a:cubicBezTo>
                        <a:pt x="34295" y="47200"/>
                        <a:pt x="32320" y="38724"/>
                        <a:pt x="29385" y="30494"/>
                      </a:cubicBezTo>
                      <a:cubicBezTo>
                        <a:pt x="26422" y="22182"/>
                        <a:pt x="22582" y="14227"/>
                        <a:pt x="19016" y="6162"/>
                      </a:cubicBezTo>
                      <a:cubicBezTo>
                        <a:pt x="16959" y="1114"/>
                        <a:pt x="11198" y="-1327"/>
                        <a:pt x="6150" y="730"/>
                      </a:cubicBezTo>
                      <a:cubicBezTo>
                        <a:pt x="1103" y="2787"/>
                        <a:pt x="-1311" y="8548"/>
                        <a:pt x="719" y="13596"/>
                      </a:cubicBezTo>
                      <a:cubicBezTo>
                        <a:pt x="3764" y="21716"/>
                        <a:pt x="6178" y="30055"/>
                        <a:pt x="9497" y="3809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92" name="任意多边形: 形状 4991">
                  <a:extLst>
                    <a:ext uri="{FF2B5EF4-FFF2-40B4-BE49-F238E27FC236}">
                      <a16:creationId xmlns:a16="http://schemas.microsoft.com/office/drawing/2014/main" id="{E12FDDA6-B8A2-D1B2-5826-BB44D4DB8262}"/>
                    </a:ext>
                  </a:extLst>
                </p:cNvPr>
                <p:cNvSpPr/>
                <p:nvPr/>
              </p:nvSpPr>
              <p:spPr>
                <a:xfrm>
                  <a:off x="11488864" y="4460308"/>
                  <a:ext cx="47504" cy="71068"/>
                </a:xfrm>
                <a:custGeom>
                  <a:avLst/>
                  <a:gdLst>
                    <a:gd name="connsiteX0" fmla="*/ 12777 w 47504"/>
                    <a:gd name="connsiteY0" fmla="*/ 36040 h 71068"/>
                    <a:gd name="connsiteX1" fmla="*/ 20156 w 47504"/>
                    <a:gd name="connsiteY1" fmla="*/ 48164 h 71068"/>
                    <a:gd name="connsiteX2" fmla="*/ 31129 w 47504"/>
                    <a:gd name="connsiteY2" fmla="*/ 66050 h 71068"/>
                    <a:gd name="connsiteX3" fmla="*/ 42486 w 47504"/>
                    <a:gd name="connsiteY3" fmla="*/ 70302 h 71068"/>
                    <a:gd name="connsiteX4" fmla="*/ 46738 w 47504"/>
                    <a:gd name="connsiteY4" fmla="*/ 58945 h 71068"/>
                    <a:gd name="connsiteX5" fmla="*/ 34229 w 47504"/>
                    <a:gd name="connsiteY5" fmla="*/ 30581 h 71068"/>
                    <a:gd name="connsiteX6" fmla="*/ 18483 w 47504"/>
                    <a:gd name="connsiteY6" fmla="*/ 5014 h 71068"/>
                    <a:gd name="connsiteX7" fmla="*/ 5014 w 47504"/>
                    <a:gd name="connsiteY7" fmla="*/ 1283 h 71068"/>
                    <a:gd name="connsiteX8" fmla="*/ 1283 w 47504"/>
                    <a:gd name="connsiteY8" fmla="*/ 14752 h 71068"/>
                    <a:gd name="connsiteX9" fmla="*/ 12777 w 47504"/>
                    <a:gd name="connsiteY9" fmla="*/ 36040 h 71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504" h="71068">
                      <a:moveTo>
                        <a:pt x="12777" y="36040"/>
                      </a:moveTo>
                      <a:cubicBezTo>
                        <a:pt x="15164" y="40127"/>
                        <a:pt x="17633" y="44160"/>
                        <a:pt x="20156" y="48164"/>
                      </a:cubicBezTo>
                      <a:cubicBezTo>
                        <a:pt x="23860" y="54117"/>
                        <a:pt x="27727" y="59878"/>
                        <a:pt x="31129" y="66050"/>
                      </a:cubicBezTo>
                      <a:cubicBezTo>
                        <a:pt x="33105" y="70357"/>
                        <a:pt x="38179" y="72250"/>
                        <a:pt x="42486" y="70302"/>
                      </a:cubicBezTo>
                      <a:cubicBezTo>
                        <a:pt x="46793" y="68354"/>
                        <a:pt x="48686" y="63252"/>
                        <a:pt x="46738" y="58945"/>
                      </a:cubicBezTo>
                      <a:cubicBezTo>
                        <a:pt x="43062" y="49179"/>
                        <a:pt x="39167" y="39661"/>
                        <a:pt x="34229" y="30581"/>
                      </a:cubicBezTo>
                      <a:cubicBezTo>
                        <a:pt x="29456" y="21830"/>
                        <a:pt x="23668" y="13655"/>
                        <a:pt x="18483" y="5014"/>
                      </a:cubicBezTo>
                      <a:cubicBezTo>
                        <a:pt x="15795" y="268"/>
                        <a:pt x="9760" y="-1405"/>
                        <a:pt x="5014" y="1283"/>
                      </a:cubicBezTo>
                      <a:cubicBezTo>
                        <a:pt x="268" y="3972"/>
                        <a:pt x="-1405" y="10007"/>
                        <a:pt x="1283" y="14752"/>
                      </a:cubicBezTo>
                      <a:cubicBezTo>
                        <a:pt x="5069" y="21940"/>
                        <a:pt x="8745" y="29099"/>
                        <a:pt x="12777" y="3604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93" name="任意多边形: 形状 4992">
                  <a:extLst>
                    <a:ext uri="{FF2B5EF4-FFF2-40B4-BE49-F238E27FC236}">
                      <a16:creationId xmlns:a16="http://schemas.microsoft.com/office/drawing/2014/main" id="{49B2E1DE-CB8E-496E-AAB4-0EBB7314B395}"/>
                    </a:ext>
                  </a:extLst>
                </p:cNvPr>
                <p:cNvSpPr/>
                <p:nvPr/>
              </p:nvSpPr>
              <p:spPr>
                <a:xfrm>
                  <a:off x="11020257" y="4422390"/>
                  <a:ext cx="38851" cy="63445"/>
                </a:xfrm>
                <a:custGeom>
                  <a:avLst/>
                  <a:gdLst>
                    <a:gd name="connsiteX0" fmla="*/ 4534 w 38851"/>
                    <a:gd name="connsiteY0" fmla="*/ 62435 h 63445"/>
                    <a:gd name="connsiteX1" fmla="*/ 16137 w 38851"/>
                    <a:gd name="connsiteY1" fmla="*/ 58924 h 63445"/>
                    <a:gd name="connsiteX2" fmla="*/ 30704 w 38851"/>
                    <a:gd name="connsiteY2" fmla="*/ 36649 h 63445"/>
                    <a:gd name="connsiteX3" fmla="*/ 38851 w 38851"/>
                    <a:gd name="connsiteY3" fmla="*/ 21589 h 63445"/>
                    <a:gd name="connsiteX4" fmla="*/ 35806 w 38851"/>
                    <a:gd name="connsiteY4" fmla="*/ 24305 h 63445"/>
                    <a:gd name="connsiteX5" fmla="*/ 23928 w 38851"/>
                    <a:gd name="connsiteY5" fmla="*/ 26746 h 63445"/>
                    <a:gd name="connsiteX6" fmla="*/ 21487 w 38851"/>
                    <a:gd name="connsiteY6" fmla="*/ 14868 h 63445"/>
                    <a:gd name="connsiteX7" fmla="*/ 25053 w 38851"/>
                    <a:gd name="connsiteY7" fmla="*/ 5843 h 63445"/>
                    <a:gd name="connsiteX8" fmla="*/ 29469 w 38851"/>
                    <a:gd name="connsiteY8" fmla="*/ 0 h 63445"/>
                    <a:gd name="connsiteX9" fmla="*/ 26178 w 38851"/>
                    <a:gd name="connsiteY9" fmla="*/ 3265 h 63445"/>
                    <a:gd name="connsiteX10" fmla="*/ 12160 w 38851"/>
                    <a:gd name="connsiteY10" fmla="*/ 26225 h 63445"/>
                    <a:gd name="connsiteX11" fmla="*/ 1022 w 38851"/>
                    <a:gd name="connsiteY11" fmla="*/ 50832 h 63445"/>
                    <a:gd name="connsiteX12" fmla="*/ 4534 w 38851"/>
                    <a:gd name="connsiteY12" fmla="*/ 62435 h 63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851" h="63445">
                      <a:moveTo>
                        <a:pt x="4534" y="62435"/>
                      </a:moveTo>
                      <a:cubicBezTo>
                        <a:pt x="8703" y="64657"/>
                        <a:pt x="13916" y="63094"/>
                        <a:pt x="16137" y="58924"/>
                      </a:cubicBezTo>
                      <a:cubicBezTo>
                        <a:pt x="20910" y="51435"/>
                        <a:pt x="26150" y="44330"/>
                        <a:pt x="30704" y="36649"/>
                      </a:cubicBezTo>
                      <a:cubicBezTo>
                        <a:pt x="33612" y="31739"/>
                        <a:pt x="36245" y="26664"/>
                        <a:pt x="38851" y="21589"/>
                      </a:cubicBezTo>
                      <a:cubicBezTo>
                        <a:pt x="37836" y="22467"/>
                        <a:pt x="36794" y="23345"/>
                        <a:pt x="35806" y="24305"/>
                      </a:cubicBezTo>
                      <a:cubicBezTo>
                        <a:pt x="33200" y="28255"/>
                        <a:pt x="27878" y="29352"/>
                        <a:pt x="23928" y="26746"/>
                      </a:cubicBezTo>
                      <a:cubicBezTo>
                        <a:pt x="19978" y="24140"/>
                        <a:pt x="18881" y="18818"/>
                        <a:pt x="21487" y="14868"/>
                      </a:cubicBezTo>
                      <a:cubicBezTo>
                        <a:pt x="22666" y="11796"/>
                        <a:pt x="23407" y="8724"/>
                        <a:pt x="25053" y="5843"/>
                      </a:cubicBezTo>
                      <a:cubicBezTo>
                        <a:pt x="26260" y="3731"/>
                        <a:pt x="27933" y="1920"/>
                        <a:pt x="29469" y="0"/>
                      </a:cubicBezTo>
                      <a:cubicBezTo>
                        <a:pt x="28180" y="823"/>
                        <a:pt x="27001" y="1838"/>
                        <a:pt x="26178" y="3265"/>
                      </a:cubicBezTo>
                      <a:cubicBezTo>
                        <a:pt x="21459" y="10863"/>
                        <a:pt x="16357" y="18297"/>
                        <a:pt x="12160" y="26225"/>
                      </a:cubicBezTo>
                      <a:cubicBezTo>
                        <a:pt x="7935" y="34235"/>
                        <a:pt x="4644" y="42602"/>
                        <a:pt x="1022" y="50832"/>
                      </a:cubicBezTo>
                      <a:cubicBezTo>
                        <a:pt x="-1227" y="55029"/>
                        <a:pt x="364" y="60213"/>
                        <a:pt x="4534" y="6243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94" name="任意多边形: 形状 4993">
                  <a:extLst>
                    <a:ext uri="{FF2B5EF4-FFF2-40B4-BE49-F238E27FC236}">
                      <a16:creationId xmlns:a16="http://schemas.microsoft.com/office/drawing/2014/main" id="{E6C6B50E-9D27-4CAF-70C5-49C31EE23B04}"/>
                    </a:ext>
                  </a:extLst>
                </p:cNvPr>
                <p:cNvSpPr/>
                <p:nvPr/>
              </p:nvSpPr>
              <p:spPr>
                <a:xfrm>
                  <a:off x="11040321" y="4420791"/>
                  <a:ext cx="24512" cy="29768"/>
                </a:xfrm>
                <a:custGeom>
                  <a:avLst/>
                  <a:gdLst>
                    <a:gd name="connsiteX0" fmla="*/ 1422 w 24512"/>
                    <a:gd name="connsiteY0" fmla="*/ 16468 h 29768"/>
                    <a:gd name="connsiteX1" fmla="*/ 3864 w 24512"/>
                    <a:gd name="connsiteY1" fmla="*/ 28346 h 29768"/>
                    <a:gd name="connsiteX2" fmla="*/ 15741 w 24512"/>
                    <a:gd name="connsiteY2" fmla="*/ 25905 h 29768"/>
                    <a:gd name="connsiteX3" fmla="*/ 18786 w 24512"/>
                    <a:gd name="connsiteY3" fmla="*/ 23189 h 29768"/>
                    <a:gd name="connsiteX4" fmla="*/ 23175 w 24512"/>
                    <a:gd name="connsiteY4" fmla="*/ 14795 h 29768"/>
                    <a:gd name="connsiteX5" fmla="*/ 19609 w 24512"/>
                    <a:gd name="connsiteY5" fmla="*/ 1298 h 29768"/>
                    <a:gd name="connsiteX6" fmla="*/ 9405 w 24512"/>
                    <a:gd name="connsiteY6" fmla="*/ 1600 h 29768"/>
                    <a:gd name="connsiteX7" fmla="*/ 4988 w 24512"/>
                    <a:gd name="connsiteY7" fmla="*/ 7443 h 29768"/>
                    <a:gd name="connsiteX8" fmla="*/ 1422 w 24512"/>
                    <a:gd name="connsiteY8" fmla="*/ 16468 h 29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512" h="29768">
                      <a:moveTo>
                        <a:pt x="1422" y="16468"/>
                      </a:moveTo>
                      <a:cubicBezTo>
                        <a:pt x="-1184" y="20418"/>
                        <a:pt x="-114" y="25740"/>
                        <a:pt x="3864" y="28346"/>
                      </a:cubicBezTo>
                      <a:cubicBezTo>
                        <a:pt x="7814" y="30952"/>
                        <a:pt x="13136" y="29882"/>
                        <a:pt x="15741" y="25905"/>
                      </a:cubicBezTo>
                      <a:cubicBezTo>
                        <a:pt x="16729" y="24944"/>
                        <a:pt x="17771" y="24067"/>
                        <a:pt x="18786" y="23189"/>
                      </a:cubicBezTo>
                      <a:cubicBezTo>
                        <a:pt x="20240" y="20391"/>
                        <a:pt x="21667" y="17565"/>
                        <a:pt x="23175" y="14795"/>
                      </a:cubicBezTo>
                      <a:cubicBezTo>
                        <a:pt x="25919" y="10077"/>
                        <a:pt x="24300" y="4014"/>
                        <a:pt x="19609" y="1298"/>
                      </a:cubicBezTo>
                      <a:cubicBezTo>
                        <a:pt x="16317" y="-622"/>
                        <a:pt x="12422" y="-320"/>
                        <a:pt x="9405" y="1600"/>
                      </a:cubicBezTo>
                      <a:cubicBezTo>
                        <a:pt x="7869" y="3520"/>
                        <a:pt x="6195" y="5303"/>
                        <a:pt x="4988" y="7443"/>
                      </a:cubicBezTo>
                      <a:cubicBezTo>
                        <a:pt x="3315" y="10323"/>
                        <a:pt x="2601" y="13368"/>
                        <a:pt x="1422" y="1646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95" name="任意多边形: 形状 4994">
                  <a:extLst>
                    <a:ext uri="{FF2B5EF4-FFF2-40B4-BE49-F238E27FC236}">
                      <a16:creationId xmlns:a16="http://schemas.microsoft.com/office/drawing/2014/main" id="{09131D43-555A-3243-8D41-BECFBF2F7B21}"/>
                    </a:ext>
                  </a:extLst>
                </p:cNvPr>
                <p:cNvSpPr/>
                <p:nvPr/>
              </p:nvSpPr>
              <p:spPr>
                <a:xfrm>
                  <a:off x="11656962" y="3908324"/>
                  <a:ext cx="69327" cy="40232"/>
                </a:xfrm>
                <a:custGeom>
                  <a:avLst/>
                  <a:gdLst>
                    <a:gd name="connsiteX0" fmla="*/ 13742 w 69327"/>
                    <a:gd name="connsiteY0" fmla="*/ 39438 h 40232"/>
                    <a:gd name="connsiteX1" fmla="*/ 29653 w 69327"/>
                    <a:gd name="connsiteY1" fmla="*/ 32662 h 40232"/>
                    <a:gd name="connsiteX2" fmla="*/ 46468 w 69327"/>
                    <a:gd name="connsiteY2" fmla="*/ 24158 h 40232"/>
                    <a:gd name="connsiteX3" fmla="*/ 62598 w 69327"/>
                    <a:gd name="connsiteY3" fmla="*/ 16944 h 40232"/>
                    <a:gd name="connsiteX4" fmla="*/ 69127 w 69327"/>
                    <a:gd name="connsiteY4" fmla="*/ 6712 h 40232"/>
                    <a:gd name="connsiteX5" fmla="*/ 58895 w 69327"/>
                    <a:gd name="connsiteY5" fmla="*/ 210 h 40232"/>
                    <a:gd name="connsiteX6" fmla="*/ 35551 w 69327"/>
                    <a:gd name="connsiteY6" fmla="*/ 6492 h 40232"/>
                    <a:gd name="connsiteX7" fmla="*/ 23096 w 69327"/>
                    <a:gd name="connsiteY7" fmla="*/ 12226 h 40232"/>
                    <a:gd name="connsiteX8" fmla="*/ 6006 w 69327"/>
                    <a:gd name="connsiteY8" fmla="*/ 21278 h 40232"/>
                    <a:gd name="connsiteX9" fmla="*/ 794 w 69327"/>
                    <a:gd name="connsiteY9" fmla="*/ 34254 h 40232"/>
                    <a:gd name="connsiteX10" fmla="*/ 13742 w 69327"/>
                    <a:gd name="connsiteY10" fmla="*/ 39438 h 40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9327" h="40232">
                      <a:moveTo>
                        <a:pt x="13742" y="39438"/>
                      </a:moveTo>
                      <a:cubicBezTo>
                        <a:pt x="19091" y="37408"/>
                        <a:pt x="24413" y="35214"/>
                        <a:pt x="29653" y="32662"/>
                      </a:cubicBezTo>
                      <a:cubicBezTo>
                        <a:pt x="35303" y="29892"/>
                        <a:pt x="40872" y="26957"/>
                        <a:pt x="46468" y="24158"/>
                      </a:cubicBezTo>
                      <a:cubicBezTo>
                        <a:pt x="51790" y="21498"/>
                        <a:pt x="56920" y="18700"/>
                        <a:pt x="62598" y="16944"/>
                      </a:cubicBezTo>
                      <a:cubicBezTo>
                        <a:pt x="67207" y="15929"/>
                        <a:pt x="70142" y="11320"/>
                        <a:pt x="69127" y="6712"/>
                      </a:cubicBezTo>
                      <a:cubicBezTo>
                        <a:pt x="68112" y="2103"/>
                        <a:pt x="63504" y="-832"/>
                        <a:pt x="58895" y="210"/>
                      </a:cubicBezTo>
                      <a:cubicBezTo>
                        <a:pt x="50858" y="1308"/>
                        <a:pt x="43122" y="3502"/>
                        <a:pt x="35551" y="6492"/>
                      </a:cubicBezTo>
                      <a:cubicBezTo>
                        <a:pt x="31298" y="8166"/>
                        <a:pt x="27156" y="10141"/>
                        <a:pt x="23096" y="12226"/>
                      </a:cubicBezTo>
                      <a:cubicBezTo>
                        <a:pt x="17309" y="15216"/>
                        <a:pt x="11767" y="18562"/>
                        <a:pt x="6006" y="21278"/>
                      </a:cubicBezTo>
                      <a:cubicBezTo>
                        <a:pt x="986" y="23418"/>
                        <a:pt x="-1345" y="29233"/>
                        <a:pt x="794" y="34254"/>
                      </a:cubicBezTo>
                      <a:cubicBezTo>
                        <a:pt x="2907" y="39246"/>
                        <a:pt x="8722" y="41578"/>
                        <a:pt x="13742" y="3943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96" name="任意多边形: 形状 4995">
                  <a:extLst>
                    <a:ext uri="{FF2B5EF4-FFF2-40B4-BE49-F238E27FC236}">
                      <a16:creationId xmlns:a16="http://schemas.microsoft.com/office/drawing/2014/main" id="{D07BABDC-81DC-4702-7BDB-A62D4519C15D}"/>
                    </a:ext>
                  </a:extLst>
                </p:cNvPr>
                <p:cNvSpPr/>
                <p:nvPr/>
              </p:nvSpPr>
              <p:spPr>
                <a:xfrm>
                  <a:off x="10847197" y="4245960"/>
                  <a:ext cx="53396" cy="41024"/>
                </a:xfrm>
                <a:custGeom>
                  <a:avLst/>
                  <a:gdLst>
                    <a:gd name="connsiteX0" fmla="*/ 3921 w 53396"/>
                    <a:gd name="connsiteY0" fmla="*/ 23278 h 41024"/>
                    <a:gd name="connsiteX1" fmla="*/ 1974 w 53396"/>
                    <a:gd name="connsiteY1" fmla="*/ 37103 h 41024"/>
                    <a:gd name="connsiteX2" fmla="*/ 15827 w 53396"/>
                    <a:gd name="connsiteY2" fmla="*/ 39051 h 41024"/>
                    <a:gd name="connsiteX3" fmla="*/ 32725 w 53396"/>
                    <a:gd name="connsiteY3" fmla="*/ 28243 h 41024"/>
                    <a:gd name="connsiteX4" fmla="*/ 49047 w 53396"/>
                    <a:gd name="connsiteY4" fmla="*/ 16036 h 41024"/>
                    <a:gd name="connsiteX5" fmla="*/ 52284 w 53396"/>
                    <a:gd name="connsiteY5" fmla="*/ 4349 h 41024"/>
                    <a:gd name="connsiteX6" fmla="*/ 40598 w 53396"/>
                    <a:gd name="connsiteY6" fmla="*/ 1113 h 41024"/>
                    <a:gd name="connsiteX7" fmla="*/ 21203 w 53396"/>
                    <a:gd name="connsiteY7" fmla="*/ 10330 h 41024"/>
                    <a:gd name="connsiteX8" fmla="*/ 3921 w 53396"/>
                    <a:gd name="connsiteY8" fmla="*/ 23278 h 41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396" h="41024">
                      <a:moveTo>
                        <a:pt x="3921" y="23278"/>
                      </a:moveTo>
                      <a:cubicBezTo>
                        <a:pt x="-413" y="26569"/>
                        <a:pt x="-1291" y="32769"/>
                        <a:pt x="1974" y="37103"/>
                      </a:cubicBezTo>
                      <a:cubicBezTo>
                        <a:pt x="5266" y="41438"/>
                        <a:pt x="11465" y="42315"/>
                        <a:pt x="15827" y="39051"/>
                      </a:cubicBezTo>
                      <a:cubicBezTo>
                        <a:pt x="21396" y="35156"/>
                        <a:pt x="27266" y="32001"/>
                        <a:pt x="32725" y="28243"/>
                      </a:cubicBezTo>
                      <a:cubicBezTo>
                        <a:pt x="38293" y="24402"/>
                        <a:pt x="43369" y="20040"/>
                        <a:pt x="49047" y="16036"/>
                      </a:cubicBezTo>
                      <a:cubicBezTo>
                        <a:pt x="53162" y="13704"/>
                        <a:pt x="54616" y="8464"/>
                        <a:pt x="52284" y="4349"/>
                      </a:cubicBezTo>
                      <a:cubicBezTo>
                        <a:pt x="49952" y="235"/>
                        <a:pt x="44713" y="-1219"/>
                        <a:pt x="40598" y="1113"/>
                      </a:cubicBezTo>
                      <a:cubicBezTo>
                        <a:pt x="33904" y="4048"/>
                        <a:pt x="27321" y="6681"/>
                        <a:pt x="21203" y="10330"/>
                      </a:cubicBezTo>
                      <a:cubicBezTo>
                        <a:pt x="15086" y="13978"/>
                        <a:pt x="9600" y="18641"/>
                        <a:pt x="3921" y="2327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97" name="任意多边形: 形状 4996">
                  <a:extLst>
                    <a:ext uri="{FF2B5EF4-FFF2-40B4-BE49-F238E27FC236}">
                      <a16:creationId xmlns:a16="http://schemas.microsoft.com/office/drawing/2014/main" id="{148D4DA0-52E6-375C-2092-5F79184FF0FF}"/>
                    </a:ext>
                  </a:extLst>
                </p:cNvPr>
                <p:cNvSpPr/>
                <p:nvPr/>
              </p:nvSpPr>
              <p:spPr>
                <a:xfrm>
                  <a:off x="10918332" y="3767594"/>
                  <a:ext cx="70168" cy="60677"/>
                </a:xfrm>
                <a:custGeom>
                  <a:avLst/>
                  <a:gdLst>
                    <a:gd name="connsiteX0" fmla="*/ 5207 w 70168"/>
                    <a:gd name="connsiteY0" fmla="*/ 18566 h 60677"/>
                    <a:gd name="connsiteX1" fmla="*/ 20349 w 70168"/>
                    <a:gd name="connsiteY1" fmla="*/ 29210 h 60677"/>
                    <a:gd name="connsiteX2" fmla="*/ 37659 w 70168"/>
                    <a:gd name="connsiteY2" fmla="*/ 43475 h 60677"/>
                    <a:gd name="connsiteX3" fmla="*/ 55682 w 70168"/>
                    <a:gd name="connsiteY3" fmla="*/ 58315 h 60677"/>
                    <a:gd name="connsiteX4" fmla="*/ 67807 w 70168"/>
                    <a:gd name="connsiteY4" fmla="*/ 58014 h 60677"/>
                    <a:gd name="connsiteX5" fmla="*/ 67505 w 70168"/>
                    <a:gd name="connsiteY5" fmla="*/ 45889 h 60677"/>
                    <a:gd name="connsiteX6" fmla="*/ 51046 w 70168"/>
                    <a:gd name="connsiteY6" fmla="*/ 27948 h 60677"/>
                    <a:gd name="connsiteX7" fmla="*/ 38729 w 70168"/>
                    <a:gd name="connsiteY7" fmla="*/ 16673 h 60677"/>
                    <a:gd name="connsiteX8" fmla="*/ 14534 w 70168"/>
                    <a:gd name="connsiteY8" fmla="*/ 1174 h 60677"/>
                    <a:gd name="connsiteX9" fmla="*/ 1174 w 70168"/>
                    <a:gd name="connsiteY9" fmla="*/ 5207 h 60677"/>
                    <a:gd name="connsiteX10" fmla="*/ 5207 w 70168"/>
                    <a:gd name="connsiteY10" fmla="*/ 18566 h 60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0168" h="60677">
                      <a:moveTo>
                        <a:pt x="5207" y="18566"/>
                      </a:moveTo>
                      <a:cubicBezTo>
                        <a:pt x="10556" y="21666"/>
                        <a:pt x="15439" y="25424"/>
                        <a:pt x="20349" y="29210"/>
                      </a:cubicBezTo>
                      <a:cubicBezTo>
                        <a:pt x="26247" y="33763"/>
                        <a:pt x="31953" y="38619"/>
                        <a:pt x="37659" y="43475"/>
                      </a:cubicBezTo>
                      <a:cubicBezTo>
                        <a:pt x="43639" y="48549"/>
                        <a:pt x="49729" y="53405"/>
                        <a:pt x="55682" y="58315"/>
                      </a:cubicBezTo>
                      <a:cubicBezTo>
                        <a:pt x="59111" y="61580"/>
                        <a:pt x="64542" y="61443"/>
                        <a:pt x="67807" y="58014"/>
                      </a:cubicBezTo>
                      <a:cubicBezTo>
                        <a:pt x="71071" y="54585"/>
                        <a:pt x="70934" y="49153"/>
                        <a:pt x="67505" y="45889"/>
                      </a:cubicBezTo>
                      <a:cubicBezTo>
                        <a:pt x="62074" y="39936"/>
                        <a:pt x="56807" y="33763"/>
                        <a:pt x="51046" y="27948"/>
                      </a:cubicBezTo>
                      <a:cubicBezTo>
                        <a:pt x="47123" y="23970"/>
                        <a:pt x="43036" y="20185"/>
                        <a:pt x="38729" y="16673"/>
                      </a:cubicBezTo>
                      <a:cubicBezTo>
                        <a:pt x="31240" y="10584"/>
                        <a:pt x="23093" y="5426"/>
                        <a:pt x="14534" y="1174"/>
                      </a:cubicBezTo>
                      <a:cubicBezTo>
                        <a:pt x="9733" y="-1404"/>
                        <a:pt x="3726" y="406"/>
                        <a:pt x="1174" y="5207"/>
                      </a:cubicBezTo>
                      <a:cubicBezTo>
                        <a:pt x="-1404" y="9980"/>
                        <a:pt x="406" y="15988"/>
                        <a:pt x="5207" y="1856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98" name="任意多边形: 形状 4997">
                  <a:extLst>
                    <a:ext uri="{FF2B5EF4-FFF2-40B4-BE49-F238E27FC236}">
                      <a16:creationId xmlns:a16="http://schemas.microsoft.com/office/drawing/2014/main" id="{3CE45A32-DADC-11F7-26BE-D272A93BC274}"/>
                    </a:ext>
                  </a:extLst>
                </p:cNvPr>
                <p:cNvSpPr/>
                <p:nvPr/>
              </p:nvSpPr>
              <p:spPr>
                <a:xfrm>
                  <a:off x="11643196" y="4336473"/>
                  <a:ext cx="53445" cy="51312"/>
                </a:xfrm>
                <a:custGeom>
                  <a:avLst/>
                  <a:gdLst>
                    <a:gd name="connsiteX0" fmla="*/ 2820 w 53445"/>
                    <a:gd name="connsiteY0" fmla="*/ 16789 h 51312"/>
                    <a:gd name="connsiteX1" fmla="*/ 20238 w 53445"/>
                    <a:gd name="connsiteY1" fmla="*/ 34236 h 51312"/>
                    <a:gd name="connsiteX2" fmla="*/ 38755 w 53445"/>
                    <a:gd name="connsiteY2" fmla="*/ 48747 h 51312"/>
                    <a:gd name="connsiteX3" fmla="*/ 50880 w 53445"/>
                    <a:gd name="connsiteY3" fmla="*/ 48857 h 51312"/>
                    <a:gd name="connsiteX4" fmla="*/ 50990 w 53445"/>
                    <a:gd name="connsiteY4" fmla="*/ 36732 h 51312"/>
                    <a:gd name="connsiteX5" fmla="*/ 34504 w 53445"/>
                    <a:gd name="connsiteY5" fmla="*/ 18407 h 51312"/>
                    <a:gd name="connsiteX6" fmla="*/ 16947 w 53445"/>
                    <a:gd name="connsiteY6" fmla="*/ 2963 h 51312"/>
                    <a:gd name="connsiteX7" fmla="*/ 2984 w 53445"/>
                    <a:gd name="connsiteY7" fmla="*/ 2799 h 51312"/>
                    <a:gd name="connsiteX8" fmla="*/ 2820 w 53445"/>
                    <a:gd name="connsiteY8" fmla="*/ 16789 h 51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45" h="51312">
                      <a:moveTo>
                        <a:pt x="2820" y="16789"/>
                      </a:moveTo>
                      <a:cubicBezTo>
                        <a:pt x="8388" y="22851"/>
                        <a:pt x="13984" y="28914"/>
                        <a:pt x="20238" y="34236"/>
                      </a:cubicBezTo>
                      <a:cubicBezTo>
                        <a:pt x="26247" y="39338"/>
                        <a:pt x="32775" y="43645"/>
                        <a:pt x="38755" y="48747"/>
                      </a:cubicBezTo>
                      <a:cubicBezTo>
                        <a:pt x="42074" y="52121"/>
                        <a:pt x="47506" y="52176"/>
                        <a:pt x="50880" y="48857"/>
                      </a:cubicBezTo>
                      <a:cubicBezTo>
                        <a:pt x="54255" y="45538"/>
                        <a:pt x="54309" y="40106"/>
                        <a:pt x="50990" y="36732"/>
                      </a:cubicBezTo>
                      <a:cubicBezTo>
                        <a:pt x="45723" y="30368"/>
                        <a:pt x="40456" y="24113"/>
                        <a:pt x="34504" y="18407"/>
                      </a:cubicBezTo>
                      <a:cubicBezTo>
                        <a:pt x="28852" y="13031"/>
                        <a:pt x="22598" y="8367"/>
                        <a:pt x="16947" y="2963"/>
                      </a:cubicBezTo>
                      <a:cubicBezTo>
                        <a:pt x="13134" y="-932"/>
                        <a:pt x="6879" y="-987"/>
                        <a:pt x="2984" y="2799"/>
                      </a:cubicBezTo>
                      <a:cubicBezTo>
                        <a:pt x="-939" y="6612"/>
                        <a:pt x="-994" y="12893"/>
                        <a:pt x="2820" y="1678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99" name="任意多边形: 形状 4998">
                  <a:extLst>
                    <a:ext uri="{FF2B5EF4-FFF2-40B4-BE49-F238E27FC236}">
                      <a16:creationId xmlns:a16="http://schemas.microsoft.com/office/drawing/2014/main" id="{C941E310-2F8A-724F-5C6C-047C78A22BFC}"/>
                    </a:ext>
                  </a:extLst>
                </p:cNvPr>
                <p:cNvSpPr/>
                <p:nvPr/>
              </p:nvSpPr>
              <p:spPr>
                <a:xfrm>
                  <a:off x="10816416" y="4015477"/>
                  <a:ext cx="54018" cy="21662"/>
                </a:xfrm>
                <a:custGeom>
                  <a:avLst/>
                  <a:gdLst>
                    <a:gd name="connsiteX0" fmla="*/ 1 w 54018"/>
                    <a:gd name="connsiteY0" fmla="*/ 9972 h 21662"/>
                    <a:gd name="connsiteX1" fmla="*/ 9712 w 54018"/>
                    <a:gd name="connsiteY1" fmla="*/ 20012 h 21662"/>
                    <a:gd name="connsiteX2" fmla="*/ 26939 w 54018"/>
                    <a:gd name="connsiteY2" fmla="*/ 21631 h 21662"/>
                    <a:gd name="connsiteX3" fmla="*/ 45209 w 54018"/>
                    <a:gd name="connsiteY3" fmla="*/ 20561 h 21662"/>
                    <a:gd name="connsiteX4" fmla="*/ 54015 w 54018"/>
                    <a:gd name="connsiteY4" fmla="*/ 12221 h 21662"/>
                    <a:gd name="connsiteX5" fmla="*/ 45676 w 54018"/>
                    <a:gd name="connsiteY5" fmla="*/ 3416 h 21662"/>
                    <a:gd name="connsiteX6" fmla="*/ 28393 w 54018"/>
                    <a:gd name="connsiteY6" fmla="*/ 371 h 21662"/>
                    <a:gd name="connsiteX7" fmla="*/ 10068 w 54018"/>
                    <a:gd name="connsiteY7" fmla="*/ 234 h 21662"/>
                    <a:gd name="connsiteX8" fmla="*/ 1 w 54018"/>
                    <a:gd name="connsiteY8" fmla="*/ 9972 h 21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4018" h="21662">
                      <a:moveTo>
                        <a:pt x="1" y="9972"/>
                      </a:moveTo>
                      <a:cubicBezTo>
                        <a:pt x="-81" y="15431"/>
                        <a:pt x="4253" y="19930"/>
                        <a:pt x="9712" y="20012"/>
                      </a:cubicBezTo>
                      <a:cubicBezTo>
                        <a:pt x="15500" y="20342"/>
                        <a:pt x="21179" y="21466"/>
                        <a:pt x="26939" y="21631"/>
                      </a:cubicBezTo>
                      <a:cubicBezTo>
                        <a:pt x="33057" y="21823"/>
                        <a:pt x="39064" y="21109"/>
                        <a:pt x="45209" y="20561"/>
                      </a:cubicBezTo>
                      <a:cubicBezTo>
                        <a:pt x="49927" y="20698"/>
                        <a:pt x="53878" y="16940"/>
                        <a:pt x="54015" y="12221"/>
                      </a:cubicBezTo>
                      <a:cubicBezTo>
                        <a:pt x="54152" y="7476"/>
                        <a:pt x="50421" y="3553"/>
                        <a:pt x="45676" y="3416"/>
                      </a:cubicBezTo>
                      <a:cubicBezTo>
                        <a:pt x="39832" y="2565"/>
                        <a:pt x="34236" y="1002"/>
                        <a:pt x="28393" y="371"/>
                      </a:cubicBezTo>
                      <a:cubicBezTo>
                        <a:pt x="22331" y="-260"/>
                        <a:pt x="16186" y="69"/>
                        <a:pt x="10068" y="234"/>
                      </a:cubicBezTo>
                      <a:cubicBezTo>
                        <a:pt x="4610" y="179"/>
                        <a:pt x="111" y="4541"/>
                        <a:pt x="1" y="997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00" name="任意多边形: 形状 4999">
                  <a:extLst>
                    <a:ext uri="{FF2B5EF4-FFF2-40B4-BE49-F238E27FC236}">
                      <a16:creationId xmlns:a16="http://schemas.microsoft.com/office/drawing/2014/main" id="{2E6CAEC7-96FB-B92D-43F0-B45A562ADF77}"/>
                    </a:ext>
                  </a:extLst>
                </p:cNvPr>
                <p:cNvSpPr/>
                <p:nvPr/>
              </p:nvSpPr>
              <p:spPr>
                <a:xfrm>
                  <a:off x="11698868" y="4130065"/>
                  <a:ext cx="70966" cy="24228"/>
                </a:xfrm>
                <a:custGeom>
                  <a:avLst/>
                  <a:gdLst>
                    <a:gd name="connsiteX0" fmla="*/ 8184 w 70966"/>
                    <a:gd name="connsiteY0" fmla="*/ 19624 h 24228"/>
                    <a:gd name="connsiteX1" fmla="*/ 35040 w 70966"/>
                    <a:gd name="connsiteY1" fmla="*/ 23931 h 24228"/>
                    <a:gd name="connsiteX2" fmla="*/ 61841 w 70966"/>
                    <a:gd name="connsiteY2" fmla="*/ 23876 h 24228"/>
                    <a:gd name="connsiteX3" fmla="*/ 70948 w 70966"/>
                    <a:gd name="connsiteY3" fmla="*/ 15839 h 24228"/>
                    <a:gd name="connsiteX4" fmla="*/ 62911 w 70966"/>
                    <a:gd name="connsiteY4" fmla="*/ 6731 h 24228"/>
                    <a:gd name="connsiteX5" fmla="*/ 37070 w 70966"/>
                    <a:gd name="connsiteY5" fmla="*/ 2726 h 24228"/>
                    <a:gd name="connsiteX6" fmla="*/ 11586 w 70966"/>
                    <a:gd name="connsiteY6" fmla="*/ 147 h 24228"/>
                    <a:gd name="connsiteX7" fmla="*/ 146 w 70966"/>
                    <a:gd name="connsiteY7" fmla="*/ 8185 h 24228"/>
                    <a:gd name="connsiteX8" fmla="*/ 8184 w 70966"/>
                    <a:gd name="connsiteY8" fmla="*/ 19624 h 24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0966" h="24228">
                      <a:moveTo>
                        <a:pt x="8184" y="19624"/>
                      </a:moveTo>
                      <a:cubicBezTo>
                        <a:pt x="17155" y="21462"/>
                        <a:pt x="26043" y="23300"/>
                        <a:pt x="35040" y="23931"/>
                      </a:cubicBezTo>
                      <a:cubicBezTo>
                        <a:pt x="43928" y="24562"/>
                        <a:pt x="52789" y="24013"/>
                        <a:pt x="61841" y="23876"/>
                      </a:cubicBezTo>
                      <a:cubicBezTo>
                        <a:pt x="66560" y="24178"/>
                        <a:pt x="70647" y="20584"/>
                        <a:pt x="70948" y="15839"/>
                      </a:cubicBezTo>
                      <a:cubicBezTo>
                        <a:pt x="71251" y="11120"/>
                        <a:pt x="67657" y="7033"/>
                        <a:pt x="62911" y="6731"/>
                      </a:cubicBezTo>
                      <a:cubicBezTo>
                        <a:pt x="54160" y="5497"/>
                        <a:pt x="45711" y="3768"/>
                        <a:pt x="37070" y="2726"/>
                      </a:cubicBezTo>
                      <a:cubicBezTo>
                        <a:pt x="28649" y="1711"/>
                        <a:pt x="20144" y="1382"/>
                        <a:pt x="11586" y="147"/>
                      </a:cubicBezTo>
                      <a:cubicBezTo>
                        <a:pt x="6209" y="-785"/>
                        <a:pt x="1107" y="2808"/>
                        <a:pt x="146" y="8185"/>
                      </a:cubicBezTo>
                      <a:cubicBezTo>
                        <a:pt x="-786" y="13562"/>
                        <a:pt x="2835" y="18691"/>
                        <a:pt x="8184" y="1962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01" name="任意多边形: 形状 5000">
                  <a:extLst>
                    <a:ext uri="{FF2B5EF4-FFF2-40B4-BE49-F238E27FC236}">
                      <a16:creationId xmlns:a16="http://schemas.microsoft.com/office/drawing/2014/main" id="{BAD64061-F345-CE47-F751-22861F58B0ED}"/>
                    </a:ext>
                  </a:extLst>
                </p:cNvPr>
                <p:cNvSpPr/>
                <p:nvPr/>
              </p:nvSpPr>
              <p:spPr>
                <a:xfrm>
                  <a:off x="11943283" y="3741652"/>
                  <a:ext cx="87805" cy="306795"/>
                </a:xfrm>
                <a:custGeom>
                  <a:avLst/>
                  <a:gdLst>
                    <a:gd name="connsiteX0" fmla="*/ 77618 w 87805"/>
                    <a:gd name="connsiteY0" fmla="*/ 189760 h 306795"/>
                    <a:gd name="connsiteX1" fmla="*/ 63820 w 87805"/>
                    <a:gd name="connsiteY1" fmla="*/ 118218 h 306795"/>
                    <a:gd name="connsiteX2" fmla="*/ 18585 w 87805"/>
                    <a:gd name="connsiteY2" fmla="*/ 5198 h 306795"/>
                    <a:gd name="connsiteX3" fmla="*/ 5198 w 87805"/>
                    <a:gd name="connsiteY3" fmla="*/ 1193 h 306795"/>
                    <a:gd name="connsiteX4" fmla="*/ 1193 w 87805"/>
                    <a:gd name="connsiteY4" fmla="*/ 14580 h 306795"/>
                    <a:gd name="connsiteX5" fmla="*/ 43191 w 87805"/>
                    <a:gd name="connsiteY5" fmla="*/ 123594 h 306795"/>
                    <a:gd name="connsiteX6" fmla="*/ 57319 w 87805"/>
                    <a:gd name="connsiteY6" fmla="*/ 192750 h 306795"/>
                    <a:gd name="connsiteX7" fmla="*/ 70678 w 87805"/>
                    <a:gd name="connsiteY7" fmla="*/ 299022 h 306795"/>
                    <a:gd name="connsiteX8" fmla="*/ 80033 w 87805"/>
                    <a:gd name="connsiteY8" fmla="*/ 306758 h 306795"/>
                    <a:gd name="connsiteX9" fmla="*/ 87768 w 87805"/>
                    <a:gd name="connsiteY9" fmla="*/ 297431 h 306795"/>
                    <a:gd name="connsiteX10" fmla="*/ 77618 w 87805"/>
                    <a:gd name="connsiteY10" fmla="*/ 189760 h 306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805" h="306795">
                      <a:moveTo>
                        <a:pt x="77618" y="189760"/>
                      </a:moveTo>
                      <a:cubicBezTo>
                        <a:pt x="74299" y="165483"/>
                        <a:pt x="69965" y="141809"/>
                        <a:pt x="63820" y="118218"/>
                      </a:cubicBezTo>
                      <a:cubicBezTo>
                        <a:pt x="54109" y="80965"/>
                        <a:pt x="39817" y="44014"/>
                        <a:pt x="18585" y="5198"/>
                      </a:cubicBezTo>
                      <a:cubicBezTo>
                        <a:pt x="16006" y="397"/>
                        <a:pt x="9999" y="-1413"/>
                        <a:pt x="5198" y="1193"/>
                      </a:cubicBezTo>
                      <a:cubicBezTo>
                        <a:pt x="397" y="3771"/>
                        <a:pt x="-1413" y="9779"/>
                        <a:pt x="1193" y="14580"/>
                      </a:cubicBezTo>
                      <a:cubicBezTo>
                        <a:pt x="21054" y="52079"/>
                        <a:pt x="33892" y="87823"/>
                        <a:pt x="43191" y="123594"/>
                      </a:cubicBezTo>
                      <a:cubicBezTo>
                        <a:pt x="49117" y="146418"/>
                        <a:pt x="53615" y="169296"/>
                        <a:pt x="57319" y="192750"/>
                      </a:cubicBezTo>
                      <a:cubicBezTo>
                        <a:pt x="62668" y="226519"/>
                        <a:pt x="66563" y="261413"/>
                        <a:pt x="70678" y="299022"/>
                      </a:cubicBezTo>
                      <a:cubicBezTo>
                        <a:pt x="71117" y="303740"/>
                        <a:pt x="75314" y="307197"/>
                        <a:pt x="80033" y="306758"/>
                      </a:cubicBezTo>
                      <a:cubicBezTo>
                        <a:pt x="84751" y="306319"/>
                        <a:pt x="88207" y="302122"/>
                        <a:pt x="87768" y="297431"/>
                      </a:cubicBezTo>
                      <a:cubicBezTo>
                        <a:pt x="84806" y="259355"/>
                        <a:pt x="82309" y="223968"/>
                        <a:pt x="77618" y="18976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02" name="任意多边形: 形状 5001">
                  <a:extLst>
                    <a:ext uri="{FF2B5EF4-FFF2-40B4-BE49-F238E27FC236}">
                      <a16:creationId xmlns:a16="http://schemas.microsoft.com/office/drawing/2014/main" id="{C256B161-B05D-6E9A-19AD-8AB83402B0FC}"/>
                    </a:ext>
                  </a:extLst>
                </p:cNvPr>
                <p:cNvSpPr/>
                <p:nvPr/>
              </p:nvSpPr>
              <p:spPr>
                <a:xfrm>
                  <a:off x="11797193" y="3533319"/>
                  <a:ext cx="59801" cy="66906"/>
                </a:xfrm>
                <a:custGeom>
                  <a:avLst/>
                  <a:gdLst>
                    <a:gd name="connsiteX0" fmla="*/ 39996 w 59801"/>
                    <a:gd name="connsiteY0" fmla="*/ 40243 h 66906"/>
                    <a:gd name="connsiteX1" fmla="*/ 59802 w 59801"/>
                    <a:gd name="connsiteY1" fmla="*/ 17502 h 66906"/>
                    <a:gd name="connsiteX2" fmla="*/ 48088 w 59801"/>
                    <a:gd name="connsiteY2" fmla="*/ 0 h 66906"/>
                    <a:gd name="connsiteX3" fmla="*/ 24442 w 59801"/>
                    <a:gd name="connsiteY3" fmla="*/ 25676 h 66906"/>
                    <a:gd name="connsiteX4" fmla="*/ 0 w 59801"/>
                    <a:gd name="connsiteY4" fmla="*/ 54178 h 66906"/>
                    <a:gd name="connsiteX5" fmla="*/ 12235 w 59801"/>
                    <a:gd name="connsiteY5" fmla="*/ 66907 h 66906"/>
                    <a:gd name="connsiteX6" fmla="*/ 39996 w 59801"/>
                    <a:gd name="connsiteY6" fmla="*/ 40243 h 66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01" h="66906">
                      <a:moveTo>
                        <a:pt x="39996" y="40243"/>
                      </a:moveTo>
                      <a:cubicBezTo>
                        <a:pt x="46991" y="33001"/>
                        <a:pt x="53465" y="25320"/>
                        <a:pt x="59802" y="17502"/>
                      </a:cubicBezTo>
                      <a:cubicBezTo>
                        <a:pt x="55715" y="11768"/>
                        <a:pt x="51847" y="5925"/>
                        <a:pt x="48088" y="0"/>
                      </a:cubicBezTo>
                      <a:cubicBezTo>
                        <a:pt x="40380" y="8696"/>
                        <a:pt x="32260" y="17035"/>
                        <a:pt x="24442" y="25676"/>
                      </a:cubicBezTo>
                      <a:cubicBezTo>
                        <a:pt x="16021" y="34976"/>
                        <a:pt x="8038" y="44604"/>
                        <a:pt x="0" y="54178"/>
                      </a:cubicBezTo>
                      <a:cubicBezTo>
                        <a:pt x="4170" y="58320"/>
                        <a:pt x="8175" y="62655"/>
                        <a:pt x="12235" y="66907"/>
                      </a:cubicBezTo>
                      <a:cubicBezTo>
                        <a:pt x="21507" y="58046"/>
                        <a:pt x="31081" y="49487"/>
                        <a:pt x="39996" y="4024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03" name="任意多边形: 形状 5002">
                  <a:extLst>
                    <a:ext uri="{FF2B5EF4-FFF2-40B4-BE49-F238E27FC236}">
                      <a16:creationId xmlns:a16="http://schemas.microsoft.com/office/drawing/2014/main" id="{7E2A2B3A-F04F-236E-02FA-3A28F27CE7EA}"/>
                    </a:ext>
                  </a:extLst>
                </p:cNvPr>
                <p:cNvSpPr/>
                <p:nvPr/>
              </p:nvSpPr>
              <p:spPr>
                <a:xfrm>
                  <a:off x="11792064" y="3587498"/>
                  <a:ext cx="17364" cy="17781"/>
                </a:xfrm>
                <a:custGeom>
                  <a:avLst/>
                  <a:gdLst>
                    <a:gd name="connsiteX0" fmla="*/ 0 w 17364"/>
                    <a:gd name="connsiteY0" fmla="*/ 9217 h 17781"/>
                    <a:gd name="connsiteX1" fmla="*/ 8202 w 17364"/>
                    <a:gd name="connsiteY1" fmla="*/ 17776 h 17781"/>
                    <a:gd name="connsiteX2" fmla="*/ 14786 w 17364"/>
                    <a:gd name="connsiteY2" fmla="*/ 15170 h 17781"/>
                    <a:gd name="connsiteX3" fmla="*/ 17364 w 17364"/>
                    <a:gd name="connsiteY3" fmla="*/ 12728 h 17781"/>
                    <a:gd name="connsiteX4" fmla="*/ 5129 w 17364"/>
                    <a:gd name="connsiteY4" fmla="*/ 0 h 17781"/>
                    <a:gd name="connsiteX5" fmla="*/ 2249 w 17364"/>
                    <a:gd name="connsiteY5" fmla="*/ 3429 h 17781"/>
                    <a:gd name="connsiteX6" fmla="*/ 0 w 17364"/>
                    <a:gd name="connsiteY6" fmla="*/ 9217 h 17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4" h="17781">
                      <a:moveTo>
                        <a:pt x="0" y="9217"/>
                      </a:moveTo>
                      <a:cubicBezTo>
                        <a:pt x="2798" y="12015"/>
                        <a:pt x="5459" y="14923"/>
                        <a:pt x="8202" y="17776"/>
                      </a:cubicBezTo>
                      <a:cubicBezTo>
                        <a:pt x="10588" y="17858"/>
                        <a:pt x="13003" y="17035"/>
                        <a:pt x="14786" y="15170"/>
                      </a:cubicBezTo>
                      <a:cubicBezTo>
                        <a:pt x="15636" y="14347"/>
                        <a:pt x="16514" y="13551"/>
                        <a:pt x="17364" y="12728"/>
                      </a:cubicBezTo>
                      <a:cubicBezTo>
                        <a:pt x="13304" y="8477"/>
                        <a:pt x="9327" y="4170"/>
                        <a:pt x="5129" y="0"/>
                      </a:cubicBezTo>
                      <a:cubicBezTo>
                        <a:pt x="4170" y="1152"/>
                        <a:pt x="3209" y="2304"/>
                        <a:pt x="2249" y="3429"/>
                      </a:cubicBezTo>
                      <a:cubicBezTo>
                        <a:pt x="713" y="5048"/>
                        <a:pt x="27" y="7132"/>
                        <a:pt x="0" y="921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04" name="任意多边形: 形状 5003">
                  <a:extLst>
                    <a:ext uri="{FF2B5EF4-FFF2-40B4-BE49-F238E27FC236}">
                      <a16:creationId xmlns:a16="http://schemas.microsoft.com/office/drawing/2014/main" id="{872A59D3-46D5-5750-07E6-917FEEB610B4}"/>
                    </a:ext>
                  </a:extLst>
                </p:cNvPr>
                <p:cNvSpPr/>
                <p:nvPr/>
              </p:nvSpPr>
              <p:spPr>
                <a:xfrm>
                  <a:off x="11792036" y="3596715"/>
                  <a:ext cx="8202" cy="8558"/>
                </a:xfrm>
                <a:custGeom>
                  <a:avLst/>
                  <a:gdLst>
                    <a:gd name="connsiteX0" fmla="*/ 2661 w 8202"/>
                    <a:gd name="connsiteY0" fmla="*/ 6337 h 8558"/>
                    <a:gd name="connsiteX1" fmla="*/ 8202 w 8202"/>
                    <a:gd name="connsiteY1" fmla="*/ 8559 h 8558"/>
                    <a:gd name="connsiteX2" fmla="*/ 0 w 8202"/>
                    <a:gd name="connsiteY2" fmla="*/ 0 h 8558"/>
                    <a:gd name="connsiteX3" fmla="*/ 2661 w 8202"/>
                    <a:gd name="connsiteY3" fmla="*/ 6337 h 8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02" h="8558">
                      <a:moveTo>
                        <a:pt x="2661" y="6337"/>
                      </a:moveTo>
                      <a:cubicBezTo>
                        <a:pt x="4225" y="7818"/>
                        <a:pt x="6227" y="8477"/>
                        <a:pt x="8202" y="8559"/>
                      </a:cubicBezTo>
                      <a:cubicBezTo>
                        <a:pt x="5459" y="5706"/>
                        <a:pt x="2798" y="2798"/>
                        <a:pt x="0" y="0"/>
                      </a:cubicBezTo>
                      <a:cubicBezTo>
                        <a:pt x="0" y="2304"/>
                        <a:pt x="851" y="4636"/>
                        <a:pt x="2661" y="633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05" name="任意多边形: 形状 5004">
                  <a:extLst>
                    <a:ext uri="{FF2B5EF4-FFF2-40B4-BE49-F238E27FC236}">
                      <a16:creationId xmlns:a16="http://schemas.microsoft.com/office/drawing/2014/main" id="{09609708-5F0D-1B52-4AF8-67AD8126FF37}"/>
                    </a:ext>
                  </a:extLst>
                </p:cNvPr>
                <p:cNvSpPr/>
                <p:nvPr/>
              </p:nvSpPr>
              <p:spPr>
                <a:xfrm>
                  <a:off x="11830084" y="3575071"/>
                  <a:ext cx="59061" cy="61310"/>
                </a:xfrm>
                <a:custGeom>
                  <a:avLst/>
                  <a:gdLst>
                    <a:gd name="connsiteX0" fmla="*/ 20492 w 59061"/>
                    <a:gd name="connsiteY0" fmla="*/ 23756 h 61310"/>
                    <a:gd name="connsiteX1" fmla="*/ 0 w 59061"/>
                    <a:gd name="connsiteY1" fmla="*/ 47704 h 61310"/>
                    <a:gd name="connsiteX2" fmla="*/ 11823 w 59061"/>
                    <a:gd name="connsiteY2" fmla="*/ 61310 h 61310"/>
                    <a:gd name="connsiteX3" fmla="*/ 35689 w 59061"/>
                    <a:gd name="connsiteY3" fmla="*/ 38652 h 61310"/>
                    <a:gd name="connsiteX4" fmla="*/ 59061 w 59061"/>
                    <a:gd name="connsiteY4" fmla="*/ 14896 h 61310"/>
                    <a:gd name="connsiteX5" fmla="*/ 45702 w 59061"/>
                    <a:gd name="connsiteY5" fmla="*/ 0 h 61310"/>
                    <a:gd name="connsiteX6" fmla="*/ 20492 w 59061"/>
                    <a:gd name="connsiteY6" fmla="*/ 23756 h 61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061" h="61310">
                      <a:moveTo>
                        <a:pt x="20492" y="23756"/>
                      </a:moveTo>
                      <a:cubicBezTo>
                        <a:pt x="13250" y="31410"/>
                        <a:pt x="6612" y="39584"/>
                        <a:pt x="0" y="47704"/>
                      </a:cubicBezTo>
                      <a:cubicBezTo>
                        <a:pt x="3951" y="52230"/>
                        <a:pt x="8011" y="56702"/>
                        <a:pt x="11823" y="61310"/>
                      </a:cubicBezTo>
                      <a:cubicBezTo>
                        <a:pt x="19724" y="53767"/>
                        <a:pt x="27871" y="46387"/>
                        <a:pt x="35689" y="38652"/>
                      </a:cubicBezTo>
                      <a:cubicBezTo>
                        <a:pt x="43617" y="30834"/>
                        <a:pt x="51216" y="22686"/>
                        <a:pt x="59061" y="14896"/>
                      </a:cubicBezTo>
                      <a:cubicBezTo>
                        <a:pt x="54480" y="10067"/>
                        <a:pt x="50008" y="5102"/>
                        <a:pt x="45702" y="0"/>
                      </a:cubicBezTo>
                      <a:cubicBezTo>
                        <a:pt x="37088" y="7626"/>
                        <a:pt x="28447" y="15334"/>
                        <a:pt x="20492" y="2375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06" name="任意多边形: 形状 5005">
                  <a:extLst>
                    <a:ext uri="{FF2B5EF4-FFF2-40B4-BE49-F238E27FC236}">
                      <a16:creationId xmlns:a16="http://schemas.microsoft.com/office/drawing/2014/main" id="{FFF21338-5CCB-4015-5ECF-4A14BF0C7B67}"/>
                    </a:ext>
                  </a:extLst>
                </p:cNvPr>
                <p:cNvSpPr/>
                <p:nvPr/>
              </p:nvSpPr>
              <p:spPr>
                <a:xfrm>
                  <a:off x="11823857" y="3622803"/>
                  <a:ext cx="18023" cy="19559"/>
                </a:xfrm>
                <a:custGeom>
                  <a:avLst/>
                  <a:gdLst>
                    <a:gd name="connsiteX0" fmla="*/ 1674 w 18023"/>
                    <a:gd name="connsiteY0" fmla="*/ 5514 h 19559"/>
                    <a:gd name="connsiteX1" fmla="*/ 0 w 18023"/>
                    <a:gd name="connsiteY1" fmla="*/ 8285 h 19559"/>
                    <a:gd name="connsiteX2" fmla="*/ 9793 w 18023"/>
                    <a:gd name="connsiteY2" fmla="*/ 19559 h 19559"/>
                    <a:gd name="connsiteX3" fmla="*/ 14293 w 18023"/>
                    <a:gd name="connsiteY3" fmla="*/ 17145 h 19559"/>
                    <a:gd name="connsiteX4" fmla="*/ 18023 w 18023"/>
                    <a:gd name="connsiteY4" fmla="*/ 13606 h 19559"/>
                    <a:gd name="connsiteX5" fmla="*/ 6200 w 18023"/>
                    <a:gd name="connsiteY5" fmla="*/ 0 h 19559"/>
                    <a:gd name="connsiteX6" fmla="*/ 1674 w 18023"/>
                    <a:gd name="connsiteY6" fmla="*/ 5514 h 19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023" h="19559">
                      <a:moveTo>
                        <a:pt x="1674" y="5514"/>
                      </a:moveTo>
                      <a:cubicBezTo>
                        <a:pt x="905" y="6337"/>
                        <a:pt x="384" y="7297"/>
                        <a:pt x="0" y="8285"/>
                      </a:cubicBezTo>
                      <a:cubicBezTo>
                        <a:pt x="3265" y="12043"/>
                        <a:pt x="6639" y="15719"/>
                        <a:pt x="9793" y="19559"/>
                      </a:cubicBezTo>
                      <a:cubicBezTo>
                        <a:pt x="11467" y="19202"/>
                        <a:pt x="13058" y="18489"/>
                        <a:pt x="14293" y="17145"/>
                      </a:cubicBezTo>
                      <a:cubicBezTo>
                        <a:pt x="15527" y="15938"/>
                        <a:pt x="16789" y="14786"/>
                        <a:pt x="18023" y="13606"/>
                      </a:cubicBezTo>
                      <a:cubicBezTo>
                        <a:pt x="14183" y="8970"/>
                        <a:pt x="10150" y="4526"/>
                        <a:pt x="6200" y="0"/>
                      </a:cubicBezTo>
                      <a:cubicBezTo>
                        <a:pt x="4719" y="1838"/>
                        <a:pt x="3183" y="3676"/>
                        <a:pt x="1674" y="551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07" name="任意多边形: 形状 5006">
                  <a:extLst>
                    <a:ext uri="{FF2B5EF4-FFF2-40B4-BE49-F238E27FC236}">
                      <a16:creationId xmlns:a16="http://schemas.microsoft.com/office/drawing/2014/main" id="{B357F61A-F25C-4ADD-1C62-03B4F909D025}"/>
                    </a:ext>
                  </a:extLst>
                </p:cNvPr>
                <p:cNvSpPr/>
                <p:nvPr/>
              </p:nvSpPr>
              <p:spPr>
                <a:xfrm>
                  <a:off x="11823304" y="3631060"/>
                  <a:ext cx="10373" cy="11499"/>
                </a:xfrm>
                <a:custGeom>
                  <a:avLst/>
                  <a:gdLst>
                    <a:gd name="connsiteX0" fmla="*/ 2747 w 10373"/>
                    <a:gd name="connsiteY0" fmla="*/ 9382 h 11499"/>
                    <a:gd name="connsiteX1" fmla="*/ 10374 w 10373"/>
                    <a:gd name="connsiteY1" fmla="*/ 11275 h 11499"/>
                    <a:gd name="connsiteX2" fmla="*/ 580 w 10373"/>
                    <a:gd name="connsiteY2" fmla="*/ 0 h 11499"/>
                    <a:gd name="connsiteX3" fmla="*/ 2747 w 10373"/>
                    <a:gd name="connsiteY3" fmla="*/ 9382 h 114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373" h="11499">
                      <a:moveTo>
                        <a:pt x="2747" y="9382"/>
                      </a:moveTo>
                      <a:cubicBezTo>
                        <a:pt x="4887" y="11357"/>
                        <a:pt x="7740" y="11851"/>
                        <a:pt x="10374" y="11275"/>
                      </a:cubicBezTo>
                      <a:cubicBezTo>
                        <a:pt x="7192" y="7434"/>
                        <a:pt x="3845" y="3758"/>
                        <a:pt x="580" y="0"/>
                      </a:cubicBezTo>
                      <a:cubicBezTo>
                        <a:pt x="-654" y="3209"/>
                        <a:pt x="87" y="6940"/>
                        <a:pt x="2747" y="938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08" name="任意多边形: 形状 5007">
                  <a:extLst>
                    <a:ext uri="{FF2B5EF4-FFF2-40B4-BE49-F238E27FC236}">
                      <a16:creationId xmlns:a16="http://schemas.microsoft.com/office/drawing/2014/main" id="{9F2EEE07-8E03-5E71-D8EB-3F1DBAAB8E5D}"/>
                    </a:ext>
                  </a:extLst>
                </p:cNvPr>
                <p:cNvSpPr/>
                <p:nvPr/>
              </p:nvSpPr>
              <p:spPr>
                <a:xfrm>
                  <a:off x="12062214" y="3374955"/>
                  <a:ext cx="10560" cy="11082"/>
                </a:xfrm>
                <a:custGeom>
                  <a:avLst/>
                  <a:gdLst>
                    <a:gd name="connsiteX0" fmla="*/ 0 w 10560"/>
                    <a:gd name="connsiteY0" fmla="*/ 0 h 11082"/>
                    <a:gd name="connsiteX1" fmla="*/ 1097 w 10560"/>
                    <a:gd name="connsiteY1" fmla="*/ 1536 h 11082"/>
                    <a:gd name="connsiteX2" fmla="*/ 6803 w 10560"/>
                    <a:gd name="connsiteY2" fmla="*/ 8504 h 11082"/>
                    <a:gd name="connsiteX3" fmla="*/ 7544 w 10560"/>
                    <a:gd name="connsiteY3" fmla="*/ 9327 h 11082"/>
                    <a:gd name="connsiteX4" fmla="*/ 10561 w 10560"/>
                    <a:gd name="connsiteY4" fmla="*/ 11082 h 11082"/>
                    <a:gd name="connsiteX5" fmla="*/ 3264 w 10560"/>
                    <a:gd name="connsiteY5" fmla="*/ 2908 h 11082"/>
                    <a:gd name="connsiteX6" fmla="*/ 0 w 10560"/>
                    <a:gd name="connsiteY6" fmla="*/ 0 h 11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560" h="11082">
                      <a:moveTo>
                        <a:pt x="0" y="0"/>
                      </a:moveTo>
                      <a:lnTo>
                        <a:pt x="1097" y="1536"/>
                      </a:lnTo>
                      <a:lnTo>
                        <a:pt x="6803" y="8504"/>
                      </a:lnTo>
                      <a:lnTo>
                        <a:pt x="7544" y="9327"/>
                      </a:lnTo>
                      <a:lnTo>
                        <a:pt x="10561" y="11082"/>
                      </a:lnTo>
                      <a:cubicBezTo>
                        <a:pt x="7900" y="8504"/>
                        <a:pt x="5486" y="5761"/>
                        <a:pt x="3264" y="2908"/>
                      </a:cubicBezTo>
                      <a:cubicBezTo>
                        <a:pt x="2002" y="2140"/>
                        <a:pt x="851" y="1234"/>
                        <a:pt x="0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09" name="任意多边形: 形状 5008">
                  <a:extLst>
                    <a:ext uri="{FF2B5EF4-FFF2-40B4-BE49-F238E27FC236}">
                      <a16:creationId xmlns:a16="http://schemas.microsoft.com/office/drawing/2014/main" id="{695963D0-B82D-D031-AD7F-8BED1B15D29D}"/>
                    </a:ext>
                  </a:extLst>
                </p:cNvPr>
                <p:cNvSpPr/>
                <p:nvPr/>
              </p:nvSpPr>
              <p:spPr>
                <a:xfrm>
                  <a:off x="12076314" y="3389192"/>
                  <a:ext cx="54" cy="27"/>
                </a:xfrm>
                <a:custGeom>
                  <a:avLst/>
                  <a:gdLst>
                    <a:gd name="connsiteX0" fmla="*/ 55 w 54"/>
                    <a:gd name="connsiteY0" fmla="*/ 27 h 27"/>
                    <a:gd name="connsiteX1" fmla="*/ 27 w 54"/>
                    <a:gd name="connsiteY1" fmla="*/ 27 h 27"/>
                    <a:gd name="connsiteX2" fmla="*/ 0 w 54"/>
                    <a:gd name="connsiteY2" fmla="*/ 0 h 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4" h="27">
                      <a:moveTo>
                        <a:pt x="55" y="27"/>
                      </a:moveTo>
                      <a:lnTo>
                        <a:pt x="27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10" name="任意多边形: 形状 5009">
                  <a:extLst>
                    <a:ext uri="{FF2B5EF4-FFF2-40B4-BE49-F238E27FC236}">
                      <a16:creationId xmlns:a16="http://schemas.microsoft.com/office/drawing/2014/main" id="{69574318-4F4F-C01A-1E8D-664121C1DF76}"/>
                    </a:ext>
                  </a:extLst>
                </p:cNvPr>
                <p:cNvSpPr/>
                <p:nvPr/>
              </p:nvSpPr>
              <p:spPr>
                <a:xfrm>
                  <a:off x="12075546" y="3388588"/>
                  <a:ext cx="219" cy="109"/>
                </a:xfrm>
                <a:custGeom>
                  <a:avLst/>
                  <a:gdLst>
                    <a:gd name="connsiteX0" fmla="*/ 220 w 219"/>
                    <a:gd name="connsiteY0" fmla="*/ 110 h 109"/>
                    <a:gd name="connsiteX1" fmla="*/ 137 w 219"/>
                    <a:gd name="connsiteY1" fmla="*/ 55 h 109"/>
                    <a:gd name="connsiteX2" fmla="*/ 0 w 219"/>
                    <a:gd name="connsiteY2" fmla="*/ 0 h 109"/>
                    <a:gd name="connsiteX3" fmla="*/ 220 w 219"/>
                    <a:gd name="connsiteY3" fmla="*/ 110 h 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9" h="109">
                      <a:moveTo>
                        <a:pt x="220" y="110"/>
                      </a:moveTo>
                      <a:cubicBezTo>
                        <a:pt x="192" y="82"/>
                        <a:pt x="165" y="55"/>
                        <a:pt x="137" y="55"/>
                      </a:cubicBezTo>
                      <a:lnTo>
                        <a:pt x="0" y="0"/>
                      </a:lnTo>
                      <a:lnTo>
                        <a:pt x="220" y="11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11" name="任意多边形: 形状 5010">
                  <a:extLst>
                    <a:ext uri="{FF2B5EF4-FFF2-40B4-BE49-F238E27FC236}">
                      <a16:creationId xmlns:a16="http://schemas.microsoft.com/office/drawing/2014/main" id="{80F4FE30-6312-0CEB-35DD-8BD94DF883B6}"/>
                    </a:ext>
                  </a:extLst>
                </p:cNvPr>
                <p:cNvSpPr/>
                <p:nvPr/>
              </p:nvSpPr>
              <p:spPr>
                <a:xfrm>
                  <a:off x="12072007" y="3386558"/>
                  <a:ext cx="54" cy="27"/>
                </a:xfrm>
                <a:custGeom>
                  <a:avLst/>
                  <a:gdLst>
                    <a:gd name="connsiteX0" fmla="*/ 0 w 54"/>
                    <a:gd name="connsiteY0" fmla="*/ 0 h 27"/>
                    <a:gd name="connsiteX1" fmla="*/ 54 w 54"/>
                    <a:gd name="connsiteY1" fmla="*/ 27 h 27"/>
                    <a:gd name="connsiteX2" fmla="*/ 54 w 54"/>
                    <a:gd name="connsiteY2" fmla="*/ 27 h 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4" h="27">
                      <a:moveTo>
                        <a:pt x="0" y="0"/>
                      </a:moveTo>
                      <a:lnTo>
                        <a:pt x="54" y="27"/>
                      </a:lnTo>
                      <a:lnTo>
                        <a:pt x="54" y="2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12" name="任意多边形: 形状 5011">
                  <a:extLst>
                    <a:ext uri="{FF2B5EF4-FFF2-40B4-BE49-F238E27FC236}">
                      <a16:creationId xmlns:a16="http://schemas.microsoft.com/office/drawing/2014/main" id="{DF2A3EFB-53F6-C314-1741-31DD6EEAE43C}"/>
                    </a:ext>
                  </a:extLst>
                </p:cNvPr>
                <p:cNvSpPr/>
                <p:nvPr/>
              </p:nvSpPr>
              <p:spPr>
                <a:xfrm>
                  <a:off x="12072007" y="3386558"/>
                  <a:ext cx="3510" cy="1920"/>
                </a:xfrm>
                <a:custGeom>
                  <a:avLst/>
                  <a:gdLst>
                    <a:gd name="connsiteX0" fmla="*/ 192 w 3510"/>
                    <a:gd name="connsiteY0" fmla="*/ 110 h 1920"/>
                    <a:gd name="connsiteX1" fmla="*/ 3511 w 3510"/>
                    <a:gd name="connsiteY1" fmla="*/ 1920 h 1920"/>
                    <a:gd name="connsiteX2" fmla="*/ 3483 w 3510"/>
                    <a:gd name="connsiteY2" fmla="*/ 1920 h 1920"/>
                    <a:gd name="connsiteX3" fmla="*/ 0 w 3510"/>
                    <a:gd name="connsiteY3" fmla="*/ 0 h 1920"/>
                    <a:gd name="connsiteX4" fmla="*/ 54 w 3510"/>
                    <a:gd name="connsiteY4" fmla="*/ 27 h 1920"/>
                    <a:gd name="connsiteX5" fmla="*/ 54 w 3510"/>
                    <a:gd name="connsiteY5" fmla="*/ 27 h 1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510" h="1920">
                      <a:moveTo>
                        <a:pt x="192" y="110"/>
                      </a:moveTo>
                      <a:lnTo>
                        <a:pt x="3511" y="1920"/>
                      </a:lnTo>
                      <a:lnTo>
                        <a:pt x="3483" y="1920"/>
                      </a:lnTo>
                      <a:lnTo>
                        <a:pt x="0" y="0"/>
                      </a:lnTo>
                      <a:lnTo>
                        <a:pt x="54" y="27"/>
                      </a:lnTo>
                      <a:lnTo>
                        <a:pt x="54" y="2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13" name="任意多边形: 形状 5012">
                  <a:extLst>
                    <a:ext uri="{FF2B5EF4-FFF2-40B4-BE49-F238E27FC236}">
                      <a16:creationId xmlns:a16="http://schemas.microsoft.com/office/drawing/2014/main" id="{633F8B5E-25D4-462F-5434-31B34212023C}"/>
                    </a:ext>
                  </a:extLst>
                </p:cNvPr>
                <p:cNvSpPr/>
                <p:nvPr/>
              </p:nvSpPr>
              <p:spPr>
                <a:xfrm>
                  <a:off x="12069813" y="3384309"/>
                  <a:ext cx="3154" cy="1920"/>
                </a:xfrm>
                <a:custGeom>
                  <a:avLst/>
                  <a:gdLst>
                    <a:gd name="connsiteX0" fmla="*/ 0 w 3154"/>
                    <a:gd name="connsiteY0" fmla="*/ 0 h 1920"/>
                    <a:gd name="connsiteX1" fmla="*/ 3154 w 3154"/>
                    <a:gd name="connsiteY1" fmla="*/ 1920 h 1920"/>
                    <a:gd name="connsiteX2" fmla="*/ 2962 w 3154"/>
                    <a:gd name="connsiteY2" fmla="*/ 1728 h 1920"/>
                    <a:gd name="connsiteX3" fmla="*/ 0 w 3154"/>
                    <a:gd name="connsiteY3" fmla="*/ 0 h 1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54" h="1920">
                      <a:moveTo>
                        <a:pt x="0" y="0"/>
                      </a:moveTo>
                      <a:lnTo>
                        <a:pt x="3154" y="1920"/>
                      </a:lnTo>
                      <a:cubicBezTo>
                        <a:pt x="3099" y="1865"/>
                        <a:pt x="3045" y="1783"/>
                        <a:pt x="2962" y="1728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14" name="任意多边形: 形状 5013">
                  <a:extLst>
                    <a:ext uri="{FF2B5EF4-FFF2-40B4-BE49-F238E27FC236}">
                      <a16:creationId xmlns:a16="http://schemas.microsoft.com/office/drawing/2014/main" id="{4223818C-DF95-5980-8431-73D935DEF0A8}"/>
                    </a:ext>
                  </a:extLst>
                </p:cNvPr>
                <p:cNvSpPr/>
                <p:nvPr/>
              </p:nvSpPr>
              <p:spPr>
                <a:xfrm>
                  <a:off x="12071623" y="3386174"/>
                  <a:ext cx="384" cy="384"/>
                </a:xfrm>
                <a:custGeom>
                  <a:avLst/>
                  <a:gdLst>
                    <a:gd name="connsiteX0" fmla="*/ 357 w 384"/>
                    <a:gd name="connsiteY0" fmla="*/ 357 h 384"/>
                    <a:gd name="connsiteX1" fmla="*/ 384 w 384"/>
                    <a:gd name="connsiteY1" fmla="*/ 384 h 384"/>
                    <a:gd name="connsiteX2" fmla="*/ 0 w 384"/>
                    <a:gd name="connsiteY2" fmla="*/ 0 h 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84" h="384">
                      <a:moveTo>
                        <a:pt x="357" y="357"/>
                      </a:moveTo>
                      <a:lnTo>
                        <a:pt x="384" y="3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15" name="任意多边形: 形状 5014">
                  <a:extLst>
                    <a:ext uri="{FF2B5EF4-FFF2-40B4-BE49-F238E27FC236}">
                      <a16:creationId xmlns:a16="http://schemas.microsoft.com/office/drawing/2014/main" id="{D63D3530-6345-18C8-9D23-F5CB607ECD8A}"/>
                    </a:ext>
                  </a:extLst>
                </p:cNvPr>
                <p:cNvSpPr/>
                <p:nvPr/>
              </p:nvSpPr>
              <p:spPr>
                <a:xfrm>
                  <a:off x="12070087" y="3384583"/>
                  <a:ext cx="4581" cy="3154"/>
                </a:xfrm>
                <a:custGeom>
                  <a:avLst/>
                  <a:gdLst>
                    <a:gd name="connsiteX0" fmla="*/ 0 w 4581"/>
                    <a:gd name="connsiteY0" fmla="*/ 0 h 3154"/>
                    <a:gd name="connsiteX1" fmla="*/ 1235 w 4581"/>
                    <a:gd name="connsiteY1" fmla="*/ 1262 h 3154"/>
                    <a:gd name="connsiteX2" fmla="*/ 4582 w 4581"/>
                    <a:gd name="connsiteY2" fmla="*/ 3155 h 3154"/>
                    <a:gd name="connsiteX3" fmla="*/ 3649 w 4581"/>
                    <a:gd name="connsiteY3" fmla="*/ 2332 h 3154"/>
                    <a:gd name="connsiteX4" fmla="*/ 0 w 4581"/>
                    <a:gd name="connsiteY4" fmla="*/ 0 h 3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1" h="3154">
                      <a:moveTo>
                        <a:pt x="0" y="0"/>
                      </a:moveTo>
                      <a:lnTo>
                        <a:pt x="1235" y="1262"/>
                      </a:lnTo>
                      <a:lnTo>
                        <a:pt x="4582" y="3155"/>
                      </a:lnTo>
                      <a:cubicBezTo>
                        <a:pt x="4280" y="2880"/>
                        <a:pt x="3951" y="2606"/>
                        <a:pt x="3649" y="2332"/>
                      </a:cubicBezTo>
                      <a:cubicBezTo>
                        <a:pt x="2277" y="1810"/>
                        <a:pt x="988" y="1070"/>
                        <a:pt x="0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16" name="任意多边形: 形状 5015">
                  <a:extLst>
                    <a:ext uri="{FF2B5EF4-FFF2-40B4-BE49-F238E27FC236}">
                      <a16:creationId xmlns:a16="http://schemas.microsoft.com/office/drawing/2014/main" id="{C3CDAAFD-BABD-D8F2-961F-DB002E71DB50}"/>
                    </a:ext>
                  </a:extLst>
                </p:cNvPr>
                <p:cNvSpPr/>
                <p:nvPr/>
              </p:nvSpPr>
              <p:spPr>
                <a:xfrm>
                  <a:off x="12071349" y="3385900"/>
                  <a:ext cx="3620" cy="2112"/>
                </a:xfrm>
                <a:custGeom>
                  <a:avLst/>
                  <a:gdLst>
                    <a:gd name="connsiteX0" fmla="*/ 0 w 3620"/>
                    <a:gd name="connsiteY0" fmla="*/ 0 h 2112"/>
                    <a:gd name="connsiteX1" fmla="*/ 3621 w 3620"/>
                    <a:gd name="connsiteY1" fmla="*/ 2112 h 2112"/>
                    <a:gd name="connsiteX2" fmla="*/ 3319 w 3620"/>
                    <a:gd name="connsiteY2" fmla="*/ 1865 h 2112"/>
                    <a:gd name="connsiteX3" fmla="*/ 0 w 3620"/>
                    <a:gd name="connsiteY3" fmla="*/ 0 h 2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20" h="2112">
                      <a:moveTo>
                        <a:pt x="0" y="0"/>
                      </a:moveTo>
                      <a:lnTo>
                        <a:pt x="3621" y="2112"/>
                      </a:lnTo>
                      <a:cubicBezTo>
                        <a:pt x="3511" y="2030"/>
                        <a:pt x="3429" y="1948"/>
                        <a:pt x="3319" y="1865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17" name="任意多边形: 形状 5016">
                  <a:extLst>
                    <a:ext uri="{FF2B5EF4-FFF2-40B4-BE49-F238E27FC236}">
                      <a16:creationId xmlns:a16="http://schemas.microsoft.com/office/drawing/2014/main" id="{68AEE96D-6AF8-D2FD-1EB3-3A858DB8B650}"/>
                    </a:ext>
                  </a:extLst>
                </p:cNvPr>
                <p:cNvSpPr/>
                <p:nvPr/>
              </p:nvSpPr>
              <p:spPr>
                <a:xfrm>
                  <a:off x="12072089" y="3386641"/>
                  <a:ext cx="8641" cy="6144"/>
                </a:xfrm>
                <a:custGeom>
                  <a:avLst/>
                  <a:gdLst>
                    <a:gd name="connsiteX0" fmla="*/ 4307 w 8641"/>
                    <a:gd name="connsiteY0" fmla="*/ 2633 h 6144"/>
                    <a:gd name="connsiteX1" fmla="*/ 4170 w 8641"/>
                    <a:gd name="connsiteY1" fmla="*/ 2551 h 6144"/>
                    <a:gd name="connsiteX2" fmla="*/ 4225 w 8641"/>
                    <a:gd name="connsiteY2" fmla="*/ 2551 h 6144"/>
                    <a:gd name="connsiteX3" fmla="*/ 2332 w 8641"/>
                    <a:gd name="connsiteY3" fmla="*/ 1509 h 6144"/>
                    <a:gd name="connsiteX4" fmla="*/ 2332 w 8641"/>
                    <a:gd name="connsiteY4" fmla="*/ 1509 h 6144"/>
                    <a:gd name="connsiteX5" fmla="*/ 2140 w 8641"/>
                    <a:gd name="connsiteY5" fmla="*/ 1399 h 6144"/>
                    <a:gd name="connsiteX6" fmla="*/ 2332 w 8641"/>
                    <a:gd name="connsiteY6" fmla="*/ 1509 h 6144"/>
                    <a:gd name="connsiteX7" fmla="*/ 2442 w 8641"/>
                    <a:gd name="connsiteY7" fmla="*/ 1564 h 6144"/>
                    <a:gd name="connsiteX8" fmla="*/ 4142 w 8641"/>
                    <a:gd name="connsiteY8" fmla="*/ 2496 h 6144"/>
                    <a:gd name="connsiteX9" fmla="*/ 4142 w 8641"/>
                    <a:gd name="connsiteY9" fmla="*/ 2496 h 6144"/>
                    <a:gd name="connsiteX10" fmla="*/ 2552 w 8641"/>
                    <a:gd name="connsiteY10" fmla="*/ 1618 h 6144"/>
                    <a:gd name="connsiteX11" fmla="*/ 2963 w 8641"/>
                    <a:gd name="connsiteY11" fmla="*/ 1783 h 6144"/>
                    <a:gd name="connsiteX12" fmla="*/ 3484 w 8641"/>
                    <a:gd name="connsiteY12" fmla="*/ 1975 h 6144"/>
                    <a:gd name="connsiteX13" fmla="*/ 110 w 8641"/>
                    <a:gd name="connsiteY13" fmla="*/ 55 h 6144"/>
                    <a:gd name="connsiteX14" fmla="*/ 0 w 8641"/>
                    <a:gd name="connsiteY14" fmla="*/ 0 h 6144"/>
                    <a:gd name="connsiteX15" fmla="*/ 1043 w 8641"/>
                    <a:gd name="connsiteY15" fmla="*/ 795 h 6144"/>
                    <a:gd name="connsiteX16" fmla="*/ 522 w 8641"/>
                    <a:gd name="connsiteY16" fmla="*/ 521 h 6144"/>
                    <a:gd name="connsiteX17" fmla="*/ 577 w 8641"/>
                    <a:gd name="connsiteY17" fmla="*/ 576 h 6144"/>
                    <a:gd name="connsiteX18" fmla="*/ 1180 w 8641"/>
                    <a:gd name="connsiteY18" fmla="*/ 905 h 6144"/>
                    <a:gd name="connsiteX19" fmla="*/ 1344 w 8641"/>
                    <a:gd name="connsiteY19" fmla="*/ 1015 h 6144"/>
                    <a:gd name="connsiteX20" fmla="*/ 577 w 8641"/>
                    <a:gd name="connsiteY20" fmla="*/ 576 h 6144"/>
                    <a:gd name="connsiteX21" fmla="*/ 686 w 8641"/>
                    <a:gd name="connsiteY21" fmla="*/ 686 h 6144"/>
                    <a:gd name="connsiteX22" fmla="*/ 741 w 8641"/>
                    <a:gd name="connsiteY22" fmla="*/ 713 h 6144"/>
                    <a:gd name="connsiteX23" fmla="*/ 658 w 8641"/>
                    <a:gd name="connsiteY23" fmla="*/ 658 h 6144"/>
                    <a:gd name="connsiteX24" fmla="*/ 1893 w 8641"/>
                    <a:gd name="connsiteY24" fmla="*/ 1810 h 6144"/>
                    <a:gd name="connsiteX25" fmla="*/ 3128 w 8641"/>
                    <a:gd name="connsiteY25" fmla="*/ 2908 h 6144"/>
                    <a:gd name="connsiteX26" fmla="*/ 4142 w 8641"/>
                    <a:gd name="connsiteY26" fmla="*/ 3786 h 6144"/>
                    <a:gd name="connsiteX27" fmla="*/ 8312 w 8641"/>
                    <a:gd name="connsiteY27" fmla="*/ 5898 h 6144"/>
                    <a:gd name="connsiteX28" fmla="*/ 4225 w 8641"/>
                    <a:gd name="connsiteY28" fmla="*/ 3813 h 6144"/>
                    <a:gd name="connsiteX29" fmla="*/ 8614 w 8641"/>
                    <a:gd name="connsiteY29" fmla="*/ 6145 h 6144"/>
                    <a:gd name="connsiteX30" fmla="*/ 8641 w 8641"/>
                    <a:gd name="connsiteY30" fmla="*/ 6117 h 6144"/>
                    <a:gd name="connsiteX31" fmla="*/ 4307 w 8641"/>
                    <a:gd name="connsiteY31" fmla="*/ 2633 h 6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8641" h="6144">
                      <a:moveTo>
                        <a:pt x="4307" y="2633"/>
                      </a:moveTo>
                      <a:lnTo>
                        <a:pt x="4170" y="2551"/>
                      </a:lnTo>
                      <a:lnTo>
                        <a:pt x="4225" y="2551"/>
                      </a:lnTo>
                      <a:lnTo>
                        <a:pt x="2332" y="1509"/>
                      </a:lnTo>
                      <a:lnTo>
                        <a:pt x="2332" y="1509"/>
                      </a:lnTo>
                      <a:lnTo>
                        <a:pt x="2140" y="1399"/>
                      </a:lnTo>
                      <a:lnTo>
                        <a:pt x="2332" y="1509"/>
                      </a:lnTo>
                      <a:lnTo>
                        <a:pt x="2442" y="1564"/>
                      </a:lnTo>
                      <a:lnTo>
                        <a:pt x="4142" y="2496"/>
                      </a:lnTo>
                      <a:cubicBezTo>
                        <a:pt x="4142" y="2496"/>
                        <a:pt x="4142" y="2496"/>
                        <a:pt x="4142" y="2496"/>
                      </a:cubicBezTo>
                      <a:lnTo>
                        <a:pt x="2552" y="1618"/>
                      </a:lnTo>
                      <a:lnTo>
                        <a:pt x="2963" y="1783"/>
                      </a:lnTo>
                      <a:lnTo>
                        <a:pt x="3484" y="1975"/>
                      </a:lnTo>
                      <a:lnTo>
                        <a:pt x="110" y="55"/>
                      </a:lnTo>
                      <a:lnTo>
                        <a:pt x="0" y="0"/>
                      </a:lnTo>
                      <a:cubicBezTo>
                        <a:pt x="330" y="302"/>
                        <a:pt x="686" y="549"/>
                        <a:pt x="1043" y="795"/>
                      </a:cubicBezTo>
                      <a:lnTo>
                        <a:pt x="522" y="521"/>
                      </a:lnTo>
                      <a:lnTo>
                        <a:pt x="577" y="576"/>
                      </a:lnTo>
                      <a:lnTo>
                        <a:pt x="1180" y="905"/>
                      </a:lnTo>
                      <a:lnTo>
                        <a:pt x="1344" y="1015"/>
                      </a:lnTo>
                      <a:lnTo>
                        <a:pt x="577" y="576"/>
                      </a:lnTo>
                      <a:lnTo>
                        <a:pt x="686" y="686"/>
                      </a:lnTo>
                      <a:lnTo>
                        <a:pt x="741" y="713"/>
                      </a:lnTo>
                      <a:lnTo>
                        <a:pt x="658" y="658"/>
                      </a:lnTo>
                      <a:lnTo>
                        <a:pt x="1893" y="1810"/>
                      </a:lnTo>
                      <a:lnTo>
                        <a:pt x="3128" y="2908"/>
                      </a:lnTo>
                      <a:lnTo>
                        <a:pt x="4142" y="3786"/>
                      </a:lnTo>
                      <a:lnTo>
                        <a:pt x="8312" y="5898"/>
                      </a:lnTo>
                      <a:lnTo>
                        <a:pt x="4225" y="3813"/>
                      </a:lnTo>
                      <a:lnTo>
                        <a:pt x="8614" y="6145"/>
                      </a:lnTo>
                      <a:lnTo>
                        <a:pt x="8641" y="6117"/>
                      </a:lnTo>
                      <a:cubicBezTo>
                        <a:pt x="7133" y="4965"/>
                        <a:pt x="5706" y="3813"/>
                        <a:pt x="4307" y="263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18" name="任意多边形: 形状 5017">
                  <a:extLst>
                    <a:ext uri="{FF2B5EF4-FFF2-40B4-BE49-F238E27FC236}">
                      <a16:creationId xmlns:a16="http://schemas.microsoft.com/office/drawing/2014/main" id="{0E86EC67-C40B-E74F-0A52-3650B8A00F64}"/>
                    </a:ext>
                  </a:extLst>
                </p:cNvPr>
                <p:cNvSpPr/>
                <p:nvPr/>
              </p:nvSpPr>
              <p:spPr>
                <a:xfrm>
                  <a:off x="12084461" y="3396489"/>
                  <a:ext cx="2990" cy="1289"/>
                </a:xfrm>
                <a:custGeom>
                  <a:avLst/>
                  <a:gdLst>
                    <a:gd name="connsiteX0" fmla="*/ 2990 w 2990"/>
                    <a:gd name="connsiteY0" fmla="*/ 1289 h 1289"/>
                    <a:gd name="connsiteX1" fmla="*/ 0 w 2990"/>
                    <a:gd name="connsiteY1" fmla="*/ 0 h 1289"/>
                    <a:gd name="connsiteX2" fmla="*/ 2880 w 2990"/>
                    <a:gd name="connsiteY2" fmla="*/ 1262 h 1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990" h="1289">
                      <a:moveTo>
                        <a:pt x="2990" y="1289"/>
                      </a:moveTo>
                      <a:lnTo>
                        <a:pt x="0" y="0"/>
                      </a:lnTo>
                      <a:lnTo>
                        <a:pt x="2880" y="126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19" name="任意多边形: 形状 5018">
                  <a:extLst>
                    <a:ext uri="{FF2B5EF4-FFF2-40B4-BE49-F238E27FC236}">
                      <a16:creationId xmlns:a16="http://schemas.microsoft.com/office/drawing/2014/main" id="{F5A47B1C-1B29-79C6-2239-6ADF832453D0}"/>
                    </a:ext>
                  </a:extLst>
                </p:cNvPr>
                <p:cNvSpPr/>
                <p:nvPr/>
              </p:nvSpPr>
              <p:spPr>
                <a:xfrm>
                  <a:off x="12084275" y="3396516"/>
                  <a:ext cx="2490" cy="1347"/>
                </a:xfrm>
                <a:custGeom>
                  <a:avLst/>
                  <a:gdLst>
                    <a:gd name="connsiteX0" fmla="*/ 240 w 2490"/>
                    <a:gd name="connsiteY0" fmla="*/ 27 h 1347"/>
                    <a:gd name="connsiteX1" fmla="*/ 185 w 2490"/>
                    <a:gd name="connsiteY1" fmla="*/ 0 h 1347"/>
                    <a:gd name="connsiteX2" fmla="*/ 185 w 2490"/>
                    <a:gd name="connsiteY2" fmla="*/ 0 h 1347"/>
                    <a:gd name="connsiteX3" fmla="*/ 2490 w 2490"/>
                    <a:gd name="connsiteY3" fmla="*/ 1344 h 1347"/>
                    <a:gd name="connsiteX4" fmla="*/ 213 w 2490"/>
                    <a:gd name="connsiteY4" fmla="*/ 0 h 1347"/>
                    <a:gd name="connsiteX5" fmla="*/ 240 w 2490"/>
                    <a:gd name="connsiteY5" fmla="*/ 27 h 1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90" h="1347">
                      <a:moveTo>
                        <a:pt x="240" y="27"/>
                      </a:moveTo>
                      <a:lnTo>
                        <a:pt x="185" y="0"/>
                      </a:lnTo>
                      <a:lnTo>
                        <a:pt x="185" y="0"/>
                      </a:lnTo>
                      <a:cubicBezTo>
                        <a:pt x="-609" y="1234"/>
                        <a:pt x="1338" y="1372"/>
                        <a:pt x="2490" y="1344"/>
                      </a:cubicBezTo>
                      <a:lnTo>
                        <a:pt x="213" y="0"/>
                      </a:lnTo>
                      <a:lnTo>
                        <a:pt x="240" y="2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20" name="任意多边形: 形状 5019">
                  <a:extLst>
                    <a:ext uri="{FF2B5EF4-FFF2-40B4-BE49-F238E27FC236}">
                      <a16:creationId xmlns:a16="http://schemas.microsoft.com/office/drawing/2014/main" id="{D9DC9254-9245-D40A-C430-5ECE1ABF2B06}"/>
                    </a:ext>
                  </a:extLst>
                </p:cNvPr>
                <p:cNvSpPr/>
                <p:nvPr/>
              </p:nvSpPr>
              <p:spPr>
                <a:xfrm>
                  <a:off x="12090578" y="3400027"/>
                  <a:ext cx="6309" cy="2304"/>
                </a:xfrm>
                <a:custGeom>
                  <a:avLst/>
                  <a:gdLst>
                    <a:gd name="connsiteX0" fmla="*/ 6309 w 6309"/>
                    <a:gd name="connsiteY0" fmla="*/ 2277 h 2304"/>
                    <a:gd name="connsiteX1" fmla="*/ 3484 w 6309"/>
                    <a:gd name="connsiteY1" fmla="*/ 988 h 2304"/>
                    <a:gd name="connsiteX2" fmla="*/ 2250 w 6309"/>
                    <a:gd name="connsiteY2" fmla="*/ 850 h 2304"/>
                    <a:gd name="connsiteX3" fmla="*/ 0 w 6309"/>
                    <a:gd name="connsiteY3" fmla="*/ 0 h 2304"/>
                    <a:gd name="connsiteX4" fmla="*/ 577 w 6309"/>
                    <a:gd name="connsiteY4" fmla="*/ 302 h 2304"/>
                    <a:gd name="connsiteX5" fmla="*/ 3100 w 6309"/>
                    <a:gd name="connsiteY5" fmla="*/ 1509 h 2304"/>
                    <a:gd name="connsiteX6" fmla="*/ 3320 w 6309"/>
                    <a:gd name="connsiteY6" fmla="*/ 1591 h 2304"/>
                    <a:gd name="connsiteX7" fmla="*/ 3320 w 6309"/>
                    <a:gd name="connsiteY7" fmla="*/ 1591 h 2304"/>
                    <a:gd name="connsiteX8" fmla="*/ 4499 w 6309"/>
                    <a:gd name="connsiteY8" fmla="*/ 2030 h 2304"/>
                    <a:gd name="connsiteX9" fmla="*/ 5295 w 6309"/>
                    <a:gd name="connsiteY9" fmla="*/ 2304 h 2304"/>
                    <a:gd name="connsiteX10" fmla="*/ 5350 w 6309"/>
                    <a:gd name="connsiteY10" fmla="*/ 2222 h 2304"/>
                    <a:gd name="connsiteX11" fmla="*/ 6309 w 6309"/>
                    <a:gd name="connsiteY11" fmla="*/ 2277 h 2304"/>
                    <a:gd name="connsiteX12" fmla="*/ 4719 w 6309"/>
                    <a:gd name="connsiteY12" fmla="*/ 2112 h 2304"/>
                    <a:gd name="connsiteX13" fmla="*/ 4746 w 6309"/>
                    <a:gd name="connsiteY13" fmla="*/ 2112 h 2304"/>
                    <a:gd name="connsiteX14" fmla="*/ 4965 w 6309"/>
                    <a:gd name="connsiteY14" fmla="*/ 2195 h 2304"/>
                    <a:gd name="connsiteX15" fmla="*/ 4719 w 6309"/>
                    <a:gd name="connsiteY15" fmla="*/ 2112 h 2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309" h="2304">
                      <a:moveTo>
                        <a:pt x="6309" y="2277"/>
                      </a:moveTo>
                      <a:cubicBezTo>
                        <a:pt x="5350" y="1838"/>
                        <a:pt x="4417" y="1454"/>
                        <a:pt x="3484" y="988"/>
                      </a:cubicBezTo>
                      <a:cubicBezTo>
                        <a:pt x="3073" y="933"/>
                        <a:pt x="2661" y="960"/>
                        <a:pt x="2250" y="850"/>
                      </a:cubicBezTo>
                      <a:lnTo>
                        <a:pt x="0" y="0"/>
                      </a:lnTo>
                      <a:lnTo>
                        <a:pt x="577" y="302"/>
                      </a:lnTo>
                      <a:lnTo>
                        <a:pt x="3100" y="1509"/>
                      </a:lnTo>
                      <a:lnTo>
                        <a:pt x="3320" y="1591"/>
                      </a:lnTo>
                      <a:lnTo>
                        <a:pt x="3320" y="1591"/>
                      </a:lnTo>
                      <a:cubicBezTo>
                        <a:pt x="3704" y="1756"/>
                        <a:pt x="4115" y="1893"/>
                        <a:pt x="4499" y="2030"/>
                      </a:cubicBezTo>
                      <a:lnTo>
                        <a:pt x="5295" y="2304"/>
                      </a:lnTo>
                      <a:lnTo>
                        <a:pt x="5350" y="2222"/>
                      </a:lnTo>
                      <a:cubicBezTo>
                        <a:pt x="5651" y="2304"/>
                        <a:pt x="5981" y="2249"/>
                        <a:pt x="6309" y="2277"/>
                      </a:cubicBezTo>
                      <a:close/>
                      <a:moveTo>
                        <a:pt x="4719" y="2112"/>
                      </a:moveTo>
                      <a:lnTo>
                        <a:pt x="4746" y="2112"/>
                      </a:lnTo>
                      <a:lnTo>
                        <a:pt x="4965" y="2195"/>
                      </a:lnTo>
                      <a:lnTo>
                        <a:pt x="4719" y="211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21" name="任意多边形: 形状 5020">
                  <a:extLst>
                    <a:ext uri="{FF2B5EF4-FFF2-40B4-BE49-F238E27FC236}">
                      <a16:creationId xmlns:a16="http://schemas.microsoft.com/office/drawing/2014/main" id="{AF6ADFFC-1F61-1650-A2A8-7F1EEF516E94}"/>
                    </a:ext>
                  </a:extLst>
                </p:cNvPr>
                <p:cNvSpPr/>
                <p:nvPr/>
              </p:nvSpPr>
              <p:spPr>
                <a:xfrm>
                  <a:off x="12072281" y="3386833"/>
                  <a:ext cx="329" cy="274"/>
                </a:xfrm>
                <a:custGeom>
                  <a:avLst/>
                  <a:gdLst>
                    <a:gd name="connsiteX0" fmla="*/ 275 w 329"/>
                    <a:gd name="connsiteY0" fmla="*/ 274 h 274"/>
                    <a:gd name="connsiteX1" fmla="*/ 330 w 329"/>
                    <a:gd name="connsiteY1" fmla="*/ 274 h 274"/>
                    <a:gd name="connsiteX2" fmla="*/ 0 w 329"/>
                    <a:gd name="connsiteY2" fmla="*/ 0 h 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9" h="274">
                      <a:moveTo>
                        <a:pt x="275" y="274"/>
                      </a:moveTo>
                      <a:lnTo>
                        <a:pt x="330" y="27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22" name="任意多边形: 形状 5021">
                  <a:extLst>
                    <a:ext uri="{FF2B5EF4-FFF2-40B4-BE49-F238E27FC236}">
                      <a16:creationId xmlns:a16="http://schemas.microsoft.com/office/drawing/2014/main" id="{5E0A2BA1-AADD-0A18-41CA-72A3A420258E}"/>
                    </a:ext>
                  </a:extLst>
                </p:cNvPr>
                <p:cNvSpPr/>
                <p:nvPr/>
              </p:nvSpPr>
              <p:spPr>
                <a:xfrm>
                  <a:off x="12076561" y="3390673"/>
                  <a:ext cx="16925" cy="10259"/>
                </a:xfrm>
                <a:custGeom>
                  <a:avLst/>
                  <a:gdLst>
                    <a:gd name="connsiteX0" fmla="*/ 16925 w 16925"/>
                    <a:gd name="connsiteY0" fmla="*/ 10040 h 10259"/>
                    <a:gd name="connsiteX1" fmla="*/ 8037 w 16925"/>
                    <a:gd name="connsiteY1" fmla="*/ 4883 h 10259"/>
                    <a:gd name="connsiteX2" fmla="*/ 4197 w 16925"/>
                    <a:gd name="connsiteY2" fmla="*/ 2085 h 10259"/>
                    <a:gd name="connsiteX3" fmla="*/ 4115 w 16925"/>
                    <a:gd name="connsiteY3" fmla="*/ 2085 h 10259"/>
                    <a:gd name="connsiteX4" fmla="*/ 0 w 16925"/>
                    <a:gd name="connsiteY4" fmla="*/ 0 h 10259"/>
                    <a:gd name="connsiteX5" fmla="*/ 2633 w 16925"/>
                    <a:gd name="connsiteY5" fmla="*/ 2140 h 10259"/>
                    <a:gd name="connsiteX6" fmla="*/ 7763 w 16925"/>
                    <a:gd name="connsiteY6" fmla="*/ 5761 h 10259"/>
                    <a:gd name="connsiteX7" fmla="*/ 7873 w 16925"/>
                    <a:gd name="connsiteY7" fmla="*/ 5843 h 10259"/>
                    <a:gd name="connsiteX8" fmla="*/ 7873 w 16925"/>
                    <a:gd name="connsiteY8" fmla="*/ 5843 h 10259"/>
                    <a:gd name="connsiteX9" fmla="*/ 10863 w 16925"/>
                    <a:gd name="connsiteY9" fmla="*/ 7105 h 10259"/>
                    <a:gd name="connsiteX10" fmla="*/ 10863 w 16925"/>
                    <a:gd name="connsiteY10" fmla="*/ 7105 h 10259"/>
                    <a:gd name="connsiteX11" fmla="*/ 10890 w 16925"/>
                    <a:gd name="connsiteY11" fmla="*/ 7105 h 10259"/>
                    <a:gd name="connsiteX12" fmla="*/ 10918 w 16925"/>
                    <a:gd name="connsiteY12" fmla="*/ 7132 h 10259"/>
                    <a:gd name="connsiteX13" fmla="*/ 10918 w 16925"/>
                    <a:gd name="connsiteY13" fmla="*/ 7132 h 10259"/>
                    <a:gd name="connsiteX14" fmla="*/ 10918 w 16925"/>
                    <a:gd name="connsiteY14" fmla="*/ 7132 h 10259"/>
                    <a:gd name="connsiteX15" fmla="*/ 10945 w 16925"/>
                    <a:gd name="connsiteY15" fmla="*/ 7160 h 10259"/>
                    <a:gd name="connsiteX16" fmla="*/ 10890 w 16925"/>
                    <a:gd name="connsiteY16" fmla="*/ 7132 h 10259"/>
                    <a:gd name="connsiteX17" fmla="*/ 10260 w 16925"/>
                    <a:gd name="connsiteY17" fmla="*/ 7187 h 10259"/>
                    <a:gd name="connsiteX18" fmla="*/ 10122 w 16925"/>
                    <a:gd name="connsiteY18" fmla="*/ 7187 h 10259"/>
                    <a:gd name="connsiteX19" fmla="*/ 13030 w 16925"/>
                    <a:gd name="connsiteY19" fmla="*/ 8915 h 10259"/>
                    <a:gd name="connsiteX20" fmla="*/ 13222 w 16925"/>
                    <a:gd name="connsiteY20" fmla="*/ 9025 h 10259"/>
                    <a:gd name="connsiteX21" fmla="*/ 13359 w 16925"/>
                    <a:gd name="connsiteY21" fmla="*/ 9080 h 10259"/>
                    <a:gd name="connsiteX22" fmla="*/ 13386 w 16925"/>
                    <a:gd name="connsiteY22" fmla="*/ 9080 h 10259"/>
                    <a:gd name="connsiteX23" fmla="*/ 13634 w 16925"/>
                    <a:gd name="connsiteY23" fmla="*/ 9190 h 10259"/>
                    <a:gd name="connsiteX24" fmla="*/ 13936 w 16925"/>
                    <a:gd name="connsiteY24" fmla="*/ 9327 h 10259"/>
                    <a:gd name="connsiteX25" fmla="*/ 14045 w 16925"/>
                    <a:gd name="connsiteY25" fmla="*/ 9382 h 10259"/>
                    <a:gd name="connsiteX26" fmla="*/ 14237 w 16925"/>
                    <a:gd name="connsiteY26" fmla="*/ 9464 h 10259"/>
                    <a:gd name="connsiteX27" fmla="*/ 14402 w 16925"/>
                    <a:gd name="connsiteY27" fmla="*/ 9519 h 10259"/>
                    <a:gd name="connsiteX28" fmla="*/ 16021 w 16925"/>
                    <a:gd name="connsiteY28" fmla="*/ 10150 h 10259"/>
                    <a:gd name="connsiteX29" fmla="*/ 13743 w 16925"/>
                    <a:gd name="connsiteY29" fmla="*/ 9299 h 10259"/>
                    <a:gd name="connsiteX30" fmla="*/ 16212 w 16925"/>
                    <a:gd name="connsiteY30" fmla="*/ 10260 h 10259"/>
                    <a:gd name="connsiteX31" fmla="*/ 16377 w 16925"/>
                    <a:gd name="connsiteY31" fmla="*/ 10040 h 10259"/>
                    <a:gd name="connsiteX32" fmla="*/ 16925 w 16925"/>
                    <a:gd name="connsiteY32" fmla="*/ 10040 h 10259"/>
                    <a:gd name="connsiteX33" fmla="*/ 15362 w 16925"/>
                    <a:gd name="connsiteY33" fmla="*/ 9766 h 10259"/>
                    <a:gd name="connsiteX34" fmla="*/ 15581 w 16925"/>
                    <a:gd name="connsiteY34" fmla="*/ 9848 h 10259"/>
                    <a:gd name="connsiteX35" fmla="*/ 15362 w 16925"/>
                    <a:gd name="connsiteY35" fmla="*/ 9766 h 10259"/>
                    <a:gd name="connsiteX36" fmla="*/ 15362 w 16925"/>
                    <a:gd name="connsiteY36" fmla="*/ 9766 h 10259"/>
                    <a:gd name="connsiteX37" fmla="*/ 15225 w 16925"/>
                    <a:gd name="connsiteY37" fmla="*/ 9738 h 10259"/>
                    <a:gd name="connsiteX38" fmla="*/ 15664 w 16925"/>
                    <a:gd name="connsiteY38" fmla="*/ 9903 h 10259"/>
                    <a:gd name="connsiteX39" fmla="*/ 15197 w 16925"/>
                    <a:gd name="connsiteY39" fmla="*/ 9738 h 10259"/>
                    <a:gd name="connsiteX40" fmla="*/ 15225 w 16925"/>
                    <a:gd name="connsiteY40" fmla="*/ 9738 h 10259"/>
                    <a:gd name="connsiteX41" fmla="*/ 14676 w 16925"/>
                    <a:gd name="connsiteY41" fmla="*/ 9574 h 10259"/>
                    <a:gd name="connsiteX42" fmla="*/ 14868 w 16925"/>
                    <a:gd name="connsiteY42" fmla="*/ 9629 h 10259"/>
                    <a:gd name="connsiteX43" fmla="*/ 14978 w 16925"/>
                    <a:gd name="connsiteY43" fmla="*/ 9656 h 10259"/>
                    <a:gd name="connsiteX44" fmla="*/ 15911 w 16925"/>
                    <a:gd name="connsiteY44" fmla="*/ 10013 h 10259"/>
                    <a:gd name="connsiteX45" fmla="*/ 14676 w 16925"/>
                    <a:gd name="connsiteY45" fmla="*/ 9574 h 10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16925" h="10259">
                      <a:moveTo>
                        <a:pt x="16925" y="10040"/>
                      </a:moveTo>
                      <a:cubicBezTo>
                        <a:pt x="13881" y="8504"/>
                        <a:pt x="10890" y="6776"/>
                        <a:pt x="8037" y="4883"/>
                      </a:cubicBezTo>
                      <a:cubicBezTo>
                        <a:pt x="6721" y="4005"/>
                        <a:pt x="5459" y="3045"/>
                        <a:pt x="4197" y="2085"/>
                      </a:cubicBezTo>
                      <a:cubicBezTo>
                        <a:pt x="4170" y="2085"/>
                        <a:pt x="4142" y="2085"/>
                        <a:pt x="4115" y="2085"/>
                      </a:cubicBezTo>
                      <a:cubicBezTo>
                        <a:pt x="2606" y="1728"/>
                        <a:pt x="1179" y="1015"/>
                        <a:pt x="0" y="0"/>
                      </a:cubicBezTo>
                      <a:lnTo>
                        <a:pt x="2633" y="2140"/>
                      </a:lnTo>
                      <a:lnTo>
                        <a:pt x="7763" y="5761"/>
                      </a:lnTo>
                      <a:lnTo>
                        <a:pt x="7873" y="5843"/>
                      </a:lnTo>
                      <a:lnTo>
                        <a:pt x="7873" y="5843"/>
                      </a:lnTo>
                      <a:cubicBezTo>
                        <a:pt x="8339" y="5185"/>
                        <a:pt x="10369" y="6721"/>
                        <a:pt x="10863" y="7105"/>
                      </a:cubicBezTo>
                      <a:lnTo>
                        <a:pt x="10863" y="7105"/>
                      </a:lnTo>
                      <a:lnTo>
                        <a:pt x="10890" y="7105"/>
                      </a:lnTo>
                      <a:lnTo>
                        <a:pt x="10918" y="7132"/>
                      </a:lnTo>
                      <a:lnTo>
                        <a:pt x="10918" y="7132"/>
                      </a:lnTo>
                      <a:lnTo>
                        <a:pt x="10918" y="7132"/>
                      </a:lnTo>
                      <a:lnTo>
                        <a:pt x="10945" y="7160"/>
                      </a:lnTo>
                      <a:lnTo>
                        <a:pt x="10890" y="7132"/>
                      </a:lnTo>
                      <a:lnTo>
                        <a:pt x="10260" y="7187"/>
                      </a:lnTo>
                      <a:lnTo>
                        <a:pt x="10122" y="7187"/>
                      </a:lnTo>
                      <a:lnTo>
                        <a:pt x="13030" y="8915"/>
                      </a:lnTo>
                      <a:lnTo>
                        <a:pt x="13222" y="9025"/>
                      </a:lnTo>
                      <a:lnTo>
                        <a:pt x="13359" y="9080"/>
                      </a:lnTo>
                      <a:lnTo>
                        <a:pt x="13386" y="9080"/>
                      </a:lnTo>
                      <a:lnTo>
                        <a:pt x="13634" y="9190"/>
                      </a:lnTo>
                      <a:lnTo>
                        <a:pt x="13936" y="9327"/>
                      </a:lnTo>
                      <a:lnTo>
                        <a:pt x="14045" y="9382"/>
                      </a:lnTo>
                      <a:lnTo>
                        <a:pt x="14237" y="9464"/>
                      </a:lnTo>
                      <a:lnTo>
                        <a:pt x="14402" y="9519"/>
                      </a:lnTo>
                      <a:lnTo>
                        <a:pt x="16021" y="10150"/>
                      </a:lnTo>
                      <a:lnTo>
                        <a:pt x="13743" y="9299"/>
                      </a:lnTo>
                      <a:lnTo>
                        <a:pt x="16212" y="10260"/>
                      </a:lnTo>
                      <a:lnTo>
                        <a:pt x="16377" y="10040"/>
                      </a:lnTo>
                      <a:lnTo>
                        <a:pt x="16925" y="10040"/>
                      </a:lnTo>
                      <a:close/>
                      <a:moveTo>
                        <a:pt x="15362" y="9766"/>
                      </a:moveTo>
                      <a:lnTo>
                        <a:pt x="15581" y="9848"/>
                      </a:lnTo>
                      <a:lnTo>
                        <a:pt x="15362" y="9766"/>
                      </a:lnTo>
                      <a:lnTo>
                        <a:pt x="15362" y="9766"/>
                      </a:lnTo>
                      <a:close/>
                      <a:moveTo>
                        <a:pt x="15225" y="9738"/>
                      </a:moveTo>
                      <a:lnTo>
                        <a:pt x="15664" y="9903"/>
                      </a:lnTo>
                      <a:lnTo>
                        <a:pt x="15197" y="9738"/>
                      </a:lnTo>
                      <a:lnTo>
                        <a:pt x="15225" y="9738"/>
                      </a:lnTo>
                      <a:close/>
                      <a:moveTo>
                        <a:pt x="14676" y="9574"/>
                      </a:moveTo>
                      <a:lnTo>
                        <a:pt x="14868" y="9629"/>
                      </a:lnTo>
                      <a:lnTo>
                        <a:pt x="14978" y="9656"/>
                      </a:lnTo>
                      <a:lnTo>
                        <a:pt x="15911" y="10013"/>
                      </a:lnTo>
                      <a:lnTo>
                        <a:pt x="14676" y="9574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23" name="任意多边形: 形状 5022">
                  <a:extLst>
                    <a:ext uri="{FF2B5EF4-FFF2-40B4-BE49-F238E27FC236}">
                      <a16:creationId xmlns:a16="http://schemas.microsoft.com/office/drawing/2014/main" id="{1CFE8690-4480-6297-950C-B99E0D722269}"/>
                    </a:ext>
                  </a:extLst>
                </p:cNvPr>
                <p:cNvSpPr/>
                <p:nvPr/>
              </p:nvSpPr>
              <p:spPr>
                <a:xfrm>
                  <a:off x="12111344" y="3407023"/>
                  <a:ext cx="905" cy="192"/>
                </a:xfrm>
                <a:custGeom>
                  <a:avLst/>
                  <a:gdLst>
                    <a:gd name="connsiteX0" fmla="*/ 0 w 905"/>
                    <a:gd name="connsiteY0" fmla="*/ 0 h 192"/>
                    <a:gd name="connsiteX1" fmla="*/ 0 w 905"/>
                    <a:gd name="connsiteY1" fmla="*/ 0 h 192"/>
                    <a:gd name="connsiteX2" fmla="*/ 905 w 905"/>
                    <a:gd name="connsiteY2" fmla="*/ 192 h 192"/>
                    <a:gd name="connsiteX3" fmla="*/ 110 w 905"/>
                    <a:gd name="connsiteY3" fmla="*/ 27 h 192"/>
                    <a:gd name="connsiteX4" fmla="*/ 110 w 905"/>
                    <a:gd name="connsiteY4" fmla="*/ 27 h 192"/>
                    <a:gd name="connsiteX5" fmla="*/ 0 w 905"/>
                    <a:gd name="connsiteY5" fmla="*/ 0 h 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05" h="19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905" y="192"/>
                      </a:lnTo>
                      <a:lnTo>
                        <a:pt x="110" y="27"/>
                      </a:lnTo>
                      <a:lnTo>
                        <a:pt x="110" y="27"/>
                      </a:lnTo>
                      <a:cubicBezTo>
                        <a:pt x="82" y="0"/>
                        <a:pt x="55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24" name="任意多边形: 形状 5023">
                  <a:extLst>
                    <a:ext uri="{FF2B5EF4-FFF2-40B4-BE49-F238E27FC236}">
                      <a16:creationId xmlns:a16="http://schemas.microsoft.com/office/drawing/2014/main" id="{C53202D9-BA17-B768-645F-BF421ADAFA69}"/>
                    </a:ext>
                  </a:extLst>
                </p:cNvPr>
                <p:cNvSpPr/>
                <p:nvPr/>
              </p:nvSpPr>
              <p:spPr>
                <a:xfrm>
                  <a:off x="12094090" y="3401728"/>
                  <a:ext cx="17775" cy="5376"/>
                </a:xfrm>
                <a:custGeom>
                  <a:avLst/>
                  <a:gdLst>
                    <a:gd name="connsiteX0" fmla="*/ 8312 w 17775"/>
                    <a:gd name="connsiteY0" fmla="*/ 2798 h 5376"/>
                    <a:gd name="connsiteX1" fmla="*/ 7078 w 17775"/>
                    <a:gd name="connsiteY1" fmla="*/ 2688 h 5376"/>
                    <a:gd name="connsiteX2" fmla="*/ 7160 w 17775"/>
                    <a:gd name="connsiteY2" fmla="*/ 2359 h 5376"/>
                    <a:gd name="connsiteX3" fmla="*/ 3155 w 17775"/>
                    <a:gd name="connsiteY3" fmla="*/ 713 h 5376"/>
                    <a:gd name="connsiteX4" fmla="*/ 1783 w 17775"/>
                    <a:gd name="connsiteY4" fmla="*/ 603 h 5376"/>
                    <a:gd name="connsiteX5" fmla="*/ 0 w 17775"/>
                    <a:gd name="connsiteY5" fmla="*/ 0 h 5376"/>
                    <a:gd name="connsiteX6" fmla="*/ 2880 w 17775"/>
                    <a:gd name="connsiteY6" fmla="*/ 1207 h 5376"/>
                    <a:gd name="connsiteX7" fmla="*/ 3759 w 17775"/>
                    <a:gd name="connsiteY7" fmla="*/ 1536 h 5376"/>
                    <a:gd name="connsiteX8" fmla="*/ 6145 w 17775"/>
                    <a:gd name="connsiteY8" fmla="*/ 2414 h 5376"/>
                    <a:gd name="connsiteX9" fmla="*/ 6803 w 17775"/>
                    <a:gd name="connsiteY9" fmla="*/ 2633 h 5376"/>
                    <a:gd name="connsiteX10" fmla="*/ 13113 w 17775"/>
                    <a:gd name="connsiteY10" fmla="*/ 4444 h 5376"/>
                    <a:gd name="connsiteX11" fmla="*/ 13113 w 17775"/>
                    <a:gd name="connsiteY11" fmla="*/ 4444 h 5376"/>
                    <a:gd name="connsiteX12" fmla="*/ 13222 w 17775"/>
                    <a:gd name="connsiteY12" fmla="*/ 4471 h 5376"/>
                    <a:gd name="connsiteX13" fmla="*/ 13497 w 17775"/>
                    <a:gd name="connsiteY13" fmla="*/ 4526 h 5376"/>
                    <a:gd name="connsiteX14" fmla="*/ 13743 w 17775"/>
                    <a:gd name="connsiteY14" fmla="*/ 4581 h 5376"/>
                    <a:gd name="connsiteX15" fmla="*/ 13826 w 17775"/>
                    <a:gd name="connsiteY15" fmla="*/ 4609 h 5376"/>
                    <a:gd name="connsiteX16" fmla="*/ 14512 w 17775"/>
                    <a:gd name="connsiteY16" fmla="*/ 4773 h 5376"/>
                    <a:gd name="connsiteX17" fmla="*/ 17776 w 17775"/>
                    <a:gd name="connsiteY17" fmla="*/ 5377 h 5376"/>
                    <a:gd name="connsiteX18" fmla="*/ 17036 w 17775"/>
                    <a:gd name="connsiteY18" fmla="*/ 5239 h 5376"/>
                    <a:gd name="connsiteX19" fmla="*/ 17036 w 17775"/>
                    <a:gd name="connsiteY19" fmla="*/ 5212 h 5376"/>
                    <a:gd name="connsiteX20" fmla="*/ 8312 w 17775"/>
                    <a:gd name="connsiteY20" fmla="*/ 2798 h 5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7775" h="5376">
                      <a:moveTo>
                        <a:pt x="8312" y="2798"/>
                      </a:moveTo>
                      <a:cubicBezTo>
                        <a:pt x="7901" y="2743"/>
                        <a:pt x="7489" y="2798"/>
                        <a:pt x="7078" y="2688"/>
                      </a:cubicBezTo>
                      <a:lnTo>
                        <a:pt x="7160" y="2359"/>
                      </a:lnTo>
                      <a:cubicBezTo>
                        <a:pt x="5816" y="1838"/>
                        <a:pt x="4472" y="1317"/>
                        <a:pt x="3155" y="713"/>
                      </a:cubicBezTo>
                      <a:cubicBezTo>
                        <a:pt x="2688" y="658"/>
                        <a:pt x="2222" y="713"/>
                        <a:pt x="1783" y="603"/>
                      </a:cubicBezTo>
                      <a:cubicBezTo>
                        <a:pt x="1180" y="466"/>
                        <a:pt x="577" y="247"/>
                        <a:pt x="0" y="0"/>
                      </a:cubicBezTo>
                      <a:lnTo>
                        <a:pt x="2880" y="1207"/>
                      </a:lnTo>
                      <a:lnTo>
                        <a:pt x="3759" y="1536"/>
                      </a:lnTo>
                      <a:lnTo>
                        <a:pt x="6145" y="2414"/>
                      </a:lnTo>
                      <a:lnTo>
                        <a:pt x="6803" y="2633"/>
                      </a:lnTo>
                      <a:lnTo>
                        <a:pt x="13113" y="4444"/>
                      </a:lnTo>
                      <a:lnTo>
                        <a:pt x="13113" y="4444"/>
                      </a:lnTo>
                      <a:lnTo>
                        <a:pt x="13222" y="4471"/>
                      </a:lnTo>
                      <a:lnTo>
                        <a:pt x="13497" y="4526"/>
                      </a:lnTo>
                      <a:lnTo>
                        <a:pt x="13743" y="4581"/>
                      </a:lnTo>
                      <a:lnTo>
                        <a:pt x="13826" y="4609"/>
                      </a:lnTo>
                      <a:lnTo>
                        <a:pt x="14512" y="4773"/>
                      </a:lnTo>
                      <a:lnTo>
                        <a:pt x="17776" y="5377"/>
                      </a:lnTo>
                      <a:lnTo>
                        <a:pt x="17036" y="5239"/>
                      </a:lnTo>
                      <a:lnTo>
                        <a:pt x="17036" y="5212"/>
                      </a:lnTo>
                      <a:cubicBezTo>
                        <a:pt x="14100" y="4663"/>
                        <a:pt x="11192" y="3840"/>
                        <a:pt x="8312" y="279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25" name="任意多边形: 形状 5024">
                  <a:extLst>
                    <a:ext uri="{FF2B5EF4-FFF2-40B4-BE49-F238E27FC236}">
                      <a16:creationId xmlns:a16="http://schemas.microsoft.com/office/drawing/2014/main" id="{D4CD29B9-C30C-A994-F63C-932E8350B2F6}"/>
                    </a:ext>
                  </a:extLst>
                </p:cNvPr>
                <p:cNvSpPr/>
                <p:nvPr/>
              </p:nvSpPr>
              <p:spPr>
                <a:xfrm>
                  <a:off x="12111125" y="3406968"/>
                  <a:ext cx="932" cy="192"/>
                </a:xfrm>
                <a:custGeom>
                  <a:avLst/>
                  <a:gdLst>
                    <a:gd name="connsiteX0" fmla="*/ 0 w 932"/>
                    <a:gd name="connsiteY0" fmla="*/ 0 h 192"/>
                    <a:gd name="connsiteX1" fmla="*/ 0 w 932"/>
                    <a:gd name="connsiteY1" fmla="*/ 0 h 192"/>
                    <a:gd name="connsiteX2" fmla="*/ 932 w 932"/>
                    <a:gd name="connsiteY2" fmla="*/ 192 h 192"/>
                    <a:gd name="connsiteX3" fmla="*/ 219 w 932"/>
                    <a:gd name="connsiteY3" fmla="*/ 55 h 192"/>
                    <a:gd name="connsiteX4" fmla="*/ 219 w 932"/>
                    <a:gd name="connsiteY4" fmla="*/ 55 h 192"/>
                    <a:gd name="connsiteX5" fmla="*/ 0 w 932"/>
                    <a:gd name="connsiteY5" fmla="*/ 0 h 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2" h="19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932" y="192"/>
                      </a:lnTo>
                      <a:lnTo>
                        <a:pt x="219" y="55"/>
                      </a:lnTo>
                      <a:lnTo>
                        <a:pt x="219" y="55"/>
                      </a:lnTo>
                      <a:cubicBezTo>
                        <a:pt x="164" y="27"/>
                        <a:pt x="82" y="27"/>
                        <a:pt x="0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26" name="任意多边形: 形状 5025">
                  <a:extLst>
                    <a:ext uri="{FF2B5EF4-FFF2-40B4-BE49-F238E27FC236}">
                      <a16:creationId xmlns:a16="http://schemas.microsoft.com/office/drawing/2014/main" id="{9BB576C6-2474-8583-9956-A16AC54AE0F1}"/>
                    </a:ext>
                  </a:extLst>
                </p:cNvPr>
                <p:cNvSpPr/>
                <p:nvPr/>
              </p:nvSpPr>
              <p:spPr>
                <a:xfrm>
                  <a:off x="12072062" y="3386586"/>
                  <a:ext cx="27" cy="27"/>
                </a:xfrm>
                <a:custGeom>
                  <a:avLst/>
                  <a:gdLst>
                    <a:gd name="connsiteX0" fmla="*/ 0 w 27"/>
                    <a:gd name="connsiteY0" fmla="*/ 0 h 27"/>
                    <a:gd name="connsiteX1" fmla="*/ 27 w 27"/>
                    <a:gd name="connsiteY1" fmla="*/ 27 h 27"/>
                    <a:gd name="connsiteX2" fmla="*/ 0 w 27"/>
                    <a:gd name="connsiteY2" fmla="*/ 0 h 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" h="27">
                      <a:moveTo>
                        <a:pt x="0" y="0"/>
                      </a:moveTo>
                      <a:lnTo>
                        <a:pt x="27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27" name="任意多边形: 形状 5026">
                  <a:extLst>
                    <a:ext uri="{FF2B5EF4-FFF2-40B4-BE49-F238E27FC236}">
                      <a16:creationId xmlns:a16="http://schemas.microsoft.com/office/drawing/2014/main" id="{1770387F-C4A3-532E-CCC6-026612AAA7E5}"/>
                    </a:ext>
                  </a:extLst>
                </p:cNvPr>
                <p:cNvSpPr/>
                <p:nvPr/>
              </p:nvSpPr>
              <p:spPr>
                <a:xfrm>
                  <a:off x="12087286" y="3397723"/>
                  <a:ext cx="219" cy="82"/>
                </a:xfrm>
                <a:custGeom>
                  <a:avLst/>
                  <a:gdLst>
                    <a:gd name="connsiteX0" fmla="*/ 0 w 219"/>
                    <a:gd name="connsiteY0" fmla="*/ 0 h 82"/>
                    <a:gd name="connsiteX1" fmla="*/ 220 w 219"/>
                    <a:gd name="connsiteY1" fmla="*/ 82 h 82"/>
                    <a:gd name="connsiteX2" fmla="*/ 220 w 219"/>
                    <a:gd name="connsiteY2" fmla="*/ 82 h 82"/>
                    <a:gd name="connsiteX3" fmla="*/ 55 w 219"/>
                    <a:gd name="connsiteY3" fmla="*/ 27 h 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9" h="82">
                      <a:moveTo>
                        <a:pt x="0" y="0"/>
                      </a:moveTo>
                      <a:lnTo>
                        <a:pt x="220" y="82"/>
                      </a:lnTo>
                      <a:lnTo>
                        <a:pt x="220" y="82"/>
                      </a:lnTo>
                      <a:lnTo>
                        <a:pt x="55" y="2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28" name="任意多边形: 形状 5027">
                  <a:extLst>
                    <a:ext uri="{FF2B5EF4-FFF2-40B4-BE49-F238E27FC236}">
                      <a16:creationId xmlns:a16="http://schemas.microsoft.com/office/drawing/2014/main" id="{EC758F75-D115-825C-88DE-41CDB5826A92}"/>
                    </a:ext>
                  </a:extLst>
                </p:cNvPr>
                <p:cNvSpPr/>
                <p:nvPr/>
              </p:nvSpPr>
              <p:spPr>
                <a:xfrm>
                  <a:off x="12089892" y="3399698"/>
                  <a:ext cx="109" cy="27"/>
                </a:xfrm>
                <a:custGeom>
                  <a:avLst/>
                  <a:gdLst>
                    <a:gd name="connsiteX0" fmla="*/ 110 w 109"/>
                    <a:gd name="connsiteY0" fmla="*/ 27 h 27"/>
                    <a:gd name="connsiteX1" fmla="*/ 82 w 109"/>
                    <a:gd name="connsiteY1" fmla="*/ 27 h 27"/>
                    <a:gd name="connsiteX2" fmla="*/ 0 w 109"/>
                    <a:gd name="connsiteY2" fmla="*/ 0 h 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9" h="27">
                      <a:moveTo>
                        <a:pt x="110" y="27"/>
                      </a:moveTo>
                      <a:lnTo>
                        <a:pt x="82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29" name="任意多边形: 形状 5028">
                  <a:extLst>
                    <a:ext uri="{FF2B5EF4-FFF2-40B4-BE49-F238E27FC236}">
                      <a16:creationId xmlns:a16="http://schemas.microsoft.com/office/drawing/2014/main" id="{7D0752F1-F414-2D10-7758-ADFD490C692F}"/>
                    </a:ext>
                  </a:extLst>
                </p:cNvPr>
                <p:cNvSpPr/>
                <p:nvPr/>
              </p:nvSpPr>
              <p:spPr>
                <a:xfrm>
                  <a:off x="12050583" y="3345246"/>
                  <a:ext cx="5156" cy="15910"/>
                </a:xfrm>
                <a:custGeom>
                  <a:avLst/>
                  <a:gdLst>
                    <a:gd name="connsiteX0" fmla="*/ 4910 w 5156"/>
                    <a:gd name="connsiteY0" fmla="*/ 15691 h 15910"/>
                    <a:gd name="connsiteX1" fmla="*/ 5157 w 5156"/>
                    <a:gd name="connsiteY1" fmla="*/ 15911 h 15910"/>
                    <a:gd name="connsiteX2" fmla="*/ 2030 w 5156"/>
                    <a:gd name="connsiteY2" fmla="*/ 6419 h 15910"/>
                    <a:gd name="connsiteX3" fmla="*/ 1454 w 5156"/>
                    <a:gd name="connsiteY3" fmla="*/ 2935 h 15910"/>
                    <a:gd name="connsiteX4" fmla="*/ 0 w 5156"/>
                    <a:gd name="connsiteY4" fmla="*/ 0 h 15910"/>
                    <a:gd name="connsiteX5" fmla="*/ 1673 w 5156"/>
                    <a:gd name="connsiteY5" fmla="*/ 8888 h 15910"/>
                    <a:gd name="connsiteX6" fmla="*/ 2359 w 5156"/>
                    <a:gd name="connsiteY6" fmla="*/ 11082 h 15910"/>
                    <a:gd name="connsiteX7" fmla="*/ 2606 w 5156"/>
                    <a:gd name="connsiteY7" fmla="*/ 11878 h 15910"/>
                    <a:gd name="connsiteX8" fmla="*/ 2688 w 5156"/>
                    <a:gd name="connsiteY8" fmla="*/ 12043 h 15910"/>
                    <a:gd name="connsiteX9" fmla="*/ 2743 w 5156"/>
                    <a:gd name="connsiteY9" fmla="*/ 12207 h 15910"/>
                    <a:gd name="connsiteX10" fmla="*/ 2853 w 5156"/>
                    <a:gd name="connsiteY10" fmla="*/ 12482 h 15910"/>
                    <a:gd name="connsiteX11" fmla="*/ 2853 w 5156"/>
                    <a:gd name="connsiteY11" fmla="*/ 12482 h 15910"/>
                    <a:gd name="connsiteX12" fmla="*/ 4608 w 5156"/>
                    <a:gd name="connsiteY12" fmla="*/ 15307 h 15910"/>
                    <a:gd name="connsiteX13" fmla="*/ 4115 w 5156"/>
                    <a:gd name="connsiteY13" fmla="*/ 14868 h 15910"/>
                    <a:gd name="connsiteX14" fmla="*/ 4663 w 5156"/>
                    <a:gd name="connsiteY14" fmla="*/ 15362 h 15910"/>
                    <a:gd name="connsiteX15" fmla="*/ 4910 w 5156"/>
                    <a:gd name="connsiteY15" fmla="*/ 15691 h 15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156" h="15910">
                      <a:moveTo>
                        <a:pt x="4910" y="15691"/>
                      </a:moveTo>
                      <a:lnTo>
                        <a:pt x="5157" y="15911"/>
                      </a:lnTo>
                      <a:cubicBezTo>
                        <a:pt x="3868" y="12783"/>
                        <a:pt x="2771" y="9629"/>
                        <a:pt x="2030" y="6419"/>
                      </a:cubicBezTo>
                      <a:cubicBezTo>
                        <a:pt x="1755" y="5267"/>
                        <a:pt x="1646" y="4115"/>
                        <a:pt x="1454" y="2935"/>
                      </a:cubicBezTo>
                      <a:cubicBezTo>
                        <a:pt x="823" y="2030"/>
                        <a:pt x="301" y="1070"/>
                        <a:pt x="0" y="0"/>
                      </a:cubicBezTo>
                      <a:lnTo>
                        <a:pt x="1673" y="8888"/>
                      </a:lnTo>
                      <a:lnTo>
                        <a:pt x="2359" y="11082"/>
                      </a:lnTo>
                      <a:lnTo>
                        <a:pt x="2606" y="11878"/>
                      </a:lnTo>
                      <a:lnTo>
                        <a:pt x="2688" y="12043"/>
                      </a:lnTo>
                      <a:lnTo>
                        <a:pt x="2743" y="12207"/>
                      </a:lnTo>
                      <a:lnTo>
                        <a:pt x="2853" y="12482"/>
                      </a:lnTo>
                      <a:lnTo>
                        <a:pt x="2853" y="12482"/>
                      </a:lnTo>
                      <a:cubicBezTo>
                        <a:pt x="3292" y="13524"/>
                        <a:pt x="3868" y="14484"/>
                        <a:pt x="4608" y="15307"/>
                      </a:cubicBezTo>
                      <a:lnTo>
                        <a:pt x="4115" y="14868"/>
                      </a:lnTo>
                      <a:lnTo>
                        <a:pt x="4663" y="15362"/>
                      </a:lnTo>
                      <a:lnTo>
                        <a:pt x="4910" y="15691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30" name="任意多边形: 形状 5029">
                  <a:extLst>
                    <a:ext uri="{FF2B5EF4-FFF2-40B4-BE49-F238E27FC236}">
                      <a16:creationId xmlns:a16="http://schemas.microsoft.com/office/drawing/2014/main" id="{D36C185F-891D-088E-68CC-B8B8B8E70539}"/>
                    </a:ext>
                  </a:extLst>
                </p:cNvPr>
                <p:cNvSpPr/>
                <p:nvPr/>
              </p:nvSpPr>
              <p:spPr>
                <a:xfrm>
                  <a:off x="12060074" y="3371690"/>
                  <a:ext cx="2112" cy="1591"/>
                </a:xfrm>
                <a:custGeom>
                  <a:avLst/>
                  <a:gdLst>
                    <a:gd name="connsiteX0" fmla="*/ 0 w 2112"/>
                    <a:gd name="connsiteY0" fmla="*/ 0 h 1591"/>
                    <a:gd name="connsiteX1" fmla="*/ 2112 w 2112"/>
                    <a:gd name="connsiteY1" fmla="*/ 1591 h 1591"/>
                    <a:gd name="connsiteX2" fmla="*/ 2030 w 2112"/>
                    <a:gd name="connsiteY2" fmla="*/ 1481 h 1591"/>
                    <a:gd name="connsiteX3" fmla="*/ 0 w 2112"/>
                    <a:gd name="connsiteY3" fmla="*/ 0 h 1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12" h="1591">
                      <a:moveTo>
                        <a:pt x="0" y="0"/>
                      </a:moveTo>
                      <a:lnTo>
                        <a:pt x="2112" y="1591"/>
                      </a:lnTo>
                      <a:cubicBezTo>
                        <a:pt x="2085" y="1564"/>
                        <a:pt x="2057" y="1509"/>
                        <a:pt x="2030" y="148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31" name="任意多边形: 形状 5030">
                  <a:extLst>
                    <a:ext uri="{FF2B5EF4-FFF2-40B4-BE49-F238E27FC236}">
                      <a16:creationId xmlns:a16="http://schemas.microsoft.com/office/drawing/2014/main" id="{1E0C8B58-72B7-6B94-F258-87981DA850B1}"/>
                    </a:ext>
                  </a:extLst>
                </p:cNvPr>
                <p:cNvSpPr/>
                <p:nvPr/>
              </p:nvSpPr>
              <p:spPr>
                <a:xfrm>
                  <a:off x="12054341" y="3359867"/>
                  <a:ext cx="329" cy="301"/>
                </a:xfrm>
                <a:custGeom>
                  <a:avLst/>
                  <a:gdLst>
                    <a:gd name="connsiteX0" fmla="*/ 0 w 329"/>
                    <a:gd name="connsiteY0" fmla="*/ 0 h 301"/>
                    <a:gd name="connsiteX1" fmla="*/ 0 w 329"/>
                    <a:gd name="connsiteY1" fmla="*/ 27 h 301"/>
                    <a:gd name="connsiteX2" fmla="*/ 330 w 329"/>
                    <a:gd name="connsiteY2" fmla="*/ 302 h 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9" h="301">
                      <a:moveTo>
                        <a:pt x="0" y="0"/>
                      </a:moveTo>
                      <a:lnTo>
                        <a:pt x="0" y="27"/>
                      </a:lnTo>
                      <a:lnTo>
                        <a:pt x="330" y="30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32" name="任意多边形: 形状 5031">
                  <a:extLst>
                    <a:ext uri="{FF2B5EF4-FFF2-40B4-BE49-F238E27FC236}">
                      <a16:creationId xmlns:a16="http://schemas.microsoft.com/office/drawing/2014/main" id="{CF421248-F3DE-E683-8601-28A1BA356BE3}"/>
                    </a:ext>
                  </a:extLst>
                </p:cNvPr>
                <p:cNvSpPr/>
                <p:nvPr/>
              </p:nvSpPr>
              <p:spPr>
                <a:xfrm>
                  <a:off x="12053518" y="3358056"/>
                  <a:ext cx="8585" cy="14977"/>
                </a:xfrm>
                <a:custGeom>
                  <a:avLst/>
                  <a:gdLst>
                    <a:gd name="connsiteX0" fmla="*/ 2249 w 8585"/>
                    <a:gd name="connsiteY0" fmla="*/ 3210 h 14977"/>
                    <a:gd name="connsiteX1" fmla="*/ 1042 w 8585"/>
                    <a:gd name="connsiteY1" fmla="*/ 2140 h 14977"/>
                    <a:gd name="connsiteX2" fmla="*/ 987 w 8585"/>
                    <a:gd name="connsiteY2" fmla="*/ 2030 h 14977"/>
                    <a:gd name="connsiteX3" fmla="*/ 2249 w 8585"/>
                    <a:gd name="connsiteY3" fmla="*/ 3127 h 14977"/>
                    <a:gd name="connsiteX4" fmla="*/ 2249 w 8585"/>
                    <a:gd name="connsiteY4" fmla="*/ 3100 h 14977"/>
                    <a:gd name="connsiteX5" fmla="*/ 987 w 8585"/>
                    <a:gd name="connsiteY5" fmla="*/ 2003 h 14977"/>
                    <a:gd name="connsiteX6" fmla="*/ 850 w 8585"/>
                    <a:gd name="connsiteY6" fmla="*/ 1783 h 14977"/>
                    <a:gd name="connsiteX7" fmla="*/ 822 w 8585"/>
                    <a:gd name="connsiteY7" fmla="*/ 1756 h 14977"/>
                    <a:gd name="connsiteX8" fmla="*/ 0 w 8585"/>
                    <a:gd name="connsiteY8" fmla="*/ 0 h 14977"/>
                    <a:gd name="connsiteX9" fmla="*/ 576 w 8585"/>
                    <a:gd name="connsiteY9" fmla="*/ 1536 h 14977"/>
                    <a:gd name="connsiteX10" fmla="*/ 658 w 8585"/>
                    <a:gd name="connsiteY10" fmla="*/ 1701 h 14977"/>
                    <a:gd name="connsiteX11" fmla="*/ 686 w 8585"/>
                    <a:gd name="connsiteY11" fmla="*/ 1783 h 14977"/>
                    <a:gd name="connsiteX12" fmla="*/ 686 w 8585"/>
                    <a:gd name="connsiteY12" fmla="*/ 1783 h 14977"/>
                    <a:gd name="connsiteX13" fmla="*/ 713 w 8585"/>
                    <a:gd name="connsiteY13" fmla="*/ 1866 h 14977"/>
                    <a:gd name="connsiteX14" fmla="*/ 822 w 8585"/>
                    <a:gd name="connsiteY14" fmla="*/ 2112 h 14977"/>
                    <a:gd name="connsiteX15" fmla="*/ 1097 w 8585"/>
                    <a:gd name="connsiteY15" fmla="*/ 2661 h 14977"/>
                    <a:gd name="connsiteX16" fmla="*/ 1317 w 8585"/>
                    <a:gd name="connsiteY16" fmla="*/ 3018 h 14977"/>
                    <a:gd name="connsiteX17" fmla="*/ 6556 w 8585"/>
                    <a:gd name="connsiteY17" fmla="*/ 13497 h 14977"/>
                    <a:gd name="connsiteX18" fmla="*/ 8586 w 8585"/>
                    <a:gd name="connsiteY18" fmla="*/ 14978 h 14977"/>
                    <a:gd name="connsiteX19" fmla="*/ 2249 w 8585"/>
                    <a:gd name="connsiteY19" fmla="*/ 3210 h 14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8585" h="14977">
                      <a:moveTo>
                        <a:pt x="2249" y="3210"/>
                      </a:moveTo>
                      <a:lnTo>
                        <a:pt x="1042" y="2140"/>
                      </a:lnTo>
                      <a:lnTo>
                        <a:pt x="987" y="2030"/>
                      </a:lnTo>
                      <a:lnTo>
                        <a:pt x="2249" y="3127"/>
                      </a:lnTo>
                      <a:cubicBezTo>
                        <a:pt x="2249" y="3127"/>
                        <a:pt x="2249" y="3100"/>
                        <a:pt x="2249" y="3100"/>
                      </a:cubicBezTo>
                      <a:lnTo>
                        <a:pt x="987" y="2003"/>
                      </a:lnTo>
                      <a:lnTo>
                        <a:pt x="850" y="1783"/>
                      </a:lnTo>
                      <a:lnTo>
                        <a:pt x="822" y="1756"/>
                      </a:lnTo>
                      <a:cubicBezTo>
                        <a:pt x="494" y="1207"/>
                        <a:pt x="219" y="604"/>
                        <a:pt x="0" y="0"/>
                      </a:cubicBezTo>
                      <a:lnTo>
                        <a:pt x="576" y="1536"/>
                      </a:lnTo>
                      <a:lnTo>
                        <a:pt x="658" y="1701"/>
                      </a:lnTo>
                      <a:lnTo>
                        <a:pt x="686" y="1783"/>
                      </a:lnTo>
                      <a:lnTo>
                        <a:pt x="686" y="1783"/>
                      </a:lnTo>
                      <a:lnTo>
                        <a:pt x="713" y="1866"/>
                      </a:lnTo>
                      <a:lnTo>
                        <a:pt x="822" y="2112"/>
                      </a:lnTo>
                      <a:cubicBezTo>
                        <a:pt x="905" y="2304"/>
                        <a:pt x="987" y="2469"/>
                        <a:pt x="1097" y="2661"/>
                      </a:cubicBezTo>
                      <a:lnTo>
                        <a:pt x="1317" y="3018"/>
                      </a:lnTo>
                      <a:lnTo>
                        <a:pt x="6556" y="13497"/>
                      </a:lnTo>
                      <a:lnTo>
                        <a:pt x="8586" y="14978"/>
                      </a:lnTo>
                      <a:cubicBezTo>
                        <a:pt x="6035" y="11247"/>
                        <a:pt x="3923" y="7297"/>
                        <a:pt x="2249" y="321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33" name="任意多边形: 形状 5032">
                  <a:extLst>
                    <a:ext uri="{FF2B5EF4-FFF2-40B4-BE49-F238E27FC236}">
                      <a16:creationId xmlns:a16="http://schemas.microsoft.com/office/drawing/2014/main" id="{D9CA63B1-2B28-3221-E7BF-6B406426A0BC}"/>
                    </a:ext>
                  </a:extLst>
                </p:cNvPr>
                <p:cNvSpPr/>
                <p:nvPr/>
              </p:nvSpPr>
              <p:spPr>
                <a:xfrm>
                  <a:off x="12053790" y="3317100"/>
                  <a:ext cx="1703" cy="5321"/>
                </a:xfrm>
                <a:custGeom>
                  <a:avLst/>
                  <a:gdLst>
                    <a:gd name="connsiteX0" fmla="*/ 496 w 1703"/>
                    <a:gd name="connsiteY0" fmla="*/ 1207 h 5321"/>
                    <a:gd name="connsiteX1" fmla="*/ 2 w 1703"/>
                    <a:gd name="connsiteY1" fmla="*/ 3539 h 5321"/>
                    <a:gd name="connsiteX2" fmla="*/ 359 w 1703"/>
                    <a:gd name="connsiteY2" fmla="*/ 5322 h 5321"/>
                    <a:gd name="connsiteX3" fmla="*/ 1703 w 1703"/>
                    <a:gd name="connsiteY3" fmla="*/ 1838 h 5321"/>
                    <a:gd name="connsiteX4" fmla="*/ 825 w 1703"/>
                    <a:gd name="connsiteY4" fmla="*/ 0 h 5321"/>
                    <a:gd name="connsiteX5" fmla="*/ 798 w 1703"/>
                    <a:gd name="connsiteY5" fmla="*/ 82 h 5321"/>
                    <a:gd name="connsiteX6" fmla="*/ 496 w 1703"/>
                    <a:gd name="connsiteY6" fmla="*/ 1207 h 5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03" h="5321">
                      <a:moveTo>
                        <a:pt x="496" y="1207"/>
                      </a:moveTo>
                      <a:cubicBezTo>
                        <a:pt x="222" y="2003"/>
                        <a:pt x="57" y="2798"/>
                        <a:pt x="2" y="3539"/>
                      </a:cubicBezTo>
                      <a:cubicBezTo>
                        <a:pt x="-26" y="4197"/>
                        <a:pt x="249" y="4718"/>
                        <a:pt x="359" y="5322"/>
                      </a:cubicBezTo>
                      <a:cubicBezTo>
                        <a:pt x="770" y="4170"/>
                        <a:pt x="1209" y="2990"/>
                        <a:pt x="1703" y="1838"/>
                      </a:cubicBezTo>
                      <a:lnTo>
                        <a:pt x="825" y="0"/>
                      </a:lnTo>
                      <a:lnTo>
                        <a:pt x="798" y="82"/>
                      </a:lnTo>
                      <a:cubicBezTo>
                        <a:pt x="633" y="494"/>
                        <a:pt x="605" y="850"/>
                        <a:pt x="496" y="120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34" name="任意多边形: 形状 5033">
                  <a:extLst>
                    <a:ext uri="{FF2B5EF4-FFF2-40B4-BE49-F238E27FC236}">
                      <a16:creationId xmlns:a16="http://schemas.microsoft.com/office/drawing/2014/main" id="{FF020C9A-38B6-A356-2DA8-BBADDC84A3AE}"/>
                    </a:ext>
                  </a:extLst>
                </p:cNvPr>
                <p:cNvSpPr/>
                <p:nvPr/>
              </p:nvSpPr>
              <p:spPr>
                <a:xfrm>
                  <a:off x="12050034" y="3317567"/>
                  <a:ext cx="4443" cy="26965"/>
                </a:xfrm>
                <a:custGeom>
                  <a:avLst/>
                  <a:gdLst>
                    <a:gd name="connsiteX0" fmla="*/ 3758 w 4443"/>
                    <a:gd name="connsiteY0" fmla="*/ 5870 h 26965"/>
                    <a:gd name="connsiteX1" fmla="*/ 3785 w 4443"/>
                    <a:gd name="connsiteY1" fmla="*/ 3100 h 26965"/>
                    <a:gd name="connsiteX2" fmla="*/ 4279 w 4443"/>
                    <a:gd name="connsiteY2" fmla="*/ 768 h 26965"/>
                    <a:gd name="connsiteX3" fmla="*/ 4444 w 4443"/>
                    <a:gd name="connsiteY3" fmla="*/ 0 h 26965"/>
                    <a:gd name="connsiteX4" fmla="*/ 4224 w 4443"/>
                    <a:gd name="connsiteY4" fmla="*/ 494 h 26965"/>
                    <a:gd name="connsiteX5" fmla="*/ 3566 w 4443"/>
                    <a:gd name="connsiteY5" fmla="*/ 2057 h 26965"/>
                    <a:gd name="connsiteX6" fmla="*/ 768 w 4443"/>
                    <a:gd name="connsiteY6" fmla="*/ 11960 h 26965"/>
                    <a:gd name="connsiteX7" fmla="*/ 27 w 4443"/>
                    <a:gd name="connsiteY7" fmla="*/ 22110 h 26965"/>
                    <a:gd name="connsiteX8" fmla="*/ 27 w 4443"/>
                    <a:gd name="connsiteY8" fmla="*/ 22137 h 26965"/>
                    <a:gd name="connsiteX9" fmla="*/ 27 w 4443"/>
                    <a:gd name="connsiteY9" fmla="*/ 22384 h 26965"/>
                    <a:gd name="connsiteX10" fmla="*/ 27 w 4443"/>
                    <a:gd name="connsiteY10" fmla="*/ 22522 h 26965"/>
                    <a:gd name="connsiteX11" fmla="*/ 0 w 4443"/>
                    <a:gd name="connsiteY11" fmla="*/ 22494 h 26965"/>
                    <a:gd name="connsiteX12" fmla="*/ 137 w 4443"/>
                    <a:gd name="connsiteY12" fmla="*/ 24991 h 26965"/>
                    <a:gd name="connsiteX13" fmla="*/ 768 w 4443"/>
                    <a:gd name="connsiteY13" fmla="*/ 25704 h 26965"/>
                    <a:gd name="connsiteX14" fmla="*/ 822 w 4443"/>
                    <a:gd name="connsiteY14" fmla="*/ 25813 h 26965"/>
                    <a:gd name="connsiteX15" fmla="*/ 164 w 4443"/>
                    <a:gd name="connsiteY15" fmla="*/ 25045 h 26965"/>
                    <a:gd name="connsiteX16" fmla="*/ 850 w 4443"/>
                    <a:gd name="connsiteY16" fmla="*/ 25868 h 26965"/>
                    <a:gd name="connsiteX17" fmla="*/ 960 w 4443"/>
                    <a:gd name="connsiteY17" fmla="*/ 26115 h 26965"/>
                    <a:gd name="connsiteX18" fmla="*/ 1234 w 4443"/>
                    <a:gd name="connsiteY18" fmla="*/ 26664 h 26965"/>
                    <a:gd name="connsiteX19" fmla="*/ 192 w 4443"/>
                    <a:gd name="connsiteY19" fmla="*/ 25457 h 26965"/>
                    <a:gd name="connsiteX20" fmla="*/ 1289 w 4443"/>
                    <a:gd name="connsiteY20" fmla="*/ 26773 h 26965"/>
                    <a:gd name="connsiteX21" fmla="*/ 1427 w 4443"/>
                    <a:gd name="connsiteY21" fmla="*/ 26966 h 26965"/>
                    <a:gd name="connsiteX22" fmla="*/ 3758 w 4443"/>
                    <a:gd name="connsiteY22" fmla="*/ 5870 h 26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443" h="26965">
                      <a:moveTo>
                        <a:pt x="3758" y="5870"/>
                      </a:moveTo>
                      <a:cubicBezTo>
                        <a:pt x="3648" y="4965"/>
                        <a:pt x="3675" y="4005"/>
                        <a:pt x="3785" y="3100"/>
                      </a:cubicBezTo>
                      <a:cubicBezTo>
                        <a:pt x="3813" y="2359"/>
                        <a:pt x="4005" y="1591"/>
                        <a:pt x="4279" y="768"/>
                      </a:cubicBezTo>
                      <a:cubicBezTo>
                        <a:pt x="4361" y="521"/>
                        <a:pt x="4334" y="247"/>
                        <a:pt x="4444" y="0"/>
                      </a:cubicBezTo>
                      <a:lnTo>
                        <a:pt x="4224" y="494"/>
                      </a:lnTo>
                      <a:lnTo>
                        <a:pt x="3566" y="2057"/>
                      </a:lnTo>
                      <a:cubicBezTo>
                        <a:pt x="2276" y="5294"/>
                        <a:pt x="1344" y="8614"/>
                        <a:pt x="768" y="11960"/>
                      </a:cubicBezTo>
                      <a:cubicBezTo>
                        <a:pt x="192" y="15334"/>
                        <a:pt x="-55" y="18708"/>
                        <a:pt x="27" y="22110"/>
                      </a:cubicBezTo>
                      <a:lnTo>
                        <a:pt x="27" y="22137"/>
                      </a:lnTo>
                      <a:lnTo>
                        <a:pt x="27" y="22384"/>
                      </a:lnTo>
                      <a:lnTo>
                        <a:pt x="27" y="22522"/>
                      </a:lnTo>
                      <a:lnTo>
                        <a:pt x="0" y="22494"/>
                      </a:lnTo>
                      <a:lnTo>
                        <a:pt x="137" y="24991"/>
                      </a:lnTo>
                      <a:lnTo>
                        <a:pt x="768" y="25704"/>
                      </a:lnTo>
                      <a:lnTo>
                        <a:pt x="822" y="25813"/>
                      </a:lnTo>
                      <a:lnTo>
                        <a:pt x="164" y="25045"/>
                      </a:lnTo>
                      <a:lnTo>
                        <a:pt x="850" y="25868"/>
                      </a:lnTo>
                      <a:lnTo>
                        <a:pt x="960" y="26115"/>
                      </a:lnTo>
                      <a:lnTo>
                        <a:pt x="1234" y="26664"/>
                      </a:lnTo>
                      <a:lnTo>
                        <a:pt x="192" y="25457"/>
                      </a:lnTo>
                      <a:lnTo>
                        <a:pt x="1289" y="26773"/>
                      </a:lnTo>
                      <a:cubicBezTo>
                        <a:pt x="1317" y="26856"/>
                        <a:pt x="1399" y="26883"/>
                        <a:pt x="1427" y="26966"/>
                      </a:cubicBezTo>
                      <a:cubicBezTo>
                        <a:pt x="713" y="19943"/>
                        <a:pt x="1427" y="12811"/>
                        <a:pt x="3758" y="587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35" name="任意多边形: 形状 5034">
                  <a:extLst>
                    <a:ext uri="{FF2B5EF4-FFF2-40B4-BE49-F238E27FC236}">
                      <a16:creationId xmlns:a16="http://schemas.microsoft.com/office/drawing/2014/main" id="{3AA4ED62-2525-83BB-A371-0A0027A847CE}"/>
                    </a:ext>
                  </a:extLst>
                </p:cNvPr>
                <p:cNvSpPr/>
                <p:nvPr/>
              </p:nvSpPr>
              <p:spPr>
                <a:xfrm>
                  <a:off x="12061994" y="3374653"/>
                  <a:ext cx="2139" cy="1508"/>
                </a:xfrm>
                <a:custGeom>
                  <a:avLst/>
                  <a:gdLst>
                    <a:gd name="connsiteX0" fmla="*/ 0 w 2139"/>
                    <a:gd name="connsiteY0" fmla="*/ 0 h 1508"/>
                    <a:gd name="connsiteX1" fmla="*/ 2140 w 2139"/>
                    <a:gd name="connsiteY1" fmla="*/ 1509 h 1508"/>
                    <a:gd name="connsiteX2" fmla="*/ 2030 w 2139"/>
                    <a:gd name="connsiteY2" fmla="*/ 1372 h 1508"/>
                    <a:gd name="connsiteX3" fmla="*/ 0 w 2139"/>
                    <a:gd name="connsiteY3" fmla="*/ 0 h 1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9" h="1508">
                      <a:moveTo>
                        <a:pt x="0" y="0"/>
                      </a:moveTo>
                      <a:lnTo>
                        <a:pt x="2140" y="1509"/>
                      </a:lnTo>
                      <a:cubicBezTo>
                        <a:pt x="2112" y="1454"/>
                        <a:pt x="2057" y="1426"/>
                        <a:pt x="2030" y="137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36" name="任意多边形: 形状 5035">
                  <a:extLst>
                    <a:ext uri="{FF2B5EF4-FFF2-40B4-BE49-F238E27FC236}">
                      <a16:creationId xmlns:a16="http://schemas.microsoft.com/office/drawing/2014/main" id="{7EC5CC3B-B6F9-7ACA-B642-2A4AA8924457}"/>
                    </a:ext>
                  </a:extLst>
                </p:cNvPr>
                <p:cNvSpPr/>
                <p:nvPr/>
              </p:nvSpPr>
              <p:spPr>
                <a:xfrm>
                  <a:off x="12090194" y="3399863"/>
                  <a:ext cx="356" cy="137"/>
                </a:xfrm>
                <a:custGeom>
                  <a:avLst/>
                  <a:gdLst>
                    <a:gd name="connsiteX0" fmla="*/ 357 w 356"/>
                    <a:gd name="connsiteY0" fmla="*/ 137 h 137"/>
                    <a:gd name="connsiteX1" fmla="*/ 330 w 356"/>
                    <a:gd name="connsiteY1" fmla="*/ 110 h 137"/>
                    <a:gd name="connsiteX2" fmla="*/ 0 w 356"/>
                    <a:gd name="connsiteY2" fmla="*/ 0 h 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56" h="137">
                      <a:moveTo>
                        <a:pt x="357" y="137"/>
                      </a:moveTo>
                      <a:lnTo>
                        <a:pt x="330" y="1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37" name="任意多边形: 形状 5036">
                  <a:extLst>
                    <a:ext uri="{FF2B5EF4-FFF2-40B4-BE49-F238E27FC236}">
                      <a16:creationId xmlns:a16="http://schemas.microsoft.com/office/drawing/2014/main" id="{122FBE65-B17B-39ED-82A1-088B81471538}"/>
                    </a:ext>
                  </a:extLst>
                </p:cNvPr>
                <p:cNvSpPr/>
                <p:nvPr/>
              </p:nvSpPr>
              <p:spPr>
                <a:xfrm>
                  <a:off x="12111454" y="3407050"/>
                  <a:ext cx="1042" cy="192"/>
                </a:xfrm>
                <a:custGeom>
                  <a:avLst/>
                  <a:gdLst>
                    <a:gd name="connsiteX0" fmla="*/ 0 w 1042"/>
                    <a:gd name="connsiteY0" fmla="*/ 0 h 192"/>
                    <a:gd name="connsiteX1" fmla="*/ 1043 w 1042"/>
                    <a:gd name="connsiteY1" fmla="*/ 192 h 192"/>
                    <a:gd name="connsiteX2" fmla="*/ 713 w 1042"/>
                    <a:gd name="connsiteY2" fmla="*/ 137 h 192"/>
                    <a:gd name="connsiteX3" fmla="*/ 0 w 1042"/>
                    <a:gd name="connsiteY3" fmla="*/ 0 h 192"/>
                    <a:gd name="connsiteX4" fmla="*/ 0 w 1042"/>
                    <a:gd name="connsiteY4" fmla="*/ 0 h 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42" h="192">
                      <a:moveTo>
                        <a:pt x="0" y="0"/>
                      </a:moveTo>
                      <a:lnTo>
                        <a:pt x="1043" y="192"/>
                      </a:lnTo>
                      <a:lnTo>
                        <a:pt x="713" y="137"/>
                      </a:lnTo>
                      <a:cubicBezTo>
                        <a:pt x="494" y="82"/>
                        <a:pt x="247" y="27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38" name="任意多边形: 形状 5037">
                  <a:extLst>
                    <a:ext uri="{FF2B5EF4-FFF2-40B4-BE49-F238E27FC236}">
                      <a16:creationId xmlns:a16="http://schemas.microsoft.com/office/drawing/2014/main" id="{1174FD19-A721-B59C-4005-C10140F44626}"/>
                    </a:ext>
                  </a:extLst>
                </p:cNvPr>
                <p:cNvSpPr/>
                <p:nvPr/>
              </p:nvSpPr>
              <p:spPr>
                <a:xfrm>
                  <a:off x="12060266" y="3371992"/>
                  <a:ext cx="3730" cy="3977"/>
                </a:xfrm>
                <a:custGeom>
                  <a:avLst/>
                  <a:gdLst>
                    <a:gd name="connsiteX0" fmla="*/ 0 w 3730"/>
                    <a:gd name="connsiteY0" fmla="*/ 0 h 3977"/>
                    <a:gd name="connsiteX1" fmla="*/ 1700 w 3730"/>
                    <a:gd name="connsiteY1" fmla="*/ 2579 h 3977"/>
                    <a:gd name="connsiteX2" fmla="*/ 3730 w 3730"/>
                    <a:gd name="connsiteY2" fmla="*/ 3978 h 3977"/>
                    <a:gd name="connsiteX3" fmla="*/ 3099 w 3730"/>
                    <a:gd name="connsiteY3" fmla="*/ 3018 h 3977"/>
                    <a:gd name="connsiteX4" fmla="*/ 0 w 3730"/>
                    <a:gd name="connsiteY4" fmla="*/ 0 h 3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30" h="3977">
                      <a:moveTo>
                        <a:pt x="0" y="0"/>
                      </a:moveTo>
                      <a:lnTo>
                        <a:pt x="1700" y="2579"/>
                      </a:lnTo>
                      <a:lnTo>
                        <a:pt x="3730" y="3978"/>
                      </a:lnTo>
                      <a:cubicBezTo>
                        <a:pt x="3511" y="3676"/>
                        <a:pt x="3319" y="3347"/>
                        <a:pt x="3099" y="3018"/>
                      </a:cubicBezTo>
                      <a:cubicBezTo>
                        <a:pt x="1865" y="2249"/>
                        <a:pt x="768" y="1262"/>
                        <a:pt x="0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39" name="任意多边形: 形状 5038">
                  <a:extLst>
                    <a:ext uri="{FF2B5EF4-FFF2-40B4-BE49-F238E27FC236}">
                      <a16:creationId xmlns:a16="http://schemas.microsoft.com/office/drawing/2014/main" id="{312682FB-0BEE-6513-C4F9-DB3DD4D8A1C0}"/>
                    </a:ext>
                  </a:extLst>
                </p:cNvPr>
                <p:cNvSpPr/>
                <p:nvPr/>
              </p:nvSpPr>
              <p:spPr>
                <a:xfrm>
                  <a:off x="11792554" y="3245034"/>
                  <a:ext cx="389998" cy="425547"/>
                </a:xfrm>
                <a:custGeom>
                  <a:avLst/>
                  <a:gdLst>
                    <a:gd name="connsiteX0" fmla="*/ 371817 w 389998"/>
                    <a:gd name="connsiteY0" fmla="*/ 175897 h 425547"/>
                    <a:gd name="connsiteX1" fmla="*/ 360515 w 389998"/>
                    <a:gd name="connsiteY1" fmla="*/ 149013 h 425547"/>
                    <a:gd name="connsiteX2" fmla="*/ 359746 w 389998"/>
                    <a:gd name="connsiteY2" fmla="*/ 149891 h 425547"/>
                    <a:gd name="connsiteX3" fmla="*/ 346387 w 389998"/>
                    <a:gd name="connsiteY3" fmla="*/ 159328 h 425547"/>
                    <a:gd name="connsiteX4" fmla="*/ 355440 w 389998"/>
                    <a:gd name="connsiteY4" fmla="*/ 181767 h 425547"/>
                    <a:gd name="connsiteX5" fmla="*/ 365096 w 389998"/>
                    <a:gd name="connsiteY5" fmla="*/ 214960 h 425547"/>
                    <a:gd name="connsiteX6" fmla="*/ 350447 w 389998"/>
                    <a:gd name="connsiteY6" fmla="*/ 362270 h 425547"/>
                    <a:gd name="connsiteX7" fmla="*/ 269413 w 389998"/>
                    <a:gd name="connsiteY7" fmla="*/ 405722 h 425547"/>
                    <a:gd name="connsiteX8" fmla="*/ 118729 w 389998"/>
                    <a:gd name="connsiteY8" fmla="*/ 337965 h 425547"/>
                    <a:gd name="connsiteX9" fmla="*/ 30124 w 389998"/>
                    <a:gd name="connsiteY9" fmla="*/ 191177 h 425547"/>
                    <a:gd name="connsiteX10" fmla="*/ 27326 w 389998"/>
                    <a:gd name="connsiteY10" fmla="*/ 91845 h 425547"/>
                    <a:gd name="connsiteX11" fmla="*/ 88417 w 389998"/>
                    <a:gd name="connsiteY11" fmla="*/ 25240 h 425547"/>
                    <a:gd name="connsiteX12" fmla="*/ 187611 w 389998"/>
                    <a:gd name="connsiteY12" fmla="*/ 26008 h 425547"/>
                    <a:gd name="connsiteX13" fmla="*/ 268124 w 389998"/>
                    <a:gd name="connsiteY13" fmla="*/ 62054 h 425547"/>
                    <a:gd name="connsiteX14" fmla="*/ 267493 w 389998"/>
                    <a:gd name="connsiteY14" fmla="*/ 62932 h 425547"/>
                    <a:gd name="connsiteX15" fmla="*/ 265847 w 389998"/>
                    <a:gd name="connsiteY15" fmla="*/ 65319 h 425547"/>
                    <a:gd name="connsiteX16" fmla="*/ 264860 w 389998"/>
                    <a:gd name="connsiteY16" fmla="*/ 66882 h 425547"/>
                    <a:gd name="connsiteX17" fmla="*/ 263899 w 389998"/>
                    <a:gd name="connsiteY17" fmla="*/ 68528 h 425547"/>
                    <a:gd name="connsiteX18" fmla="*/ 262692 w 389998"/>
                    <a:gd name="connsiteY18" fmla="*/ 70777 h 425547"/>
                    <a:gd name="connsiteX19" fmla="*/ 262061 w 389998"/>
                    <a:gd name="connsiteY19" fmla="*/ 72067 h 425547"/>
                    <a:gd name="connsiteX20" fmla="*/ 262061 w 389998"/>
                    <a:gd name="connsiteY20" fmla="*/ 72067 h 425547"/>
                    <a:gd name="connsiteX21" fmla="*/ 263625 w 389998"/>
                    <a:gd name="connsiteY21" fmla="*/ 72341 h 425547"/>
                    <a:gd name="connsiteX22" fmla="*/ 277917 w 389998"/>
                    <a:gd name="connsiteY22" fmla="*/ 54017 h 425547"/>
                    <a:gd name="connsiteX23" fmla="*/ 285571 w 389998"/>
                    <a:gd name="connsiteY23" fmla="*/ 51603 h 425547"/>
                    <a:gd name="connsiteX24" fmla="*/ 286860 w 389998"/>
                    <a:gd name="connsiteY24" fmla="*/ 50807 h 425547"/>
                    <a:gd name="connsiteX25" fmla="*/ 191945 w 389998"/>
                    <a:gd name="connsiteY25" fmla="*/ 5654 h 425547"/>
                    <a:gd name="connsiteX26" fmla="*/ 84988 w 389998"/>
                    <a:gd name="connsiteY26" fmla="*/ 4419 h 425547"/>
                    <a:gd name="connsiteX27" fmla="*/ 14871 w 389998"/>
                    <a:gd name="connsiteY27" fmla="*/ 64358 h 425547"/>
                    <a:gd name="connsiteX28" fmla="*/ 9852 w 389998"/>
                    <a:gd name="connsiteY28" fmla="*/ 197705 h 425547"/>
                    <a:gd name="connsiteX29" fmla="*/ 52700 w 389998"/>
                    <a:gd name="connsiteY29" fmla="*/ 288258 h 425547"/>
                    <a:gd name="connsiteX30" fmla="*/ 57007 w 389998"/>
                    <a:gd name="connsiteY30" fmla="*/ 283513 h 425547"/>
                    <a:gd name="connsiteX31" fmla="*/ 70916 w 389998"/>
                    <a:gd name="connsiteY31" fmla="*/ 282114 h 425547"/>
                    <a:gd name="connsiteX32" fmla="*/ 72315 w 389998"/>
                    <a:gd name="connsiteY32" fmla="*/ 296022 h 425547"/>
                    <a:gd name="connsiteX33" fmla="*/ 64414 w 389998"/>
                    <a:gd name="connsiteY33" fmla="*/ 305760 h 425547"/>
                    <a:gd name="connsiteX34" fmla="*/ 83205 w 389998"/>
                    <a:gd name="connsiteY34" fmla="*/ 330010 h 425547"/>
                    <a:gd name="connsiteX35" fmla="*/ 86304 w 389998"/>
                    <a:gd name="connsiteY35" fmla="*/ 327239 h 425547"/>
                    <a:gd name="connsiteX36" fmla="*/ 100268 w 389998"/>
                    <a:gd name="connsiteY36" fmla="*/ 327788 h 425547"/>
                    <a:gd name="connsiteX37" fmla="*/ 99719 w 389998"/>
                    <a:gd name="connsiteY37" fmla="*/ 341751 h 425547"/>
                    <a:gd name="connsiteX38" fmla="*/ 96564 w 389998"/>
                    <a:gd name="connsiteY38" fmla="*/ 344933 h 425547"/>
                    <a:gd name="connsiteX39" fmla="*/ 131787 w 389998"/>
                    <a:gd name="connsiteY39" fmla="*/ 377028 h 425547"/>
                    <a:gd name="connsiteX40" fmla="*/ 269880 w 389998"/>
                    <a:gd name="connsiteY40" fmla="*/ 425473 h 425547"/>
                    <a:gd name="connsiteX41" fmla="*/ 366604 w 389998"/>
                    <a:gd name="connsiteY41" fmla="*/ 372283 h 425547"/>
                    <a:gd name="connsiteX42" fmla="*/ 382324 w 389998"/>
                    <a:gd name="connsiteY42" fmla="*/ 210955 h 425547"/>
                    <a:gd name="connsiteX43" fmla="*/ 371817 w 389998"/>
                    <a:gd name="connsiteY43" fmla="*/ 175897 h 425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389998" h="425547">
                      <a:moveTo>
                        <a:pt x="371817" y="175897"/>
                      </a:moveTo>
                      <a:cubicBezTo>
                        <a:pt x="368553" y="166927"/>
                        <a:pt x="364712" y="157956"/>
                        <a:pt x="360515" y="149013"/>
                      </a:cubicBezTo>
                      <a:cubicBezTo>
                        <a:pt x="360241" y="149288"/>
                        <a:pt x="360021" y="149617"/>
                        <a:pt x="359746" y="149891"/>
                      </a:cubicBezTo>
                      <a:cubicBezTo>
                        <a:pt x="355550" y="154143"/>
                        <a:pt x="351051" y="157216"/>
                        <a:pt x="346387" y="159328"/>
                      </a:cubicBezTo>
                      <a:cubicBezTo>
                        <a:pt x="349734" y="166789"/>
                        <a:pt x="352779" y="174278"/>
                        <a:pt x="355440" y="181767"/>
                      </a:cubicBezTo>
                      <a:cubicBezTo>
                        <a:pt x="359418" y="192960"/>
                        <a:pt x="362627" y="204124"/>
                        <a:pt x="365096" y="214960"/>
                      </a:cubicBezTo>
                      <a:cubicBezTo>
                        <a:pt x="376316" y="264009"/>
                        <a:pt x="375191" y="322603"/>
                        <a:pt x="350447" y="362270"/>
                      </a:cubicBezTo>
                      <a:cubicBezTo>
                        <a:pt x="334564" y="387754"/>
                        <a:pt x="308504" y="404899"/>
                        <a:pt x="269413" y="405722"/>
                      </a:cubicBezTo>
                      <a:cubicBezTo>
                        <a:pt x="211065" y="406984"/>
                        <a:pt x="159685" y="378784"/>
                        <a:pt x="118729" y="337965"/>
                      </a:cubicBezTo>
                      <a:cubicBezTo>
                        <a:pt x="77334" y="296680"/>
                        <a:pt x="46528" y="242420"/>
                        <a:pt x="30124" y="191177"/>
                      </a:cubicBezTo>
                      <a:cubicBezTo>
                        <a:pt x="18767" y="155844"/>
                        <a:pt x="18959" y="120841"/>
                        <a:pt x="27326" y="91845"/>
                      </a:cubicBezTo>
                      <a:cubicBezTo>
                        <a:pt x="37530" y="56568"/>
                        <a:pt x="59696" y="30041"/>
                        <a:pt x="88417" y="25240"/>
                      </a:cubicBezTo>
                      <a:cubicBezTo>
                        <a:pt x="125560" y="19013"/>
                        <a:pt x="158506" y="19836"/>
                        <a:pt x="187611" y="26008"/>
                      </a:cubicBezTo>
                      <a:cubicBezTo>
                        <a:pt x="218829" y="32619"/>
                        <a:pt x="245547" y="45348"/>
                        <a:pt x="268124" y="62054"/>
                      </a:cubicBezTo>
                      <a:lnTo>
                        <a:pt x="267493" y="62932"/>
                      </a:lnTo>
                      <a:lnTo>
                        <a:pt x="265847" y="65319"/>
                      </a:lnTo>
                      <a:lnTo>
                        <a:pt x="264860" y="66882"/>
                      </a:lnTo>
                      <a:lnTo>
                        <a:pt x="263899" y="68528"/>
                      </a:lnTo>
                      <a:lnTo>
                        <a:pt x="262692" y="70777"/>
                      </a:lnTo>
                      <a:lnTo>
                        <a:pt x="262061" y="72067"/>
                      </a:lnTo>
                      <a:lnTo>
                        <a:pt x="262061" y="72067"/>
                      </a:lnTo>
                      <a:cubicBezTo>
                        <a:pt x="262473" y="71244"/>
                        <a:pt x="263022" y="71518"/>
                        <a:pt x="263625" y="72341"/>
                      </a:cubicBezTo>
                      <a:cubicBezTo>
                        <a:pt x="266752" y="65895"/>
                        <a:pt x="271416" y="59695"/>
                        <a:pt x="277917" y="54017"/>
                      </a:cubicBezTo>
                      <a:cubicBezTo>
                        <a:pt x="280085" y="52096"/>
                        <a:pt x="282883" y="51301"/>
                        <a:pt x="285571" y="51603"/>
                      </a:cubicBezTo>
                      <a:cubicBezTo>
                        <a:pt x="285982" y="51301"/>
                        <a:pt x="286448" y="51081"/>
                        <a:pt x="286860" y="50807"/>
                      </a:cubicBezTo>
                      <a:cubicBezTo>
                        <a:pt x="260772" y="29849"/>
                        <a:pt x="229335" y="13719"/>
                        <a:pt x="191945" y="5654"/>
                      </a:cubicBezTo>
                      <a:cubicBezTo>
                        <a:pt x="160591" y="-1094"/>
                        <a:pt x="125039" y="-2164"/>
                        <a:pt x="84988" y="4419"/>
                      </a:cubicBezTo>
                      <a:cubicBezTo>
                        <a:pt x="55224" y="9330"/>
                        <a:pt x="29932" y="31687"/>
                        <a:pt x="14871" y="64358"/>
                      </a:cubicBezTo>
                      <a:cubicBezTo>
                        <a:pt x="-1697" y="100267"/>
                        <a:pt x="-5894" y="148712"/>
                        <a:pt x="9852" y="197705"/>
                      </a:cubicBezTo>
                      <a:cubicBezTo>
                        <a:pt x="19617" y="227908"/>
                        <a:pt x="34184" y="259043"/>
                        <a:pt x="52700" y="288258"/>
                      </a:cubicBezTo>
                      <a:cubicBezTo>
                        <a:pt x="54127" y="286667"/>
                        <a:pt x="55608" y="285131"/>
                        <a:pt x="57007" y="283513"/>
                      </a:cubicBezTo>
                      <a:cubicBezTo>
                        <a:pt x="60464" y="279288"/>
                        <a:pt x="66691" y="278657"/>
                        <a:pt x="70916" y="282114"/>
                      </a:cubicBezTo>
                      <a:cubicBezTo>
                        <a:pt x="75139" y="285570"/>
                        <a:pt x="75771" y="291797"/>
                        <a:pt x="72315" y="296022"/>
                      </a:cubicBezTo>
                      <a:cubicBezTo>
                        <a:pt x="69735" y="299313"/>
                        <a:pt x="67047" y="302523"/>
                        <a:pt x="64414" y="305760"/>
                      </a:cubicBezTo>
                      <a:cubicBezTo>
                        <a:pt x="70339" y="314099"/>
                        <a:pt x="76621" y="322192"/>
                        <a:pt x="83205" y="330010"/>
                      </a:cubicBezTo>
                      <a:cubicBezTo>
                        <a:pt x="84247" y="329105"/>
                        <a:pt x="85262" y="328145"/>
                        <a:pt x="86304" y="327239"/>
                      </a:cubicBezTo>
                      <a:cubicBezTo>
                        <a:pt x="90309" y="323536"/>
                        <a:pt x="96564" y="323783"/>
                        <a:pt x="100268" y="327788"/>
                      </a:cubicBezTo>
                      <a:cubicBezTo>
                        <a:pt x="103971" y="331793"/>
                        <a:pt x="103724" y="338047"/>
                        <a:pt x="99719" y="341751"/>
                      </a:cubicBezTo>
                      <a:cubicBezTo>
                        <a:pt x="98649" y="342793"/>
                        <a:pt x="97634" y="343890"/>
                        <a:pt x="96564" y="344933"/>
                      </a:cubicBezTo>
                      <a:cubicBezTo>
                        <a:pt x="107592" y="356564"/>
                        <a:pt x="119305" y="367400"/>
                        <a:pt x="131787" y="377028"/>
                      </a:cubicBezTo>
                      <a:cubicBezTo>
                        <a:pt x="171618" y="407807"/>
                        <a:pt x="218445" y="426900"/>
                        <a:pt x="269880" y="425473"/>
                      </a:cubicBezTo>
                      <a:cubicBezTo>
                        <a:pt x="316816" y="424157"/>
                        <a:pt x="347759" y="403034"/>
                        <a:pt x="366604" y="372283"/>
                      </a:cubicBezTo>
                      <a:cubicBezTo>
                        <a:pt x="393378" y="328638"/>
                        <a:pt x="395024" y="264530"/>
                        <a:pt x="382324" y="210955"/>
                      </a:cubicBezTo>
                      <a:cubicBezTo>
                        <a:pt x="379635" y="199516"/>
                        <a:pt x="376124" y="187720"/>
                        <a:pt x="371817" y="17589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40" name="任意多边形: 形状 5039">
                  <a:extLst>
                    <a:ext uri="{FF2B5EF4-FFF2-40B4-BE49-F238E27FC236}">
                      <a16:creationId xmlns:a16="http://schemas.microsoft.com/office/drawing/2014/main" id="{D86E4554-611E-CC12-D391-2F919862B51E}"/>
                    </a:ext>
                  </a:extLst>
                </p:cNvPr>
                <p:cNvSpPr/>
                <p:nvPr/>
              </p:nvSpPr>
              <p:spPr>
                <a:xfrm>
                  <a:off x="11845281" y="3524944"/>
                  <a:ext cx="21845" cy="25877"/>
                </a:xfrm>
                <a:custGeom>
                  <a:avLst/>
                  <a:gdLst>
                    <a:gd name="connsiteX0" fmla="*/ 19614 w 21845"/>
                    <a:gd name="connsiteY0" fmla="*/ 16139 h 25877"/>
                    <a:gd name="connsiteX1" fmla="*/ 18215 w 21845"/>
                    <a:gd name="connsiteY1" fmla="*/ 2231 h 25877"/>
                    <a:gd name="connsiteX2" fmla="*/ 4307 w 21845"/>
                    <a:gd name="connsiteY2" fmla="*/ 3630 h 25877"/>
                    <a:gd name="connsiteX3" fmla="*/ 0 w 21845"/>
                    <a:gd name="connsiteY3" fmla="*/ 8376 h 25877"/>
                    <a:gd name="connsiteX4" fmla="*/ 11714 w 21845"/>
                    <a:gd name="connsiteY4" fmla="*/ 25877 h 25877"/>
                    <a:gd name="connsiteX5" fmla="*/ 19614 w 21845"/>
                    <a:gd name="connsiteY5" fmla="*/ 16139 h 25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845" h="25877">
                      <a:moveTo>
                        <a:pt x="19614" y="16139"/>
                      </a:moveTo>
                      <a:cubicBezTo>
                        <a:pt x="23071" y="11915"/>
                        <a:pt x="22439" y="5687"/>
                        <a:pt x="18215" y="2231"/>
                      </a:cubicBezTo>
                      <a:cubicBezTo>
                        <a:pt x="13991" y="-1225"/>
                        <a:pt x="7763" y="-595"/>
                        <a:pt x="4307" y="3630"/>
                      </a:cubicBezTo>
                      <a:cubicBezTo>
                        <a:pt x="2935" y="5248"/>
                        <a:pt x="1427" y="6785"/>
                        <a:pt x="0" y="8376"/>
                      </a:cubicBezTo>
                      <a:cubicBezTo>
                        <a:pt x="3759" y="14274"/>
                        <a:pt x="7626" y="20144"/>
                        <a:pt x="11714" y="25877"/>
                      </a:cubicBezTo>
                      <a:cubicBezTo>
                        <a:pt x="14347" y="22640"/>
                        <a:pt x="17035" y="19431"/>
                        <a:pt x="19614" y="1613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41" name="任意多边形: 形状 5040">
                  <a:extLst>
                    <a:ext uri="{FF2B5EF4-FFF2-40B4-BE49-F238E27FC236}">
                      <a16:creationId xmlns:a16="http://schemas.microsoft.com/office/drawing/2014/main" id="{D2DD19AC-499F-867F-3D97-EF980A28C0FF}"/>
                    </a:ext>
                  </a:extLst>
                </p:cNvPr>
                <p:cNvSpPr/>
                <p:nvPr/>
              </p:nvSpPr>
              <p:spPr>
                <a:xfrm>
                  <a:off x="11875786" y="3569649"/>
                  <a:ext cx="19686" cy="20290"/>
                </a:xfrm>
                <a:custGeom>
                  <a:avLst/>
                  <a:gdLst>
                    <a:gd name="connsiteX0" fmla="*/ 17063 w 19686"/>
                    <a:gd name="connsiteY0" fmla="*/ 3173 h 20290"/>
                    <a:gd name="connsiteX1" fmla="*/ 3099 w 19686"/>
                    <a:gd name="connsiteY1" fmla="*/ 2624 h 20290"/>
                    <a:gd name="connsiteX2" fmla="*/ 0 w 19686"/>
                    <a:gd name="connsiteY2" fmla="*/ 5395 h 20290"/>
                    <a:gd name="connsiteX3" fmla="*/ 13359 w 19686"/>
                    <a:gd name="connsiteY3" fmla="*/ 20290 h 20290"/>
                    <a:gd name="connsiteX4" fmla="*/ 16514 w 19686"/>
                    <a:gd name="connsiteY4" fmla="*/ 17108 h 20290"/>
                    <a:gd name="connsiteX5" fmla="*/ 17063 w 19686"/>
                    <a:gd name="connsiteY5" fmla="*/ 3173 h 20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686" h="20290">
                      <a:moveTo>
                        <a:pt x="17063" y="3173"/>
                      </a:moveTo>
                      <a:cubicBezTo>
                        <a:pt x="13359" y="-832"/>
                        <a:pt x="7104" y="-1079"/>
                        <a:pt x="3099" y="2624"/>
                      </a:cubicBezTo>
                      <a:cubicBezTo>
                        <a:pt x="2057" y="3529"/>
                        <a:pt x="1042" y="4489"/>
                        <a:pt x="0" y="5395"/>
                      </a:cubicBezTo>
                      <a:cubicBezTo>
                        <a:pt x="4306" y="10497"/>
                        <a:pt x="8778" y="15462"/>
                        <a:pt x="13359" y="20290"/>
                      </a:cubicBezTo>
                      <a:cubicBezTo>
                        <a:pt x="14429" y="19248"/>
                        <a:pt x="15444" y="18150"/>
                        <a:pt x="16514" y="17108"/>
                      </a:cubicBezTo>
                      <a:cubicBezTo>
                        <a:pt x="20519" y="13432"/>
                        <a:pt x="20766" y="7178"/>
                        <a:pt x="17063" y="317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42" name="任意多边形: 形状 5041">
                  <a:extLst>
                    <a:ext uri="{FF2B5EF4-FFF2-40B4-BE49-F238E27FC236}">
                      <a16:creationId xmlns:a16="http://schemas.microsoft.com/office/drawing/2014/main" id="{3E694504-A285-A729-9F0C-C681125B9BE3}"/>
                    </a:ext>
                  </a:extLst>
                </p:cNvPr>
                <p:cNvSpPr/>
                <p:nvPr/>
              </p:nvSpPr>
              <p:spPr>
                <a:xfrm>
                  <a:off x="10581870" y="4111880"/>
                  <a:ext cx="135831" cy="372437"/>
                </a:xfrm>
                <a:custGeom>
                  <a:avLst/>
                  <a:gdLst>
                    <a:gd name="connsiteX0" fmla="*/ 120403 w 135831"/>
                    <a:gd name="connsiteY0" fmla="*/ 369023 h 372437"/>
                    <a:gd name="connsiteX1" fmla="*/ 132418 w 135831"/>
                    <a:gd name="connsiteY1" fmla="*/ 370724 h 372437"/>
                    <a:gd name="connsiteX2" fmla="*/ 134119 w 135831"/>
                    <a:gd name="connsiteY2" fmla="*/ 358709 h 372437"/>
                    <a:gd name="connsiteX3" fmla="*/ 50067 w 135831"/>
                    <a:gd name="connsiteY3" fmla="*/ 192827 h 372437"/>
                    <a:gd name="connsiteX4" fmla="*/ 20166 w 135831"/>
                    <a:gd name="connsiteY4" fmla="*/ 10268 h 372437"/>
                    <a:gd name="connsiteX5" fmla="*/ 10675 w 135831"/>
                    <a:gd name="connsiteY5" fmla="*/ 8 h 372437"/>
                    <a:gd name="connsiteX6" fmla="*/ 415 w 135831"/>
                    <a:gd name="connsiteY6" fmla="*/ 9500 h 372437"/>
                    <a:gd name="connsiteX7" fmla="*/ 29877 w 135831"/>
                    <a:gd name="connsiteY7" fmla="*/ 199685 h 372437"/>
                    <a:gd name="connsiteX8" fmla="*/ 120403 w 135831"/>
                    <a:gd name="connsiteY8" fmla="*/ 369023 h 372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831" h="372437">
                      <a:moveTo>
                        <a:pt x="120403" y="369023"/>
                      </a:moveTo>
                      <a:cubicBezTo>
                        <a:pt x="123255" y="372809"/>
                        <a:pt x="128632" y="373549"/>
                        <a:pt x="132418" y="370724"/>
                      </a:cubicBezTo>
                      <a:cubicBezTo>
                        <a:pt x="136204" y="367871"/>
                        <a:pt x="136944" y="362495"/>
                        <a:pt x="134119" y="358709"/>
                      </a:cubicBezTo>
                      <a:cubicBezTo>
                        <a:pt x="99143" y="311197"/>
                        <a:pt x="70339" y="253315"/>
                        <a:pt x="50067" y="192827"/>
                      </a:cubicBezTo>
                      <a:cubicBezTo>
                        <a:pt x="29795" y="132395"/>
                        <a:pt x="18054" y="69246"/>
                        <a:pt x="20166" y="10268"/>
                      </a:cubicBezTo>
                      <a:cubicBezTo>
                        <a:pt x="20385" y="4809"/>
                        <a:pt x="16134" y="227"/>
                        <a:pt x="10675" y="8"/>
                      </a:cubicBezTo>
                      <a:cubicBezTo>
                        <a:pt x="5216" y="-212"/>
                        <a:pt x="634" y="4041"/>
                        <a:pt x="415" y="9500"/>
                      </a:cubicBezTo>
                      <a:cubicBezTo>
                        <a:pt x="-2301" y="70810"/>
                        <a:pt x="8398" y="136948"/>
                        <a:pt x="29877" y="199685"/>
                      </a:cubicBezTo>
                      <a:cubicBezTo>
                        <a:pt x="51246" y="261956"/>
                        <a:pt x="83205" y="320770"/>
                        <a:pt x="120403" y="36902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43" name="任意多边形: 形状 5042">
                  <a:extLst>
                    <a:ext uri="{FF2B5EF4-FFF2-40B4-BE49-F238E27FC236}">
                      <a16:creationId xmlns:a16="http://schemas.microsoft.com/office/drawing/2014/main" id="{11929459-17DE-638D-8D05-DA3D49CEAAC5}"/>
                    </a:ext>
                  </a:extLst>
                </p:cNvPr>
                <p:cNvSpPr/>
                <p:nvPr/>
              </p:nvSpPr>
              <p:spPr>
                <a:xfrm>
                  <a:off x="10904336" y="3463094"/>
                  <a:ext cx="6172" cy="3236"/>
                </a:xfrm>
                <a:custGeom>
                  <a:avLst/>
                  <a:gdLst>
                    <a:gd name="connsiteX0" fmla="*/ 0 w 6172"/>
                    <a:gd name="connsiteY0" fmla="*/ 3237 h 3236"/>
                    <a:gd name="connsiteX1" fmla="*/ 6172 w 6172"/>
                    <a:gd name="connsiteY1" fmla="*/ 0 h 3236"/>
                    <a:gd name="connsiteX2" fmla="*/ 2222 w 6172"/>
                    <a:gd name="connsiteY2" fmla="*/ 1262 h 3236"/>
                    <a:gd name="connsiteX3" fmla="*/ 0 w 6172"/>
                    <a:gd name="connsiteY3" fmla="*/ 3237 h 3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72" h="3236">
                      <a:moveTo>
                        <a:pt x="0" y="3237"/>
                      </a:moveTo>
                      <a:cubicBezTo>
                        <a:pt x="2057" y="2167"/>
                        <a:pt x="4142" y="1125"/>
                        <a:pt x="6172" y="0"/>
                      </a:cubicBezTo>
                      <a:cubicBezTo>
                        <a:pt x="4828" y="137"/>
                        <a:pt x="3484" y="521"/>
                        <a:pt x="2222" y="1262"/>
                      </a:cubicBezTo>
                      <a:cubicBezTo>
                        <a:pt x="1317" y="1783"/>
                        <a:pt x="658" y="2524"/>
                        <a:pt x="0" y="323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44" name="任意多边形: 形状 5043">
                  <a:extLst>
                    <a:ext uri="{FF2B5EF4-FFF2-40B4-BE49-F238E27FC236}">
                      <a16:creationId xmlns:a16="http://schemas.microsoft.com/office/drawing/2014/main" id="{258BA896-4E21-FBFD-B976-8029CFBD5803}"/>
                    </a:ext>
                  </a:extLst>
                </p:cNvPr>
                <p:cNvSpPr/>
                <p:nvPr/>
              </p:nvSpPr>
              <p:spPr>
                <a:xfrm>
                  <a:off x="10908232" y="3478181"/>
                  <a:ext cx="32177" cy="37581"/>
                </a:xfrm>
                <a:custGeom>
                  <a:avLst/>
                  <a:gdLst>
                    <a:gd name="connsiteX0" fmla="*/ 31739 w 32177"/>
                    <a:gd name="connsiteY0" fmla="*/ 27048 h 37581"/>
                    <a:gd name="connsiteX1" fmla="*/ 23070 w 32177"/>
                    <a:gd name="connsiteY1" fmla="*/ 7900 h 37581"/>
                    <a:gd name="connsiteX2" fmla="*/ 18407 w 32177"/>
                    <a:gd name="connsiteY2" fmla="*/ 0 h 37581"/>
                    <a:gd name="connsiteX3" fmla="*/ 0 w 32177"/>
                    <a:gd name="connsiteY3" fmla="*/ 9958 h 37581"/>
                    <a:gd name="connsiteX4" fmla="*/ 4526 w 32177"/>
                    <a:gd name="connsiteY4" fmla="*/ 18325 h 37581"/>
                    <a:gd name="connsiteX5" fmla="*/ 17035 w 32177"/>
                    <a:gd name="connsiteY5" fmla="*/ 35854 h 37581"/>
                    <a:gd name="connsiteX6" fmla="*/ 18626 w 32177"/>
                    <a:gd name="connsiteY6" fmla="*/ 37582 h 37581"/>
                    <a:gd name="connsiteX7" fmla="*/ 32178 w 32177"/>
                    <a:gd name="connsiteY7" fmla="*/ 28200 h 37581"/>
                    <a:gd name="connsiteX8" fmla="*/ 31739 w 32177"/>
                    <a:gd name="connsiteY8" fmla="*/ 27048 h 37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177" h="37581">
                      <a:moveTo>
                        <a:pt x="31739" y="27048"/>
                      </a:moveTo>
                      <a:cubicBezTo>
                        <a:pt x="28694" y="20684"/>
                        <a:pt x="26335" y="14127"/>
                        <a:pt x="23070" y="7900"/>
                      </a:cubicBezTo>
                      <a:cubicBezTo>
                        <a:pt x="21644" y="5185"/>
                        <a:pt x="20053" y="2606"/>
                        <a:pt x="18407" y="0"/>
                      </a:cubicBezTo>
                      <a:cubicBezTo>
                        <a:pt x="12399" y="3484"/>
                        <a:pt x="6282" y="6831"/>
                        <a:pt x="0" y="9958"/>
                      </a:cubicBezTo>
                      <a:cubicBezTo>
                        <a:pt x="1427" y="12783"/>
                        <a:pt x="2880" y="15609"/>
                        <a:pt x="4526" y="18325"/>
                      </a:cubicBezTo>
                      <a:cubicBezTo>
                        <a:pt x="8257" y="24497"/>
                        <a:pt x="12728" y="30065"/>
                        <a:pt x="17035" y="35854"/>
                      </a:cubicBezTo>
                      <a:cubicBezTo>
                        <a:pt x="17447" y="36567"/>
                        <a:pt x="18050" y="37061"/>
                        <a:pt x="18626" y="37582"/>
                      </a:cubicBezTo>
                      <a:cubicBezTo>
                        <a:pt x="23125" y="34427"/>
                        <a:pt x="27597" y="31245"/>
                        <a:pt x="32178" y="28200"/>
                      </a:cubicBezTo>
                      <a:cubicBezTo>
                        <a:pt x="32013" y="27843"/>
                        <a:pt x="31958" y="27432"/>
                        <a:pt x="31739" y="2704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45" name="任意多边形: 形状 5044">
                  <a:extLst>
                    <a:ext uri="{FF2B5EF4-FFF2-40B4-BE49-F238E27FC236}">
                      <a16:creationId xmlns:a16="http://schemas.microsoft.com/office/drawing/2014/main" id="{24AE90D3-1AD9-99CD-C769-EFB90D2EE54F}"/>
                    </a:ext>
                  </a:extLst>
                </p:cNvPr>
                <p:cNvSpPr/>
                <p:nvPr/>
              </p:nvSpPr>
              <p:spPr>
                <a:xfrm>
                  <a:off x="10926831" y="3506409"/>
                  <a:ext cx="14226" cy="11783"/>
                </a:xfrm>
                <a:custGeom>
                  <a:avLst/>
                  <a:gdLst>
                    <a:gd name="connsiteX0" fmla="*/ 10205 w 14226"/>
                    <a:gd name="connsiteY0" fmla="*/ 10589 h 11783"/>
                    <a:gd name="connsiteX1" fmla="*/ 13551 w 14226"/>
                    <a:gd name="connsiteY1" fmla="*/ 0 h 11783"/>
                    <a:gd name="connsiteX2" fmla="*/ 0 w 14226"/>
                    <a:gd name="connsiteY2" fmla="*/ 9382 h 11783"/>
                    <a:gd name="connsiteX3" fmla="*/ 10205 w 14226"/>
                    <a:gd name="connsiteY3" fmla="*/ 10589 h 11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226" h="11783">
                      <a:moveTo>
                        <a:pt x="10205" y="10589"/>
                      </a:moveTo>
                      <a:cubicBezTo>
                        <a:pt x="13880" y="8367"/>
                        <a:pt x="15143" y="3868"/>
                        <a:pt x="13551" y="0"/>
                      </a:cubicBezTo>
                      <a:cubicBezTo>
                        <a:pt x="8970" y="3045"/>
                        <a:pt x="4499" y="6227"/>
                        <a:pt x="0" y="9382"/>
                      </a:cubicBezTo>
                      <a:cubicBezTo>
                        <a:pt x="2743" y="11960"/>
                        <a:pt x="6858" y="12619"/>
                        <a:pt x="10205" y="1058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46" name="任意多边形: 形状 5045">
                  <a:extLst>
                    <a:ext uri="{FF2B5EF4-FFF2-40B4-BE49-F238E27FC236}">
                      <a16:creationId xmlns:a16="http://schemas.microsoft.com/office/drawing/2014/main" id="{1FFCB189-1714-8A37-FCAB-9896FD42D6F1}"/>
                    </a:ext>
                  </a:extLst>
                </p:cNvPr>
                <p:cNvSpPr/>
                <p:nvPr/>
              </p:nvSpPr>
              <p:spPr>
                <a:xfrm>
                  <a:off x="10961395" y="3441751"/>
                  <a:ext cx="32534" cy="41367"/>
                </a:xfrm>
                <a:custGeom>
                  <a:avLst/>
                  <a:gdLst>
                    <a:gd name="connsiteX0" fmla="*/ 6255 w 32534"/>
                    <a:gd name="connsiteY0" fmla="*/ 25018 h 41367"/>
                    <a:gd name="connsiteX1" fmla="*/ 16679 w 32534"/>
                    <a:gd name="connsiteY1" fmla="*/ 41368 h 41367"/>
                    <a:gd name="connsiteX2" fmla="*/ 32534 w 32534"/>
                    <a:gd name="connsiteY2" fmla="*/ 32315 h 41367"/>
                    <a:gd name="connsiteX3" fmla="*/ 25018 w 32534"/>
                    <a:gd name="connsiteY3" fmla="*/ 14923 h 41367"/>
                    <a:gd name="connsiteX4" fmla="*/ 15993 w 32534"/>
                    <a:gd name="connsiteY4" fmla="*/ 0 h 41367"/>
                    <a:gd name="connsiteX5" fmla="*/ 0 w 32534"/>
                    <a:gd name="connsiteY5" fmla="*/ 13305 h 41367"/>
                    <a:gd name="connsiteX6" fmla="*/ 6255 w 32534"/>
                    <a:gd name="connsiteY6" fmla="*/ 25018 h 41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534" h="41367">
                      <a:moveTo>
                        <a:pt x="6255" y="25018"/>
                      </a:moveTo>
                      <a:cubicBezTo>
                        <a:pt x="9464" y="30642"/>
                        <a:pt x="13085" y="35991"/>
                        <a:pt x="16679" y="41368"/>
                      </a:cubicBezTo>
                      <a:cubicBezTo>
                        <a:pt x="21946" y="38323"/>
                        <a:pt x="27185" y="35223"/>
                        <a:pt x="32534" y="32315"/>
                      </a:cubicBezTo>
                      <a:cubicBezTo>
                        <a:pt x="30148" y="26472"/>
                        <a:pt x="27871" y="20601"/>
                        <a:pt x="25018" y="14923"/>
                      </a:cubicBezTo>
                      <a:cubicBezTo>
                        <a:pt x="22385" y="9711"/>
                        <a:pt x="19257" y="4828"/>
                        <a:pt x="15993" y="0"/>
                      </a:cubicBezTo>
                      <a:cubicBezTo>
                        <a:pt x="10726" y="4499"/>
                        <a:pt x="5514" y="9135"/>
                        <a:pt x="0" y="13305"/>
                      </a:cubicBezTo>
                      <a:cubicBezTo>
                        <a:pt x="2057" y="17227"/>
                        <a:pt x="4060" y="21178"/>
                        <a:pt x="6255" y="2501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47" name="任意多边形: 形状 5046">
                  <a:extLst>
                    <a:ext uri="{FF2B5EF4-FFF2-40B4-BE49-F238E27FC236}">
                      <a16:creationId xmlns:a16="http://schemas.microsoft.com/office/drawing/2014/main" id="{34378AD0-5DB0-FBDB-3599-EE7F265756A2}"/>
                    </a:ext>
                  </a:extLst>
                </p:cNvPr>
                <p:cNvSpPr/>
                <p:nvPr/>
              </p:nvSpPr>
              <p:spPr>
                <a:xfrm>
                  <a:off x="10978074" y="3474066"/>
                  <a:ext cx="19037" cy="16376"/>
                </a:xfrm>
                <a:custGeom>
                  <a:avLst/>
                  <a:gdLst>
                    <a:gd name="connsiteX0" fmla="*/ 2990 w 19037"/>
                    <a:gd name="connsiteY0" fmla="*/ 13524 h 16376"/>
                    <a:gd name="connsiteX1" fmla="*/ 5651 w 19037"/>
                    <a:gd name="connsiteY1" fmla="*/ 16377 h 16376"/>
                    <a:gd name="connsiteX2" fmla="*/ 19038 w 19037"/>
                    <a:gd name="connsiteY2" fmla="*/ 8668 h 16376"/>
                    <a:gd name="connsiteX3" fmla="*/ 18050 w 19037"/>
                    <a:gd name="connsiteY3" fmla="*/ 5322 h 16376"/>
                    <a:gd name="connsiteX4" fmla="*/ 15856 w 19037"/>
                    <a:gd name="connsiteY4" fmla="*/ 0 h 16376"/>
                    <a:gd name="connsiteX5" fmla="*/ 0 w 19037"/>
                    <a:gd name="connsiteY5" fmla="*/ 9053 h 16376"/>
                    <a:gd name="connsiteX6" fmla="*/ 2990 w 19037"/>
                    <a:gd name="connsiteY6" fmla="*/ 13524 h 16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37" h="16376">
                      <a:moveTo>
                        <a:pt x="2990" y="13524"/>
                      </a:moveTo>
                      <a:cubicBezTo>
                        <a:pt x="3649" y="14731"/>
                        <a:pt x="4609" y="15636"/>
                        <a:pt x="5651" y="16377"/>
                      </a:cubicBezTo>
                      <a:cubicBezTo>
                        <a:pt x="10123" y="13798"/>
                        <a:pt x="14512" y="11137"/>
                        <a:pt x="19038" y="8668"/>
                      </a:cubicBezTo>
                      <a:cubicBezTo>
                        <a:pt x="18928" y="7516"/>
                        <a:pt x="18626" y="6392"/>
                        <a:pt x="18050" y="5322"/>
                      </a:cubicBezTo>
                      <a:cubicBezTo>
                        <a:pt x="17282" y="3566"/>
                        <a:pt x="16569" y="1783"/>
                        <a:pt x="15856" y="0"/>
                      </a:cubicBezTo>
                      <a:cubicBezTo>
                        <a:pt x="10507" y="2908"/>
                        <a:pt x="5267" y="6008"/>
                        <a:pt x="0" y="9053"/>
                      </a:cubicBezTo>
                      <a:cubicBezTo>
                        <a:pt x="1015" y="10534"/>
                        <a:pt x="2003" y="12015"/>
                        <a:pt x="2990" y="1352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48" name="任意多边形: 形状 5047">
                  <a:extLst>
                    <a:ext uri="{FF2B5EF4-FFF2-40B4-BE49-F238E27FC236}">
                      <a16:creationId xmlns:a16="http://schemas.microsoft.com/office/drawing/2014/main" id="{7877E1E9-85F6-A5D6-1B9B-9A69447FAC8C}"/>
                    </a:ext>
                  </a:extLst>
                </p:cNvPr>
                <p:cNvSpPr/>
                <p:nvPr/>
              </p:nvSpPr>
              <p:spPr>
                <a:xfrm>
                  <a:off x="10983752" y="3482735"/>
                  <a:ext cx="13416" cy="9295"/>
                </a:xfrm>
                <a:custGeom>
                  <a:avLst/>
                  <a:gdLst>
                    <a:gd name="connsiteX0" fmla="*/ 8970 w 13416"/>
                    <a:gd name="connsiteY0" fmla="*/ 8285 h 9295"/>
                    <a:gd name="connsiteX1" fmla="*/ 13387 w 13416"/>
                    <a:gd name="connsiteY1" fmla="*/ 0 h 9295"/>
                    <a:gd name="connsiteX2" fmla="*/ 0 w 13416"/>
                    <a:gd name="connsiteY2" fmla="*/ 7708 h 9295"/>
                    <a:gd name="connsiteX3" fmla="*/ 8970 w 13416"/>
                    <a:gd name="connsiteY3" fmla="*/ 8285 h 9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416" h="9295">
                      <a:moveTo>
                        <a:pt x="8970" y="8285"/>
                      </a:moveTo>
                      <a:cubicBezTo>
                        <a:pt x="12043" y="6611"/>
                        <a:pt x="13661" y="3292"/>
                        <a:pt x="13387" y="0"/>
                      </a:cubicBezTo>
                      <a:cubicBezTo>
                        <a:pt x="8860" y="2469"/>
                        <a:pt x="4471" y="5130"/>
                        <a:pt x="0" y="7708"/>
                      </a:cubicBezTo>
                      <a:cubicBezTo>
                        <a:pt x="2578" y="9519"/>
                        <a:pt x="6007" y="9876"/>
                        <a:pt x="8970" y="828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49" name="任意多边形: 形状 5048">
                  <a:extLst>
                    <a:ext uri="{FF2B5EF4-FFF2-40B4-BE49-F238E27FC236}">
                      <a16:creationId xmlns:a16="http://schemas.microsoft.com/office/drawing/2014/main" id="{E1D60B3C-CD66-7C09-BD8A-5969D913EC50}"/>
                    </a:ext>
                  </a:extLst>
                </p:cNvPr>
                <p:cNvSpPr/>
                <p:nvPr/>
              </p:nvSpPr>
              <p:spPr>
                <a:xfrm>
                  <a:off x="10818035" y="3135506"/>
                  <a:ext cx="277853" cy="342647"/>
                </a:xfrm>
                <a:custGeom>
                  <a:avLst/>
                  <a:gdLst>
                    <a:gd name="connsiteX0" fmla="*/ 138943 w 277853"/>
                    <a:gd name="connsiteY0" fmla="*/ 21145 h 342647"/>
                    <a:gd name="connsiteX1" fmla="*/ 255255 w 277853"/>
                    <a:gd name="connsiteY1" fmla="*/ 99271 h 342647"/>
                    <a:gd name="connsiteX2" fmla="*/ 258135 w 277853"/>
                    <a:gd name="connsiteY2" fmla="*/ 102453 h 342647"/>
                    <a:gd name="connsiteX3" fmla="*/ 249384 w 277853"/>
                    <a:gd name="connsiteY3" fmla="*/ 152269 h 342647"/>
                    <a:gd name="connsiteX4" fmla="*/ 219264 w 277853"/>
                    <a:gd name="connsiteY4" fmla="*/ 210370 h 342647"/>
                    <a:gd name="connsiteX5" fmla="*/ 130494 w 277853"/>
                    <a:gd name="connsiteY5" fmla="*/ 302899 h 342647"/>
                    <a:gd name="connsiteX6" fmla="*/ 92419 w 277853"/>
                    <a:gd name="connsiteY6" fmla="*/ 327587 h 342647"/>
                    <a:gd name="connsiteX7" fmla="*/ 101992 w 277853"/>
                    <a:gd name="connsiteY7" fmla="*/ 332361 h 342647"/>
                    <a:gd name="connsiteX8" fmla="*/ 108576 w 277853"/>
                    <a:gd name="connsiteY8" fmla="*/ 342648 h 342647"/>
                    <a:gd name="connsiteX9" fmla="*/ 143195 w 277853"/>
                    <a:gd name="connsiteY9" fmla="*/ 319660 h 342647"/>
                    <a:gd name="connsiteX10" fmla="*/ 143332 w 277853"/>
                    <a:gd name="connsiteY10" fmla="*/ 319550 h 342647"/>
                    <a:gd name="connsiteX11" fmla="*/ 138257 w 277853"/>
                    <a:gd name="connsiteY11" fmla="*/ 310415 h 342647"/>
                    <a:gd name="connsiteX12" fmla="*/ 141028 w 277853"/>
                    <a:gd name="connsiteY12" fmla="*/ 296726 h 342647"/>
                    <a:gd name="connsiteX13" fmla="*/ 154717 w 277853"/>
                    <a:gd name="connsiteY13" fmla="*/ 299497 h 342647"/>
                    <a:gd name="connsiteX14" fmla="*/ 159325 w 277853"/>
                    <a:gd name="connsiteY14" fmla="*/ 306245 h 342647"/>
                    <a:gd name="connsiteX15" fmla="*/ 235751 w 277853"/>
                    <a:gd name="connsiteY15" fmla="*/ 222495 h 342647"/>
                    <a:gd name="connsiteX16" fmla="*/ 272482 w 277853"/>
                    <a:gd name="connsiteY16" fmla="*/ 144918 h 342647"/>
                    <a:gd name="connsiteX17" fmla="*/ 275472 w 277853"/>
                    <a:gd name="connsiteY17" fmla="*/ 85692 h 342647"/>
                    <a:gd name="connsiteX18" fmla="*/ 266420 w 277853"/>
                    <a:gd name="connsiteY18" fmla="*/ 78203 h 342647"/>
                    <a:gd name="connsiteX19" fmla="*/ 265130 w 277853"/>
                    <a:gd name="connsiteY19" fmla="*/ 78231 h 342647"/>
                    <a:gd name="connsiteX20" fmla="*/ 141933 w 277853"/>
                    <a:gd name="connsiteY20" fmla="*/ 3012 h 342647"/>
                    <a:gd name="connsiteX21" fmla="*/ 0 w 277853"/>
                    <a:gd name="connsiteY21" fmla="*/ 20706 h 342647"/>
                    <a:gd name="connsiteX22" fmla="*/ 7023 w 277853"/>
                    <a:gd name="connsiteY22" fmla="*/ 36452 h 342647"/>
                    <a:gd name="connsiteX23" fmla="*/ 138943 w 277853"/>
                    <a:gd name="connsiteY23" fmla="*/ 21145 h 342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7853" h="342647">
                      <a:moveTo>
                        <a:pt x="138943" y="21145"/>
                      </a:moveTo>
                      <a:cubicBezTo>
                        <a:pt x="186730" y="29264"/>
                        <a:pt x="229880" y="53898"/>
                        <a:pt x="255255" y="99271"/>
                      </a:cubicBezTo>
                      <a:cubicBezTo>
                        <a:pt x="255996" y="100560"/>
                        <a:pt x="256983" y="101630"/>
                        <a:pt x="258135" y="102453"/>
                      </a:cubicBezTo>
                      <a:cubicBezTo>
                        <a:pt x="258903" y="118034"/>
                        <a:pt x="255173" y="135481"/>
                        <a:pt x="249384" y="152269"/>
                      </a:cubicBezTo>
                      <a:cubicBezTo>
                        <a:pt x="241676" y="174599"/>
                        <a:pt x="230100" y="195831"/>
                        <a:pt x="219264" y="210370"/>
                      </a:cubicBezTo>
                      <a:cubicBezTo>
                        <a:pt x="192326" y="246718"/>
                        <a:pt x="163577" y="277963"/>
                        <a:pt x="130494" y="302899"/>
                      </a:cubicBezTo>
                      <a:cubicBezTo>
                        <a:pt x="118424" y="312006"/>
                        <a:pt x="105778" y="320236"/>
                        <a:pt x="92419" y="327587"/>
                      </a:cubicBezTo>
                      <a:cubicBezTo>
                        <a:pt x="96149" y="327203"/>
                        <a:pt x="99962" y="328932"/>
                        <a:pt x="101992" y="332361"/>
                      </a:cubicBezTo>
                      <a:cubicBezTo>
                        <a:pt x="104187" y="335817"/>
                        <a:pt x="106409" y="339219"/>
                        <a:pt x="108576" y="342648"/>
                      </a:cubicBezTo>
                      <a:cubicBezTo>
                        <a:pt x="120618" y="335652"/>
                        <a:pt x="132168" y="328026"/>
                        <a:pt x="143195" y="319660"/>
                      </a:cubicBezTo>
                      <a:cubicBezTo>
                        <a:pt x="143250" y="319632"/>
                        <a:pt x="143277" y="319577"/>
                        <a:pt x="143332" y="319550"/>
                      </a:cubicBezTo>
                      <a:cubicBezTo>
                        <a:pt x="141714" y="316478"/>
                        <a:pt x="140095" y="313378"/>
                        <a:pt x="138257" y="310415"/>
                      </a:cubicBezTo>
                      <a:cubicBezTo>
                        <a:pt x="135240" y="305861"/>
                        <a:pt x="136474" y="299744"/>
                        <a:pt x="141028" y="296726"/>
                      </a:cubicBezTo>
                      <a:cubicBezTo>
                        <a:pt x="145554" y="293709"/>
                        <a:pt x="151699" y="294943"/>
                        <a:pt x="154717" y="299497"/>
                      </a:cubicBezTo>
                      <a:cubicBezTo>
                        <a:pt x="156280" y="301719"/>
                        <a:pt x="157789" y="303969"/>
                        <a:pt x="159325" y="306245"/>
                      </a:cubicBezTo>
                      <a:cubicBezTo>
                        <a:pt x="187141" y="282489"/>
                        <a:pt x="212214" y="254536"/>
                        <a:pt x="235751" y="222495"/>
                      </a:cubicBezTo>
                      <a:cubicBezTo>
                        <a:pt x="249659" y="203512"/>
                        <a:pt x="264746" y="174270"/>
                        <a:pt x="272482" y="144918"/>
                      </a:cubicBezTo>
                      <a:cubicBezTo>
                        <a:pt x="277968" y="124152"/>
                        <a:pt x="279751" y="103276"/>
                        <a:pt x="275472" y="85692"/>
                      </a:cubicBezTo>
                      <a:cubicBezTo>
                        <a:pt x="274457" y="81467"/>
                        <a:pt x="270754" y="78395"/>
                        <a:pt x="266420" y="78203"/>
                      </a:cubicBezTo>
                      <a:cubicBezTo>
                        <a:pt x="265981" y="78176"/>
                        <a:pt x="265569" y="78176"/>
                        <a:pt x="265130" y="78231"/>
                      </a:cubicBezTo>
                      <a:cubicBezTo>
                        <a:pt x="235943" y="35025"/>
                        <a:pt x="191174" y="11022"/>
                        <a:pt x="141933" y="3012"/>
                      </a:cubicBezTo>
                      <a:cubicBezTo>
                        <a:pt x="95244" y="-4559"/>
                        <a:pt x="44604" y="2436"/>
                        <a:pt x="0" y="20706"/>
                      </a:cubicBezTo>
                      <a:cubicBezTo>
                        <a:pt x="3072" y="25616"/>
                        <a:pt x="5431" y="30883"/>
                        <a:pt x="7023" y="36452"/>
                      </a:cubicBezTo>
                      <a:cubicBezTo>
                        <a:pt x="48637" y="19910"/>
                        <a:pt x="95655" y="13793"/>
                        <a:pt x="138943" y="2114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50" name="任意多边形: 形状 5049">
                  <a:extLst>
                    <a:ext uri="{FF2B5EF4-FFF2-40B4-BE49-F238E27FC236}">
                      <a16:creationId xmlns:a16="http://schemas.microsoft.com/office/drawing/2014/main" id="{6AA9537C-B7F0-0CEB-275D-A2D2DC32910B}"/>
                    </a:ext>
                  </a:extLst>
                </p:cNvPr>
                <p:cNvSpPr/>
                <p:nvPr/>
              </p:nvSpPr>
              <p:spPr>
                <a:xfrm>
                  <a:off x="10650644" y="3210390"/>
                  <a:ext cx="257560" cy="312590"/>
                </a:xfrm>
                <a:custGeom>
                  <a:avLst/>
                  <a:gdLst>
                    <a:gd name="connsiteX0" fmla="*/ 253692 w 257560"/>
                    <a:gd name="connsiteY0" fmla="*/ 255941 h 312590"/>
                    <a:gd name="connsiteX1" fmla="*/ 183713 w 257560"/>
                    <a:gd name="connsiteY1" fmla="*/ 282550 h 312590"/>
                    <a:gd name="connsiteX2" fmla="*/ 78567 w 257560"/>
                    <a:gd name="connsiteY2" fmla="*/ 284360 h 312590"/>
                    <a:gd name="connsiteX3" fmla="*/ 31575 w 257560"/>
                    <a:gd name="connsiteY3" fmla="*/ 239097 h 312590"/>
                    <a:gd name="connsiteX4" fmla="*/ 21206 w 257560"/>
                    <a:gd name="connsiteY4" fmla="*/ 178308 h 312590"/>
                    <a:gd name="connsiteX5" fmla="*/ 34236 w 257560"/>
                    <a:gd name="connsiteY5" fmla="*/ 116174 h 312590"/>
                    <a:gd name="connsiteX6" fmla="*/ 63012 w 257560"/>
                    <a:gd name="connsiteY6" fmla="*/ 57223 h 312590"/>
                    <a:gd name="connsiteX7" fmla="*/ 95327 w 257560"/>
                    <a:gd name="connsiteY7" fmla="*/ 15828 h 312590"/>
                    <a:gd name="connsiteX8" fmla="*/ 82626 w 257560"/>
                    <a:gd name="connsiteY8" fmla="*/ 0 h 312590"/>
                    <a:gd name="connsiteX9" fmla="*/ 45648 w 257560"/>
                    <a:gd name="connsiteY9" fmla="*/ 46333 h 312590"/>
                    <a:gd name="connsiteX10" fmla="*/ 14842 w 257560"/>
                    <a:gd name="connsiteY10" fmla="*/ 108740 h 312590"/>
                    <a:gd name="connsiteX11" fmla="*/ 193 w 257560"/>
                    <a:gd name="connsiteY11" fmla="*/ 177403 h 312590"/>
                    <a:gd name="connsiteX12" fmla="*/ 12263 w 257560"/>
                    <a:gd name="connsiteY12" fmla="*/ 247766 h 312590"/>
                    <a:gd name="connsiteX13" fmla="*/ 71050 w 257560"/>
                    <a:gd name="connsiteY13" fmla="*/ 304303 h 312590"/>
                    <a:gd name="connsiteX14" fmla="*/ 188925 w 257560"/>
                    <a:gd name="connsiteY14" fmla="*/ 303206 h 312590"/>
                    <a:gd name="connsiteX15" fmla="*/ 257560 w 257560"/>
                    <a:gd name="connsiteY15" fmla="*/ 277749 h 312590"/>
                    <a:gd name="connsiteX16" fmla="*/ 252321 w 257560"/>
                    <a:gd name="connsiteY16" fmla="*/ 267489 h 312590"/>
                    <a:gd name="connsiteX17" fmla="*/ 253692 w 257560"/>
                    <a:gd name="connsiteY17" fmla="*/ 255941 h 312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57560" h="312590">
                      <a:moveTo>
                        <a:pt x="253692" y="255941"/>
                      </a:moveTo>
                      <a:cubicBezTo>
                        <a:pt x="232296" y="267105"/>
                        <a:pt x="209170" y="276130"/>
                        <a:pt x="183713" y="282550"/>
                      </a:cubicBezTo>
                      <a:cubicBezTo>
                        <a:pt x="148847" y="291410"/>
                        <a:pt x="110113" y="296183"/>
                        <a:pt x="78567" y="284360"/>
                      </a:cubicBezTo>
                      <a:cubicBezTo>
                        <a:pt x="58953" y="277008"/>
                        <a:pt x="42301" y="262936"/>
                        <a:pt x="31575" y="239097"/>
                      </a:cubicBezTo>
                      <a:cubicBezTo>
                        <a:pt x="23181" y="220471"/>
                        <a:pt x="20301" y="199348"/>
                        <a:pt x="21206" y="178308"/>
                      </a:cubicBezTo>
                      <a:cubicBezTo>
                        <a:pt x="22112" y="156719"/>
                        <a:pt x="26995" y="135157"/>
                        <a:pt x="34236" y="116174"/>
                      </a:cubicBezTo>
                      <a:cubicBezTo>
                        <a:pt x="42247" y="95216"/>
                        <a:pt x="51601" y="75465"/>
                        <a:pt x="63012" y="57223"/>
                      </a:cubicBezTo>
                      <a:cubicBezTo>
                        <a:pt x="72312" y="42355"/>
                        <a:pt x="82983" y="28502"/>
                        <a:pt x="95327" y="15828"/>
                      </a:cubicBezTo>
                      <a:cubicBezTo>
                        <a:pt x="89978" y="11247"/>
                        <a:pt x="85754" y="5898"/>
                        <a:pt x="82626" y="0"/>
                      </a:cubicBezTo>
                      <a:cubicBezTo>
                        <a:pt x="68499" y="14127"/>
                        <a:pt x="56209" y="29599"/>
                        <a:pt x="45648" y="46333"/>
                      </a:cubicBezTo>
                      <a:cubicBezTo>
                        <a:pt x="33468" y="65645"/>
                        <a:pt x="23428" y="86548"/>
                        <a:pt x="14842" y="108740"/>
                      </a:cubicBezTo>
                      <a:cubicBezTo>
                        <a:pt x="6750" y="129698"/>
                        <a:pt x="1290" y="153537"/>
                        <a:pt x="193" y="177403"/>
                      </a:cubicBezTo>
                      <a:cubicBezTo>
                        <a:pt x="-904" y="201762"/>
                        <a:pt x="2607" y="226177"/>
                        <a:pt x="12263" y="247766"/>
                      </a:cubicBezTo>
                      <a:cubicBezTo>
                        <a:pt x="25623" y="277612"/>
                        <a:pt x="46526" y="295086"/>
                        <a:pt x="71050" y="304303"/>
                      </a:cubicBezTo>
                      <a:cubicBezTo>
                        <a:pt x="106383" y="317608"/>
                        <a:pt x="149835" y="313136"/>
                        <a:pt x="188925" y="303206"/>
                      </a:cubicBezTo>
                      <a:cubicBezTo>
                        <a:pt x="213724" y="296869"/>
                        <a:pt x="236438" y="288283"/>
                        <a:pt x="257560" y="277749"/>
                      </a:cubicBezTo>
                      <a:cubicBezTo>
                        <a:pt x="255832" y="274320"/>
                        <a:pt x="254159" y="270864"/>
                        <a:pt x="252321" y="267489"/>
                      </a:cubicBezTo>
                      <a:cubicBezTo>
                        <a:pt x="250126" y="263676"/>
                        <a:pt x="250867" y="259068"/>
                        <a:pt x="253692" y="25594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51" name="任意多边形: 形状 5050">
                  <a:extLst>
                    <a:ext uri="{FF2B5EF4-FFF2-40B4-BE49-F238E27FC236}">
                      <a16:creationId xmlns:a16="http://schemas.microsoft.com/office/drawing/2014/main" id="{67127177-2877-552E-96D7-2989ECA49F3E}"/>
                    </a:ext>
                  </a:extLst>
                </p:cNvPr>
                <p:cNvSpPr/>
                <p:nvPr/>
              </p:nvSpPr>
              <p:spPr>
                <a:xfrm>
                  <a:off x="10901670" y="3463061"/>
                  <a:ext cx="24968" cy="25105"/>
                </a:xfrm>
                <a:custGeom>
                  <a:avLst/>
                  <a:gdLst>
                    <a:gd name="connsiteX0" fmla="*/ 18385 w 24968"/>
                    <a:gd name="connsiteY0" fmla="*/ 4833 h 25105"/>
                    <a:gd name="connsiteX1" fmla="*/ 8811 w 24968"/>
                    <a:gd name="connsiteY1" fmla="*/ 60 h 25105"/>
                    <a:gd name="connsiteX2" fmla="*/ 2639 w 24968"/>
                    <a:gd name="connsiteY2" fmla="*/ 3297 h 25105"/>
                    <a:gd name="connsiteX3" fmla="*/ 1322 w 24968"/>
                    <a:gd name="connsiteY3" fmla="*/ 14845 h 25105"/>
                    <a:gd name="connsiteX4" fmla="*/ 6561 w 24968"/>
                    <a:gd name="connsiteY4" fmla="*/ 25105 h 25105"/>
                    <a:gd name="connsiteX5" fmla="*/ 24968 w 24968"/>
                    <a:gd name="connsiteY5" fmla="*/ 15147 h 25105"/>
                    <a:gd name="connsiteX6" fmla="*/ 18385 w 24968"/>
                    <a:gd name="connsiteY6" fmla="*/ 4833 h 25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968" h="25105">
                      <a:moveTo>
                        <a:pt x="18385" y="4833"/>
                      </a:moveTo>
                      <a:cubicBezTo>
                        <a:pt x="16355" y="1376"/>
                        <a:pt x="12569" y="-352"/>
                        <a:pt x="8811" y="60"/>
                      </a:cubicBezTo>
                      <a:cubicBezTo>
                        <a:pt x="6781" y="1184"/>
                        <a:pt x="4696" y="2227"/>
                        <a:pt x="2639" y="3297"/>
                      </a:cubicBezTo>
                      <a:cubicBezTo>
                        <a:pt x="-187" y="6397"/>
                        <a:pt x="-927" y="11033"/>
                        <a:pt x="1322" y="14845"/>
                      </a:cubicBezTo>
                      <a:cubicBezTo>
                        <a:pt x="3132" y="18247"/>
                        <a:pt x="4833" y="21676"/>
                        <a:pt x="6561" y="25105"/>
                      </a:cubicBezTo>
                      <a:cubicBezTo>
                        <a:pt x="12844" y="21978"/>
                        <a:pt x="18961" y="18631"/>
                        <a:pt x="24968" y="15147"/>
                      </a:cubicBezTo>
                      <a:cubicBezTo>
                        <a:pt x="22801" y="11691"/>
                        <a:pt x="20579" y="8289"/>
                        <a:pt x="18385" y="483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52" name="任意多边形: 形状 5051">
                  <a:extLst>
                    <a:ext uri="{FF2B5EF4-FFF2-40B4-BE49-F238E27FC236}">
                      <a16:creationId xmlns:a16="http://schemas.microsoft.com/office/drawing/2014/main" id="{1A53898C-3D62-A96E-C5D6-7703EE11EE27}"/>
                    </a:ext>
                  </a:extLst>
                </p:cNvPr>
                <p:cNvSpPr/>
                <p:nvPr/>
              </p:nvSpPr>
              <p:spPr>
                <a:xfrm>
                  <a:off x="10954670" y="3430610"/>
                  <a:ext cx="22717" cy="24473"/>
                </a:xfrm>
                <a:custGeom>
                  <a:avLst/>
                  <a:gdLst>
                    <a:gd name="connsiteX0" fmla="*/ 4421 w 22717"/>
                    <a:gd name="connsiteY0" fmla="*/ 1650 h 24473"/>
                    <a:gd name="connsiteX1" fmla="*/ 1650 w 22717"/>
                    <a:gd name="connsiteY1" fmla="*/ 15339 h 24473"/>
                    <a:gd name="connsiteX2" fmla="*/ 6725 w 22717"/>
                    <a:gd name="connsiteY2" fmla="*/ 24474 h 24473"/>
                    <a:gd name="connsiteX3" fmla="*/ 22718 w 22717"/>
                    <a:gd name="connsiteY3" fmla="*/ 11169 h 24473"/>
                    <a:gd name="connsiteX4" fmla="*/ 18110 w 22717"/>
                    <a:gd name="connsiteY4" fmla="*/ 4421 h 24473"/>
                    <a:gd name="connsiteX5" fmla="*/ 4421 w 22717"/>
                    <a:gd name="connsiteY5" fmla="*/ 1650 h 244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717" h="24473">
                      <a:moveTo>
                        <a:pt x="4421" y="1650"/>
                      </a:moveTo>
                      <a:cubicBezTo>
                        <a:pt x="-133" y="4668"/>
                        <a:pt x="-1367" y="10813"/>
                        <a:pt x="1650" y="15339"/>
                      </a:cubicBezTo>
                      <a:cubicBezTo>
                        <a:pt x="3488" y="18302"/>
                        <a:pt x="5107" y="21374"/>
                        <a:pt x="6725" y="24474"/>
                      </a:cubicBezTo>
                      <a:cubicBezTo>
                        <a:pt x="12239" y="20304"/>
                        <a:pt x="17451" y="15668"/>
                        <a:pt x="22718" y="11169"/>
                      </a:cubicBezTo>
                      <a:cubicBezTo>
                        <a:pt x="21182" y="8920"/>
                        <a:pt x="19673" y="6643"/>
                        <a:pt x="18110" y="4421"/>
                      </a:cubicBezTo>
                      <a:cubicBezTo>
                        <a:pt x="15092" y="-133"/>
                        <a:pt x="8975" y="-1367"/>
                        <a:pt x="4421" y="165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53" name="任意多边形: 形状 5052">
                  <a:extLst>
                    <a:ext uri="{FF2B5EF4-FFF2-40B4-BE49-F238E27FC236}">
                      <a16:creationId xmlns:a16="http://schemas.microsoft.com/office/drawing/2014/main" id="{5B2AB008-239F-204E-4094-C6558BB12F41}"/>
                    </a:ext>
                  </a:extLst>
                </p:cNvPr>
                <p:cNvSpPr/>
                <p:nvPr/>
              </p:nvSpPr>
              <p:spPr>
                <a:xfrm>
                  <a:off x="11287122" y="3190018"/>
                  <a:ext cx="222901" cy="148506"/>
                </a:xfrm>
                <a:custGeom>
                  <a:avLst/>
                  <a:gdLst>
                    <a:gd name="connsiteX0" fmla="*/ 88359 w 222901"/>
                    <a:gd name="connsiteY0" fmla="*/ 124860 h 148506"/>
                    <a:gd name="connsiteX1" fmla="*/ 96835 w 222901"/>
                    <a:gd name="connsiteY1" fmla="*/ 135970 h 148506"/>
                    <a:gd name="connsiteX2" fmla="*/ 95957 w 222901"/>
                    <a:gd name="connsiteY2" fmla="*/ 143267 h 148506"/>
                    <a:gd name="connsiteX3" fmla="*/ 128108 w 222901"/>
                    <a:gd name="connsiteY3" fmla="*/ 147163 h 148506"/>
                    <a:gd name="connsiteX4" fmla="*/ 130906 w 222901"/>
                    <a:gd name="connsiteY4" fmla="*/ 147437 h 148506"/>
                    <a:gd name="connsiteX5" fmla="*/ 132277 w 222901"/>
                    <a:gd name="connsiteY5" fmla="*/ 140469 h 148506"/>
                    <a:gd name="connsiteX6" fmla="*/ 143525 w 222901"/>
                    <a:gd name="connsiteY6" fmla="*/ 132185 h 148506"/>
                    <a:gd name="connsiteX7" fmla="*/ 151836 w 222901"/>
                    <a:gd name="connsiteY7" fmla="*/ 143432 h 148506"/>
                    <a:gd name="connsiteX8" fmla="*/ 151150 w 222901"/>
                    <a:gd name="connsiteY8" fmla="*/ 148507 h 148506"/>
                    <a:gd name="connsiteX9" fmla="*/ 163276 w 222901"/>
                    <a:gd name="connsiteY9" fmla="*/ 147793 h 148506"/>
                    <a:gd name="connsiteX10" fmla="*/ 187772 w 222901"/>
                    <a:gd name="connsiteY10" fmla="*/ 140332 h 148506"/>
                    <a:gd name="connsiteX11" fmla="*/ 198827 w 222901"/>
                    <a:gd name="connsiteY11" fmla="*/ 132322 h 148506"/>
                    <a:gd name="connsiteX12" fmla="*/ 207715 w 222901"/>
                    <a:gd name="connsiteY12" fmla="*/ 121706 h 148506"/>
                    <a:gd name="connsiteX13" fmla="*/ 222885 w 222901"/>
                    <a:gd name="connsiteY13" fmla="*/ 68076 h 148506"/>
                    <a:gd name="connsiteX14" fmla="*/ 209965 w 222901"/>
                    <a:gd name="connsiteY14" fmla="*/ 29232 h 148506"/>
                    <a:gd name="connsiteX15" fmla="*/ 192738 w 222901"/>
                    <a:gd name="connsiteY15" fmla="*/ 18671 h 148506"/>
                    <a:gd name="connsiteX16" fmla="*/ 167281 w 222901"/>
                    <a:gd name="connsiteY16" fmla="*/ 12142 h 148506"/>
                    <a:gd name="connsiteX17" fmla="*/ 125310 w 222901"/>
                    <a:gd name="connsiteY17" fmla="*/ 5586 h 148506"/>
                    <a:gd name="connsiteX18" fmla="*/ 83256 w 222901"/>
                    <a:gd name="connsiteY18" fmla="*/ 1197 h 148506"/>
                    <a:gd name="connsiteX19" fmla="*/ 55852 w 222901"/>
                    <a:gd name="connsiteY19" fmla="*/ 319 h 148506"/>
                    <a:gd name="connsiteX20" fmla="*/ 43014 w 222901"/>
                    <a:gd name="connsiteY20" fmla="*/ 2925 h 148506"/>
                    <a:gd name="connsiteX21" fmla="*/ 35250 w 222901"/>
                    <a:gd name="connsiteY21" fmla="*/ 2404 h 148506"/>
                    <a:gd name="connsiteX22" fmla="*/ 494 w 222901"/>
                    <a:gd name="connsiteY22" fmla="*/ 52413 h 148506"/>
                    <a:gd name="connsiteX23" fmla="*/ 17200 w 222901"/>
                    <a:gd name="connsiteY23" fmla="*/ 110212 h 148506"/>
                    <a:gd name="connsiteX24" fmla="*/ 59830 w 222901"/>
                    <a:gd name="connsiteY24" fmla="*/ 135531 h 148506"/>
                    <a:gd name="connsiteX25" fmla="*/ 76042 w 222901"/>
                    <a:gd name="connsiteY25" fmla="*/ 139783 h 148506"/>
                    <a:gd name="connsiteX26" fmla="*/ 77249 w 222901"/>
                    <a:gd name="connsiteY26" fmla="*/ 133337 h 148506"/>
                    <a:gd name="connsiteX27" fmla="*/ 88359 w 222901"/>
                    <a:gd name="connsiteY27" fmla="*/ 124860 h 148506"/>
                    <a:gd name="connsiteX28" fmla="*/ 32150 w 222901"/>
                    <a:gd name="connsiteY28" fmla="*/ 95810 h 148506"/>
                    <a:gd name="connsiteX29" fmla="*/ 20629 w 222901"/>
                    <a:gd name="connsiteY29" fmla="*/ 54470 h 148506"/>
                    <a:gd name="connsiteX30" fmla="*/ 39036 w 222901"/>
                    <a:gd name="connsiteY30" fmla="*/ 22127 h 148506"/>
                    <a:gd name="connsiteX31" fmla="*/ 44577 w 222901"/>
                    <a:gd name="connsiteY31" fmla="*/ 20893 h 148506"/>
                    <a:gd name="connsiteX32" fmla="*/ 57223 w 222901"/>
                    <a:gd name="connsiteY32" fmla="*/ 17601 h 148506"/>
                    <a:gd name="connsiteX33" fmla="*/ 81501 w 222901"/>
                    <a:gd name="connsiteY33" fmla="*/ 18918 h 148506"/>
                    <a:gd name="connsiteX34" fmla="*/ 122731 w 222901"/>
                    <a:gd name="connsiteY34" fmla="*/ 24048 h 148506"/>
                    <a:gd name="connsiteX35" fmla="*/ 163467 w 222901"/>
                    <a:gd name="connsiteY35" fmla="*/ 31125 h 148506"/>
                    <a:gd name="connsiteX36" fmla="*/ 185358 w 222901"/>
                    <a:gd name="connsiteY36" fmla="*/ 37023 h 148506"/>
                    <a:gd name="connsiteX37" fmla="*/ 195783 w 222901"/>
                    <a:gd name="connsiteY37" fmla="*/ 43442 h 148506"/>
                    <a:gd name="connsiteX38" fmla="*/ 201653 w 222901"/>
                    <a:gd name="connsiteY38" fmla="*/ 74907 h 148506"/>
                    <a:gd name="connsiteX39" fmla="*/ 189830 w 222901"/>
                    <a:gd name="connsiteY39" fmla="*/ 110376 h 148506"/>
                    <a:gd name="connsiteX40" fmla="*/ 184426 w 222901"/>
                    <a:gd name="connsiteY40" fmla="*/ 116631 h 148506"/>
                    <a:gd name="connsiteX41" fmla="*/ 177568 w 222901"/>
                    <a:gd name="connsiteY41" fmla="*/ 121541 h 148506"/>
                    <a:gd name="connsiteX42" fmla="*/ 160560 w 222901"/>
                    <a:gd name="connsiteY42" fmla="*/ 126589 h 148506"/>
                    <a:gd name="connsiteX43" fmla="*/ 130522 w 222901"/>
                    <a:gd name="connsiteY43" fmla="*/ 125930 h 148506"/>
                    <a:gd name="connsiteX44" fmla="*/ 66166 w 222901"/>
                    <a:gd name="connsiteY44" fmla="*/ 115396 h 148506"/>
                    <a:gd name="connsiteX45" fmla="*/ 32150 w 222901"/>
                    <a:gd name="connsiteY45" fmla="*/ 95810 h 148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222901" h="148506">
                      <a:moveTo>
                        <a:pt x="88359" y="124860"/>
                      </a:moveTo>
                      <a:cubicBezTo>
                        <a:pt x="93763" y="125601"/>
                        <a:pt x="97549" y="130566"/>
                        <a:pt x="96835" y="135970"/>
                      </a:cubicBezTo>
                      <a:cubicBezTo>
                        <a:pt x="96561" y="138412"/>
                        <a:pt x="96259" y="140853"/>
                        <a:pt x="95957" y="143267"/>
                      </a:cubicBezTo>
                      <a:cubicBezTo>
                        <a:pt x="106985" y="144831"/>
                        <a:pt x="117930" y="145956"/>
                        <a:pt x="128108" y="147163"/>
                      </a:cubicBezTo>
                      <a:cubicBezTo>
                        <a:pt x="129013" y="147272"/>
                        <a:pt x="129973" y="147355"/>
                        <a:pt x="130906" y="147437"/>
                      </a:cubicBezTo>
                      <a:cubicBezTo>
                        <a:pt x="131345" y="145105"/>
                        <a:pt x="131866" y="142801"/>
                        <a:pt x="132277" y="140469"/>
                      </a:cubicBezTo>
                      <a:cubicBezTo>
                        <a:pt x="133100" y="135065"/>
                        <a:pt x="138120" y="131362"/>
                        <a:pt x="143525" y="132185"/>
                      </a:cubicBezTo>
                      <a:cubicBezTo>
                        <a:pt x="148901" y="132980"/>
                        <a:pt x="152632" y="138028"/>
                        <a:pt x="151836" y="143432"/>
                      </a:cubicBezTo>
                      <a:cubicBezTo>
                        <a:pt x="151617" y="145133"/>
                        <a:pt x="151370" y="146806"/>
                        <a:pt x="151150" y="148507"/>
                      </a:cubicBezTo>
                      <a:cubicBezTo>
                        <a:pt x="155210" y="148452"/>
                        <a:pt x="159271" y="148287"/>
                        <a:pt x="163276" y="147793"/>
                      </a:cubicBezTo>
                      <a:cubicBezTo>
                        <a:pt x="171944" y="146696"/>
                        <a:pt x="180283" y="144392"/>
                        <a:pt x="187772" y="140332"/>
                      </a:cubicBezTo>
                      <a:cubicBezTo>
                        <a:pt x="191613" y="138247"/>
                        <a:pt x="195426" y="135477"/>
                        <a:pt x="198827" y="132322"/>
                      </a:cubicBezTo>
                      <a:cubicBezTo>
                        <a:pt x="202311" y="129112"/>
                        <a:pt x="205384" y="125464"/>
                        <a:pt x="207715" y="121706"/>
                      </a:cubicBezTo>
                      <a:cubicBezTo>
                        <a:pt x="215232" y="109636"/>
                        <a:pt x="222474" y="87937"/>
                        <a:pt x="222885" y="68076"/>
                      </a:cubicBezTo>
                      <a:cubicBezTo>
                        <a:pt x="223187" y="52577"/>
                        <a:pt x="219291" y="38285"/>
                        <a:pt x="209965" y="29232"/>
                      </a:cubicBezTo>
                      <a:cubicBezTo>
                        <a:pt x="205274" y="24679"/>
                        <a:pt x="199321" y="21222"/>
                        <a:pt x="192738" y="18671"/>
                      </a:cubicBezTo>
                      <a:cubicBezTo>
                        <a:pt x="184398" y="15434"/>
                        <a:pt x="175154" y="13624"/>
                        <a:pt x="167281" y="12142"/>
                      </a:cubicBezTo>
                      <a:cubicBezTo>
                        <a:pt x="153235" y="9509"/>
                        <a:pt x="139300" y="7369"/>
                        <a:pt x="125310" y="5586"/>
                      </a:cubicBezTo>
                      <a:cubicBezTo>
                        <a:pt x="111374" y="3830"/>
                        <a:pt x="97411" y="2404"/>
                        <a:pt x="83256" y="1197"/>
                      </a:cubicBezTo>
                      <a:cubicBezTo>
                        <a:pt x="75356" y="511"/>
                        <a:pt x="65261" y="-531"/>
                        <a:pt x="55852" y="319"/>
                      </a:cubicBezTo>
                      <a:cubicBezTo>
                        <a:pt x="51353" y="731"/>
                        <a:pt x="46991" y="1526"/>
                        <a:pt x="43014" y="2925"/>
                      </a:cubicBezTo>
                      <a:cubicBezTo>
                        <a:pt x="40682" y="1746"/>
                        <a:pt x="37911" y="1471"/>
                        <a:pt x="35250" y="2404"/>
                      </a:cubicBezTo>
                      <a:cubicBezTo>
                        <a:pt x="14676" y="9536"/>
                        <a:pt x="2990" y="29891"/>
                        <a:pt x="494" y="52413"/>
                      </a:cubicBezTo>
                      <a:cubicBezTo>
                        <a:pt x="-1865" y="73782"/>
                        <a:pt x="4307" y="96660"/>
                        <a:pt x="17200" y="110212"/>
                      </a:cubicBezTo>
                      <a:cubicBezTo>
                        <a:pt x="28831" y="122446"/>
                        <a:pt x="43645" y="130319"/>
                        <a:pt x="59830" y="135531"/>
                      </a:cubicBezTo>
                      <a:cubicBezTo>
                        <a:pt x="65124" y="137232"/>
                        <a:pt x="70555" y="138604"/>
                        <a:pt x="76042" y="139783"/>
                      </a:cubicBezTo>
                      <a:cubicBezTo>
                        <a:pt x="76453" y="137644"/>
                        <a:pt x="76892" y="135504"/>
                        <a:pt x="77249" y="133337"/>
                      </a:cubicBezTo>
                      <a:cubicBezTo>
                        <a:pt x="77962" y="127905"/>
                        <a:pt x="82955" y="124120"/>
                        <a:pt x="88359" y="124860"/>
                      </a:cubicBezTo>
                      <a:close/>
                      <a:moveTo>
                        <a:pt x="32150" y="95810"/>
                      </a:moveTo>
                      <a:cubicBezTo>
                        <a:pt x="22878" y="86236"/>
                        <a:pt x="19093" y="69750"/>
                        <a:pt x="20629" y="54470"/>
                      </a:cubicBezTo>
                      <a:cubicBezTo>
                        <a:pt x="22001" y="40864"/>
                        <a:pt x="27570" y="27751"/>
                        <a:pt x="39036" y="22127"/>
                      </a:cubicBezTo>
                      <a:cubicBezTo>
                        <a:pt x="40901" y="22374"/>
                        <a:pt x="42849" y="21990"/>
                        <a:pt x="44577" y="20893"/>
                      </a:cubicBezTo>
                      <a:cubicBezTo>
                        <a:pt x="48116" y="18726"/>
                        <a:pt x="52588" y="17930"/>
                        <a:pt x="57223" y="17601"/>
                      </a:cubicBezTo>
                      <a:cubicBezTo>
                        <a:pt x="65590" y="16998"/>
                        <a:pt x="74506" y="18205"/>
                        <a:pt x="81501" y="18918"/>
                      </a:cubicBezTo>
                      <a:cubicBezTo>
                        <a:pt x="95381" y="20399"/>
                        <a:pt x="109097" y="22073"/>
                        <a:pt x="122731" y="24048"/>
                      </a:cubicBezTo>
                      <a:cubicBezTo>
                        <a:pt x="136310" y="26023"/>
                        <a:pt x="149834" y="28327"/>
                        <a:pt x="163467" y="31125"/>
                      </a:cubicBezTo>
                      <a:cubicBezTo>
                        <a:pt x="170216" y="32497"/>
                        <a:pt x="178226" y="34115"/>
                        <a:pt x="185358" y="37023"/>
                      </a:cubicBezTo>
                      <a:cubicBezTo>
                        <a:pt x="189309" y="38614"/>
                        <a:pt x="192985" y="40644"/>
                        <a:pt x="195783" y="43442"/>
                      </a:cubicBezTo>
                      <a:cubicBezTo>
                        <a:pt x="202860" y="50520"/>
                        <a:pt x="203189" y="62809"/>
                        <a:pt x="201653" y="74907"/>
                      </a:cubicBezTo>
                      <a:cubicBezTo>
                        <a:pt x="199925" y="88568"/>
                        <a:pt x="194987" y="102256"/>
                        <a:pt x="189830" y="110376"/>
                      </a:cubicBezTo>
                      <a:cubicBezTo>
                        <a:pt x="188403" y="112598"/>
                        <a:pt x="186510" y="114710"/>
                        <a:pt x="184426" y="116631"/>
                      </a:cubicBezTo>
                      <a:cubicBezTo>
                        <a:pt x="182286" y="118551"/>
                        <a:pt x="179927" y="120252"/>
                        <a:pt x="177568" y="121541"/>
                      </a:cubicBezTo>
                      <a:cubicBezTo>
                        <a:pt x="172383" y="124339"/>
                        <a:pt x="166567" y="125821"/>
                        <a:pt x="160560" y="126589"/>
                      </a:cubicBezTo>
                      <a:cubicBezTo>
                        <a:pt x="150520" y="127851"/>
                        <a:pt x="140013" y="127028"/>
                        <a:pt x="130522" y="125930"/>
                      </a:cubicBezTo>
                      <a:cubicBezTo>
                        <a:pt x="110332" y="123626"/>
                        <a:pt x="87042" y="121980"/>
                        <a:pt x="66166" y="115396"/>
                      </a:cubicBezTo>
                      <a:cubicBezTo>
                        <a:pt x="53355" y="111391"/>
                        <a:pt x="41422" y="105466"/>
                        <a:pt x="32150" y="9581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54" name="任意多边形: 形状 5053">
                  <a:extLst>
                    <a:ext uri="{FF2B5EF4-FFF2-40B4-BE49-F238E27FC236}">
                      <a16:creationId xmlns:a16="http://schemas.microsoft.com/office/drawing/2014/main" id="{7FF1A0DC-4AE7-3928-034A-450994ABCA23}"/>
                    </a:ext>
                  </a:extLst>
                </p:cNvPr>
                <p:cNvSpPr/>
                <p:nvPr/>
              </p:nvSpPr>
              <p:spPr>
                <a:xfrm>
                  <a:off x="11354880" y="3329801"/>
                  <a:ext cx="28200" cy="64218"/>
                </a:xfrm>
                <a:custGeom>
                  <a:avLst/>
                  <a:gdLst>
                    <a:gd name="connsiteX0" fmla="*/ 21754 w 28200"/>
                    <a:gd name="connsiteY0" fmla="*/ 42300 h 64218"/>
                    <a:gd name="connsiteX1" fmla="*/ 25073 w 28200"/>
                    <a:gd name="connsiteY1" fmla="*/ 25375 h 64218"/>
                    <a:gd name="connsiteX2" fmla="*/ 28200 w 28200"/>
                    <a:gd name="connsiteY2" fmla="*/ 3511 h 64218"/>
                    <a:gd name="connsiteX3" fmla="*/ 8285 w 28200"/>
                    <a:gd name="connsiteY3" fmla="*/ 0 h 64218"/>
                    <a:gd name="connsiteX4" fmla="*/ 4609 w 28200"/>
                    <a:gd name="connsiteY4" fmla="*/ 18791 h 64218"/>
                    <a:gd name="connsiteX5" fmla="*/ 1866 w 28200"/>
                    <a:gd name="connsiteY5" fmla="*/ 36128 h 64218"/>
                    <a:gd name="connsiteX6" fmla="*/ 0 w 28200"/>
                    <a:gd name="connsiteY6" fmla="*/ 63149 h 64218"/>
                    <a:gd name="connsiteX7" fmla="*/ 17529 w 28200"/>
                    <a:gd name="connsiteY7" fmla="*/ 64218 h 64218"/>
                    <a:gd name="connsiteX8" fmla="*/ 21754 w 28200"/>
                    <a:gd name="connsiteY8" fmla="*/ 42300 h 6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200" h="64218">
                      <a:moveTo>
                        <a:pt x="21754" y="42300"/>
                      </a:moveTo>
                      <a:cubicBezTo>
                        <a:pt x="22906" y="36677"/>
                        <a:pt x="24085" y="31053"/>
                        <a:pt x="25073" y="25375"/>
                      </a:cubicBezTo>
                      <a:cubicBezTo>
                        <a:pt x="26362" y="18105"/>
                        <a:pt x="27323" y="10808"/>
                        <a:pt x="28200" y="3511"/>
                      </a:cubicBezTo>
                      <a:cubicBezTo>
                        <a:pt x="21534" y="2551"/>
                        <a:pt x="14868" y="1427"/>
                        <a:pt x="8285" y="0"/>
                      </a:cubicBezTo>
                      <a:cubicBezTo>
                        <a:pt x="7078" y="6255"/>
                        <a:pt x="5761" y="12509"/>
                        <a:pt x="4609" y="18791"/>
                      </a:cubicBezTo>
                      <a:cubicBezTo>
                        <a:pt x="3566" y="24552"/>
                        <a:pt x="2606" y="30312"/>
                        <a:pt x="1866" y="36128"/>
                      </a:cubicBezTo>
                      <a:cubicBezTo>
                        <a:pt x="741" y="45126"/>
                        <a:pt x="192" y="54123"/>
                        <a:pt x="0" y="63149"/>
                      </a:cubicBezTo>
                      <a:cubicBezTo>
                        <a:pt x="5843" y="63478"/>
                        <a:pt x="11686" y="63725"/>
                        <a:pt x="17529" y="64218"/>
                      </a:cubicBezTo>
                      <a:cubicBezTo>
                        <a:pt x="18681" y="56839"/>
                        <a:pt x="20245" y="49597"/>
                        <a:pt x="21754" y="4230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55" name="任意多边形: 形状 5054">
                  <a:extLst>
                    <a:ext uri="{FF2B5EF4-FFF2-40B4-BE49-F238E27FC236}">
                      <a16:creationId xmlns:a16="http://schemas.microsoft.com/office/drawing/2014/main" id="{3E936F96-55A3-43E9-EF1E-60CA2CEBDB31}"/>
                    </a:ext>
                  </a:extLst>
                </p:cNvPr>
                <p:cNvSpPr/>
                <p:nvPr/>
              </p:nvSpPr>
              <p:spPr>
                <a:xfrm>
                  <a:off x="11354748" y="3392922"/>
                  <a:ext cx="17660" cy="9601"/>
                </a:xfrm>
                <a:custGeom>
                  <a:avLst/>
                  <a:gdLst>
                    <a:gd name="connsiteX0" fmla="*/ 1970 w 17660"/>
                    <a:gd name="connsiteY0" fmla="*/ 8860 h 9601"/>
                    <a:gd name="connsiteX1" fmla="*/ 14479 w 17660"/>
                    <a:gd name="connsiteY1" fmla="*/ 9601 h 9601"/>
                    <a:gd name="connsiteX2" fmla="*/ 17140 w 17660"/>
                    <a:gd name="connsiteY2" fmla="*/ 4087 h 9601"/>
                    <a:gd name="connsiteX3" fmla="*/ 17661 w 17660"/>
                    <a:gd name="connsiteY3" fmla="*/ 1070 h 9601"/>
                    <a:gd name="connsiteX4" fmla="*/ 132 w 17660"/>
                    <a:gd name="connsiteY4" fmla="*/ 0 h 9601"/>
                    <a:gd name="connsiteX5" fmla="*/ 22 w 17660"/>
                    <a:gd name="connsiteY5" fmla="*/ 2826 h 9601"/>
                    <a:gd name="connsiteX6" fmla="*/ 1970 w 17660"/>
                    <a:gd name="connsiteY6" fmla="*/ 8860 h 9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660" h="9601">
                      <a:moveTo>
                        <a:pt x="1970" y="8860"/>
                      </a:moveTo>
                      <a:cubicBezTo>
                        <a:pt x="6139" y="9107"/>
                        <a:pt x="10309" y="9272"/>
                        <a:pt x="14479" y="9601"/>
                      </a:cubicBezTo>
                      <a:cubicBezTo>
                        <a:pt x="15960" y="8175"/>
                        <a:pt x="16975" y="6282"/>
                        <a:pt x="17140" y="4087"/>
                      </a:cubicBezTo>
                      <a:cubicBezTo>
                        <a:pt x="17277" y="3072"/>
                        <a:pt x="17496" y="2085"/>
                        <a:pt x="17661" y="1070"/>
                      </a:cubicBezTo>
                      <a:cubicBezTo>
                        <a:pt x="11818" y="604"/>
                        <a:pt x="5975" y="329"/>
                        <a:pt x="132" y="0"/>
                      </a:cubicBezTo>
                      <a:cubicBezTo>
                        <a:pt x="104" y="960"/>
                        <a:pt x="50" y="1893"/>
                        <a:pt x="22" y="2826"/>
                      </a:cubicBezTo>
                      <a:cubicBezTo>
                        <a:pt x="-143" y="5102"/>
                        <a:pt x="625" y="7215"/>
                        <a:pt x="1970" y="886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56" name="任意多边形: 形状 5055">
                  <a:extLst>
                    <a:ext uri="{FF2B5EF4-FFF2-40B4-BE49-F238E27FC236}">
                      <a16:creationId xmlns:a16="http://schemas.microsoft.com/office/drawing/2014/main" id="{7ADCF7B2-D61A-7484-85C8-17B0B5F1070E}"/>
                    </a:ext>
                  </a:extLst>
                </p:cNvPr>
                <p:cNvSpPr/>
                <p:nvPr/>
              </p:nvSpPr>
              <p:spPr>
                <a:xfrm>
                  <a:off x="11356690" y="3401756"/>
                  <a:ext cx="12509" cy="3205"/>
                </a:xfrm>
                <a:custGeom>
                  <a:avLst/>
                  <a:gdLst>
                    <a:gd name="connsiteX0" fmla="*/ 6008 w 12509"/>
                    <a:gd name="connsiteY0" fmla="*/ 3182 h 3205"/>
                    <a:gd name="connsiteX1" fmla="*/ 12509 w 12509"/>
                    <a:gd name="connsiteY1" fmla="*/ 741 h 3205"/>
                    <a:gd name="connsiteX2" fmla="*/ 0 w 12509"/>
                    <a:gd name="connsiteY2" fmla="*/ 0 h 3205"/>
                    <a:gd name="connsiteX3" fmla="*/ 6008 w 12509"/>
                    <a:gd name="connsiteY3" fmla="*/ 3182 h 3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509" h="3205">
                      <a:moveTo>
                        <a:pt x="6008" y="3182"/>
                      </a:moveTo>
                      <a:cubicBezTo>
                        <a:pt x="8531" y="3374"/>
                        <a:pt x="10836" y="2387"/>
                        <a:pt x="12509" y="741"/>
                      </a:cubicBezTo>
                      <a:cubicBezTo>
                        <a:pt x="8339" y="411"/>
                        <a:pt x="4170" y="247"/>
                        <a:pt x="0" y="0"/>
                      </a:cubicBezTo>
                      <a:cubicBezTo>
                        <a:pt x="1454" y="1783"/>
                        <a:pt x="3566" y="3017"/>
                        <a:pt x="6008" y="318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57" name="任意多边形: 形状 5056">
                  <a:extLst>
                    <a:ext uri="{FF2B5EF4-FFF2-40B4-BE49-F238E27FC236}">
                      <a16:creationId xmlns:a16="http://schemas.microsoft.com/office/drawing/2014/main" id="{5AFAA8EB-3ABF-C2AA-F8C5-529E04D8DAC0}"/>
                    </a:ext>
                  </a:extLst>
                </p:cNvPr>
                <p:cNvSpPr/>
                <p:nvPr/>
              </p:nvSpPr>
              <p:spPr>
                <a:xfrm>
                  <a:off x="11363164" y="3314786"/>
                  <a:ext cx="20885" cy="18498"/>
                </a:xfrm>
                <a:custGeom>
                  <a:avLst/>
                  <a:gdLst>
                    <a:gd name="connsiteX0" fmla="*/ 19916 w 20885"/>
                    <a:gd name="connsiteY0" fmla="*/ 18499 h 18498"/>
                    <a:gd name="connsiteX1" fmla="*/ 20794 w 20885"/>
                    <a:gd name="connsiteY1" fmla="*/ 11202 h 18498"/>
                    <a:gd name="connsiteX2" fmla="*/ 12317 w 20885"/>
                    <a:gd name="connsiteY2" fmla="*/ 92 h 18498"/>
                    <a:gd name="connsiteX3" fmla="*/ 1207 w 20885"/>
                    <a:gd name="connsiteY3" fmla="*/ 8569 h 18498"/>
                    <a:gd name="connsiteX4" fmla="*/ 0 w 20885"/>
                    <a:gd name="connsiteY4" fmla="*/ 15015 h 18498"/>
                    <a:gd name="connsiteX5" fmla="*/ 19916 w 20885"/>
                    <a:gd name="connsiteY5" fmla="*/ 18499 h 18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885" h="18498">
                      <a:moveTo>
                        <a:pt x="19916" y="18499"/>
                      </a:moveTo>
                      <a:cubicBezTo>
                        <a:pt x="20217" y="16057"/>
                        <a:pt x="20519" y="13616"/>
                        <a:pt x="20794" y="11202"/>
                      </a:cubicBezTo>
                      <a:cubicBezTo>
                        <a:pt x="21534" y="5798"/>
                        <a:pt x="17721" y="805"/>
                        <a:pt x="12317" y="92"/>
                      </a:cubicBezTo>
                      <a:cubicBezTo>
                        <a:pt x="6913" y="-649"/>
                        <a:pt x="1920" y="3164"/>
                        <a:pt x="1207" y="8569"/>
                      </a:cubicBezTo>
                      <a:cubicBezTo>
                        <a:pt x="851" y="10736"/>
                        <a:pt x="412" y="12875"/>
                        <a:pt x="0" y="15015"/>
                      </a:cubicBezTo>
                      <a:cubicBezTo>
                        <a:pt x="6584" y="16442"/>
                        <a:pt x="13250" y="17566"/>
                        <a:pt x="19916" y="1849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58" name="任意多边形: 形状 5057">
                  <a:extLst>
                    <a:ext uri="{FF2B5EF4-FFF2-40B4-BE49-F238E27FC236}">
                      <a16:creationId xmlns:a16="http://schemas.microsoft.com/office/drawing/2014/main" id="{8EF9F3AE-25D1-F32E-0E66-F510A59B4676}"/>
                    </a:ext>
                  </a:extLst>
                </p:cNvPr>
                <p:cNvSpPr/>
                <p:nvPr/>
              </p:nvSpPr>
              <p:spPr>
                <a:xfrm>
                  <a:off x="11408647" y="3337482"/>
                  <a:ext cx="29598" cy="63340"/>
                </a:xfrm>
                <a:custGeom>
                  <a:avLst/>
                  <a:gdLst>
                    <a:gd name="connsiteX0" fmla="*/ 3402 w 29598"/>
                    <a:gd name="connsiteY0" fmla="*/ 30696 h 63340"/>
                    <a:gd name="connsiteX1" fmla="*/ 0 w 29598"/>
                    <a:gd name="connsiteY1" fmla="*/ 60405 h 63340"/>
                    <a:gd name="connsiteX2" fmla="*/ 18050 w 29598"/>
                    <a:gd name="connsiteY2" fmla="*/ 63341 h 63340"/>
                    <a:gd name="connsiteX3" fmla="*/ 24360 w 29598"/>
                    <a:gd name="connsiteY3" fmla="*/ 34537 h 63340"/>
                    <a:gd name="connsiteX4" fmla="*/ 29599 w 29598"/>
                    <a:gd name="connsiteY4" fmla="*/ 1042 h 63340"/>
                    <a:gd name="connsiteX5" fmla="*/ 9382 w 29598"/>
                    <a:gd name="connsiteY5" fmla="*/ 0 h 63340"/>
                    <a:gd name="connsiteX6" fmla="*/ 3402 w 29598"/>
                    <a:gd name="connsiteY6" fmla="*/ 30696 h 63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598" h="63340">
                      <a:moveTo>
                        <a:pt x="3402" y="30696"/>
                      </a:moveTo>
                      <a:cubicBezTo>
                        <a:pt x="1783" y="40545"/>
                        <a:pt x="795" y="50447"/>
                        <a:pt x="0" y="60405"/>
                      </a:cubicBezTo>
                      <a:cubicBezTo>
                        <a:pt x="6007" y="61228"/>
                        <a:pt x="12043" y="62353"/>
                        <a:pt x="18050" y="63341"/>
                      </a:cubicBezTo>
                      <a:cubicBezTo>
                        <a:pt x="20108" y="53712"/>
                        <a:pt x="22439" y="44166"/>
                        <a:pt x="24360" y="34537"/>
                      </a:cubicBezTo>
                      <a:cubicBezTo>
                        <a:pt x="26581" y="23454"/>
                        <a:pt x="28118" y="12262"/>
                        <a:pt x="29599" y="1042"/>
                      </a:cubicBezTo>
                      <a:cubicBezTo>
                        <a:pt x="22713" y="1125"/>
                        <a:pt x="15910" y="686"/>
                        <a:pt x="9382" y="0"/>
                      </a:cubicBezTo>
                      <a:cubicBezTo>
                        <a:pt x="7379" y="10232"/>
                        <a:pt x="5102" y="20409"/>
                        <a:pt x="3402" y="3069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59" name="任意多边形: 形状 5058">
                  <a:extLst>
                    <a:ext uri="{FF2B5EF4-FFF2-40B4-BE49-F238E27FC236}">
                      <a16:creationId xmlns:a16="http://schemas.microsoft.com/office/drawing/2014/main" id="{7E2D67DA-5650-AC2E-0BA0-2293972107B4}"/>
                    </a:ext>
                  </a:extLst>
                </p:cNvPr>
                <p:cNvSpPr/>
                <p:nvPr/>
              </p:nvSpPr>
              <p:spPr>
                <a:xfrm>
                  <a:off x="11413502" y="3416185"/>
                  <a:ext cx="3126" cy="616"/>
                </a:xfrm>
                <a:custGeom>
                  <a:avLst/>
                  <a:gdLst>
                    <a:gd name="connsiteX0" fmla="*/ 1783 w 3126"/>
                    <a:gd name="connsiteY0" fmla="*/ 604 h 616"/>
                    <a:gd name="connsiteX1" fmla="*/ 3127 w 3126"/>
                    <a:gd name="connsiteY1" fmla="*/ 494 h 616"/>
                    <a:gd name="connsiteX2" fmla="*/ 0 w 3126"/>
                    <a:gd name="connsiteY2" fmla="*/ 0 h 616"/>
                    <a:gd name="connsiteX3" fmla="*/ 1783 w 3126"/>
                    <a:gd name="connsiteY3" fmla="*/ 604 h 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26" h="616">
                      <a:moveTo>
                        <a:pt x="1783" y="604"/>
                      </a:moveTo>
                      <a:cubicBezTo>
                        <a:pt x="2249" y="659"/>
                        <a:pt x="2661" y="521"/>
                        <a:pt x="3127" y="494"/>
                      </a:cubicBezTo>
                      <a:cubicBezTo>
                        <a:pt x="2085" y="329"/>
                        <a:pt x="1042" y="137"/>
                        <a:pt x="0" y="0"/>
                      </a:cubicBezTo>
                      <a:cubicBezTo>
                        <a:pt x="576" y="220"/>
                        <a:pt x="1124" y="521"/>
                        <a:pt x="1783" y="60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60" name="任意多边形: 形状 5059">
                  <a:extLst>
                    <a:ext uri="{FF2B5EF4-FFF2-40B4-BE49-F238E27FC236}">
                      <a16:creationId xmlns:a16="http://schemas.microsoft.com/office/drawing/2014/main" id="{B7351FF0-8CB0-4CE3-2D70-FF8F2CEEF2AB}"/>
                    </a:ext>
                  </a:extLst>
                </p:cNvPr>
                <p:cNvSpPr/>
                <p:nvPr/>
              </p:nvSpPr>
              <p:spPr>
                <a:xfrm>
                  <a:off x="11407906" y="3397888"/>
                  <a:ext cx="18790" cy="11384"/>
                </a:xfrm>
                <a:custGeom>
                  <a:avLst/>
                  <a:gdLst>
                    <a:gd name="connsiteX0" fmla="*/ 0 w 18790"/>
                    <a:gd name="connsiteY0" fmla="*/ 8641 h 11384"/>
                    <a:gd name="connsiteX1" fmla="*/ 16980 w 18790"/>
                    <a:gd name="connsiteY1" fmla="*/ 11384 h 11384"/>
                    <a:gd name="connsiteX2" fmla="*/ 18791 w 18790"/>
                    <a:gd name="connsiteY2" fmla="*/ 2935 h 11384"/>
                    <a:gd name="connsiteX3" fmla="*/ 741 w 18790"/>
                    <a:gd name="connsiteY3" fmla="*/ 0 h 11384"/>
                    <a:gd name="connsiteX4" fmla="*/ 0 w 18790"/>
                    <a:gd name="connsiteY4" fmla="*/ 8641 h 11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790" h="11384">
                      <a:moveTo>
                        <a:pt x="0" y="8641"/>
                      </a:moveTo>
                      <a:cubicBezTo>
                        <a:pt x="5651" y="9409"/>
                        <a:pt x="11329" y="10479"/>
                        <a:pt x="16980" y="11384"/>
                      </a:cubicBezTo>
                      <a:cubicBezTo>
                        <a:pt x="17502" y="8531"/>
                        <a:pt x="18187" y="5733"/>
                        <a:pt x="18791" y="2935"/>
                      </a:cubicBezTo>
                      <a:cubicBezTo>
                        <a:pt x="12783" y="1948"/>
                        <a:pt x="6748" y="823"/>
                        <a:pt x="741" y="0"/>
                      </a:cubicBezTo>
                      <a:cubicBezTo>
                        <a:pt x="494" y="2880"/>
                        <a:pt x="192" y="5761"/>
                        <a:pt x="0" y="864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61" name="任意多边形: 形状 5060">
                  <a:extLst>
                    <a:ext uri="{FF2B5EF4-FFF2-40B4-BE49-F238E27FC236}">
                      <a16:creationId xmlns:a16="http://schemas.microsoft.com/office/drawing/2014/main" id="{AF2ED1B9-4E0C-7F18-4DD9-EC7BDF802F66}"/>
                    </a:ext>
                  </a:extLst>
                </p:cNvPr>
                <p:cNvSpPr/>
                <p:nvPr/>
              </p:nvSpPr>
              <p:spPr>
                <a:xfrm>
                  <a:off x="11407803" y="3406501"/>
                  <a:ext cx="17110" cy="10177"/>
                </a:xfrm>
                <a:custGeom>
                  <a:avLst/>
                  <a:gdLst>
                    <a:gd name="connsiteX0" fmla="*/ 5699 w 17110"/>
                    <a:gd name="connsiteY0" fmla="*/ 9683 h 10177"/>
                    <a:gd name="connsiteX1" fmla="*/ 8826 w 17110"/>
                    <a:gd name="connsiteY1" fmla="*/ 10177 h 10177"/>
                    <a:gd name="connsiteX2" fmla="*/ 17083 w 17110"/>
                    <a:gd name="connsiteY2" fmla="*/ 2825 h 10177"/>
                    <a:gd name="connsiteX3" fmla="*/ 17111 w 17110"/>
                    <a:gd name="connsiteY3" fmla="*/ 2743 h 10177"/>
                    <a:gd name="connsiteX4" fmla="*/ 130 w 17110"/>
                    <a:gd name="connsiteY4" fmla="*/ 0 h 10177"/>
                    <a:gd name="connsiteX5" fmla="*/ 76 w 17110"/>
                    <a:gd name="connsiteY5" fmla="*/ 686 h 10177"/>
                    <a:gd name="connsiteX6" fmla="*/ 5699 w 17110"/>
                    <a:gd name="connsiteY6" fmla="*/ 9683 h 101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110" h="10177">
                      <a:moveTo>
                        <a:pt x="5699" y="9683"/>
                      </a:moveTo>
                      <a:cubicBezTo>
                        <a:pt x="6741" y="9848"/>
                        <a:pt x="7784" y="10040"/>
                        <a:pt x="8826" y="10177"/>
                      </a:cubicBezTo>
                      <a:cubicBezTo>
                        <a:pt x="12968" y="10040"/>
                        <a:pt x="16535" y="7078"/>
                        <a:pt x="17083" y="2825"/>
                      </a:cubicBezTo>
                      <a:cubicBezTo>
                        <a:pt x="17083" y="2798"/>
                        <a:pt x="17083" y="2771"/>
                        <a:pt x="17111" y="2743"/>
                      </a:cubicBezTo>
                      <a:cubicBezTo>
                        <a:pt x="11460" y="1838"/>
                        <a:pt x="5781" y="768"/>
                        <a:pt x="130" y="0"/>
                      </a:cubicBezTo>
                      <a:cubicBezTo>
                        <a:pt x="103" y="220"/>
                        <a:pt x="76" y="466"/>
                        <a:pt x="76" y="686"/>
                      </a:cubicBezTo>
                      <a:cubicBezTo>
                        <a:pt x="-473" y="4773"/>
                        <a:pt x="2023" y="8367"/>
                        <a:pt x="5699" y="968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62" name="任意多边形: 形状 5061">
                  <a:extLst>
                    <a:ext uri="{FF2B5EF4-FFF2-40B4-BE49-F238E27FC236}">
                      <a16:creationId xmlns:a16="http://schemas.microsoft.com/office/drawing/2014/main" id="{67B44B37-A082-8570-86E9-0386303B3103}"/>
                    </a:ext>
                  </a:extLst>
                </p:cNvPr>
                <p:cNvSpPr/>
                <p:nvPr/>
              </p:nvSpPr>
              <p:spPr>
                <a:xfrm>
                  <a:off x="11418001" y="3322089"/>
                  <a:ext cx="21017" cy="16418"/>
                </a:xfrm>
                <a:custGeom>
                  <a:avLst/>
                  <a:gdLst>
                    <a:gd name="connsiteX0" fmla="*/ 12619 w 21017"/>
                    <a:gd name="connsiteY0" fmla="*/ 114 h 16418"/>
                    <a:gd name="connsiteX1" fmla="*/ 1372 w 21017"/>
                    <a:gd name="connsiteY1" fmla="*/ 8398 h 16418"/>
                    <a:gd name="connsiteX2" fmla="*/ 0 w 21017"/>
                    <a:gd name="connsiteY2" fmla="*/ 15366 h 16418"/>
                    <a:gd name="connsiteX3" fmla="*/ 20217 w 21017"/>
                    <a:gd name="connsiteY3" fmla="*/ 16408 h 16418"/>
                    <a:gd name="connsiteX4" fmla="*/ 20903 w 21017"/>
                    <a:gd name="connsiteY4" fmla="*/ 11333 h 16418"/>
                    <a:gd name="connsiteX5" fmla="*/ 12619 w 21017"/>
                    <a:gd name="connsiteY5" fmla="*/ 114 h 16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017" h="16418">
                      <a:moveTo>
                        <a:pt x="12619" y="114"/>
                      </a:moveTo>
                      <a:cubicBezTo>
                        <a:pt x="7215" y="-709"/>
                        <a:pt x="2195" y="3022"/>
                        <a:pt x="1372" y="8398"/>
                      </a:cubicBezTo>
                      <a:cubicBezTo>
                        <a:pt x="960" y="10730"/>
                        <a:pt x="466" y="13034"/>
                        <a:pt x="0" y="15366"/>
                      </a:cubicBezTo>
                      <a:cubicBezTo>
                        <a:pt x="6529" y="16052"/>
                        <a:pt x="13332" y="16491"/>
                        <a:pt x="20217" y="16408"/>
                      </a:cubicBezTo>
                      <a:cubicBezTo>
                        <a:pt x="20437" y="14707"/>
                        <a:pt x="20684" y="13034"/>
                        <a:pt x="20903" y="11333"/>
                      </a:cubicBezTo>
                      <a:cubicBezTo>
                        <a:pt x="21726" y="5957"/>
                        <a:pt x="18023" y="909"/>
                        <a:pt x="12619" y="11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63" name="任意多边形: 形状 5062">
                  <a:extLst>
                    <a:ext uri="{FF2B5EF4-FFF2-40B4-BE49-F238E27FC236}">
                      <a16:creationId xmlns:a16="http://schemas.microsoft.com/office/drawing/2014/main" id="{4143F77B-24DD-7503-08F9-A13EEBE0ED37}"/>
                    </a:ext>
                  </a:extLst>
                </p:cNvPr>
                <p:cNvSpPr/>
                <p:nvPr/>
              </p:nvSpPr>
              <p:spPr>
                <a:xfrm>
                  <a:off x="12085997" y="3372239"/>
                  <a:ext cx="82" cy="54"/>
                </a:xfrm>
                <a:custGeom>
                  <a:avLst/>
                  <a:gdLst>
                    <a:gd name="connsiteX0" fmla="*/ 27 w 82"/>
                    <a:gd name="connsiteY0" fmla="*/ 0 h 54"/>
                    <a:gd name="connsiteX1" fmla="*/ 0 w 82"/>
                    <a:gd name="connsiteY1" fmla="*/ 0 h 54"/>
                    <a:gd name="connsiteX2" fmla="*/ 82 w 82"/>
                    <a:gd name="connsiteY2" fmla="*/ 55 h 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2" h="54">
                      <a:moveTo>
                        <a:pt x="27" y="0"/>
                      </a:moveTo>
                      <a:lnTo>
                        <a:pt x="0" y="0"/>
                      </a:lnTo>
                      <a:lnTo>
                        <a:pt x="82" y="5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64" name="任意多边形: 形状 5063">
                  <a:extLst>
                    <a:ext uri="{FF2B5EF4-FFF2-40B4-BE49-F238E27FC236}">
                      <a16:creationId xmlns:a16="http://schemas.microsoft.com/office/drawing/2014/main" id="{EFDDA378-7B84-2041-0C22-F17A98BDDAFA}"/>
                    </a:ext>
                  </a:extLst>
                </p:cNvPr>
                <p:cNvSpPr/>
                <p:nvPr/>
              </p:nvSpPr>
              <p:spPr>
                <a:xfrm>
                  <a:off x="12096669" y="3398683"/>
                  <a:ext cx="4004" cy="2359"/>
                </a:xfrm>
                <a:custGeom>
                  <a:avLst/>
                  <a:gdLst>
                    <a:gd name="connsiteX0" fmla="*/ 3813 w 4004"/>
                    <a:gd name="connsiteY0" fmla="*/ 0 h 2359"/>
                    <a:gd name="connsiteX1" fmla="*/ 439 w 4004"/>
                    <a:gd name="connsiteY1" fmla="*/ 1701 h 2359"/>
                    <a:gd name="connsiteX2" fmla="*/ 0 w 4004"/>
                    <a:gd name="connsiteY2" fmla="*/ 2359 h 2359"/>
                    <a:gd name="connsiteX3" fmla="*/ 4005 w 4004"/>
                    <a:gd name="connsiteY3" fmla="*/ 796 h 2359"/>
                    <a:gd name="connsiteX4" fmla="*/ 3813 w 4004"/>
                    <a:gd name="connsiteY4" fmla="*/ 0 h 23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04" h="2359">
                      <a:moveTo>
                        <a:pt x="3813" y="0"/>
                      </a:moveTo>
                      <a:cubicBezTo>
                        <a:pt x="2798" y="768"/>
                        <a:pt x="1673" y="1344"/>
                        <a:pt x="439" y="1701"/>
                      </a:cubicBezTo>
                      <a:lnTo>
                        <a:pt x="0" y="2359"/>
                      </a:lnTo>
                      <a:cubicBezTo>
                        <a:pt x="1427" y="2140"/>
                        <a:pt x="2798" y="1591"/>
                        <a:pt x="4005" y="796"/>
                      </a:cubicBezTo>
                      <a:cubicBezTo>
                        <a:pt x="3950" y="549"/>
                        <a:pt x="3868" y="274"/>
                        <a:pt x="3813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65" name="任意多边形: 形状 5064">
                  <a:extLst>
                    <a:ext uri="{FF2B5EF4-FFF2-40B4-BE49-F238E27FC236}">
                      <a16:creationId xmlns:a16="http://schemas.microsoft.com/office/drawing/2014/main" id="{C17F3328-42E9-DF9C-16B4-58AC68A94E11}"/>
                    </a:ext>
                  </a:extLst>
                </p:cNvPr>
                <p:cNvSpPr/>
                <p:nvPr/>
              </p:nvSpPr>
              <p:spPr>
                <a:xfrm>
                  <a:off x="12076753" y="3387985"/>
                  <a:ext cx="521" cy="1014"/>
                </a:xfrm>
                <a:custGeom>
                  <a:avLst/>
                  <a:gdLst>
                    <a:gd name="connsiteX0" fmla="*/ 466 w 521"/>
                    <a:gd name="connsiteY0" fmla="*/ 1015 h 1014"/>
                    <a:gd name="connsiteX1" fmla="*/ 494 w 521"/>
                    <a:gd name="connsiteY1" fmla="*/ 576 h 1014"/>
                    <a:gd name="connsiteX2" fmla="*/ 521 w 521"/>
                    <a:gd name="connsiteY2" fmla="*/ 0 h 1014"/>
                    <a:gd name="connsiteX3" fmla="*/ 0 w 521"/>
                    <a:gd name="connsiteY3" fmla="*/ 933 h 1014"/>
                    <a:gd name="connsiteX4" fmla="*/ 439 w 521"/>
                    <a:gd name="connsiteY4" fmla="*/ 988 h 1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1" h="1014">
                      <a:moveTo>
                        <a:pt x="466" y="1015"/>
                      </a:moveTo>
                      <a:lnTo>
                        <a:pt x="494" y="576"/>
                      </a:lnTo>
                      <a:lnTo>
                        <a:pt x="521" y="0"/>
                      </a:lnTo>
                      <a:lnTo>
                        <a:pt x="0" y="933"/>
                      </a:lnTo>
                      <a:lnTo>
                        <a:pt x="439" y="988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66" name="任意多边形: 形状 5065">
                  <a:extLst>
                    <a:ext uri="{FF2B5EF4-FFF2-40B4-BE49-F238E27FC236}">
                      <a16:creationId xmlns:a16="http://schemas.microsoft.com/office/drawing/2014/main" id="{7E402FE5-704A-5973-20B4-1166376F2C80}"/>
                    </a:ext>
                  </a:extLst>
                </p:cNvPr>
                <p:cNvSpPr/>
                <p:nvPr/>
              </p:nvSpPr>
              <p:spPr>
                <a:xfrm>
                  <a:off x="12103307" y="3385434"/>
                  <a:ext cx="1426" cy="3374"/>
                </a:xfrm>
                <a:custGeom>
                  <a:avLst/>
                  <a:gdLst>
                    <a:gd name="connsiteX0" fmla="*/ 27 w 1426"/>
                    <a:gd name="connsiteY0" fmla="*/ 933 h 3374"/>
                    <a:gd name="connsiteX1" fmla="*/ 851 w 1426"/>
                    <a:gd name="connsiteY1" fmla="*/ 3374 h 3374"/>
                    <a:gd name="connsiteX2" fmla="*/ 1427 w 1426"/>
                    <a:gd name="connsiteY2" fmla="*/ 2963 h 3374"/>
                    <a:gd name="connsiteX3" fmla="*/ 0 w 1426"/>
                    <a:gd name="connsiteY3" fmla="*/ 0 h 3374"/>
                    <a:gd name="connsiteX4" fmla="*/ 27 w 1426"/>
                    <a:gd name="connsiteY4" fmla="*/ 576 h 3374"/>
                    <a:gd name="connsiteX5" fmla="*/ 27 w 1426"/>
                    <a:gd name="connsiteY5" fmla="*/ 933 h 3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26" h="3374">
                      <a:moveTo>
                        <a:pt x="27" y="933"/>
                      </a:moveTo>
                      <a:cubicBezTo>
                        <a:pt x="411" y="1701"/>
                        <a:pt x="686" y="2524"/>
                        <a:pt x="851" y="3374"/>
                      </a:cubicBezTo>
                      <a:cubicBezTo>
                        <a:pt x="1042" y="3237"/>
                        <a:pt x="1234" y="3100"/>
                        <a:pt x="1427" y="2963"/>
                      </a:cubicBezTo>
                      <a:cubicBezTo>
                        <a:pt x="1124" y="1920"/>
                        <a:pt x="658" y="905"/>
                        <a:pt x="0" y="0"/>
                      </a:cubicBezTo>
                      <a:lnTo>
                        <a:pt x="27" y="576"/>
                      </a:lnTo>
                      <a:lnTo>
                        <a:pt x="27" y="933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67" name="任意多边形: 形状 5066">
                  <a:extLst>
                    <a:ext uri="{FF2B5EF4-FFF2-40B4-BE49-F238E27FC236}">
                      <a16:creationId xmlns:a16="http://schemas.microsoft.com/office/drawing/2014/main" id="{EF8C7519-E3D8-452D-2443-F5659AF68270}"/>
                    </a:ext>
                  </a:extLst>
                </p:cNvPr>
                <p:cNvSpPr/>
                <p:nvPr/>
              </p:nvSpPr>
              <p:spPr>
                <a:xfrm>
                  <a:off x="12076561" y="3387354"/>
                  <a:ext cx="192" cy="329"/>
                </a:xfrm>
                <a:custGeom>
                  <a:avLst/>
                  <a:gdLst>
                    <a:gd name="connsiteX0" fmla="*/ 165 w 192"/>
                    <a:gd name="connsiteY0" fmla="*/ 329 h 329"/>
                    <a:gd name="connsiteX1" fmla="*/ 192 w 192"/>
                    <a:gd name="connsiteY1" fmla="*/ 0 h 329"/>
                    <a:gd name="connsiteX2" fmla="*/ 0 w 192"/>
                    <a:gd name="connsiteY2" fmla="*/ 329 h 329"/>
                    <a:gd name="connsiteX3" fmla="*/ 55 w 192"/>
                    <a:gd name="connsiteY3" fmla="*/ 329 h 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2" h="329">
                      <a:moveTo>
                        <a:pt x="165" y="329"/>
                      </a:moveTo>
                      <a:lnTo>
                        <a:pt x="192" y="0"/>
                      </a:lnTo>
                      <a:lnTo>
                        <a:pt x="0" y="329"/>
                      </a:lnTo>
                      <a:lnTo>
                        <a:pt x="55" y="329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68" name="任意多边形: 形状 5067">
                  <a:extLst>
                    <a:ext uri="{FF2B5EF4-FFF2-40B4-BE49-F238E27FC236}">
                      <a16:creationId xmlns:a16="http://schemas.microsoft.com/office/drawing/2014/main" id="{FAFCE07C-4A9D-649D-7F15-37AA30545B5C}"/>
                    </a:ext>
                  </a:extLst>
                </p:cNvPr>
                <p:cNvSpPr/>
                <p:nvPr/>
              </p:nvSpPr>
              <p:spPr>
                <a:xfrm>
                  <a:off x="12106078" y="3387162"/>
                  <a:ext cx="356" cy="521"/>
                </a:xfrm>
                <a:custGeom>
                  <a:avLst/>
                  <a:gdLst>
                    <a:gd name="connsiteX0" fmla="*/ 165 w 356"/>
                    <a:gd name="connsiteY0" fmla="*/ 439 h 521"/>
                    <a:gd name="connsiteX1" fmla="*/ 356 w 356"/>
                    <a:gd name="connsiteY1" fmla="*/ 357 h 521"/>
                    <a:gd name="connsiteX2" fmla="*/ 137 w 356"/>
                    <a:gd name="connsiteY2" fmla="*/ 0 h 521"/>
                    <a:gd name="connsiteX3" fmla="*/ 0 w 356"/>
                    <a:gd name="connsiteY3" fmla="*/ 521 h 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6" h="521">
                      <a:moveTo>
                        <a:pt x="165" y="439"/>
                      </a:moveTo>
                      <a:lnTo>
                        <a:pt x="356" y="357"/>
                      </a:lnTo>
                      <a:lnTo>
                        <a:pt x="137" y="0"/>
                      </a:lnTo>
                      <a:lnTo>
                        <a:pt x="0" y="521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69" name="任意多边形: 形状 5068">
                  <a:extLst>
                    <a:ext uri="{FF2B5EF4-FFF2-40B4-BE49-F238E27FC236}">
                      <a16:creationId xmlns:a16="http://schemas.microsoft.com/office/drawing/2014/main" id="{2E6A79D8-AD80-F77C-CBC8-16247A4F95A8}"/>
                    </a:ext>
                  </a:extLst>
                </p:cNvPr>
                <p:cNvSpPr/>
                <p:nvPr/>
              </p:nvSpPr>
              <p:spPr>
                <a:xfrm>
                  <a:off x="12072775" y="3386037"/>
                  <a:ext cx="1948" cy="1124"/>
                </a:xfrm>
                <a:custGeom>
                  <a:avLst/>
                  <a:gdLst>
                    <a:gd name="connsiteX0" fmla="*/ 0 w 1948"/>
                    <a:gd name="connsiteY0" fmla="*/ 0 h 1124"/>
                    <a:gd name="connsiteX1" fmla="*/ 27 w 1948"/>
                    <a:gd name="connsiteY1" fmla="*/ 0 h 1124"/>
                    <a:gd name="connsiteX2" fmla="*/ 1948 w 1948"/>
                    <a:gd name="connsiteY2" fmla="*/ 1125 h 1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48" h="1124">
                      <a:moveTo>
                        <a:pt x="0" y="0"/>
                      </a:moveTo>
                      <a:lnTo>
                        <a:pt x="27" y="0"/>
                      </a:lnTo>
                      <a:lnTo>
                        <a:pt x="1948" y="112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70" name="任意多边形: 形状 5069">
                  <a:extLst>
                    <a:ext uri="{FF2B5EF4-FFF2-40B4-BE49-F238E27FC236}">
                      <a16:creationId xmlns:a16="http://schemas.microsoft.com/office/drawing/2014/main" id="{0F460E73-511E-85B5-35D7-20ABCB609AE6}"/>
                    </a:ext>
                  </a:extLst>
                </p:cNvPr>
                <p:cNvSpPr/>
                <p:nvPr/>
              </p:nvSpPr>
              <p:spPr>
                <a:xfrm>
                  <a:off x="12103389" y="3390865"/>
                  <a:ext cx="1736" cy="5952"/>
                </a:xfrm>
                <a:custGeom>
                  <a:avLst/>
                  <a:gdLst>
                    <a:gd name="connsiteX0" fmla="*/ 1728 w 1736"/>
                    <a:gd name="connsiteY0" fmla="*/ 0 h 5952"/>
                    <a:gd name="connsiteX1" fmla="*/ 0 w 1736"/>
                    <a:gd name="connsiteY1" fmla="*/ 5953 h 5952"/>
                    <a:gd name="connsiteX2" fmla="*/ 1124 w 1736"/>
                    <a:gd name="connsiteY2" fmla="*/ 3813 h 5952"/>
                    <a:gd name="connsiteX3" fmla="*/ 1728 w 1736"/>
                    <a:gd name="connsiteY3" fmla="*/ 0 h 5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6" h="5952">
                      <a:moveTo>
                        <a:pt x="1728" y="0"/>
                      </a:moveTo>
                      <a:lnTo>
                        <a:pt x="0" y="5953"/>
                      </a:lnTo>
                      <a:cubicBezTo>
                        <a:pt x="466" y="5294"/>
                        <a:pt x="823" y="4581"/>
                        <a:pt x="1124" y="3813"/>
                      </a:cubicBezTo>
                      <a:cubicBezTo>
                        <a:pt x="1564" y="2551"/>
                        <a:pt x="1783" y="1289"/>
                        <a:pt x="1728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71" name="任意多边形: 形状 5070">
                  <a:extLst>
                    <a:ext uri="{FF2B5EF4-FFF2-40B4-BE49-F238E27FC236}">
                      <a16:creationId xmlns:a16="http://schemas.microsoft.com/office/drawing/2014/main" id="{9A46A48C-E05C-58A7-0DB7-C32A5CACE9E1}"/>
                    </a:ext>
                  </a:extLst>
                </p:cNvPr>
                <p:cNvSpPr/>
                <p:nvPr/>
              </p:nvSpPr>
              <p:spPr>
                <a:xfrm>
                  <a:off x="12101908" y="3399780"/>
                  <a:ext cx="2770" cy="2112"/>
                </a:xfrm>
                <a:custGeom>
                  <a:avLst/>
                  <a:gdLst>
                    <a:gd name="connsiteX0" fmla="*/ 2661 w 2770"/>
                    <a:gd name="connsiteY0" fmla="*/ 0 h 2112"/>
                    <a:gd name="connsiteX1" fmla="*/ 110 w 2770"/>
                    <a:gd name="connsiteY1" fmla="*/ 1728 h 2112"/>
                    <a:gd name="connsiteX2" fmla="*/ 0 w 2770"/>
                    <a:gd name="connsiteY2" fmla="*/ 2112 h 2112"/>
                    <a:gd name="connsiteX3" fmla="*/ 2771 w 2770"/>
                    <a:gd name="connsiteY3" fmla="*/ 412 h 2112"/>
                    <a:gd name="connsiteX4" fmla="*/ 2661 w 2770"/>
                    <a:gd name="connsiteY4" fmla="*/ 0 h 2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0" h="2112">
                      <a:moveTo>
                        <a:pt x="2661" y="0"/>
                      </a:moveTo>
                      <a:cubicBezTo>
                        <a:pt x="1893" y="713"/>
                        <a:pt x="1042" y="1289"/>
                        <a:pt x="110" y="1728"/>
                      </a:cubicBezTo>
                      <a:lnTo>
                        <a:pt x="0" y="2112"/>
                      </a:lnTo>
                      <a:cubicBezTo>
                        <a:pt x="1015" y="1701"/>
                        <a:pt x="1948" y="1125"/>
                        <a:pt x="2771" y="412"/>
                      </a:cubicBezTo>
                      <a:lnTo>
                        <a:pt x="2661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72" name="任意多边形: 形状 5071">
                  <a:extLst>
                    <a:ext uri="{FF2B5EF4-FFF2-40B4-BE49-F238E27FC236}">
                      <a16:creationId xmlns:a16="http://schemas.microsoft.com/office/drawing/2014/main" id="{4AA378CB-C70C-4D39-2CF9-23D896CEF904}"/>
                    </a:ext>
                  </a:extLst>
                </p:cNvPr>
                <p:cNvSpPr/>
                <p:nvPr/>
              </p:nvSpPr>
              <p:spPr>
                <a:xfrm>
                  <a:off x="12134195" y="3383513"/>
                  <a:ext cx="82" cy="27"/>
                </a:xfrm>
                <a:custGeom>
                  <a:avLst/>
                  <a:gdLst>
                    <a:gd name="connsiteX0" fmla="*/ 27 w 82"/>
                    <a:gd name="connsiteY0" fmla="*/ 0 h 27"/>
                    <a:gd name="connsiteX1" fmla="*/ 0 w 82"/>
                    <a:gd name="connsiteY1" fmla="*/ 27 h 27"/>
                    <a:gd name="connsiteX2" fmla="*/ 55 w 82"/>
                    <a:gd name="connsiteY2" fmla="*/ 27 h 27"/>
                    <a:gd name="connsiteX3" fmla="*/ 82 w 82"/>
                    <a:gd name="connsiteY3" fmla="*/ 0 h 27"/>
                    <a:gd name="connsiteX4" fmla="*/ 55 w 82"/>
                    <a:gd name="connsiteY4" fmla="*/ 0 h 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" h="27">
                      <a:moveTo>
                        <a:pt x="27" y="0"/>
                      </a:moveTo>
                      <a:lnTo>
                        <a:pt x="0" y="27"/>
                      </a:lnTo>
                      <a:lnTo>
                        <a:pt x="55" y="27"/>
                      </a:lnTo>
                      <a:lnTo>
                        <a:pt x="82" y="0"/>
                      </a:ln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73" name="任意多边形: 形状 5072">
                  <a:extLst>
                    <a:ext uri="{FF2B5EF4-FFF2-40B4-BE49-F238E27FC236}">
                      <a16:creationId xmlns:a16="http://schemas.microsoft.com/office/drawing/2014/main" id="{4D3F8D5B-D3F1-02BC-2277-11D328FF4823}"/>
                    </a:ext>
                  </a:extLst>
                </p:cNvPr>
                <p:cNvSpPr/>
                <p:nvPr/>
              </p:nvSpPr>
              <p:spPr>
                <a:xfrm>
                  <a:off x="12128243" y="3386570"/>
                  <a:ext cx="2276" cy="18669"/>
                </a:xfrm>
                <a:custGeom>
                  <a:avLst/>
                  <a:gdLst>
                    <a:gd name="connsiteX0" fmla="*/ 2276 w 2276"/>
                    <a:gd name="connsiteY0" fmla="*/ 9891 h 18669"/>
                    <a:gd name="connsiteX1" fmla="*/ 1372 w 2276"/>
                    <a:gd name="connsiteY1" fmla="*/ 7258 h 18669"/>
                    <a:gd name="connsiteX2" fmla="*/ 2030 w 2276"/>
                    <a:gd name="connsiteY2" fmla="*/ 1360 h 18669"/>
                    <a:gd name="connsiteX3" fmla="*/ 27 w 2276"/>
                    <a:gd name="connsiteY3" fmla="*/ 98 h 18669"/>
                    <a:gd name="connsiteX4" fmla="*/ 0 w 2276"/>
                    <a:gd name="connsiteY4" fmla="*/ 98 h 18669"/>
                    <a:gd name="connsiteX5" fmla="*/ 1015 w 2276"/>
                    <a:gd name="connsiteY5" fmla="*/ 18669 h 18669"/>
                    <a:gd name="connsiteX6" fmla="*/ 2276 w 2276"/>
                    <a:gd name="connsiteY6" fmla="*/ 9891 h 18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76" h="18669">
                      <a:moveTo>
                        <a:pt x="2276" y="9891"/>
                      </a:moveTo>
                      <a:cubicBezTo>
                        <a:pt x="1838" y="9068"/>
                        <a:pt x="1536" y="8190"/>
                        <a:pt x="1372" y="7258"/>
                      </a:cubicBezTo>
                      <a:cubicBezTo>
                        <a:pt x="960" y="5228"/>
                        <a:pt x="1234" y="3170"/>
                        <a:pt x="2030" y="1360"/>
                      </a:cubicBezTo>
                      <a:cubicBezTo>
                        <a:pt x="1646" y="290"/>
                        <a:pt x="1015" y="-231"/>
                        <a:pt x="27" y="98"/>
                      </a:cubicBezTo>
                      <a:lnTo>
                        <a:pt x="0" y="98"/>
                      </a:lnTo>
                      <a:lnTo>
                        <a:pt x="1015" y="18669"/>
                      </a:lnTo>
                      <a:cubicBezTo>
                        <a:pt x="1234" y="17490"/>
                        <a:pt x="1920" y="13732"/>
                        <a:pt x="2276" y="989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74" name="任意多边形: 形状 5073">
                  <a:extLst>
                    <a:ext uri="{FF2B5EF4-FFF2-40B4-BE49-F238E27FC236}">
                      <a16:creationId xmlns:a16="http://schemas.microsoft.com/office/drawing/2014/main" id="{9E1415A1-C7ED-EF18-01D1-DB67DF45F4A7}"/>
                    </a:ext>
                  </a:extLst>
                </p:cNvPr>
                <p:cNvSpPr/>
                <p:nvPr/>
              </p:nvSpPr>
              <p:spPr>
                <a:xfrm>
                  <a:off x="12072995" y="3386229"/>
                  <a:ext cx="2002" cy="1234"/>
                </a:xfrm>
                <a:custGeom>
                  <a:avLst/>
                  <a:gdLst>
                    <a:gd name="connsiteX0" fmla="*/ 0 w 2002"/>
                    <a:gd name="connsiteY0" fmla="*/ 0 h 1234"/>
                    <a:gd name="connsiteX1" fmla="*/ 741 w 2002"/>
                    <a:gd name="connsiteY1" fmla="*/ 713 h 1234"/>
                    <a:gd name="connsiteX2" fmla="*/ 2002 w 2002"/>
                    <a:gd name="connsiteY2" fmla="*/ 1234 h 1234"/>
                    <a:gd name="connsiteX3" fmla="*/ 0 w 2002"/>
                    <a:gd name="connsiteY3" fmla="*/ 0 h 1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2" h="1234">
                      <a:moveTo>
                        <a:pt x="0" y="0"/>
                      </a:moveTo>
                      <a:cubicBezTo>
                        <a:pt x="247" y="247"/>
                        <a:pt x="494" y="466"/>
                        <a:pt x="741" y="713"/>
                      </a:cubicBezTo>
                      <a:cubicBezTo>
                        <a:pt x="1179" y="878"/>
                        <a:pt x="1564" y="1125"/>
                        <a:pt x="2002" y="1234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75" name="任意多边形: 形状 5074">
                  <a:extLst>
                    <a:ext uri="{FF2B5EF4-FFF2-40B4-BE49-F238E27FC236}">
                      <a16:creationId xmlns:a16="http://schemas.microsoft.com/office/drawing/2014/main" id="{585890FC-DAA2-CDF5-248C-68A44747492C}"/>
                    </a:ext>
                  </a:extLst>
                </p:cNvPr>
                <p:cNvSpPr/>
                <p:nvPr/>
              </p:nvSpPr>
              <p:spPr>
                <a:xfrm>
                  <a:off x="12136911" y="3391386"/>
                  <a:ext cx="1810" cy="7790"/>
                </a:xfrm>
                <a:custGeom>
                  <a:avLst/>
                  <a:gdLst>
                    <a:gd name="connsiteX0" fmla="*/ 247 w 1810"/>
                    <a:gd name="connsiteY0" fmla="*/ 6556 h 7790"/>
                    <a:gd name="connsiteX1" fmla="*/ 1810 w 1810"/>
                    <a:gd name="connsiteY1" fmla="*/ 7791 h 7790"/>
                    <a:gd name="connsiteX2" fmla="*/ 0 w 1810"/>
                    <a:gd name="connsiteY2" fmla="*/ 0 h 7790"/>
                    <a:gd name="connsiteX3" fmla="*/ 247 w 1810"/>
                    <a:gd name="connsiteY3" fmla="*/ 6556 h 77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10" h="7790">
                      <a:moveTo>
                        <a:pt x="247" y="6556"/>
                      </a:moveTo>
                      <a:lnTo>
                        <a:pt x="1810" y="7791"/>
                      </a:lnTo>
                      <a:lnTo>
                        <a:pt x="0" y="0"/>
                      </a:lnTo>
                      <a:cubicBezTo>
                        <a:pt x="192" y="2277"/>
                        <a:pt x="220" y="4663"/>
                        <a:pt x="247" y="655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76" name="任意多边形: 形状 5075">
                  <a:extLst>
                    <a:ext uri="{FF2B5EF4-FFF2-40B4-BE49-F238E27FC236}">
                      <a16:creationId xmlns:a16="http://schemas.microsoft.com/office/drawing/2014/main" id="{7A2EB341-80CA-F5D7-2E1A-635393EA8879}"/>
                    </a:ext>
                  </a:extLst>
                </p:cNvPr>
                <p:cNvSpPr/>
                <p:nvPr/>
              </p:nvSpPr>
              <p:spPr>
                <a:xfrm>
                  <a:off x="12135155" y="3382635"/>
                  <a:ext cx="27" cy="2743"/>
                </a:xfrm>
                <a:custGeom>
                  <a:avLst/>
                  <a:gdLst>
                    <a:gd name="connsiteX0" fmla="*/ 27 w 27"/>
                    <a:gd name="connsiteY0" fmla="*/ 0 h 2743"/>
                    <a:gd name="connsiteX1" fmla="*/ 27 w 27"/>
                    <a:gd name="connsiteY1" fmla="*/ 0 h 2743"/>
                    <a:gd name="connsiteX2" fmla="*/ 0 w 27"/>
                    <a:gd name="connsiteY2" fmla="*/ 0 h 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" h="2743">
                      <a:moveTo>
                        <a:pt x="27" y="0"/>
                      </a:moveTo>
                      <a:lnTo>
                        <a:pt x="2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77" name="任意多边形: 形状 5076">
                  <a:extLst>
                    <a:ext uri="{FF2B5EF4-FFF2-40B4-BE49-F238E27FC236}">
                      <a16:creationId xmlns:a16="http://schemas.microsoft.com/office/drawing/2014/main" id="{FE7E2CBA-11B0-F5D3-8039-11095140E3E6}"/>
                    </a:ext>
                  </a:extLst>
                </p:cNvPr>
                <p:cNvSpPr/>
                <p:nvPr/>
              </p:nvSpPr>
              <p:spPr>
                <a:xfrm>
                  <a:off x="12135155" y="3382635"/>
                  <a:ext cx="2743" cy="2743"/>
                </a:xfrm>
                <a:custGeom>
                  <a:avLst/>
                  <a:gdLst>
                    <a:gd name="connsiteX0" fmla="*/ 0 w 2743"/>
                    <a:gd name="connsiteY0" fmla="*/ 0 h 2743"/>
                    <a:gd name="connsiteX1" fmla="*/ 0 w 2743"/>
                    <a:gd name="connsiteY1" fmla="*/ 0 h 2743"/>
                    <a:gd name="connsiteX2" fmla="*/ 0 w 2743"/>
                    <a:gd name="connsiteY2" fmla="*/ 0 h 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43" h="274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78" name="任意多边形: 形状 5077">
                  <a:extLst>
                    <a:ext uri="{FF2B5EF4-FFF2-40B4-BE49-F238E27FC236}">
                      <a16:creationId xmlns:a16="http://schemas.microsoft.com/office/drawing/2014/main" id="{499DA43E-0867-3B39-D174-1998649BAEB1}"/>
                    </a:ext>
                  </a:extLst>
                </p:cNvPr>
                <p:cNvSpPr/>
                <p:nvPr/>
              </p:nvSpPr>
              <p:spPr>
                <a:xfrm>
                  <a:off x="12133372" y="3383897"/>
                  <a:ext cx="164" cy="137"/>
                </a:xfrm>
                <a:custGeom>
                  <a:avLst/>
                  <a:gdLst>
                    <a:gd name="connsiteX0" fmla="*/ 165 w 164"/>
                    <a:gd name="connsiteY0" fmla="*/ 0 h 137"/>
                    <a:gd name="connsiteX1" fmla="*/ 82 w 164"/>
                    <a:gd name="connsiteY1" fmla="*/ 55 h 137"/>
                    <a:gd name="connsiteX2" fmla="*/ 0 w 164"/>
                    <a:gd name="connsiteY2" fmla="*/ 137 h 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64" h="137">
                      <a:moveTo>
                        <a:pt x="165" y="0"/>
                      </a:moveTo>
                      <a:lnTo>
                        <a:pt x="82" y="55"/>
                      </a:lnTo>
                      <a:lnTo>
                        <a:pt x="0" y="13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79" name="任意多边形: 形状 5078">
                  <a:extLst>
                    <a:ext uri="{FF2B5EF4-FFF2-40B4-BE49-F238E27FC236}">
                      <a16:creationId xmlns:a16="http://schemas.microsoft.com/office/drawing/2014/main" id="{FD1B98B7-5F95-5138-B524-58AFD221683D}"/>
                    </a:ext>
                  </a:extLst>
                </p:cNvPr>
                <p:cNvSpPr/>
                <p:nvPr/>
              </p:nvSpPr>
              <p:spPr>
                <a:xfrm>
                  <a:off x="12133702" y="3382828"/>
                  <a:ext cx="1261" cy="960"/>
                </a:xfrm>
                <a:custGeom>
                  <a:avLst/>
                  <a:gdLst>
                    <a:gd name="connsiteX0" fmla="*/ 329 w 1261"/>
                    <a:gd name="connsiteY0" fmla="*/ 795 h 960"/>
                    <a:gd name="connsiteX1" fmla="*/ 494 w 1261"/>
                    <a:gd name="connsiteY1" fmla="*/ 741 h 960"/>
                    <a:gd name="connsiteX2" fmla="*/ 521 w 1261"/>
                    <a:gd name="connsiteY2" fmla="*/ 713 h 960"/>
                    <a:gd name="connsiteX3" fmla="*/ 549 w 1261"/>
                    <a:gd name="connsiteY3" fmla="*/ 686 h 960"/>
                    <a:gd name="connsiteX4" fmla="*/ 905 w 1261"/>
                    <a:gd name="connsiteY4" fmla="*/ 329 h 960"/>
                    <a:gd name="connsiteX5" fmla="*/ 1262 w 1261"/>
                    <a:gd name="connsiteY5" fmla="*/ 0 h 960"/>
                    <a:gd name="connsiteX6" fmla="*/ 1042 w 1261"/>
                    <a:gd name="connsiteY6" fmla="*/ 192 h 960"/>
                    <a:gd name="connsiteX7" fmla="*/ 686 w 1261"/>
                    <a:gd name="connsiteY7" fmla="*/ 521 h 960"/>
                    <a:gd name="connsiteX8" fmla="*/ 356 w 1261"/>
                    <a:gd name="connsiteY8" fmla="*/ 768 h 960"/>
                    <a:gd name="connsiteX9" fmla="*/ 164 w 1261"/>
                    <a:gd name="connsiteY9" fmla="*/ 850 h 960"/>
                    <a:gd name="connsiteX10" fmla="*/ 0 w 1261"/>
                    <a:gd name="connsiteY10" fmla="*/ 960 h 960"/>
                    <a:gd name="connsiteX11" fmla="*/ 137 w 1261"/>
                    <a:gd name="connsiteY11" fmla="*/ 878 h 960"/>
                    <a:gd name="connsiteX12" fmla="*/ 329 w 1261"/>
                    <a:gd name="connsiteY12" fmla="*/ 795 h 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61" h="960">
                      <a:moveTo>
                        <a:pt x="329" y="795"/>
                      </a:moveTo>
                      <a:lnTo>
                        <a:pt x="494" y="741"/>
                      </a:lnTo>
                      <a:lnTo>
                        <a:pt x="521" y="713"/>
                      </a:lnTo>
                      <a:lnTo>
                        <a:pt x="549" y="686"/>
                      </a:lnTo>
                      <a:lnTo>
                        <a:pt x="905" y="329"/>
                      </a:lnTo>
                      <a:lnTo>
                        <a:pt x="1262" y="0"/>
                      </a:lnTo>
                      <a:lnTo>
                        <a:pt x="1042" y="192"/>
                      </a:lnTo>
                      <a:cubicBezTo>
                        <a:pt x="932" y="302"/>
                        <a:pt x="822" y="412"/>
                        <a:pt x="686" y="521"/>
                      </a:cubicBezTo>
                      <a:lnTo>
                        <a:pt x="356" y="768"/>
                      </a:lnTo>
                      <a:cubicBezTo>
                        <a:pt x="301" y="795"/>
                        <a:pt x="219" y="823"/>
                        <a:pt x="164" y="850"/>
                      </a:cubicBezTo>
                      <a:lnTo>
                        <a:pt x="0" y="960"/>
                      </a:lnTo>
                      <a:lnTo>
                        <a:pt x="137" y="878"/>
                      </a:lnTo>
                      <a:cubicBezTo>
                        <a:pt x="192" y="850"/>
                        <a:pt x="246" y="795"/>
                        <a:pt x="329" y="79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80" name="任意多边形: 形状 5079">
                  <a:extLst>
                    <a:ext uri="{FF2B5EF4-FFF2-40B4-BE49-F238E27FC236}">
                      <a16:creationId xmlns:a16="http://schemas.microsoft.com/office/drawing/2014/main" id="{DEBCC457-BDDB-F3C6-9B05-60905BB6021A}"/>
                    </a:ext>
                  </a:extLst>
                </p:cNvPr>
                <p:cNvSpPr/>
                <p:nvPr/>
              </p:nvSpPr>
              <p:spPr>
                <a:xfrm>
                  <a:off x="12134278" y="3382828"/>
                  <a:ext cx="904" cy="1014"/>
                </a:xfrm>
                <a:custGeom>
                  <a:avLst/>
                  <a:gdLst>
                    <a:gd name="connsiteX0" fmla="*/ 0 w 904"/>
                    <a:gd name="connsiteY0" fmla="*/ 686 h 1014"/>
                    <a:gd name="connsiteX1" fmla="*/ 905 w 904"/>
                    <a:gd name="connsiteY1" fmla="*/ 1015 h 1014"/>
                    <a:gd name="connsiteX2" fmla="*/ 686 w 904"/>
                    <a:gd name="connsiteY2" fmla="*/ 0 h 1014"/>
                    <a:gd name="connsiteX3" fmla="*/ 494 w 904"/>
                    <a:gd name="connsiteY3" fmla="*/ 192 h 1014"/>
                    <a:gd name="connsiteX4" fmla="*/ 0 w 904"/>
                    <a:gd name="connsiteY4" fmla="*/ 686 h 1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04" h="1014">
                      <a:moveTo>
                        <a:pt x="0" y="686"/>
                      </a:moveTo>
                      <a:cubicBezTo>
                        <a:pt x="329" y="631"/>
                        <a:pt x="631" y="741"/>
                        <a:pt x="905" y="1015"/>
                      </a:cubicBezTo>
                      <a:lnTo>
                        <a:pt x="686" y="0"/>
                      </a:lnTo>
                      <a:lnTo>
                        <a:pt x="494" y="192"/>
                      </a:lnTo>
                      <a:lnTo>
                        <a:pt x="0" y="686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81" name="任意多边形: 形状 5080">
                  <a:extLst>
                    <a:ext uri="{FF2B5EF4-FFF2-40B4-BE49-F238E27FC236}">
                      <a16:creationId xmlns:a16="http://schemas.microsoft.com/office/drawing/2014/main" id="{FF9D9F5C-26EA-AD5D-D28D-AA0E7DA2D45F}"/>
                    </a:ext>
                  </a:extLst>
                </p:cNvPr>
                <p:cNvSpPr/>
                <p:nvPr/>
              </p:nvSpPr>
              <p:spPr>
                <a:xfrm>
                  <a:off x="12134936" y="3382635"/>
                  <a:ext cx="219" cy="192"/>
                </a:xfrm>
                <a:custGeom>
                  <a:avLst/>
                  <a:gdLst>
                    <a:gd name="connsiteX0" fmla="*/ 219 w 219"/>
                    <a:gd name="connsiteY0" fmla="*/ 0 h 192"/>
                    <a:gd name="connsiteX1" fmla="*/ 219 w 219"/>
                    <a:gd name="connsiteY1" fmla="*/ 0 h 192"/>
                    <a:gd name="connsiteX2" fmla="*/ 165 w 219"/>
                    <a:gd name="connsiteY2" fmla="*/ 55 h 192"/>
                    <a:gd name="connsiteX3" fmla="*/ 0 w 219"/>
                    <a:gd name="connsiteY3" fmla="*/ 192 h 192"/>
                    <a:gd name="connsiteX4" fmla="*/ 27 w 219"/>
                    <a:gd name="connsiteY4" fmla="*/ 192 h 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9" h="192">
                      <a:moveTo>
                        <a:pt x="219" y="0"/>
                      </a:moveTo>
                      <a:lnTo>
                        <a:pt x="219" y="0"/>
                      </a:lnTo>
                      <a:lnTo>
                        <a:pt x="165" y="55"/>
                      </a:lnTo>
                      <a:lnTo>
                        <a:pt x="0" y="192"/>
                      </a:lnTo>
                      <a:lnTo>
                        <a:pt x="27" y="19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82" name="任意多边形: 形状 5081">
                  <a:extLst>
                    <a:ext uri="{FF2B5EF4-FFF2-40B4-BE49-F238E27FC236}">
                      <a16:creationId xmlns:a16="http://schemas.microsoft.com/office/drawing/2014/main" id="{509E7F54-7744-AF50-CBD4-C7F5CEB27672}"/>
                    </a:ext>
                  </a:extLst>
                </p:cNvPr>
                <p:cNvSpPr/>
                <p:nvPr/>
              </p:nvSpPr>
              <p:spPr>
                <a:xfrm>
                  <a:off x="12075491" y="3388479"/>
                  <a:ext cx="384" cy="219"/>
                </a:xfrm>
                <a:custGeom>
                  <a:avLst/>
                  <a:gdLst>
                    <a:gd name="connsiteX0" fmla="*/ 192 w 384"/>
                    <a:gd name="connsiteY0" fmla="*/ 165 h 219"/>
                    <a:gd name="connsiteX1" fmla="*/ 192 w 384"/>
                    <a:gd name="connsiteY1" fmla="*/ 165 h 219"/>
                    <a:gd name="connsiteX2" fmla="*/ 384 w 384"/>
                    <a:gd name="connsiteY2" fmla="*/ 220 h 219"/>
                    <a:gd name="connsiteX3" fmla="*/ 0 w 384"/>
                    <a:gd name="connsiteY3" fmla="*/ 0 h 219"/>
                    <a:gd name="connsiteX4" fmla="*/ 192 w 384"/>
                    <a:gd name="connsiteY4" fmla="*/ 165 h 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4" h="219">
                      <a:moveTo>
                        <a:pt x="192" y="165"/>
                      </a:moveTo>
                      <a:lnTo>
                        <a:pt x="192" y="165"/>
                      </a:lnTo>
                      <a:lnTo>
                        <a:pt x="384" y="220"/>
                      </a:lnTo>
                      <a:lnTo>
                        <a:pt x="0" y="0"/>
                      </a:lnTo>
                      <a:cubicBezTo>
                        <a:pt x="82" y="55"/>
                        <a:pt x="137" y="110"/>
                        <a:pt x="192" y="16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83" name="任意多边形: 形状 5082">
                  <a:extLst>
                    <a:ext uri="{FF2B5EF4-FFF2-40B4-BE49-F238E27FC236}">
                      <a16:creationId xmlns:a16="http://schemas.microsoft.com/office/drawing/2014/main" id="{00B0CE4F-CBC3-035F-AE72-570C622FE545}"/>
                    </a:ext>
                  </a:extLst>
                </p:cNvPr>
                <p:cNvSpPr/>
                <p:nvPr/>
              </p:nvSpPr>
              <p:spPr>
                <a:xfrm>
                  <a:off x="12106434" y="3387409"/>
                  <a:ext cx="1316" cy="2743"/>
                </a:xfrm>
                <a:custGeom>
                  <a:avLst/>
                  <a:gdLst>
                    <a:gd name="connsiteX0" fmla="*/ 1070 w 1316"/>
                    <a:gd name="connsiteY0" fmla="*/ 2743 h 2743"/>
                    <a:gd name="connsiteX1" fmla="*/ 1317 w 1316"/>
                    <a:gd name="connsiteY1" fmla="*/ 2496 h 2743"/>
                    <a:gd name="connsiteX2" fmla="*/ 1317 w 1316"/>
                    <a:gd name="connsiteY2" fmla="*/ 2496 h 2743"/>
                    <a:gd name="connsiteX3" fmla="*/ 220 w 1316"/>
                    <a:gd name="connsiteY3" fmla="*/ 0 h 2743"/>
                    <a:gd name="connsiteX4" fmla="*/ 0 w 1316"/>
                    <a:gd name="connsiteY4" fmla="*/ 82 h 2743"/>
                    <a:gd name="connsiteX5" fmla="*/ 1070 w 1316"/>
                    <a:gd name="connsiteY5" fmla="*/ 2743 h 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16" h="2743">
                      <a:moveTo>
                        <a:pt x="1070" y="2743"/>
                      </a:moveTo>
                      <a:lnTo>
                        <a:pt x="1317" y="2496"/>
                      </a:lnTo>
                      <a:lnTo>
                        <a:pt x="1317" y="2496"/>
                      </a:lnTo>
                      <a:cubicBezTo>
                        <a:pt x="1070" y="1619"/>
                        <a:pt x="713" y="768"/>
                        <a:pt x="220" y="0"/>
                      </a:cubicBezTo>
                      <a:lnTo>
                        <a:pt x="0" y="82"/>
                      </a:lnTo>
                      <a:cubicBezTo>
                        <a:pt x="467" y="933"/>
                        <a:pt x="851" y="1811"/>
                        <a:pt x="1070" y="274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84" name="任意多边形: 形状 5083">
                  <a:extLst>
                    <a:ext uri="{FF2B5EF4-FFF2-40B4-BE49-F238E27FC236}">
                      <a16:creationId xmlns:a16="http://schemas.microsoft.com/office/drawing/2014/main" id="{D809FB34-4685-83FA-E41B-4F83AD35B6B7}"/>
                    </a:ext>
                  </a:extLst>
                </p:cNvPr>
                <p:cNvSpPr/>
                <p:nvPr/>
              </p:nvSpPr>
              <p:spPr>
                <a:xfrm>
                  <a:off x="12075765" y="3388698"/>
                  <a:ext cx="1151" cy="658"/>
                </a:xfrm>
                <a:custGeom>
                  <a:avLst/>
                  <a:gdLst>
                    <a:gd name="connsiteX0" fmla="*/ 713 w 1151"/>
                    <a:gd name="connsiteY0" fmla="*/ 549 h 658"/>
                    <a:gd name="connsiteX1" fmla="*/ 1152 w 1151"/>
                    <a:gd name="connsiteY1" fmla="*/ 658 h 658"/>
                    <a:gd name="connsiteX2" fmla="*/ 0 w 1151"/>
                    <a:gd name="connsiteY2" fmla="*/ 0 h 658"/>
                    <a:gd name="connsiteX3" fmla="*/ 466 w 1151"/>
                    <a:gd name="connsiteY3" fmla="*/ 411 h 658"/>
                    <a:gd name="connsiteX4" fmla="*/ 713 w 1151"/>
                    <a:gd name="connsiteY4" fmla="*/ 549 h 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51" h="658">
                      <a:moveTo>
                        <a:pt x="713" y="549"/>
                      </a:moveTo>
                      <a:lnTo>
                        <a:pt x="1152" y="658"/>
                      </a:lnTo>
                      <a:lnTo>
                        <a:pt x="0" y="0"/>
                      </a:lnTo>
                      <a:cubicBezTo>
                        <a:pt x="165" y="137"/>
                        <a:pt x="302" y="274"/>
                        <a:pt x="466" y="411"/>
                      </a:cubicBezTo>
                      <a:lnTo>
                        <a:pt x="713" y="549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85" name="任意多边形: 形状 5084">
                  <a:extLst>
                    <a:ext uri="{FF2B5EF4-FFF2-40B4-BE49-F238E27FC236}">
                      <a16:creationId xmlns:a16="http://schemas.microsoft.com/office/drawing/2014/main" id="{03152248-27EE-4D7B-1048-7314A0B3D053}"/>
                    </a:ext>
                  </a:extLst>
                </p:cNvPr>
                <p:cNvSpPr/>
                <p:nvPr/>
              </p:nvSpPr>
              <p:spPr>
                <a:xfrm>
                  <a:off x="12112497" y="3387455"/>
                  <a:ext cx="2550" cy="227"/>
                </a:xfrm>
                <a:custGeom>
                  <a:avLst/>
                  <a:gdLst>
                    <a:gd name="connsiteX0" fmla="*/ 0 w 2550"/>
                    <a:gd name="connsiteY0" fmla="*/ 228 h 227"/>
                    <a:gd name="connsiteX1" fmla="*/ 2551 w 2550"/>
                    <a:gd name="connsiteY1" fmla="*/ 63 h 227"/>
                    <a:gd name="connsiteX2" fmla="*/ 2551 w 2550"/>
                    <a:gd name="connsiteY2" fmla="*/ 63 h 227"/>
                    <a:gd name="connsiteX3" fmla="*/ 164 w 2550"/>
                    <a:gd name="connsiteY3" fmla="*/ 173 h 227"/>
                    <a:gd name="connsiteX4" fmla="*/ 0 w 2550"/>
                    <a:gd name="connsiteY4" fmla="*/ 228 h 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50" h="227">
                      <a:moveTo>
                        <a:pt x="0" y="228"/>
                      </a:moveTo>
                      <a:cubicBezTo>
                        <a:pt x="740" y="63"/>
                        <a:pt x="1508" y="-74"/>
                        <a:pt x="2551" y="63"/>
                      </a:cubicBezTo>
                      <a:lnTo>
                        <a:pt x="2551" y="63"/>
                      </a:lnTo>
                      <a:cubicBezTo>
                        <a:pt x="1591" y="-74"/>
                        <a:pt x="850" y="36"/>
                        <a:pt x="164" y="173"/>
                      </a:cubicBezTo>
                      <a:cubicBezTo>
                        <a:pt x="109" y="173"/>
                        <a:pt x="54" y="200"/>
                        <a:pt x="0" y="22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86" name="任意多边形: 形状 5085">
                  <a:extLst>
                    <a:ext uri="{FF2B5EF4-FFF2-40B4-BE49-F238E27FC236}">
                      <a16:creationId xmlns:a16="http://schemas.microsoft.com/office/drawing/2014/main" id="{E5F8F74A-DC62-8DDA-90A4-1EF0318E80CA}"/>
                    </a:ext>
                  </a:extLst>
                </p:cNvPr>
                <p:cNvSpPr/>
                <p:nvPr/>
              </p:nvSpPr>
              <p:spPr>
                <a:xfrm>
                  <a:off x="12077575" y="3388945"/>
                  <a:ext cx="2853" cy="696"/>
                </a:xfrm>
                <a:custGeom>
                  <a:avLst/>
                  <a:gdLst>
                    <a:gd name="connsiteX0" fmla="*/ 302 w 2853"/>
                    <a:gd name="connsiteY0" fmla="*/ 247 h 696"/>
                    <a:gd name="connsiteX1" fmla="*/ 0 w 2853"/>
                    <a:gd name="connsiteY1" fmla="*/ 549 h 696"/>
                    <a:gd name="connsiteX2" fmla="*/ 2826 w 2853"/>
                    <a:gd name="connsiteY2" fmla="*/ 631 h 696"/>
                    <a:gd name="connsiteX3" fmla="*/ 2853 w 2853"/>
                    <a:gd name="connsiteY3" fmla="*/ 0 h 696"/>
                    <a:gd name="connsiteX4" fmla="*/ 384 w 2853"/>
                    <a:gd name="connsiteY4" fmla="*/ 137 h 696"/>
                    <a:gd name="connsiteX5" fmla="*/ 302 w 2853"/>
                    <a:gd name="connsiteY5" fmla="*/ 247 h 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53" h="696">
                      <a:moveTo>
                        <a:pt x="302" y="247"/>
                      </a:moveTo>
                      <a:lnTo>
                        <a:pt x="0" y="549"/>
                      </a:lnTo>
                      <a:cubicBezTo>
                        <a:pt x="960" y="713"/>
                        <a:pt x="1921" y="741"/>
                        <a:pt x="2826" y="631"/>
                      </a:cubicBezTo>
                      <a:lnTo>
                        <a:pt x="2853" y="0"/>
                      </a:lnTo>
                      <a:cubicBezTo>
                        <a:pt x="2057" y="137"/>
                        <a:pt x="1235" y="192"/>
                        <a:pt x="384" y="137"/>
                      </a:cubicBezTo>
                      <a:lnTo>
                        <a:pt x="302" y="24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87" name="任意多边形: 形状 5086">
                  <a:extLst>
                    <a:ext uri="{FF2B5EF4-FFF2-40B4-BE49-F238E27FC236}">
                      <a16:creationId xmlns:a16="http://schemas.microsoft.com/office/drawing/2014/main" id="{A3E2071F-80EB-B0F8-CE29-B3144142B01A}"/>
                    </a:ext>
                  </a:extLst>
                </p:cNvPr>
                <p:cNvSpPr/>
                <p:nvPr/>
              </p:nvSpPr>
              <p:spPr>
                <a:xfrm>
                  <a:off x="12077302" y="3389027"/>
                  <a:ext cx="411" cy="466"/>
                </a:xfrm>
                <a:custGeom>
                  <a:avLst/>
                  <a:gdLst>
                    <a:gd name="connsiteX0" fmla="*/ 0 w 411"/>
                    <a:gd name="connsiteY0" fmla="*/ 411 h 466"/>
                    <a:gd name="connsiteX1" fmla="*/ 192 w 411"/>
                    <a:gd name="connsiteY1" fmla="*/ 466 h 466"/>
                    <a:gd name="connsiteX2" fmla="*/ 411 w 411"/>
                    <a:gd name="connsiteY2" fmla="*/ 27 h 466"/>
                    <a:gd name="connsiteX3" fmla="*/ 220 w 411"/>
                    <a:gd name="connsiteY3" fmla="*/ 0 h 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1" h="466">
                      <a:moveTo>
                        <a:pt x="0" y="411"/>
                      </a:moveTo>
                      <a:lnTo>
                        <a:pt x="192" y="466"/>
                      </a:lnTo>
                      <a:lnTo>
                        <a:pt x="411" y="27"/>
                      </a:lnTo>
                      <a:lnTo>
                        <a:pt x="22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88" name="任意多边形: 形状 5087">
                  <a:extLst>
                    <a:ext uri="{FF2B5EF4-FFF2-40B4-BE49-F238E27FC236}">
                      <a16:creationId xmlns:a16="http://schemas.microsoft.com/office/drawing/2014/main" id="{6BD33E42-E779-EC90-FE2D-7626B4B511ED}"/>
                    </a:ext>
                  </a:extLst>
                </p:cNvPr>
                <p:cNvSpPr/>
                <p:nvPr/>
              </p:nvSpPr>
              <p:spPr>
                <a:xfrm>
                  <a:off x="12076259" y="3389109"/>
                  <a:ext cx="219" cy="137"/>
                </a:xfrm>
                <a:custGeom>
                  <a:avLst/>
                  <a:gdLst>
                    <a:gd name="connsiteX0" fmla="*/ 82 w 219"/>
                    <a:gd name="connsiteY0" fmla="*/ 110 h 137"/>
                    <a:gd name="connsiteX1" fmla="*/ 220 w 219"/>
                    <a:gd name="connsiteY1" fmla="*/ 137 h 137"/>
                    <a:gd name="connsiteX2" fmla="*/ 0 w 219"/>
                    <a:gd name="connsiteY2" fmla="*/ 0 h 137"/>
                    <a:gd name="connsiteX3" fmla="*/ 82 w 219"/>
                    <a:gd name="connsiteY3" fmla="*/ 110 h 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9" h="137">
                      <a:moveTo>
                        <a:pt x="82" y="110"/>
                      </a:moveTo>
                      <a:lnTo>
                        <a:pt x="220" y="137"/>
                      </a:lnTo>
                      <a:lnTo>
                        <a:pt x="0" y="0"/>
                      </a:lnTo>
                      <a:cubicBezTo>
                        <a:pt x="27" y="55"/>
                        <a:pt x="55" y="82"/>
                        <a:pt x="82" y="11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89" name="任意多边形: 形状 5088">
                  <a:extLst>
                    <a:ext uri="{FF2B5EF4-FFF2-40B4-BE49-F238E27FC236}">
                      <a16:creationId xmlns:a16="http://schemas.microsoft.com/office/drawing/2014/main" id="{7F0134C7-D7A0-853C-1F25-5F2D789936A5}"/>
                    </a:ext>
                  </a:extLst>
                </p:cNvPr>
                <p:cNvSpPr/>
                <p:nvPr/>
              </p:nvSpPr>
              <p:spPr>
                <a:xfrm>
                  <a:off x="12111701" y="3387601"/>
                  <a:ext cx="5681" cy="19257"/>
                </a:xfrm>
                <a:custGeom>
                  <a:avLst/>
                  <a:gdLst>
                    <a:gd name="connsiteX0" fmla="*/ 0 w 5681"/>
                    <a:gd name="connsiteY0" fmla="*/ 18956 h 19257"/>
                    <a:gd name="connsiteX1" fmla="*/ 110 w 5681"/>
                    <a:gd name="connsiteY1" fmla="*/ 19257 h 19257"/>
                    <a:gd name="connsiteX2" fmla="*/ 3950 w 5681"/>
                    <a:gd name="connsiteY2" fmla="*/ 0 h 19257"/>
                    <a:gd name="connsiteX3" fmla="*/ 3895 w 5681"/>
                    <a:gd name="connsiteY3" fmla="*/ 0 h 19257"/>
                    <a:gd name="connsiteX4" fmla="*/ 3840 w 5681"/>
                    <a:gd name="connsiteY4" fmla="*/ 0 h 19257"/>
                    <a:gd name="connsiteX5" fmla="*/ 0 w 5681"/>
                    <a:gd name="connsiteY5" fmla="*/ 18956 h 19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681" h="19257">
                      <a:moveTo>
                        <a:pt x="0" y="18956"/>
                      </a:moveTo>
                      <a:lnTo>
                        <a:pt x="110" y="19257"/>
                      </a:lnTo>
                      <a:cubicBezTo>
                        <a:pt x="1124" y="17200"/>
                        <a:pt x="9134" y="768"/>
                        <a:pt x="3950" y="0"/>
                      </a:cubicBezTo>
                      <a:lnTo>
                        <a:pt x="3895" y="0"/>
                      </a:lnTo>
                      <a:lnTo>
                        <a:pt x="3840" y="0"/>
                      </a:lnTo>
                      <a:cubicBezTo>
                        <a:pt x="8778" y="850"/>
                        <a:pt x="1454" y="16048"/>
                        <a:pt x="0" y="1895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90" name="任意多边形: 形状 5089">
                  <a:extLst>
                    <a:ext uri="{FF2B5EF4-FFF2-40B4-BE49-F238E27FC236}">
                      <a16:creationId xmlns:a16="http://schemas.microsoft.com/office/drawing/2014/main" id="{77096A75-F5F2-3887-7493-E8239F944F26}"/>
                    </a:ext>
                  </a:extLst>
                </p:cNvPr>
                <p:cNvSpPr/>
                <p:nvPr/>
              </p:nvSpPr>
              <p:spPr>
                <a:xfrm>
                  <a:off x="12074970" y="3388040"/>
                  <a:ext cx="1371" cy="795"/>
                </a:xfrm>
                <a:custGeom>
                  <a:avLst/>
                  <a:gdLst>
                    <a:gd name="connsiteX0" fmla="*/ 1372 w 1371"/>
                    <a:gd name="connsiteY0" fmla="*/ 795 h 795"/>
                    <a:gd name="connsiteX1" fmla="*/ 0 w 1371"/>
                    <a:gd name="connsiteY1" fmla="*/ 0 h 795"/>
                    <a:gd name="connsiteX2" fmla="*/ 494 w 1371"/>
                    <a:gd name="connsiteY2" fmla="*/ 439 h 795"/>
                    <a:gd name="connsiteX3" fmla="*/ 905 w 1371"/>
                    <a:gd name="connsiteY3" fmla="*/ 686 h 795"/>
                    <a:gd name="connsiteX4" fmla="*/ 1372 w 1371"/>
                    <a:gd name="connsiteY4" fmla="*/ 795 h 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71" h="795">
                      <a:moveTo>
                        <a:pt x="1372" y="795"/>
                      </a:moveTo>
                      <a:lnTo>
                        <a:pt x="0" y="0"/>
                      </a:lnTo>
                      <a:cubicBezTo>
                        <a:pt x="165" y="137"/>
                        <a:pt x="330" y="302"/>
                        <a:pt x="494" y="439"/>
                      </a:cubicBezTo>
                      <a:lnTo>
                        <a:pt x="905" y="686"/>
                      </a:lnTo>
                      <a:lnTo>
                        <a:pt x="1372" y="79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91" name="任意多边形: 形状 5090">
                  <a:extLst>
                    <a:ext uri="{FF2B5EF4-FFF2-40B4-BE49-F238E27FC236}">
                      <a16:creationId xmlns:a16="http://schemas.microsoft.com/office/drawing/2014/main" id="{1CA6A668-804A-D4B7-DBE4-5BB4CB4397D6}"/>
                    </a:ext>
                  </a:extLst>
                </p:cNvPr>
                <p:cNvSpPr/>
                <p:nvPr/>
              </p:nvSpPr>
              <p:spPr>
                <a:xfrm>
                  <a:off x="12106297" y="3385324"/>
                  <a:ext cx="3181" cy="2084"/>
                </a:xfrm>
                <a:custGeom>
                  <a:avLst/>
                  <a:gdLst>
                    <a:gd name="connsiteX0" fmla="*/ 356 w 3181"/>
                    <a:gd name="connsiteY0" fmla="*/ 2085 h 2084"/>
                    <a:gd name="connsiteX1" fmla="*/ 3182 w 3181"/>
                    <a:gd name="connsiteY1" fmla="*/ 1454 h 2084"/>
                    <a:gd name="connsiteX2" fmla="*/ 466 w 3181"/>
                    <a:gd name="connsiteY2" fmla="*/ 0 h 2084"/>
                    <a:gd name="connsiteX3" fmla="*/ 0 w 3181"/>
                    <a:gd name="connsiteY3" fmla="*/ 1536 h 2084"/>
                    <a:gd name="connsiteX4" fmla="*/ 164 w 3181"/>
                    <a:gd name="connsiteY4" fmla="*/ 1756 h 2084"/>
                    <a:gd name="connsiteX5" fmla="*/ 356 w 3181"/>
                    <a:gd name="connsiteY5" fmla="*/ 2085 h 2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81" h="2084">
                      <a:moveTo>
                        <a:pt x="356" y="2085"/>
                      </a:moveTo>
                      <a:cubicBezTo>
                        <a:pt x="1262" y="1728"/>
                        <a:pt x="2194" y="1509"/>
                        <a:pt x="3182" y="1454"/>
                      </a:cubicBezTo>
                      <a:cubicBezTo>
                        <a:pt x="2359" y="850"/>
                        <a:pt x="1453" y="357"/>
                        <a:pt x="466" y="0"/>
                      </a:cubicBezTo>
                      <a:lnTo>
                        <a:pt x="0" y="1536"/>
                      </a:lnTo>
                      <a:lnTo>
                        <a:pt x="164" y="1756"/>
                      </a:lnTo>
                      <a:lnTo>
                        <a:pt x="356" y="208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92" name="任意多边形: 形状 5091">
                  <a:extLst>
                    <a:ext uri="{FF2B5EF4-FFF2-40B4-BE49-F238E27FC236}">
                      <a16:creationId xmlns:a16="http://schemas.microsoft.com/office/drawing/2014/main" id="{EAD2A10E-C8F9-F65A-EC83-3C1937BF12A1}"/>
                    </a:ext>
                  </a:extLst>
                </p:cNvPr>
                <p:cNvSpPr/>
                <p:nvPr/>
              </p:nvSpPr>
              <p:spPr>
                <a:xfrm>
                  <a:off x="12076341" y="3388479"/>
                  <a:ext cx="329" cy="411"/>
                </a:xfrm>
                <a:custGeom>
                  <a:avLst/>
                  <a:gdLst>
                    <a:gd name="connsiteX0" fmla="*/ 330 w 329"/>
                    <a:gd name="connsiteY0" fmla="*/ 0 h 411"/>
                    <a:gd name="connsiteX1" fmla="*/ 0 w 329"/>
                    <a:gd name="connsiteY1" fmla="*/ 357 h 411"/>
                    <a:gd name="connsiteX2" fmla="*/ 330 w 329"/>
                    <a:gd name="connsiteY2" fmla="*/ 412 h 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9" h="411">
                      <a:moveTo>
                        <a:pt x="330" y="0"/>
                      </a:moveTo>
                      <a:lnTo>
                        <a:pt x="0" y="357"/>
                      </a:lnTo>
                      <a:lnTo>
                        <a:pt x="330" y="41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93" name="任意多边形: 形状 5092">
                  <a:extLst>
                    <a:ext uri="{FF2B5EF4-FFF2-40B4-BE49-F238E27FC236}">
                      <a16:creationId xmlns:a16="http://schemas.microsoft.com/office/drawing/2014/main" id="{39AD64C4-79D6-7069-7FCD-36F095C98E81}"/>
                    </a:ext>
                  </a:extLst>
                </p:cNvPr>
                <p:cNvSpPr/>
                <p:nvPr/>
              </p:nvSpPr>
              <p:spPr>
                <a:xfrm>
                  <a:off x="12074668" y="3387765"/>
                  <a:ext cx="1426" cy="795"/>
                </a:xfrm>
                <a:custGeom>
                  <a:avLst/>
                  <a:gdLst>
                    <a:gd name="connsiteX0" fmla="*/ 0 w 1426"/>
                    <a:gd name="connsiteY0" fmla="*/ 0 h 795"/>
                    <a:gd name="connsiteX1" fmla="*/ 0 w 1426"/>
                    <a:gd name="connsiteY1" fmla="*/ 0 h 795"/>
                    <a:gd name="connsiteX2" fmla="*/ 1427 w 1426"/>
                    <a:gd name="connsiteY2" fmla="*/ 795 h 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26" h="79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427" y="79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94" name="任意多边形: 形状 5093">
                  <a:extLst>
                    <a:ext uri="{FF2B5EF4-FFF2-40B4-BE49-F238E27FC236}">
                      <a16:creationId xmlns:a16="http://schemas.microsoft.com/office/drawing/2014/main" id="{E72FCB7C-5612-4F06-DA6E-D2EF3526AB07}"/>
                    </a:ext>
                  </a:extLst>
                </p:cNvPr>
                <p:cNvSpPr/>
                <p:nvPr/>
              </p:nvSpPr>
              <p:spPr>
                <a:xfrm>
                  <a:off x="12075875" y="3388698"/>
                  <a:ext cx="768" cy="411"/>
                </a:xfrm>
                <a:custGeom>
                  <a:avLst/>
                  <a:gdLst>
                    <a:gd name="connsiteX0" fmla="*/ 768 w 768"/>
                    <a:gd name="connsiteY0" fmla="*/ 411 h 411"/>
                    <a:gd name="connsiteX1" fmla="*/ 27 w 768"/>
                    <a:gd name="connsiteY1" fmla="*/ 0 h 411"/>
                    <a:gd name="connsiteX2" fmla="*/ 0 w 768"/>
                    <a:gd name="connsiteY2" fmla="*/ 0 h 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68" h="411">
                      <a:moveTo>
                        <a:pt x="768" y="411"/>
                      </a:moveTo>
                      <a:lnTo>
                        <a:pt x="2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95" name="任意多边形: 形状 5094">
                  <a:extLst>
                    <a:ext uri="{FF2B5EF4-FFF2-40B4-BE49-F238E27FC236}">
                      <a16:creationId xmlns:a16="http://schemas.microsoft.com/office/drawing/2014/main" id="{189ACEB8-1779-926B-702C-5B78BA1695D7}"/>
                    </a:ext>
                  </a:extLst>
                </p:cNvPr>
                <p:cNvSpPr/>
                <p:nvPr/>
              </p:nvSpPr>
              <p:spPr>
                <a:xfrm>
                  <a:off x="12074997" y="3386119"/>
                  <a:ext cx="1261" cy="1508"/>
                </a:xfrm>
                <a:custGeom>
                  <a:avLst/>
                  <a:gdLst>
                    <a:gd name="connsiteX0" fmla="*/ 1262 w 1261"/>
                    <a:gd name="connsiteY0" fmla="*/ 0 h 1508"/>
                    <a:gd name="connsiteX1" fmla="*/ 0 w 1261"/>
                    <a:gd name="connsiteY1" fmla="*/ 1317 h 1508"/>
                    <a:gd name="connsiteX2" fmla="*/ 1125 w 1261"/>
                    <a:gd name="connsiteY2" fmla="*/ 1509 h 1508"/>
                    <a:gd name="connsiteX3" fmla="*/ 1262 w 1261"/>
                    <a:gd name="connsiteY3" fmla="*/ 0 h 1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61" h="1508">
                      <a:moveTo>
                        <a:pt x="1262" y="0"/>
                      </a:moveTo>
                      <a:cubicBezTo>
                        <a:pt x="494" y="823"/>
                        <a:pt x="0" y="1317"/>
                        <a:pt x="0" y="1317"/>
                      </a:cubicBezTo>
                      <a:cubicBezTo>
                        <a:pt x="384" y="1399"/>
                        <a:pt x="768" y="1481"/>
                        <a:pt x="1125" y="1509"/>
                      </a:cubicBezTo>
                      <a:cubicBezTo>
                        <a:pt x="1179" y="1125"/>
                        <a:pt x="1207" y="603"/>
                        <a:pt x="1262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96" name="任意多边形: 形状 5095">
                  <a:extLst>
                    <a:ext uri="{FF2B5EF4-FFF2-40B4-BE49-F238E27FC236}">
                      <a16:creationId xmlns:a16="http://schemas.microsoft.com/office/drawing/2014/main" id="{291F54CF-A8E3-9CCC-F5DF-74B92D24144C}"/>
                    </a:ext>
                  </a:extLst>
                </p:cNvPr>
                <p:cNvSpPr/>
                <p:nvPr/>
              </p:nvSpPr>
              <p:spPr>
                <a:xfrm>
                  <a:off x="12076917" y="3389055"/>
                  <a:ext cx="302" cy="383"/>
                </a:xfrm>
                <a:custGeom>
                  <a:avLst/>
                  <a:gdLst>
                    <a:gd name="connsiteX0" fmla="*/ 302 w 302"/>
                    <a:gd name="connsiteY0" fmla="*/ 0 h 383"/>
                    <a:gd name="connsiteX1" fmla="*/ 0 w 302"/>
                    <a:gd name="connsiteY1" fmla="*/ 302 h 383"/>
                    <a:gd name="connsiteX2" fmla="*/ 275 w 302"/>
                    <a:gd name="connsiteY2" fmla="*/ 384 h 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2" h="383">
                      <a:moveTo>
                        <a:pt x="302" y="0"/>
                      </a:moveTo>
                      <a:lnTo>
                        <a:pt x="0" y="302"/>
                      </a:lnTo>
                      <a:lnTo>
                        <a:pt x="275" y="384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97" name="任意多边形: 形状 5096">
                  <a:extLst>
                    <a:ext uri="{FF2B5EF4-FFF2-40B4-BE49-F238E27FC236}">
                      <a16:creationId xmlns:a16="http://schemas.microsoft.com/office/drawing/2014/main" id="{BFAC1668-1BB9-62B3-D1ED-41624605A36F}"/>
                    </a:ext>
                  </a:extLst>
                </p:cNvPr>
                <p:cNvSpPr/>
                <p:nvPr/>
              </p:nvSpPr>
              <p:spPr>
                <a:xfrm>
                  <a:off x="12076369" y="3389219"/>
                  <a:ext cx="960" cy="548"/>
                </a:xfrm>
                <a:custGeom>
                  <a:avLst/>
                  <a:gdLst>
                    <a:gd name="connsiteX0" fmla="*/ 960 w 960"/>
                    <a:gd name="connsiteY0" fmla="*/ 549 h 548"/>
                    <a:gd name="connsiteX1" fmla="*/ 0 w 960"/>
                    <a:gd name="connsiteY1" fmla="*/ 0 h 548"/>
                    <a:gd name="connsiteX2" fmla="*/ 55 w 960"/>
                    <a:gd name="connsiteY2" fmla="*/ 27 h 548"/>
                    <a:gd name="connsiteX3" fmla="*/ 960 w 960"/>
                    <a:gd name="connsiteY3" fmla="*/ 549 h 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0" h="548">
                      <a:moveTo>
                        <a:pt x="960" y="549"/>
                      </a:moveTo>
                      <a:lnTo>
                        <a:pt x="0" y="0"/>
                      </a:lnTo>
                      <a:cubicBezTo>
                        <a:pt x="27" y="0"/>
                        <a:pt x="27" y="27"/>
                        <a:pt x="55" y="27"/>
                      </a:cubicBezTo>
                      <a:lnTo>
                        <a:pt x="960" y="549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98" name="任意多边形: 形状 5097">
                  <a:extLst>
                    <a:ext uri="{FF2B5EF4-FFF2-40B4-BE49-F238E27FC236}">
                      <a16:creationId xmlns:a16="http://schemas.microsoft.com/office/drawing/2014/main" id="{8719186B-9F9E-59B2-12DD-B6E0C2ED3910}"/>
                    </a:ext>
                  </a:extLst>
                </p:cNvPr>
                <p:cNvSpPr/>
                <p:nvPr/>
              </p:nvSpPr>
              <p:spPr>
                <a:xfrm>
                  <a:off x="12076478" y="3389247"/>
                  <a:ext cx="713" cy="384"/>
                </a:xfrm>
                <a:custGeom>
                  <a:avLst/>
                  <a:gdLst>
                    <a:gd name="connsiteX0" fmla="*/ 713 w 713"/>
                    <a:gd name="connsiteY0" fmla="*/ 384 h 384"/>
                    <a:gd name="connsiteX1" fmla="*/ 0 w 713"/>
                    <a:gd name="connsiteY1" fmla="*/ 0 h 384"/>
                    <a:gd name="connsiteX2" fmla="*/ 0 w 713"/>
                    <a:gd name="connsiteY2" fmla="*/ 0 h 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13" h="384">
                      <a:moveTo>
                        <a:pt x="713" y="384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99" name="任意多边形: 形状 5098">
                  <a:extLst>
                    <a:ext uri="{FF2B5EF4-FFF2-40B4-BE49-F238E27FC236}">
                      <a16:creationId xmlns:a16="http://schemas.microsoft.com/office/drawing/2014/main" id="{8D1D35B6-A28F-0F77-8DD5-6C0C697690A5}"/>
                    </a:ext>
                  </a:extLst>
                </p:cNvPr>
                <p:cNvSpPr/>
                <p:nvPr/>
              </p:nvSpPr>
              <p:spPr>
                <a:xfrm>
                  <a:off x="12060102" y="3363680"/>
                  <a:ext cx="356" cy="329"/>
                </a:xfrm>
                <a:custGeom>
                  <a:avLst/>
                  <a:gdLst>
                    <a:gd name="connsiteX0" fmla="*/ 0 w 356"/>
                    <a:gd name="connsiteY0" fmla="*/ 0 h 329"/>
                    <a:gd name="connsiteX1" fmla="*/ 0 w 356"/>
                    <a:gd name="connsiteY1" fmla="*/ 0 h 329"/>
                    <a:gd name="connsiteX2" fmla="*/ 356 w 356"/>
                    <a:gd name="connsiteY2" fmla="*/ 329 h 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56" h="32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56" y="329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00" name="任意多边形: 形状 5099">
                  <a:extLst>
                    <a:ext uri="{FF2B5EF4-FFF2-40B4-BE49-F238E27FC236}">
                      <a16:creationId xmlns:a16="http://schemas.microsoft.com/office/drawing/2014/main" id="{AD380505-0657-F707-16E3-4AE327EABC0D}"/>
                    </a:ext>
                  </a:extLst>
                </p:cNvPr>
                <p:cNvSpPr/>
                <p:nvPr/>
              </p:nvSpPr>
              <p:spPr>
                <a:xfrm>
                  <a:off x="12051461" y="3344587"/>
                  <a:ext cx="6501" cy="7790"/>
                </a:xfrm>
                <a:custGeom>
                  <a:avLst/>
                  <a:gdLst>
                    <a:gd name="connsiteX0" fmla="*/ 0 w 6501"/>
                    <a:gd name="connsiteY0" fmla="*/ 0 h 7790"/>
                    <a:gd name="connsiteX1" fmla="*/ 576 w 6501"/>
                    <a:gd name="connsiteY1" fmla="*/ 3649 h 7790"/>
                    <a:gd name="connsiteX2" fmla="*/ 6501 w 6501"/>
                    <a:gd name="connsiteY2" fmla="*/ 7791 h 7790"/>
                    <a:gd name="connsiteX3" fmla="*/ 2221 w 6501"/>
                    <a:gd name="connsiteY3" fmla="*/ 2661 h 7790"/>
                    <a:gd name="connsiteX4" fmla="*/ 0 w 6501"/>
                    <a:gd name="connsiteY4" fmla="*/ 0 h 77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1" h="7790">
                      <a:moveTo>
                        <a:pt x="0" y="0"/>
                      </a:moveTo>
                      <a:cubicBezTo>
                        <a:pt x="109" y="1234"/>
                        <a:pt x="356" y="2441"/>
                        <a:pt x="576" y="3649"/>
                      </a:cubicBezTo>
                      <a:cubicBezTo>
                        <a:pt x="1948" y="5651"/>
                        <a:pt x="4005" y="7187"/>
                        <a:pt x="6501" y="7791"/>
                      </a:cubicBezTo>
                      <a:lnTo>
                        <a:pt x="2221" y="2661"/>
                      </a:lnTo>
                      <a:cubicBezTo>
                        <a:pt x="1317" y="1920"/>
                        <a:pt x="576" y="988"/>
                        <a:pt x="0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01" name="任意多边形: 形状 5100">
                  <a:extLst>
                    <a:ext uri="{FF2B5EF4-FFF2-40B4-BE49-F238E27FC236}">
                      <a16:creationId xmlns:a16="http://schemas.microsoft.com/office/drawing/2014/main" id="{15798A7E-AE65-E23B-72E1-A92FBF5381E7}"/>
                    </a:ext>
                  </a:extLst>
                </p:cNvPr>
                <p:cNvSpPr/>
                <p:nvPr/>
              </p:nvSpPr>
              <p:spPr>
                <a:xfrm>
                  <a:off x="12062077" y="3373117"/>
                  <a:ext cx="4169" cy="3044"/>
                </a:xfrm>
                <a:custGeom>
                  <a:avLst/>
                  <a:gdLst>
                    <a:gd name="connsiteX0" fmla="*/ 0 w 4169"/>
                    <a:gd name="connsiteY0" fmla="*/ 0 h 3044"/>
                    <a:gd name="connsiteX1" fmla="*/ 27 w 4169"/>
                    <a:gd name="connsiteY1" fmla="*/ 55 h 3044"/>
                    <a:gd name="connsiteX2" fmla="*/ 4170 w 4169"/>
                    <a:gd name="connsiteY2" fmla="*/ 3045 h 3044"/>
                    <a:gd name="connsiteX3" fmla="*/ 0 w 4169"/>
                    <a:gd name="connsiteY3" fmla="*/ 0 h 3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69" h="3044">
                      <a:moveTo>
                        <a:pt x="0" y="0"/>
                      </a:moveTo>
                      <a:cubicBezTo>
                        <a:pt x="0" y="27"/>
                        <a:pt x="27" y="27"/>
                        <a:pt x="27" y="55"/>
                      </a:cubicBezTo>
                      <a:lnTo>
                        <a:pt x="4170" y="304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02" name="任意多边形: 形状 5101">
                  <a:extLst>
                    <a:ext uri="{FF2B5EF4-FFF2-40B4-BE49-F238E27FC236}">
                      <a16:creationId xmlns:a16="http://schemas.microsoft.com/office/drawing/2014/main" id="{719AFF49-892E-F2E3-56B1-2AA9DAD841BD}"/>
                    </a:ext>
                  </a:extLst>
                </p:cNvPr>
                <p:cNvSpPr/>
                <p:nvPr/>
              </p:nvSpPr>
              <p:spPr>
                <a:xfrm>
                  <a:off x="12056480" y="3361842"/>
                  <a:ext cx="2469" cy="2139"/>
                </a:xfrm>
                <a:custGeom>
                  <a:avLst/>
                  <a:gdLst>
                    <a:gd name="connsiteX0" fmla="*/ 2469 w 2469"/>
                    <a:gd name="connsiteY0" fmla="*/ 2140 h 2139"/>
                    <a:gd name="connsiteX1" fmla="*/ 494 w 2469"/>
                    <a:gd name="connsiteY1" fmla="*/ 384 h 2139"/>
                    <a:gd name="connsiteX2" fmla="*/ 439 w 2469"/>
                    <a:gd name="connsiteY2" fmla="*/ 329 h 2139"/>
                    <a:gd name="connsiteX3" fmla="*/ 0 w 2469"/>
                    <a:gd name="connsiteY3" fmla="*/ 0 h 2139"/>
                    <a:gd name="connsiteX4" fmla="*/ 2387 w 2469"/>
                    <a:gd name="connsiteY4" fmla="*/ 2085 h 2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9" h="2139">
                      <a:moveTo>
                        <a:pt x="2469" y="2140"/>
                      </a:moveTo>
                      <a:lnTo>
                        <a:pt x="494" y="384"/>
                      </a:lnTo>
                      <a:lnTo>
                        <a:pt x="439" y="329"/>
                      </a:lnTo>
                      <a:lnTo>
                        <a:pt x="0" y="0"/>
                      </a:lnTo>
                      <a:lnTo>
                        <a:pt x="2387" y="208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03" name="任意多边形: 形状 5102">
                  <a:extLst>
                    <a:ext uri="{FF2B5EF4-FFF2-40B4-BE49-F238E27FC236}">
                      <a16:creationId xmlns:a16="http://schemas.microsoft.com/office/drawing/2014/main" id="{693DECEA-54E8-2CEB-6AC6-5DAF10D54B6E}"/>
                    </a:ext>
                  </a:extLst>
                </p:cNvPr>
                <p:cNvSpPr/>
                <p:nvPr/>
              </p:nvSpPr>
              <p:spPr>
                <a:xfrm>
                  <a:off x="12057578" y="3349251"/>
                  <a:ext cx="191" cy="219"/>
                </a:xfrm>
                <a:custGeom>
                  <a:avLst/>
                  <a:gdLst>
                    <a:gd name="connsiteX0" fmla="*/ 27 w 191"/>
                    <a:gd name="connsiteY0" fmla="*/ 0 h 219"/>
                    <a:gd name="connsiteX1" fmla="*/ 0 w 191"/>
                    <a:gd name="connsiteY1" fmla="*/ 0 h 219"/>
                    <a:gd name="connsiteX2" fmla="*/ 192 w 191"/>
                    <a:gd name="connsiteY2" fmla="*/ 219 h 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1" h="219">
                      <a:moveTo>
                        <a:pt x="27" y="0"/>
                      </a:moveTo>
                      <a:lnTo>
                        <a:pt x="0" y="0"/>
                      </a:lnTo>
                      <a:lnTo>
                        <a:pt x="192" y="219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04" name="任意多边形: 形状 5103">
                  <a:extLst>
                    <a:ext uri="{FF2B5EF4-FFF2-40B4-BE49-F238E27FC236}">
                      <a16:creationId xmlns:a16="http://schemas.microsoft.com/office/drawing/2014/main" id="{1B744419-3AB1-72BC-8FFA-5166D5C98F22}"/>
                    </a:ext>
                  </a:extLst>
                </p:cNvPr>
                <p:cNvSpPr/>
                <p:nvPr/>
              </p:nvSpPr>
              <p:spPr>
                <a:xfrm>
                  <a:off x="12057441" y="3349223"/>
                  <a:ext cx="328" cy="384"/>
                </a:xfrm>
                <a:custGeom>
                  <a:avLst/>
                  <a:gdLst>
                    <a:gd name="connsiteX0" fmla="*/ 0 w 328"/>
                    <a:gd name="connsiteY0" fmla="*/ 0 h 384"/>
                    <a:gd name="connsiteX1" fmla="*/ 0 w 328"/>
                    <a:gd name="connsiteY1" fmla="*/ 0 h 384"/>
                    <a:gd name="connsiteX2" fmla="*/ 329 w 328"/>
                    <a:gd name="connsiteY2" fmla="*/ 384 h 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8" h="38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29" y="384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05" name="任意多边形: 形状 5104">
                  <a:extLst>
                    <a:ext uri="{FF2B5EF4-FFF2-40B4-BE49-F238E27FC236}">
                      <a16:creationId xmlns:a16="http://schemas.microsoft.com/office/drawing/2014/main" id="{42EE0747-558A-F620-7BDD-0A68AE3FBD6E}"/>
                    </a:ext>
                  </a:extLst>
                </p:cNvPr>
                <p:cNvSpPr/>
                <p:nvPr/>
              </p:nvSpPr>
              <p:spPr>
                <a:xfrm>
                  <a:off x="12077274" y="3388259"/>
                  <a:ext cx="685" cy="768"/>
                </a:xfrm>
                <a:custGeom>
                  <a:avLst/>
                  <a:gdLst>
                    <a:gd name="connsiteX0" fmla="*/ 192 w 685"/>
                    <a:gd name="connsiteY0" fmla="*/ 521 h 768"/>
                    <a:gd name="connsiteX1" fmla="*/ 0 w 685"/>
                    <a:gd name="connsiteY1" fmla="*/ 741 h 768"/>
                    <a:gd name="connsiteX2" fmla="*/ 247 w 685"/>
                    <a:gd name="connsiteY2" fmla="*/ 768 h 768"/>
                    <a:gd name="connsiteX3" fmla="*/ 686 w 685"/>
                    <a:gd name="connsiteY3" fmla="*/ 0 h 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85" h="768">
                      <a:moveTo>
                        <a:pt x="192" y="521"/>
                      </a:moveTo>
                      <a:lnTo>
                        <a:pt x="0" y="741"/>
                      </a:lnTo>
                      <a:lnTo>
                        <a:pt x="247" y="768"/>
                      </a:lnTo>
                      <a:lnTo>
                        <a:pt x="686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06" name="任意多边形: 形状 5105">
                  <a:extLst>
                    <a:ext uri="{FF2B5EF4-FFF2-40B4-BE49-F238E27FC236}">
                      <a16:creationId xmlns:a16="http://schemas.microsoft.com/office/drawing/2014/main" id="{3853D067-ADBE-3370-FD79-4DC6B7804A52}"/>
                    </a:ext>
                  </a:extLst>
                </p:cNvPr>
                <p:cNvSpPr/>
                <p:nvPr/>
              </p:nvSpPr>
              <p:spPr>
                <a:xfrm>
                  <a:off x="12060650" y="3363954"/>
                  <a:ext cx="1151" cy="768"/>
                </a:xfrm>
                <a:custGeom>
                  <a:avLst/>
                  <a:gdLst>
                    <a:gd name="connsiteX0" fmla="*/ 1152 w 1151"/>
                    <a:gd name="connsiteY0" fmla="*/ 27 h 768"/>
                    <a:gd name="connsiteX1" fmla="*/ 1070 w 1151"/>
                    <a:gd name="connsiteY1" fmla="*/ 27 h 768"/>
                    <a:gd name="connsiteX2" fmla="*/ 878 w 1151"/>
                    <a:gd name="connsiteY2" fmla="*/ 0 h 768"/>
                    <a:gd name="connsiteX3" fmla="*/ 0 w 1151"/>
                    <a:gd name="connsiteY3" fmla="*/ 603 h 768"/>
                    <a:gd name="connsiteX4" fmla="*/ 878 w 1151"/>
                    <a:gd name="connsiteY4" fmla="*/ 768 h 768"/>
                    <a:gd name="connsiteX5" fmla="*/ 1152 w 1151"/>
                    <a:gd name="connsiteY5" fmla="*/ 27 h 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51" h="768">
                      <a:moveTo>
                        <a:pt x="1152" y="27"/>
                      </a:moveTo>
                      <a:lnTo>
                        <a:pt x="1070" y="27"/>
                      </a:lnTo>
                      <a:lnTo>
                        <a:pt x="878" y="0"/>
                      </a:lnTo>
                      <a:cubicBezTo>
                        <a:pt x="330" y="384"/>
                        <a:pt x="0" y="603"/>
                        <a:pt x="0" y="603"/>
                      </a:cubicBezTo>
                      <a:cubicBezTo>
                        <a:pt x="302" y="686"/>
                        <a:pt x="603" y="741"/>
                        <a:pt x="878" y="768"/>
                      </a:cubicBezTo>
                      <a:lnTo>
                        <a:pt x="1152" y="2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07" name="任意多边形: 形状 5106">
                  <a:extLst>
                    <a:ext uri="{FF2B5EF4-FFF2-40B4-BE49-F238E27FC236}">
                      <a16:creationId xmlns:a16="http://schemas.microsoft.com/office/drawing/2014/main" id="{FC993E49-6AB5-39E9-D3C1-A0A419333C70}"/>
                    </a:ext>
                  </a:extLst>
                </p:cNvPr>
                <p:cNvSpPr/>
                <p:nvPr/>
              </p:nvSpPr>
              <p:spPr>
                <a:xfrm>
                  <a:off x="12060925" y="3365792"/>
                  <a:ext cx="273" cy="274"/>
                </a:xfrm>
                <a:custGeom>
                  <a:avLst/>
                  <a:gdLst>
                    <a:gd name="connsiteX0" fmla="*/ 0 w 273"/>
                    <a:gd name="connsiteY0" fmla="*/ 0 h 274"/>
                    <a:gd name="connsiteX1" fmla="*/ 274 w 273"/>
                    <a:gd name="connsiteY1" fmla="*/ 274 h 274"/>
                    <a:gd name="connsiteX2" fmla="*/ 0 w 273"/>
                    <a:gd name="connsiteY2" fmla="*/ 0 h 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3" h="274">
                      <a:moveTo>
                        <a:pt x="0" y="0"/>
                      </a:moveTo>
                      <a:lnTo>
                        <a:pt x="274" y="27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08" name="任意多边形: 形状 5107">
                  <a:extLst>
                    <a:ext uri="{FF2B5EF4-FFF2-40B4-BE49-F238E27FC236}">
                      <a16:creationId xmlns:a16="http://schemas.microsoft.com/office/drawing/2014/main" id="{D1911EDA-B6FF-AB2A-D251-5FFC03D1FEA6}"/>
                    </a:ext>
                  </a:extLst>
                </p:cNvPr>
                <p:cNvSpPr/>
                <p:nvPr/>
              </p:nvSpPr>
              <p:spPr>
                <a:xfrm>
                  <a:off x="12059882" y="3363625"/>
                  <a:ext cx="658" cy="576"/>
                </a:xfrm>
                <a:custGeom>
                  <a:avLst/>
                  <a:gdLst>
                    <a:gd name="connsiteX0" fmla="*/ 27 w 658"/>
                    <a:gd name="connsiteY0" fmla="*/ 0 h 576"/>
                    <a:gd name="connsiteX1" fmla="*/ 0 w 658"/>
                    <a:gd name="connsiteY1" fmla="*/ 0 h 576"/>
                    <a:gd name="connsiteX2" fmla="*/ 658 w 658"/>
                    <a:gd name="connsiteY2" fmla="*/ 576 h 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58" h="576">
                      <a:moveTo>
                        <a:pt x="27" y="0"/>
                      </a:moveTo>
                      <a:lnTo>
                        <a:pt x="0" y="0"/>
                      </a:lnTo>
                      <a:lnTo>
                        <a:pt x="658" y="576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09" name="任意多边形: 形状 5108">
                  <a:extLst>
                    <a:ext uri="{FF2B5EF4-FFF2-40B4-BE49-F238E27FC236}">
                      <a16:creationId xmlns:a16="http://schemas.microsoft.com/office/drawing/2014/main" id="{FD20648A-C932-32C7-11BC-A2FB0D379B1B}"/>
                    </a:ext>
                  </a:extLst>
                </p:cNvPr>
                <p:cNvSpPr/>
                <p:nvPr/>
              </p:nvSpPr>
              <p:spPr>
                <a:xfrm>
                  <a:off x="12057084" y="3362308"/>
                  <a:ext cx="3566" cy="2249"/>
                </a:xfrm>
                <a:custGeom>
                  <a:avLst/>
                  <a:gdLst>
                    <a:gd name="connsiteX0" fmla="*/ 3566 w 3566"/>
                    <a:gd name="connsiteY0" fmla="*/ 2249 h 2249"/>
                    <a:gd name="connsiteX1" fmla="*/ 2442 w 3566"/>
                    <a:gd name="connsiteY1" fmla="*/ 1207 h 2249"/>
                    <a:gd name="connsiteX2" fmla="*/ 0 w 3566"/>
                    <a:gd name="connsiteY2" fmla="*/ 0 h 2249"/>
                    <a:gd name="connsiteX3" fmla="*/ 1948 w 3566"/>
                    <a:gd name="connsiteY3" fmla="*/ 1701 h 2249"/>
                    <a:gd name="connsiteX4" fmla="*/ 3566 w 3566"/>
                    <a:gd name="connsiteY4" fmla="*/ 2249 h 2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6" h="2249">
                      <a:moveTo>
                        <a:pt x="3566" y="2249"/>
                      </a:moveTo>
                      <a:lnTo>
                        <a:pt x="2442" y="1207"/>
                      </a:lnTo>
                      <a:cubicBezTo>
                        <a:pt x="1564" y="905"/>
                        <a:pt x="741" y="521"/>
                        <a:pt x="0" y="0"/>
                      </a:cubicBezTo>
                      <a:lnTo>
                        <a:pt x="1948" y="1701"/>
                      </a:lnTo>
                      <a:cubicBezTo>
                        <a:pt x="2469" y="1920"/>
                        <a:pt x="3018" y="2112"/>
                        <a:pt x="3566" y="224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10" name="任意多边形: 形状 5109">
                  <a:extLst>
                    <a:ext uri="{FF2B5EF4-FFF2-40B4-BE49-F238E27FC236}">
                      <a16:creationId xmlns:a16="http://schemas.microsoft.com/office/drawing/2014/main" id="{32C9F088-A684-2807-AAB6-CAEAA445B072}"/>
                    </a:ext>
                  </a:extLst>
                </p:cNvPr>
                <p:cNvSpPr/>
                <p:nvPr/>
              </p:nvSpPr>
              <p:spPr>
                <a:xfrm>
                  <a:off x="12058017" y="3285627"/>
                  <a:ext cx="111185" cy="113988"/>
                </a:xfrm>
                <a:custGeom>
                  <a:avLst/>
                  <a:gdLst>
                    <a:gd name="connsiteX0" fmla="*/ 23482 w 111185"/>
                    <a:gd name="connsiteY0" fmla="*/ 11832 h 113988"/>
                    <a:gd name="connsiteX1" fmla="*/ 23646 w 111185"/>
                    <a:gd name="connsiteY1" fmla="*/ 11996 h 113988"/>
                    <a:gd name="connsiteX2" fmla="*/ 26088 w 111185"/>
                    <a:gd name="connsiteY2" fmla="*/ 24204 h 113988"/>
                    <a:gd name="connsiteX3" fmla="*/ 22824 w 111185"/>
                    <a:gd name="connsiteY3" fmla="*/ 28017 h 113988"/>
                    <a:gd name="connsiteX4" fmla="*/ 24442 w 111185"/>
                    <a:gd name="connsiteY4" fmla="*/ 27605 h 113988"/>
                    <a:gd name="connsiteX5" fmla="*/ 24058 w 111185"/>
                    <a:gd name="connsiteY5" fmla="*/ 27962 h 113988"/>
                    <a:gd name="connsiteX6" fmla="*/ 22604 w 111185"/>
                    <a:gd name="connsiteY6" fmla="*/ 29416 h 113988"/>
                    <a:gd name="connsiteX7" fmla="*/ 20053 w 111185"/>
                    <a:gd name="connsiteY7" fmla="*/ 32323 h 113988"/>
                    <a:gd name="connsiteX8" fmla="*/ 19312 w 111185"/>
                    <a:gd name="connsiteY8" fmla="*/ 33284 h 113988"/>
                    <a:gd name="connsiteX9" fmla="*/ 18544 w 111185"/>
                    <a:gd name="connsiteY9" fmla="*/ 34299 h 113988"/>
                    <a:gd name="connsiteX10" fmla="*/ 17365 w 111185"/>
                    <a:gd name="connsiteY10" fmla="*/ 36027 h 113988"/>
                    <a:gd name="connsiteX11" fmla="*/ 16761 w 111185"/>
                    <a:gd name="connsiteY11" fmla="*/ 36987 h 113988"/>
                    <a:gd name="connsiteX12" fmla="*/ 16157 w 111185"/>
                    <a:gd name="connsiteY12" fmla="*/ 38002 h 113988"/>
                    <a:gd name="connsiteX13" fmla="*/ 15444 w 111185"/>
                    <a:gd name="connsiteY13" fmla="*/ 39374 h 113988"/>
                    <a:gd name="connsiteX14" fmla="*/ 15088 w 111185"/>
                    <a:gd name="connsiteY14" fmla="*/ 40142 h 113988"/>
                    <a:gd name="connsiteX15" fmla="*/ 14731 w 111185"/>
                    <a:gd name="connsiteY15" fmla="*/ 40306 h 113988"/>
                    <a:gd name="connsiteX16" fmla="*/ 3347 w 111185"/>
                    <a:gd name="connsiteY16" fmla="*/ 46067 h 113988"/>
                    <a:gd name="connsiteX17" fmla="*/ 14978 w 111185"/>
                    <a:gd name="connsiteY17" fmla="*/ 40388 h 113988"/>
                    <a:gd name="connsiteX18" fmla="*/ 14457 w 111185"/>
                    <a:gd name="connsiteY18" fmla="*/ 41595 h 113988"/>
                    <a:gd name="connsiteX19" fmla="*/ 12756 w 111185"/>
                    <a:gd name="connsiteY19" fmla="*/ 47466 h 113988"/>
                    <a:gd name="connsiteX20" fmla="*/ 12289 w 111185"/>
                    <a:gd name="connsiteY20" fmla="*/ 53666 h 113988"/>
                    <a:gd name="connsiteX21" fmla="*/ 12289 w 111185"/>
                    <a:gd name="connsiteY21" fmla="*/ 53775 h 113988"/>
                    <a:gd name="connsiteX22" fmla="*/ 12289 w 111185"/>
                    <a:gd name="connsiteY22" fmla="*/ 53803 h 113988"/>
                    <a:gd name="connsiteX23" fmla="*/ 12289 w 111185"/>
                    <a:gd name="connsiteY23" fmla="*/ 53912 h 113988"/>
                    <a:gd name="connsiteX24" fmla="*/ 12289 w 111185"/>
                    <a:gd name="connsiteY24" fmla="*/ 53912 h 113988"/>
                    <a:gd name="connsiteX25" fmla="*/ 12372 w 111185"/>
                    <a:gd name="connsiteY25" fmla="*/ 55504 h 113988"/>
                    <a:gd name="connsiteX26" fmla="*/ 12372 w 111185"/>
                    <a:gd name="connsiteY26" fmla="*/ 55586 h 113988"/>
                    <a:gd name="connsiteX27" fmla="*/ 12399 w 111185"/>
                    <a:gd name="connsiteY27" fmla="*/ 55751 h 113988"/>
                    <a:gd name="connsiteX28" fmla="*/ 10643 w 111185"/>
                    <a:gd name="connsiteY28" fmla="*/ 59426 h 113988"/>
                    <a:gd name="connsiteX29" fmla="*/ 8532 w 111185"/>
                    <a:gd name="connsiteY29" fmla="*/ 61758 h 113988"/>
                    <a:gd name="connsiteX30" fmla="*/ 5980 w 111185"/>
                    <a:gd name="connsiteY30" fmla="*/ 63267 h 113988"/>
                    <a:gd name="connsiteX31" fmla="*/ 0 w 111185"/>
                    <a:gd name="connsiteY31" fmla="*/ 66778 h 113988"/>
                    <a:gd name="connsiteX32" fmla="*/ 8970 w 111185"/>
                    <a:gd name="connsiteY32" fmla="*/ 64584 h 113988"/>
                    <a:gd name="connsiteX33" fmla="*/ 12427 w 111185"/>
                    <a:gd name="connsiteY33" fmla="*/ 56025 h 113988"/>
                    <a:gd name="connsiteX34" fmla="*/ 13743 w 111185"/>
                    <a:gd name="connsiteY34" fmla="*/ 63102 h 113988"/>
                    <a:gd name="connsiteX35" fmla="*/ 14210 w 111185"/>
                    <a:gd name="connsiteY35" fmla="*/ 64611 h 113988"/>
                    <a:gd name="connsiteX36" fmla="*/ 14402 w 111185"/>
                    <a:gd name="connsiteY36" fmla="*/ 65160 h 113988"/>
                    <a:gd name="connsiteX37" fmla="*/ 14402 w 111185"/>
                    <a:gd name="connsiteY37" fmla="*/ 65187 h 113988"/>
                    <a:gd name="connsiteX38" fmla="*/ 14402 w 111185"/>
                    <a:gd name="connsiteY38" fmla="*/ 65214 h 113988"/>
                    <a:gd name="connsiteX39" fmla="*/ 14402 w 111185"/>
                    <a:gd name="connsiteY39" fmla="*/ 65242 h 113988"/>
                    <a:gd name="connsiteX40" fmla="*/ 14457 w 111185"/>
                    <a:gd name="connsiteY40" fmla="*/ 65379 h 113988"/>
                    <a:gd name="connsiteX41" fmla="*/ 14457 w 111185"/>
                    <a:gd name="connsiteY41" fmla="*/ 65406 h 113988"/>
                    <a:gd name="connsiteX42" fmla="*/ 14512 w 111185"/>
                    <a:gd name="connsiteY42" fmla="*/ 65516 h 113988"/>
                    <a:gd name="connsiteX43" fmla="*/ 14621 w 111185"/>
                    <a:gd name="connsiteY43" fmla="*/ 65983 h 113988"/>
                    <a:gd name="connsiteX44" fmla="*/ 14621 w 111185"/>
                    <a:gd name="connsiteY44" fmla="*/ 66038 h 113988"/>
                    <a:gd name="connsiteX45" fmla="*/ 14758 w 111185"/>
                    <a:gd name="connsiteY45" fmla="*/ 66339 h 113988"/>
                    <a:gd name="connsiteX46" fmla="*/ 14594 w 111185"/>
                    <a:gd name="connsiteY46" fmla="*/ 65791 h 113988"/>
                    <a:gd name="connsiteX47" fmla="*/ 14978 w 111185"/>
                    <a:gd name="connsiteY47" fmla="*/ 66860 h 113988"/>
                    <a:gd name="connsiteX48" fmla="*/ 15033 w 111185"/>
                    <a:gd name="connsiteY48" fmla="*/ 67025 h 113988"/>
                    <a:gd name="connsiteX49" fmla="*/ 19230 w 111185"/>
                    <a:gd name="connsiteY49" fmla="*/ 75474 h 113988"/>
                    <a:gd name="connsiteX50" fmla="*/ 8504 w 111185"/>
                    <a:gd name="connsiteY50" fmla="*/ 90836 h 113988"/>
                    <a:gd name="connsiteX51" fmla="*/ 12975 w 111185"/>
                    <a:gd name="connsiteY51" fmla="*/ 90891 h 113988"/>
                    <a:gd name="connsiteX52" fmla="*/ 20903 w 111185"/>
                    <a:gd name="connsiteY52" fmla="*/ 80412 h 113988"/>
                    <a:gd name="connsiteX53" fmla="*/ 19395 w 111185"/>
                    <a:gd name="connsiteY53" fmla="*/ 75721 h 113988"/>
                    <a:gd name="connsiteX54" fmla="*/ 20629 w 111185"/>
                    <a:gd name="connsiteY54" fmla="*/ 77641 h 113988"/>
                    <a:gd name="connsiteX55" fmla="*/ 20656 w 111185"/>
                    <a:gd name="connsiteY55" fmla="*/ 77669 h 113988"/>
                    <a:gd name="connsiteX56" fmla="*/ 20903 w 111185"/>
                    <a:gd name="connsiteY56" fmla="*/ 80412 h 113988"/>
                    <a:gd name="connsiteX57" fmla="*/ 19038 w 111185"/>
                    <a:gd name="connsiteY57" fmla="*/ 86941 h 113988"/>
                    <a:gd name="connsiteX58" fmla="*/ 12975 w 111185"/>
                    <a:gd name="connsiteY58" fmla="*/ 90891 h 113988"/>
                    <a:gd name="connsiteX59" fmla="*/ 10205 w 111185"/>
                    <a:gd name="connsiteY59" fmla="*/ 93415 h 113988"/>
                    <a:gd name="connsiteX60" fmla="*/ 19998 w 111185"/>
                    <a:gd name="connsiteY60" fmla="*/ 90397 h 113988"/>
                    <a:gd name="connsiteX61" fmla="*/ 22467 w 111185"/>
                    <a:gd name="connsiteY61" fmla="*/ 85322 h 113988"/>
                    <a:gd name="connsiteX62" fmla="*/ 20849 w 111185"/>
                    <a:gd name="connsiteY62" fmla="*/ 77943 h 113988"/>
                    <a:gd name="connsiteX63" fmla="*/ 21644 w 111185"/>
                    <a:gd name="connsiteY63" fmla="*/ 79068 h 113988"/>
                    <a:gd name="connsiteX64" fmla="*/ 25896 w 111185"/>
                    <a:gd name="connsiteY64" fmla="*/ 84307 h 113988"/>
                    <a:gd name="connsiteX65" fmla="*/ 26472 w 111185"/>
                    <a:gd name="connsiteY65" fmla="*/ 84911 h 113988"/>
                    <a:gd name="connsiteX66" fmla="*/ 26499 w 111185"/>
                    <a:gd name="connsiteY66" fmla="*/ 84938 h 113988"/>
                    <a:gd name="connsiteX67" fmla="*/ 26829 w 111185"/>
                    <a:gd name="connsiteY67" fmla="*/ 85404 h 113988"/>
                    <a:gd name="connsiteX68" fmla="*/ 26883 w 111185"/>
                    <a:gd name="connsiteY68" fmla="*/ 85432 h 113988"/>
                    <a:gd name="connsiteX69" fmla="*/ 27157 w 111185"/>
                    <a:gd name="connsiteY69" fmla="*/ 85679 h 113988"/>
                    <a:gd name="connsiteX70" fmla="*/ 26719 w 111185"/>
                    <a:gd name="connsiteY70" fmla="*/ 85158 h 113988"/>
                    <a:gd name="connsiteX71" fmla="*/ 27652 w 111185"/>
                    <a:gd name="connsiteY71" fmla="*/ 86118 h 113988"/>
                    <a:gd name="connsiteX72" fmla="*/ 27652 w 111185"/>
                    <a:gd name="connsiteY72" fmla="*/ 86118 h 113988"/>
                    <a:gd name="connsiteX73" fmla="*/ 27816 w 111185"/>
                    <a:gd name="connsiteY73" fmla="*/ 86310 h 113988"/>
                    <a:gd name="connsiteX74" fmla="*/ 27981 w 111185"/>
                    <a:gd name="connsiteY74" fmla="*/ 86447 h 113988"/>
                    <a:gd name="connsiteX75" fmla="*/ 27871 w 111185"/>
                    <a:gd name="connsiteY75" fmla="*/ 86337 h 113988"/>
                    <a:gd name="connsiteX76" fmla="*/ 28118 w 111185"/>
                    <a:gd name="connsiteY76" fmla="*/ 86584 h 113988"/>
                    <a:gd name="connsiteX77" fmla="*/ 28118 w 111185"/>
                    <a:gd name="connsiteY77" fmla="*/ 86584 h 113988"/>
                    <a:gd name="connsiteX78" fmla="*/ 28283 w 111185"/>
                    <a:gd name="connsiteY78" fmla="*/ 86749 h 113988"/>
                    <a:gd name="connsiteX79" fmla="*/ 28420 w 111185"/>
                    <a:gd name="connsiteY79" fmla="*/ 86886 h 113988"/>
                    <a:gd name="connsiteX80" fmla="*/ 28310 w 111185"/>
                    <a:gd name="connsiteY80" fmla="*/ 86776 h 113988"/>
                    <a:gd name="connsiteX81" fmla="*/ 28584 w 111185"/>
                    <a:gd name="connsiteY81" fmla="*/ 87050 h 113988"/>
                    <a:gd name="connsiteX82" fmla="*/ 28666 w 111185"/>
                    <a:gd name="connsiteY82" fmla="*/ 87160 h 113988"/>
                    <a:gd name="connsiteX83" fmla="*/ 28666 w 111185"/>
                    <a:gd name="connsiteY83" fmla="*/ 87160 h 113988"/>
                    <a:gd name="connsiteX84" fmla="*/ 29572 w 111185"/>
                    <a:gd name="connsiteY84" fmla="*/ 88011 h 113988"/>
                    <a:gd name="connsiteX85" fmla="*/ 30504 w 111185"/>
                    <a:gd name="connsiteY85" fmla="*/ 88833 h 113988"/>
                    <a:gd name="connsiteX86" fmla="*/ 31245 w 111185"/>
                    <a:gd name="connsiteY86" fmla="*/ 89492 h 113988"/>
                    <a:gd name="connsiteX87" fmla="*/ 31245 w 111185"/>
                    <a:gd name="connsiteY87" fmla="*/ 89492 h 113988"/>
                    <a:gd name="connsiteX88" fmla="*/ 31355 w 111185"/>
                    <a:gd name="connsiteY88" fmla="*/ 94594 h 113988"/>
                    <a:gd name="connsiteX89" fmla="*/ 33988 w 111185"/>
                    <a:gd name="connsiteY89" fmla="*/ 92893 h 113988"/>
                    <a:gd name="connsiteX90" fmla="*/ 31464 w 111185"/>
                    <a:gd name="connsiteY90" fmla="*/ 89711 h 113988"/>
                    <a:gd name="connsiteX91" fmla="*/ 33439 w 111185"/>
                    <a:gd name="connsiteY91" fmla="*/ 91330 h 113988"/>
                    <a:gd name="connsiteX92" fmla="*/ 37225 w 111185"/>
                    <a:gd name="connsiteY92" fmla="*/ 94045 h 113988"/>
                    <a:gd name="connsiteX93" fmla="*/ 37308 w 111185"/>
                    <a:gd name="connsiteY93" fmla="*/ 94100 h 113988"/>
                    <a:gd name="connsiteX94" fmla="*/ 37308 w 111185"/>
                    <a:gd name="connsiteY94" fmla="*/ 94100 h 113988"/>
                    <a:gd name="connsiteX95" fmla="*/ 41093 w 111185"/>
                    <a:gd name="connsiteY95" fmla="*/ 96350 h 113988"/>
                    <a:gd name="connsiteX96" fmla="*/ 41203 w 111185"/>
                    <a:gd name="connsiteY96" fmla="*/ 96405 h 113988"/>
                    <a:gd name="connsiteX97" fmla="*/ 41285 w 111185"/>
                    <a:gd name="connsiteY97" fmla="*/ 96432 h 113988"/>
                    <a:gd name="connsiteX98" fmla="*/ 41340 w 111185"/>
                    <a:gd name="connsiteY98" fmla="*/ 96460 h 113988"/>
                    <a:gd name="connsiteX99" fmla="*/ 41450 w 111185"/>
                    <a:gd name="connsiteY99" fmla="*/ 96514 h 113988"/>
                    <a:gd name="connsiteX100" fmla="*/ 41504 w 111185"/>
                    <a:gd name="connsiteY100" fmla="*/ 96542 h 113988"/>
                    <a:gd name="connsiteX101" fmla="*/ 41614 w 111185"/>
                    <a:gd name="connsiteY101" fmla="*/ 96597 h 113988"/>
                    <a:gd name="connsiteX102" fmla="*/ 42081 w 111185"/>
                    <a:gd name="connsiteY102" fmla="*/ 96926 h 113988"/>
                    <a:gd name="connsiteX103" fmla="*/ 42465 w 111185"/>
                    <a:gd name="connsiteY103" fmla="*/ 97200 h 113988"/>
                    <a:gd name="connsiteX104" fmla="*/ 42520 w 111185"/>
                    <a:gd name="connsiteY104" fmla="*/ 97200 h 113988"/>
                    <a:gd name="connsiteX105" fmla="*/ 42822 w 111185"/>
                    <a:gd name="connsiteY105" fmla="*/ 97282 h 113988"/>
                    <a:gd name="connsiteX106" fmla="*/ 41751 w 111185"/>
                    <a:gd name="connsiteY106" fmla="*/ 96652 h 113988"/>
                    <a:gd name="connsiteX107" fmla="*/ 42136 w 111185"/>
                    <a:gd name="connsiteY107" fmla="*/ 96871 h 113988"/>
                    <a:gd name="connsiteX108" fmla="*/ 43946 w 111185"/>
                    <a:gd name="connsiteY108" fmla="*/ 97749 h 113988"/>
                    <a:gd name="connsiteX109" fmla="*/ 44083 w 111185"/>
                    <a:gd name="connsiteY109" fmla="*/ 97804 h 113988"/>
                    <a:gd name="connsiteX110" fmla="*/ 48226 w 111185"/>
                    <a:gd name="connsiteY110" fmla="*/ 101480 h 113988"/>
                    <a:gd name="connsiteX111" fmla="*/ 48308 w 111185"/>
                    <a:gd name="connsiteY111" fmla="*/ 101205 h 113988"/>
                    <a:gd name="connsiteX112" fmla="*/ 44275 w 111185"/>
                    <a:gd name="connsiteY112" fmla="*/ 97886 h 113988"/>
                    <a:gd name="connsiteX113" fmla="*/ 46305 w 111185"/>
                    <a:gd name="connsiteY113" fmla="*/ 98764 h 113988"/>
                    <a:gd name="connsiteX114" fmla="*/ 46909 w 111185"/>
                    <a:gd name="connsiteY114" fmla="*/ 98983 h 113988"/>
                    <a:gd name="connsiteX115" fmla="*/ 48747 w 111185"/>
                    <a:gd name="connsiteY115" fmla="*/ 99669 h 113988"/>
                    <a:gd name="connsiteX116" fmla="*/ 49240 w 111185"/>
                    <a:gd name="connsiteY116" fmla="*/ 99834 h 113988"/>
                    <a:gd name="connsiteX117" fmla="*/ 53849 w 111185"/>
                    <a:gd name="connsiteY117" fmla="*/ 101178 h 113988"/>
                    <a:gd name="connsiteX118" fmla="*/ 53849 w 111185"/>
                    <a:gd name="connsiteY118" fmla="*/ 101205 h 113988"/>
                    <a:gd name="connsiteX119" fmla="*/ 53959 w 111185"/>
                    <a:gd name="connsiteY119" fmla="*/ 101233 h 113988"/>
                    <a:gd name="connsiteX120" fmla="*/ 54151 w 111185"/>
                    <a:gd name="connsiteY120" fmla="*/ 101260 h 113988"/>
                    <a:gd name="connsiteX121" fmla="*/ 54425 w 111185"/>
                    <a:gd name="connsiteY121" fmla="*/ 101315 h 113988"/>
                    <a:gd name="connsiteX122" fmla="*/ 54809 w 111185"/>
                    <a:gd name="connsiteY122" fmla="*/ 101397 h 113988"/>
                    <a:gd name="connsiteX123" fmla="*/ 57004 w 111185"/>
                    <a:gd name="connsiteY123" fmla="*/ 101836 h 113988"/>
                    <a:gd name="connsiteX124" fmla="*/ 57250 w 111185"/>
                    <a:gd name="connsiteY124" fmla="*/ 101864 h 113988"/>
                    <a:gd name="connsiteX125" fmla="*/ 57333 w 111185"/>
                    <a:gd name="connsiteY125" fmla="*/ 101891 h 113988"/>
                    <a:gd name="connsiteX126" fmla="*/ 57497 w 111185"/>
                    <a:gd name="connsiteY126" fmla="*/ 101918 h 113988"/>
                    <a:gd name="connsiteX127" fmla="*/ 57525 w 111185"/>
                    <a:gd name="connsiteY127" fmla="*/ 101918 h 113988"/>
                    <a:gd name="connsiteX128" fmla="*/ 57580 w 111185"/>
                    <a:gd name="connsiteY128" fmla="*/ 101918 h 113988"/>
                    <a:gd name="connsiteX129" fmla="*/ 57635 w 111185"/>
                    <a:gd name="connsiteY129" fmla="*/ 101918 h 113988"/>
                    <a:gd name="connsiteX130" fmla="*/ 57635 w 111185"/>
                    <a:gd name="connsiteY130" fmla="*/ 101918 h 113988"/>
                    <a:gd name="connsiteX131" fmla="*/ 57635 w 111185"/>
                    <a:gd name="connsiteY131" fmla="*/ 101918 h 113988"/>
                    <a:gd name="connsiteX132" fmla="*/ 58156 w 111185"/>
                    <a:gd name="connsiteY132" fmla="*/ 102001 h 113988"/>
                    <a:gd name="connsiteX133" fmla="*/ 63615 w 111185"/>
                    <a:gd name="connsiteY133" fmla="*/ 102275 h 113988"/>
                    <a:gd name="connsiteX134" fmla="*/ 70116 w 111185"/>
                    <a:gd name="connsiteY134" fmla="*/ 101041 h 113988"/>
                    <a:gd name="connsiteX135" fmla="*/ 69979 w 111185"/>
                    <a:gd name="connsiteY135" fmla="*/ 101096 h 113988"/>
                    <a:gd name="connsiteX136" fmla="*/ 70171 w 111185"/>
                    <a:gd name="connsiteY136" fmla="*/ 101013 h 113988"/>
                    <a:gd name="connsiteX137" fmla="*/ 74066 w 111185"/>
                    <a:gd name="connsiteY137" fmla="*/ 99148 h 113988"/>
                    <a:gd name="connsiteX138" fmla="*/ 74944 w 111185"/>
                    <a:gd name="connsiteY138" fmla="*/ 98572 h 113988"/>
                    <a:gd name="connsiteX139" fmla="*/ 75411 w 111185"/>
                    <a:gd name="connsiteY139" fmla="*/ 98243 h 113988"/>
                    <a:gd name="connsiteX140" fmla="*/ 75603 w 111185"/>
                    <a:gd name="connsiteY140" fmla="*/ 98106 h 113988"/>
                    <a:gd name="connsiteX141" fmla="*/ 75658 w 111185"/>
                    <a:gd name="connsiteY141" fmla="*/ 98078 h 113988"/>
                    <a:gd name="connsiteX142" fmla="*/ 75904 w 111185"/>
                    <a:gd name="connsiteY142" fmla="*/ 97886 h 113988"/>
                    <a:gd name="connsiteX143" fmla="*/ 76892 w 111185"/>
                    <a:gd name="connsiteY143" fmla="*/ 97118 h 113988"/>
                    <a:gd name="connsiteX144" fmla="*/ 76892 w 111185"/>
                    <a:gd name="connsiteY144" fmla="*/ 97118 h 113988"/>
                    <a:gd name="connsiteX145" fmla="*/ 77057 w 111185"/>
                    <a:gd name="connsiteY145" fmla="*/ 96981 h 113988"/>
                    <a:gd name="connsiteX146" fmla="*/ 77112 w 111185"/>
                    <a:gd name="connsiteY146" fmla="*/ 96926 h 113988"/>
                    <a:gd name="connsiteX147" fmla="*/ 77112 w 111185"/>
                    <a:gd name="connsiteY147" fmla="*/ 96926 h 113988"/>
                    <a:gd name="connsiteX148" fmla="*/ 77112 w 111185"/>
                    <a:gd name="connsiteY148" fmla="*/ 96926 h 113988"/>
                    <a:gd name="connsiteX149" fmla="*/ 77193 w 111185"/>
                    <a:gd name="connsiteY149" fmla="*/ 96844 h 113988"/>
                    <a:gd name="connsiteX150" fmla="*/ 77112 w 111185"/>
                    <a:gd name="connsiteY150" fmla="*/ 96926 h 113988"/>
                    <a:gd name="connsiteX151" fmla="*/ 80842 w 111185"/>
                    <a:gd name="connsiteY151" fmla="*/ 113632 h 113988"/>
                    <a:gd name="connsiteX152" fmla="*/ 81281 w 111185"/>
                    <a:gd name="connsiteY152" fmla="*/ 113989 h 113988"/>
                    <a:gd name="connsiteX153" fmla="*/ 81555 w 111185"/>
                    <a:gd name="connsiteY153" fmla="*/ 112974 h 113988"/>
                    <a:gd name="connsiteX154" fmla="*/ 92473 w 111185"/>
                    <a:gd name="connsiteY154" fmla="*/ 100053 h 113988"/>
                    <a:gd name="connsiteX155" fmla="*/ 92446 w 111185"/>
                    <a:gd name="connsiteY155" fmla="*/ 102906 h 113988"/>
                    <a:gd name="connsiteX156" fmla="*/ 94969 w 111185"/>
                    <a:gd name="connsiteY156" fmla="*/ 108365 h 113988"/>
                    <a:gd name="connsiteX157" fmla="*/ 111182 w 111185"/>
                    <a:gd name="connsiteY157" fmla="*/ 61292 h 113988"/>
                    <a:gd name="connsiteX158" fmla="*/ 93351 w 111185"/>
                    <a:gd name="connsiteY158" fmla="*/ 13889 h 113988"/>
                    <a:gd name="connsiteX159" fmla="*/ 49487 w 111185"/>
                    <a:gd name="connsiteY159" fmla="*/ 283 h 113988"/>
                    <a:gd name="connsiteX160" fmla="*/ 21342 w 111185"/>
                    <a:gd name="connsiteY160" fmla="*/ 10159 h 113988"/>
                    <a:gd name="connsiteX161" fmla="*/ 23317 w 111185"/>
                    <a:gd name="connsiteY161" fmla="*/ 11695 h 113988"/>
                    <a:gd name="connsiteX162" fmla="*/ 23482 w 111185"/>
                    <a:gd name="connsiteY162" fmla="*/ 11832 h 113988"/>
                    <a:gd name="connsiteX163" fmla="*/ 51024 w 111185"/>
                    <a:gd name="connsiteY163" fmla="*/ 18690 h 113988"/>
                    <a:gd name="connsiteX164" fmla="*/ 79772 w 111185"/>
                    <a:gd name="connsiteY164" fmla="*/ 27934 h 113988"/>
                    <a:gd name="connsiteX165" fmla="*/ 90635 w 111185"/>
                    <a:gd name="connsiteY165" fmla="*/ 61319 h 113988"/>
                    <a:gd name="connsiteX166" fmla="*/ 79142 w 111185"/>
                    <a:gd name="connsiteY166" fmla="*/ 94320 h 113988"/>
                    <a:gd name="connsiteX167" fmla="*/ 60734 w 111185"/>
                    <a:gd name="connsiteY167" fmla="*/ 101041 h 113988"/>
                    <a:gd name="connsiteX168" fmla="*/ 38158 w 111185"/>
                    <a:gd name="connsiteY168" fmla="*/ 92235 h 113988"/>
                    <a:gd name="connsiteX169" fmla="*/ 14567 w 111185"/>
                    <a:gd name="connsiteY169" fmla="*/ 61347 h 113988"/>
                    <a:gd name="connsiteX170" fmla="*/ 19778 w 111185"/>
                    <a:gd name="connsiteY170" fmla="*/ 34683 h 113988"/>
                    <a:gd name="connsiteX171" fmla="*/ 23454 w 111185"/>
                    <a:gd name="connsiteY171" fmla="*/ 31748 h 113988"/>
                    <a:gd name="connsiteX172" fmla="*/ 51024 w 111185"/>
                    <a:gd name="connsiteY172" fmla="*/ 18690 h 1139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</a:cxnLst>
                  <a:rect l="l" t="t" r="r" b="b"/>
                  <a:pathLst>
                    <a:path w="111185" h="113988">
                      <a:moveTo>
                        <a:pt x="23482" y="11832"/>
                      </a:moveTo>
                      <a:lnTo>
                        <a:pt x="23646" y="11996"/>
                      </a:lnTo>
                      <a:cubicBezTo>
                        <a:pt x="27130" y="15014"/>
                        <a:pt x="28145" y="20034"/>
                        <a:pt x="26088" y="24204"/>
                      </a:cubicBezTo>
                      <a:cubicBezTo>
                        <a:pt x="25320" y="25767"/>
                        <a:pt x="24168" y="27057"/>
                        <a:pt x="22824" y="28017"/>
                      </a:cubicBezTo>
                      <a:lnTo>
                        <a:pt x="24442" y="27605"/>
                      </a:lnTo>
                      <a:lnTo>
                        <a:pt x="24058" y="27962"/>
                      </a:lnTo>
                      <a:lnTo>
                        <a:pt x="22604" y="29416"/>
                      </a:lnTo>
                      <a:lnTo>
                        <a:pt x="20053" y="32323"/>
                      </a:lnTo>
                      <a:lnTo>
                        <a:pt x="19312" y="33284"/>
                      </a:lnTo>
                      <a:lnTo>
                        <a:pt x="18544" y="34299"/>
                      </a:lnTo>
                      <a:lnTo>
                        <a:pt x="17365" y="36027"/>
                      </a:lnTo>
                      <a:lnTo>
                        <a:pt x="16761" y="36987"/>
                      </a:lnTo>
                      <a:lnTo>
                        <a:pt x="16157" y="38002"/>
                      </a:lnTo>
                      <a:lnTo>
                        <a:pt x="15444" y="39374"/>
                      </a:lnTo>
                      <a:lnTo>
                        <a:pt x="15088" y="40142"/>
                      </a:lnTo>
                      <a:lnTo>
                        <a:pt x="14731" y="40306"/>
                      </a:lnTo>
                      <a:lnTo>
                        <a:pt x="3347" y="46067"/>
                      </a:lnTo>
                      <a:cubicBezTo>
                        <a:pt x="8065" y="47192"/>
                        <a:pt x="12948" y="44832"/>
                        <a:pt x="14978" y="40388"/>
                      </a:cubicBezTo>
                      <a:lnTo>
                        <a:pt x="14457" y="41595"/>
                      </a:lnTo>
                      <a:cubicBezTo>
                        <a:pt x="13689" y="43516"/>
                        <a:pt x="13113" y="45491"/>
                        <a:pt x="12756" y="47466"/>
                      </a:cubicBezTo>
                      <a:cubicBezTo>
                        <a:pt x="12399" y="49523"/>
                        <a:pt x="12235" y="51581"/>
                        <a:pt x="12289" y="53666"/>
                      </a:cubicBezTo>
                      <a:lnTo>
                        <a:pt x="12289" y="53775"/>
                      </a:lnTo>
                      <a:lnTo>
                        <a:pt x="12289" y="53803"/>
                      </a:lnTo>
                      <a:lnTo>
                        <a:pt x="12289" y="53912"/>
                      </a:lnTo>
                      <a:lnTo>
                        <a:pt x="12289" y="53912"/>
                      </a:lnTo>
                      <a:lnTo>
                        <a:pt x="12372" y="55504"/>
                      </a:lnTo>
                      <a:lnTo>
                        <a:pt x="12372" y="55586"/>
                      </a:lnTo>
                      <a:lnTo>
                        <a:pt x="12399" y="55751"/>
                      </a:lnTo>
                      <a:cubicBezTo>
                        <a:pt x="12509" y="56903"/>
                        <a:pt x="11796" y="58165"/>
                        <a:pt x="10643" y="59426"/>
                      </a:cubicBezTo>
                      <a:cubicBezTo>
                        <a:pt x="10067" y="60304"/>
                        <a:pt x="9354" y="61100"/>
                        <a:pt x="8532" y="61758"/>
                      </a:cubicBezTo>
                      <a:cubicBezTo>
                        <a:pt x="7736" y="62389"/>
                        <a:pt x="6885" y="62883"/>
                        <a:pt x="5980" y="63267"/>
                      </a:cubicBezTo>
                      <a:cubicBezTo>
                        <a:pt x="2963" y="65324"/>
                        <a:pt x="0" y="66778"/>
                        <a:pt x="0" y="66778"/>
                      </a:cubicBezTo>
                      <a:cubicBezTo>
                        <a:pt x="3182" y="67546"/>
                        <a:pt x="6501" y="66723"/>
                        <a:pt x="8970" y="64584"/>
                      </a:cubicBezTo>
                      <a:cubicBezTo>
                        <a:pt x="11439" y="62444"/>
                        <a:pt x="12728" y="59262"/>
                        <a:pt x="12427" y="56025"/>
                      </a:cubicBezTo>
                      <a:lnTo>
                        <a:pt x="13743" y="63102"/>
                      </a:lnTo>
                      <a:lnTo>
                        <a:pt x="14210" y="64611"/>
                      </a:lnTo>
                      <a:lnTo>
                        <a:pt x="14402" y="65160"/>
                      </a:lnTo>
                      <a:lnTo>
                        <a:pt x="14402" y="65187"/>
                      </a:lnTo>
                      <a:lnTo>
                        <a:pt x="14402" y="65214"/>
                      </a:lnTo>
                      <a:lnTo>
                        <a:pt x="14402" y="65242"/>
                      </a:lnTo>
                      <a:lnTo>
                        <a:pt x="14457" y="65379"/>
                      </a:lnTo>
                      <a:lnTo>
                        <a:pt x="14457" y="65406"/>
                      </a:lnTo>
                      <a:lnTo>
                        <a:pt x="14512" y="65516"/>
                      </a:lnTo>
                      <a:cubicBezTo>
                        <a:pt x="14567" y="65681"/>
                        <a:pt x="14594" y="65818"/>
                        <a:pt x="14621" y="65983"/>
                      </a:cubicBezTo>
                      <a:lnTo>
                        <a:pt x="14621" y="66038"/>
                      </a:lnTo>
                      <a:lnTo>
                        <a:pt x="14758" y="66339"/>
                      </a:lnTo>
                      <a:lnTo>
                        <a:pt x="14594" y="65791"/>
                      </a:lnTo>
                      <a:lnTo>
                        <a:pt x="14978" y="66860"/>
                      </a:lnTo>
                      <a:lnTo>
                        <a:pt x="15033" y="67025"/>
                      </a:lnTo>
                      <a:lnTo>
                        <a:pt x="19230" y="75474"/>
                      </a:lnTo>
                      <a:cubicBezTo>
                        <a:pt x="22001" y="79973"/>
                        <a:pt x="8504" y="90836"/>
                        <a:pt x="8504" y="90836"/>
                      </a:cubicBezTo>
                      <a:cubicBezTo>
                        <a:pt x="10012" y="91193"/>
                        <a:pt x="11521" y="91193"/>
                        <a:pt x="12975" y="90891"/>
                      </a:cubicBezTo>
                      <a:cubicBezTo>
                        <a:pt x="15828" y="88175"/>
                        <a:pt x="19998" y="83758"/>
                        <a:pt x="20903" y="80412"/>
                      </a:cubicBezTo>
                      <a:cubicBezTo>
                        <a:pt x="20794" y="78793"/>
                        <a:pt x="20299" y="77175"/>
                        <a:pt x="19395" y="75721"/>
                      </a:cubicBezTo>
                      <a:cubicBezTo>
                        <a:pt x="19395" y="75721"/>
                        <a:pt x="20656" y="77641"/>
                        <a:pt x="20629" y="77641"/>
                      </a:cubicBezTo>
                      <a:cubicBezTo>
                        <a:pt x="20629" y="77641"/>
                        <a:pt x="20629" y="77641"/>
                        <a:pt x="20656" y="77669"/>
                      </a:cubicBezTo>
                      <a:cubicBezTo>
                        <a:pt x="21150" y="78409"/>
                        <a:pt x="21205" y="79369"/>
                        <a:pt x="20903" y="80412"/>
                      </a:cubicBezTo>
                      <a:cubicBezTo>
                        <a:pt x="21040" y="82689"/>
                        <a:pt x="20409" y="84993"/>
                        <a:pt x="19038" y="86941"/>
                      </a:cubicBezTo>
                      <a:cubicBezTo>
                        <a:pt x="17556" y="88998"/>
                        <a:pt x="15390" y="90370"/>
                        <a:pt x="12975" y="90891"/>
                      </a:cubicBezTo>
                      <a:cubicBezTo>
                        <a:pt x="11384" y="92427"/>
                        <a:pt x="10205" y="93415"/>
                        <a:pt x="10205" y="93415"/>
                      </a:cubicBezTo>
                      <a:cubicBezTo>
                        <a:pt x="13826" y="94292"/>
                        <a:pt x="17556" y="93085"/>
                        <a:pt x="19998" y="90397"/>
                      </a:cubicBezTo>
                      <a:cubicBezTo>
                        <a:pt x="20601" y="88257"/>
                        <a:pt x="21397" y="86392"/>
                        <a:pt x="22467" y="85322"/>
                      </a:cubicBezTo>
                      <a:cubicBezTo>
                        <a:pt x="22906" y="82798"/>
                        <a:pt x="22357" y="80137"/>
                        <a:pt x="20849" y="77943"/>
                      </a:cubicBezTo>
                      <a:lnTo>
                        <a:pt x="21644" y="79068"/>
                      </a:lnTo>
                      <a:lnTo>
                        <a:pt x="25896" y="84307"/>
                      </a:lnTo>
                      <a:cubicBezTo>
                        <a:pt x="25896" y="84307"/>
                        <a:pt x="26472" y="84911"/>
                        <a:pt x="26472" y="84911"/>
                      </a:cubicBezTo>
                      <a:cubicBezTo>
                        <a:pt x="26472" y="84911"/>
                        <a:pt x="26472" y="84911"/>
                        <a:pt x="26499" y="84938"/>
                      </a:cubicBezTo>
                      <a:cubicBezTo>
                        <a:pt x="26636" y="85075"/>
                        <a:pt x="26746" y="85240"/>
                        <a:pt x="26829" y="85404"/>
                      </a:cubicBezTo>
                      <a:lnTo>
                        <a:pt x="26883" y="85432"/>
                      </a:lnTo>
                      <a:lnTo>
                        <a:pt x="27157" y="85679"/>
                      </a:lnTo>
                      <a:lnTo>
                        <a:pt x="26719" y="85158"/>
                      </a:lnTo>
                      <a:lnTo>
                        <a:pt x="27652" y="86118"/>
                      </a:lnTo>
                      <a:lnTo>
                        <a:pt x="27652" y="86118"/>
                      </a:lnTo>
                      <a:cubicBezTo>
                        <a:pt x="27707" y="86173"/>
                        <a:pt x="27761" y="86255"/>
                        <a:pt x="27816" y="86310"/>
                      </a:cubicBezTo>
                      <a:lnTo>
                        <a:pt x="27981" y="86447"/>
                      </a:lnTo>
                      <a:lnTo>
                        <a:pt x="27871" y="86337"/>
                      </a:lnTo>
                      <a:lnTo>
                        <a:pt x="28118" y="86584"/>
                      </a:lnTo>
                      <a:lnTo>
                        <a:pt x="28118" y="86584"/>
                      </a:lnTo>
                      <a:lnTo>
                        <a:pt x="28283" y="86749"/>
                      </a:lnTo>
                      <a:lnTo>
                        <a:pt x="28420" y="86886"/>
                      </a:lnTo>
                      <a:lnTo>
                        <a:pt x="28310" y="86776"/>
                      </a:lnTo>
                      <a:lnTo>
                        <a:pt x="28584" y="87050"/>
                      </a:lnTo>
                      <a:lnTo>
                        <a:pt x="28666" y="87160"/>
                      </a:lnTo>
                      <a:lnTo>
                        <a:pt x="28666" y="87160"/>
                      </a:lnTo>
                      <a:lnTo>
                        <a:pt x="29572" y="88011"/>
                      </a:lnTo>
                      <a:cubicBezTo>
                        <a:pt x="29572" y="88011"/>
                        <a:pt x="30504" y="88833"/>
                        <a:pt x="30504" y="88833"/>
                      </a:cubicBezTo>
                      <a:lnTo>
                        <a:pt x="31245" y="89492"/>
                      </a:lnTo>
                      <a:lnTo>
                        <a:pt x="31245" y="89492"/>
                      </a:lnTo>
                      <a:cubicBezTo>
                        <a:pt x="32452" y="90507"/>
                        <a:pt x="32260" y="92427"/>
                        <a:pt x="31355" y="94594"/>
                      </a:cubicBezTo>
                      <a:cubicBezTo>
                        <a:pt x="32013" y="93579"/>
                        <a:pt x="32891" y="92948"/>
                        <a:pt x="33988" y="92893"/>
                      </a:cubicBezTo>
                      <a:cubicBezTo>
                        <a:pt x="33385" y="91686"/>
                        <a:pt x="32561" y="90616"/>
                        <a:pt x="31464" y="89711"/>
                      </a:cubicBezTo>
                      <a:lnTo>
                        <a:pt x="33439" y="91330"/>
                      </a:lnTo>
                      <a:lnTo>
                        <a:pt x="37225" y="94045"/>
                      </a:lnTo>
                      <a:lnTo>
                        <a:pt x="37308" y="94100"/>
                      </a:lnTo>
                      <a:lnTo>
                        <a:pt x="37308" y="94100"/>
                      </a:lnTo>
                      <a:lnTo>
                        <a:pt x="41093" y="96350"/>
                      </a:lnTo>
                      <a:lnTo>
                        <a:pt x="41203" y="96405"/>
                      </a:lnTo>
                      <a:lnTo>
                        <a:pt x="41285" y="96432"/>
                      </a:lnTo>
                      <a:lnTo>
                        <a:pt x="41340" y="96460"/>
                      </a:lnTo>
                      <a:lnTo>
                        <a:pt x="41450" y="96514"/>
                      </a:lnTo>
                      <a:lnTo>
                        <a:pt x="41504" y="96542"/>
                      </a:lnTo>
                      <a:lnTo>
                        <a:pt x="41614" y="96597"/>
                      </a:lnTo>
                      <a:cubicBezTo>
                        <a:pt x="41779" y="96679"/>
                        <a:pt x="41944" y="96789"/>
                        <a:pt x="42081" y="96926"/>
                      </a:cubicBezTo>
                      <a:lnTo>
                        <a:pt x="42465" y="97200"/>
                      </a:lnTo>
                      <a:lnTo>
                        <a:pt x="42520" y="97200"/>
                      </a:lnTo>
                      <a:lnTo>
                        <a:pt x="42822" y="97282"/>
                      </a:lnTo>
                      <a:cubicBezTo>
                        <a:pt x="42492" y="97036"/>
                        <a:pt x="42136" y="96844"/>
                        <a:pt x="41751" y="96652"/>
                      </a:cubicBezTo>
                      <a:lnTo>
                        <a:pt x="42136" y="96871"/>
                      </a:lnTo>
                      <a:lnTo>
                        <a:pt x="43946" y="97749"/>
                      </a:lnTo>
                      <a:lnTo>
                        <a:pt x="44083" y="97804"/>
                      </a:lnTo>
                      <a:cubicBezTo>
                        <a:pt x="45839" y="98627"/>
                        <a:pt x="47238" y="99943"/>
                        <a:pt x="48226" y="101480"/>
                      </a:cubicBezTo>
                      <a:lnTo>
                        <a:pt x="48308" y="101205"/>
                      </a:lnTo>
                      <a:cubicBezTo>
                        <a:pt x="47320" y="99806"/>
                        <a:pt x="45949" y="98654"/>
                        <a:pt x="44275" y="97886"/>
                      </a:cubicBezTo>
                      <a:lnTo>
                        <a:pt x="46305" y="98764"/>
                      </a:lnTo>
                      <a:lnTo>
                        <a:pt x="46909" y="98983"/>
                      </a:lnTo>
                      <a:lnTo>
                        <a:pt x="48747" y="99669"/>
                      </a:lnTo>
                      <a:lnTo>
                        <a:pt x="49240" y="99834"/>
                      </a:lnTo>
                      <a:lnTo>
                        <a:pt x="53849" y="101178"/>
                      </a:lnTo>
                      <a:lnTo>
                        <a:pt x="53849" y="101205"/>
                      </a:lnTo>
                      <a:lnTo>
                        <a:pt x="53959" y="101233"/>
                      </a:lnTo>
                      <a:lnTo>
                        <a:pt x="54151" y="101260"/>
                      </a:lnTo>
                      <a:lnTo>
                        <a:pt x="54425" y="101315"/>
                      </a:lnTo>
                      <a:lnTo>
                        <a:pt x="54809" y="101397"/>
                      </a:lnTo>
                      <a:lnTo>
                        <a:pt x="57004" y="101836"/>
                      </a:lnTo>
                      <a:lnTo>
                        <a:pt x="57250" y="101864"/>
                      </a:lnTo>
                      <a:lnTo>
                        <a:pt x="57333" y="101891"/>
                      </a:lnTo>
                      <a:lnTo>
                        <a:pt x="57497" y="101918"/>
                      </a:lnTo>
                      <a:lnTo>
                        <a:pt x="57525" y="101918"/>
                      </a:lnTo>
                      <a:lnTo>
                        <a:pt x="57580" y="101918"/>
                      </a:lnTo>
                      <a:lnTo>
                        <a:pt x="57635" y="101918"/>
                      </a:lnTo>
                      <a:lnTo>
                        <a:pt x="57635" y="101918"/>
                      </a:lnTo>
                      <a:lnTo>
                        <a:pt x="57635" y="101918"/>
                      </a:lnTo>
                      <a:lnTo>
                        <a:pt x="58156" y="102001"/>
                      </a:lnTo>
                      <a:lnTo>
                        <a:pt x="63615" y="102275"/>
                      </a:lnTo>
                      <a:lnTo>
                        <a:pt x="70116" y="101041"/>
                      </a:lnTo>
                      <a:lnTo>
                        <a:pt x="69979" y="101096"/>
                      </a:lnTo>
                      <a:lnTo>
                        <a:pt x="70171" y="101013"/>
                      </a:lnTo>
                      <a:lnTo>
                        <a:pt x="74066" y="99148"/>
                      </a:lnTo>
                      <a:lnTo>
                        <a:pt x="74944" y="98572"/>
                      </a:lnTo>
                      <a:lnTo>
                        <a:pt x="75411" y="98243"/>
                      </a:lnTo>
                      <a:lnTo>
                        <a:pt x="75603" y="98106"/>
                      </a:lnTo>
                      <a:lnTo>
                        <a:pt x="75658" y="98078"/>
                      </a:lnTo>
                      <a:lnTo>
                        <a:pt x="75904" y="97886"/>
                      </a:lnTo>
                      <a:lnTo>
                        <a:pt x="76892" y="97118"/>
                      </a:lnTo>
                      <a:lnTo>
                        <a:pt x="76892" y="97118"/>
                      </a:lnTo>
                      <a:lnTo>
                        <a:pt x="77057" y="96981"/>
                      </a:lnTo>
                      <a:lnTo>
                        <a:pt x="77112" y="96926"/>
                      </a:lnTo>
                      <a:lnTo>
                        <a:pt x="77112" y="96926"/>
                      </a:lnTo>
                      <a:lnTo>
                        <a:pt x="77112" y="96926"/>
                      </a:lnTo>
                      <a:lnTo>
                        <a:pt x="77193" y="96844"/>
                      </a:lnTo>
                      <a:lnTo>
                        <a:pt x="77112" y="96926"/>
                      </a:lnTo>
                      <a:cubicBezTo>
                        <a:pt x="80458" y="94347"/>
                        <a:pt x="80815" y="110011"/>
                        <a:pt x="80842" y="113632"/>
                      </a:cubicBezTo>
                      <a:lnTo>
                        <a:pt x="81281" y="113989"/>
                      </a:lnTo>
                      <a:lnTo>
                        <a:pt x="81555" y="112974"/>
                      </a:lnTo>
                      <a:cubicBezTo>
                        <a:pt x="82817" y="108557"/>
                        <a:pt x="88166" y="91412"/>
                        <a:pt x="92473" y="100053"/>
                      </a:cubicBezTo>
                      <a:cubicBezTo>
                        <a:pt x="92885" y="100849"/>
                        <a:pt x="92803" y="101836"/>
                        <a:pt x="92446" y="102906"/>
                      </a:cubicBezTo>
                      <a:cubicBezTo>
                        <a:pt x="93351" y="104717"/>
                        <a:pt x="94092" y="106554"/>
                        <a:pt x="94969" y="108365"/>
                      </a:cubicBezTo>
                      <a:cubicBezTo>
                        <a:pt x="105558" y="96926"/>
                        <a:pt x="111347" y="79177"/>
                        <a:pt x="111182" y="61292"/>
                      </a:cubicBezTo>
                      <a:cubicBezTo>
                        <a:pt x="111045" y="42967"/>
                        <a:pt x="104845" y="24862"/>
                        <a:pt x="93351" y="13889"/>
                      </a:cubicBezTo>
                      <a:cubicBezTo>
                        <a:pt x="82378" y="3492"/>
                        <a:pt x="65727" y="-1253"/>
                        <a:pt x="49487" y="283"/>
                      </a:cubicBezTo>
                      <a:cubicBezTo>
                        <a:pt x="39310" y="1243"/>
                        <a:pt x="29462" y="4645"/>
                        <a:pt x="21342" y="10159"/>
                      </a:cubicBezTo>
                      <a:cubicBezTo>
                        <a:pt x="21973" y="10680"/>
                        <a:pt x="22659" y="11146"/>
                        <a:pt x="23317" y="11695"/>
                      </a:cubicBezTo>
                      <a:lnTo>
                        <a:pt x="23482" y="11832"/>
                      </a:lnTo>
                      <a:close/>
                      <a:moveTo>
                        <a:pt x="51024" y="18690"/>
                      </a:moveTo>
                      <a:cubicBezTo>
                        <a:pt x="61722" y="18004"/>
                        <a:pt x="72750" y="20884"/>
                        <a:pt x="79772" y="27934"/>
                      </a:cubicBezTo>
                      <a:cubicBezTo>
                        <a:pt x="87563" y="35725"/>
                        <a:pt x="90773" y="48618"/>
                        <a:pt x="90635" y="61319"/>
                      </a:cubicBezTo>
                      <a:cubicBezTo>
                        <a:pt x="90471" y="73883"/>
                        <a:pt x="86877" y="86612"/>
                        <a:pt x="79142" y="94320"/>
                      </a:cubicBezTo>
                      <a:cubicBezTo>
                        <a:pt x="73655" y="99861"/>
                        <a:pt x="67236" y="101617"/>
                        <a:pt x="60734" y="101041"/>
                      </a:cubicBezTo>
                      <a:cubicBezTo>
                        <a:pt x="52944" y="100355"/>
                        <a:pt x="45126" y="96761"/>
                        <a:pt x="38158" y="92235"/>
                      </a:cubicBezTo>
                      <a:cubicBezTo>
                        <a:pt x="26527" y="84719"/>
                        <a:pt x="17529" y="73499"/>
                        <a:pt x="14567" y="61347"/>
                      </a:cubicBezTo>
                      <a:cubicBezTo>
                        <a:pt x="12399" y="52431"/>
                        <a:pt x="13716" y="43104"/>
                        <a:pt x="19778" y="34683"/>
                      </a:cubicBezTo>
                      <a:cubicBezTo>
                        <a:pt x="21205" y="34079"/>
                        <a:pt x="22494" y="33092"/>
                        <a:pt x="23454" y="31748"/>
                      </a:cubicBezTo>
                      <a:cubicBezTo>
                        <a:pt x="29544" y="23545"/>
                        <a:pt x="40243" y="19376"/>
                        <a:pt x="51024" y="1869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11" name="任意多边形: 形状 5110">
                  <a:extLst>
                    <a:ext uri="{FF2B5EF4-FFF2-40B4-BE49-F238E27FC236}">
                      <a16:creationId xmlns:a16="http://schemas.microsoft.com/office/drawing/2014/main" id="{42E5D9D8-86F3-11F1-4BC4-D06413E73A23}"/>
                    </a:ext>
                  </a:extLst>
                </p:cNvPr>
                <p:cNvSpPr/>
                <p:nvPr/>
              </p:nvSpPr>
              <p:spPr>
                <a:xfrm>
                  <a:off x="12055493" y="3317402"/>
                  <a:ext cx="5376" cy="12646"/>
                </a:xfrm>
                <a:custGeom>
                  <a:avLst/>
                  <a:gdLst>
                    <a:gd name="connsiteX0" fmla="*/ 5377 w 5376"/>
                    <a:gd name="connsiteY0" fmla="*/ 12646 h 12646"/>
                    <a:gd name="connsiteX1" fmla="*/ 686 w 5376"/>
                    <a:gd name="connsiteY1" fmla="*/ 0 h 12646"/>
                    <a:gd name="connsiteX2" fmla="*/ 0 w 5376"/>
                    <a:gd name="connsiteY2" fmla="*/ 1536 h 12646"/>
                    <a:gd name="connsiteX3" fmla="*/ 5377 w 5376"/>
                    <a:gd name="connsiteY3" fmla="*/ 12646 h 12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76" h="12646">
                      <a:moveTo>
                        <a:pt x="5377" y="12646"/>
                      </a:moveTo>
                      <a:cubicBezTo>
                        <a:pt x="4471" y="9436"/>
                        <a:pt x="2359" y="2332"/>
                        <a:pt x="686" y="0"/>
                      </a:cubicBezTo>
                      <a:cubicBezTo>
                        <a:pt x="439" y="521"/>
                        <a:pt x="246" y="1042"/>
                        <a:pt x="0" y="1536"/>
                      </a:cubicBezTo>
                      <a:lnTo>
                        <a:pt x="5377" y="12646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12" name="任意多边形: 形状 5111">
                  <a:extLst>
                    <a:ext uri="{FF2B5EF4-FFF2-40B4-BE49-F238E27FC236}">
                      <a16:creationId xmlns:a16="http://schemas.microsoft.com/office/drawing/2014/main" id="{D8DC2C80-6A1C-1906-0423-A66E6C3B3085}"/>
                    </a:ext>
                  </a:extLst>
                </p:cNvPr>
                <p:cNvSpPr/>
                <p:nvPr/>
              </p:nvSpPr>
              <p:spPr>
                <a:xfrm>
                  <a:off x="12111701" y="3403566"/>
                  <a:ext cx="27239" cy="4512"/>
                </a:xfrm>
                <a:custGeom>
                  <a:avLst/>
                  <a:gdLst>
                    <a:gd name="connsiteX0" fmla="*/ 23235 w 27239"/>
                    <a:gd name="connsiteY0" fmla="*/ 1783 h 4512"/>
                    <a:gd name="connsiteX1" fmla="*/ 17556 w 27239"/>
                    <a:gd name="connsiteY1" fmla="*/ 2085 h 4512"/>
                    <a:gd name="connsiteX2" fmla="*/ 23180 w 27239"/>
                    <a:gd name="connsiteY2" fmla="*/ 1810 h 4512"/>
                    <a:gd name="connsiteX3" fmla="*/ 17446 w 27239"/>
                    <a:gd name="connsiteY3" fmla="*/ 2140 h 4512"/>
                    <a:gd name="connsiteX4" fmla="*/ 23098 w 27239"/>
                    <a:gd name="connsiteY4" fmla="*/ 1838 h 4512"/>
                    <a:gd name="connsiteX5" fmla="*/ 17035 w 27239"/>
                    <a:gd name="connsiteY5" fmla="*/ 3484 h 4512"/>
                    <a:gd name="connsiteX6" fmla="*/ 10918 w 27239"/>
                    <a:gd name="connsiteY6" fmla="*/ 4197 h 4512"/>
                    <a:gd name="connsiteX7" fmla="*/ 1920 w 27239"/>
                    <a:gd name="connsiteY7" fmla="*/ 3841 h 4512"/>
                    <a:gd name="connsiteX8" fmla="*/ 1097 w 27239"/>
                    <a:gd name="connsiteY8" fmla="*/ 3731 h 4512"/>
                    <a:gd name="connsiteX9" fmla="*/ 987 w 27239"/>
                    <a:gd name="connsiteY9" fmla="*/ 3703 h 4512"/>
                    <a:gd name="connsiteX10" fmla="*/ 0 w 27239"/>
                    <a:gd name="connsiteY10" fmla="*/ 3511 h 4512"/>
                    <a:gd name="connsiteX11" fmla="*/ 466 w 27239"/>
                    <a:gd name="connsiteY11" fmla="*/ 3594 h 4512"/>
                    <a:gd name="connsiteX12" fmla="*/ 12783 w 27239"/>
                    <a:gd name="connsiteY12" fmla="*/ 4417 h 4512"/>
                    <a:gd name="connsiteX13" fmla="*/ 27240 w 27239"/>
                    <a:gd name="connsiteY13" fmla="*/ 823 h 4512"/>
                    <a:gd name="connsiteX14" fmla="*/ 26910 w 27239"/>
                    <a:gd name="connsiteY14" fmla="*/ 0 h 4512"/>
                    <a:gd name="connsiteX15" fmla="*/ 23235 w 27239"/>
                    <a:gd name="connsiteY15" fmla="*/ 1783 h 4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7239" h="4512">
                      <a:moveTo>
                        <a:pt x="23235" y="1783"/>
                      </a:moveTo>
                      <a:lnTo>
                        <a:pt x="17556" y="2085"/>
                      </a:lnTo>
                      <a:lnTo>
                        <a:pt x="23180" y="1810"/>
                      </a:lnTo>
                      <a:lnTo>
                        <a:pt x="17446" y="2140"/>
                      </a:lnTo>
                      <a:cubicBezTo>
                        <a:pt x="19312" y="2579"/>
                        <a:pt x="21287" y="2469"/>
                        <a:pt x="23098" y="1838"/>
                      </a:cubicBezTo>
                      <a:cubicBezTo>
                        <a:pt x="21150" y="2524"/>
                        <a:pt x="19147" y="3072"/>
                        <a:pt x="17035" y="3484"/>
                      </a:cubicBezTo>
                      <a:cubicBezTo>
                        <a:pt x="15060" y="3868"/>
                        <a:pt x="13030" y="4115"/>
                        <a:pt x="10918" y="4197"/>
                      </a:cubicBezTo>
                      <a:lnTo>
                        <a:pt x="1920" y="3841"/>
                      </a:lnTo>
                      <a:lnTo>
                        <a:pt x="1097" y="3731"/>
                      </a:lnTo>
                      <a:cubicBezTo>
                        <a:pt x="1070" y="3731"/>
                        <a:pt x="1042" y="3703"/>
                        <a:pt x="987" y="3703"/>
                      </a:cubicBezTo>
                      <a:lnTo>
                        <a:pt x="0" y="3511"/>
                      </a:lnTo>
                      <a:lnTo>
                        <a:pt x="466" y="3594"/>
                      </a:lnTo>
                      <a:cubicBezTo>
                        <a:pt x="4581" y="4362"/>
                        <a:pt x="8723" y="4691"/>
                        <a:pt x="12783" y="4417"/>
                      </a:cubicBezTo>
                      <a:cubicBezTo>
                        <a:pt x="17694" y="4060"/>
                        <a:pt x="22549" y="2935"/>
                        <a:pt x="27240" y="823"/>
                      </a:cubicBezTo>
                      <a:cubicBezTo>
                        <a:pt x="27130" y="549"/>
                        <a:pt x="27020" y="274"/>
                        <a:pt x="26910" y="0"/>
                      </a:cubicBezTo>
                      <a:lnTo>
                        <a:pt x="23235" y="1783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13" name="任意多边形: 形状 5112">
                  <a:extLst>
                    <a:ext uri="{FF2B5EF4-FFF2-40B4-BE49-F238E27FC236}">
                      <a16:creationId xmlns:a16="http://schemas.microsoft.com/office/drawing/2014/main" id="{8CEF03D7-6890-3FA6-4FFF-D8490711951A}"/>
                    </a:ext>
                  </a:extLst>
                </p:cNvPr>
                <p:cNvSpPr/>
                <p:nvPr/>
              </p:nvSpPr>
              <p:spPr>
                <a:xfrm>
                  <a:off x="12073132" y="3315345"/>
                  <a:ext cx="823" cy="301"/>
                </a:xfrm>
                <a:custGeom>
                  <a:avLst/>
                  <a:gdLst>
                    <a:gd name="connsiteX0" fmla="*/ 247 w 823"/>
                    <a:gd name="connsiteY0" fmla="*/ 0 h 301"/>
                    <a:gd name="connsiteX1" fmla="*/ 0 w 823"/>
                    <a:gd name="connsiteY1" fmla="*/ 302 h 301"/>
                    <a:gd name="connsiteX2" fmla="*/ 823 w 823"/>
                    <a:gd name="connsiteY2" fmla="*/ 82 h 301"/>
                    <a:gd name="connsiteX3" fmla="*/ 329 w 823"/>
                    <a:gd name="connsiteY3" fmla="*/ 27 h 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3" h="301">
                      <a:moveTo>
                        <a:pt x="247" y="0"/>
                      </a:moveTo>
                      <a:lnTo>
                        <a:pt x="0" y="302"/>
                      </a:lnTo>
                      <a:lnTo>
                        <a:pt x="823" y="82"/>
                      </a:lnTo>
                      <a:lnTo>
                        <a:pt x="329" y="2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14" name="任意多边形: 形状 5113">
                  <a:extLst>
                    <a:ext uri="{FF2B5EF4-FFF2-40B4-BE49-F238E27FC236}">
                      <a16:creationId xmlns:a16="http://schemas.microsoft.com/office/drawing/2014/main" id="{DE77E20B-2900-60A0-BF18-3DC94786E825}"/>
                    </a:ext>
                  </a:extLst>
                </p:cNvPr>
                <p:cNvSpPr/>
                <p:nvPr/>
              </p:nvSpPr>
              <p:spPr>
                <a:xfrm>
                  <a:off x="12054067" y="3347577"/>
                  <a:ext cx="3840" cy="4416"/>
                </a:xfrm>
                <a:custGeom>
                  <a:avLst/>
                  <a:gdLst>
                    <a:gd name="connsiteX0" fmla="*/ 384 w 3840"/>
                    <a:gd name="connsiteY0" fmla="*/ 247 h 4416"/>
                    <a:gd name="connsiteX1" fmla="*/ 0 w 3840"/>
                    <a:gd name="connsiteY1" fmla="*/ 0 h 4416"/>
                    <a:gd name="connsiteX2" fmla="*/ 3840 w 3840"/>
                    <a:gd name="connsiteY2" fmla="*/ 4417 h 4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840" h="4416">
                      <a:moveTo>
                        <a:pt x="384" y="247"/>
                      </a:moveTo>
                      <a:lnTo>
                        <a:pt x="0" y="0"/>
                      </a:lnTo>
                      <a:lnTo>
                        <a:pt x="3840" y="441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15" name="任意多边形: 形状 5114">
                  <a:extLst>
                    <a:ext uri="{FF2B5EF4-FFF2-40B4-BE49-F238E27FC236}">
                      <a16:creationId xmlns:a16="http://schemas.microsoft.com/office/drawing/2014/main" id="{D38B9B99-4BDE-C169-04DD-B901F8138537}"/>
                    </a:ext>
                  </a:extLst>
                </p:cNvPr>
                <p:cNvSpPr/>
                <p:nvPr/>
              </p:nvSpPr>
              <p:spPr>
                <a:xfrm>
                  <a:off x="12054780" y="3348071"/>
                  <a:ext cx="3099" cy="3593"/>
                </a:xfrm>
                <a:custGeom>
                  <a:avLst/>
                  <a:gdLst>
                    <a:gd name="connsiteX0" fmla="*/ 55 w 3099"/>
                    <a:gd name="connsiteY0" fmla="*/ 0 h 3593"/>
                    <a:gd name="connsiteX1" fmla="*/ 0 w 3099"/>
                    <a:gd name="connsiteY1" fmla="*/ 0 h 3593"/>
                    <a:gd name="connsiteX2" fmla="*/ 3099 w 3099"/>
                    <a:gd name="connsiteY2" fmla="*/ 3594 h 3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99" h="3593">
                      <a:moveTo>
                        <a:pt x="55" y="0"/>
                      </a:moveTo>
                      <a:lnTo>
                        <a:pt x="0" y="0"/>
                      </a:lnTo>
                      <a:lnTo>
                        <a:pt x="3099" y="3594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16" name="任意多边形: 形状 5115">
                  <a:extLst>
                    <a:ext uri="{FF2B5EF4-FFF2-40B4-BE49-F238E27FC236}">
                      <a16:creationId xmlns:a16="http://schemas.microsoft.com/office/drawing/2014/main" id="{22032FCA-1758-857F-201A-498C5CFACB3D}"/>
                    </a:ext>
                  </a:extLst>
                </p:cNvPr>
                <p:cNvSpPr/>
                <p:nvPr/>
              </p:nvSpPr>
              <p:spPr>
                <a:xfrm>
                  <a:off x="12060870" y="3330048"/>
                  <a:ext cx="603" cy="1234"/>
                </a:xfrm>
                <a:custGeom>
                  <a:avLst/>
                  <a:gdLst>
                    <a:gd name="connsiteX0" fmla="*/ 301 w 603"/>
                    <a:gd name="connsiteY0" fmla="*/ 1070 h 1234"/>
                    <a:gd name="connsiteX1" fmla="*/ 603 w 603"/>
                    <a:gd name="connsiteY1" fmla="*/ 1234 h 1234"/>
                    <a:gd name="connsiteX2" fmla="*/ 0 w 603"/>
                    <a:gd name="connsiteY2" fmla="*/ 0 h 1234"/>
                    <a:gd name="connsiteX3" fmla="*/ 219 w 603"/>
                    <a:gd name="connsiteY3" fmla="*/ 795 h 1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3" h="1234">
                      <a:moveTo>
                        <a:pt x="301" y="1070"/>
                      </a:moveTo>
                      <a:lnTo>
                        <a:pt x="603" y="1234"/>
                      </a:lnTo>
                      <a:lnTo>
                        <a:pt x="0" y="0"/>
                      </a:lnTo>
                      <a:lnTo>
                        <a:pt x="219" y="79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17" name="任意多边形: 形状 5116">
                  <a:extLst>
                    <a:ext uri="{FF2B5EF4-FFF2-40B4-BE49-F238E27FC236}">
                      <a16:creationId xmlns:a16="http://schemas.microsoft.com/office/drawing/2014/main" id="{9D827B99-3621-815F-76E0-41BAD4F050C4}"/>
                    </a:ext>
                  </a:extLst>
                </p:cNvPr>
                <p:cNvSpPr/>
                <p:nvPr/>
              </p:nvSpPr>
              <p:spPr>
                <a:xfrm>
                  <a:off x="12053792" y="3322450"/>
                  <a:ext cx="7543" cy="9162"/>
                </a:xfrm>
                <a:custGeom>
                  <a:avLst/>
                  <a:gdLst>
                    <a:gd name="connsiteX0" fmla="*/ 384 w 7543"/>
                    <a:gd name="connsiteY0" fmla="*/ 0 h 9162"/>
                    <a:gd name="connsiteX1" fmla="*/ 0 w 7543"/>
                    <a:gd name="connsiteY1" fmla="*/ 988 h 9162"/>
                    <a:gd name="connsiteX2" fmla="*/ 796 w 7543"/>
                    <a:gd name="connsiteY2" fmla="*/ 3758 h 9162"/>
                    <a:gd name="connsiteX3" fmla="*/ 7544 w 7543"/>
                    <a:gd name="connsiteY3" fmla="*/ 9162 h 9162"/>
                    <a:gd name="connsiteX4" fmla="*/ 7407 w 7543"/>
                    <a:gd name="connsiteY4" fmla="*/ 8669 h 9162"/>
                    <a:gd name="connsiteX5" fmla="*/ 384 w 7543"/>
                    <a:gd name="connsiteY5" fmla="*/ 0 h 9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43" h="9162">
                      <a:moveTo>
                        <a:pt x="384" y="0"/>
                      </a:moveTo>
                      <a:cubicBezTo>
                        <a:pt x="275" y="329"/>
                        <a:pt x="110" y="658"/>
                        <a:pt x="0" y="988"/>
                      </a:cubicBezTo>
                      <a:cubicBezTo>
                        <a:pt x="110" y="1948"/>
                        <a:pt x="357" y="2880"/>
                        <a:pt x="796" y="3758"/>
                      </a:cubicBezTo>
                      <a:cubicBezTo>
                        <a:pt x="2112" y="6474"/>
                        <a:pt x="4608" y="8477"/>
                        <a:pt x="7544" y="9162"/>
                      </a:cubicBezTo>
                      <a:lnTo>
                        <a:pt x="7407" y="8669"/>
                      </a:lnTo>
                      <a:cubicBezTo>
                        <a:pt x="6090" y="7983"/>
                        <a:pt x="1289" y="4828"/>
                        <a:pt x="384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18" name="任意多边形: 形状 5117">
                  <a:extLst>
                    <a:ext uri="{FF2B5EF4-FFF2-40B4-BE49-F238E27FC236}">
                      <a16:creationId xmlns:a16="http://schemas.microsoft.com/office/drawing/2014/main" id="{93ED6575-A93B-3BA3-3047-E7C88A9F1A63}"/>
                    </a:ext>
                  </a:extLst>
                </p:cNvPr>
                <p:cNvSpPr/>
                <p:nvPr/>
              </p:nvSpPr>
              <p:spPr>
                <a:xfrm>
                  <a:off x="12130273" y="3384172"/>
                  <a:ext cx="2934" cy="4416"/>
                </a:xfrm>
                <a:custGeom>
                  <a:avLst/>
                  <a:gdLst>
                    <a:gd name="connsiteX0" fmla="*/ 192 w 2934"/>
                    <a:gd name="connsiteY0" fmla="*/ 4417 h 4416"/>
                    <a:gd name="connsiteX1" fmla="*/ 2935 w 2934"/>
                    <a:gd name="connsiteY1" fmla="*/ 0 h 4416"/>
                    <a:gd name="connsiteX2" fmla="*/ 0 w 2934"/>
                    <a:gd name="connsiteY2" fmla="*/ 3758 h 4416"/>
                    <a:gd name="connsiteX3" fmla="*/ 137 w 2934"/>
                    <a:gd name="connsiteY3" fmla="*/ 4115 h 4416"/>
                    <a:gd name="connsiteX4" fmla="*/ 192 w 2934"/>
                    <a:gd name="connsiteY4" fmla="*/ 4417 h 4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34" h="4416">
                      <a:moveTo>
                        <a:pt x="192" y="4417"/>
                      </a:moveTo>
                      <a:cubicBezTo>
                        <a:pt x="439" y="2853"/>
                        <a:pt x="1262" y="1317"/>
                        <a:pt x="2935" y="0"/>
                      </a:cubicBezTo>
                      <a:cubicBezTo>
                        <a:pt x="1646" y="1015"/>
                        <a:pt x="658" y="2304"/>
                        <a:pt x="0" y="3758"/>
                      </a:cubicBezTo>
                      <a:lnTo>
                        <a:pt x="137" y="4115"/>
                      </a:lnTo>
                      <a:lnTo>
                        <a:pt x="192" y="441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19" name="任意多边形: 形状 5118">
                  <a:extLst>
                    <a:ext uri="{FF2B5EF4-FFF2-40B4-BE49-F238E27FC236}">
                      <a16:creationId xmlns:a16="http://schemas.microsoft.com/office/drawing/2014/main" id="{B5513907-9B70-835B-3C52-B323A78451D5}"/>
                    </a:ext>
                  </a:extLst>
                </p:cNvPr>
                <p:cNvSpPr/>
                <p:nvPr/>
              </p:nvSpPr>
              <p:spPr>
                <a:xfrm>
                  <a:off x="12137021" y="3400110"/>
                  <a:ext cx="109" cy="795"/>
                </a:xfrm>
                <a:custGeom>
                  <a:avLst/>
                  <a:gdLst>
                    <a:gd name="connsiteX0" fmla="*/ 110 w 109"/>
                    <a:gd name="connsiteY0" fmla="*/ 795 h 795"/>
                    <a:gd name="connsiteX1" fmla="*/ 110 w 109"/>
                    <a:gd name="connsiteY1" fmla="*/ 466 h 795"/>
                    <a:gd name="connsiteX2" fmla="*/ 110 w 109"/>
                    <a:gd name="connsiteY2" fmla="*/ 247 h 795"/>
                    <a:gd name="connsiteX3" fmla="*/ 0 w 109"/>
                    <a:gd name="connsiteY3" fmla="*/ 0 h 795"/>
                    <a:gd name="connsiteX4" fmla="*/ 0 w 109"/>
                    <a:gd name="connsiteY4" fmla="*/ 247 h 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" h="795">
                      <a:moveTo>
                        <a:pt x="110" y="795"/>
                      </a:moveTo>
                      <a:lnTo>
                        <a:pt x="110" y="466"/>
                      </a:lnTo>
                      <a:lnTo>
                        <a:pt x="110" y="247"/>
                      </a:lnTo>
                      <a:lnTo>
                        <a:pt x="0" y="0"/>
                      </a:lnTo>
                      <a:lnTo>
                        <a:pt x="0" y="24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20" name="任意多边形: 形状 5119">
                  <a:extLst>
                    <a:ext uri="{FF2B5EF4-FFF2-40B4-BE49-F238E27FC236}">
                      <a16:creationId xmlns:a16="http://schemas.microsoft.com/office/drawing/2014/main" id="{F658F532-F56F-EE17-7C5E-718820A1EFC0}"/>
                    </a:ext>
                  </a:extLst>
                </p:cNvPr>
                <p:cNvSpPr/>
                <p:nvPr/>
              </p:nvSpPr>
              <p:spPr>
                <a:xfrm>
                  <a:off x="12130547" y="3392154"/>
                  <a:ext cx="6474" cy="9409"/>
                </a:xfrm>
                <a:custGeom>
                  <a:avLst/>
                  <a:gdLst>
                    <a:gd name="connsiteX0" fmla="*/ 220 w 6474"/>
                    <a:gd name="connsiteY0" fmla="*/ 0 h 9409"/>
                    <a:gd name="connsiteX1" fmla="*/ 192 w 6474"/>
                    <a:gd name="connsiteY1" fmla="*/ 1536 h 9409"/>
                    <a:gd name="connsiteX2" fmla="*/ 82 w 6474"/>
                    <a:gd name="connsiteY2" fmla="*/ 3374 h 9409"/>
                    <a:gd name="connsiteX3" fmla="*/ 0 w 6474"/>
                    <a:gd name="connsiteY3" fmla="*/ 4334 h 9409"/>
                    <a:gd name="connsiteX4" fmla="*/ 6474 w 6474"/>
                    <a:gd name="connsiteY4" fmla="*/ 9409 h 9409"/>
                    <a:gd name="connsiteX5" fmla="*/ 6474 w 6474"/>
                    <a:gd name="connsiteY5" fmla="*/ 9217 h 9409"/>
                    <a:gd name="connsiteX6" fmla="*/ 220 w 6474"/>
                    <a:gd name="connsiteY6" fmla="*/ 0 h 9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74" h="9409">
                      <a:moveTo>
                        <a:pt x="220" y="0"/>
                      </a:moveTo>
                      <a:lnTo>
                        <a:pt x="192" y="1536"/>
                      </a:lnTo>
                      <a:cubicBezTo>
                        <a:pt x="165" y="2140"/>
                        <a:pt x="110" y="2770"/>
                        <a:pt x="82" y="3374"/>
                      </a:cubicBezTo>
                      <a:lnTo>
                        <a:pt x="0" y="4334"/>
                      </a:lnTo>
                      <a:cubicBezTo>
                        <a:pt x="1289" y="6858"/>
                        <a:pt x="3649" y="8723"/>
                        <a:pt x="6474" y="9409"/>
                      </a:cubicBezTo>
                      <a:lnTo>
                        <a:pt x="6474" y="9217"/>
                      </a:lnTo>
                      <a:cubicBezTo>
                        <a:pt x="5679" y="8476"/>
                        <a:pt x="1509" y="4417"/>
                        <a:pt x="220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21" name="任意多边形: 形状 5120">
                  <a:extLst>
                    <a:ext uri="{FF2B5EF4-FFF2-40B4-BE49-F238E27FC236}">
                      <a16:creationId xmlns:a16="http://schemas.microsoft.com/office/drawing/2014/main" id="{C00B4096-88AD-F87C-7188-48EAE0AF31DE}"/>
                    </a:ext>
                  </a:extLst>
                </p:cNvPr>
                <p:cNvSpPr/>
                <p:nvPr/>
              </p:nvSpPr>
              <p:spPr>
                <a:xfrm>
                  <a:off x="12136994" y="3401180"/>
                  <a:ext cx="109" cy="274"/>
                </a:xfrm>
                <a:custGeom>
                  <a:avLst/>
                  <a:gdLst>
                    <a:gd name="connsiteX0" fmla="*/ 0 w 109"/>
                    <a:gd name="connsiteY0" fmla="*/ 165 h 274"/>
                    <a:gd name="connsiteX1" fmla="*/ 110 w 109"/>
                    <a:gd name="connsiteY1" fmla="*/ 274 h 274"/>
                    <a:gd name="connsiteX2" fmla="*/ 110 w 109"/>
                    <a:gd name="connsiteY2" fmla="*/ 110 h 274"/>
                    <a:gd name="connsiteX3" fmla="*/ 0 w 109"/>
                    <a:gd name="connsiteY3" fmla="*/ 0 h 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9" h="274">
                      <a:moveTo>
                        <a:pt x="0" y="165"/>
                      </a:moveTo>
                      <a:lnTo>
                        <a:pt x="110" y="274"/>
                      </a:lnTo>
                      <a:lnTo>
                        <a:pt x="110" y="1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22" name="任意多边形: 形状 5121">
                  <a:extLst>
                    <a:ext uri="{FF2B5EF4-FFF2-40B4-BE49-F238E27FC236}">
                      <a16:creationId xmlns:a16="http://schemas.microsoft.com/office/drawing/2014/main" id="{E62ECBC8-F74B-3797-A450-97B7AA49E4B7}"/>
                    </a:ext>
                  </a:extLst>
                </p:cNvPr>
                <p:cNvSpPr/>
                <p:nvPr/>
              </p:nvSpPr>
              <p:spPr>
                <a:xfrm>
                  <a:off x="12137049" y="3397833"/>
                  <a:ext cx="27" cy="54"/>
                </a:xfrm>
                <a:custGeom>
                  <a:avLst/>
                  <a:gdLst>
                    <a:gd name="connsiteX0" fmla="*/ 0 w 27"/>
                    <a:gd name="connsiteY0" fmla="*/ 27 h 54"/>
                    <a:gd name="connsiteX1" fmla="*/ 27 w 27"/>
                    <a:gd name="connsiteY1" fmla="*/ 55 h 54"/>
                    <a:gd name="connsiteX2" fmla="*/ 0 w 27"/>
                    <a:gd name="connsiteY2" fmla="*/ 0 h 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" h="54">
                      <a:moveTo>
                        <a:pt x="0" y="27"/>
                      </a:moveTo>
                      <a:lnTo>
                        <a:pt x="27" y="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23" name="任意多边形: 形状 5122">
                  <a:extLst>
                    <a:ext uri="{FF2B5EF4-FFF2-40B4-BE49-F238E27FC236}">
                      <a16:creationId xmlns:a16="http://schemas.microsoft.com/office/drawing/2014/main" id="{CAB1BAEE-C81C-F9CB-6C58-58A7AEF7D9F8}"/>
                    </a:ext>
                  </a:extLst>
                </p:cNvPr>
                <p:cNvSpPr/>
                <p:nvPr/>
              </p:nvSpPr>
              <p:spPr>
                <a:xfrm>
                  <a:off x="12133180" y="3384035"/>
                  <a:ext cx="192" cy="137"/>
                </a:xfrm>
                <a:custGeom>
                  <a:avLst/>
                  <a:gdLst>
                    <a:gd name="connsiteX0" fmla="*/ 55 w 192"/>
                    <a:gd name="connsiteY0" fmla="*/ 82 h 137"/>
                    <a:gd name="connsiteX1" fmla="*/ 0 w 192"/>
                    <a:gd name="connsiteY1" fmla="*/ 137 h 137"/>
                    <a:gd name="connsiteX2" fmla="*/ 192 w 192"/>
                    <a:gd name="connsiteY2" fmla="*/ 0 h 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2" h="137">
                      <a:moveTo>
                        <a:pt x="55" y="82"/>
                      </a:moveTo>
                      <a:lnTo>
                        <a:pt x="0" y="137"/>
                      </a:lnTo>
                      <a:lnTo>
                        <a:pt x="192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24" name="任意多边形: 形状 5123">
                  <a:extLst>
                    <a:ext uri="{FF2B5EF4-FFF2-40B4-BE49-F238E27FC236}">
                      <a16:creationId xmlns:a16="http://schemas.microsoft.com/office/drawing/2014/main" id="{EBBAA136-AF84-1E55-C1CB-154552E4EE63}"/>
                    </a:ext>
                  </a:extLst>
                </p:cNvPr>
                <p:cNvSpPr/>
                <p:nvPr/>
              </p:nvSpPr>
              <p:spPr>
                <a:xfrm>
                  <a:off x="12136418" y="3397339"/>
                  <a:ext cx="630" cy="1453"/>
                </a:xfrm>
                <a:custGeom>
                  <a:avLst/>
                  <a:gdLst>
                    <a:gd name="connsiteX0" fmla="*/ 246 w 630"/>
                    <a:gd name="connsiteY0" fmla="*/ 1234 h 1453"/>
                    <a:gd name="connsiteX1" fmla="*/ 411 w 630"/>
                    <a:gd name="connsiteY1" fmla="*/ 1344 h 1453"/>
                    <a:gd name="connsiteX2" fmla="*/ 631 w 630"/>
                    <a:gd name="connsiteY2" fmla="*/ 1454 h 1453"/>
                    <a:gd name="connsiteX3" fmla="*/ 631 w 630"/>
                    <a:gd name="connsiteY3" fmla="*/ 1015 h 1453"/>
                    <a:gd name="connsiteX4" fmla="*/ 631 w 630"/>
                    <a:gd name="connsiteY4" fmla="*/ 521 h 1453"/>
                    <a:gd name="connsiteX5" fmla="*/ 0 w 630"/>
                    <a:gd name="connsiteY5" fmla="*/ 0 h 1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0" h="1453">
                      <a:moveTo>
                        <a:pt x="246" y="1234"/>
                      </a:moveTo>
                      <a:lnTo>
                        <a:pt x="411" y="1344"/>
                      </a:lnTo>
                      <a:lnTo>
                        <a:pt x="631" y="1454"/>
                      </a:lnTo>
                      <a:lnTo>
                        <a:pt x="631" y="1015"/>
                      </a:lnTo>
                      <a:lnTo>
                        <a:pt x="631" y="5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25" name="任意多边形: 形状 5124">
                  <a:extLst>
                    <a:ext uri="{FF2B5EF4-FFF2-40B4-BE49-F238E27FC236}">
                      <a16:creationId xmlns:a16="http://schemas.microsoft.com/office/drawing/2014/main" id="{37B5F72E-8281-0B5A-6BB0-0E9E07808AEA}"/>
                    </a:ext>
                  </a:extLst>
                </p:cNvPr>
                <p:cNvSpPr/>
                <p:nvPr/>
              </p:nvSpPr>
              <p:spPr>
                <a:xfrm>
                  <a:off x="12136719" y="3398930"/>
                  <a:ext cx="302" cy="1179"/>
                </a:xfrm>
                <a:custGeom>
                  <a:avLst/>
                  <a:gdLst>
                    <a:gd name="connsiteX0" fmla="*/ 302 w 302"/>
                    <a:gd name="connsiteY0" fmla="*/ 1180 h 1179"/>
                    <a:gd name="connsiteX1" fmla="*/ 302 w 302"/>
                    <a:gd name="connsiteY1" fmla="*/ 165 h 1179"/>
                    <a:gd name="connsiteX2" fmla="*/ 0 w 302"/>
                    <a:gd name="connsiteY2" fmla="*/ 0 h 1179"/>
                    <a:gd name="connsiteX3" fmla="*/ 192 w 302"/>
                    <a:gd name="connsiteY3" fmla="*/ 988 h 1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2" h="1179">
                      <a:moveTo>
                        <a:pt x="302" y="1180"/>
                      </a:moveTo>
                      <a:lnTo>
                        <a:pt x="302" y="165"/>
                      </a:lnTo>
                      <a:lnTo>
                        <a:pt x="0" y="0"/>
                      </a:lnTo>
                      <a:lnTo>
                        <a:pt x="192" y="988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26" name="任意多边形: 形状 5125">
                  <a:extLst>
                    <a:ext uri="{FF2B5EF4-FFF2-40B4-BE49-F238E27FC236}">
                      <a16:creationId xmlns:a16="http://schemas.microsoft.com/office/drawing/2014/main" id="{FBA32E22-7B57-8A66-59E1-22031F3BD3D5}"/>
                    </a:ext>
                  </a:extLst>
                </p:cNvPr>
                <p:cNvSpPr/>
                <p:nvPr/>
              </p:nvSpPr>
              <p:spPr>
                <a:xfrm>
                  <a:off x="12136116" y="3398217"/>
                  <a:ext cx="603" cy="713"/>
                </a:xfrm>
                <a:custGeom>
                  <a:avLst/>
                  <a:gdLst>
                    <a:gd name="connsiteX0" fmla="*/ 0 w 603"/>
                    <a:gd name="connsiteY0" fmla="*/ 0 h 713"/>
                    <a:gd name="connsiteX1" fmla="*/ 220 w 603"/>
                    <a:gd name="connsiteY1" fmla="*/ 466 h 713"/>
                    <a:gd name="connsiteX2" fmla="*/ 494 w 603"/>
                    <a:gd name="connsiteY2" fmla="*/ 631 h 713"/>
                    <a:gd name="connsiteX3" fmla="*/ 603 w 603"/>
                    <a:gd name="connsiteY3" fmla="*/ 713 h 713"/>
                    <a:gd name="connsiteX4" fmla="*/ 549 w 603"/>
                    <a:gd name="connsiteY4" fmla="*/ 357 h 713"/>
                    <a:gd name="connsiteX5" fmla="*/ 137 w 603"/>
                    <a:gd name="connsiteY5" fmla="*/ 110 h 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03" h="713">
                      <a:moveTo>
                        <a:pt x="0" y="0"/>
                      </a:moveTo>
                      <a:lnTo>
                        <a:pt x="220" y="466"/>
                      </a:lnTo>
                      <a:lnTo>
                        <a:pt x="494" y="631"/>
                      </a:lnTo>
                      <a:lnTo>
                        <a:pt x="603" y="713"/>
                      </a:lnTo>
                      <a:lnTo>
                        <a:pt x="549" y="357"/>
                      </a:lnTo>
                      <a:lnTo>
                        <a:pt x="137" y="11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27" name="任意多边形: 形状 5126">
                  <a:extLst>
                    <a:ext uri="{FF2B5EF4-FFF2-40B4-BE49-F238E27FC236}">
                      <a16:creationId xmlns:a16="http://schemas.microsoft.com/office/drawing/2014/main" id="{43588F90-DA65-7B0F-F552-25C084FB3B40}"/>
                    </a:ext>
                  </a:extLst>
                </p:cNvPr>
                <p:cNvSpPr/>
                <p:nvPr/>
              </p:nvSpPr>
              <p:spPr>
                <a:xfrm>
                  <a:off x="12055740" y="3361211"/>
                  <a:ext cx="3017" cy="2688"/>
                </a:xfrm>
                <a:custGeom>
                  <a:avLst/>
                  <a:gdLst>
                    <a:gd name="connsiteX0" fmla="*/ 2963 w 3017"/>
                    <a:gd name="connsiteY0" fmla="*/ 2661 h 2688"/>
                    <a:gd name="connsiteX1" fmla="*/ 3018 w 3017"/>
                    <a:gd name="connsiteY1" fmla="*/ 2688 h 2688"/>
                    <a:gd name="connsiteX2" fmla="*/ 0 w 3017"/>
                    <a:gd name="connsiteY2" fmla="*/ 0 h 2688"/>
                    <a:gd name="connsiteX3" fmla="*/ 27 w 3017"/>
                    <a:gd name="connsiteY3" fmla="*/ 55 h 2688"/>
                    <a:gd name="connsiteX4" fmla="*/ 2963 w 3017"/>
                    <a:gd name="connsiteY4" fmla="*/ 2661 h 2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17" h="2688">
                      <a:moveTo>
                        <a:pt x="2963" y="2661"/>
                      </a:moveTo>
                      <a:lnTo>
                        <a:pt x="3018" y="2688"/>
                      </a:lnTo>
                      <a:lnTo>
                        <a:pt x="0" y="0"/>
                      </a:lnTo>
                      <a:cubicBezTo>
                        <a:pt x="0" y="27"/>
                        <a:pt x="27" y="55"/>
                        <a:pt x="27" y="55"/>
                      </a:cubicBezTo>
                      <a:lnTo>
                        <a:pt x="2963" y="2661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28" name="任意多边形: 形状 5127">
                  <a:extLst>
                    <a:ext uri="{FF2B5EF4-FFF2-40B4-BE49-F238E27FC236}">
                      <a16:creationId xmlns:a16="http://schemas.microsoft.com/office/drawing/2014/main" id="{A764019F-E934-7EEA-465A-46A0C424A7C5}"/>
                    </a:ext>
                  </a:extLst>
                </p:cNvPr>
                <p:cNvSpPr/>
                <p:nvPr/>
              </p:nvSpPr>
              <p:spPr>
                <a:xfrm>
                  <a:off x="12063997" y="3375997"/>
                  <a:ext cx="3923" cy="2715"/>
                </a:xfrm>
                <a:custGeom>
                  <a:avLst/>
                  <a:gdLst>
                    <a:gd name="connsiteX0" fmla="*/ 0 w 3923"/>
                    <a:gd name="connsiteY0" fmla="*/ 0 h 2715"/>
                    <a:gd name="connsiteX1" fmla="*/ 27 w 3923"/>
                    <a:gd name="connsiteY1" fmla="*/ 55 h 2715"/>
                    <a:gd name="connsiteX2" fmla="*/ 3923 w 3923"/>
                    <a:gd name="connsiteY2" fmla="*/ 2716 h 2715"/>
                    <a:gd name="connsiteX3" fmla="*/ 0 w 3923"/>
                    <a:gd name="connsiteY3" fmla="*/ 0 h 2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23" h="2715">
                      <a:moveTo>
                        <a:pt x="0" y="0"/>
                      </a:moveTo>
                      <a:cubicBezTo>
                        <a:pt x="0" y="27"/>
                        <a:pt x="27" y="27"/>
                        <a:pt x="27" y="55"/>
                      </a:cubicBezTo>
                      <a:lnTo>
                        <a:pt x="3923" y="27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29" name="任意多边形: 形状 5128">
                  <a:extLst>
                    <a:ext uri="{FF2B5EF4-FFF2-40B4-BE49-F238E27FC236}">
                      <a16:creationId xmlns:a16="http://schemas.microsoft.com/office/drawing/2014/main" id="{74840DF7-6FDC-2928-3FE8-811A7768FAF9}"/>
                    </a:ext>
                  </a:extLst>
                </p:cNvPr>
                <p:cNvSpPr/>
                <p:nvPr/>
              </p:nvSpPr>
              <p:spPr>
                <a:xfrm>
                  <a:off x="12064134" y="3376162"/>
                  <a:ext cx="4004" cy="2852"/>
                </a:xfrm>
                <a:custGeom>
                  <a:avLst/>
                  <a:gdLst>
                    <a:gd name="connsiteX0" fmla="*/ 1344 w 4004"/>
                    <a:gd name="connsiteY0" fmla="*/ 1673 h 2852"/>
                    <a:gd name="connsiteX1" fmla="*/ 4005 w 4004"/>
                    <a:gd name="connsiteY1" fmla="*/ 2853 h 2852"/>
                    <a:gd name="connsiteX2" fmla="*/ 0 w 4004"/>
                    <a:gd name="connsiteY2" fmla="*/ 0 h 2852"/>
                    <a:gd name="connsiteX3" fmla="*/ 1344 w 4004"/>
                    <a:gd name="connsiteY3" fmla="*/ 1673 h 2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04" h="2852">
                      <a:moveTo>
                        <a:pt x="1344" y="1673"/>
                      </a:moveTo>
                      <a:cubicBezTo>
                        <a:pt x="2195" y="2167"/>
                        <a:pt x="3045" y="2633"/>
                        <a:pt x="4005" y="2853"/>
                      </a:cubicBezTo>
                      <a:lnTo>
                        <a:pt x="0" y="0"/>
                      </a:lnTo>
                      <a:cubicBezTo>
                        <a:pt x="439" y="576"/>
                        <a:pt x="905" y="1125"/>
                        <a:pt x="1344" y="167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30" name="任意多边形: 形状 5129">
                  <a:extLst>
                    <a:ext uri="{FF2B5EF4-FFF2-40B4-BE49-F238E27FC236}">
                      <a16:creationId xmlns:a16="http://schemas.microsoft.com/office/drawing/2014/main" id="{70CF711C-6F8F-554F-B5DE-2C63752A9D5F}"/>
                    </a:ext>
                  </a:extLst>
                </p:cNvPr>
                <p:cNvSpPr/>
                <p:nvPr/>
              </p:nvSpPr>
              <p:spPr>
                <a:xfrm>
                  <a:off x="12062186" y="3373281"/>
                  <a:ext cx="4252" cy="3182"/>
                </a:xfrm>
                <a:custGeom>
                  <a:avLst/>
                  <a:gdLst>
                    <a:gd name="connsiteX0" fmla="*/ 1179 w 4252"/>
                    <a:gd name="connsiteY0" fmla="*/ 1756 h 3182"/>
                    <a:gd name="connsiteX1" fmla="*/ 4252 w 4252"/>
                    <a:gd name="connsiteY1" fmla="*/ 3182 h 3182"/>
                    <a:gd name="connsiteX2" fmla="*/ 0 w 4252"/>
                    <a:gd name="connsiteY2" fmla="*/ 0 h 3182"/>
                    <a:gd name="connsiteX3" fmla="*/ 1179 w 4252"/>
                    <a:gd name="connsiteY3" fmla="*/ 1756 h 3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52" h="3182">
                      <a:moveTo>
                        <a:pt x="1179" y="1756"/>
                      </a:moveTo>
                      <a:cubicBezTo>
                        <a:pt x="2140" y="2359"/>
                        <a:pt x="3127" y="2908"/>
                        <a:pt x="4252" y="3182"/>
                      </a:cubicBezTo>
                      <a:lnTo>
                        <a:pt x="0" y="0"/>
                      </a:lnTo>
                      <a:cubicBezTo>
                        <a:pt x="384" y="576"/>
                        <a:pt x="768" y="1180"/>
                        <a:pt x="1179" y="175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31" name="任意多边形: 形状 5130">
                  <a:extLst>
                    <a:ext uri="{FF2B5EF4-FFF2-40B4-BE49-F238E27FC236}">
                      <a16:creationId xmlns:a16="http://schemas.microsoft.com/office/drawing/2014/main" id="{842DE84D-4EAB-59A4-07FA-AB35706351A1}"/>
                    </a:ext>
                  </a:extLst>
                </p:cNvPr>
                <p:cNvSpPr/>
                <p:nvPr/>
              </p:nvSpPr>
              <p:spPr>
                <a:xfrm>
                  <a:off x="12055712" y="3361184"/>
                  <a:ext cx="54" cy="54"/>
                </a:xfrm>
                <a:custGeom>
                  <a:avLst/>
                  <a:gdLst>
                    <a:gd name="connsiteX0" fmla="*/ 55 w 54"/>
                    <a:gd name="connsiteY0" fmla="*/ 55 h 54"/>
                    <a:gd name="connsiteX1" fmla="*/ 0 w 54"/>
                    <a:gd name="connsiteY1" fmla="*/ 0 h 54"/>
                    <a:gd name="connsiteX2" fmla="*/ 0 w 54"/>
                    <a:gd name="connsiteY2" fmla="*/ 0 h 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4" h="54">
                      <a:moveTo>
                        <a:pt x="55" y="55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32" name="任意多边形: 形状 5131">
                  <a:extLst>
                    <a:ext uri="{FF2B5EF4-FFF2-40B4-BE49-F238E27FC236}">
                      <a16:creationId xmlns:a16="http://schemas.microsoft.com/office/drawing/2014/main" id="{E890229D-E7FF-F6FA-CF86-DBFB1EF9F5C1}"/>
                    </a:ext>
                  </a:extLst>
                </p:cNvPr>
                <p:cNvSpPr/>
                <p:nvPr/>
              </p:nvSpPr>
              <p:spPr>
                <a:xfrm>
                  <a:off x="12137076" y="3397888"/>
                  <a:ext cx="82" cy="54"/>
                </a:xfrm>
                <a:custGeom>
                  <a:avLst/>
                  <a:gdLst>
                    <a:gd name="connsiteX0" fmla="*/ 82 w 82"/>
                    <a:gd name="connsiteY0" fmla="*/ 55 h 54"/>
                    <a:gd name="connsiteX1" fmla="*/ 82 w 82"/>
                    <a:gd name="connsiteY1" fmla="*/ 55 h 54"/>
                    <a:gd name="connsiteX2" fmla="*/ 0 w 82"/>
                    <a:gd name="connsiteY2" fmla="*/ 0 h 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2" h="54">
                      <a:moveTo>
                        <a:pt x="82" y="55"/>
                      </a:moveTo>
                      <a:lnTo>
                        <a:pt x="82" y="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33" name="任意多边形: 形状 5132">
                  <a:extLst>
                    <a:ext uri="{FF2B5EF4-FFF2-40B4-BE49-F238E27FC236}">
                      <a16:creationId xmlns:a16="http://schemas.microsoft.com/office/drawing/2014/main" id="{6CDD9FD6-D4E8-EBFF-CA2B-973E4BBC02E1}"/>
                    </a:ext>
                  </a:extLst>
                </p:cNvPr>
                <p:cNvSpPr/>
                <p:nvPr/>
              </p:nvSpPr>
              <p:spPr>
                <a:xfrm>
                  <a:off x="12137103" y="3400905"/>
                  <a:ext cx="109" cy="466"/>
                </a:xfrm>
                <a:custGeom>
                  <a:avLst/>
                  <a:gdLst>
                    <a:gd name="connsiteX0" fmla="*/ 109 w 109"/>
                    <a:gd name="connsiteY0" fmla="*/ 466 h 466"/>
                    <a:gd name="connsiteX1" fmla="*/ 27 w 109"/>
                    <a:gd name="connsiteY1" fmla="*/ 0 h 466"/>
                    <a:gd name="connsiteX2" fmla="*/ 0 w 109"/>
                    <a:gd name="connsiteY2" fmla="*/ 384 h 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9" h="466">
                      <a:moveTo>
                        <a:pt x="109" y="466"/>
                      </a:moveTo>
                      <a:lnTo>
                        <a:pt x="27" y="0"/>
                      </a:lnTo>
                      <a:lnTo>
                        <a:pt x="0" y="384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34" name="任意多边形: 形状 5133">
                  <a:extLst>
                    <a:ext uri="{FF2B5EF4-FFF2-40B4-BE49-F238E27FC236}">
                      <a16:creationId xmlns:a16="http://schemas.microsoft.com/office/drawing/2014/main" id="{6417355E-971A-095E-8349-A963AE157CC8}"/>
                    </a:ext>
                  </a:extLst>
                </p:cNvPr>
                <p:cNvSpPr/>
                <p:nvPr/>
              </p:nvSpPr>
              <p:spPr>
                <a:xfrm>
                  <a:off x="12136994" y="3401426"/>
                  <a:ext cx="768" cy="274"/>
                </a:xfrm>
                <a:custGeom>
                  <a:avLst/>
                  <a:gdLst>
                    <a:gd name="connsiteX0" fmla="*/ 631 w 768"/>
                    <a:gd name="connsiteY0" fmla="*/ 0 h 274"/>
                    <a:gd name="connsiteX1" fmla="*/ 0 w 768"/>
                    <a:gd name="connsiteY1" fmla="*/ 137 h 274"/>
                    <a:gd name="connsiteX2" fmla="*/ 768 w 768"/>
                    <a:gd name="connsiteY2" fmla="*/ 274 h 274"/>
                    <a:gd name="connsiteX3" fmla="*/ 631 w 768"/>
                    <a:gd name="connsiteY3" fmla="*/ 0 h 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8" h="274">
                      <a:moveTo>
                        <a:pt x="631" y="0"/>
                      </a:moveTo>
                      <a:lnTo>
                        <a:pt x="0" y="137"/>
                      </a:lnTo>
                      <a:cubicBezTo>
                        <a:pt x="246" y="192"/>
                        <a:pt x="521" y="247"/>
                        <a:pt x="768" y="274"/>
                      </a:cubicBezTo>
                      <a:lnTo>
                        <a:pt x="631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35" name="任意多边形: 形状 5134">
                  <a:extLst>
                    <a:ext uri="{FF2B5EF4-FFF2-40B4-BE49-F238E27FC236}">
                      <a16:creationId xmlns:a16="http://schemas.microsoft.com/office/drawing/2014/main" id="{703BA4D5-2F8D-02A0-DAF7-D03542D635A9}"/>
                    </a:ext>
                  </a:extLst>
                </p:cNvPr>
                <p:cNvSpPr/>
                <p:nvPr/>
              </p:nvSpPr>
              <p:spPr>
                <a:xfrm>
                  <a:off x="12138721" y="3399177"/>
                  <a:ext cx="219" cy="383"/>
                </a:xfrm>
                <a:custGeom>
                  <a:avLst/>
                  <a:gdLst>
                    <a:gd name="connsiteX0" fmla="*/ 82 w 219"/>
                    <a:gd name="connsiteY0" fmla="*/ 329 h 383"/>
                    <a:gd name="connsiteX1" fmla="*/ 220 w 219"/>
                    <a:gd name="connsiteY1" fmla="*/ 384 h 383"/>
                    <a:gd name="connsiteX2" fmla="*/ 192 w 219"/>
                    <a:gd name="connsiteY2" fmla="*/ 137 h 383"/>
                    <a:gd name="connsiteX3" fmla="*/ 0 w 219"/>
                    <a:gd name="connsiteY3" fmla="*/ 0 h 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9" h="383">
                      <a:moveTo>
                        <a:pt x="82" y="329"/>
                      </a:moveTo>
                      <a:lnTo>
                        <a:pt x="220" y="384"/>
                      </a:lnTo>
                      <a:lnTo>
                        <a:pt x="192" y="13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36" name="任意多边形: 形状 5135">
                  <a:extLst>
                    <a:ext uri="{FF2B5EF4-FFF2-40B4-BE49-F238E27FC236}">
                      <a16:creationId xmlns:a16="http://schemas.microsoft.com/office/drawing/2014/main" id="{5500ED45-B70F-6FC8-6AB5-AAE2EA65847F}"/>
                    </a:ext>
                  </a:extLst>
                </p:cNvPr>
                <p:cNvSpPr/>
                <p:nvPr/>
              </p:nvSpPr>
              <p:spPr>
                <a:xfrm>
                  <a:off x="12082047" y="3385626"/>
                  <a:ext cx="4252" cy="3620"/>
                </a:xfrm>
                <a:custGeom>
                  <a:avLst/>
                  <a:gdLst>
                    <a:gd name="connsiteX0" fmla="*/ 439 w 4252"/>
                    <a:gd name="connsiteY0" fmla="*/ 2716 h 3620"/>
                    <a:gd name="connsiteX1" fmla="*/ 0 w 4252"/>
                    <a:gd name="connsiteY1" fmla="*/ 3621 h 3620"/>
                    <a:gd name="connsiteX2" fmla="*/ 2386 w 4252"/>
                    <a:gd name="connsiteY2" fmla="*/ 2579 h 3620"/>
                    <a:gd name="connsiteX3" fmla="*/ 4252 w 4252"/>
                    <a:gd name="connsiteY3" fmla="*/ 0 h 3620"/>
                    <a:gd name="connsiteX4" fmla="*/ 439 w 4252"/>
                    <a:gd name="connsiteY4" fmla="*/ 2716 h 3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52" h="3620">
                      <a:moveTo>
                        <a:pt x="439" y="2716"/>
                      </a:moveTo>
                      <a:lnTo>
                        <a:pt x="0" y="3621"/>
                      </a:lnTo>
                      <a:cubicBezTo>
                        <a:pt x="823" y="3374"/>
                        <a:pt x="1646" y="3045"/>
                        <a:pt x="2386" y="2579"/>
                      </a:cubicBezTo>
                      <a:cubicBezTo>
                        <a:pt x="3018" y="1783"/>
                        <a:pt x="3649" y="905"/>
                        <a:pt x="4252" y="0"/>
                      </a:cubicBezTo>
                      <a:cubicBezTo>
                        <a:pt x="3182" y="1234"/>
                        <a:pt x="1865" y="2140"/>
                        <a:pt x="439" y="271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37" name="任意多边形: 形状 5136">
                  <a:extLst>
                    <a:ext uri="{FF2B5EF4-FFF2-40B4-BE49-F238E27FC236}">
                      <a16:creationId xmlns:a16="http://schemas.microsoft.com/office/drawing/2014/main" id="{227EFEBD-50B3-8746-0070-E3D88740BF6D}"/>
                    </a:ext>
                  </a:extLst>
                </p:cNvPr>
                <p:cNvSpPr/>
                <p:nvPr/>
              </p:nvSpPr>
              <p:spPr>
                <a:xfrm>
                  <a:off x="12112030" y="3387628"/>
                  <a:ext cx="603" cy="82"/>
                </a:xfrm>
                <a:custGeom>
                  <a:avLst/>
                  <a:gdLst>
                    <a:gd name="connsiteX0" fmla="*/ 603 w 603"/>
                    <a:gd name="connsiteY0" fmla="*/ 0 h 82"/>
                    <a:gd name="connsiteX1" fmla="*/ 0 w 603"/>
                    <a:gd name="connsiteY1" fmla="*/ 27 h 82"/>
                    <a:gd name="connsiteX2" fmla="*/ 0 w 603"/>
                    <a:gd name="connsiteY2" fmla="*/ 82 h 82"/>
                    <a:gd name="connsiteX3" fmla="*/ 330 w 603"/>
                    <a:gd name="connsiteY3" fmla="*/ 55 h 82"/>
                    <a:gd name="connsiteX4" fmla="*/ 603 w 603"/>
                    <a:gd name="connsiteY4" fmla="*/ 0 h 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3" h="82">
                      <a:moveTo>
                        <a:pt x="603" y="0"/>
                      </a:moveTo>
                      <a:cubicBezTo>
                        <a:pt x="412" y="27"/>
                        <a:pt x="165" y="-27"/>
                        <a:pt x="0" y="27"/>
                      </a:cubicBezTo>
                      <a:lnTo>
                        <a:pt x="0" y="82"/>
                      </a:lnTo>
                      <a:cubicBezTo>
                        <a:pt x="82" y="55"/>
                        <a:pt x="247" y="82"/>
                        <a:pt x="330" y="55"/>
                      </a:cubicBezTo>
                      <a:lnTo>
                        <a:pt x="603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38" name="任意多边形: 形状 5137">
                  <a:extLst>
                    <a:ext uri="{FF2B5EF4-FFF2-40B4-BE49-F238E27FC236}">
                      <a16:creationId xmlns:a16="http://schemas.microsoft.com/office/drawing/2014/main" id="{F4253540-BEAB-E805-6AA0-CF25D703C28A}"/>
                    </a:ext>
                  </a:extLst>
                </p:cNvPr>
                <p:cNvSpPr/>
                <p:nvPr/>
              </p:nvSpPr>
              <p:spPr>
                <a:xfrm>
                  <a:off x="12109232" y="3397339"/>
                  <a:ext cx="82" cy="411"/>
                </a:xfrm>
                <a:custGeom>
                  <a:avLst/>
                  <a:gdLst>
                    <a:gd name="connsiteX0" fmla="*/ 82 w 82"/>
                    <a:gd name="connsiteY0" fmla="*/ 0 h 411"/>
                    <a:gd name="connsiteX1" fmla="*/ 0 w 82"/>
                    <a:gd name="connsiteY1" fmla="*/ 384 h 411"/>
                    <a:gd name="connsiteX2" fmla="*/ 0 w 82"/>
                    <a:gd name="connsiteY2" fmla="*/ 412 h 411"/>
                    <a:gd name="connsiteX3" fmla="*/ 82 w 82"/>
                    <a:gd name="connsiteY3" fmla="*/ 27 h 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" h="411">
                      <a:moveTo>
                        <a:pt x="82" y="0"/>
                      </a:moveTo>
                      <a:lnTo>
                        <a:pt x="0" y="384"/>
                      </a:lnTo>
                      <a:lnTo>
                        <a:pt x="0" y="412"/>
                      </a:lnTo>
                      <a:lnTo>
                        <a:pt x="82" y="2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39" name="任意多边形: 形状 5138">
                  <a:extLst>
                    <a:ext uri="{FF2B5EF4-FFF2-40B4-BE49-F238E27FC236}">
                      <a16:creationId xmlns:a16="http://schemas.microsoft.com/office/drawing/2014/main" id="{081635AA-5306-672B-FDAC-1D306D591812}"/>
                    </a:ext>
                  </a:extLst>
                </p:cNvPr>
                <p:cNvSpPr/>
                <p:nvPr/>
              </p:nvSpPr>
              <p:spPr>
                <a:xfrm rot="-1871385">
                  <a:off x="12111842" y="3387843"/>
                  <a:ext cx="27" cy="137"/>
                </a:xfrm>
                <a:custGeom>
                  <a:avLst/>
                  <a:gdLst>
                    <a:gd name="connsiteX0" fmla="*/ 0 w 27"/>
                    <a:gd name="connsiteY0" fmla="*/ 0 h 137"/>
                    <a:gd name="connsiteX1" fmla="*/ 28 w 27"/>
                    <a:gd name="connsiteY1" fmla="*/ 0 h 137"/>
                    <a:gd name="connsiteX2" fmla="*/ 28 w 27"/>
                    <a:gd name="connsiteY2" fmla="*/ 137 h 137"/>
                    <a:gd name="connsiteX3" fmla="*/ 0 w 27"/>
                    <a:gd name="connsiteY3" fmla="*/ 137 h 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" h="137">
                      <a:moveTo>
                        <a:pt x="0" y="0"/>
                      </a:moveTo>
                      <a:lnTo>
                        <a:pt x="28" y="0"/>
                      </a:lnTo>
                      <a:lnTo>
                        <a:pt x="28" y="137"/>
                      </a:lnTo>
                      <a:lnTo>
                        <a:pt x="0" y="13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40" name="任意多边形: 形状 5139">
                  <a:extLst>
                    <a:ext uri="{FF2B5EF4-FFF2-40B4-BE49-F238E27FC236}">
                      <a16:creationId xmlns:a16="http://schemas.microsoft.com/office/drawing/2014/main" id="{AC650E2E-5D32-E2A1-6CD7-B82433238C18}"/>
                    </a:ext>
                  </a:extLst>
                </p:cNvPr>
                <p:cNvSpPr/>
                <p:nvPr/>
              </p:nvSpPr>
              <p:spPr>
                <a:xfrm>
                  <a:off x="12111125" y="3406885"/>
                  <a:ext cx="54" cy="82"/>
                </a:xfrm>
                <a:custGeom>
                  <a:avLst/>
                  <a:gdLst>
                    <a:gd name="connsiteX0" fmla="*/ 54 w 54"/>
                    <a:gd name="connsiteY0" fmla="*/ 27 h 82"/>
                    <a:gd name="connsiteX1" fmla="*/ 27 w 54"/>
                    <a:gd name="connsiteY1" fmla="*/ 0 h 82"/>
                    <a:gd name="connsiteX2" fmla="*/ 0 w 54"/>
                    <a:gd name="connsiteY2" fmla="*/ 82 h 82"/>
                    <a:gd name="connsiteX3" fmla="*/ 0 w 54"/>
                    <a:gd name="connsiteY3" fmla="*/ 82 h 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" h="82">
                      <a:moveTo>
                        <a:pt x="54" y="27"/>
                      </a:moveTo>
                      <a:lnTo>
                        <a:pt x="27" y="0"/>
                      </a:lnTo>
                      <a:lnTo>
                        <a:pt x="0" y="82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41" name="任意多边形: 形状 5140">
                  <a:extLst>
                    <a:ext uri="{FF2B5EF4-FFF2-40B4-BE49-F238E27FC236}">
                      <a16:creationId xmlns:a16="http://schemas.microsoft.com/office/drawing/2014/main" id="{9434761E-CFA7-897C-EC65-64AF8F123612}"/>
                    </a:ext>
                  </a:extLst>
                </p:cNvPr>
                <p:cNvSpPr/>
                <p:nvPr/>
              </p:nvSpPr>
              <p:spPr>
                <a:xfrm>
                  <a:off x="12111564" y="3387820"/>
                  <a:ext cx="192" cy="219"/>
                </a:xfrm>
                <a:custGeom>
                  <a:avLst/>
                  <a:gdLst>
                    <a:gd name="connsiteX0" fmla="*/ 192 w 192"/>
                    <a:gd name="connsiteY0" fmla="*/ 0 h 219"/>
                    <a:gd name="connsiteX1" fmla="*/ 55 w 192"/>
                    <a:gd name="connsiteY1" fmla="*/ 27 h 219"/>
                    <a:gd name="connsiteX2" fmla="*/ 55 w 192"/>
                    <a:gd name="connsiteY2" fmla="*/ 55 h 219"/>
                    <a:gd name="connsiteX3" fmla="*/ 0 w 192"/>
                    <a:gd name="connsiteY3" fmla="*/ 220 h 219"/>
                    <a:gd name="connsiteX4" fmla="*/ 137 w 192"/>
                    <a:gd name="connsiteY4" fmla="*/ 137 h 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2" h="219">
                      <a:moveTo>
                        <a:pt x="192" y="0"/>
                      </a:moveTo>
                      <a:lnTo>
                        <a:pt x="55" y="27"/>
                      </a:lnTo>
                      <a:lnTo>
                        <a:pt x="55" y="55"/>
                      </a:lnTo>
                      <a:lnTo>
                        <a:pt x="0" y="220"/>
                      </a:lnTo>
                      <a:lnTo>
                        <a:pt x="137" y="13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42" name="任意多边形: 形状 5141">
                  <a:extLst>
                    <a:ext uri="{FF2B5EF4-FFF2-40B4-BE49-F238E27FC236}">
                      <a16:creationId xmlns:a16="http://schemas.microsoft.com/office/drawing/2014/main" id="{B57A6641-1B4C-B78E-37AA-702596CC3D2C}"/>
                    </a:ext>
                  </a:extLst>
                </p:cNvPr>
                <p:cNvSpPr/>
                <p:nvPr/>
              </p:nvSpPr>
              <p:spPr>
                <a:xfrm rot="-4596514">
                  <a:off x="12111838" y="3387703"/>
                  <a:ext cx="54" cy="27"/>
                </a:xfrm>
                <a:custGeom>
                  <a:avLst/>
                  <a:gdLst>
                    <a:gd name="connsiteX0" fmla="*/ 0 w 54"/>
                    <a:gd name="connsiteY0" fmla="*/ 0 h 27"/>
                    <a:gd name="connsiteX1" fmla="*/ 55 w 54"/>
                    <a:gd name="connsiteY1" fmla="*/ 0 h 27"/>
                    <a:gd name="connsiteX2" fmla="*/ 55 w 54"/>
                    <a:gd name="connsiteY2" fmla="*/ 27 h 27"/>
                    <a:gd name="connsiteX3" fmla="*/ 0 w 54"/>
                    <a:gd name="connsiteY3" fmla="*/ 27 h 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" h="27">
                      <a:moveTo>
                        <a:pt x="0" y="0"/>
                      </a:moveTo>
                      <a:lnTo>
                        <a:pt x="55" y="0"/>
                      </a:lnTo>
                      <a:lnTo>
                        <a:pt x="55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43" name="任意多边形: 形状 5142">
                  <a:extLst>
                    <a:ext uri="{FF2B5EF4-FFF2-40B4-BE49-F238E27FC236}">
                      <a16:creationId xmlns:a16="http://schemas.microsoft.com/office/drawing/2014/main" id="{F69B5CD2-9174-91AE-390F-CE9DED63E9DC}"/>
                    </a:ext>
                  </a:extLst>
                </p:cNvPr>
                <p:cNvSpPr/>
                <p:nvPr/>
              </p:nvSpPr>
              <p:spPr>
                <a:xfrm>
                  <a:off x="12109095" y="3397751"/>
                  <a:ext cx="164" cy="795"/>
                </a:xfrm>
                <a:custGeom>
                  <a:avLst/>
                  <a:gdLst>
                    <a:gd name="connsiteX0" fmla="*/ 137 w 164"/>
                    <a:gd name="connsiteY0" fmla="*/ 0 h 795"/>
                    <a:gd name="connsiteX1" fmla="*/ 0 w 164"/>
                    <a:gd name="connsiteY1" fmla="*/ 603 h 795"/>
                    <a:gd name="connsiteX2" fmla="*/ 27 w 164"/>
                    <a:gd name="connsiteY2" fmla="*/ 795 h 795"/>
                    <a:gd name="connsiteX3" fmla="*/ 165 w 164"/>
                    <a:gd name="connsiteY3" fmla="*/ 165 h 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4" h="795">
                      <a:moveTo>
                        <a:pt x="137" y="0"/>
                      </a:moveTo>
                      <a:lnTo>
                        <a:pt x="0" y="603"/>
                      </a:lnTo>
                      <a:lnTo>
                        <a:pt x="27" y="795"/>
                      </a:lnTo>
                      <a:lnTo>
                        <a:pt x="165" y="16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44" name="任意多边形: 形状 5143">
                  <a:extLst>
                    <a:ext uri="{FF2B5EF4-FFF2-40B4-BE49-F238E27FC236}">
                      <a16:creationId xmlns:a16="http://schemas.microsoft.com/office/drawing/2014/main" id="{7E44C9AB-B20D-AED2-F3D5-AA5E8DB12BE2}"/>
                    </a:ext>
                  </a:extLst>
                </p:cNvPr>
                <p:cNvSpPr/>
                <p:nvPr/>
              </p:nvSpPr>
              <p:spPr>
                <a:xfrm>
                  <a:off x="12080703" y="3384940"/>
                  <a:ext cx="7022" cy="8079"/>
                </a:xfrm>
                <a:custGeom>
                  <a:avLst/>
                  <a:gdLst>
                    <a:gd name="connsiteX0" fmla="*/ 6501 w 7022"/>
                    <a:gd name="connsiteY0" fmla="*/ 7160 h 8079"/>
                    <a:gd name="connsiteX1" fmla="*/ 7023 w 7022"/>
                    <a:gd name="connsiteY1" fmla="*/ 0 h 8079"/>
                    <a:gd name="connsiteX2" fmla="*/ 3703 w 7022"/>
                    <a:gd name="connsiteY2" fmla="*/ 3264 h 8079"/>
                    <a:gd name="connsiteX3" fmla="*/ 0 w 7022"/>
                    <a:gd name="connsiteY3" fmla="*/ 7763 h 8079"/>
                    <a:gd name="connsiteX4" fmla="*/ 55 w 7022"/>
                    <a:gd name="connsiteY4" fmla="*/ 7791 h 8079"/>
                    <a:gd name="connsiteX5" fmla="*/ 6501 w 7022"/>
                    <a:gd name="connsiteY5" fmla="*/ 7160 h 8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22" h="8079">
                      <a:moveTo>
                        <a:pt x="6501" y="7160"/>
                      </a:moveTo>
                      <a:cubicBezTo>
                        <a:pt x="6501" y="4910"/>
                        <a:pt x="6611" y="2332"/>
                        <a:pt x="7023" y="0"/>
                      </a:cubicBezTo>
                      <a:cubicBezTo>
                        <a:pt x="6172" y="1372"/>
                        <a:pt x="5020" y="2469"/>
                        <a:pt x="3703" y="3264"/>
                      </a:cubicBezTo>
                      <a:cubicBezTo>
                        <a:pt x="1755" y="5816"/>
                        <a:pt x="55" y="7681"/>
                        <a:pt x="0" y="7763"/>
                      </a:cubicBezTo>
                      <a:cubicBezTo>
                        <a:pt x="27" y="7763"/>
                        <a:pt x="27" y="7791"/>
                        <a:pt x="55" y="7791"/>
                      </a:cubicBezTo>
                      <a:cubicBezTo>
                        <a:pt x="2277" y="8339"/>
                        <a:pt x="4526" y="8092"/>
                        <a:pt x="6501" y="716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45" name="任意多边形: 形状 5144">
                  <a:extLst>
                    <a:ext uri="{FF2B5EF4-FFF2-40B4-BE49-F238E27FC236}">
                      <a16:creationId xmlns:a16="http://schemas.microsoft.com/office/drawing/2014/main" id="{44564649-8FE6-8E2A-2797-004C6D35F180}"/>
                    </a:ext>
                  </a:extLst>
                </p:cNvPr>
                <p:cNvSpPr/>
                <p:nvPr/>
              </p:nvSpPr>
              <p:spPr>
                <a:xfrm>
                  <a:off x="12077411" y="3385242"/>
                  <a:ext cx="2194" cy="2496"/>
                </a:xfrm>
                <a:custGeom>
                  <a:avLst/>
                  <a:gdLst>
                    <a:gd name="connsiteX0" fmla="*/ 1838 w 2194"/>
                    <a:gd name="connsiteY0" fmla="*/ 411 h 2496"/>
                    <a:gd name="connsiteX1" fmla="*/ 905 w 2194"/>
                    <a:gd name="connsiteY1" fmla="*/ 1481 h 2496"/>
                    <a:gd name="connsiteX2" fmla="*/ 27 w 2194"/>
                    <a:gd name="connsiteY2" fmla="*/ 2414 h 2496"/>
                    <a:gd name="connsiteX3" fmla="*/ 0 w 2194"/>
                    <a:gd name="connsiteY3" fmla="*/ 2496 h 2496"/>
                    <a:gd name="connsiteX4" fmla="*/ 796 w 2194"/>
                    <a:gd name="connsiteY4" fmla="*/ 2469 h 2496"/>
                    <a:gd name="connsiteX5" fmla="*/ 850 w 2194"/>
                    <a:gd name="connsiteY5" fmla="*/ 2469 h 2496"/>
                    <a:gd name="connsiteX6" fmla="*/ 2194 w 2194"/>
                    <a:gd name="connsiteY6" fmla="*/ 0 h 2496"/>
                    <a:gd name="connsiteX7" fmla="*/ 1838 w 2194"/>
                    <a:gd name="connsiteY7" fmla="*/ 411 h 2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94" h="2496">
                      <a:moveTo>
                        <a:pt x="1838" y="411"/>
                      </a:moveTo>
                      <a:cubicBezTo>
                        <a:pt x="1536" y="768"/>
                        <a:pt x="1207" y="1125"/>
                        <a:pt x="905" y="1481"/>
                      </a:cubicBezTo>
                      <a:lnTo>
                        <a:pt x="27" y="2414"/>
                      </a:lnTo>
                      <a:lnTo>
                        <a:pt x="0" y="2496"/>
                      </a:lnTo>
                      <a:lnTo>
                        <a:pt x="796" y="2469"/>
                      </a:lnTo>
                      <a:lnTo>
                        <a:pt x="850" y="2469"/>
                      </a:lnTo>
                      <a:lnTo>
                        <a:pt x="2194" y="0"/>
                      </a:lnTo>
                      <a:lnTo>
                        <a:pt x="1838" y="411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46" name="任意多边形: 形状 5145">
                  <a:extLst>
                    <a:ext uri="{FF2B5EF4-FFF2-40B4-BE49-F238E27FC236}">
                      <a16:creationId xmlns:a16="http://schemas.microsoft.com/office/drawing/2014/main" id="{0404210B-213C-F178-1E7D-FD6BFCEBBC08}"/>
                    </a:ext>
                  </a:extLst>
                </p:cNvPr>
                <p:cNvSpPr/>
                <p:nvPr/>
              </p:nvSpPr>
              <p:spPr>
                <a:xfrm>
                  <a:off x="12109973" y="3402140"/>
                  <a:ext cx="1371" cy="4306"/>
                </a:xfrm>
                <a:custGeom>
                  <a:avLst/>
                  <a:gdLst>
                    <a:gd name="connsiteX0" fmla="*/ 192 w 1371"/>
                    <a:gd name="connsiteY0" fmla="*/ 0 h 4306"/>
                    <a:gd name="connsiteX1" fmla="*/ 27 w 1371"/>
                    <a:gd name="connsiteY1" fmla="*/ 165 h 4306"/>
                    <a:gd name="connsiteX2" fmla="*/ 0 w 1371"/>
                    <a:gd name="connsiteY2" fmla="*/ 192 h 4306"/>
                    <a:gd name="connsiteX3" fmla="*/ 1289 w 1371"/>
                    <a:gd name="connsiteY3" fmla="*/ 4307 h 4306"/>
                    <a:gd name="connsiteX4" fmla="*/ 1372 w 1371"/>
                    <a:gd name="connsiteY4" fmla="*/ 3868 h 4306"/>
                    <a:gd name="connsiteX5" fmla="*/ 192 w 1371"/>
                    <a:gd name="connsiteY5" fmla="*/ 0 h 4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71" h="4306">
                      <a:moveTo>
                        <a:pt x="192" y="0"/>
                      </a:moveTo>
                      <a:lnTo>
                        <a:pt x="27" y="165"/>
                      </a:lnTo>
                      <a:lnTo>
                        <a:pt x="0" y="192"/>
                      </a:lnTo>
                      <a:cubicBezTo>
                        <a:pt x="494" y="2030"/>
                        <a:pt x="1015" y="3511"/>
                        <a:pt x="1289" y="4307"/>
                      </a:cubicBezTo>
                      <a:lnTo>
                        <a:pt x="1372" y="3868"/>
                      </a:lnTo>
                      <a:cubicBezTo>
                        <a:pt x="1043" y="2963"/>
                        <a:pt x="603" y="1619"/>
                        <a:pt x="192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47" name="任意多边形: 形状 5146">
                  <a:extLst>
                    <a:ext uri="{FF2B5EF4-FFF2-40B4-BE49-F238E27FC236}">
                      <a16:creationId xmlns:a16="http://schemas.microsoft.com/office/drawing/2014/main" id="{96FE5F41-DB8F-36CF-1416-4B00F4A37279}"/>
                    </a:ext>
                  </a:extLst>
                </p:cNvPr>
                <p:cNvSpPr/>
                <p:nvPr/>
              </p:nvSpPr>
              <p:spPr>
                <a:xfrm>
                  <a:off x="12111537" y="3406419"/>
                  <a:ext cx="164" cy="356"/>
                </a:xfrm>
                <a:custGeom>
                  <a:avLst/>
                  <a:gdLst>
                    <a:gd name="connsiteX0" fmla="*/ 0 w 164"/>
                    <a:gd name="connsiteY0" fmla="*/ 220 h 356"/>
                    <a:gd name="connsiteX1" fmla="*/ 55 w 164"/>
                    <a:gd name="connsiteY1" fmla="*/ 357 h 356"/>
                    <a:gd name="connsiteX2" fmla="*/ 165 w 164"/>
                    <a:gd name="connsiteY2" fmla="*/ 137 h 356"/>
                    <a:gd name="connsiteX3" fmla="*/ 110 w 164"/>
                    <a:gd name="connsiteY3" fmla="*/ 0 h 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4" h="356">
                      <a:moveTo>
                        <a:pt x="0" y="220"/>
                      </a:moveTo>
                      <a:lnTo>
                        <a:pt x="55" y="357"/>
                      </a:lnTo>
                      <a:lnTo>
                        <a:pt x="165" y="13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48" name="任意多边形: 形状 5147">
                  <a:extLst>
                    <a:ext uri="{FF2B5EF4-FFF2-40B4-BE49-F238E27FC236}">
                      <a16:creationId xmlns:a16="http://schemas.microsoft.com/office/drawing/2014/main" id="{03194915-A8AE-50D6-C100-D9BBAB7BECC9}"/>
                    </a:ext>
                  </a:extLst>
                </p:cNvPr>
                <p:cNvSpPr/>
                <p:nvPr/>
              </p:nvSpPr>
              <p:spPr>
                <a:xfrm>
                  <a:off x="12111317" y="3406364"/>
                  <a:ext cx="219" cy="548"/>
                </a:xfrm>
                <a:custGeom>
                  <a:avLst/>
                  <a:gdLst>
                    <a:gd name="connsiteX0" fmla="*/ 0 w 219"/>
                    <a:gd name="connsiteY0" fmla="*/ 274 h 548"/>
                    <a:gd name="connsiteX1" fmla="*/ 82 w 219"/>
                    <a:gd name="connsiteY1" fmla="*/ 549 h 548"/>
                    <a:gd name="connsiteX2" fmla="*/ 220 w 219"/>
                    <a:gd name="connsiteY2" fmla="*/ 274 h 548"/>
                    <a:gd name="connsiteX3" fmla="*/ 137 w 219"/>
                    <a:gd name="connsiteY3" fmla="*/ 0 h 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9" h="548">
                      <a:moveTo>
                        <a:pt x="0" y="274"/>
                      </a:moveTo>
                      <a:lnTo>
                        <a:pt x="82" y="549"/>
                      </a:lnTo>
                      <a:lnTo>
                        <a:pt x="220" y="274"/>
                      </a:lnTo>
                      <a:lnTo>
                        <a:pt x="137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49" name="任意多边形: 形状 5148">
                  <a:extLst>
                    <a:ext uri="{FF2B5EF4-FFF2-40B4-BE49-F238E27FC236}">
                      <a16:creationId xmlns:a16="http://schemas.microsoft.com/office/drawing/2014/main" id="{7B6BC026-35B1-F0B3-8F8E-7AC27C89380A}"/>
                    </a:ext>
                  </a:extLst>
                </p:cNvPr>
                <p:cNvSpPr/>
                <p:nvPr/>
              </p:nvSpPr>
              <p:spPr>
                <a:xfrm>
                  <a:off x="12093459" y="3400713"/>
                  <a:ext cx="1810" cy="443"/>
                </a:xfrm>
                <a:custGeom>
                  <a:avLst/>
                  <a:gdLst>
                    <a:gd name="connsiteX0" fmla="*/ 1811 w 1810"/>
                    <a:gd name="connsiteY0" fmla="*/ 439 h 443"/>
                    <a:gd name="connsiteX1" fmla="*/ 1729 w 1810"/>
                    <a:gd name="connsiteY1" fmla="*/ 0 h 443"/>
                    <a:gd name="connsiteX2" fmla="*/ 1289 w 1810"/>
                    <a:gd name="connsiteY2" fmla="*/ 27 h 443"/>
                    <a:gd name="connsiteX3" fmla="*/ 384 w 1810"/>
                    <a:gd name="connsiteY3" fmla="*/ 27 h 443"/>
                    <a:gd name="connsiteX4" fmla="*/ 0 w 1810"/>
                    <a:gd name="connsiteY4" fmla="*/ 0 h 443"/>
                    <a:gd name="connsiteX5" fmla="*/ 576 w 1810"/>
                    <a:gd name="connsiteY5" fmla="*/ 302 h 443"/>
                    <a:gd name="connsiteX6" fmla="*/ 1811 w 1810"/>
                    <a:gd name="connsiteY6" fmla="*/ 439 h 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10" h="443">
                      <a:moveTo>
                        <a:pt x="1811" y="439"/>
                      </a:moveTo>
                      <a:lnTo>
                        <a:pt x="1729" y="0"/>
                      </a:lnTo>
                      <a:lnTo>
                        <a:pt x="1289" y="27"/>
                      </a:lnTo>
                      <a:cubicBezTo>
                        <a:pt x="988" y="27"/>
                        <a:pt x="686" y="27"/>
                        <a:pt x="384" y="27"/>
                      </a:cubicBezTo>
                      <a:lnTo>
                        <a:pt x="0" y="0"/>
                      </a:lnTo>
                      <a:cubicBezTo>
                        <a:pt x="192" y="110"/>
                        <a:pt x="384" y="219"/>
                        <a:pt x="576" y="302"/>
                      </a:cubicBezTo>
                      <a:cubicBezTo>
                        <a:pt x="1015" y="357"/>
                        <a:pt x="1427" y="466"/>
                        <a:pt x="1811" y="43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50" name="任意多边形: 形状 5149">
                  <a:extLst>
                    <a:ext uri="{FF2B5EF4-FFF2-40B4-BE49-F238E27FC236}">
                      <a16:creationId xmlns:a16="http://schemas.microsoft.com/office/drawing/2014/main" id="{23CB1379-56C6-8259-1EA1-A93777EB3C18}"/>
                    </a:ext>
                  </a:extLst>
                </p:cNvPr>
                <p:cNvSpPr/>
                <p:nvPr/>
              </p:nvSpPr>
              <p:spPr>
                <a:xfrm>
                  <a:off x="12109232" y="3398683"/>
                  <a:ext cx="247" cy="1124"/>
                </a:xfrm>
                <a:custGeom>
                  <a:avLst/>
                  <a:gdLst>
                    <a:gd name="connsiteX0" fmla="*/ 165 w 247"/>
                    <a:gd name="connsiteY0" fmla="*/ 0 h 1124"/>
                    <a:gd name="connsiteX1" fmla="*/ 0 w 247"/>
                    <a:gd name="connsiteY1" fmla="*/ 576 h 1124"/>
                    <a:gd name="connsiteX2" fmla="*/ 55 w 247"/>
                    <a:gd name="connsiteY2" fmla="*/ 768 h 1124"/>
                    <a:gd name="connsiteX3" fmla="*/ 137 w 247"/>
                    <a:gd name="connsiteY3" fmla="*/ 1125 h 1124"/>
                    <a:gd name="connsiteX4" fmla="*/ 247 w 247"/>
                    <a:gd name="connsiteY4" fmla="*/ 549 h 1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" h="1124">
                      <a:moveTo>
                        <a:pt x="165" y="0"/>
                      </a:moveTo>
                      <a:lnTo>
                        <a:pt x="0" y="576"/>
                      </a:lnTo>
                      <a:lnTo>
                        <a:pt x="55" y="768"/>
                      </a:lnTo>
                      <a:lnTo>
                        <a:pt x="137" y="1125"/>
                      </a:lnTo>
                      <a:lnTo>
                        <a:pt x="247" y="549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51" name="任意多边形: 形状 5150">
                  <a:extLst>
                    <a:ext uri="{FF2B5EF4-FFF2-40B4-BE49-F238E27FC236}">
                      <a16:creationId xmlns:a16="http://schemas.microsoft.com/office/drawing/2014/main" id="{C2983E8C-8413-1FBE-9B93-64E1F700EDAE}"/>
                    </a:ext>
                  </a:extLst>
                </p:cNvPr>
                <p:cNvSpPr/>
                <p:nvPr/>
              </p:nvSpPr>
              <p:spPr>
                <a:xfrm>
                  <a:off x="12109122" y="3398080"/>
                  <a:ext cx="219" cy="1014"/>
                </a:xfrm>
                <a:custGeom>
                  <a:avLst/>
                  <a:gdLst>
                    <a:gd name="connsiteX0" fmla="*/ 165 w 219"/>
                    <a:gd name="connsiteY0" fmla="*/ 0 h 1014"/>
                    <a:gd name="connsiteX1" fmla="*/ 0 w 219"/>
                    <a:gd name="connsiteY1" fmla="*/ 603 h 1014"/>
                    <a:gd name="connsiteX2" fmla="*/ 82 w 219"/>
                    <a:gd name="connsiteY2" fmla="*/ 1015 h 1014"/>
                    <a:gd name="connsiteX3" fmla="*/ 220 w 219"/>
                    <a:gd name="connsiteY3" fmla="*/ 412 h 1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9" h="1014">
                      <a:moveTo>
                        <a:pt x="165" y="0"/>
                      </a:moveTo>
                      <a:lnTo>
                        <a:pt x="0" y="603"/>
                      </a:lnTo>
                      <a:lnTo>
                        <a:pt x="82" y="1015"/>
                      </a:lnTo>
                      <a:lnTo>
                        <a:pt x="220" y="41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52" name="任意多边形: 形状 5151">
                  <a:extLst>
                    <a:ext uri="{FF2B5EF4-FFF2-40B4-BE49-F238E27FC236}">
                      <a16:creationId xmlns:a16="http://schemas.microsoft.com/office/drawing/2014/main" id="{BE9FB504-DF23-6D7C-1350-081D53A93206}"/>
                    </a:ext>
                  </a:extLst>
                </p:cNvPr>
                <p:cNvSpPr/>
                <p:nvPr/>
              </p:nvSpPr>
              <p:spPr>
                <a:xfrm>
                  <a:off x="12101250" y="3402057"/>
                  <a:ext cx="3044" cy="2645"/>
                </a:xfrm>
                <a:custGeom>
                  <a:avLst/>
                  <a:gdLst>
                    <a:gd name="connsiteX0" fmla="*/ 3045 w 3044"/>
                    <a:gd name="connsiteY0" fmla="*/ 2633 h 2645"/>
                    <a:gd name="connsiteX1" fmla="*/ 603 w 3044"/>
                    <a:gd name="connsiteY1" fmla="*/ 0 h 2645"/>
                    <a:gd name="connsiteX2" fmla="*/ 0 w 3044"/>
                    <a:gd name="connsiteY2" fmla="*/ 2057 h 2645"/>
                    <a:gd name="connsiteX3" fmla="*/ 1152 w 3044"/>
                    <a:gd name="connsiteY3" fmla="*/ 2469 h 2645"/>
                    <a:gd name="connsiteX4" fmla="*/ 3045 w 3044"/>
                    <a:gd name="connsiteY4" fmla="*/ 2633 h 2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4" h="2645">
                      <a:moveTo>
                        <a:pt x="3045" y="2633"/>
                      </a:moveTo>
                      <a:cubicBezTo>
                        <a:pt x="2057" y="1920"/>
                        <a:pt x="1234" y="1015"/>
                        <a:pt x="603" y="0"/>
                      </a:cubicBezTo>
                      <a:lnTo>
                        <a:pt x="0" y="2057"/>
                      </a:lnTo>
                      <a:cubicBezTo>
                        <a:pt x="384" y="2195"/>
                        <a:pt x="768" y="2332"/>
                        <a:pt x="1152" y="2469"/>
                      </a:cubicBezTo>
                      <a:cubicBezTo>
                        <a:pt x="1783" y="2551"/>
                        <a:pt x="2414" y="2688"/>
                        <a:pt x="3045" y="263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53" name="任意多边形: 形状 5152">
                  <a:extLst>
                    <a:ext uri="{FF2B5EF4-FFF2-40B4-BE49-F238E27FC236}">
                      <a16:creationId xmlns:a16="http://schemas.microsoft.com/office/drawing/2014/main" id="{D4149DD6-594F-7C27-4D23-85D952EBAB70}"/>
                    </a:ext>
                  </a:extLst>
                </p:cNvPr>
                <p:cNvSpPr/>
                <p:nvPr/>
              </p:nvSpPr>
              <p:spPr>
                <a:xfrm>
                  <a:off x="12096915" y="3401673"/>
                  <a:ext cx="4882" cy="849"/>
                </a:xfrm>
                <a:custGeom>
                  <a:avLst/>
                  <a:gdLst>
                    <a:gd name="connsiteX0" fmla="*/ 4883 w 4882"/>
                    <a:gd name="connsiteY0" fmla="*/ 274 h 849"/>
                    <a:gd name="connsiteX1" fmla="*/ 4883 w 4882"/>
                    <a:gd name="connsiteY1" fmla="*/ 274 h 849"/>
                    <a:gd name="connsiteX2" fmla="*/ 4746 w 4882"/>
                    <a:gd name="connsiteY2" fmla="*/ 0 h 849"/>
                    <a:gd name="connsiteX3" fmla="*/ 0 w 4882"/>
                    <a:gd name="connsiteY3" fmla="*/ 631 h 849"/>
                    <a:gd name="connsiteX4" fmla="*/ 330 w 4882"/>
                    <a:gd name="connsiteY4" fmla="*/ 795 h 849"/>
                    <a:gd name="connsiteX5" fmla="*/ 4883 w 4882"/>
                    <a:gd name="connsiteY5" fmla="*/ 274 h 8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2" h="849">
                      <a:moveTo>
                        <a:pt x="4883" y="274"/>
                      </a:moveTo>
                      <a:lnTo>
                        <a:pt x="4883" y="274"/>
                      </a:lnTo>
                      <a:lnTo>
                        <a:pt x="4746" y="0"/>
                      </a:lnTo>
                      <a:cubicBezTo>
                        <a:pt x="3264" y="631"/>
                        <a:pt x="1646" y="795"/>
                        <a:pt x="0" y="631"/>
                      </a:cubicBezTo>
                      <a:cubicBezTo>
                        <a:pt x="110" y="686"/>
                        <a:pt x="220" y="741"/>
                        <a:pt x="330" y="795"/>
                      </a:cubicBezTo>
                      <a:cubicBezTo>
                        <a:pt x="1893" y="933"/>
                        <a:pt x="3456" y="823"/>
                        <a:pt x="4883" y="27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54" name="任意多边形: 形状 5153">
                  <a:extLst>
                    <a:ext uri="{FF2B5EF4-FFF2-40B4-BE49-F238E27FC236}">
                      <a16:creationId xmlns:a16="http://schemas.microsoft.com/office/drawing/2014/main" id="{C8F4BDF3-94A3-33F2-0F44-555B638F58CB}"/>
                    </a:ext>
                  </a:extLst>
                </p:cNvPr>
                <p:cNvSpPr/>
                <p:nvPr/>
              </p:nvSpPr>
              <p:spPr>
                <a:xfrm>
                  <a:off x="12111619" y="3387738"/>
                  <a:ext cx="137" cy="109"/>
                </a:xfrm>
                <a:custGeom>
                  <a:avLst/>
                  <a:gdLst>
                    <a:gd name="connsiteX0" fmla="*/ 137 w 137"/>
                    <a:gd name="connsiteY0" fmla="*/ 82 h 109"/>
                    <a:gd name="connsiteX1" fmla="*/ 137 w 137"/>
                    <a:gd name="connsiteY1" fmla="*/ 0 h 109"/>
                    <a:gd name="connsiteX2" fmla="*/ 0 w 137"/>
                    <a:gd name="connsiteY2" fmla="*/ 55 h 109"/>
                    <a:gd name="connsiteX3" fmla="*/ 0 w 137"/>
                    <a:gd name="connsiteY3" fmla="*/ 110 h 109"/>
                    <a:gd name="connsiteX4" fmla="*/ 27 w 137"/>
                    <a:gd name="connsiteY4" fmla="*/ 110 h 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7" h="109">
                      <a:moveTo>
                        <a:pt x="137" y="82"/>
                      </a:moveTo>
                      <a:lnTo>
                        <a:pt x="137" y="0"/>
                      </a:lnTo>
                      <a:lnTo>
                        <a:pt x="0" y="55"/>
                      </a:lnTo>
                      <a:lnTo>
                        <a:pt x="0" y="110"/>
                      </a:lnTo>
                      <a:lnTo>
                        <a:pt x="27" y="11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55" name="任意多边形: 形状 5154">
                  <a:extLst>
                    <a:ext uri="{FF2B5EF4-FFF2-40B4-BE49-F238E27FC236}">
                      <a16:creationId xmlns:a16="http://schemas.microsoft.com/office/drawing/2014/main" id="{C959BD66-1081-B2AE-682A-BFE019CED385}"/>
                    </a:ext>
                  </a:extLst>
                </p:cNvPr>
                <p:cNvSpPr/>
                <p:nvPr/>
              </p:nvSpPr>
              <p:spPr>
                <a:xfrm>
                  <a:off x="12129175" y="3405267"/>
                  <a:ext cx="82" cy="384"/>
                </a:xfrm>
                <a:custGeom>
                  <a:avLst/>
                  <a:gdLst>
                    <a:gd name="connsiteX0" fmla="*/ 82 w 82"/>
                    <a:gd name="connsiteY0" fmla="*/ 384 h 384"/>
                    <a:gd name="connsiteX1" fmla="*/ 55 w 82"/>
                    <a:gd name="connsiteY1" fmla="*/ 0 h 384"/>
                    <a:gd name="connsiteX2" fmla="*/ 0 w 82"/>
                    <a:gd name="connsiteY2" fmla="*/ 274 h 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2" h="384">
                      <a:moveTo>
                        <a:pt x="82" y="384"/>
                      </a:moveTo>
                      <a:lnTo>
                        <a:pt x="55" y="0"/>
                      </a:lnTo>
                      <a:lnTo>
                        <a:pt x="0" y="274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56" name="任意多边形: 形状 5155">
                  <a:extLst>
                    <a:ext uri="{FF2B5EF4-FFF2-40B4-BE49-F238E27FC236}">
                      <a16:creationId xmlns:a16="http://schemas.microsoft.com/office/drawing/2014/main" id="{A3B59D6C-D37A-EF98-E4F1-A4AAC27C5AB0}"/>
                    </a:ext>
                  </a:extLst>
                </p:cNvPr>
                <p:cNvSpPr/>
                <p:nvPr/>
              </p:nvSpPr>
              <p:spPr>
                <a:xfrm>
                  <a:off x="12111975" y="3387683"/>
                  <a:ext cx="521" cy="164"/>
                </a:xfrm>
                <a:custGeom>
                  <a:avLst/>
                  <a:gdLst>
                    <a:gd name="connsiteX0" fmla="*/ 330 w 521"/>
                    <a:gd name="connsiteY0" fmla="*/ 0 h 164"/>
                    <a:gd name="connsiteX1" fmla="*/ 27 w 521"/>
                    <a:gd name="connsiteY1" fmla="*/ 82 h 164"/>
                    <a:gd name="connsiteX2" fmla="*/ 0 w 521"/>
                    <a:gd name="connsiteY2" fmla="*/ 165 h 164"/>
                    <a:gd name="connsiteX3" fmla="*/ 522 w 521"/>
                    <a:gd name="connsiteY3" fmla="*/ 0 h 164"/>
                    <a:gd name="connsiteX4" fmla="*/ 357 w 521"/>
                    <a:gd name="connsiteY4" fmla="*/ 0 h 164"/>
                    <a:gd name="connsiteX5" fmla="*/ 330 w 521"/>
                    <a:gd name="connsiteY5" fmla="*/ 0 h 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1" h="164">
                      <a:moveTo>
                        <a:pt x="330" y="0"/>
                      </a:moveTo>
                      <a:lnTo>
                        <a:pt x="27" y="82"/>
                      </a:lnTo>
                      <a:lnTo>
                        <a:pt x="0" y="165"/>
                      </a:lnTo>
                      <a:cubicBezTo>
                        <a:pt x="165" y="82"/>
                        <a:pt x="357" y="55"/>
                        <a:pt x="522" y="0"/>
                      </a:cubicBezTo>
                      <a:cubicBezTo>
                        <a:pt x="467" y="0"/>
                        <a:pt x="412" y="0"/>
                        <a:pt x="357" y="0"/>
                      </a:cubicBezTo>
                      <a:lnTo>
                        <a:pt x="33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57" name="任意多边形: 形状 5156">
                  <a:extLst>
                    <a:ext uri="{FF2B5EF4-FFF2-40B4-BE49-F238E27FC236}">
                      <a16:creationId xmlns:a16="http://schemas.microsoft.com/office/drawing/2014/main" id="{81983C47-6027-335C-F497-C5B63BB375DB}"/>
                    </a:ext>
                  </a:extLst>
                </p:cNvPr>
                <p:cNvSpPr/>
                <p:nvPr/>
              </p:nvSpPr>
              <p:spPr>
                <a:xfrm>
                  <a:off x="12111920" y="3407105"/>
                  <a:ext cx="878" cy="192"/>
                </a:xfrm>
                <a:custGeom>
                  <a:avLst/>
                  <a:gdLst>
                    <a:gd name="connsiteX0" fmla="*/ 0 w 878"/>
                    <a:gd name="connsiteY0" fmla="*/ 0 h 192"/>
                    <a:gd name="connsiteX1" fmla="*/ 796 w 878"/>
                    <a:gd name="connsiteY1" fmla="*/ 165 h 192"/>
                    <a:gd name="connsiteX2" fmla="*/ 878 w 878"/>
                    <a:gd name="connsiteY2" fmla="*/ 192 h 192"/>
                    <a:gd name="connsiteX3" fmla="*/ 0 w 878"/>
                    <a:gd name="connsiteY3" fmla="*/ 0 h 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8" h="192">
                      <a:moveTo>
                        <a:pt x="0" y="0"/>
                      </a:moveTo>
                      <a:cubicBezTo>
                        <a:pt x="247" y="55"/>
                        <a:pt x="522" y="110"/>
                        <a:pt x="796" y="165"/>
                      </a:cubicBezTo>
                      <a:lnTo>
                        <a:pt x="878" y="19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58" name="任意多边形: 形状 5157">
                  <a:extLst>
                    <a:ext uri="{FF2B5EF4-FFF2-40B4-BE49-F238E27FC236}">
                      <a16:creationId xmlns:a16="http://schemas.microsoft.com/office/drawing/2014/main" id="{4B4895C2-91CF-9A0F-7FA4-C2C7935AB420}"/>
                    </a:ext>
                  </a:extLst>
                </p:cNvPr>
                <p:cNvSpPr/>
                <p:nvPr/>
              </p:nvSpPr>
              <p:spPr>
                <a:xfrm>
                  <a:off x="12127585" y="3386778"/>
                  <a:ext cx="438" cy="164"/>
                </a:xfrm>
                <a:custGeom>
                  <a:avLst/>
                  <a:gdLst>
                    <a:gd name="connsiteX0" fmla="*/ 0 w 438"/>
                    <a:gd name="connsiteY0" fmla="*/ 165 h 164"/>
                    <a:gd name="connsiteX1" fmla="*/ 439 w 438"/>
                    <a:gd name="connsiteY1" fmla="*/ 0 h 164"/>
                    <a:gd name="connsiteX2" fmla="*/ 164 w 438"/>
                    <a:gd name="connsiteY2" fmla="*/ 82 h 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38" h="164">
                      <a:moveTo>
                        <a:pt x="0" y="165"/>
                      </a:moveTo>
                      <a:lnTo>
                        <a:pt x="439" y="0"/>
                      </a:lnTo>
                      <a:lnTo>
                        <a:pt x="164" y="8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59" name="任意多边形: 形状 5158">
                  <a:extLst>
                    <a:ext uri="{FF2B5EF4-FFF2-40B4-BE49-F238E27FC236}">
                      <a16:creationId xmlns:a16="http://schemas.microsoft.com/office/drawing/2014/main" id="{C731AB98-C12B-1E8F-6332-D64A13D6C452}"/>
                    </a:ext>
                  </a:extLst>
                </p:cNvPr>
                <p:cNvSpPr/>
                <p:nvPr/>
              </p:nvSpPr>
              <p:spPr>
                <a:xfrm>
                  <a:off x="12111317" y="3406940"/>
                  <a:ext cx="54" cy="82"/>
                </a:xfrm>
                <a:custGeom>
                  <a:avLst/>
                  <a:gdLst>
                    <a:gd name="connsiteX0" fmla="*/ 55 w 54"/>
                    <a:gd name="connsiteY0" fmla="*/ 27 h 82"/>
                    <a:gd name="connsiteX1" fmla="*/ 0 w 54"/>
                    <a:gd name="connsiteY1" fmla="*/ 0 h 82"/>
                    <a:gd name="connsiteX2" fmla="*/ 27 w 54"/>
                    <a:gd name="connsiteY2" fmla="*/ 82 h 82"/>
                    <a:gd name="connsiteX3" fmla="*/ 27 w 54"/>
                    <a:gd name="connsiteY3" fmla="*/ 82 h 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" h="82">
                      <a:moveTo>
                        <a:pt x="55" y="27"/>
                      </a:moveTo>
                      <a:lnTo>
                        <a:pt x="0" y="0"/>
                      </a:lnTo>
                      <a:lnTo>
                        <a:pt x="27" y="82"/>
                      </a:lnTo>
                      <a:lnTo>
                        <a:pt x="27" y="8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60" name="任意多边形: 形状 5159">
                  <a:extLst>
                    <a:ext uri="{FF2B5EF4-FFF2-40B4-BE49-F238E27FC236}">
                      <a16:creationId xmlns:a16="http://schemas.microsoft.com/office/drawing/2014/main" id="{ABC37E3C-1E13-8E88-D066-93DBC3FD5344}"/>
                    </a:ext>
                  </a:extLst>
                </p:cNvPr>
                <p:cNvSpPr/>
                <p:nvPr/>
              </p:nvSpPr>
              <p:spPr>
                <a:xfrm>
                  <a:off x="12108688" y="3388204"/>
                  <a:ext cx="2410" cy="10149"/>
                </a:xfrm>
                <a:custGeom>
                  <a:avLst/>
                  <a:gdLst>
                    <a:gd name="connsiteX0" fmla="*/ 2410 w 2410"/>
                    <a:gd name="connsiteY0" fmla="*/ 137 h 10149"/>
                    <a:gd name="connsiteX1" fmla="*/ 2300 w 2410"/>
                    <a:gd name="connsiteY1" fmla="*/ 0 h 10149"/>
                    <a:gd name="connsiteX2" fmla="*/ 380 w 2410"/>
                    <a:gd name="connsiteY2" fmla="*/ 10150 h 10149"/>
                    <a:gd name="connsiteX3" fmla="*/ 517 w 2410"/>
                    <a:gd name="connsiteY3" fmla="*/ 9546 h 10149"/>
                    <a:gd name="connsiteX4" fmla="*/ 2410 w 2410"/>
                    <a:gd name="connsiteY4" fmla="*/ 137 h 10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10" h="10149">
                      <a:moveTo>
                        <a:pt x="2410" y="137"/>
                      </a:moveTo>
                      <a:lnTo>
                        <a:pt x="2300" y="0"/>
                      </a:lnTo>
                      <a:cubicBezTo>
                        <a:pt x="-279" y="1728"/>
                        <a:pt x="-306" y="6062"/>
                        <a:pt x="380" y="10150"/>
                      </a:cubicBezTo>
                      <a:lnTo>
                        <a:pt x="517" y="9546"/>
                      </a:lnTo>
                      <a:cubicBezTo>
                        <a:pt x="-32" y="5706"/>
                        <a:pt x="106" y="1810"/>
                        <a:pt x="2410" y="13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61" name="任意多边形: 形状 5160">
                  <a:extLst>
                    <a:ext uri="{FF2B5EF4-FFF2-40B4-BE49-F238E27FC236}">
                      <a16:creationId xmlns:a16="http://schemas.microsoft.com/office/drawing/2014/main" id="{2ED9B525-98C1-3192-FCC5-B612AB325AF5}"/>
                    </a:ext>
                  </a:extLst>
                </p:cNvPr>
                <p:cNvSpPr/>
                <p:nvPr/>
              </p:nvSpPr>
              <p:spPr>
                <a:xfrm>
                  <a:off x="12111454" y="3406995"/>
                  <a:ext cx="27" cy="54"/>
                </a:xfrm>
                <a:custGeom>
                  <a:avLst/>
                  <a:gdLst>
                    <a:gd name="connsiteX0" fmla="*/ 27 w 27"/>
                    <a:gd name="connsiteY0" fmla="*/ 0 h 54"/>
                    <a:gd name="connsiteX1" fmla="*/ 0 w 27"/>
                    <a:gd name="connsiteY1" fmla="*/ 0 h 54"/>
                    <a:gd name="connsiteX2" fmla="*/ 0 w 27"/>
                    <a:gd name="connsiteY2" fmla="*/ 55 h 54"/>
                    <a:gd name="connsiteX3" fmla="*/ 0 w 27"/>
                    <a:gd name="connsiteY3" fmla="*/ 55 h 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" h="54">
                      <a:moveTo>
                        <a:pt x="27" y="0"/>
                      </a:moveTo>
                      <a:lnTo>
                        <a:pt x="0" y="0"/>
                      </a:lnTo>
                      <a:lnTo>
                        <a:pt x="0" y="55"/>
                      </a:lnTo>
                      <a:lnTo>
                        <a:pt x="0" y="5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62" name="任意多边形: 形状 5161">
                  <a:extLst>
                    <a:ext uri="{FF2B5EF4-FFF2-40B4-BE49-F238E27FC236}">
                      <a16:creationId xmlns:a16="http://schemas.microsoft.com/office/drawing/2014/main" id="{C17C71FB-9E53-C64A-93E4-FD787D618D6F}"/>
                    </a:ext>
                  </a:extLst>
                </p:cNvPr>
                <p:cNvSpPr/>
                <p:nvPr/>
              </p:nvSpPr>
              <p:spPr>
                <a:xfrm>
                  <a:off x="12111098" y="3388040"/>
                  <a:ext cx="438" cy="383"/>
                </a:xfrm>
                <a:custGeom>
                  <a:avLst/>
                  <a:gdLst>
                    <a:gd name="connsiteX0" fmla="*/ 274 w 438"/>
                    <a:gd name="connsiteY0" fmla="*/ 247 h 383"/>
                    <a:gd name="connsiteX1" fmla="*/ 411 w 438"/>
                    <a:gd name="connsiteY1" fmla="*/ 137 h 383"/>
                    <a:gd name="connsiteX2" fmla="*/ 439 w 438"/>
                    <a:gd name="connsiteY2" fmla="*/ 0 h 383"/>
                    <a:gd name="connsiteX3" fmla="*/ 137 w 438"/>
                    <a:gd name="connsiteY3" fmla="*/ 192 h 383"/>
                    <a:gd name="connsiteX4" fmla="*/ 0 w 438"/>
                    <a:gd name="connsiteY4" fmla="*/ 302 h 383"/>
                    <a:gd name="connsiteX5" fmla="*/ 82 w 438"/>
                    <a:gd name="connsiteY5" fmla="*/ 384 h 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38" h="383">
                      <a:moveTo>
                        <a:pt x="274" y="247"/>
                      </a:moveTo>
                      <a:lnTo>
                        <a:pt x="411" y="137"/>
                      </a:lnTo>
                      <a:lnTo>
                        <a:pt x="439" y="0"/>
                      </a:lnTo>
                      <a:lnTo>
                        <a:pt x="137" y="192"/>
                      </a:lnTo>
                      <a:lnTo>
                        <a:pt x="0" y="302"/>
                      </a:lnTo>
                      <a:lnTo>
                        <a:pt x="82" y="384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63" name="任意多边形: 形状 5162">
                  <a:extLst>
                    <a:ext uri="{FF2B5EF4-FFF2-40B4-BE49-F238E27FC236}">
                      <a16:creationId xmlns:a16="http://schemas.microsoft.com/office/drawing/2014/main" id="{9DD08FE4-E702-8404-C321-09C267E35EAE}"/>
                    </a:ext>
                  </a:extLst>
                </p:cNvPr>
                <p:cNvSpPr/>
                <p:nvPr/>
              </p:nvSpPr>
              <p:spPr>
                <a:xfrm>
                  <a:off x="12111701" y="3407077"/>
                  <a:ext cx="27" cy="2743"/>
                </a:xfrm>
                <a:custGeom>
                  <a:avLst/>
                  <a:gdLst>
                    <a:gd name="connsiteX0" fmla="*/ 0 w 27"/>
                    <a:gd name="connsiteY0" fmla="*/ 0 h 2743"/>
                    <a:gd name="connsiteX1" fmla="*/ 0 w 27"/>
                    <a:gd name="connsiteY1" fmla="*/ 0 h 2743"/>
                    <a:gd name="connsiteX2" fmla="*/ 27 w 27"/>
                    <a:gd name="connsiteY2" fmla="*/ 0 h 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" h="274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64" name="任意多边形: 形状 5163">
                  <a:extLst>
                    <a:ext uri="{FF2B5EF4-FFF2-40B4-BE49-F238E27FC236}">
                      <a16:creationId xmlns:a16="http://schemas.microsoft.com/office/drawing/2014/main" id="{7EA841DE-5587-12B0-ADAE-BBC4B1EB3053}"/>
                    </a:ext>
                  </a:extLst>
                </p:cNvPr>
                <p:cNvSpPr/>
                <p:nvPr/>
              </p:nvSpPr>
              <p:spPr>
                <a:xfrm>
                  <a:off x="12121563" y="3386942"/>
                  <a:ext cx="7612" cy="18736"/>
                </a:xfrm>
                <a:custGeom>
                  <a:avLst/>
                  <a:gdLst>
                    <a:gd name="connsiteX0" fmla="*/ 6022 w 7612"/>
                    <a:gd name="connsiteY0" fmla="*/ 0 h 18736"/>
                    <a:gd name="connsiteX1" fmla="*/ 14 w 7612"/>
                    <a:gd name="connsiteY1" fmla="*/ 9629 h 18736"/>
                    <a:gd name="connsiteX2" fmla="*/ 7585 w 7612"/>
                    <a:gd name="connsiteY2" fmla="*/ 18736 h 18736"/>
                    <a:gd name="connsiteX3" fmla="*/ 7612 w 7612"/>
                    <a:gd name="connsiteY3" fmla="*/ 18599 h 18736"/>
                    <a:gd name="connsiteX4" fmla="*/ 6022 w 7612"/>
                    <a:gd name="connsiteY4" fmla="*/ 0 h 18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12" h="18736">
                      <a:moveTo>
                        <a:pt x="6022" y="0"/>
                      </a:moveTo>
                      <a:cubicBezTo>
                        <a:pt x="2208" y="1618"/>
                        <a:pt x="-205" y="5459"/>
                        <a:pt x="14" y="9629"/>
                      </a:cubicBezTo>
                      <a:cubicBezTo>
                        <a:pt x="233" y="14018"/>
                        <a:pt x="3333" y="17721"/>
                        <a:pt x="7585" y="18736"/>
                      </a:cubicBezTo>
                      <a:lnTo>
                        <a:pt x="7612" y="18599"/>
                      </a:lnTo>
                      <a:cubicBezTo>
                        <a:pt x="6625" y="17365"/>
                        <a:pt x="-3388" y="4060"/>
                        <a:pt x="6022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65" name="任意多边形: 形状 5164">
                  <a:extLst>
                    <a:ext uri="{FF2B5EF4-FFF2-40B4-BE49-F238E27FC236}">
                      <a16:creationId xmlns:a16="http://schemas.microsoft.com/office/drawing/2014/main" id="{2C8BD3A5-A564-816C-A5EB-8035D6CCAEBB}"/>
                    </a:ext>
                  </a:extLst>
                </p:cNvPr>
                <p:cNvSpPr/>
                <p:nvPr/>
              </p:nvSpPr>
              <p:spPr>
                <a:xfrm>
                  <a:off x="12112634" y="3387628"/>
                  <a:ext cx="27" cy="2743"/>
                </a:xfrm>
                <a:custGeom>
                  <a:avLst/>
                  <a:gdLst>
                    <a:gd name="connsiteX0" fmla="*/ 27 w 27"/>
                    <a:gd name="connsiteY0" fmla="*/ 0 h 2743"/>
                    <a:gd name="connsiteX1" fmla="*/ 0 w 27"/>
                    <a:gd name="connsiteY1" fmla="*/ 0 h 2743"/>
                    <a:gd name="connsiteX2" fmla="*/ 27 w 27"/>
                    <a:gd name="connsiteY2" fmla="*/ 0 h 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" h="2743">
                      <a:moveTo>
                        <a:pt x="27" y="0"/>
                      </a:moveTo>
                      <a:lnTo>
                        <a:pt x="0" y="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66" name="任意多边形: 形状 5165">
                  <a:extLst>
                    <a:ext uri="{FF2B5EF4-FFF2-40B4-BE49-F238E27FC236}">
                      <a16:creationId xmlns:a16="http://schemas.microsoft.com/office/drawing/2014/main" id="{EB9A1A28-3333-EE81-833E-5046B9E802F0}"/>
                    </a:ext>
                  </a:extLst>
                </p:cNvPr>
                <p:cNvSpPr/>
                <p:nvPr/>
              </p:nvSpPr>
              <p:spPr>
                <a:xfrm>
                  <a:off x="12111674" y="3387957"/>
                  <a:ext cx="54" cy="137"/>
                </a:xfrm>
                <a:custGeom>
                  <a:avLst/>
                  <a:gdLst>
                    <a:gd name="connsiteX0" fmla="*/ 0 w 54"/>
                    <a:gd name="connsiteY0" fmla="*/ 137 h 137"/>
                    <a:gd name="connsiteX1" fmla="*/ 27 w 54"/>
                    <a:gd name="connsiteY1" fmla="*/ 137 h 137"/>
                    <a:gd name="connsiteX2" fmla="*/ 55 w 54"/>
                    <a:gd name="connsiteY2" fmla="*/ 0 h 137"/>
                    <a:gd name="connsiteX3" fmla="*/ 27 w 54"/>
                    <a:gd name="connsiteY3" fmla="*/ 0 h 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" h="137">
                      <a:moveTo>
                        <a:pt x="0" y="137"/>
                      </a:moveTo>
                      <a:lnTo>
                        <a:pt x="27" y="137"/>
                      </a:lnTo>
                      <a:lnTo>
                        <a:pt x="55" y="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67" name="任意多边形: 形状 5166">
                  <a:extLst>
                    <a:ext uri="{FF2B5EF4-FFF2-40B4-BE49-F238E27FC236}">
                      <a16:creationId xmlns:a16="http://schemas.microsoft.com/office/drawing/2014/main" id="{89110FCD-E9DF-5179-7C5A-78D312C99A9F}"/>
                    </a:ext>
                  </a:extLst>
                </p:cNvPr>
                <p:cNvSpPr/>
                <p:nvPr/>
              </p:nvSpPr>
              <p:spPr>
                <a:xfrm>
                  <a:off x="12111920" y="3387848"/>
                  <a:ext cx="54" cy="137"/>
                </a:xfrm>
                <a:custGeom>
                  <a:avLst/>
                  <a:gdLst>
                    <a:gd name="connsiteX0" fmla="*/ 0 w 54"/>
                    <a:gd name="connsiteY0" fmla="*/ 137 h 137"/>
                    <a:gd name="connsiteX1" fmla="*/ 27 w 54"/>
                    <a:gd name="connsiteY1" fmla="*/ 110 h 137"/>
                    <a:gd name="connsiteX2" fmla="*/ 55 w 54"/>
                    <a:gd name="connsiteY2" fmla="*/ 0 h 137"/>
                    <a:gd name="connsiteX3" fmla="*/ 27 w 54"/>
                    <a:gd name="connsiteY3" fmla="*/ 0 h 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" h="137">
                      <a:moveTo>
                        <a:pt x="0" y="137"/>
                      </a:moveTo>
                      <a:lnTo>
                        <a:pt x="27" y="110"/>
                      </a:lnTo>
                      <a:lnTo>
                        <a:pt x="55" y="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68" name="任意多边形: 形状 5167">
                  <a:extLst>
                    <a:ext uri="{FF2B5EF4-FFF2-40B4-BE49-F238E27FC236}">
                      <a16:creationId xmlns:a16="http://schemas.microsoft.com/office/drawing/2014/main" id="{8075093F-41FD-EDCA-9D91-2F971C43CC37}"/>
                    </a:ext>
                  </a:extLst>
                </p:cNvPr>
                <p:cNvSpPr/>
                <p:nvPr/>
              </p:nvSpPr>
              <p:spPr>
                <a:xfrm>
                  <a:off x="12109314" y="3399808"/>
                  <a:ext cx="630" cy="2578"/>
                </a:xfrm>
                <a:custGeom>
                  <a:avLst/>
                  <a:gdLst>
                    <a:gd name="connsiteX0" fmla="*/ 0 w 630"/>
                    <a:gd name="connsiteY0" fmla="*/ 192 h 2578"/>
                    <a:gd name="connsiteX1" fmla="*/ 576 w 630"/>
                    <a:gd name="connsiteY1" fmla="*/ 2579 h 2578"/>
                    <a:gd name="connsiteX2" fmla="*/ 631 w 630"/>
                    <a:gd name="connsiteY2" fmla="*/ 2524 h 2578"/>
                    <a:gd name="connsiteX3" fmla="*/ 27 w 630"/>
                    <a:gd name="connsiteY3" fmla="*/ 0 h 2578"/>
                    <a:gd name="connsiteX4" fmla="*/ 0 w 630"/>
                    <a:gd name="connsiteY4" fmla="*/ 192 h 25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0" h="2578">
                      <a:moveTo>
                        <a:pt x="0" y="192"/>
                      </a:moveTo>
                      <a:cubicBezTo>
                        <a:pt x="165" y="1015"/>
                        <a:pt x="357" y="1838"/>
                        <a:pt x="576" y="2579"/>
                      </a:cubicBezTo>
                      <a:lnTo>
                        <a:pt x="631" y="2524"/>
                      </a:lnTo>
                      <a:cubicBezTo>
                        <a:pt x="412" y="1728"/>
                        <a:pt x="220" y="878"/>
                        <a:pt x="27" y="0"/>
                      </a:cubicBezTo>
                      <a:lnTo>
                        <a:pt x="0" y="19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69" name="任意多边形: 形状 5168">
                  <a:extLst>
                    <a:ext uri="{FF2B5EF4-FFF2-40B4-BE49-F238E27FC236}">
                      <a16:creationId xmlns:a16="http://schemas.microsoft.com/office/drawing/2014/main" id="{1A68D12B-84BB-D052-7498-0329483D04E1}"/>
                    </a:ext>
                  </a:extLst>
                </p:cNvPr>
                <p:cNvSpPr/>
                <p:nvPr/>
              </p:nvSpPr>
              <p:spPr>
                <a:xfrm>
                  <a:off x="12111729" y="3387765"/>
                  <a:ext cx="246" cy="192"/>
                </a:xfrm>
                <a:custGeom>
                  <a:avLst/>
                  <a:gdLst>
                    <a:gd name="connsiteX0" fmla="*/ 109 w 246"/>
                    <a:gd name="connsiteY0" fmla="*/ 27 h 192"/>
                    <a:gd name="connsiteX1" fmla="*/ 27 w 246"/>
                    <a:gd name="connsiteY1" fmla="*/ 55 h 192"/>
                    <a:gd name="connsiteX2" fmla="*/ 0 w 246"/>
                    <a:gd name="connsiteY2" fmla="*/ 192 h 192"/>
                    <a:gd name="connsiteX3" fmla="*/ 164 w 246"/>
                    <a:gd name="connsiteY3" fmla="*/ 110 h 192"/>
                    <a:gd name="connsiteX4" fmla="*/ 219 w 246"/>
                    <a:gd name="connsiteY4" fmla="*/ 82 h 192"/>
                    <a:gd name="connsiteX5" fmla="*/ 246 w 246"/>
                    <a:gd name="connsiteY5" fmla="*/ 0 h 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6" h="192">
                      <a:moveTo>
                        <a:pt x="109" y="27"/>
                      </a:moveTo>
                      <a:lnTo>
                        <a:pt x="27" y="55"/>
                      </a:lnTo>
                      <a:lnTo>
                        <a:pt x="0" y="192"/>
                      </a:lnTo>
                      <a:lnTo>
                        <a:pt x="164" y="110"/>
                      </a:lnTo>
                      <a:lnTo>
                        <a:pt x="219" y="82"/>
                      </a:lnTo>
                      <a:lnTo>
                        <a:pt x="246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70" name="任意多边形: 形状 5169">
                  <a:extLst>
                    <a:ext uri="{FF2B5EF4-FFF2-40B4-BE49-F238E27FC236}">
                      <a16:creationId xmlns:a16="http://schemas.microsoft.com/office/drawing/2014/main" id="{7530819C-85B3-EDCB-AEE2-DA22B5FB94FC}"/>
                    </a:ext>
                  </a:extLst>
                </p:cNvPr>
                <p:cNvSpPr/>
                <p:nvPr/>
              </p:nvSpPr>
              <p:spPr>
                <a:xfrm>
                  <a:off x="12109177" y="3399095"/>
                  <a:ext cx="54" cy="356"/>
                </a:xfrm>
                <a:custGeom>
                  <a:avLst/>
                  <a:gdLst>
                    <a:gd name="connsiteX0" fmla="*/ 0 w 54"/>
                    <a:gd name="connsiteY0" fmla="*/ 165 h 356"/>
                    <a:gd name="connsiteX1" fmla="*/ 27 w 54"/>
                    <a:gd name="connsiteY1" fmla="*/ 357 h 356"/>
                    <a:gd name="connsiteX2" fmla="*/ 55 w 54"/>
                    <a:gd name="connsiteY2" fmla="*/ 165 h 356"/>
                    <a:gd name="connsiteX3" fmla="*/ 27 w 54"/>
                    <a:gd name="connsiteY3" fmla="*/ 0 h 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" h="356">
                      <a:moveTo>
                        <a:pt x="0" y="165"/>
                      </a:moveTo>
                      <a:lnTo>
                        <a:pt x="27" y="357"/>
                      </a:lnTo>
                      <a:lnTo>
                        <a:pt x="55" y="165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71" name="任意多边形: 形状 5170">
                  <a:extLst>
                    <a:ext uri="{FF2B5EF4-FFF2-40B4-BE49-F238E27FC236}">
                      <a16:creationId xmlns:a16="http://schemas.microsoft.com/office/drawing/2014/main" id="{B9D9601D-77A4-4A87-2122-CD789DFC0C89}"/>
                    </a:ext>
                  </a:extLst>
                </p:cNvPr>
                <p:cNvSpPr/>
                <p:nvPr/>
              </p:nvSpPr>
              <p:spPr>
                <a:xfrm>
                  <a:off x="12111756" y="3387656"/>
                  <a:ext cx="246" cy="137"/>
                </a:xfrm>
                <a:custGeom>
                  <a:avLst/>
                  <a:gdLst>
                    <a:gd name="connsiteX0" fmla="*/ 246 w 246"/>
                    <a:gd name="connsiteY0" fmla="*/ 0 h 137"/>
                    <a:gd name="connsiteX1" fmla="*/ 219 w 246"/>
                    <a:gd name="connsiteY1" fmla="*/ 27 h 137"/>
                    <a:gd name="connsiteX2" fmla="*/ 27 w 246"/>
                    <a:gd name="connsiteY2" fmla="*/ 82 h 137"/>
                    <a:gd name="connsiteX3" fmla="*/ 0 w 246"/>
                    <a:gd name="connsiteY3" fmla="*/ 137 h 137"/>
                    <a:gd name="connsiteX4" fmla="*/ 219 w 246"/>
                    <a:gd name="connsiteY4" fmla="*/ 55 h 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" h="137">
                      <a:moveTo>
                        <a:pt x="246" y="0"/>
                      </a:moveTo>
                      <a:lnTo>
                        <a:pt x="219" y="27"/>
                      </a:lnTo>
                      <a:lnTo>
                        <a:pt x="27" y="82"/>
                      </a:lnTo>
                      <a:lnTo>
                        <a:pt x="0" y="137"/>
                      </a:lnTo>
                      <a:lnTo>
                        <a:pt x="219" y="5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72" name="任意多边形: 形状 5171">
                  <a:extLst>
                    <a:ext uri="{FF2B5EF4-FFF2-40B4-BE49-F238E27FC236}">
                      <a16:creationId xmlns:a16="http://schemas.microsoft.com/office/drawing/2014/main" id="{E8978507-E6BC-EF22-5783-2981D71D5BF1}"/>
                    </a:ext>
                  </a:extLst>
                </p:cNvPr>
                <p:cNvSpPr/>
                <p:nvPr/>
              </p:nvSpPr>
              <p:spPr>
                <a:xfrm>
                  <a:off x="12109068" y="3398546"/>
                  <a:ext cx="54" cy="301"/>
                </a:xfrm>
                <a:custGeom>
                  <a:avLst/>
                  <a:gdLst>
                    <a:gd name="connsiteX0" fmla="*/ 0 w 54"/>
                    <a:gd name="connsiteY0" fmla="*/ 165 h 301"/>
                    <a:gd name="connsiteX1" fmla="*/ 27 w 54"/>
                    <a:gd name="connsiteY1" fmla="*/ 302 h 301"/>
                    <a:gd name="connsiteX2" fmla="*/ 54 w 54"/>
                    <a:gd name="connsiteY2" fmla="*/ 137 h 301"/>
                    <a:gd name="connsiteX3" fmla="*/ 54 w 54"/>
                    <a:gd name="connsiteY3" fmla="*/ 0 h 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" h="301">
                      <a:moveTo>
                        <a:pt x="0" y="165"/>
                      </a:moveTo>
                      <a:lnTo>
                        <a:pt x="27" y="302"/>
                      </a:lnTo>
                      <a:lnTo>
                        <a:pt x="54" y="137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73" name="任意多边形: 形状 5172">
                  <a:extLst>
                    <a:ext uri="{FF2B5EF4-FFF2-40B4-BE49-F238E27FC236}">
                      <a16:creationId xmlns:a16="http://schemas.microsoft.com/office/drawing/2014/main" id="{1E349D71-60E2-291A-E7C0-5EF2FA27D878}"/>
                    </a:ext>
                  </a:extLst>
                </p:cNvPr>
                <p:cNvSpPr/>
                <p:nvPr/>
              </p:nvSpPr>
              <p:spPr>
                <a:xfrm>
                  <a:off x="12111207" y="3406446"/>
                  <a:ext cx="109" cy="301"/>
                </a:xfrm>
                <a:custGeom>
                  <a:avLst/>
                  <a:gdLst>
                    <a:gd name="connsiteX0" fmla="*/ 0 w 109"/>
                    <a:gd name="connsiteY0" fmla="*/ 192 h 301"/>
                    <a:gd name="connsiteX1" fmla="*/ 55 w 109"/>
                    <a:gd name="connsiteY1" fmla="*/ 302 h 301"/>
                    <a:gd name="connsiteX2" fmla="*/ 110 w 109"/>
                    <a:gd name="connsiteY2" fmla="*/ 192 h 301"/>
                    <a:gd name="connsiteX3" fmla="*/ 27 w 109"/>
                    <a:gd name="connsiteY3" fmla="*/ 0 h 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9" h="301">
                      <a:moveTo>
                        <a:pt x="0" y="192"/>
                      </a:moveTo>
                      <a:lnTo>
                        <a:pt x="55" y="302"/>
                      </a:lnTo>
                      <a:lnTo>
                        <a:pt x="110" y="192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74" name="任意多边形: 形状 5173">
                  <a:extLst>
                    <a:ext uri="{FF2B5EF4-FFF2-40B4-BE49-F238E27FC236}">
                      <a16:creationId xmlns:a16="http://schemas.microsoft.com/office/drawing/2014/main" id="{F46302BA-0A89-7A03-E1AA-AD1465FE75D9}"/>
                    </a:ext>
                  </a:extLst>
                </p:cNvPr>
                <p:cNvSpPr/>
                <p:nvPr/>
              </p:nvSpPr>
              <p:spPr>
                <a:xfrm>
                  <a:off x="12078508" y="3383623"/>
                  <a:ext cx="2414" cy="4005"/>
                </a:xfrm>
                <a:custGeom>
                  <a:avLst/>
                  <a:gdLst>
                    <a:gd name="connsiteX0" fmla="*/ 0 w 2414"/>
                    <a:gd name="connsiteY0" fmla="*/ 4005 h 4005"/>
                    <a:gd name="connsiteX1" fmla="*/ 384 w 2414"/>
                    <a:gd name="connsiteY1" fmla="*/ 3594 h 4005"/>
                    <a:gd name="connsiteX2" fmla="*/ 1317 w 2414"/>
                    <a:gd name="connsiteY2" fmla="*/ 2524 h 4005"/>
                    <a:gd name="connsiteX3" fmla="*/ 2250 w 2414"/>
                    <a:gd name="connsiteY3" fmla="*/ 1399 h 4005"/>
                    <a:gd name="connsiteX4" fmla="*/ 2250 w 2414"/>
                    <a:gd name="connsiteY4" fmla="*/ 1317 h 4005"/>
                    <a:gd name="connsiteX5" fmla="*/ 2414 w 2414"/>
                    <a:gd name="connsiteY5" fmla="*/ 0 h 4005"/>
                    <a:gd name="connsiteX6" fmla="*/ 1783 w 2414"/>
                    <a:gd name="connsiteY6" fmla="*/ 796 h 4005"/>
                    <a:gd name="connsiteX7" fmla="*/ 1674 w 2414"/>
                    <a:gd name="connsiteY7" fmla="*/ 933 h 4005"/>
                    <a:gd name="connsiteX8" fmla="*/ 0 w 2414"/>
                    <a:gd name="connsiteY8" fmla="*/ 4005 h 4005"/>
                    <a:gd name="connsiteX9" fmla="*/ 0 w 2414"/>
                    <a:gd name="connsiteY9" fmla="*/ 4005 h 4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14" h="4005">
                      <a:moveTo>
                        <a:pt x="0" y="4005"/>
                      </a:moveTo>
                      <a:lnTo>
                        <a:pt x="384" y="3594"/>
                      </a:lnTo>
                      <a:cubicBezTo>
                        <a:pt x="686" y="3237"/>
                        <a:pt x="1015" y="2880"/>
                        <a:pt x="1317" y="2524"/>
                      </a:cubicBezTo>
                      <a:lnTo>
                        <a:pt x="2250" y="1399"/>
                      </a:lnTo>
                      <a:lnTo>
                        <a:pt x="2250" y="1317"/>
                      </a:lnTo>
                      <a:lnTo>
                        <a:pt x="2414" y="0"/>
                      </a:lnTo>
                      <a:lnTo>
                        <a:pt x="1783" y="796"/>
                      </a:lnTo>
                      <a:lnTo>
                        <a:pt x="1674" y="933"/>
                      </a:lnTo>
                      <a:lnTo>
                        <a:pt x="0" y="4005"/>
                      </a:lnTo>
                      <a:lnTo>
                        <a:pt x="0" y="400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75" name="任意多边形: 形状 5174">
                  <a:extLst>
                    <a:ext uri="{FF2B5EF4-FFF2-40B4-BE49-F238E27FC236}">
                      <a16:creationId xmlns:a16="http://schemas.microsoft.com/office/drawing/2014/main" id="{2D7007A5-DD20-E621-0FAA-5A3D3CFDEBE4}"/>
                    </a:ext>
                  </a:extLst>
                </p:cNvPr>
                <p:cNvSpPr/>
                <p:nvPr/>
              </p:nvSpPr>
              <p:spPr>
                <a:xfrm>
                  <a:off x="12086189" y="3372979"/>
                  <a:ext cx="82" cy="246"/>
                </a:xfrm>
                <a:custGeom>
                  <a:avLst/>
                  <a:gdLst>
                    <a:gd name="connsiteX0" fmla="*/ 0 w 82"/>
                    <a:gd name="connsiteY0" fmla="*/ 0 h 246"/>
                    <a:gd name="connsiteX1" fmla="*/ 27 w 82"/>
                    <a:gd name="connsiteY1" fmla="*/ 82 h 246"/>
                    <a:gd name="connsiteX2" fmla="*/ 27 w 82"/>
                    <a:gd name="connsiteY2" fmla="*/ 247 h 246"/>
                    <a:gd name="connsiteX3" fmla="*/ 82 w 82"/>
                    <a:gd name="connsiteY3" fmla="*/ 165 h 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" h="246">
                      <a:moveTo>
                        <a:pt x="0" y="0"/>
                      </a:moveTo>
                      <a:lnTo>
                        <a:pt x="27" y="82"/>
                      </a:lnTo>
                      <a:lnTo>
                        <a:pt x="27" y="247"/>
                      </a:lnTo>
                      <a:lnTo>
                        <a:pt x="82" y="16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76" name="任意多边形: 形状 5175">
                  <a:extLst>
                    <a:ext uri="{FF2B5EF4-FFF2-40B4-BE49-F238E27FC236}">
                      <a16:creationId xmlns:a16="http://schemas.microsoft.com/office/drawing/2014/main" id="{AC5D839C-D884-B66A-C7E8-58FEEFF83039}"/>
                    </a:ext>
                  </a:extLst>
                </p:cNvPr>
                <p:cNvSpPr/>
                <p:nvPr/>
              </p:nvSpPr>
              <p:spPr>
                <a:xfrm>
                  <a:off x="12086272" y="3372787"/>
                  <a:ext cx="246" cy="493"/>
                </a:xfrm>
                <a:custGeom>
                  <a:avLst/>
                  <a:gdLst>
                    <a:gd name="connsiteX0" fmla="*/ 192 w 246"/>
                    <a:gd name="connsiteY0" fmla="*/ 0 h 493"/>
                    <a:gd name="connsiteX1" fmla="*/ 0 w 246"/>
                    <a:gd name="connsiteY1" fmla="*/ 357 h 493"/>
                    <a:gd name="connsiteX2" fmla="*/ 55 w 246"/>
                    <a:gd name="connsiteY2" fmla="*/ 494 h 493"/>
                    <a:gd name="connsiteX3" fmla="*/ 246 w 246"/>
                    <a:gd name="connsiteY3" fmla="*/ 165 h 493"/>
                    <a:gd name="connsiteX4" fmla="*/ 192 w 246"/>
                    <a:gd name="connsiteY4" fmla="*/ 55 h 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" h="493">
                      <a:moveTo>
                        <a:pt x="192" y="0"/>
                      </a:moveTo>
                      <a:lnTo>
                        <a:pt x="0" y="357"/>
                      </a:lnTo>
                      <a:lnTo>
                        <a:pt x="55" y="494"/>
                      </a:lnTo>
                      <a:lnTo>
                        <a:pt x="246" y="165"/>
                      </a:lnTo>
                      <a:lnTo>
                        <a:pt x="192" y="5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77" name="任意多边形: 形状 5176">
                  <a:extLst>
                    <a:ext uri="{FF2B5EF4-FFF2-40B4-BE49-F238E27FC236}">
                      <a16:creationId xmlns:a16="http://schemas.microsoft.com/office/drawing/2014/main" id="{E9CE6C6E-3507-AF26-4C8E-D9EC35D266F2}"/>
                    </a:ext>
                  </a:extLst>
                </p:cNvPr>
                <p:cNvSpPr/>
                <p:nvPr/>
              </p:nvSpPr>
              <p:spPr>
                <a:xfrm>
                  <a:off x="12077960" y="3387628"/>
                  <a:ext cx="521" cy="630"/>
                </a:xfrm>
                <a:custGeom>
                  <a:avLst/>
                  <a:gdLst>
                    <a:gd name="connsiteX0" fmla="*/ 521 w 521"/>
                    <a:gd name="connsiteY0" fmla="*/ 0 h 630"/>
                    <a:gd name="connsiteX1" fmla="*/ 301 w 521"/>
                    <a:gd name="connsiteY1" fmla="*/ 27 h 630"/>
                    <a:gd name="connsiteX2" fmla="*/ 0 w 521"/>
                    <a:gd name="connsiteY2" fmla="*/ 631 h 630"/>
                    <a:gd name="connsiteX3" fmla="*/ 521 w 521"/>
                    <a:gd name="connsiteY3" fmla="*/ 55 h 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1" h="630">
                      <a:moveTo>
                        <a:pt x="521" y="0"/>
                      </a:moveTo>
                      <a:lnTo>
                        <a:pt x="301" y="27"/>
                      </a:lnTo>
                      <a:lnTo>
                        <a:pt x="0" y="631"/>
                      </a:lnTo>
                      <a:lnTo>
                        <a:pt x="521" y="5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78" name="任意多边形: 形状 5177">
                  <a:extLst>
                    <a:ext uri="{FF2B5EF4-FFF2-40B4-BE49-F238E27FC236}">
                      <a16:creationId xmlns:a16="http://schemas.microsoft.com/office/drawing/2014/main" id="{AE377651-3E85-7490-688A-5F84FA7B01E0}"/>
                    </a:ext>
                  </a:extLst>
                </p:cNvPr>
                <p:cNvSpPr/>
                <p:nvPr/>
              </p:nvSpPr>
              <p:spPr>
                <a:xfrm>
                  <a:off x="12086272" y="3372513"/>
                  <a:ext cx="191" cy="274"/>
                </a:xfrm>
                <a:custGeom>
                  <a:avLst/>
                  <a:gdLst>
                    <a:gd name="connsiteX0" fmla="*/ 82 w 191"/>
                    <a:gd name="connsiteY0" fmla="*/ 82 h 274"/>
                    <a:gd name="connsiteX1" fmla="*/ 0 w 191"/>
                    <a:gd name="connsiteY1" fmla="*/ 0 h 274"/>
                    <a:gd name="connsiteX2" fmla="*/ 82 w 191"/>
                    <a:gd name="connsiteY2" fmla="*/ 110 h 274"/>
                    <a:gd name="connsiteX3" fmla="*/ 192 w 191"/>
                    <a:gd name="connsiteY3" fmla="*/ 274 h 274"/>
                    <a:gd name="connsiteX4" fmla="*/ 192 w 191"/>
                    <a:gd name="connsiteY4" fmla="*/ 247 h 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1" h="274">
                      <a:moveTo>
                        <a:pt x="82" y="82"/>
                      </a:moveTo>
                      <a:lnTo>
                        <a:pt x="0" y="0"/>
                      </a:lnTo>
                      <a:lnTo>
                        <a:pt x="82" y="110"/>
                      </a:lnTo>
                      <a:lnTo>
                        <a:pt x="192" y="274"/>
                      </a:lnTo>
                      <a:lnTo>
                        <a:pt x="192" y="24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79" name="任意多边形: 形状 5178">
                  <a:extLst>
                    <a:ext uri="{FF2B5EF4-FFF2-40B4-BE49-F238E27FC236}">
                      <a16:creationId xmlns:a16="http://schemas.microsoft.com/office/drawing/2014/main" id="{FE4F47C5-FB00-595E-5689-C7304E258696}"/>
                    </a:ext>
                  </a:extLst>
                </p:cNvPr>
                <p:cNvSpPr/>
                <p:nvPr/>
              </p:nvSpPr>
              <p:spPr>
                <a:xfrm>
                  <a:off x="12077713" y="3387491"/>
                  <a:ext cx="1728" cy="1590"/>
                </a:xfrm>
                <a:custGeom>
                  <a:avLst/>
                  <a:gdLst>
                    <a:gd name="connsiteX0" fmla="*/ 1729 w 1728"/>
                    <a:gd name="connsiteY0" fmla="*/ 0 h 1590"/>
                    <a:gd name="connsiteX1" fmla="*/ 1317 w 1728"/>
                    <a:gd name="connsiteY1" fmla="*/ 82 h 1590"/>
                    <a:gd name="connsiteX2" fmla="*/ 796 w 1728"/>
                    <a:gd name="connsiteY2" fmla="*/ 137 h 1590"/>
                    <a:gd name="connsiteX3" fmla="*/ 768 w 1728"/>
                    <a:gd name="connsiteY3" fmla="*/ 192 h 1590"/>
                    <a:gd name="connsiteX4" fmla="*/ 0 w 1728"/>
                    <a:gd name="connsiteY4" fmla="*/ 1564 h 1590"/>
                    <a:gd name="connsiteX5" fmla="*/ 275 w 1728"/>
                    <a:gd name="connsiteY5" fmla="*/ 1591 h 1590"/>
                    <a:gd name="connsiteX6" fmla="*/ 1591 w 1728"/>
                    <a:gd name="connsiteY6" fmla="*/ 137 h 1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28" h="1590">
                      <a:moveTo>
                        <a:pt x="1729" y="0"/>
                      </a:moveTo>
                      <a:lnTo>
                        <a:pt x="1317" y="82"/>
                      </a:lnTo>
                      <a:lnTo>
                        <a:pt x="796" y="137"/>
                      </a:lnTo>
                      <a:lnTo>
                        <a:pt x="768" y="192"/>
                      </a:lnTo>
                      <a:lnTo>
                        <a:pt x="0" y="1564"/>
                      </a:lnTo>
                      <a:lnTo>
                        <a:pt x="275" y="1591"/>
                      </a:lnTo>
                      <a:lnTo>
                        <a:pt x="1591" y="13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80" name="任意多边形: 形状 5179">
                  <a:extLst>
                    <a:ext uri="{FF2B5EF4-FFF2-40B4-BE49-F238E27FC236}">
                      <a16:creationId xmlns:a16="http://schemas.microsoft.com/office/drawing/2014/main" id="{30BE8F4F-7C13-36C8-3C1B-A2AE30B392D1}"/>
                    </a:ext>
                  </a:extLst>
                </p:cNvPr>
                <p:cNvSpPr/>
                <p:nvPr/>
              </p:nvSpPr>
              <p:spPr>
                <a:xfrm>
                  <a:off x="12086463" y="3372705"/>
                  <a:ext cx="137" cy="164"/>
                </a:xfrm>
                <a:custGeom>
                  <a:avLst/>
                  <a:gdLst>
                    <a:gd name="connsiteX0" fmla="*/ 137 w 137"/>
                    <a:gd name="connsiteY0" fmla="*/ 110 h 164"/>
                    <a:gd name="connsiteX1" fmla="*/ 27 w 137"/>
                    <a:gd name="connsiteY1" fmla="*/ 0 h 164"/>
                    <a:gd name="connsiteX2" fmla="*/ 0 w 137"/>
                    <a:gd name="connsiteY2" fmla="*/ 55 h 164"/>
                    <a:gd name="connsiteX3" fmla="*/ 110 w 137"/>
                    <a:gd name="connsiteY3" fmla="*/ 165 h 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7" h="164">
                      <a:moveTo>
                        <a:pt x="137" y="110"/>
                      </a:moveTo>
                      <a:lnTo>
                        <a:pt x="27" y="0"/>
                      </a:lnTo>
                      <a:lnTo>
                        <a:pt x="0" y="55"/>
                      </a:lnTo>
                      <a:lnTo>
                        <a:pt x="110" y="16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81" name="任意多边形: 形状 5180">
                  <a:extLst>
                    <a:ext uri="{FF2B5EF4-FFF2-40B4-BE49-F238E27FC236}">
                      <a16:creationId xmlns:a16="http://schemas.microsoft.com/office/drawing/2014/main" id="{1316929B-6A1A-FC8B-02BB-0B037D4F787F}"/>
                    </a:ext>
                  </a:extLst>
                </p:cNvPr>
                <p:cNvSpPr/>
                <p:nvPr/>
              </p:nvSpPr>
              <p:spPr>
                <a:xfrm>
                  <a:off x="12086518" y="3372870"/>
                  <a:ext cx="630" cy="1014"/>
                </a:xfrm>
                <a:custGeom>
                  <a:avLst/>
                  <a:gdLst>
                    <a:gd name="connsiteX0" fmla="*/ 522 w 630"/>
                    <a:gd name="connsiteY0" fmla="*/ 658 h 1014"/>
                    <a:gd name="connsiteX1" fmla="*/ 330 w 630"/>
                    <a:gd name="connsiteY1" fmla="*/ 357 h 1014"/>
                    <a:gd name="connsiteX2" fmla="*/ 27 w 630"/>
                    <a:gd name="connsiteY2" fmla="*/ 0 h 1014"/>
                    <a:gd name="connsiteX3" fmla="*/ 0 w 630"/>
                    <a:gd name="connsiteY3" fmla="*/ 82 h 1014"/>
                    <a:gd name="connsiteX4" fmla="*/ 192 w 630"/>
                    <a:gd name="connsiteY4" fmla="*/ 905 h 1014"/>
                    <a:gd name="connsiteX5" fmla="*/ 357 w 630"/>
                    <a:gd name="connsiteY5" fmla="*/ 933 h 1014"/>
                    <a:gd name="connsiteX6" fmla="*/ 631 w 630"/>
                    <a:gd name="connsiteY6" fmla="*/ 1015 h 1014"/>
                    <a:gd name="connsiteX7" fmla="*/ 604 w 630"/>
                    <a:gd name="connsiteY7" fmla="*/ 878 h 1014"/>
                    <a:gd name="connsiteX8" fmla="*/ 522 w 630"/>
                    <a:gd name="connsiteY8" fmla="*/ 658 h 1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30" h="1014">
                      <a:moveTo>
                        <a:pt x="522" y="658"/>
                      </a:moveTo>
                      <a:lnTo>
                        <a:pt x="330" y="357"/>
                      </a:lnTo>
                      <a:lnTo>
                        <a:pt x="27" y="0"/>
                      </a:lnTo>
                      <a:lnTo>
                        <a:pt x="0" y="82"/>
                      </a:lnTo>
                      <a:cubicBezTo>
                        <a:pt x="110" y="329"/>
                        <a:pt x="192" y="603"/>
                        <a:pt x="192" y="905"/>
                      </a:cubicBezTo>
                      <a:lnTo>
                        <a:pt x="357" y="933"/>
                      </a:lnTo>
                      <a:lnTo>
                        <a:pt x="631" y="1015"/>
                      </a:lnTo>
                      <a:lnTo>
                        <a:pt x="604" y="878"/>
                      </a:lnTo>
                      <a:lnTo>
                        <a:pt x="522" y="658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82" name="任意多边形: 形状 5181">
                  <a:extLst>
                    <a:ext uri="{FF2B5EF4-FFF2-40B4-BE49-F238E27FC236}">
                      <a16:creationId xmlns:a16="http://schemas.microsoft.com/office/drawing/2014/main" id="{E7B7E660-93C6-17BE-2CF4-3C898010C77E}"/>
                    </a:ext>
                  </a:extLst>
                </p:cNvPr>
                <p:cNvSpPr/>
                <p:nvPr/>
              </p:nvSpPr>
              <p:spPr>
                <a:xfrm>
                  <a:off x="12086738" y="3372925"/>
                  <a:ext cx="850" cy="1124"/>
                </a:xfrm>
                <a:custGeom>
                  <a:avLst/>
                  <a:gdLst>
                    <a:gd name="connsiteX0" fmla="*/ 576 w 850"/>
                    <a:gd name="connsiteY0" fmla="*/ 1015 h 1124"/>
                    <a:gd name="connsiteX1" fmla="*/ 851 w 850"/>
                    <a:gd name="connsiteY1" fmla="*/ 1125 h 1124"/>
                    <a:gd name="connsiteX2" fmla="*/ 0 w 850"/>
                    <a:gd name="connsiteY2" fmla="*/ 0 h 1124"/>
                    <a:gd name="connsiteX3" fmla="*/ 330 w 850"/>
                    <a:gd name="connsiteY3" fmla="*/ 603 h 1124"/>
                    <a:gd name="connsiteX4" fmla="*/ 576 w 850"/>
                    <a:gd name="connsiteY4" fmla="*/ 1015 h 1124"/>
                    <a:gd name="connsiteX5" fmla="*/ 576 w 850"/>
                    <a:gd name="connsiteY5" fmla="*/ 1015 h 1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50" h="1124">
                      <a:moveTo>
                        <a:pt x="576" y="1015"/>
                      </a:moveTo>
                      <a:lnTo>
                        <a:pt x="851" y="1125"/>
                      </a:lnTo>
                      <a:cubicBezTo>
                        <a:pt x="603" y="741"/>
                        <a:pt x="302" y="357"/>
                        <a:pt x="0" y="0"/>
                      </a:cubicBezTo>
                      <a:cubicBezTo>
                        <a:pt x="137" y="165"/>
                        <a:pt x="247" y="384"/>
                        <a:pt x="330" y="603"/>
                      </a:cubicBezTo>
                      <a:lnTo>
                        <a:pt x="576" y="1015"/>
                      </a:lnTo>
                      <a:lnTo>
                        <a:pt x="576" y="101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83" name="任意多边形: 形状 5182">
                  <a:extLst>
                    <a:ext uri="{FF2B5EF4-FFF2-40B4-BE49-F238E27FC236}">
                      <a16:creationId xmlns:a16="http://schemas.microsoft.com/office/drawing/2014/main" id="{E7366F22-C626-7EDA-34BA-912B72666CB0}"/>
                    </a:ext>
                  </a:extLst>
                </p:cNvPr>
                <p:cNvSpPr/>
                <p:nvPr/>
              </p:nvSpPr>
              <p:spPr>
                <a:xfrm>
                  <a:off x="12080648" y="3374241"/>
                  <a:ext cx="6474" cy="11823"/>
                </a:xfrm>
                <a:custGeom>
                  <a:avLst/>
                  <a:gdLst>
                    <a:gd name="connsiteX0" fmla="*/ 6474 w 6474"/>
                    <a:gd name="connsiteY0" fmla="*/ 1262 h 11823"/>
                    <a:gd name="connsiteX1" fmla="*/ 6337 w 6474"/>
                    <a:gd name="connsiteY1" fmla="*/ 713 h 11823"/>
                    <a:gd name="connsiteX2" fmla="*/ 6090 w 6474"/>
                    <a:gd name="connsiteY2" fmla="*/ 0 h 11823"/>
                    <a:gd name="connsiteX3" fmla="*/ 82 w 6474"/>
                    <a:gd name="connsiteY3" fmla="*/ 10808 h 11823"/>
                    <a:gd name="connsiteX4" fmla="*/ 0 w 6474"/>
                    <a:gd name="connsiteY4" fmla="*/ 11823 h 11823"/>
                    <a:gd name="connsiteX5" fmla="*/ 6474 w 6474"/>
                    <a:gd name="connsiteY5" fmla="*/ 1262 h 11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474" h="11823">
                      <a:moveTo>
                        <a:pt x="6474" y="1262"/>
                      </a:moveTo>
                      <a:lnTo>
                        <a:pt x="6337" y="713"/>
                      </a:lnTo>
                      <a:lnTo>
                        <a:pt x="6090" y="0"/>
                      </a:lnTo>
                      <a:cubicBezTo>
                        <a:pt x="6035" y="2963"/>
                        <a:pt x="2826" y="7489"/>
                        <a:pt x="82" y="10808"/>
                      </a:cubicBezTo>
                      <a:lnTo>
                        <a:pt x="0" y="11823"/>
                      </a:lnTo>
                      <a:cubicBezTo>
                        <a:pt x="2606" y="8778"/>
                        <a:pt x="5898" y="4389"/>
                        <a:pt x="6474" y="126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84" name="任意多边形: 形状 5183">
                  <a:extLst>
                    <a:ext uri="{FF2B5EF4-FFF2-40B4-BE49-F238E27FC236}">
                      <a16:creationId xmlns:a16="http://schemas.microsoft.com/office/drawing/2014/main" id="{39B69123-CF20-4F53-A46F-6CD4935C6F4D}"/>
                    </a:ext>
                  </a:extLst>
                </p:cNvPr>
                <p:cNvSpPr/>
                <p:nvPr/>
              </p:nvSpPr>
              <p:spPr>
                <a:xfrm>
                  <a:off x="12087122" y="3373885"/>
                  <a:ext cx="1316" cy="5020"/>
                </a:xfrm>
                <a:custGeom>
                  <a:avLst/>
                  <a:gdLst>
                    <a:gd name="connsiteX0" fmla="*/ 1317 w 1316"/>
                    <a:gd name="connsiteY0" fmla="*/ 2798 h 5020"/>
                    <a:gd name="connsiteX1" fmla="*/ 192 w 1316"/>
                    <a:gd name="connsiteY1" fmla="*/ 55 h 5020"/>
                    <a:gd name="connsiteX2" fmla="*/ 109 w 1316"/>
                    <a:gd name="connsiteY2" fmla="*/ 27 h 5020"/>
                    <a:gd name="connsiteX3" fmla="*/ 27 w 1316"/>
                    <a:gd name="connsiteY3" fmla="*/ 0 h 5020"/>
                    <a:gd name="connsiteX4" fmla="*/ 0 w 1316"/>
                    <a:gd name="connsiteY4" fmla="*/ 1619 h 5020"/>
                    <a:gd name="connsiteX5" fmla="*/ 164 w 1316"/>
                    <a:gd name="connsiteY5" fmla="*/ 5020 h 5020"/>
                    <a:gd name="connsiteX6" fmla="*/ 1317 w 1316"/>
                    <a:gd name="connsiteY6" fmla="*/ 2798 h 50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16" h="5020">
                      <a:moveTo>
                        <a:pt x="1317" y="2798"/>
                      </a:moveTo>
                      <a:cubicBezTo>
                        <a:pt x="1097" y="1838"/>
                        <a:pt x="713" y="933"/>
                        <a:pt x="192" y="55"/>
                      </a:cubicBezTo>
                      <a:lnTo>
                        <a:pt x="109" y="27"/>
                      </a:lnTo>
                      <a:lnTo>
                        <a:pt x="27" y="0"/>
                      </a:lnTo>
                      <a:cubicBezTo>
                        <a:pt x="137" y="494"/>
                        <a:pt x="137" y="1042"/>
                        <a:pt x="0" y="1619"/>
                      </a:cubicBezTo>
                      <a:cubicBezTo>
                        <a:pt x="246" y="2743"/>
                        <a:pt x="301" y="3895"/>
                        <a:pt x="164" y="5020"/>
                      </a:cubicBezTo>
                      <a:lnTo>
                        <a:pt x="1317" y="2798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85" name="任意多边形: 形状 5184">
                  <a:extLst>
                    <a:ext uri="{FF2B5EF4-FFF2-40B4-BE49-F238E27FC236}">
                      <a16:creationId xmlns:a16="http://schemas.microsoft.com/office/drawing/2014/main" id="{5E35B820-681D-51DD-19BA-8405D3C7A71B}"/>
                    </a:ext>
                  </a:extLst>
                </p:cNvPr>
                <p:cNvSpPr/>
                <p:nvPr/>
              </p:nvSpPr>
              <p:spPr>
                <a:xfrm>
                  <a:off x="12087862" y="3376216"/>
                  <a:ext cx="1429" cy="6967"/>
                </a:xfrm>
                <a:custGeom>
                  <a:avLst/>
                  <a:gdLst>
                    <a:gd name="connsiteX0" fmla="*/ 0 w 1429"/>
                    <a:gd name="connsiteY0" fmla="*/ 6968 h 6967"/>
                    <a:gd name="connsiteX1" fmla="*/ 604 w 1429"/>
                    <a:gd name="connsiteY1" fmla="*/ 5898 h 6967"/>
                    <a:gd name="connsiteX2" fmla="*/ 768 w 1429"/>
                    <a:gd name="connsiteY2" fmla="*/ 5486 h 6967"/>
                    <a:gd name="connsiteX3" fmla="*/ 1098 w 1429"/>
                    <a:gd name="connsiteY3" fmla="*/ 4746 h 6967"/>
                    <a:gd name="connsiteX4" fmla="*/ 1399 w 1429"/>
                    <a:gd name="connsiteY4" fmla="*/ 4197 h 6967"/>
                    <a:gd name="connsiteX5" fmla="*/ 823 w 1429"/>
                    <a:gd name="connsiteY5" fmla="*/ 0 h 6967"/>
                    <a:gd name="connsiteX6" fmla="*/ 577 w 1429"/>
                    <a:gd name="connsiteY6" fmla="*/ 466 h 6967"/>
                    <a:gd name="connsiteX7" fmla="*/ 0 w 1429"/>
                    <a:gd name="connsiteY7" fmla="*/ 6968 h 6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29" h="6967">
                      <a:moveTo>
                        <a:pt x="0" y="6968"/>
                      </a:moveTo>
                      <a:cubicBezTo>
                        <a:pt x="220" y="6611"/>
                        <a:pt x="412" y="6255"/>
                        <a:pt x="604" y="5898"/>
                      </a:cubicBezTo>
                      <a:lnTo>
                        <a:pt x="768" y="5486"/>
                      </a:lnTo>
                      <a:cubicBezTo>
                        <a:pt x="878" y="5240"/>
                        <a:pt x="988" y="4993"/>
                        <a:pt x="1098" y="4746"/>
                      </a:cubicBezTo>
                      <a:lnTo>
                        <a:pt x="1399" y="4197"/>
                      </a:lnTo>
                      <a:cubicBezTo>
                        <a:pt x="1509" y="2771"/>
                        <a:pt x="1317" y="1344"/>
                        <a:pt x="823" y="0"/>
                      </a:cubicBezTo>
                      <a:lnTo>
                        <a:pt x="577" y="466"/>
                      </a:lnTo>
                      <a:cubicBezTo>
                        <a:pt x="1098" y="2579"/>
                        <a:pt x="905" y="4883"/>
                        <a:pt x="0" y="696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86" name="任意多边形: 形状 5185">
                  <a:extLst>
                    <a:ext uri="{FF2B5EF4-FFF2-40B4-BE49-F238E27FC236}">
                      <a16:creationId xmlns:a16="http://schemas.microsoft.com/office/drawing/2014/main" id="{94CA3F7B-38C5-00ED-5C16-095672073A43}"/>
                    </a:ext>
                  </a:extLst>
                </p:cNvPr>
                <p:cNvSpPr/>
                <p:nvPr/>
              </p:nvSpPr>
              <p:spPr>
                <a:xfrm>
                  <a:off x="12087753" y="3381977"/>
                  <a:ext cx="767" cy="2989"/>
                </a:xfrm>
                <a:custGeom>
                  <a:avLst/>
                  <a:gdLst>
                    <a:gd name="connsiteX0" fmla="*/ 0 w 767"/>
                    <a:gd name="connsiteY0" fmla="*/ 2935 h 2989"/>
                    <a:gd name="connsiteX1" fmla="*/ 768 w 767"/>
                    <a:gd name="connsiteY1" fmla="*/ 0 h 2989"/>
                    <a:gd name="connsiteX2" fmla="*/ 713 w 767"/>
                    <a:gd name="connsiteY2" fmla="*/ 137 h 2989"/>
                    <a:gd name="connsiteX3" fmla="*/ 0 w 767"/>
                    <a:gd name="connsiteY3" fmla="*/ 2990 h 2989"/>
                    <a:gd name="connsiteX4" fmla="*/ 0 w 767"/>
                    <a:gd name="connsiteY4" fmla="*/ 2935 h 29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7" h="2989">
                      <a:moveTo>
                        <a:pt x="0" y="2935"/>
                      </a:moveTo>
                      <a:cubicBezTo>
                        <a:pt x="192" y="1865"/>
                        <a:pt x="439" y="878"/>
                        <a:pt x="768" y="0"/>
                      </a:cubicBezTo>
                      <a:lnTo>
                        <a:pt x="713" y="137"/>
                      </a:lnTo>
                      <a:cubicBezTo>
                        <a:pt x="411" y="988"/>
                        <a:pt x="164" y="1975"/>
                        <a:pt x="0" y="2990"/>
                      </a:cubicBezTo>
                      <a:lnTo>
                        <a:pt x="0" y="293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87" name="任意多边形: 形状 5186">
                  <a:extLst>
                    <a:ext uri="{FF2B5EF4-FFF2-40B4-BE49-F238E27FC236}">
                      <a16:creationId xmlns:a16="http://schemas.microsoft.com/office/drawing/2014/main" id="{752F1039-F367-FF97-DA1F-D32CC96BCDC0}"/>
                    </a:ext>
                  </a:extLst>
                </p:cNvPr>
                <p:cNvSpPr/>
                <p:nvPr/>
              </p:nvSpPr>
              <p:spPr>
                <a:xfrm>
                  <a:off x="12080456" y="3385050"/>
                  <a:ext cx="3731" cy="3922"/>
                </a:xfrm>
                <a:custGeom>
                  <a:avLst/>
                  <a:gdLst>
                    <a:gd name="connsiteX0" fmla="*/ 110 w 3731"/>
                    <a:gd name="connsiteY0" fmla="*/ 2140 h 3922"/>
                    <a:gd name="connsiteX1" fmla="*/ 0 w 3731"/>
                    <a:gd name="connsiteY1" fmla="*/ 3676 h 3922"/>
                    <a:gd name="connsiteX2" fmla="*/ 0 w 3731"/>
                    <a:gd name="connsiteY2" fmla="*/ 3923 h 3922"/>
                    <a:gd name="connsiteX3" fmla="*/ 768 w 3731"/>
                    <a:gd name="connsiteY3" fmla="*/ 3758 h 3922"/>
                    <a:gd name="connsiteX4" fmla="*/ 1536 w 3731"/>
                    <a:gd name="connsiteY4" fmla="*/ 3539 h 3922"/>
                    <a:gd name="connsiteX5" fmla="*/ 2030 w 3731"/>
                    <a:gd name="connsiteY5" fmla="*/ 3347 h 3922"/>
                    <a:gd name="connsiteX6" fmla="*/ 3731 w 3731"/>
                    <a:gd name="connsiteY6" fmla="*/ 0 h 3922"/>
                    <a:gd name="connsiteX7" fmla="*/ 110 w 3731"/>
                    <a:gd name="connsiteY7" fmla="*/ 2140 h 3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31" h="3922">
                      <a:moveTo>
                        <a:pt x="110" y="2140"/>
                      </a:moveTo>
                      <a:lnTo>
                        <a:pt x="0" y="3676"/>
                      </a:lnTo>
                      <a:lnTo>
                        <a:pt x="0" y="3923"/>
                      </a:lnTo>
                      <a:lnTo>
                        <a:pt x="768" y="3758"/>
                      </a:lnTo>
                      <a:cubicBezTo>
                        <a:pt x="1015" y="3676"/>
                        <a:pt x="1262" y="3594"/>
                        <a:pt x="1536" y="3539"/>
                      </a:cubicBezTo>
                      <a:lnTo>
                        <a:pt x="2030" y="3347"/>
                      </a:lnTo>
                      <a:lnTo>
                        <a:pt x="3731" y="0"/>
                      </a:lnTo>
                      <a:cubicBezTo>
                        <a:pt x="2688" y="933"/>
                        <a:pt x="1454" y="1673"/>
                        <a:pt x="110" y="214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88" name="任意多边形: 形状 5187">
                  <a:extLst>
                    <a:ext uri="{FF2B5EF4-FFF2-40B4-BE49-F238E27FC236}">
                      <a16:creationId xmlns:a16="http://schemas.microsoft.com/office/drawing/2014/main" id="{CB7154D5-09B9-55FF-BB9D-0D8E3A3ADD17}"/>
                    </a:ext>
                  </a:extLst>
                </p:cNvPr>
                <p:cNvSpPr/>
                <p:nvPr/>
              </p:nvSpPr>
              <p:spPr>
                <a:xfrm>
                  <a:off x="12086244" y="3373281"/>
                  <a:ext cx="301" cy="438"/>
                </a:xfrm>
                <a:custGeom>
                  <a:avLst/>
                  <a:gdLst>
                    <a:gd name="connsiteX0" fmla="*/ 0 w 301"/>
                    <a:gd name="connsiteY0" fmla="*/ 302 h 438"/>
                    <a:gd name="connsiteX1" fmla="*/ 0 w 301"/>
                    <a:gd name="connsiteY1" fmla="*/ 384 h 438"/>
                    <a:gd name="connsiteX2" fmla="*/ 274 w 301"/>
                    <a:gd name="connsiteY2" fmla="*/ 439 h 438"/>
                    <a:gd name="connsiteX3" fmla="*/ 301 w 301"/>
                    <a:gd name="connsiteY3" fmla="*/ 439 h 438"/>
                    <a:gd name="connsiteX4" fmla="*/ 192 w 301"/>
                    <a:gd name="connsiteY4" fmla="*/ 165 h 438"/>
                    <a:gd name="connsiteX5" fmla="*/ 82 w 301"/>
                    <a:gd name="connsiteY5" fmla="*/ 0 h 438"/>
                    <a:gd name="connsiteX6" fmla="*/ 0 w 301"/>
                    <a:gd name="connsiteY6" fmla="*/ 165 h 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1" h="438">
                      <a:moveTo>
                        <a:pt x="0" y="302"/>
                      </a:moveTo>
                      <a:lnTo>
                        <a:pt x="0" y="384"/>
                      </a:lnTo>
                      <a:lnTo>
                        <a:pt x="274" y="439"/>
                      </a:lnTo>
                      <a:lnTo>
                        <a:pt x="301" y="439"/>
                      </a:lnTo>
                      <a:lnTo>
                        <a:pt x="192" y="165"/>
                      </a:lnTo>
                      <a:lnTo>
                        <a:pt x="82" y="0"/>
                      </a:lnTo>
                      <a:lnTo>
                        <a:pt x="0" y="16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89" name="任意多边形: 形状 5188">
                  <a:extLst>
                    <a:ext uri="{FF2B5EF4-FFF2-40B4-BE49-F238E27FC236}">
                      <a16:creationId xmlns:a16="http://schemas.microsoft.com/office/drawing/2014/main" id="{EC9B7DA2-E30F-C6CE-7B90-46A1285822D5}"/>
                    </a:ext>
                  </a:extLst>
                </p:cNvPr>
                <p:cNvSpPr/>
                <p:nvPr/>
              </p:nvSpPr>
              <p:spPr>
                <a:xfrm>
                  <a:off x="12079633" y="3382581"/>
                  <a:ext cx="1426" cy="2633"/>
                </a:xfrm>
                <a:custGeom>
                  <a:avLst/>
                  <a:gdLst>
                    <a:gd name="connsiteX0" fmla="*/ 1344 w 1426"/>
                    <a:gd name="connsiteY0" fmla="*/ 494 h 2633"/>
                    <a:gd name="connsiteX1" fmla="*/ 1372 w 1426"/>
                    <a:gd name="connsiteY1" fmla="*/ 357 h 2633"/>
                    <a:gd name="connsiteX2" fmla="*/ 1427 w 1426"/>
                    <a:gd name="connsiteY2" fmla="*/ 0 h 2633"/>
                    <a:gd name="connsiteX3" fmla="*/ 0 w 1426"/>
                    <a:gd name="connsiteY3" fmla="*/ 2634 h 2633"/>
                    <a:gd name="connsiteX4" fmla="*/ 549 w 1426"/>
                    <a:gd name="connsiteY4" fmla="*/ 1975 h 2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26" h="2633">
                      <a:moveTo>
                        <a:pt x="1344" y="494"/>
                      </a:moveTo>
                      <a:lnTo>
                        <a:pt x="1372" y="357"/>
                      </a:lnTo>
                      <a:lnTo>
                        <a:pt x="1427" y="0"/>
                      </a:lnTo>
                      <a:lnTo>
                        <a:pt x="0" y="2634"/>
                      </a:lnTo>
                      <a:lnTo>
                        <a:pt x="549" y="197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90" name="任意多边形: 形状 5189">
                  <a:extLst>
                    <a:ext uri="{FF2B5EF4-FFF2-40B4-BE49-F238E27FC236}">
                      <a16:creationId xmlns:a16="http://schemas.microsoft.com/office/drawing/2014/main" id="{59E91C84-FD29-96A3-D364-3CB6E2B2808F}"/>
                    </a:ext>
                  </a:extLst>
                </p:cNvPr>
                <p:cNvSpPr/>
                <p:nvPr/>
              </p:nvSpPr>
              <p:spPr>
                <a:xfrm>
                  <a:off x="12085970" y="3373226"/>
                  <a:ext cx="274" cy="438"/>
                </a:xfrm>
                <a:custGeom>
                  <a:avLst/>
                  <a:gdLst>
                    <a:gd name="connsiteX0" fmla="*/ 0 w 274"/>
                    <a:gd name="connsiteY0" fmla="*/ 439 h 438"/>
                    <a:gd name="connsiteX1" fmla="*/ 165 w 274"/>
                    <a:gd name="connsiteY1" fmla="*/ 439 h 438"/>
                    <a:gd name="connsiteX2" fmla="*/ 275 w 274"/>
                    <a:gd name="connsiteY2" fmla="*/ 220 h 438"/>
                    <a:gd name="connsiteX3" fmla="*/ 247 w 274"/>
                    <a:gd name="connsiteY3" fmla="*/ 0 h 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" h="438">
                      <a:moveTo>
                        <a:pt x="0" y="439"/>
                      </a:moveTo>
                      <a:lnTo>
                        <a:pt x="165" y="439"/>
                      </a:lnTo>
                      <a:lnTo>
                        <a:pt x="275" y="220"/>
                      </a:lnTo>
                      <a:lnTo>
                        <a:pt x="247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91" name="任意多边形: 形状 5190">
                  <a:extLst>
                    <a:ext uri="{FF2B5EF4-FFF2-40B4-BE49-F238E27FC236}">
                      <a16:creationId xmlns:a16="http://schemas.microsoft.com/office/drawing/2014/main" id="{EA6D8018-69D5-8B9C-4B4E-4777521FECB4}"/>
                    </a:ext>
                  </a:extLst>
                </p:cNvPr>
                <p:cNvSpPr/>
                <p:nvPr/>
              </p:nvSpPr>
              <p:spPr>
                <a:xfrm>
                  <a:off x="12086463" y="3372760"/>
                  <a:ext cx="109" cy="192"/>
                </a:xfrm>
                <a:custGeom>
                  <a:avLst/>
                  <a:gdLst>
                    <a:gd name="connsiteX0" fmla="*/ 0 w 109"/>
                    <a:gd name="connsiteY0" fmla="*/ 0 h 192"/>
                    <a:gd name="connsiteX1" fmla="*/ 0 w 109"/>
                    <a:gd name="connsiteY1" fmla="*/ 27 h 192"/>
                    <a:gd name="connsiteX2" fmla="*/ 0 w 109"/>
                    <a:gd name="connsiteY2" fmla="*/ 82 h 192"/>
                    <a:gd name="connsiteX3" fmla="*/ 55 w 109"/>
                    <a:gd name="connsiteY3" fmla="*/ 192 h 192"/>
                    <a:gd name="connsiteX4" fmla="*/ 110 w 109"/>
                    <a:gd name="connsiteY4" fmla="*/ 110 h 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" h="192">
                      <a:moveTo>
                        <a:pt x="0" y="0"/>
                      </a:moveTo>
                      <a:lnTo>
                        <a:pt x="0" y="27"/>
                      </a:lnTo>
                      <a:lnTo>
                        <a:pt x="0" y="82"/>
                      </a:lnTo>
                      <a:lnTo>
                        <a:pt x="55" y="192"/>
                      </a:lnTo>
                      <a:lnTo>
                        <a:pt x="110" y="11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92" name="任意多边形: 形状 5191">
                  <a:extLst>
                    <a:ext uri="{FF2B5EF4-FFF2-40B4-BE49-F238E27FC236}">
                      <a16:creationId xmlns:a16="http://schemas.microsoft.com/office/drawing/2014/main" id="{7DBA77D2-2EC8-3512-7B2D-F590AA310936}"/>
                    </a:ext>
                  </a:extLst>
                </p:cNvPr>
                <p:cNvSpPr/>
                <p:nvPr/>
              </p:nvSpPr>
              <p:spPr>
                <a:xfrm>
                  <a:off x="12112332" y="3387628"/>
                  <a:ext cx="301" cy="54"/>
                </a:xfrm>
                <a:custGeom>
                  <a:avLst/>
                  <a:gdLst>
                    <a:gd name="connsiteX0" fmla="*/ 165 w 301"/>
                    <a:gd name="connsiteY0" fmla="*/ 55 h 54"/>
                    <a:gd name="connsiteX1" fmla="*/ 301 w 301"/>
                    <a:gd name="connsiteY1" fmla="*/ 0 h 54"/>
                    <a:gd name="connsiteX2" fmla="*/ 301 w 301"/>
                    <a:gd name="connsiteY2" fmla="*/ 0 h 54"/>
                    <a:gd name="connsiteX3" fmla="*/ 0 w 301"/>
                    <a:gd name="connsiteY3" fmla="*/ 55 h 54"/>
                    <a:gd name="connsiteX4" fmla="*/ 165 w 301"/>
                    <a:gd name="connsiteY4" fmla="*/ 55 h 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1" h="54">
                      <a:moveTo>
                        <a:pt x="165" y="55"/>
                      </a:moveTo>
                      <a:cubicBezTo>
                        <a:pt x="219" y="27"/>
                        <a:pt x="246" y="27"/>
                        <a:pt x="301" y="0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lnTo>
                        <a:pt x="0" y="55"/>
                      </a:lnTo>
                      <a:cubicBezTo>
                        <a:pt x="55" y="55"/>
                        <a:pt x="110" y="55"/>
                        <a:pt x="165" y="5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93" name="任意多边形: 形状 5192">
                  <a:extLst>
                    <a:ext uri="{FF2B5EF4-FFF2-40B4-BE49-F238E27FC236}">
                      <a16:creationId xmlns:a16="http://schemas.microsoft.com/office/drawing/2014/main" id="{F9260E87-E2AA-0E9B-2E2B-29E29E69EFEA}"/>
                    </a:ext>
                  </a:extLst>
                </p:cNvPr>
                <p:cNvSpPr/>
                <p:nvPr/>
              </p:nvSpPr>
              <p:spPr>
                <a:xfrm>
                  <a:off x="12111756" y="3387710"/>
                  <a:ext cx="219" cy="109"/>
                </a:xfrm>
                <a:custGeom>
                  <a:avLst/>
                  <a:gdLst>
                    <a:gd name="connsiteX0" fmla="*/ 82 w 219"/>
                    <a:gd name="connsiteY0" fmla="*/ 82 h 109"/>
                    <a:gd name="connsiteX1" fmla="*/ 219 w 219"/>
                    <a:gd name="connsiteY1" fmla="*/ 55 h 109"/>
                    <a:gd name="connsiteX2" fmla="*/ 219 w 219"/>
                    <a:gd name="connsiteY2" fmla="*/ 0 h 109"/>
                    <a:gd name="connsiteX3" fmla="*/ 0 w 219"/>
                    <a:gd name="connsiteY3" fmla="*/ 82 h 109"/>
                    <a:gd name="connsiteX4" fmla="*/ 0 w 219"/>
                    <a:gd name="connsiteY4" fmla="*/ 110 h 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9" h="109">
                      <a:moveTo>
                        <a:pt x="82" y="82"/>
                      </a:moveTo>
                      <a:lnTo>
                        <a:pt x="219" y="55"/>
                      </a:lnTo>
                      <a:lnTo>
                        <a:pt x="219" y="0"/>
                      </a:lnTo>
                      <a:lnTo>
                        <a:pt x="0" y="82"/>
                      </a:lnTo>
                      <a:lnTo>
                        <a:pt x="0" y="11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94" name="任意多边形: 形状 5193">
                  <a:extLst>
                    <a:ext uri="{FF2B5EF4-FFF2-40B4-BE49-F238E27FC236}">
                      <a16:creationId xmlns:a16="http://schemas.microsoft.com/office/drawing/2014/main" id="{7E4AC6F1-42B2-5B52-3489-34D45B49FD56}"/>
                    </a:ext>
                  </a:extLst>
                </p:cNvPr>
                <p:cNvSpPr/>
                <p:nvPr/>
              </p:nvSpPr>
              <p:spPr>
                <a:xfrm>
                  <a:off x="12108918" y="3387457"/>
                  <a:ext cx="8350" cy="19208"/>
                </a:xfrm>
                <a:custGeom>
                  <a:avLst/>
                  <a:gdLst>
                    <a:gd name="connsiteX0" fmla="*/ 3579 w 8350"/>
                    <a:gd name="connsiteY0" fmla="*/ 226 h 19208"/>
                    <a:gd name="connsiteX1" fmla="*/ 3057 w 8350"/>
                    <a:gd name="connsiteY1" fmla="*/ 391 h 19208"/>
                    <a:gd name="connsiteX2" fmla="*/ 3030 w 8350"/>
                    <a:gd name="connsiteY2" fmla="*/ 500 h 19208"/>
                    <a:gd name="connsiteX3" fmla="*/ 3002 w 8350"/>
                    <a:gd name="connsiteY3" fmla="*/ 528 h 19208"/>
                    <a:gd name="connsiteX4" fmla="*/ 3030 w 8350"/>
                    <a:gd name="connsiteY4" fmla="*/ 418 h 19208"/>
                    <a:gd name="connsiteX5" fmla="*/ 2975 w 8350"/>
                    <a:gd name="connsiteY5" fmla="*/ 445 h 19208"/>
                    <a:gd name="connsiteX6" fmla="*/ 2811 w 8350"/>
                    <a:gd name="connsiteY6" fmla="*/ 528 h 19208"/>
                    <a:gd name="connsiteX7" fmla="*/ 2783 w 8350"/>
                    <a:gd name="connsiteY7" fmla="*/ 637 h 19208"/>
                    <a:gd name="connsiteX8" fmla="*/ 2756 w 8350"/>
                    <a:gd name="connsiteY8" fmla="*/ 637 h 19208"/>
                    <a:gd name="connsiteX9" fmla="*/ 2783 w 8350"/>
                    <a:gd name="connsiteY9" fmla="*/ 528 h 19208"/>
                    <a:gd name="connsiteX10" fmla="*/ 2646 w 8350"/>
                    <a:gd name="connsiteY10" fmla="*/ 583 h 19208"/>
                    <a:gd name="connsiteX11" fmla="*/ 2619 w 8350"/>
                    <a:gd name="connsiteY11" fmla="*/ 720 h 19208"/>
                    <a:gd name="connsiteX12" fmla="*/ 2591 w 8350"/>
                    <a:gd name="connsiteY12" fmla="*/ 747 h 19208"/>
                    <a:gd name="connsiteX13" fmla="*/ 2481 w 8350"/>
                    <a:gd name="connsiteY13" fmla="*/ 1268 h 19208"/>
                    <a:gd name="connsiteX14" fmla="*/ 2481 w 8350"/>
                    <a:gd name="connsiteY14" fmla="*/ 1268 h 19208"/>
                    <a:gd name="connsiteX15" fmla="*/ 2591 w 8350"/>
                    <a:gd name="connsiteY15" fmla="*/ 774 h 19208"/>
                    <a:gd name="connsiteX16" fmla="*/ 2426 w 8350"/>
                    <a:gd name="connsiteY16" fmla="*/ 857 h 19208"/>
                    <a:gd name="connsiteX17" fmla="*/ 2234 w 8350"/>
                    <a:gd name="connsiteY17" fmla="*/ 994 h 19208"/>
                    <a:gd name="connsiteX18" fmla="*/ 2153 w 8350"/>
                    <a:gd name="connsiteY18" fmla="*/ 912 h 19208"/>
                    <a:gd name="connsiteX19" fmla="*/ 287 w 8350"/>
                    <a:gd name="connsiteY19" fmla="*/ 10293 h 19208"/>
                    <a:gd name="connsiteX20" fmla="*/ 369 w 8350"/>
                    <a:gd name="connsiteY20" fmla="*/ 9909 h 19208"/>
                    <a:gd name="connsiteX21" fmla="*/ 369 w 8350"/>
                    <a:gd name="connsiteY21" fmla="*/ 9937 h 19208"/>
                    <a:gd name="connsiteX22" fmla="*/ 287 w 8350"/>
                    <a:gd name="connsiteY22" fmla="*/ 10321 h 19208"/>
                    <a:gd name="connsiteX23" fmla="*/ 314 w 8350"/>
                    <a:gd name="connsiteY23" fmla="*/ 10485 h 19208"/>
                    <a:gd name="connsiteX24" fmla="*/ 177 w 8350"/>
                    <a:gd name="connsiteY24" fmla="*/ 11116 h 19208"/>
                    <a:gd name="connsiteX25" fmla="*/ 204 w 8350"/>
                    <a:gd name="connsiteY25" fmla="*/ 11253 h 19208"/>
                    <a:gd name="connsiteX26" fmla="*/ 342 w 8350"/>
                    <a:gd name="connsiteY26" fmla="*/ 10650 h 19208"/>
                    <a:gd name="connsiteX27" fmla="*/ 424 w 8350"/>
                    <a:gd name="connsiteY27" fmla="*/ 11061 h 19208"/>
                    <a:gd name="connsiteX28" fmla="*/ 287 w 8350"/>
                    <a:gd name="connsiteY28" fmla="*/ 11665 h 19208"/>
                    <a:gd name="connsiteX29" fmla="*/ 314 w 8350"/>
                    <a:gd name="connsiteY29" fmla="*/ 11857 h 19208"/>
                    <a:gd name="connsiteX30" fmla="*/ 451 w 8350"/>
                    <a:gd name="connsiteY30" fmla="*/ 11281 h 19208"/>
                    <a:gd name="connsiteX31" fmla="*/ 534 w 8350"/>
                    <a:gd name="connsiteY31" fmla="*/ 11802 h 19208"/>
                    <a:gd name="connsiteX32" fmla="*/ 424 w 8350"/>
                    <a:gd name="connsiteY32" fmla="*/ 12378 h 19208"/>
                    <a:gd name="connsiteX33" fmla="*/ 1027 w 8350"/>
                    <a:gd name="connsiteY33" fmla="*/ 14902 h 19208"/>
                    <a:gd name="connsiteX34" fmla="*/ 1055 w 8350"/>
                    <a:gd name="connsiteY34" fmla="*/ 14875 h 19208"/>
                    <a:gd name="connsiteX35" fmla="*/ 1220 w 8350"/>
                    <a:gd name="connsiteY35" fmla="*/ 14710 h 19208"/>
                    <a:gd name="connsiteX36" fmla="*/ 2399 w 8350"/>
                    <a:gd name="connsiteY36" fmla="*/ 18578 h 19208"/>
                    <a:gd name="connsiteX37" fmla="*/ 2317 w 8350"/>
                    <a:gd name="connsiteY37" fmla="*/ 19017 h 19208"/>
                    <a:gd name="connsiteX38" fmla="*/ 2399 w 8350"/>
                    <a:gd name="connsiteY38" fmla="*/ 19209 h 19208"/>
                    <a:gd name="connsiteX39" fmla="*/ 2536 w 8350"/>
                    <a:gd name="connsiteY39" fmla="*/ 18934 h 19208"/>
                    <a:gd name="connsiteX40" fmla="*/ 2646 w 8350"/>
                    <a:gd name="connsiteY40" fmla="*/ 19209 h 19208"/>
                    <a:gd name="connsiteX41" fmla="*/ 2756 w 8350"/>
                    <a:gd name="connsiteY41" fmla="*/ 18989 h 19208"/>
                    <a:gd name="connsiteX42" fmla="*/ 2811 w 8350"/>
                    <a:gd name="connsiteY42" fmla="*/ 19126 h 19208"/>
                    <a:gd name="connsiteX43" fmla="*/ 6679 w 8350"/>
                    <a:gd name="connsiteY43" fmla="*/ 144 h 19208"/>
                    <a:gd name="connsiteX44" fmla="*/ 6734 w 8350"/>
                    <a:gd name="connsiteY44" fmla="*/ 144 h 19208"/>
                    <a:gd name="connsiteX45" fmla="*/ 6679 w 8350"/>
                    <a:gd name="connsiteY45" fmla="*/ 144 h 19208"/>
                    <a:gd name="connsiteX46" fmla="*/ 6651 w 8350"/>
                    <a:gd name="connsiteY46" fmla="*/ 144 h 19208"/>
                    <a:gd name="connsiteX47" fmla="*/ 6486 w 8350"/>
                    <a:gd name="connsiteY47" fmla="*/ 116 h 19208"/>
                    <a:gd name="connsiteX48" fmla="*/ 6404 w 8350"/>
                    <a:gd name="connsiteY48" fmla="*/ 89 h 19208"/>
                    <a:gd name="connsiteX49" fmla="*/ 6158 w 8350"/>
                    <a:gd name="connsiteY49" fmla="*/ 61 h 19208"/>
                    <a:gd name="connsiteX50" fmla="*/ 6158 w 8350"/>
                    <a:gd name="connsiteY50" fmla="*/ 61 h 19208"/>
                    <a:gd name="connsiteX51" fmla="*/ 3579 w 8350"/>
                    <a:gd name="connsiteY51" fmla="*/ 226 h 19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8350" h="19208">
                      <a:moveTo>
                        <a:pt x="3579" y="226"/>
                      </a:moveTo>
                      <a:cubicBezTo>
                        <a:pt x="3387" y="281"/>
                        <a:pt x="3222" y="336"/>
                        <a:pt x="3057" y="391"/>
                      </a:cubicBezTo>
                      <a:lnTo>
                        <a:pt x="3030" y="500"/>
                      </a:lnTo>
                      <a:lnTo>
                        <a:pt x="3002" y="528"/>
                      </a:lnTo>
                      <a:lnTo>
                        <a:pt x="3030" y="418"/>
                      </a:lnTo>
                      <a:lnTo>
                        <a:pt x="2975" y="445"/>
                      </a:lnTo>
                      <a:lnTo>
                        <a:pt x="2811" y="528"/>
                      </a:lnTo>
                      <a:lnTo>
                        <a:pt x="2783" y="637"/>
                      </a:lnTo>
                      <a:lnTo>
                        <a:pt x="2756" y="637"/>
                      </a:lnTo>
                      <a:lnTo>
                        <a:pt x="2783" y="528"/>
                      </a:lnTo>
                      <a:lnTo>
                        <a:pt x="2646" y="583"/>
                      </a:lnTo>
                      <a:lnTo>
                        <a:pt x="2619" y="720"/>
                      </a:lnTo>
                      <a:lnTo>
                        <a:pt x="2591" y="747"/>
                      </a:lnTo>
                      <a:lnTo>
                        <a:pt x="2481" y="1268"/>
                      </a:lnTo>
                      <a:lnTo>
                        <a:pt x="2481" y="1268"/>
                      </a:lnTo>
                      <a:lnTo>
                        <a:pt x="2591" y="774"/>
                      </a:lnTo>
                      <a:lnTo>
                        <a:pt x="2426" y="857"/>
                      </a:lnTo>
                      <a:lnTo>
                        <a:pt x="2234" y="994"/>
                      </a:lnTo>
                      <a:lnTo>
                        <a:pt x="2153" y="912"/>
                      </a:lnTo>
                      <a:cubicBezTo>
                        <a:pt x="-152" y="2585"/>
                        <a:pt x="-289" y="6508"/>
                        <a:pt x="287" y="10293"/>
                      </a:cubicBezTo>
                      <a:lnTo>
                        <a:pt x="369" y="9909"/>
                      </a:lnTo>
                      <a:lnTo>
                        <a:pt x="369" y="9937"/>
                      </a:lnTo>
                      <a:lnTo>
                        <a:pt x="287" y="10321"/>
                      </a:lnTo>
                      <a:lnTo>
                        <a:pt x="314" y="10485"/>
                      </a:lnTo>
                      <a:lnTo>
                        <a:pt x="177" y="11116"/>
                      </a:lnTo>
                      <a:lnTo>
                        <a:pt x="204" y="11253"/>
                      </a:lnTo>
                      <a:lnTo>
                        <a:pt x="342" y="10650"/>
                      </a:lnTo>
                      <a:lnTo>
                        <a:pt x="424" y="11061"/>
                      </a:lnTo>
                      <a:lnTo>
                        <a:pt x="287" y="11665"/>
                      </a:lnTo>
                      <a:lnTo>
                        <a:pt x="314" y="11857"/>
                      </a:lnTo>
                      <a:lnTo>
                        <a:pt x="451" y="11281"/>
                      </a:lnTo>
                      <a:lnTo>
                        <a:pt x="534" y="11802"/>
                      </a:lnTo>
                      <a:lnTo>
                        <a:pt x="424" y="12378"/>
                      </a:lnTo>
                      <a:cubicBezTo>
                        <a:pt x="589" y="13256"/>
                        <a:pt x="808" y="14107"/>
                        <a:pt x="1027" y="14902"/>
                      </a:cubicBezTo>
                      <a:lnTo>
                        <a:pt x="1055" y="14875"/>
                      </a:lnTo>
                      <a:lnTo>
                        <a:pt x="1220" y="14710"/>
                      </a:lnTo>
                      <a:cubicBezTo>
                        <a:pt x="1631" y="16301"/>
                        <a:pt x="2098" y="17673"/>
                        <a:pt x="2399" y="18578"/>
                      </a:cubicBezTo>
                      <a:lnTo>
                        <a:pt x="2317" y="19017"/>
                      </a:lnTo>
                      <a:lnTo>
                        <a:pt x="2399" y="19209"/>
                      </a:lnTo>
                      <a:lnTo>
                        <a:pt x="2536" y="18934"/>
                      </a:lnTo>
                      <a:lnTo>
                        <a:pt x="2646" y="19209"/>
                      </a:lnTo>
                      <a:lnTo>
                        <a:pt x="2756" y="18989"/>
                      </a:lnTo>
                      <a:lnTo>
                        <a:pt x="2811" y="19126"/>
                      </a:lnTo>
                      <a:cubicBezTo>
                        <a:pt x="4265" y="16191"/>
                        <a:pt x="11589" y="1021"/>
                        <a:pt x="6679" y="144"/>
                      </a:cubicBezTo>
                      <a:lnTo>
                        <a:pt x="6734" y="144"/>
                      </a:lnTo>
                      <a:lnTo>
                        <a:pt x="6679" y="144"/>
                      </a:lnTo>
                      <a:lnTo>
                        <a:pt x="6651" y="144"/>
                      </a:lnTo>
                      <a:lnTo>
                        <a:pt x="6486" y="116"/>
                      </a:lnTo>
                      <a:lnTo>
                        <a:pt x="6404" y="89"/>
                      </a:lnTo>
                      <a:lnTo>
                        <a:pt x="6158" y="61"/>
                      </a:lnTo>
                      <a:lnTo>
                        <a:pt x="6158" y="61"/>
                      </a:lnTo>
                      <a:cubicBezTo>
                        <a:pt x="5115" y="-76"/>
                        <a:pt x="4319" y="34"/>
                        <a:pt x="3579" y="22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95" name="任意多边形: 形状 5194">
                  <a:extLst>
                    <a:ext uri="{FF2B5EF4-FFF2-40B4-BE49-F238E27FC236}">
                      <a16:creationId xmlns:a16="http://schemas.microsoft.com/office/drawing/2014/main" id="{AA2BE54F-1383-C549-4B03-17953366EE44}"/>
                    </a:ext>
                  </a:extLst>
                </p:cNvPr>
                <p:cNvSpPr/>
                <p:nvPr/>
              </p:nvSpPr>
              <p:spPr>
                <a:xfrm>
                  <a:off x="12111975" y="3387683"/>
                  <a:ext cx="356" cy="82"/>
                </a:xfrm>
                <a:custGeom>
                  <a:avLst/>
                  <a:gdLst>
                    <a:gd name="connsiteX0" fmla="*/ 330 w 356"/>
                    <a:gd name="connsiteY0" fmla="*/ 0 h 82"/>
                    <a:gd name="connsiteX1" fmla="*/ 357 w 356"/>
                    <a:gd name="connsiteY1" fmla="*/ 0 h 82"/>
                    <a:gd name="connsiteX2" fmla="*/ 27 w 356"/>
                    <a:gd name="connsiteY2" fmla="*/ 27 h 82"/>
                    <a:gd name="connsiteX3" fmla="*/ 0 w 356"/>
                    <a:gd name="connsiteY3" fmla="*/ 82 h 82"/>
                    <a:gd name="connsiteX4" fmla="*/ 330 w 356"/>
                    <a:gd name="connsiteY4" fmla="*/ 0 h 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" h="82">
                      <a:moveTo>
                        <a:pt x="330" y="0"/>
                      </a:moveTo>
                      <a:lnTo>
                        <a:pt x="357" y="0"/>
                      </a:lnTo>
                      <a:cubicBezTo>
                        <a:pt x="275" y="27"/>
                        <a:pt x="110" y="0"/>
                        <a:pt x="27" y="27"/>
                      </a:cubicBezTo>
                      <a:lnTo>
                        <a:pt x="0" y="82"/>
                      </a:lnTo>
                      <a:lnTo>
                        <a:pt x="33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96" name="任意多边形: 形状 5195">
                  <a:extLst>
                    <a:ext uri="{FF2B5EF4-FFF2-40B4-BE49-F238E27FC236}">
                      <a16:creationId xmlns:a16="http://schemas.microsoft.com/office/drawing/2014/main" id="{465ED24A-5A81-1597-DBAC-B31796CCA49B}"/>
                    </a:ext>
                  </a:extLst>
                </p:cNvPr>
                <p:cNvSpPr/>
                <p:nvPr/>
              </p:nvSpPr>
              <p:spPr>
                <a:xfrm>
                  <a:off x="12087040" y="3373528"/>
                  <a:ext cx="273" cy="411"/>
                </a:xfrm>
                <a:custGeom>
                  <a:avLst/>
                  <a:gdLst>
                    <a:gd name="connsiteX0" fmla="*/ 274 w 273"/>
                    <a:gd name="connsiteY0" fmla="*/ 412 h 411"/>
                    <a:gd name="connsiteX1" fmla="*/ 246 w 273"/>
                    <a:gd name="connsiteY1" fmla="*/ 384 h 411"/>
                    <a:gd name="connsiteX2" fmla="*/ 0 w 273"/>
                    <a:gd name="connsiteY2" fmla="*/ 0 h 411"/>
                    <a:gd name="connsiteX3" fmla="*/ 55 w 273"/>
                    <a:gd name="connsiteY3" fmla="*/ 192 h 411"/>
                    <a:gd name="connsiteX4" fmla="*/ 109 w 273"/>
                    <a:gd name="connsiteY4" fmla="*/ 357 h 411"/>
                    <a:gd name="connsiteX5" fmla="*/ 192 w 273"/>
                    <a:gd name="connsiteY5" fmla="*/ 384 h 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3" h="411">
                      <a:moveTo>
                        <a:pt x="274" y="412"/>
                      </a:moveTo>
                      <a:lnTo>
                        <a:pt x="246" y="384"/>
                      </a:lnTo>
                      <a:lnTo>
                        <a:pt x="0" y="0"/>
                      </a:lnTo>
                      <a:lnTo>
                        <a:pt x="55" y="192"/>
                      </a:lnTo>
                      <a:lnTo>
                        <a:pt x="109" y="357"/>
                      </a:lnTo>
                      <a:lnTo>
                        <a:pt x="192" y="384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97" name="任意多边形: 形状 5196">
                  <a:extLst>
                    <a:ext uri="{FF2B5EF4-FFF2-40B4-BE49-F238E27FC236}">
                      <a16:creationId xmlns:a16="http://schemas.microsoft.com/office/drawing/2014/main" id="{552E9225-8327-A6AF-7F3D-5AAF26C43549}"/>
                    </a:ext>
                  </a:extLst>
                </p:cNvPr>
                <p:cNvSpPr/>
                <p:nvPr/>
              </p:nvSpPr>
              <p:spPr>
                <a:xfrm>
                  <a:off x="12111619" y="3387820"/>
                  <a:ext cx="137" cy="27"/>
                </a:xfrm>
                <a:custGeom>
                  <a:avLst/>
                  <a:gdLst>
                    <a:gd name="connsiteX0" fmla="*/ 137 w 137"/>
                    <a:gd name="connsiteY0" fmla="*/ 0 h 27"/>
                    <a:gd name="connsiteX1" fmla="*/ 27 w 137"/>
                    <a:gd name="connsiteY1" fmla="*/ 27 h 27"/>
                    <a:gd name="connsiteX2" fmla="*/ 0 w 137"/>
                    <a:gd name="connsiteY2" fmla="*/ 27 h 27"/>
                    <a:gd name="connsiteX3" fmla="*/ 137 w 137"/>
                    <a:gd name="connsiteY3" fmla="*/ 0 h 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7" h="27">
                      <a:moveTo>
                        <a:pt x="137" y="0"/>
                      </a:moveTo>
                      <a:lnTo>
                        <a:pt x="27" y="27"/>
                      </a:lnTo>
                      <a:lnTo>
                        <a:pt x="0" y="27"/>
                      </a:lnTo>
                      <a:lnTo>
                        <a:pt x="137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98" name="任意多边形: 形状 5197">
                  <a:extLst>
                    <a:ext uri="{FF2B5EF4-FFF2-40B4-BE49-F238E27FC236}">
                      <a16:creationId xmlns:a16="http://schemas.microsoft.com/office/drawing/2014/main" id="{A1CD4ADE-6DB6-8F89-B7B1-A42ACC393C86}"/>
                    </a:ext>
                  </a:extLst>
                </p:cNvPr>
                <p:cNvSpPr/>
                <p:nvPr/>
              </p:nvSpPr>
              <p:spPr>
                <a:xfrm>
                  <a:off x="12063366" y="3375037"/>
                  <a:ext cx="7543" cy="4005"/>
                </a:xfrm>
                <a:custGeom>
                  <a:avLst/>
                  <a:gdLst>
                    <a:gd name="connsiteX0" fmla="*/ 631 w 7543"/>
                    <a:gd name="connsiteY0" fmla="*/ 960 h 4005"/>
                    <a:gd name="connsiteX1" fmla="*/ 4554 w 7543"/>
                    <a:gd name="connsiteY1" fmla="*/ 3676 h 4005"/>
                    <a:gd name="connsiteX2" fmla="*/ 658 w 7543"/>
                    <a:gd name="connsiteY2" fmla="*/ 1015 h 4005"/>
                    <a:gd name="connsiteX3" fmla="*/ 768 w 7543"/>
                    <a:gd name="connsiteY3" fmla="*/ 1152 h 4005"/>
                    <a:gd name="connsiteX4" fmla="*/ 4773 w 7543"/>
                    <a:gd name="connsiteY4" fmla="*/ 4005 h 4005"/>
                    <a:gd name="connsiteX5" fmla="*/ 7544 w 7543"/>
                    <a:gd name="connsiteY5" fmla="*/ 1481 h 4005"/>
                    <a:gd name="connsiteX6" fmla="*/ 3073 w 7543"/>
                    <a:gd name="connsiteY6" fmla="*/ 1427 h 4005"/>
                    <a:gd name="connsiteX7" fmla="*/ 0 w 7543"/>
                    <a:gd name="connsiteY7" fmla="*/ 0 h 4005"/>
                    <a:gd name="connsiteX8" fmla="*/ 631 w 7543"/>
                    <a:gd name="connsiteY8" fmla="*/ 960 h 4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543" h="4005">
                      <a:moveTo>
                        <a:pt x="631" y="960"/>
                      </a:moveTo>
                      <a:lnTo>
                        <a:pt x="4554" y="3676"/>
                      </a:lnTo>
                      <a:lnTo>
                        <a:pt x="658" y="1015"/>
                      </a:lnTo>
                      <a:cubicBezTo>
                        <a:pt x="686" y="1070"/>
                        <a:pt x="741" y="1097"/>
                        <a:pt x="768" y="1152"/>
                      </a:cubicBezTo>
                      <a:lnTo>
                        <a:pt x="4773" y="4005"/>
                      </a:lnTo>
                      <a:cubicBezTo>
                        <a:pt x="4773" y="4005"/>
                        <a:pt x="5953" y="3018"/>
                        <a:pt x="7544" y="1481"/>
                      </a:cubicBezTo>
                      <a:cubicBezTo>
                        <a:pt x="6090" y="1783"/>
                        <a:pt x="4581" y="1783"/>
                        <a:pt x="3073" y="1427"/>
                      </a:cubicBezTo>
                      <a:cubicBezTo>
                        <a:pt x="1948" y="1152"/>
                        <a:pt x="933" y="631"/>
                        <a:pt x="0" y="0"/>
                      </a:cubicBezTo>
                      <a:cubicBezTo>
                        <a:pt x="220" y="329"/>
                        <a:pt x="412" y="659"/>
                        <a:pt x="631" y="96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99" name="任意多边形: 形状 5198">
                  <a:extLst>
                    <a:ext uri="{FF2B5EF4-FFF2-40B4-BE49-F238E27FC236}">
                      <a16:creationId xmlns:a16="http://schemas.microsoft.com/office/drawing/2014/main" id="{A25F599E-0248-C9DD-224A-53FB675F5F64}"/>
                    </a:ext>
                  </a:extLst>
                </p:cNvPr>
                <p:cNvSpPr/>
                <p:nvPr/>
              </p:nvSpPr>
              <p:spPr>
                <a:xfrm>
                  <a:off x="12129148" y="3405377"/>
                  <a:ext cx="5733" cy="301"/>
                </a:xfrm>
                <a:custGeom>
                  <a:avLst/>
                  <a:gdLst>
                    <a:gd name="connsiteX0" fmla="*/ 0 w 5733"/>
                    <a:gd name="connsiteY0" fmla="*/ 302 h 301"/>
                    <a:gd name="connsiteX1" fmla="*/ 5734 w 5733"/>
                    <a:gd name="connsiteY1" fmla="*/ 0 h 301"/>
                    <a:gd name="connsiteX2" fmla="*/ 110 w 5733"/>
                    <a:gd name="connsiteY2" fmla="*/ 274 h 301"/>
                    <a:gd name="connsiteX3" fmla="*/ 27 w 5733"/>
                    <a:gd name="connsiteY3" fmla="*/ 165 h 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33" h="301">
                      <a:moveTo>
                        <a:pt x="0" y="302"/>
                      </a:moveTo>
                      <a:lnTo>
                        <a:pt x="5734" y="0"/>
                      </a:lnTo>
                      <a:lnTo>
                        <a:pt x="110" y="274"/>
                      </a:lnTo>
                      <a:lnTo>
                        <a:pt x="27" y="16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00" name="任意多边形: 形状 5199">
                  <a:extLst>
                    <a:ext uri="{FF2B5EF4-FFF2-40B4-BE49-F238E27FC236}">
                      <a16:creationId xmlns:a16="http://schemas.microsoft.com/office/drawing/2014/main" id="{C9854A55-6D04-088B-68F5-30D71EAC686D}"/>
                    </a:ext>
                  </a:extLst>
                </p:cNvPr>
                <p:cNvSpPr/>
                <p:nvPr/>
              </p:nvSpPr>
              <p:spPr>
                <a:xfrm>
                  <a:off x="12123585" y="3386695"/>
                  <a:ext cx="5645" cy="18845"/>
                </a:xfrm>
                <a:custGeom>
                  <a:avLst/>
                  <a:gdLst>
                    <a:gd name="connsiteX0" fmla="*/ 5590 w 5645"/>
                    <a:gd name="connsiteY0" fmla="*/ 18846 h 18845"/>
                    <a:gd name="connsiteX1" fmla="*/ 5645 w 5645"/>
                    <a:gd name="connsiteY1" fmla="*/ 18572 h 18845"/>
                    <a:gd name="connsiteX2" fmla="*/ 4631 w 5645"/>
                    <a:gd name="connsiteY2" fmla="*/ 0 h 18845"/>
                    <a:gd name="connsiteX3" fmla="*/ 4438 w 5645"/>
                    <a:gd name="connsiteY3" fmla="*/ 82 h 18845"/>
                    <a:gd name="connsiteX4" fmla="*/ 4000 w 5645"/>
                    <a:gd name="connsiteY4" fmla="*/ 274 h 18845"/>
                    <a:gd name="connsiteX5" fmla="*/ 5590 w 5645"/>
                    <a:gd name="connsiteY5" fmla="*/ 18846 h 188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645" h="18845">
                      <a:moveTo>
                        <a:pt x="5590" y="18846"/>
                      </a:moveTo>
                      <a:lnTo>
                        <a:pt x="5645" y="18572"/>
                      </a:lnTo>
                      <a:lnTo>
                        <a:pt x="4631" y="0"/>
                      </a:lnTo>
                      <a:lnTo>
                        <a:pt x="4438" y="82"/>
                      </a:lnTo>
                      <a:lnTo>
                        <a:pt x="4000" y="274"/>
                      </a:lnTo>
                      <a:cubicBezTo>
                        <a:pt x="-5410" y="4307"/>
                        <a:pt x="4603" y="17611"/>
                        <a:pt x="5590" y="1884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01" name="任意多边形: 形状 5200">
                  <a:extLst>
                    <a:ext uri="{FF2B5EF4-FFF2-40B4-BE49-F238E27FC236}">
                      <a16:creationId xmlns:a16="http://schemas.microsoft.com/office/drawing/2014/main" id="{30817FA7-AD3C-B5AD-4896-7C5F896FD647}"/>
                    </a:ext>
                  </a:extLst>
                </p:cNvPr>
                <p:cNvSpPr/>
                <p:nvPr/>
              </p:nvSpPr>
              <p:spPr>
                <a:xfrm>
                  <a:off x="12077932" y="3375476"/>
                  <a:ext cx="10811" cy="13686"/>
                </a:xfrm>
                <a:custGeom>
                  <a:avLst/>
                  <a:gdLst>
                    <a:gd name="connsiteX0" fmla="*/ 10534 w 10811"/>
                    <a:gd name="connsiteY0" fmla="*/ 6611 h 13686"/>
                    <a:gd name="connsiteX1" fmla="*/ 9930 w 10811"/>
                    <a:gd name="connsiteY1" fmla="*/ 7681 h 13686"/>
                    <a:gd name="connsiteX2" fmla="*/ 10507 w 10811"/>
                    <a:gd name="connsiteY2" fmla="*/ 1180 h 13686"/>
                    <a:gd name="connsiteX3" fmla="*/ 9354 w 10811"/>
                    <a:gd name="connsiteY3" fmla="*/ 3402 h 13686"/>
                    <a:gd name="connsiteX4" fmla="*/ 9190 w 10811"/>
                    <a:gd name="connsiteY4" fmla="*/ 0 h 13686"/>
                    <a:gd name="connsiteX5" fmla="*/ 2716 w 10811"/>
                    <a:gd name="connsiteY5" fmla="*/ 10589 h 13686"/>
                    <a:gd name="connsiteX6" fmla="*/ 2798 w 10811"/>
                    <a:gd name="connsiteY6" fmla="*/ 9574 h 13686"/>
                    <a:gd name="connsiteX7" fmla="*/ 1865 w 10811"/>
                    <a:gd name="connsiteY7" fmla="*/ 10698 h 13686"/>
                    <a:gd name="connsiteX8" fmla="*/ 933 w 10811"/>
                    <a:gd name="connsiteY8" fmla="*/ 11768 h 13686"/>
                    <a:gd name="connsiteX9" fmla="*/ 549 w 10811"/>
                    <a:gd name="connsiteY9" fmla="*/ 12180 h 13686"/>
                    <a:gd name="connsiteX10" fmla="*/ 1042 w 10811"/>
                    <a:gd name="connsiteY10" fmla="*/ 12125 h 13686"/>
                    <a:gd name="connsiteX11" fmla="*/ 1454 w 10811"/>
                    <a:gd name="connsiteY11" fmla="*/ 12043 h 13686"/>
                    <a:gd name="connsiteX12" fmla="*/ 1317 w 10811"/>
                    <a:gd name="connsiteY12" fmla="*/ 12207 h 13686"/>
                    <a:gd name="connsiteX13" fmla="*/ 0 w 10811"/>
                    <a:gd name="connsiteY13" fmla="*/ 13661 h 13686"/>
                    <a:gd name="connsiteX14" fmla="*/ 2469 w 10811"/>
                    <a:gd name="connsiteY14" fmla="*/ 13524 h 13686"/>
                    <a:gd name="connsiteX15" fmla="*/ 2469 w 10811"/>
                    <a:gd name="connsiteY15" fmla="*/ 13277 h 13686"/>
                    <a:gd name="connsiteX16" fmla="*/ 2578 w 10811"/>
                    <a:gd name="connsiteY16" fmla="*/ 11741 h 13686"/>
                    <a:gd name="connsiteX17" fmla="*/ 6200 w 10811"/>
                    <a:gd name="connsiteY17" fmla="*/ 9574 h 13686"/>
                    <a:gd name="connsiteX18" fmla="*/ 4499 w 10811"/>
                    <a:gd name="connsiteY18" fmla="*/ 12920 h 13686"/>
                    <a:gd name="connsiteX19" fmla="*/ 8285 w 10811"/>
                    <a:gd name="connsiteY19" fmla="*/ 10205 h 13686"/>
                    <a:gd name="connsiteX20" fmla="*/ 6419 w 10811"/>
                    <a:gd name="connsiteY20" fmla="*/ 12783 h 13686"/>
                    <a:gd name="connsiteX21" fmla="*/ 9738 w 10811"/>
                    <a:gd name="connsiteY21" fmla="*/ 9519 h 13686"/>
                    <a:gd name="connsiteX22" fmla="*/ 10534 w 10811"/>
                    <a:gd name="connsiteY22" fmla="*/ 6611 h 13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811" h="13686">
                      <a:moveTo>
                        <a:pt x="10534" y="6611"/>
                      </a:moveTo>
                      <a:cubicBezTo>
                        <a:pt x="10342" y="6968"/>
                        <a:pt x="10150" y="7324"/>
                        <a:pt x="9930" y="7681"/>
                      </a:cubicBezTo>
                      <a:cubicBezTo>
                        <a:pt x="10863" y="5596"/>
                        <a:pt x="11055" y="3319"/>
                        <a:pt x="10507" y="1180"/>
                      </a:cubicBezTo>
                      <a:lnTo>
                        <a:pt x="9354" y="3402"/>
                      </a:lnTo>
                      <a:cubicBezTo>
                        <a:pt x="9491" y="2277"/>
                        <a:pt x="9436" y="1125"/>
                        <a:pt x="9190" y="0"/>
                      </a:cubicBezTo>
                      <a:cubicBezTo>
                        <a:pt x="8613" y="3127"/>
                        <a:pt x="5322" y="7516"/>
                        <a:pt x="2716" y="10589"/>
                      </a:cubicBezTo>
                      <a:lnTo>
                        <a:pt x="2798" y="9574"/>
                      </a:lnTo>
                      <a:lnTo>
                        <a:pt x="1865" y="10698"/>
                      </a:lnTo>
                      <a:cubicBezTo>
                        <a:pt x="1564" y="11055"/>
                        <a:pt x="1234" y="11412"/>
                        <a:pt x="933" y="11768"/>
                      </a:cubicBezTo>
                      <a:lnTo>
                        <a:pt x="549" y="12180"/>
                      </a:lnTo>
                      <a:lnTo>
                        <a:pt x="1042" y="12125"/>
                      </a:lnTo>
                      <a:lnTo>
                        <a:pt x="1454" y="12043"/>
                      </a:lnTo>
                      <a:lnTo>
                        <a:pt x="1317" y="12207"/>
                      </a:lnTo>
                      <a:lnTo>
                        <a:pt x="0" y="13661"/>
                      </a:lnTo>
                      <a:cubicBezTo>
                        <a:pt x="851" y="13716"/>
                        <a:pt x="1673" y="13689"/>
                        <a:pt x="2469" y="13524"/>
                      </a:cubicBezTo>
                      <a:lnTo>
                        <a:pt x="2469" y="13277"/>
                      </a:lnTo>
                      <a:lnTo>
                        <a:pt x="2578" y="11741"/>
                      </a:lnTo>
                      <a:cubicBezTo>
                        <a:pt x="3923" y="11302"/>
                        <a:pt x="5157" y="10534"/>
                        <a:pt x="6200" y="9574"/>
                      </a:cubicBezTo>
                      <a:lnTo>
                        <a:pt x="4499" y="12920"/>
                      </a:lnTo>
                      <a:cubicBezTo>
                        <a:pt x="5953" y="12344"/>
                        <a:pt x="7269" y="11412"/>
                        <a:pt x="8285" y="10205"/>
                      </a:cubicBezTo>
                      <a:cubicBezTo>
                        <a:pt x="7681" y="11110"/>
                        <a:pt x="7050" y="11988"/>
                        <a:pt x="6419" y="12783"/>
                      </a:cubicBezTo>
                      <a:cubicBezTo>
                        <a:pt x="7763" y="11988"/>
                        <a:pt x="8888" y="10890"/>
                        <a:pt x="9738" y="9519"/>
                      </a:cubicBezTo>
                      <a:cubicBezTo>
                        <a:pt x="9985" y="8449"/>
                        <a:pt x="10205" y="7489"/>
                        <a:pt x="10534" y="661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02" name="任意多边形: 形状 5201">
                  <a:extLst>
                    <a:ext uri="{FF2B5EF4-FFF2-40B4-BE49-F238E27FC236}">
                      <a16:creationId xmlns:a16="http://schemas.microsoft.com/office/drawing/2014/main" id="{DFC3929F-3375-FEE2-94FC-E60C3A72CF4B}"/>
                    </a:ext>
                  </a:extLst>
                </p:cNvPr>
                <p:cNvSpPr/>
                <p:nvPr/>
              </p:nvSpPr>
              <p:spPr>
                <a:xfrm>
                  <a:off x="12051208" y="3323437"/>
                  <a:ext cx="21731" cy="28940"/>
                </a:xfrm>
                <a:custGeom>
                  <a:avLst/>
                  <a:gdLst>
                    <a:gd name="connsiteX0" fmla="*/ 2584 w 21731"/>
                    <a:gd name="connsiteY0" fmla="*/ 0 h 28940"/>
                    <a:gd name="connsiteX1" fmla="*/ 253 w 21731"/>
                    <a:gd name="connsiteY1" fmla="*/ 21150 h 28940"/>
                    <a:gd name="connsiteX2" fmla="*/ 2475 w 21731"/>
                    <a:gd name="connsiteY2" fmla="*/ 23811 h 28940"/>
                    <a:gd name="connsiteX3" fmla="*/ 6754 w 21731"/>
                    <a:gd name="connsiteY3" fmla="*/ 28941 h 28940"/>
                    <a:gd name="connsiteX4" fmla="*/ 12734 w 21731"/>
                    <a:gd name="connsiteY4" fmla="*/ 25430 h 28940"/>
                    <a:gd name="connsiteX5" fmla="*/ 15286 w 21731"/>
                    <a:gd name="connsiteY5" fmla="*/ 23921 h 28940"/>
                    <a:gd name="connsiteX6" fmla="*/ 17398 w 21731"/>
                    <a:gd name="connsiteY6" fmla="*/ 21589 h 28940"/>
                    <a:gd name="connsiteX7" fmla="*/ 19153 w 21731"/>
                    <a:gd name="connsiteY7" fmla="*/ 17913 h 28940"/>
                    <a:gd name="connsiteX8" fmla="*/ 19126 w 21731"/>
                    <a:gd name="connsiteY8" fmla="*/ 17749 h 28940"/>
                    <a:gd name="connsiteX9" fmla="*/ 19126 w 21731"/>
                    <a:gd name="connsiteY9" fmla="*/ 17666 h 28940"/>
                    <a:gd name="connsiteX10" fmla="*/ 19044 w 21731"/>
                    <a:gd name="connsiteY10" fmla="*/ 16075 h 28940"/>
                    <a:gd name="connsiteX11" fmla="*/ 19044 w 21731"/>
                    <a:gd name="connsiteY11" fmla="*/ 16075 h 28940"/>
                    <a:gd name="connsiteX12" fmla="*/ 19044 w 21731"/>
                    <a:gd name="connsiteY12" fmla="*/ 15965 h 28940"/>
                    <a:gd name="connsiteX13" fmla="*/ 19044 w 21731"/>
                    <a:gd name="connsiteY13" fmla="*/ 15938 h 28940"/>
                    <a:gd name="connsiteX14" fmla="*/ 19044 w 21731"/>
                    <a:gd name="connsiteY14" fmla="*/ 15828 h 28940"/>
                    <a:gd name="connsiteX15" fmla="*/ 19510 w 21731"/>
                    <a:gd name="connsiteY15" fmla="*/ 9629 h 28940"/>
                    <a:gd name="connsiteX16" fmla="*/ 21211 w 21731"/>
                    <a:gd name="connsiteY16" fmla="*/ 3758 h 28940"/>
                    <a:gd name="connsiteX17" fmla="*/ 21732 w 21731"/>
                    <a:gd name="connsiteY17" fmla="*/ 2551 h 28940"/>
                    <a:gd name="connsiteX18" fmla="*/ 10101 w 21731"/>
                    <a:gd name="connsiteY18" fmla="*/ 8230 h 28940"/>
                    <a:gd name="connsiteX19" fmla="*/ 3353 w 21731"/>
                    <a:gd name="connsiteY19" fmla="*/ 2826 h 28940"/>
                    <a:gd name="connsiteX20" fmla="*/ 2584 w 21731"/>
                    <a:gd name="connsiteY20" fmla="*/ 0 h 28940"/>
                    <a:gd name="connsiteX21" fmla="*/ 6398 w 21731"/>
                    <a:gd name="connsiteY21" fmla="*/ 25814 h 28940"/>
                    <a:gd name="connsiteX22" fmla="*/ 6562 w 21731"/>
                    <a:gd name="connsiteY22" fmla="*/ 26033 h 28940"/>
                    <a:gd name="connsiteX23" fmla="*/ 6398 w 21731"/>
                    <a:gd name="connsiteY23" fmla="*/ 25814 h 28940"/>
                    <a:gd name="connsiteX24" fmla="*/ 6398 w 21731"/>
                    <a:gd name="connsiteY24" fmla="*/ 25814 h 28940"/>
                    <a:gd name="connsiteX25" fmla="*/ 6233 w 21731"/>
                    <a:gd name="connsiteY25" fmla="*/ 25786 h 28940"/>
                    <a:gd name="connsiteX26" fmla="*/ 6562 w 21731"/>
                    <a:gd name="connsiteY26" fmla="*/ 26170 h 28940"/>
                    <a:gd name="connsiteX27" fmla="*/ 6233 w 21731"/>
                    <a:gd name="connsiteY27" fmla="*/ 25786 h 28940"/>
                    <a:gd name="connsiteX28" fmla="*/ 6233 w 21731"/>
                    <a:gd name="connsiteY28" fmla="*/ 25786 h 28940"/>
                    <a:gd name="connsiteX29" fmla="*/ 3627 w 21731"/>
                    <a:gd name="connsiteY29" fmla="*/ 24634 h 28940"/>
                    <a:gd name="connsiteX30" fmla="*/ 6672 w 21731"/>
                    <a:gd name="connsiteY30" fmla="*/ 28200 h 28940"/>
                    <a:gd name="connsiteX31" fmla="*/ 3572 w 21731"/>
                    <a:gd name="connsiteY31" fmla="*/ 24607 h 28940"/>
                    <a:gd name="connsiteX32" fmla="*/ 3627 w 21731"/>
                    <a:gd name="connsiteY32" fmla="*/ 24634 h 28940"/>
                    <a:gd name="connsiteX33" fmla="*/ 3243 w 21731"/>
                    <a:gd name="connsiteY33" fmla="*/ 24387 h 28940"/>
                    <a:gd name="connsiteX34" fmla="*/ 6699 w 21731"/>
                    <a:gd name="connsiteY34" fmla="*/ 28557 h 28940"/>
                    <a:gd name="connsiteX35" fmla="*/ 2886 w 21731"/>
                    <a:gd name="connsiteY35" fmla="*/ 24140 h 28940"/>
                    <a:gd name="connsiteX36" fmla="*/ 3243 w 21731"/>
                    <a:gd name="connsiteY36" fmla="*/ 24387 h 289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1731" h="28940">
                      <a:moveTo>
                        <a:pt x="2584" y="0"/>
                      </a:moveTo>
                      <a:cubicBezTo>
                        <a:pt x="253" y="6940"/>
                        <a:pt x="-433" y="14073"/>
                        <a:pt x="253" y="21150"/>
                      </a:cubicBezTo>
                      <a:cubicBezTo>
                        <a:pt x="856" y="22138"/>
                        <a:pt x="1570" y="23070"/>
                        <a:pt x="2475" y="23811"/>
                      </a:cubicBezTo>
                      <a:lnTo>
                        <a:pt x="6754" y="28941"/>
                      </a:lnTo>
                      <a:cubicBezTo>
                        <a:pt x="6754" y="28941"/>
                        <a:pt x="9717" y="27459"/>
                        <a:pt x="12734" y="25430"/>
                      </a:cubicBezTo>
                      <a:cubicBezTo>
                        <a:pt x="13640" y="25045"/>
                        <a:pt x="14518" y="24552"/>
                        <a:pt x="15286" y="23921"/>
                      </a:cubicBezTo>
                      <a:cubicBezTo>
                        <a:pt x="16136" y="23235"/>
                        <a:pt x="16849" y="22467"/>
                        <a:pt x="17398" y="21589"/>
                      </a:cubicBezTo>
                      <a:cubicBezTo>
                        <a:pt x="18523" y="20355"/>
                        <a:pt x="19236" y="19093"/>
                        <a:pt x="19153" y="17913"/>
                      </a:cubicBezTo>
                      <a:lnTo>
                        <a:pt x="19126" y="17749"/>
                      </a:lnTo>
                      <a:lnTo>
                        <a:pt x="19126" y="17666"/>
                      </a:lnTo>
                      <a:lnTo>
                        <a:pt x="19044" y="16075"/>
                      </a:lnTo>
                      <a:lnTo>
                        <a:pt x="19044" y="16075"/>
                      </a:lnTo>
                      <a:lnTo>
                        <a:pt x="19044" y="15965"/>
                      </a:lnTo>
                      <a:lnTo>
                        <a:pt x="19044" y="15938"/>
                      </a:lnTo>
                      <a:lnTo>
                        <a:pt x="19044" y="15828"/>
                      </a:lnTo>
                      <a:cubicBezTo>
                        <a:pt x="19016" y="13743"/>
                        <a:pt x="19153" y="11686"/>
                        <a:pt x="19510" y="9629"/>
                      </a:cubicBezTo>
                      <a:cubicBezTo>
                        <a:pt x="19867" y="7654"/>
                        <a:pt x="20415" y="5678"/>
                        <a:pt x="21211" y="3758"/>
                      </a:cubicBezTo>
                      <a:lnTo>
                        <a:pt x="21732" y="2551"/>
                      </a:lnTo>
                      <a:cubicBezTo>
                        <a:pt x="19729" y="6995"/>
                        <a:pt x="14846" y="9382"/>
                        <a:pt x="10101" y="8230"/>
                      </a:cubicBezTo>
                      <a:cubicBezTo>
                        <a:pt x="7165" y="7516"/>
                        <a:pt x="4669" y="5541"/>
                        <a:pt x="3353" y="2826"/>
                      </a:cubicBezTo>
                      <a:cubicBezTo>
                        <a:pt x="2914" y="1893"/>
                        <a:pt x="2667" y="933"/>
                        <a:pt x="2584" y="0"/>
                      </a:cubicBezTo>
                      <a:close/>
                      <a:moveTo>
                        <a:pt x="6398" y="25814"/>
                      </a:moveTo>
                      <a:lnTo>
                        <a:pt x="6562" y="26033"/>
                      </a:lnTo>
                      <a:lnTo>
                        <a:pt x="6398" y="25814"/>
                      </a:lnTo>
                      <a:lnTo>
                        <a:pt x="6398" y="25814"/>
                      </a:lnTo>
                      <a:close/>
                      <a:moveTo>
                        <a:pt x="6233" y="25786"/>
                      </a:moveTo>
                      <a:lnTo>
                        <a:pt x="6562" y="26170"/>
                      </a:lnTo>
                      <a:lnTo>
                        <a:pt x="6233" y="25786"/>
                      </a:lnTo>
                      <a:lnTo>
                        <a:pt x="6233" y="25786"/>
                      </a:lnTo>
                      <a:close/>
                      <a:moveTo>
                        <a:pt x="3627" y="24634"/>
                      </a:moveTo>
                      <a:lnTo>
                        <a:pt x="6672" y="28200"/>
                      </a:lnTo>
                      <a:lnTo>
                        <a:pt x="3572" y="24607"/>
                      </a:lnTo>
                      <a:lnTo>
                        <a:pt x="3627" y="24634"/>
                      </a:lnTo>
                      <a:close/>
                      <a:moveTo>
                        <a:pt x="3243" y="24387"/>
                      </a:moveTo>
                      <a:lnTo>
                        <a:pt x="6699" y="28557"/>
                      </a:lnTo>
                      <a:lnTo>
                        <a:pt x="2886" y="24140"/>
                      </a:lnTo>
                      <a:lnTo>
                        <a:pt x="3243" y="2438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03" name="任意多边形: 形状 5202">
                  <a:extLst>
                    <a:ext uri="{FF2B5EF4-FFF2-40B4-BE49-F238E27FC236}">
                      <a16:creationId xmlns:a16="http://schemas.microsoft.com/office/drawing/2014/main" id="{4B464527-A97E-803D-0F5A-E35C6FB3FC0A}"/>
                    </a:ext>
                  </a:extLst>
                </p:cNvPr>
                <p:cNvSpPr/>
                <p:nvPr/>
              </p:nvSpPr>
              <p:spPr>
                <a:xfrm>
                  <a:off x="12086217" y="3373144"/>
                  <a:ext cx="109" cy="301"/>
                </a:xfrm>
                <a:custGeom>
                  <a:avLst/>
                  <a:gdLst>
                    <a:gd name="connsiteX0" fmla="*/ 0 w 109"/>
                    <a:gd name="connsiteY0" fmla="*/ 82 h 301"/>
                    <a:gd name="connsiteX1" fmla="*/ 27 w 109"/>
                    <a:gd name="connsiteY1" fmla="*/ 302 h 301"/>
                    <a:gd name="connsiteX2" fmla="*/ 110 w 109"/>
                    <a:gd name="connsiteY2" fmla="*/ 137 h 301"/>
                    <a:gd name="connsiteX3" fmla="*/ 55 w 109"/>
                    <a:gd name="connsiteY3" fmla="*/ 0 h 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9" h="301">
                      <a:moveTo>
                        <a:pt x="0" y="82"/>
                      </a:moveTo>
                      <a:lnTo>
                        <a:pt x="27" y="302"/>
                      </a:lnTo>
                      <a:lnTo>
                        <a:pt x="110" y="137"/>
                      </a:ln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04" name="任意多边形: 形状 5203">
                  <a:extLst>
                    <a:ext uri="{FF2B5EF4-FFF2-40B4-BE49-F238E27FC236}">
                      <a16:creationId xmlns:a16="http://schemas.microsoft.com/office/drawing/2014/main" id="{A906E60E-0A09-5357-60F3-F2C19624A09E}"/>
                    </a:ext>
                  </a:extLst>
                </p:cNvPr>
                <p:cNvSpPr/>
                <p:nvPr/>
              </p:nvSpPr>
              <p:spPr>
                <a:xfrm>
                  <a:off x="12076231" y="3389109"/>
                  <a:ext cx="247" cy="137"/>
                </a:xfrm>
                <a:custGeom>
                  <a:avLst/>
                  <a:gdLst>
                    <a:gd name="connsiteX0" fmla="*/ 0 w 247"/>
                    <a:gd name="connsiteY0" fmla="*/ 27 h 137"/>
                    <a:gd name="connsiteX1" fmla="*/ 247 w 247"/>
                    <a:gd name="connsiteY1" fmla="*/ 137 h 137"/>
                    <a:gd name="connsiteX2" fmla="*/ 247 w 247"/>
                    <a:gd name="connsiteY2" fmla="*/ 137 h 137"/>
                    <a:gd name="connsiteX3" fmla="*/ 0 w 247"/>
                    <a:gd name="connsiteY3" fmla="*/ 0 h 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7" h="137">
                      <a:moveTo>
                        <a:pt x="0" y="27"/>
                      </a:moveTo>
                      <a:lnTo>
                        <a:pt x="247" y="137"/>
                      </a:lnTo>
                      <a:lnTo>
                        <a:pt x="247" y="13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05" name="任意多边形: 形状 5204">
                  <a:extLst>
                    <a:ext uri="{FF2B5EF4-FFF2-40B4-BE49-F238E27FC236}">
                      <a16:creationId xmlns:a16="http://schemas.microsoft.com/office/drawing/2014/main" id="{7058BB51-3B87-6FA4-B8D9-87F9E59CD761}"/>
                    </a:ext>
                  </a:extLst>
                </p:cNvPr>
                <p:cNvSpPr/>
                <p:nvPr/>
              </p:nvSpPr>
              <p:spPr>
                <a:xfrm>
                  <a:off x="12056206" y="3295813"/>
                  <a:ext cx="28946" cy="35826"/>
                </a:xfrm>
                <a:custGeom>
                  <a:avLst/>
                  <a:gdLst>
                    <a:gd name="connsiteX0" fmla="*/ 14292 w 28946"/>
                    <a:gd name="connsiteY0" fmla="*/ 3292 h 35826"/>
                    <a:gd name="connsiteX1" fmla="*/ 0 w 28946"/>
                    <a:gd name="connsiteY1" fmla="*/ 21616 h 35826"/>
                    <a:gd name="connsiteX2" fmla="*/ 4691 w 28946"/>
                    <a:gd name="connsiteY2" fmla="*/ 34263 h 35826"/>
                    <a:gd name="connsiteX3" fmla="*/ 5294 w 28946"/>
                    <a:gd name="connsiteY3" fmla="*/ 35497 h 35826"/>
                    <a:gd name="connsiteX4" fmla="*/ 4992 w 28946"/>
                    <a:gd name="connsiteY4" fmla="*/ 35332 h 35826"/>
                    <a:gd name="connsiteX5" fmla="*/ 5129 w 28946"/>
                    <a:gd name="connsiteY5" fmla="*/ 35826 h 35826"/>
                    <a:gd name="connsiteX6" fmla="*/ 16514 w 28946"/>
                    <a:gd name="connsiteY6" fmla="*/ 30066 h 35826"/>
                    <a:gd name="connsiteX7" fmla="*/ 16870 w 28946"/>
                    <a:gd name="connsiteY7" fmla="*/ 29901 h 35826"/>
                    <a:gd name="connsiteX8" fmla="*/ 17227 w 28946"/>
                    <a:gd name="connsiteY8" fmla="*/ 29133 h 35826"/>
                    <a:gd name="connsiteX9" fmla="*/ 17940 w 28946"/>
                    <a:gd name="connsiteY9" fmla="*/ 27761 h 35826"/>
                    <a:gd name="connsiteX10" fmla="*/ 18544 w 28946"/>
                    <a:gd name="connsiteY10" fmla="*/ 26746 h 35826"/>
                    <a:gd name="connsiteX11" fmla="*/ 19147 w 28946"/>
                    <a:gd name="connsiteY11" fmla="*/ 25786 h 35826"/>
                    <a:gd name="connsiteX12" fmla="*/ 20327 w 28946"/>
                    <a:gd name="connsiteY12" fmla="*/ 24058 h 35826"/>
                    <a:gd name="connsiteX13" fmla="*/ 21095 w 28946"/>
                    <a:gd name="connsiteY13" fmla="*/ 23043 h 35826"/>
                    <a:gd name="connsiteX14" fmla="*/ 21836 w 28946"/>
                    <a:gd name="connsiteY14" fmla="*/ 22083 h 35826"/>
                    <a:gd name="connsiteX15" fmla="*/ 24387 w 28946"/>
                    <a:gd name="connsiteY15" fmla="*/ 19175 h 35826"/>
                    <a:gd name="connsiteX16" fmla="*/ 25841 w 28946"/>
                    <a:gd name="connsiteY16" fmla="*/ 17721 h 35826"/>
                    <a:gd name="connsiteX17" fmla="*/ 26224 w 28946"/>
                    <a:gd name="connsiteY17" fmla="*/ 17365 h 35826"/>
                    <a:gd name="connsiteX18" fmla="*/ 24606 w 28946"/>
                    <a:gd name="connsiteY18" fmla="*/ 17776 h 35826"/>
                    <a:gd name="connsiteX19" fmla="*/ 27871 w 28946"/>
                    <a:gd name="connsiteY19" fmla="*/ 13963 h 35826"/>
                    <a:gd name="connsiteX20" fmla="*/ 25430 w 28946"/>
                    <a:gd name="connsiteY20" fmla="*/ 1756 h 35826"/>
                    <a:gd name="connsiteX21" fmla="*/ 25265 w 28946"/>
                    <a:gd name="connsiteY21" fmla="*/ 1591 h 35826"/>
                    <a:gd name="connsiteX22" fmla="*/ 25210 w 28946"/>
                    <a:gd name="connsiteY22" fmla="*/ 1536 h 35826"/>
                    <a:gd name="connsiteX23" fmla="*/ 23235 w 28946"/>
                    <a:gd name="connsiteY23" fmla="*/ 0 h 35826"/>
                    <a:gd name="connsiteX24" fmla="*/ 21946 w 28946"/>
                    <a:gd name="connsiteY24" fmla="*/ 796 h 35826"/>
                    <a:gd name="connsiteX25" fmla="*/ 14292 w 28946"/>
                    <a:gd name="connsiteY25" fmla="*/ 3292 h 35826"/>
                    <a:gd name="connsiteX26" fmla="*/ 16925 w 28946"/>
                    <a:gd name="connsiteY26" fmla="*/ 19833 h 35826"/>
                    <a:gd name="connsiteX27" fmla="*/ 17172 w 28946"/>
                    <a:gd name="connsiteY27" fmla="*/ 19559 h 35826"/>
                    <a:gd name="connsiteX28" fmla="*/ 17254 w 28946"/>
                    <a:gd name="connsiteY28" fmla="*/ 19559 h 35826"/>
                    <a:gd name="connsiteX29" fmla="*/ 17776 w 28946"/>
                    <a:gd name="connsiteY29" fmla="*/ 19614 h 35826"/>
                    <a:gd name="connsiteX30" fmla="*/ 16925 w 28946"/>
                    <a:gd name="connsiteY30" fmla="*/ 19833 h 35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8946" h="35826">
                      <a:moveTo>
                        <a:pt x="14292" y="3292"/>
                      </a:moveTo>
                      <a:cubicBezTo>
                        <a:pt x="7790" y="8998"/>
                        <a:pt x="3127" y="15170"/>
                        <a:pt x="0" y="21616"/>
                      </a:cubicBezTo>
                      <a:cubicBezTo>
                        <a:pt x="1673" y="23948"/>
                        <a:pt x="3785" y="31053"/>
                        <a:pt x="4691" y="34263"/>
                      </a:cubicBezTo>
                      <a:lnTo>
                        <a:pt x="5294" y="35497"/>
                      </a:lnTo>
                      <a:lnTo>
                        <a:pt x="4992" y="35332"/>
                      </a:lnTo>
                      <a:lnTo>
                        <a:pt x="5129" y="35826"/>
                      </a:lnTo>
                      <a:lnTo>
                        <a:pt x="16514" y="30066"/>
                      </a:lnTo>
                      <a:lnTo>
                        <a:pt x="16870" y="29901"/>
                      </a:lnTo>
                      <a:lnTo>
                        <a:pt x="17227" y="29133"/>
                      </a:lnTo>
                      <a:lnTo>
                        <a:pt x="17940" y="27761"/>
                      </a:lnTo>
                      <a:lnTo>
                        <a:pt x="18544" y="26746"/>
                      </a:lnTo>
                      <a:lnTo>
                        <a:pt x="19147" y="25786"/>
                      </a:lnTo>
                      <a:lnTo>
                        <a:pt x="20327" y="24058"/>
                      </a:lnTo>
                      <a:lnTo>
                        <a:pt x="21095" y="23043"/>
                      </a:lnTo>
                      <a:lnTo>
                        <a:pt x="21836" y="22083"/>
                      </a:lnTo>
                      <a:lnTo>
                        <a:pt x="24387" y="19175"/>
                      </a:lnTo>
                      <a:lnTo>
                        <a:pt x="25841" y="17721"/>
                      </a:lnTo>
                      <a:lnTo>
                        <a:pt x="26224" y="17365"/>
                      </a:lnTo>
                      <a:lnTo>
                        <a:pt x="24606" y="17776"/>
                      </a:lnTo>
                      <a:cubicBezTo>
                        <a:pt x="25978" y="16816"/>
                        <a:pt x="27102" y="15527"/>
                        <a:pt x="27871" y="13963"/>
                      </a:cubicBezTo>
                      <a:cubicBezTo>
                        <a:pt x="29956" y="9793"/>
                        <a:pt x="28940" y="4801"/>
                        <a:pt x="25430" y="1756"/>
                      </a:cubicBezTo>
                      <a:lnTo>
                        <a:pt x="25265" y="1591"/>
                      </a:lnTo>
                      <a:lnTo>
                        <a:pt x="25210" y="1536"/>
                      </a:lnTo>
                      <a:cubicBezTo>
                        <a:pt x="24579" y="1015"/>
                        <a:pt x="23893" y="521"/>
                        <a:pt x="23235" y="0"/>
                      </a:cubicBezTo>
                      <a:cubicBezTo>
                        <a:pt x="22823" y="274"/>
                        <a:pt x="22357" y="494"/>
                        <a:pt x="21946" y="796"/>
                      </a:cubicBezTo>
                      <a:cubicBezTo>
                        <a:pt x="19257" y="549"/>
                        <a:pt x="16459" y="1344"/>
                        <a:pt x="14292" y="3292"/>
                      </a:cubicBezTo>
                      <a:close/>
                      <a:moveTo>
                        <a:pt x="16925" y="19833"/>
                      </a:moveTo>
                      <a:lnTo>
                        <a:pt x="17172" y="19559"/>
                      </a:lnTo>
                      <a:lnTo>
                        <a:pt x="17254" y="19559"/>
                      </a:lnTo>
                      <a:lnTo>
                        <a:pt x="17776" y="19614"/>
                      </a:lnTo>
                      <a:lnTo>
                        <a:pt x="16925" y="19833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06" name="任意多边形: 形状 5205">
                  <a:extLst>
                    <a:ext uri="{FF2B5EF4-FFF2-40B4-BE49-F238E27FC236}">
                      <a16:creationId xmlns:a16="http://schemas.microsoft.com/office/drawing/2014/main" id="{AACA05DE-2111-9F25-0E68-2D65CA66B161}"/>
                    </a:ext>
                  </a:extLst>
                </p:cNvPr>
                <p:cNvSpPr/>
                <p:nvPr/>
              </p:nvSpPr>
              <p:spPr>
                <a:xfrm>
                  <a:off x="12051982" y="3341625"/>
                  <a:ext cx="25529" cy="34811"/>
                </a:xfrm>
                <a:custGeom>
                  <a:avLst/>
                  <a:gdLst>
                    <a:gd name="connsiteX0" fmla="*/ 631 w 25529"/>
                    <a:gd name="connsiteY0" fmla="*/ 10068 h 34811"/>
                    <a:gd name="connsiteX1" fmla="*/ 3758 w 25529"/>
                    <a:gd name="connsiteY1" fmla="*/ 19559 h 34811"/>
                    <a:gd name="connsiteX2" fmla="*/ 3813 w 25529"/>
                    <a:gd name="connsiteY2" fmla="*/ 19614 h 34811"/>
                    <a:gd name="connsiteX3" fmla="*/ 3758 w 25529"/>
                    <a:gd name="connsiteY3" fmla="*/ 19559 h 34811"/>
                    <a:gd name="connsiteX4" fmla="*/ 3758 w 25529"/>
                    <a:gd name="connsiteY4" fmla="*/ 19586 h 34811"/>
                    <a:gd name="connsiteX5" fmla="*/ 6776 w 25529"/>
                    <a:gd name="connsiteY5" fmla="*/ 22275 h 34811"/>
                    <a:gd name="connsiteX6" fmla="*/ 6721 w 25529"/>
                    <a:gd name="connsiteY6" fmla="*/ 22247 h 34811"/>
                    <a:gd name="connsiteX7" fmla="*/ 3758 w 25529"/>
                    <a:gd name="connsiteY7" fmla="*/ 19669 h 34811"/>
                    <a:gd name="connsiteX8" fmla="*/ 10067 w 25529"/>
                    <a:gd name="connsiteY8" fmla="*/ 31492 h 34811"/>
                    <a:gd name="connsiteX9" fmla="*/ 14237 w 25529"/>
                    <a:gd name="connsiteY9" fmla="*/ 34510 h 34811"/>
                    <a:gd name="connsiteX10" fmla="*/ 10095 w 25529"/>
                    <a:gd name="connsiteY10" fmla="*/ 31519 h 34811"/>
                    <a:gd name="connsiteX11" fmla="*/ 10177 w 25529"/>
                    <a:gd name="connsiteY11" fmla="*/ 31629 h 34811"/>
                    <a:gd name="connsiteX12" fmla="*/ 14429 w 25529"/>
                    <a:gd name="connsiteY12" fmla="*/ 34811 h 34811"/>
                    <a:gd name="connsiteX13" fmla="*/ 25155 w 25529"/>
                    <a:gd name="connsiteY13" fmla="*/ 19449 h 34811"/>
                    <a:gd name="connsiteX14" fmla="*/ 20958 w 25529"/>
                    <a:gd name="connsiteY14" fmla="*/ 11000 h 34811"/>
                    <a:gd name="connsiteX15" fmla="*/ 20903 w 25529"/>
                    <a:gd name="connsiteY15" fmla="*/ 10836 h 34811"/>
                    <a:gd name="connsiteX16" fmla="*/ 20519 w 25529"/>
                    <a:gd name="connsiteY16" fmla="*/ 9766 h 34811"/>
                    <a:gd name="connsiteX17" fmla="*/ 20684 w 25529"/>
                    <a:gd name="connsiteY17" fmla="*/ 10314 h 34811"/>
                    <a:gd name="connsiteX18" fmla="*/ 20547 w 25529"/>
                    <a:gd name="connsiteY18" fmla="*/ 10013 h 34811"/>
                    <a:gd name="connsiteX19" fmla="*/ 20547 w 25529"/>
                    <a:gd name="connsiteY19" fmla="*/ 9958 h 34811"/>
                    <a:gd name="connsiteX20" fmla="*/ 20437 w 25529"/>
                    <a:gd name="connsiteY20" fmla="*/ 9492 h 34811"/>
                    <a:gd name="connsiteX21" fmla="*/ 20382 w 25529"/>
                    <a:gd name="connsiteY21" fmla="*/ 9382 h 34811"/>
                    <a:gd name="connsiteX22" fmla="*/ 20382 w 25529"/>
                    <a:gd name="connsiteY22" fmla="*/ 9354 h 34811"/>
                    <a:gd name="connsiteX23" fmla="*/ 20327 w 25529"/>
                    <a:gd name="connsiteY23" fmla="*/ 9217 h 34811"/>
                    <a:gd name="connsiteX24" fmla="*/ 20327 w 25529"/>
                    <a:gd name="connsiteY24" fmla="*/ 9190 h 34811"/>
                    <a:gd name="connsiteX25" fmla="*/ 20327 w 25529"/>
                    <a:gd name="connsiteY25" fmla="*/ 9162 h 34811"/>
                    <a:gd name="connsiteX26" fmla="*/ 20327 w 25529"/>
                    <a:gd name="connsiteY26" fmla="*/ 9135 h 34811"/>
                    <a:gd name="connsiteX27" fmla="*/ 20135 w 25529"/>
                    <a:gd name="connsiteY27" fmla="*/ 8586 h 34811"/>
                    <a:gd name="connsiteX28" fmla="*/ 19669 w 25529"/>
                    <a:gd name="connsiteY28" fmla="*/ 7078 h 34811"/>
                    <a:gd name="connsiteX29" fmla="*/ 18352 w 25529"/>
                    <a:gd name="connsiteY29" fmla="*/ 0 h 34811"/>
                    <a:gd name="connsiteX30" fmla="*/ 14895 w 25529"/>
                    <a:gd name="connsiteY30" fmla="*/ 8559 h 34811"/>
                    <a:gd name="connsiteX31" fmla="*/ 5925 w 25529"/>
                    <a:gd name="connsiteY31" fmla="*/ 10753 h 34811"/>
                    <a:gd name="connsiteX32" fmla="*/ 0 w 25529"/>
                    <a:gd name="connsiteY32" fmla="*/ 6611 h 34811"/>
                    <a:gd name="connsiteX33" fmla="*/ 631 w 25529"/>
                    <a:gd name="connsiteY33" fmla="*/ 10068 h 34811"/>
                    <a:gd name="connsiteX34" fmla="*/ 8943 w 25529"/>
                    <a:gd name="connsiteY34" fmla="*/ 24168 h 34811"/>
                    <a:gd name="connsiteX35" fmla="*/ 8943 w 25529"/>
                    <a:gd name="connsiteY35" fmla="*/ 24168 h 34811"/>
                    <a:gd name="connsiteX36" fmla="*/ 9244 w 25529"/>
                    <a:gd name="connsiteY36" fmla="*/ 24442 h 34811"/>
                    <a:gd name="connsiteX37" fmla="*/ 8943 w 25529"/>
                    <a:gd name="connsiteY37" fmla="*/ 24168 h 34811"/>
                    <a:gd name="connsiteX38" fmla="*/ 8120 w 25529"/>
                    <a:gd name="connsiteY38" fmla="*/ 22055 h 34811"/>
                    <a:gd name="connsiteX39" fmla="*/ 8476 w 25529"/>
                    <a:gd name="connsiteY39" fmla="*/ 22385 h 34811"/>
                    <a:gd name="connsiteX40" fmla="*/ 8120 w 25529"/>
                    <a:gd name="connsiteY40" fmla="*/ 22055 h 34811"/>
                    <a:gd name="connsiteX41" fmla="*/ 8120 w 25529"/>
                    <a:gd name="connsiteY41" fmla="*/ 22055 h 34811"/>
                    <a:gd name="connsiteX42" fmla="*/ 7928 w 25529"/>
                    <a:gd name="connsiteY42" fmla="*/ 22001 h 34811"/>
                    <a:gd name="connsiteX43" fmla="*/ 8558 w 25529"/>
                    <a:gd name="connsiteY43" fmla="*/ 22577 h 34811"/>
                    <a:gd name="connsiteX44" fmla="*/ 7928 w 25529"/>
                    <a:gd name="connsiteY44" fmla="*/ 22001 h 34811"/>
                    <a:gd name="connsiteX45" fmla="*/ 7928 w 25529"/>
                    <a:gd name="connsiteY45" fmla="*/ 22001 h 34811"/>
                    <a:gd name="connsiteX46" fmla="*/ 7571 w 25529"/>
                    <a:gd name="connsiteY46" fmla="*/ 21891 h 34811"/>
                    <a:gd name="connsiteX47" fmla="*/ 8696 w 25529"/>
                    <a:gd name="connsiteY47" fmla="*/ 22933 h 34811"/>
                    <a:gd name="connsiteX48" fmla="*/ 9574 w 25529"/>
                    <a:gd name="connsiteY48" fmla="*/ 22330 h 34811"/>
                    <a:gd name="connsiteX49" fmla="*/ 9766 w 25529"/>
                    <a:gd name="connsiteY49" fmla="*/ 22357 h 34811"/>
                    <a:gd name="connsiteX50" fmla="*/ 9848 w 25529"/>
                    <a:gd name="connsiteY50" fmla="*/ 22357 h 34811"/>
                    <a:gd name="connsiteX51" fmla="*/ 9601 w 25529"/>
                    <a:gd name="connsiteY51" fmla="*/ 23098 h 34811"/>
                    <a:gd name="connsiteX52" fmla="*/ 8723 w 25529"/>
                    <a:gd name="connsiteY52" fmla="*/ 22933 h 34811"/>
                    <a:gd name="connsiteX53" fmla="*/ 7104 w 25529"/>
                    <a:gd name="connsiteY53" fmla="*/ 22385 h 34811"/>
                    <a:gd name="connsiteX54" fmla="*/ 5157 w 25529"/>
                    <a:gd name="connsiteY54" fmla="*/ 20684 h 34811"/>
                    <a:gd name="connsiteX55" fmla="*/ 7571 w 25529"/>
                    <a:gd name="connsiteY55" fmla="*/ 21891 h 34811"/>
                    <a:gd name="connsiteX56" fmla="*/ 4938 w 25529"/>
                    <a:gd name="connsiteY56" fmla="*/ 20547 h 34811"/>
                    <a:gd name="connsiteX57" fmla="*/ 4992 w 25529"/>
                    <a:gd name="connsiteY57" fmla="*/ 20574 h 34811"/>
                    <a:gd name="connsiteX58" fmla="*/ 6968 w 25529"/>
                    <a:gd name="connsiteY58" fmla="*/ 22330 h 34811"/>
                    <a:gd name="connsiteX59" fmla="*/ 6885 w 25529"/>
                    <a:gd name="connsiteY59" fmla="*/ 22302 h 34811"/>
                    <a:gd name="connsiteX60" fmla="*/ 4499 w 25529"/>
                    <a:gd name="connsiteY60" fmla="*/ 20217 h 34811"/>
                    <a:gd name="connsiteX61" fmla="*/ 4938 w 25529"/>
                    <a:gd name="connsiteY61" fmla="*/ 20547 h 34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25529" h="34811">
                      <a:moveTo>
                        <a:pt x="631" y="10068"/>
                      </a:moveTo>
                      <a:cubicBezTo>
                        <a:pt x="1372" y="13277"/>
                        <a:pt x="2469" y="16432"/>
                        <a:pt x="3758" y="19559"/>
                      </a:cubicBezTo>
                      <a:lnTo>
                        <a:pt x="3813" y="19614"/>
                      </a:lnTo>
                      <a:lnTo>
                        <a:pt x="3758" y="19559"/>
                      </a:lnTo>
                      <a:cubicBezTo>
                        <a:pt x="3758" y="19559"/>
                        <a:pt x="3758" y="19586"/>
                        <a:pt x="3758" y="19586"/>
                      </a:cubicBezTo>
                      <a:lnTo>
                        <a:pt x="6776" y="22275"/>
                      </a:lnTo>
                      <a:lnTo>
                        <a:pt x="6721" y="22247"/>
                      </a:lnTo>
                      <a:lnTo>
                        <a:pt x="3758" y="19669"/>
                      </a:lnTo>
                      <a:cubicBezTo>
                        <a:pt x="5431" y="23756"/>
                        <a:pt x="7571" y="27706"/>
                        <a:pt x="10067" y="31492"/>
                      </a:cubicBezTo>
                      <a:lnTo>
                        <a:pt x="14237" y="34510"/>
                      </a:lnTo>
                      <a:lnTo>
                        <a:pt x="10095" y="31519"/>
                      </a:lnTo>
                      <a:cubicBezTo>
                        <a:pt x="10122" y="31547"/>
                        <a:pt x="10150" y="31602"/>
                        <a:pt x="10177" y="31629"/>
                      </a:cubicBezTo>
                      <a:lnTo>
                        <a:pt x="14429" y="34811"/>
                      </a:lnTo>
                      <a:cubicBezTo>
                        <a:pt x="14429" y="34811"/>
                        <a:pt x="27926" y="23948"/>
                        <a:pt x="25155" y="19449"/>
                      </a:cubicBezTo>
                      <a:lnTo>
                        <a:pt x="20958" y="11000"/>
                      </a:lnTo>
                      <a:lnTo>
                        <a:pt x="20903" y="10836"/>
                      </a:lnTo>
                      <a:lnTo>
                        <a:pt x="20519" y="9766"/>
                      </a:lnTo>
                      <a:lnTo>
                        <a:pt x="20684" y="10314"/>
                      </a:lnTo>
                      <a:lnTo>
                        <a:pt x="20547" y="10013"/>
                      </a:lnTo>
                      <a:lnTo>
                        <a:pt x="20547" y="9958"/>
                      </a:lnTo>
                      <a:cubicBezTo>
                        <a:pt x="20519" y="9793"/>
                        <a:pt x="20492" y="9656"/>
                        <a:pt x="20437" y="9492"/>
                      </a:cubicBezTo>
                      <a:lnTo>
                        <a:pt x="20382" y="9382"/>
                      </a:lnTo>
                      <a:lnTo>
                        <a:pt x="20382" y="9354"/>
                      </a:lnTo>
                      <a:lnTo>
                        <a:pt x="20327" y="9217"/>
                      </a:lnTo>
                      <a:lnTo>
                        <a:pt x="20327" y="9190"/>
                      </a:lnTo>
                      <a:lnTo>
                        <a:pt x="20327" y="9162"/>
                      </a:lnTo>
                      <a:lnTo>
                        <a:pt x="20327" y="9135"/>
                      </a:lnTo>
                      <a:lnTo>
                        <a:pt x="20135" y="8586"/>
                      </a:lnTo>
                      <a:lnTo>
                        <a:pt x="19669" y="7078"/>
                      </a:lnTo>
                      <a:lnTo>
                        <a:pt x="18352" y="0"/>
                      </a:lnTo>
                      <a:cubicBezTo>
                        <a:pt x="18654" y="3237"/>
                        <a:pt x="17364" y="6447"/>
                        <a:pt x="14895" y="8559"/>
                      </a:cubicBezTo>
                      <a:cubicBezTo>
                        <a:pt x="12427" y="10699"/>
                        <a:pt x="9080" y="11494"/>
                        <a:pt x="5925" y="10753"/>
                      </a:cubicBezTo>
                      <a:cubicBezTo>
                        <a:pt x="3429" y="10150"/>
                        <a:pt x="1399" y="8614"/>
                        <a:pt x="0" y="6611"/>
                      </a:cubicBezTo>
                      <a:cubicBezTo>
                        <a:pt x="219" y="7763"/>
                        <a:pt x="356" y="8915"/>
                        <a:pt x="631" y="10068"/>
                      </a:cubicBezTo>
                      <a:close/>
                      <a:moveTo>
                        <a:pt x="8943" y="24168"/>
                      </a:moveTo>
                      <a:lnTo>
                        <a:pt x="8943" y="24168"/>
                      </a:lnTo>
                      <a:lnTo>
                        <a:pt x="9244" y="24442"/>
                      </a:lnTo>
                      <a:lnTo>
                        <a:pt x="8943" y="24168"/>
                      </a:lnTo>
                      <a:close/>
                      <a:moveTo>
                        <a:pt x="8120" y="22055"/>
                      </a:moveTo>
                      <a:lnTo>
                        <a:pt x="8476" y="22385"/>
                      </a:lnTo>
                      <a:lnTo>
                        <a:pt x="8120" y="22055"/>
                      </a:lnTo>
                      <a:lnTo>
                        <a:pt x="8120" y="22055"/>
                      </a:lnTo>
                      <a:close/>
                      <a:moveTo>
                        <a:pt x="7928" y="22001"/>
                      </a:moveTo>
                      <a:lnTo>
                        <a:pt x="8558" y="22577"/>
                      </a:lnTo>
                      <a:lnTo>
                        <a:pt x="7928" y="22001"/>
                      </a:lnTo>
                      <a:lnTo>
                        <a:pt x="7928" y="22001"/>
                      </a:lnTo>
                      <a:close/>
                      <a:moveTo>
                        <a:pt x="7571" y="21891"/>
                      </a:moveTo>
                      <a:lnTo>
                        <a:pt x="8696" y="22933"/>
                      </a:lnTo>
                      <a:cubicBezTo>
                        <a:pt x="8696" y="22933"/>
                        <a:pt x="9025" y="22714"/>
                        <a:pt x="9574" y="22330"/>
                      </a:cubicBezTo>
                      <a:lnTo>
                        <a:pt x="9766" y="22357"/>
                      </a:lnTo>
                      <a:lnTo>
                        <a:pt x="9848" y="22357"/>
                      </a:lnTo>
                      <a:lnTo>
                        <a:pt x="9601" y="23098"/>
                      </a:lnTo>
                      <a:cubicBezTo>
                        <a:pt x="9299" y="23070"/>
                        <a:pt x="9025" y="22988"/>
                        <a:pt x="8723" y="22933"/>
                      </a:cubicBezTo>
                      <a:cubicBezTo>
                        <a:pt x="8175" y="22796"/>
                        <a:pt x="7626" y="22631"/>
                        <a:pt x="7104" y="22385"/>
                      </a:cubicBezTo>
                      <a:lnTo>
                        <a:pt x="5157" y="20684"/>
                      </a:lnTo>
                      <a:cubicBezTo>
                        <a:pt x="5870" y="21178"/>
                        <a:pt x="6693" y="21589"/>
                        <a:pt x="7571" y="21891"/>
                      </a:cubicBezTo>
                      <a:close/>
                      <a:moveTo>
                        <a:pt x="4938" y="20547"/>
                      </a:moveTo>
                      <a:lnTo>
                        <a:pt x="4992" y="20574"/>
                      </a:lnTo>
                      <a:lnTo>
                        <a:pt x="6968" y="22330"/>
                      </a:lnTo>
                      <a:lnTo>
                        <a:pt x="6885" y="22302"/>
                      </a:lnTo>
                      <a:lnTo>
                        <a:pt x="4499" y="20217"/>
                      </a:lnTo>
                      <a:lnTo>
                        <a:pt x="4938" y="2054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07" name="任意多边形: 形状 5206">
                  <a:extLst>
                    <a:ext uri="{FF2B5EF4-FFF2-40B4-BE49-F238E27FC236}">
                      <a16:creationId xmlns:a16="http://schemas.microsoft.com/office/drawing/2014/main" id="{09B4F1E4-DE48-3DFC-81F3-3841278CB036}"/>
                    </a:ext>
                  </a:extLst>
                </p:cNvPr>
                <p:cNvSpPr/>
                <p:nvPr/>
              </p:nvSpPr>
              <p:spPr>
                <a:xfrm rot="-4593345">
                  <a:off x="12112081" y="3387880"/>
                  <a:ext cx="82" cy="27"/>
                </a:xfrm>
                <a:custGeom>
                  <a:avLst/>
                  <a:gdLst>
                    <a:gd name="connsiteX0" fmla="*/ 0 w 82"/>
                    <a:gd name="connsiteY0" fmla="*/ 0 h 27"/>
                    <a:gd name="connsiteX1" fmla="*/ 82 w 82"/>
                    <a:gd name="connsiteY1" fmla="*/ 0 h 27"/>
                    <a:gd name="connsiteX2" fmla="*/ 82 w 82"/>
                    <a:gd name="connsiteY2" fmla="*/ 27 h 27"/>
                    <a:gd name="connsiteX3" fmla="*/ 0 w 82"/>
                    <a:gd name="connsiteY3" fmla="*/ 27 h 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" h="27">
                      <a:moveTo>
                        <a:pt x="0" y="0"/>
                      </a:moveTo>
                      <a:lnTo>
                        <a:pt x="82" y="0"/>
                      </a:lnTo>
                      <a:lnTo>
                        <a:pt x="82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08" name="任意多边形: 形状 5207">
                  <a:extLst>
                    <a:ext uri="{FF2B5EF4-FFF2-40B4-BE49-F238E27FC236}">
                      <a16:creationId xmlns:a16="http://schemas.microsoft.com/office/drawing/2014/main" id="{25119673-00C0-967D-1619-78A1D59F5A32}"/>
                    </a:ext>
                  </a:extLst>
                </p:cNvPr>
                <p:cNvSpPr/>
                <p:nvPr/>
              </p:nvSpPr>
              <p:spPr>
                <a:xfrm>
                  <a:off x="12111701" y="3387820"/>
                  <a:ext cx="54" cy="137"/>
                </a:xfrm>
                <a:custGeom>
                  <a:avLst/>
                  <a:gdLst>
                    <a:gd name="connsiteX0" fmla="*/ 55 w 54"/>
                    <a:gd name="connsiteY0" fmla="*/ 0 h 137"/>
                    <a:gd name="connsiteX1" fmla="*/ 0 w 54"/>
                    <a:gd name="connsiteY1" fmla="*/ 137 h 137"/>
                    <a:gd name="connsiteX2" fmla="*/ 27 w 54"/>
                    <a:gd name="connsiteY2" fmla="*/ 137 h 137"/>
                    <a:gd name="connsiteX3" fmla="*/ 55 w 54"/>
                    <a:gd name="connsiteY3" fmla="*/ 0 h 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" h="137">
                      <a:moveTo>
                        <a:pt x="55" y="0"/>
                      </a:moveTo>
                      <a:lnTo>
                        <a:pt x="0" y="137"/>
                      </a:lnTo>
                      <a:lnTo>
                        <a:pt x="27" y="137"/>
                      </a:ln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09" name="任意多边形: 形状 5208">
                  <a:extLst>
                    <a:ext uri="{FF2B5EF4-FFF2-40B4-BE49-F238E27FC236}">
                      <a16:creationId xmlns:a16="http://schemas.microsoft.com/office/drawing/2014/main" id="{4BE1C658-78EF-0D0B-6779-DCC114313A6D}"/>
                    </a:ext>
                  </a:extLst>
                </p:cNvPr>
                <p:cNvSpPr/>
                <p:nvPr/>
              </p:nvSpPr>
              <p:spPr>
                <a:xfrm>
                  <a:off x="12075491" y="3388451"/>
                  <a:ext cx="411" cy="246"/>
                </a:xfrm>
                <a:custGeom>
                  <a:avLst/>
                  <a:gdLst>
                    <a:gd name="connsiteX0" fmla="*/ 384 w 411"/>
                    <a:gd name="connsiteY0" fmla="*/ 247 h 246"/>
                    <a:gd name="connsiteX1" fmla="*/ 412 w 411"/>
                    <a:gd name="connsiteY1" fmla="*/ 247 h 246"/>
                    <a:gd name="connsiteX2" fmla="*/ 0 w 411"/>
                    <a:gd name="connsiteY2" fmla="*/ 0 h 246"/>
                    <a:gd name="connsiteX3" fmla="*/ 27 w 411"/>
                    <a:gd name="connsiteY3" fmla="*/ 27 h 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1" h="246">
                      <a:moveTo>
                        <a:pt x="384" y="247"/>
                      </a:moveTo>
                      <a:lnTo>
                        <a:pt x="412" y="247"/>
                      </a:lnTo>
                      <a:lnTo>
                        <a:pt x="0" y="0"/>
                      </a:lnTo>
                      <a:lnTo>
                        <a:pt x="27" y="2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10" name="任意多边形: 形状 5209">
                  <a:extLst>
                    <a:ext uri="{FF2B5EF4-FFF2-40B4-BE49-F238E27FC236}">
                      <a16:creationId xmlns:a16="http://schemas.microsoft.com/office/drawing/2014/main" id="{4BFF661B-4590-460A-2D5A-F23A5EF33E78}"/>
                    </a:ext>
                  </a:extLst>
                </p:cNvPr>
                <p:cNvSpPr/>
                <p:nvPr/>
              </p:nvSpPr>
              <p:spPr>
                <a:xfrm>
                  <a:off x="12129313" y="3383336"/>
                  <a:ext cx="23838" cy="22314"/>
                </a:xfrm>
                <a:custGeom>
                  <a:avLst/>
                  <a:gdLst>
                    <a:gd name="connsiteX0" fmla="*/ 21260 w 23838"/>
                    <a:gd name="connsiteY0" fmla="*/ 2399 h 22314"/>
                    <a:gd name="connsiteX1" fmla="*/ 10342 w 23838"/>
                    <a:gd name="connsiteY1" fmla="*/ 15320 h 22314"/>
                    <a:gd name="connsiteX2" fmla="*/ 10067 w 23838"/>
                    <a:gd name="connsiteY2" fmla="*/ 16335 h 22314"/>
                    <a:gd name="connsiteX3" fmla="*/ 9629 w 23838"/>
                    <a:gd name="connsiteY3" fmla="*/ 15978 h 22314"/>
                    <a:gd name="connsiteX4" fmla="*/ 9629 w 23838"/>
                    <a:gd name="connsiteY4" fmla="*/ 16225 h 22314"/>
                    <a:gd name="connsiteX5" fmla="*/ 9519 w 23838"/>
                    <a:gd name="connsiteY5" fmla="*/ 16197 h 22314"/>
                    <a:gd name="connsiteX6" fmla="*/ 9436 w 23838"/>
                    <a:gd name="connsiteY6" fmla="*/ 15841 h 22314"/>
                    <a:gd name="connsiteX7" fmla="*/ 7873 w 23838"/>
                    <a:gd name="connsiteY7" fmla="*/ 14606 h 22314"/>
                    <a:gd name="connsiteX8" fmla="*/ 7873 w 23838"/>
                    <a:gd name="connsiteY8" fmla="*/ 14606 h 22314"/>
                    <a:gd name="connsiteX9" fmla="*/ 7818 w 23838"/>
                    <a:gd name="connsiteY9" fmla="*/ 14552 h 22314"/>
                    <a:gd name="connsiteX10" fmla="*/ 7791 w 23838"/>
                    <a:gd name="connsiteY10" fmla="*/ 14524 h 22314"/>
                    <a:gd name="connsiteX11" fmla="*/ 7791 w 23838"/>
                    <a:gd name="connsiteY11" fmla="*/ 15045 h 22314"/>
                    <a:gd name="connsiteX12" fmla="*/ 7791 w 23838"/>
                    <a:gd name="connsiteY12" fmla="*/ 15457 h 22314"/>
                    <a:gd name="connsiteX13" fmla="*/ 7571 w 23838"/>
                    <a:gd name="connsiteY13" fmla="*/ 15347 h 22314"/>
                    <a:gd name="connsiteX14" fmla="*/ 7407 w 23838"/>
                    <a:gd name="connsiteY14" fmla="*/ 15237 h 22314"/>
                    <a:gd name="connsiteX15" fmla="*/ 7461 w 23838"/>
                    <a:gd name="connsiteY15" fmla="*/ 15594 h 22314"/>
                    <a:gd name="connsiteX16" fmla="*/ 7763 w 23838"/>
                    <a:gd name="connsiteY16" fmla="*/ 15759 h 22314"/>
                    <a:gd name="connsiteX17" fmla="*/ 7763 w 23838"/>
                    <a:gd name="connsiteY17" fmla="*/ 16774 h 22314"/>
                    <a:gd name="connsiteX18" fmla="*/ 7873 w 23838"/>
                    <a:gd name="connsiteY18" fmla="*/ 17020 h 22314"/>
                    <a:gd name="connsiteX19" fmla="*/ 7873 w 23838"/>
                    <a:gd name="connsiteY19" fmla="*/ 17240 h 22314"/>
                    <a:gd name="connsiteX20" fmla="*/ 7873 w 23838"/>
                    <a:gd name="connsiteY20" fmla="*/ 17569 h 22314"/>
                    <a:gd name="connsiteX21" fmla="*/ 7955 w 23838"/>
                    <a:gd name="connsiteY21" fmla="*/ 18035 h 22314"/>
                    <a:gd name="connsiteX22" fmla="*/ 7846 w 23838"/>
                    <a:gd name="connsiteY22" fmla="*/ 17953 h 22314"/>
                    <a:gd name="connsiteX23" fmla="*/ 7846 w 23838"/>
                    <a:gd name="connsiteY23" fmla="*/ 18118 h 22314"/>
                    <a:gd name="connsiteX24" fmla="*/ 7736 w 23838"/>
                    <a:gd name="connsiteY24" fmla="*/ 18008 h 22314"/>
                    <a:gd name="connsiteX25" fmla="*/ 7736 w 23838"/>
                    <a:gd name="connsiteY25" fmla="*/ 18200 h 22314"/>
                    <a:gd name="connsiteX26" fmla="*/ 8367 w 23838"/>
                    <a:gd name="connsiteY26" fmla="*/ 18063 h 22314"/>
                    <a:gd name="connsiteX27" fmla="*/ 8504 w 23838"/>
                    <a:gd name="connsiteY27" fmla="*/ 18337 h 22314"/>
                    <a:gd name="connsiteX28" fmla="*/ 7736 w 23838"/>
                    <a:gd name="connsiteY28" fmla="*/ 18200 h 22314"/>
                    <a:gd name="connsiteX29" fmla="*/ 1262 w 23838"/>
                    <a:gd name="connsiteY29" fmla="*/ 13125 h 22314"/>
                    <a:gd name="connsiteX30" fmla="*/ 0 w 23838"/>
                    <a:gd name="connsiteY30" fmla="*/ 21931 h 22314"/>
                    <a:gd name="connsiteX31" fmla="*/ 27 w 23838"/>
                    <a:gd name="connsiteY31" fmla="*/ 22315 h 22314"/>
                    <a:gd name="connsiteX32" fmla="*/ 5706 w 23838"/>
                    <a:gd name="connsiteY32" fmla="*/ 22013 h 22314"/>
                    <a:gd name="connsiteX33" fmla="*/ 9382 w 23838"/>
                    <a:gd name="connsiteY33" fmla="*/ 20230 h 22314"/>
                    <a:gd name="connsiteX34" fmla="*/ 9711 w 23838"/>
                    <a:gd name="connsiteY34" fmla="*/ 21053 h 22314"/>
                    <a:gd name="connsiteX35" fmla="*/ 23070 w 23838"/>
                    <a:gd name="connsiteY35" fmla="*/ 11616 h 22314"/>
                    <a:gd name="connsiteX36" fmla="*/ 23838 w 23838"/>
                    <a:gd name="connsiteY36" fmla="*/ 10738 h 22314"/>
                    <a:gd name="connsiteX37" fmla="*/ 21315 w 23838"/>
                    <a:gd name="connsiteY37" fmla="*/ 5280 h 22314"/>
                    <a:gd name="connsiteX38" fmla="*/ 21260 w 23838"/>
                    <a:gd name="connsiteY38" fmla="*/ 2399 h 22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23838" h="22314">
                      <a:moveTo>
                        <a:pt x="21260" y="2399"/>
                      </a:moveTo>
                      <a:cubicBezTo>
                        <a:pt x="16953" y="-6242"/>
                        <a:pt x="11604" y="10903"/>
                        <a:pt x="10342" y="15320"/>
                      </a:cubicBezTo>
                      <a:lnTo>
                        <a:pt x="10067" y="16335"/>
                      </a:lnTo>
                      <a:lnTo>
                        <a:pt x="9629" y="15978"/>
                      </a:lnTo>
                      <a:lnTo>
                        <a:pt x="9629" y="16225"/>
                      </a:lnTo>
                      <a:lnTo>
                        <a:pt x="9519" y="16197"/>
                      </a:lnTo>
                      <a:lnTo>
                        <a:pt x="9436" y="15841"/>
                      </a:lnTo>
                      <a:lnTo>
                        <a:pt x="7873" y="14606"/>
                      </a:lnTo>
                      <a:lnTo>
                        <a:pt x="7873" y="14606"/>
                      </a:lnTo>
                      <a:lnTo>
                        <a:pt x="7818" y="14552"/>
                      </a:lnTo>
                      <a:lnTo>
                        <a:pt x="7791" y="14524"/>
                      </a:lnTo>
                      <a:lnTo>
                        <a:pt x="7791" y="15045"/>
                      </a:lnTo>
                      <a:lnTo>
                        <a:pt x="7791" y="15457"/>
                      </a:lnTo>
                      <a:lnTo>
                        <a:pt x="7571" y="15347"/>
                      </a:lnTo>
                      <a:lnTo>
                        <a:pt x="7407" y="15237"/>
                      </a:lnTo>
                      <a:lnTo>
                        <a:pt x="7461" y="15594"/>
                      </a:lnTo>
                      <a:lnTo>
                        <a:pt x="7763" y="15759"/>
                      </a:lnTo>
                      <a:lnTo>
                        <a:pt x="7763" y="16774"/>
                      </a:lnTo>
                      <a:lnTo>
                        <a:pt x="7873" y="17020"/>
                      </a:lnTo>
                      <a:lnTo>
                        <a:pt x="7873" y="17240"/>
                      </a:lnTo>
                      <a:lnTo>
                        <a:pt x="7873" y="17569"/>
                      </a:lnTo>
                      <a:lnTo>
                        <a:pt x="7955" y="18035"/>
                      </a:lnTo>
                      <a:lnTo>
                        <a:pt x="7846" y="17953"/>
                      </a:lnTo>
                      <a:lnTo>
                        <a:pt x="7846" y="18118"/>
                      </a:lnTo>
                      <a:lnTo>
                        <a:pt x="7736" y="18008"/>
                      </a:lnTo>
                      <a:lnTo>
                        <a:pt x="7736" y="18200"/>
                      </a:lnTo>
                      <a:lnTo>
                        <a:pt x="8367" y="18063"/>
                      </a:lnTo>
                      <a:lnTo>
                        <a:pt x="8504" y="18337"/>
                      </a:lnTo>
                      <a:cubicBezTo>
                        <a:pt x="8257" y="18310"/>
                        <a:pt x="7982" y="18255"/>
                        <a:pt x="7736" y="18200"/>
                      </a:cubicBezTo>
                      <a:cubicBezTo>
                        <a:pt x="4910" y="17514"/>
                        <a:pt x="2551" y="15621"/>
                        <a:pt x="1262" y="13125"/>
                      </a:cubicBezTo>
                      <a:cubicBezTo>
                        <a:pt x="905" y="16938"/>
                        <a:pt x="220" y="20696"/>
                        <a:pt x="0" y="21931"/>
                      </a:cubicBezTo>
                      <a:lnTo>
                        <a:pt x="27" y="22315"/>
                      </a:lnTo>
                      <a:lnTo>
                        <a:pt x="5706" y="22013"/>
                      </a:lnTo>
                      <a:lnTo>
                        <a:pt x="9382" y="20230"/>
                      </a:lnTo>
                      <a:cubicBezTo>
                        <a:pt x="9519" y="20504"/>
                        <a:pt x="9601" y="20779"/>
                        <a:pt x="9711" y="21053"/>
                      </a:cubicBezTo>
                      <a:cubicBezTo>
                        <a:pt x="14374" y="18941"/>
                        <a:pt x="18873" y="15841"/>
                        <a:pt x="23070" y="11616"/>
                      </a:cubicBezTo>
                      <a:cubicBezTo>
                        <a:pt x="23345" y="11342"/>
                        <a:pt x="23564" y="11013"/>
                        <a:pt x="23838" y="10738"/>
                      </a:cubicBezTo>
                      <a:cubicBezTo>
                        <a:pt x="22988" y="8928"/>
                        <a:pt x="22220" y="7090"/>
                        <a:pt x="21315" y="5280"/>
                      </a:cubicBezTo>
                      <a:cubicBezTo>
                        <a:pt x="21589" y="4182"/>
                        <a:pt x="21671" y="3222"/>
                        <a:pt x="21260" y="239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11" name="任意多边形: 形状 5210">
                  <a:extLst>
                    <a:ext uri="{FF2B5EF4-FFF2-40B4-BE49-F238E27FC236}">
                      <a16:creationId xmlns:a16="http://schemas.microsoft.com/office/drawing/2014/main" id="{574DD0CC-414E-D39A-2448-7BF6B40C88D1}"/>
                    </a:ext>
                  </a:extLst>
                </p:cNvPr>
                <p:cNvSpPr/>
                <p:nvPr/>
              </p:nvSpPr>
              <p:spPr>
                <a:xfrm>
                  <a:off x="12054177" y="3318993"/>
                  <a:ext cx="7022" cy="12152"/>
                </a:xfrm>
                <a:custGeom>
                  <a:avLst/>
                  <a:gdLst>
                    <a:gd name="connsiteX0" fmla="*/ 0 w 7022"/>
                    <a:gd name="connsiteY0" fmla="*/ 3456 h 12152"/>
                    <a:gd name="connsiteX1" fmla="*/ 7022 w 7022"/>
                    <a:gd name="connsiteY1" fmla="*/ 12152 h 12152"/>
                    <a:gd name="connsiteX2" fmla="*/ 6940 w 7022"/>
                    <a:gd name="connsiteY2" fmla="*/ 11878 h 12152"/>
                    <a:gd name="connsiteX3" fmla="*/ 6721 w 7022"/>
                    <a:gd name="connsiteY3" fmla="*/ 11083 h 12152"/>
                    <a:gd name="connsiteX4" fmla="*/ 1372 w 7022"/>
                    <a:gd name="connsiteY4" fmla="*/ 0 h 12152"/>
                    <a:gd name="connsiteX5" fmla="*/ 0 w 7022"/>
                    <a:gd name="connsiteY5" fmla="*/ 3456 h 12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22" h="12152">
                      <a:moveTo>
                        <a:pt x="0" y="3456"/>
                      </a:moveTo>
                      <a:cubicBezTo>
                        <a:pt x="905" y="8285"/>
                        <a:pt x="5705" y="11439"/>
                        <a:pt x="7022" y="12152"/>
                      </a:cubicBezTo>
                      <a:lnTo>
                        <a:pt x="6940" y="11878"/>
                      </a:lnTo>
                      <a:lnTo>
                        <a:pt x="6721" y="11083"/>
                      </a:lnTo>
                      <a:lnTo>
                        <a:pt x="1372" y="0"/>
                      </a:lnTo>
                      <a:cubicBezTo>
                        <a:pt x="822" y="1125"/>
                        <a:pt x="411" y="2277"/>
                        <a:pt x="0" y="345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12" name="任意多边形: 形状 5211">
                  <a:extLst>
                    <a:ext uri="{FF2B5EF4-FFF2-40B4-BE49-F238E27FC236}">
                      <a16:creationId xmlns:a16="http://schemas.microsoft.com/office/drawing/2014/main" id="{64300BE2-5A7E-338F-A4F7-5CAE1535F229}"/>
                    </a:ext>
                  </a:extLst>
                </p:cNvPr>
                <p:cNvSpPr/>
                <p:nvPr/>
              </p:nvSpPr>
              <p:spPr>
                <a:xfrm>
                  <a:off x="12106215" y="3386860"/>
                  <a:ext cx="438" cy="658"/>
                </a:xfrm>
                <a:custGeom>
                  <a:avLst/>
                  <a:gdLst>
                    <a:gd name="connsiteX0" fmla="*/ 439 w 438"/>
                    <a:gd name="connsiteY0" fmla="*/ 549 h 658"/>
                    <a:gd name="connsiteX1" fmla="*/ 246 w 438"/>
                    <a:gd name="connsiteY1" fmla="*/ 247 h 658"/>
                    <a:gd name="connsiteX2" fmla="*/ 82 w 438"/>
                    <a:gd name="connsiteY2" fmla="*/ 0 h 658"/>
                    <a:gd name="connsiteX3" fmla="*/ 0 w 438"/>
                    <a:gd name="connsiteY3" fmla="*/ 302 h 658"/>
                    <a:gd name="connsiteX4" fmla="*/ 219 w 438"/>
                    <a:gd name="connsiteY4" fmla="*/ 659 h 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" h="658">
                      <a:moveTo>
                        <a:pt x="439" y="549"/>
                      </a:moveTo>
                      <a:lnTo>
                        <a:pt x="246" y="247"/>
                      </a:lnTo>
                      <a:lnTo>
                        <a:pt x="82" y="0"/>
                      </a:lnTo>
                      <a:lnTo>
                        <a:pt x="0" y="302"/>
                      </a:lnTo>
                      <a:lnTo>
                        <a:pt x="219" y="659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13" name="任意多边形: 形状 5212">
                  <a:extLst>
                    <a:ext uri="{FF2B5EF4-FFF2-40B4-BE49-F238E27FC236}">
                      <a16:creationId xmlns:a16="http://schemas.microsoft.com/office/drawing/2014/main" id="{8BD90145-3B3D-8642-365F-1B867783903A}"/>
                    </a:ext>
                  </a:extLst>
                </p:cNvPr>
                <p:cNvSpPr/>
                <p:nvPr/>
              </p:nvSpPr>
              <p:spPr>
                <a:xfrm>
                  <a:off x="12078481" y="3387628"/>
                  <a:ext cx="27" cy="54"/>
                </a:xfrm>
                <a:custGeom>
                  <a:avLst/>
                  <a:gdLst>
                    <a:gd name="connsiteX0" fmla="*/ 0 w 27"/>
                    <a:gd name="connsiteY0" fmla="*/ 55 h 54"/>
                    <a:gd name="connsiteX1" fmla="*/ 27 w 27"/>
                    <a:gd name="connsiteY1" fmla="*/ 0 h 54"/>
                    <a:gd name="connsiteX2" fmla="*/ 0 w 27"/>
                    <a:gd name="connsiteY2" fmla="*/ 0 h 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" h="54">
                      <a:moveTo>
                        <a:pt x="0" y="55"/>
                      </a:moveTo>
                      <a:lnTo>
                        <a:pt x="2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14" name="任意多边形: 形状 5213">
                  <a:extLst>
                    <a:ext uri="{FF2B5EF4-FFF2-40B4-BE49-F238E27FC236}">
                      <a16:creationId xmlns:a16="http://schemas.microsoft.com/office/drawing/2014/main" id="{7AC7C274-D123-1ED2-4155-EB189686C56D}"/>
                    </a:ext>
                  </a:extLst>
                </p:cNvPr>
                <p:cNvSpPr/>
                <p:nvPr/>
              </p:nvSpPr>
              <p:spPr>
                <a:xfrm>
                  <a:off x="12065561" y="3363598"/>
                  <a:ext cx="69238" cy="44192"/>
                </a:xfrm>
                <a:custGeom>
                  <a:avLst/>
                  <a:gdLst>
                    <a:gd name="connsiteX0" fmla="*/ 7214 w 69238"/>
                    <a:gd name="connsiteY0" fmla="*/ 22439 h 44192"/>
                    <a:gd name="connsiteX1" fmla="*/ 9163 w 69238"/>
                    <a:gd name="connsiteY1" fmla="*/ 23564 h 44192"/>
                    <a:gd name="connsiteX2" fmla="*/ 7214 w 69238"/>
                    <a:gd name="connsiteY2" fmla="*/ 22439 h 44192"/>
                    <a:gd name="connsiteX3" fmla="*/ 7407 w 69238"/>
                    <a:gd name="connsiteY3" fmla="*/ 22631 h 44192"/>
                    <a:gd name="connsiteX4" fmla="*/ 9409 w 69238"/>
                    <a:gd name="connsiteY4" fmla="*/ 23838 h 44192"/>
                    <a:gd name="connsiteX5" fmla="*/ 10671 w 69238"/>
                    <a:gd name="connsiteY5" fmla="*/ 22522 h 44192"/>
                    <a:gd name="connsiteX6" fmla="*/ 10562 w 69238"/>
                    <a:gd name="connsiteY6" fmla="*/ 24030 h 44192"/>
                    <a:gd name="connsiteX7" fmla="*/ 9436 w 69238"/>
                    <a:gd name="connsiteY7" fmla="*/ 23838 h 44192"/>
                    <a:gd name="connsiteX8" fmla="*/ 8175 w 69238"/>
                    <a:gd name="connsiteY8" fmla="*/ 23317 h 44192"/>
                    <a:gd name="connsiteX9" fmla="*/ 9108 w 69238"/>
                    <a:gd name="connsiteY9" fmla="*/ 24140 h 44192"/>
                    <a:gd name="connsiteX10" fmla="*/ 10534 w 69238"/>
                    <a:gd name="connsiteY10" fmla="*/ 24936 h 44192"/>
                    <a:gd name="connsiteX11" fmla="*/ 9135 w 69238"/>
                    <a:gd name="connsiteY11" fmla="*/ 24140 h 44192"/>
                    <a:gd name="connsiteX12" fmla="*/ 9436 w 69238"/>
                    <a:gd name="connsiteY12" fmla="*/ 24387 h 44192"/>
                    <a:gd name="connsiteX13" fmla="*/ 10808 w 69238"/>
                    <a:gd name="connsiteY13" fmla="*/ 25183 h 44192"/>
                    <a:gd name="connsiteX14" fmla="*/ 11138 w 69238"/>
                    <a:gd name="connsiteY14" fmla="*/ 24853 h 44192"/>
                    <a:gd name="connsiteX15" fmla="*/ 11110 w 69238"/>
                    <a:gd name="connsiteY15" fmla="*/ 25265 h 44192"/>
                    <a:gd name="connsiteX16" fmla="*/ 10808 w 69238"/>
                    <a:gd name="connsiteY16" fmla="*/ 25210 h 44192"/>
                    <a:gd name="connsiteX17" fmla="*/ 10369 w 69238"/>
                    <a:gd name="connsiteY17" fmla="*/ 25073 h 44192"/>
                    <a:gd name="connsiteX18" fmla="*/ 11110 w 69238"/>
                    <a:gd name="connsiteY18" fmla="*/ 25484 h 44192"/>
                    <a:gd name="connsiteX19" fmla="*/ 10342 w 69238"/>
                    <a:gd name="connsiteY19" fmla="*/ 25073 h 44192"/>
                    <a:gd name="connsiteX20" fmla="*/ 10150 w 69238"/>
                    <a:gd name="connsiteY20" fmla="*/ 25018 h 44192"/>
                    <a:gd name="connsiteX21" fmla="*/ 10150 w 69238"/>
                    <a:gd name="connsiteY21" fmla="*/ 25018 h 44192"/>
                    <a:gd name="connsiteX22" fmla="*/ 10232 w 69238"/>
                    <a:gd name="connsiteY22" fmla="*/ 25073 h 44192"/>
                    <a:gd name="connsiteX23" fmla="*/ 11384 w 69238"/>
                    <a:gd name="connsiteY23" fmla="*/ 25731 h 44192"/>
                    <a:gd name="connsiteX24" fmla="*/ 11686 w 69238"/>
                    <a:gd name="connsiteY24" fmla="*/ 25430 h 44192"/>
                    <a:gd name="connsiteX25" fmla="*/ 11659 w 69238"/>
                    <a:gd name="connsiteY25" fmla="*/ 25814 h 44192"/>
                    <a:gd name="connsiteX26" fmla="*/ 11384 w 69238"/>
                    <a:gd name="connsiteY26" fmla="*/ 25759 h 44192"/>
                    <a:gd name="connsiteX27" fmla="*/ 10945 w 69238"/>
                    <a:gd name="connsiteY27" fmla="*/ 25649 h 44192"/>
                    <a:gd name="connsiteX28" fmla="*/ 11659 w 69238"/>
                    <a:gd name="connsiteY28" fmla="*/ 26033 h 44192"/>
                    <a:gd name="connsiteX29" fmla="*/ 10945 w 69238"/>
                    <a:gd name="connsiteY29" fmla="*/ 25649 h 44192"/>
                    <a:gd name="connsiteX30" fmla="*/ 10808 w 69238"/>
                    <a:gd name="connsiteY30" fmla="*/ 25622 h 44192"/>
                    <a:gd name="connsiteX31" fmla="*/ 10836 w 69238"/>
                    <a:gd name="connsiteY31" fmla="*/ 25649 h 44192"/>
                    <a:gd name="connsiteX32" fmla="*/ 11796 w 69238"/>
                    <a:gd name="connsiteY32" fmla="*/ 26198 h 44192"/>
                    <a:gd name="connsiteX33" fmla="*/ 10863 w 69238"/>
                    <a:gd name="connsiteY33" fmla="*/ 25704 h 44192"/>
                    <a:gd name="connsiteX34" fmla="*/ 15143 w 69238"/>
                    <a:gd name="connsiteY34" fmla="*/ 29160 h 44192"/>
                    <a:gd name="connsiteX35" fmla="*/ 18845 w 69238"/>
                    <a:gd name="connsiteY35" fmla="*/ 24661 h 44192"/>
                    <a:gd name="connsiteX36" fmla="*/ 16459 w 69238"/>
                    <a:gd name="connsiteY36" fmla="*/ 25704 h 44192"/>
                    <a:gd name="connsiteX37" fmla="*/ 16898 w 69238"/>
                    <a:gd name="connsiteY37" fmla="*/ 24798 h 44192"/>
                    <a:gd name="connsiteX38" fmla="*/ 16404 w 69238"/>
                    <a:gd name="connsiteY38" fmla="*/ 24991 h 44192"/>
                    <a:gd name="connsiteX39" fmla="*/ 15636 w 69238"/>
                    <a:gd name="connsiteY39" fmla="*/ 25210 h 44192"/>
                    <a:gd name="connsiteX40" fmla="*/ 14868 w 69238"/>
                    <a:gd name="connsiteY40" fmla="*/ 25375 h 44192"/>
                    <a:gd name="connsiteX41" fmla="*/ 14840 w 69238"/>
                    <a:gd name="connsiteY41" fmla="*/ 26005 h 44192"/>
                    <a:gd name="connsiteX42" fmla="*/ 12015 w 69238"/>
                    <a:gd name="connsiteY42" fmla="*/ 25923 h 44192"/>
                    <a:gd name="connsiteX43" fmla="*/ 12317 w 69238"/>
                    <a:gd name="connsiteY43" fmla="*/ 25622 h 44192"/>
                    <a:gd name="connsiteX44" fmla="*/ 12427 w 69238"/>
                    <a:gd name="connsiteY44" fmla="*/ 25512 h 44192"/>
                    <a:gd name="connsiteX45" fmla="*/ 12180 w 69238"/>
                    <a:gd name="connsiteY45" fmla="*/ 25484 h 44192"/>
                    <a:gd name="connsiteX46" fmla="*/ 11933 w 69238"/>
                    <a:gd name="connsiteY46" fmla="*/ 25923 h 44192"/>
                    <a:gd name="connsiteX47" fmla="*/ 11741 w 69238"/>
                    <a:gd name="connsiteY47" fmla="*/ 25896 h 44192"/>
                    <a:gd name="connsiteX48" fmla="*/ 11987 w 69238"/>
                    <a:gd name="connsiteY48" fmla="*/ 25484 h 44192"/>
                    <a:gd name="connsiteX49" fmla="*/ 11741 w 69238"/>
                    <a:gd name="connsiteY49" fmla="*/ 25457 h 44192"/>
                    <a:gd name="connsiteX50" fmla="*/ 11933 w 69238"/>
                    <a:gd name="connsiteY50" fmla="*/ 25237 h 44192"/>
                    <a:gd name="connsiteX51" fmla="*/ 12427 w 69238"/>
                    <a:gd name="connsiteY51" fmla="*/ 24716 h 44192"/>
                    <a:gd name="connsiteX52" fmla="*/ 12728 w 69238"/>
                    <a:gd name="connsiteY52" fmla="*/ 24140 h 44192"/>
                    <a:gd name="connsiteX53" fmla="*/ 12673 w 69238"/>
                    <a:gd name="connsiteY53" fmla="*/ 24140 h 44192"/>
                    <a:gd name="connsiteX54" fmla="*/ 11878 w 69238"/>
                    <a:gd name="connsiteY54" fmla="*/ 24168 h 44192"/>
                    <a:gd name="connsiteX55" fmla="*/ 11906 w 69238"/>
                    <a:gd name="connsiteY55" fmla="*/ 24085 h 44192"/>
                    <a:gd name="connsiteX56" fmla="*/ 12783 w 69238"/>
                    <a:gd name="connsiteY56" fmla="*/ 23153 h 44192"/>
                    <a:gd name="connsiteX57" fmla="*/ 13716 w 69238"/>
                    <a:gd name="connsiteY57" fmla="*/ 22083 h 44192"/>
                    <a:gd name="connsiteX58" fmla="*/ 14072 w 69238"/>
                    <a:gd name="connsiteY58" fmla="*/ 21644 h 44192"/>
                    <a:gd name="connsiteX59" fmla="*/ 15499 w 69238"/>
                    <a:gd name="connsiteY59" fmla="*/ 19038 h 44192"/>
                    <a:gd name="connsiteX60" fmla="*/ 15444 w 69238"/>
                    <a:gd name="connsiteY60" fmla="*/ 19394 h 44192"/>
                    <a:gd name="connsiteX61" fmla="*/ 15416 w 69238"/>
                    <a:gd name="connsiteY61" fmla="*/ 19532 h 44192"/>
                    <a:gd name="connsiteX62" fmla="*/ 14594 w 69238"/>
                    <a:gd name="connsiteY62" fmla="*/ 21040 h 44192"/>
                    <a:gd name="connsiteX63" fmla="*/ 14704 w 69238"/>
                    <a:gd name="connsiteY63" fmla="*/ 20903 h 44192"/>
                    <a:gd name="connsiteX64" fmla="*/ 15335 w 69238"/>
                    <a:gd name="connsiteY64" fmla="*/ 20108 h 44192"/>
                    <a:gd name="connsiteX65" fmla="*/ 15170 w 69238"/>
                    <a:gd name="connsiteY65" fmla="*/ 21424 h 44192"/>
                    <a:gd name="connsiteX66" fmla="*/ 15170 w 69238"/>
                    <a:gd name="connsiteY66" fmla="*/ 21507 h 44192"/>
                    <a:gd name="connsiteX67" fmla="*/ 21177 w 69238"/>
                    <a:gd name="connsiteY67" fmla="*/ 10699 h 44192"/>
                    <a:gd name="connsiteX68" fmla="*/ 21425 w 69238"/>
                    <a:gd name="connsiteY68" fmla="*/ 11412 h 44192"/>
                    <a:gd name="connsiteX69" fmla="*/ 21562 w 69238"/>
                    <a:gd name="connsiteY69" fmla="*/ 11960 h 44192"/>
                    <a:gd name="connsiteX70" fmla="*/ 21589 w 69238"/>
                    <a:gd name="connsiteY70" fmla="*/ 10342 h 44192"/>
                    <a:gd name="connsiteX71" fmla="*/ 21315 w 69238"/>
                    <a:gd name="connsiteY71" fmla="*/ 10260 h 44192"/>
                    <a:gd name="connsiteX72" fmla="*/ 21150 w 69238"/>
                    <a:gd name="connsiteY72" fmla="*/ 10232 h 44192"/>
                    <a:gd name="connsiteX73" fmla="*/ 20958 w 69238"/>
                    <a:gd name="connsiteY73" fmla="*/ 9409 h 44192"/>
                    <a:gd name="connsiteX74" fmla="*/ 20766 w 69238"/>
                    <a:gd name="connsiteY74" fmla="*/ 9738 h 44192"/>
                    <a:gd name="connsiteX75" fmla="*/ 20849 w 69238"/>
                    <a:gd name="connsiteY75" fmla="*/ 9903 h 44192"/>
                    <a:gd name="connsiteX76" fmla="*/ 20958 w 69238"/>
                    <a:gd name="connsiteY76" fmla="*/ 10177 h 44192"/>
                    <a:gd name="connsiteX77" fmla="*/ 20958 w 69238"/>
                    <a:gd name="connsiteY77" fmla="*/ 10177 h 44192"/>
                    <a:gd name="connsiteX78" fmla="*/ 20684 w 69238"/>
                    <a:gd name="connsiteY78" fmla="*/ 10150 h 44192"/>
                    <a:gd name="connsiteX79" fmla="*/ 20684 w 69238"/>
                    <a:gd name="connsiteY79" fmla="*/ 10067 h 44192"/>
                    <a:gd name="connsiteX80" fmla="*/ 20684 w 69238"/>
                    <a:gd name="connsiteY80" fmla="*/ 9930 h 44192"/>
                    <a:gd name="connsiteX81" fmla="*/ 20574 w 69238"/>
                    <a:gd name="connsiteY81" fmla="*/ 10122 h 44192"/>
                    <a:gd name="connsiteX82" fmla="*/ 20409 w 69238"/>
                    <a:gd name="connsiteY82" fmla="*/ 10122 h 44192"/>
                    <a:gd name="connsiteX83" fmla="*/ 20656 w 69238"/>
                    <a:gd name="connsiteY83" fmla="*/ 9684 h 44192"/>
                    <a:gd name="connsiteX84" fmla="*/ 20656 w 69238"/>
                    <a:gd name="connsiteY84" fmla="*/ 9519 h 44192"/>
                    <a:gd name="connsiteX85" fmla="*/ 20629 w 69238"/>
                    <a:gd name="connsiteY85" fmla="*/ 9437 h 44192"/>
                    <a:gd name="connsiteX86" fmla="*/ 20711 w 69238"/>
                    <a:gd name="connsiteY86" fmla="*/ 9574 h 44192"/>
                    <a:gd name="connsiteX87" fmla="*/ 20903 w 69238"/>
                    <a:gd name="connsiteY87" fmla="*/ 9245 h 44192"/>
                    <a:gd name="connsiteX88" fmla="*/ 20794 w 69238"/>
                    <a:gd name="connsiteY88" fmla="*/ 9053 h 44192"/>
                    <a:gd name="connsiteX89" fmla="*/ 20739 w 69238"/>
                    <a:gd name="connsiteY89" fmla="*/ 8943 h 44192"/>
                    <a:gd name="connsiteX90" fmla="*/ 20794 w 69238"/>
                    <a:gd name="connsiteY90" fmla="*/ 8998 h 44192"/>
                    <a:gd name="connsiteX91" fmla="*/ 20930 w 69238"/>
                    <a:gd name="connsiteY91" fmla="*/ 9162 h 44192"/>
                    <a:gd name="connsiteX92" fmla="*/ 20958 w 69238"/>
                    <a:gd name="connsiteY92" fmla="*/ 9107 h 44192"/>
                    <a:gd name="connsiteX93" fmla="*/ 21068 w 69238"/>
                    <a:gd name="connsiteY93" fmla="*/ 9190 h 44192"/>
                    <a:gd name="connsiteX94" fmla="*/ 21040 w 69238"/>
                    <a:gd name="connsiteY94" fmla="*/ 9245 h 44192"/>
                    <a:gd name="connsiteX95" fmla="*/ 21342 w 69238"/>
                    <a:gd name="connsiteY95" fmla="*/ 9601 h 44192"/>
                    <a:gd name="connsiteX96" fmla="*/ 21534 w 69238"/>
                    <a:gd name="connsiteY96" fmla="*/ 9903 h 44192"/>
                    <a:gd name="connsiteX97" fmla="*/ 21205 w 69238"/>
                    <a:gd name="connsiteY97" fmla="*/ 9299 h 44192"/>
                    <a:gd name="connsiteX98" fmla="*/ 22055 w 69238"/>
                    <a:gd name="connsiteY98" fmla="*/ 10424 h 44192"/>
                    <a:gd name="connsiteX99" fmla="*/ 21781 w 69238"/>
                    <a:gd name="connsiteY99" fmla="*/ 10314 h 44192"/>
                    <a:gd name="connsiteX100" fmla="*/ 22906 w 69238"/>
                    <a:gd name="connsiteY100" fmla="*/ 13058 h 44192"/>
                    <a:gd name="connsiteX101" fmla="*/ 23152 w 69238"/>
                    <a:gd name="connsiteY101" fmla="*/ 12591 h 44192"/>
                    <a:gd name="connsiteX102" fmla="*/ 23728 w 69238"/>
                    <a:gd name="connsiteY102" fmla="*/ 16788 h 44192"/>
                    <a:gd name="connsiteX103" fmla="*/ 23427 w 69238"/>
                    <a:gd name="connsiteY103" fmla="*/ 17337 h 44192"/>
                    <a:gd name="connsiteX104" fmla="*/ 23098 w 69238"/>
                    <a:gd name="connsiteY104" fmla="*/ 18078 h 44192"/>
                    <a:gd name="connsiteX105" fmla="*/ 22933 w 69238"/>
                    <a:gd name="connsiteY105" fmla="*/ 18489 h 44192"/>
                    <a:gd name="connsiteX106" fmla="*/ 22988 w 69238"/>
                    <a:gd name="connsiteY106" fmla="*/ 18352 h 44192"/>
                    <a:gd name="connsiteX107" fmla="*/ 22220 w 69238"/>
                    <a:gd name="connsiteY107" fmla="*/ 21287 h 44192"/>
                    <a:gd name="connsiteX108" fmla="*/ 22193 w 69238"/>
                    <a:gd name="connsiteY108" fmla="*/ 21342 h 44192"/>
                    <a:gd name="connsiteX109" fmla="*/ 21671 w 69238"/>
                    <a:gd name="connsiteY109" fmla="*/ 28502 h 44192"/>
                    <a:gd name="connsiteX110" fmla="*/ 15197 w 69238"/>
                    <a:gd name="connsiteY110" fmla="*/ 29160 h 44192"/>
                    <a:gd name="connsiteX111" fmla="*/ 19038 w 69238"/>
                    <a:gd name="connsiteY111" fmla="*/ 31958 h 44192"/>
                    <a:gd name="connsiteX112" fmla="*/ 27926 w 69238"/>
                    <a:gd name="connsiteY112" fmla="*/ 37116 h 44192"/>
                    <a:gd name="connsiteX113" fmla="*/ 28310 w 69238"/>
                    <a:gd name="connsiteY113" fmla="*/ 37143 h 44192"/>
                    <a:gd name="connsiteX114" fmla="*/ 29215 w 69238"/>
                    <a:gd name="connsiteY114" fmla="*/ 37143 h 44192"/>
                    <a:gd name="connsiteX115" fmla="*/ 29654 w 69238"/>
                    <a:gd name="connsiteY115" fmla="*/ 37116 h 44192"/>
                    <a:gd name="connsiteX116" fmla="*/ 29737 w 69238"/>
                    <a:gd name="connsiteY116" fmla="*/ 37554 h 44192"/>
                    <a:gd name="connsiteX117" fmla="*/ 28529 w 69238"/>
                    <a:gd name="connsiteY117" fmla="*/ 37417 h 44192"/>
                    <a:gd name="connsiteX118" fmla="*/ 31355 w 69238"/>
                    <a:gd name="connsiteY118" fmla="*/ 38707 h 44192"/>
                    <a:gd name="connsiteX119" fmla="*/ 36100 w 69238"/>
                    <a:gd name="connsiteY119" fmla="*/ 38076 h 44192"/>
                    <a:gd name="connsiteX120" fmla="*/ 36238 w 69238"/>
                    <a:gd name="connsiteY120" fmla="*/ 38323 h 44192"/>
                    <a:gd name="connsiteX121" fmla="*/ 36238 w 69238"/>
                    <a:gd name="connsiteY121" fmla="*/ 38350 h 44192"/>
                    <a:gd name="connsiteX122" fmla="*/ 31684 w 69238"/>
                    <a:gd name="connsiteY122" fmla="*/ 38871 h 44192"/>
                    <a:gd name="connsiteX123" fmla="*/ 35689 w 69238"/>
                    <a:gd name="connsiteY123" fmla="*/ 40517 h 44192"/>
                    <a:gd name="connsiteX124" fmla="*/ 36292 w 69238"/>
                    <a:gd name="connsiteY124" fmla="*/ 38460 h 44192"/>
                    <a:gd name="connsiteX125" fmla="*/ 38734 w 69238"/>
                    <a:gd name="connsiteY125" fmla="*/ 41093 h 44192"/>
                    <a:gd name="connsiteX126" fmla="*/ 36841 w 69238"/>
                    <a:gd name="connsiteY126" fmla="*/ 40956 h 44192"/>
                    <a:gd name="connsiteX127" fmla="*/ 45592 w 69238"/>
                    <a:gd name="connsiteY127" fmla="*/ 43397 h 44192"/>
                    <a:gd name="connsiteX128" fmla="*/ 45619 w 69238"/>
                    <a:gd name="connsiteY128" fmla="*/ 43315 h 44192"/>
                    <a:gd name="connsiteX129" fmla="*/ 45647 w 69238"/>
                    <a:gd name="connsiteY129" fmla="*/ 43315 h 44192"/>
                    <a:gd name="connsiteX130" fmla="*/ 45592 w 69238"/>
                    <a:gd name="connsiteY130" fmla="*/ 43397 h 44192"/>
                    <a:gd name="connsiteX131" fmla="*/ 45811 w 69238"/>
                    <a:gd name="connsiteY131" fmla="*/ 43452 h 44192"/>
                    <a:gd name="connsiteX132" fmla="*/ 45784 w 69238"/>
                    <a:gd name="connsiteY132" fmla="*/ 43370 h 44192"/>
                    <a:gd name="connsiteX133" fmla="*/ 45839 w 69238"/>
                    <a:gd name="connsiteY133" fmla="*/ 43397 h 44192"/>
                    <a:gd name="connsiteX134" fmla="*/ 45811 w 69238"/>
                    <a:gd name="connsiteY134" fmla="*/ 43452 h 44192"/>
                    <a:gd name="connsiteX135" fmla="*/ 45921 w 69238"/>
                    <a:gd name="connsiteY135" fmla="*/ 43480 h 44192"/>
                    <a:gd name="connsiteX136" fmla="*/ 45894 w 69238"/>
                    <a:gd name="connsiteY136" fmla="*/ 43425 h 44192"/>
                    <a:gd name="connsiteX137" fmla="*/ 45921 w 69238"/>
                    <a:gd name="connsiteY137" fmla="*/ 43425 h 44192"/>
                    <a:gd name="connsiteX138" fmla="*/ 45894 w 69238"/>
                    <a:gd name="connsiteY138" fmla="*/ 43480 h 44192"/>
                    <a:gd name="connsiteX139" fmla="*/ 46607 w 69238"/>
                    <a:gd name="connsiteY139" fmla="*/ 43617 h 44192"/>
                    <a:gd name="connsiteX140" fmla="*/ 46141 w 69238"/>
                    <a:gd name="connsiteY140" fmla="*/ 43535 h 44192"/>
                    <a:gd name="connsiteX141" fmla="*/ 46141 w 69238"/>
                    <a:gd name="connsiteY141" fmla="*/ 43507 h 44192"/>
                    <a:gd name="connsiteX142" fmla="*/ 46168 w 69238"/>
                    <a:gd name="connsiteY142" fmla="*/ 43507 h 44192"/>
                    <a:gd name="connsiteX143" fmla="*/ 46141 w 69238"/>
                    <a:gd name="connsiteY143" fmla="*/ 43535 h 44192"/>
                    <a:gd name="connsiteX144" fmla="*/ 47128 w 69238"/>
                    <a:gd name="connsiteY144" fmla="*/ 43727 h 44192"/>
                    <a:gd name="connsiteX145" fmla="*/ 46332 w 69238"/>
                    <a:gd name="connsiteY145" fmla="*/ 43562 h 44192"/>
                    <a:gd name="connsiteX146" fmla="*/ 47210 w 69238"/>
                    <a:gd name="connsiteY146" fmla="*/ 43727 h 44192"/>
                    <a:gd name="connsiteX147" fmla="*/ 47128 w 69238"/>
                    <a:gd name="connsiteY147" fmla="*/ 43699 h 44192"/>
                    <a:gd name="connsiteX148" fmla="*/ 47238 w 69238"/>
                    <a:gd name="connsiteY148" fmla="*/ 43727 h 44192"/>
                    <a:gd name="connsiteX149" fmla="*/ 48061 w 69238"/>
                    <a:gd name="connsiteY149" fmla="*/ 43836 h 44192"/>
                    <a:gd name="connsiteX150" fmla="*/ 57059 w 69238"/>
                    <a:gd name="connsiteY150" fmla="*/ 44193 h 44192"/>
                    <a:gd name="connsiteX151" fmla="*/ 63176 w 69238"/>
                    <a:gd name="connsiteY151" fmla="*/ 43480 h 44192"/>
                    <a:gd name="connsiteX152" fmla="*/ 69238 w 69238"/>
                    <a:gd name="connsiteY152" fmla="*/ 41834 h 44192"/>
                    <a:gd name="connsiteX153" fmla="*/ 63587 w 69238"/>
                    <a:gd name="connsiteY153" fmla="*/ 42136 h 44192"/>
                    <a:gd name="connsiteX154" fmla="*/ 56016 w 69238"/>
                    <a:gd name="connsiteY154" fmla="*/ 33028 h 44192"/>
                    <a:gd name="connsiteX155" fmla="*/ 62024 w 69238"/>
                    <a:gd name="connsiteY155" fmla="*/ 23400 h 44192"/>
                    <a:gd name="connsiteX156" fmla="*/ 62188 w 69238"/>
                    <a:gd name="connsiteY156" fmla="*/ 23317 h 44192"/>
                    <a:gd name="connsiteX157" fmla="*/ 62463 w 69238"/>
                    <a:gd name="connsiteY157" fmla="*/ 23208 h 44192"/>
                    <a:gd name="connsiteX158" fmla="*/ 62600 w 69238"/>
                    <a:gd name="connsiteY158" fmla="*/ 23153 h 44192"/>
                    <a:gd name="connsiteX159" fmla="*/ 56098 w 69238"/>
                    <a:gd name="connsiteY159" fmla="*/ 24387 h 44192"/>
                    <a:gd name="connsiteX160" fmla="*/ 50639 w 69238"/>
                    <a:gd name="connsiteY160" fmla="*/ 24113 h 44192"/>
                    <a:gd name="connsiteX161" fmla="*/ 50118 w 69238"/>
                    <a:gd name="connsiteY161" fmla="*/ 24030 h 44192"/>
                    <a:gd name="connsiteX162" fmla="*/ 50118 w 69238"/>
                    <a:gd name="connsiteY162" fmla="*/ 24030 h 44192"/>
                    <a:gd name="connsiteX163" fmla="*/ 46277 w 69238"/>
                    <a:gd name="connsiteY163" fmla="*/ 43288 h 44192"/>
                    <a:gd name="connsiteX164" fmla="*/ 46168 w 69238"/>
                    <a:gd name="connsiteY164" fmla="*/ 42986 h 44192"/>
                    <a:gd name="connsiteX165" fmla="*/ 46058 w 69238"/>
                    <a:gd name="connsiteY165" fmla="*/ 43178 h 44192"/>
                    <a:gd name="connsiteX166" fmla="*/ 46004 w 69238"/>
                    <a:gd name="connsiteY166" fmla="*/ 43041 h 44192"/>
                    <a:gd name="connsiteX167" fmla="*/ 45866 w 69238"/>
                    <a:gd name="connsiteY167" fmla="*/ 43315 h 44192"/>
                    <a:gd name="connsiteX168" fmla="*/ 45756 w 69238"/>
                    <a:gd name="connsiteY168" fmla="*/ 43041 h 44192"/>
                    <a:gd name="connsiteX169" fmla="*/ 45701 w 69238"/>
                    <a:gd name="connsiteY169" fmla="*/ 43150 h 44192"/>
                    <a:gd name="connsiteX170" fmla="*/ 45647 w 69238"/>
                    <a:gd name="connsiteY170" fmla="*/ 43013 h 44192"/>
                    <a:gd name="connsiteX171" fmla="*/ 45674 w 69238"/>
                    <a:gd name="connsiteY171" fmla="*/ 42821 h 44192"/>
                    <a:gd name="connsiteX172" fmla="*/ 44385 w 69238"/>
                    <a:gd name="connsiteY172" fmla="*/ 38707 h 44192"/>
                    <a:gd name="connsiteX173" fmla="*/ 44330 w 69238"/>
                    <a:gd name="connsiteY173" fmla="*/ 38761 h 44192"/>
                    <a:gd name="connsiteX174" fmla="*/ 43754 w 69238"/>
                    <a:gd name="connsiteY174" fmla="*/ 36375 h 44192"/>
                    <a:gd name="connsiteX175" fmla="*/ 43809 w 69238"/>
                    <a:gd name="connsiteY175" fmla="*/ 36183 h 44192"/>
                    <a:gd name="connsiteX176" fmla="*/ 43726 w 69238"/>
                    <a:gd name="connsiteY176" fmla="*/ 35826 h 44192"/>
                    <a:gd name="connsiteX177" fmla="*/ 43699 w 69238"/>
                    <a:gd name="connsiteY177" fmla="*/ 35634 h 44192"/>
                    <a:gd name="connsiteX178" fmla="*/ 43644 w 69238"/>
                    <a:gd name="connsiteY178" fmla="*/ 35799 h 44192"/>
                    <a:gd name="connsiteX179" fmla="*/ 43617 w 69238"/>
                    <a:gd name="connsiteY179" fmla="*/ 35607 h 44192"/>
                    <a:gd name="connsiteX180" fmla="*/ 43644 w 69238"/>
                    <a:gd name="connsiteY180" fmla="*/ 35442 h 44192"/>
                    <a:gd name="connsiteX181" fmla="*/ 43562 w 69238"/>
                    <a:gd name="connsiteY181" fmla="*/ 35031 h 44192"/>
                    <a:gd name="connsiteX182" fmla="*/ 43507 w 69238"/>
                    <a:gd name="connsiteY182" fmla="*/ 35195 h 44192"/>
                    <a:gd name="connsiteX183" fmla="*/ 43480 w 69238"/>
                    <a:gd name="connsiteY183" fmla="*/ 35058 h 44192"/>
                    <a:gd name="connsiteX184" fmla="*/ 43507 w 69238"/>
                    <a:gd name="connsiteY184" fmla="*/ 34894 h 44192"/>
                    <a:gd name="connsiteX185" fmla="*/ 43480 w 69238"/>
                    <a:gd name="connsiteY185" fmla="*/ 34702 h 44192"/>
                    <a:gd name="connsiteX186" fmla="*/ 43617 w 69238"/>
                    <a:gd name="connsiteY186" fmla="*/ 34098 h 44192"/>
                    <a:gd name="connsiteX187" fmla="*/ 43617 w 69238"/>
                    <a:gd name="connsiteY187" fmla="*/ 34070 h 44192"/>
                    <a:gd name="connsiteX188" fmla="*/ 43480 w 69238"/>
                    <a:gd name="connsiteY188" fmla="*/ 34674 h 44192"/>
                    <a:gd name="connsiteX189" fmla="*/ 45400 w 69238"/>
                    <a:gd name="connsiteY189" fmla="*/ 24524 h 44192"/>
                    <a:gd name="connsiteX190" fmla="*/ 45510 w 69238"/>
                    <a:gd name="connsiteY190" fmla="*/ 24661 h 44192"/>
                    <a:gd name="connsiteX191" fmla="*/ 45647 w 69238"/>
                    <a:gd name="connsiteY191" fmla="*/ 24552 h 44192"/>
                    <a:gd name="connsiteX192" fmla="*/ 45949 w 69238"/>
                    <a:gd name="connsiteY192" fmla="*/ 24360 h 44192"/>
                    <a:gd name="connsiteX193" fmla="*/ 45921 w 69238"/>
                    <a:gd name="connsiteY193" fmla="*/ 24497 h 44192"/>
                    <a:gd name="connsiteX194" fmla="*/ 45921 w 69238"/>
                    <a:gd name="connsiteY194" fmla="*/ 24497 h 44192"/>
                    <a:gd name="connsiteX195" fmla="*/ 45949 w 69238"/>
                    <a:gd name="connsiteY195" fmla="*/ 24360 h 44192"/>
                    <a:gd name="connsiteX196" fmla="*/ 45949 w 69238"/>
                    <a:gd name="connsiteY196" fmla="*/ 24360 h 44192"/>
                    <a:gd name="connsiteX197" fmla="*/ 46004 w 69238"/>
                    <a:gd name="connsiteY197" fmla="*/ 24195 h 44192"/>
                    <a:gd name="connsiteX198" fmla="*/ 46004 w 69238"/>
                    <a:gd name="connsiteY198" fmla="*/ 24195 h 44192"/>
                    <a:gd name="connsiteX199" fmla="*/ 46031 w 69238"/>
                    <a:gd name="connsiteY199" fmla="*/ 24140 h 44192"/>
                    <a:gd name="connsiteX200" fmla="*/ 46168 w 69238"/>
                    <a:gd name="connsiteY200" fmla="*/ 24085 h 44192"/>
                    <a:gd name="connsiteX201" fmla="*/ 46168 w 69238"/>
                    <a:gd name="connsiteY201" fmla="*/ 24140 h 44192"/>
                    <a:gd name="connsiteX202" fmla="*/ 46168 w 69238"/>
                    <a:gd name="connsiteY202" fmla="*/ 24140 h 44192"/>
                    <a:gd name="connsiteX203" fmla="*/ 46196 w 69238"/>
                    <a:gd name="connsiteY203" fmla="*/ 24085 h 44192"/>
                    <a:gd name="connsiteX204" fmla="*/ 46387 w 69238"/>
                    <a:gd name="connsiteY204" fmla="*/ 24030 h 44192"/>
                    <a:gd name="connsiteX205" fmla="*/ 46415 w 69238"/>
                    <a:gd name="connsiteY205" fmla="*/ 24030 h 44192"/>
                    <a:gd name="connsiteX206" fmla="*/ 46415 w 69238"/>
                    <a:gd name="connsiteY206" fmla="*/ 24085 h 44192"/>
                    <a:gd name="connsiteX207" fmla="*/ 46442 w 69238"/>
                    <a:gd name="connsiteY207" fmla="*/ 24085 h 44192"/>
                    <a:gd name="connsiteX208" fmla="*/ 46442 w 69238"/>
                    <a:gd name="connsiteY208" fmla="*/ 24030 h 44192"/>
                    <a:gd name="connsiteX209" fmla="*/ 47046 w 69238"/>
                    <a:gd name="connsiteY209" fmla="*/ 24003 h 44192"/>
                    <a:gd name="connsiteX210" fmla="*/ 47073 w 69238"/>
                    <a:gd name="connsiteY210" fmla="*/ 24003 h 44192"/>
                    <a:gd name="connsiteX211" fmla="*/ 47046 w 69238"/>
                    <a:gd name="connsiteY211" fmla="*/ 24003 h 44192"/>
                    <a:gd name="connsiteX212" fmla="*/ 49433 w 69238"/>
                    <a:gd name="connsiteY212" fmla="*/ 23893 h 44192"/>
                    <a:gd name="connsiteX213" fmla="*/ 47238 w 69238"/>
                    <a:gd name="connsiteY213" fmla="*/ 23454 h 44192"/>
                    <a:gd name="connsiteX214" fmla="*/ 46854 w 69238"/>
                    <a:gd name="connsiteY214" fmla="*/ 23372 h 44192"/>
                    <a:gd name="connsiteX215" fmla="*/ 46579 w 69238"/>
                    <a:gd name="connsiteY215" fmla="*/ 23317 h 44192"/>
                    <a:gd name="connsiteX216" fmla="*/ 46387 w 69238"/>
                    <a:gd name="connsiteY216" fmla="*/ 23290 h 44192"/>
                    <a:gd name="connsiteX217" fmla="*/ 46277 w 69238"/>
                    <a:gd name="connsiteY217" fmla="*/ 23262 h 44192"/>
                    <a:gd name="connsiteX218" fmla="*/ 46277 w 69238"/>
                    <a:gd name="connsiteY218" fmla="*/ 23235 h 44192"/>
                    <a:gd name="connsiteX219" fmla="*/ 41669 w 69238"/>
                    <a:gd name="connsiteY219" fmla="*/ 21891 h 44192"/>
                    <a:gd name="connsiteX220" fmla="*/ 41175 w 69238"/>
                    <a:gd name="connsiteY220" fmla="*/ 21726 h 44192"/>
                    <a:gd name="connsiteX221" fmla="*/ 43891 w 69238"/>
                    <a:gd name="connsiteY221" fmla="*/ 23180 h 44192"/>
                    <a:gd name="connsiteX222" fmla="*/ 41066 w 69238"/>
                    <a:gd name="connsiteY222" fmla="*/ 23811 h 44192"/>
                    <a:gd name="connsiteX223" fmla="*/ 42163 w 69238"/>
                    <a:gd name="connsiteY223" fmla="*/ 26307 h 44192"/>
                    <a:gd name="connsiteX224" fmla="*/ 42163 w 69238"/>
                    <a:gd name="connsiteY224" fmla="*/ 26307 h 44192"/>
                    <a:gd name="connsiteX225" fmla="*/ 41916 w 69238"/>
                    <a:gd name="connsiteY225" fmla="*/ 26554 h 44192"/>
                    <a:gd name="connsiteX226" fmla="*/ 40873 w 69238"/>
                    <a:gd name="connsiteY226" fmla="*/ 23893 h 44192"/>
                    <a:gd name="connsiteX227" fmla="*/ 40682 w 69238"/>
                    <a:gd name="connsiteY227" fmla="*/ 23976 h 44192"/>
                    <a:gd name="connsiteX228" fmla="*/ 40517 w 69238"/>
                    <a:gd name="connsiteY228" fmla="*/ 24058 h 44192"/>
                    <a:gd name="connsiteX229" fmla="*/ 40682 w 69238"/>
                    <a:gd name="connsiteY229" fmla="*/ 23537 h 44192"/>
                    <a:gd name="connsiteX230" fmla="*/ 36540 w 69238"/>
                    <a:gd name="connsiteY230" fmla="*/ 19861 h 44192"/>
                    <a:gd name="connsiteX231" fmla="*/ 36402 w 69238"/>
                    <a:gd name="connsiteY231" fmla="*/ 19806 h 44192"/>
                    <a:gd name="connsiteX232" fmla="*/ 34592 w 69238"/>
                    <a:gd name="connsiteY232" fmla="*/ 18928 h 44192"/>
                    <a:gd name="connsiteX233" fmla="*/ 34208 w 69238"/>
                    <a:gd name="connsiteY233" fmla="*/ 18709 h 44192"/>
                    <a:gd name="connsiteX234" fmla="*/ 35278 w 69238"/>
                    <a:gd name="connsiteY234" fmla="*/ 19340 h 44192"/>
                    <a:gd name="connsiteX235" fmla="*/ 34976 w 69238"/>
                    <a:gd name="connsiteY235" fmla="*/ 19257 h 44192"/>
                    <a:gd name="connsiteX236" fmla="*/ 34921 w 69238"/>
                    <a:gd name="connsiteY236" fmla="*/ 19257 h 44192"/>
                    <a:gd name="connsiteX237" fmla="*/ 34537 w 69238"/>
                    <a:gd name="connsiteY237" fmla="*/ 18983 h 44192"/>
                    <a:gd name="connsiteX238" fmla="*/ 34070 w 69238"/>
                    <a:gd name="connsiteY238" fmla="*/ 18654 h 44192"/>
                    <a:gd name="connsiteX239" fmla="*/ 33960 w 69238"/>
                    <a:gd name="connsiteY239" fmla="*/ 18599 h 44192"/>
                    <a:gd name="connsiteX240" fmla="*/ 33906 w 69238"/>
                    <a:gd name="connsiteY240" fmla="*/ 18572 h 44192"/>
                    <a:gd name="connsiteX241" fmla="*/ 33796 w 69238"/>
                    <a:gd name="connsiteY241" fmla="*/ 18517 h 44192"/>
                    <a:gd name="connsiteX242" fmla="*/ 33741 w 69238"/>
                    <a:gd name="connsiteY242" fmla="*/ 18489 h 44192"/>
                    <a:gd name="connsiteX243" fmla="*/ 33659 w 69238"/>
                    <a:gd name="connsiteY243" fmla="*/ 18462 h 44192"/>
                    <a:gd name="connsiteX244" fmla="*/ 33549 w 69238"/>
                    <a:gd name="connsiteY244" fmla="*/ 18407 h 44192"/>
                    <a:gd name="connsiteX245" fmla="*/ 29764 w 69238"/>
                    <a:gd name="connsiteY245" fmla="*/ 16157 h 44192"/>
                    <a:gd name="connsiteX246" fmla="*/ 29764 w 69238"/>
                    <a:gd name="connsiteY246" fmla="*/ 16157 h 44192"/>
                    <a:gd name="connsiteX247" fmla="*/ 29682 w 69238"/>
                    <a:gd name="connsiteY247" fmla="*/ 16103 h 44192"/>
                    <a:gd name="connsiteX248" fmla="*/ 25896 w 69238"/>
                    <a:gd name="connsiteY248" fmla="*/ 13387 h 44192"/>
                    <a:gd name="connsiteX249" fmla="*/ 23921 w 69238"/>
                    <a:gd name="connsiteY249" fmla="*/ 11768 h 44192"/>
                    <a:gd name="connsiteX250" fmla="*/ 26444 w 69238"/>
                    <a:gd name="connsiteY250" fmla="*/ 14950 h 44192"/>
                    <a:gd name="connsiteX251" fmla="*/ 23811 w 69238"/>
                    <a:gd name="connsiteY251" fmla="*/ 16651 h 44192"/>
                    <a:gd name="connsiteX252" fmla="*/ 23701 w 69238"/>
                    <a:gd name="connsiteY252" fmla="*/ 11549 h 44192"/>
                    <a:gd name="connsiteX253" fmla="*/ 23701 w 69238"/>
                    <a:gd name="connsiteY253" fmla="*/ 11549 h 44192"/>
                    <a:gd name="connsiteX254" fmla="*/ 22960 w 69238"/>
                    <a:gd name="connsiteY254" fmla="*/ 10891 h 44192"/>
                    <a:gd name="connsiteX255" fmla="*/ 22028 w 69238"/>
                    <a:gd name="connsiteY255" fmla="*/ 10067 h 44192"/>
                    <a:gd name="connsiteX256" fmla="*/ 21123 w 69238"/>
                    <a:gd name="connsiteY256" fmla="*/ 9217 h 44192"/>
                    <a:gd name="connsiteX257" fmla="*/ 21123 w 69238"/>
                    <a:gd name="connsiteY257" fmla="*/ 9217 h 44192"/>
                    <a:gd name="connsiteX258" fmla="*/ 21040 w 69238"/>
                    <a:gd name="connsiteY258" fmla="*/ 9107 h 44192"/>
                    <a:gd name="connsiteX259" fmla="*/ 20766 w 69238"/>
                    <a:gd name="connsiteY259" fmla="*/ 8833 h 44192"/>
                    <a:gd name="connsiteX260" fmla="*/ 20876 w 69238"/>
                    <a:gd name="connsiteY260" fmla="*/ 8943 h 44192"/>
                    <a:gd name="connsiteX261" fmla="*/ 20739 w 69238"/>
                    <a:gd name="connsiteY261" fmla="*/ 8806 h 44192"/>
                    <a:gd name="connsiteX262" fmla="*/ 20574 w 69238"/>
                    <a:gd name="connsiteY262" fmla="*/ 8641 h 44192"/>
                    <a:gd name="connsiteX263" fmla="*/ 20574 w 69238"/>
                    <a:gd name="connsiteY263" fmla="*/ 8641 h 44192"/>
                    <a:gd name="connsiteX264" fmla="*/ 20327 w 69238"/>
                    <a:gd name="connsiteY264" fmla="*/ 8394 h 44192"/>
                    <a:gd name="connsiteX265" fmla="*/ 20437 w 69238"/>
                    <a:gd name="connsiteY265" fmla="*/ 8504 h 44192"/>
                    <a:gd name="connsiteX266" fmla="*/ 20272 w 69238"/>
                    <a:gd name="connsiteY266" fmla="*/ 8367 h 44192"/>
                    <a:gd name="connsiteX267" fmla="*/ 20108 w 69238"/>
                    <a:gd name="connsiteY267" fmla="*/ 8175 h 44192"/>
                    <a:gd name="connsiteX268" fmla="*/ 20108 w 69238"/>
                    <a:gd name="connsiteY268" fmla="*/ 8175 h 44192"/>
                    <a:gd name="connsiteX269" fmla="*/ 19175 w 69238"/>
                    <a:gd name="connsiteY269" fmla="*/ 7215 h 44192"/>
                    <a:gd name="connsiteX270" fmla="*/ 19614 w 69238"/>
                    <a:gd name="connsiteY270" fmla="*/ 7736 h 44192"/>
                    <a:gd name="connsiteX271" fmla="*/ 19340 w 69238"/>
                    <a:gd name="connsiteY271" fmla="*/ 7489 h 44192"/>
                    <a:gd name="connsiteX272" fmla="*/ 19285 w 69238"/>
                    <a:gd name="connsiteY272" fmla="*/ 7462 h 44192"/>
                    <a:gd name="connsiteX273" fmla="*/ 18955 w 69238"/>
                    <a:gd name="connsiteY273" fmla="*/ 6995 h 44192"/>
                    <a:gd name="connsiteX274" fmla="*/ 18928 w 69238"/>
                    <a:gd name="connsiteY274" fmla="*/ 6968 h 44192"/>
                    <a:gd name="connsiteX275" fmla="*/ 18352 w 69238"/>
                    <a:gd name="connsiteY275" fmla="*/ 6364 h 44192"/>
                    <a:gd name="connsiteX276" fmla="*/ 14100 w 69238"/>
                    <a:gd name="connsiteY276" fmla="*/ 1125 h 44192"/>
                    <a:gd name="connsiteX277" fmla="*/ 13305 w 69238"/>
                    <a:gd name="connsiteY277" fmla="*/ 0 h 44192"/>
                    <a:gd name="connsiteX278" fmla="*/ 14923 w 69238"/>
                    <a:gd name="connsiteY278" fmla="*/ 7379 h 44192"/>
                    <a:gd name="connsiteX279" fmla="*/ 12454 w 69238"/>
                    <a:gd name="connsiteY279" fmla="*/ 12454 h 44192"/>
                    <a:gd name="connsiteX280" fmla="*/ 2661 w 69238"/>
                    <a:gd name="connsiteY280" fmla="*/ 15472 h 44192"/>
                    <a:gd name="connsiteX281" fmla="*/ 0 w 69238"/>
                    <a:gd name="connsiteY281" fmla="*/ 14292 h 44192"/>
                    <a:gd name="connsiteX282" fmla="*/ 7214 w 69238"/>
                    <a:gd name="connsiteY282" fmla="*/ 22439 h 44192"/>
                    <a:gd name="connsiteX283" fmla="*/ 39557 w 69238"/>
                    <a:gd name="connsiteY283" fmla="*/ 27267 h 44192"/>
                    <a:gd name="connsiteX284" fmla="*/ 38926 w 69238"/>
                    <a:gd name="connsiteY284" fmla="*/ 31081 h 44192"/>
                    <a:gd name="connsiteX285" fmla="*/ 37801 w 69238"/>
                    <a:gd name="connsiteY285" fmla="*/ 33220 h 44192"/>
                    <a:gd name="connsiteX286" fmla="*/ 39557 w 69238"/>
                    <a:gd name="connsiteY286" fmla="*/ 27267 h 44192"/>
                    <a:gd name="connsiteX287" fmla="*/ 36457 w 69238"/>
                    <a:gd name="connsiteY287" fmla="*/ 37911 h 44192"/>
                    <a:gd name="connsiteX288" fmla="*/ 39008 w 69238"/>
                    <a:gd name="connsiteY288" fmla="*/ 36183 h 44192"/>
                    <a:gd name="connsiteX289" fmla="*/ 39118 w 69238"/>
                    <a:gd name="connsiteY289" fmla="*/ 36594 h 44192"/>
                    <a:gd name="connsiteX290" fmla="*/ 36347 w 69238"/>
                    <a:gd name="connsiteY290" fmla="*/ 38295 h 44192"/>
                    <a:gd name="connsiteX291" fmla="*/ 36457 w 69238"/>
                    <a:gd name="connsiteY291" fmla="*/ 37911 h 44192"/>
                    <a:gd name="connsiteX292" fmla="*/ 39173 w 69238"/>
                    <a:gd name="connsiteY292" fmla="*/ 24826 h 44192"/>
                    <a:gd name="connsiteX293" fmla="*/ 38597 w 69238"/>
                    <a:gd name="connsiteY293" fmla="*/ 25237 h 44192"/>
                    <a:gd name="connsiteX294" fmla="*/ 37774 w 69238"/>
                    <a:gd name="connsiteY294" fmla="*/ 22796 h 44192"/>
                    <a:gd name="connsiteX295" fmla="*/ 37801 w 69238"/>
                    <a:gd name="connsiteY295" fmla="*/ 22467 h 44192"/>
                    <a:gd name="connsiteX296" fmla="*/ 37774 w 69238"/>
                    <a:gd name="connsiteY296" fmla="*/ 21891 h 44192"/>
                    <a:gd name="connsiteX297" fmla="*/ 39173 w 69238"/>
                    <a:gd name="connsiteY297" fmla="*/ 24826 h 44192"/>
                    <a:gd name="connsiteX298" fmla="*/ 31547 w 69238"/>
                    <a:gd name="connsiteY298" fmla="*/ 36786 h 44192"/>
                    <a:gd name="connsiteX299" fmla="*/ 34921 w 69238"/>
                    <a:gd name="connsiteY299" fmla="*/ 35085 h 44192"/>
                    <a:gd name="connsiteX300" fmla="*/ 35113 w 69238"/>
                    <a:gd name="connsiteY300" fmla="*/ 35909 h 44192"/>
                    <a:gd name="connsiteX301" fmla="*/ 31108 w 69238"/>
                    <a:gd name="connsiteY301" fmla="*/ 37472 h 44192"/>
                    <a:gd name="connsiteX302" fmla="*/ 31547 w 69238"/>
                    <a:gd name="connsiteY302" fmla="*/ 36786 h 44192"/>
                    <a:gd name="connsiteX303" fmla="*/ 20464 w 69238"/>
                    <a:gd name="connsiteY303" fmla="*/ 8641 h 44192"/>
                    <a:gd name="connsiteX304" fmla="*/ 20519 w 69238"/>
                    <a:gd name="connsiteY304" fmla="*/ 8696 h 44192"/>
                    <a:gd name="connsiteX305" fmla="*/ 20464 w 69238"/>
                    <a:gd name="connsiteY305" fmla="*/ 8641 h 44192"/>
                    <a:gd name="connsiteX306" fmla="*/ 20464 w 69238"/>
                    <a:gd name="connsiteY306" fmla="*/ 8641 h 44192"/>
                    <a:gd name="connsiteX307" fmla="*/ 11714 w 69238"/>
                    <a:gd name="connsiteY307" fmla="*/ 24387 h 44192"/>
                    <a:gd name="connsiteX308" fmla="*/ 11686 w 69238"/>
                    <a:gd name="connsiteY308" fmla="*/ 24963 h 44192"/>
                    <a:gd name="connsiteX309" fmla="*/ 11659 w 69238"/>
                    <a:gd name="connsiteY309" fmla="*/ 25375 h 44192"/>
                    <a:gd name="connsiteX310" fmla="*/ 11631 w 69238"/>
                    <a:gd name="connsiteY310" fmla="*/ 25375 h 44192"/>
                    <a:gd name="connsiteX311" fmla="*/ 11220 w 69238"/>
                    <a:gd name="connsiteY311" fmla="*/ 25292 h 44192"/>
                    <a:gd name="connsiteX312" fmla="*/ 11714 w 69238"/>
                    <a:gd name="connsiteY312" fmla="*/ 24387 h 44192"/>
                    <a:gd name="connsiteX313" fmla="*/ 11192 w 69238"/>
                    <a:gd name="connsiteY313" fmla="*/ 23756 h 44192"/>
                    <a:gd name="connsiteX314" fmla="*/ 11165 w 69238"/>
                    <a:gd name="connsiteY314" fmla="*/ 24085 h 44192"/>
                    <a:gd name="connsiteX315" fmla="*/ 11055 w 69238"/>
                    <a:gd name="connsiteY315" fmla="*/ 24085 h 44192"/>
                    <a:gd name="connsiteX316" fmla="*/ 11000 w 69238"/>
                    <a:gd name="connsiteY316" fmla="*/ 24085 h 44192"/>
                    <a:gd name="connsiteX317" fmla="*/ 11192 w 69238"/>
                    <a:gd name="connsiteY317" fmla="*/ 23756 h 44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</a:cxnLst>
                  <a:rect l="l" t="t" r="r" b="b"/>
                  <a:pathLst>
                    <a:path w="69238" h="44192">
                      <a:moveTo>
                        <a:pt x="7214" y="22439"/>
                      </a:moveTo>
                      <a:lnTo>
                        <a:pt x="9163" y="23564"/>
                      </a:lnTo>
                      <a:lnTo>
                        <a:pt x="7214" y="22439"/>
                      </a:lnTo>
                      <a:cubicBezTo>
                        <a:pt x="7297" y="22522"/>
                        <a:pt x="7352" y="22576"/>
                        <a:pt x="7407" y="22631"/>
                      </a:cubicBezTo>
                      <a:lnTo>
                        <a:pt x="9409" y="23838"/>
                      </a:lnTo>
                      <a:cubicBezTo>
                        <a:pt x="9409" y="23838"/>
                        <a:pt x="9903" y="23345"/>
                        <a:pt x="10671" y="22522"/>
                      </a:cubicBezTo>
                      <a:cubicBezTo>
                        <a:pt x="10616" y="23125"/>
                        <a:pt x="10589" y="23619"/>
                        <a:pt x="10562" y="24030"/>
                      </a:cubicBezTo>
                      <a:cubicBezTo>
                        <a:pt x="10177" y="24003"/>
                        <a:pt x="9793" y="23921"/>
                        <a:pt x="9436" y="23838"/>
                      </a:cubicBezTo>
                      <a:cubicBezTo>
                        <a:pt x="8998" y="23729"/>
                        <a:pt x="8586" y="23509"/>
                        <a:pt x="8175" y="23317"/>
                      </a:cubicBezTo>
                      <a:cubicBezTo>
                        <a:pt x="8477" y="23591"/>
                        <a:pt x="8806" y="23866"/>
                        <a:pt x="9108" y="24140"/>
                      </a:cubicBezTo>
                      <a:lnTo>
                        <a:pt x="10534" y="24936"/>
                      </a:lnTo>
                      <a:lnTo>
                        <a:pt x="9135" y="24140"/>
                      </a:lnTo>
                      <a:cubicBezTo>
                        <a:pt x="9244" y="24223"/>
                        <a:pt x="9327" y="24305"/>
                        <a:pt x="9436" y="24387"/>
                      </a:cubicBezTo>
                      <a:lnTo>
                        <a:pt x="10808" y="25183"/>
                      </a:lnTo>
                      <a:lnTo>
                        <a:pt x="11138" y="24853"/>
                      </a:lnTo>
                      <a:lnTo>
                        <a:pt x="11110" y="25265"/>
                      </a:lnTo>
                      <a:lnTo>
                        <a:pt x="10808" y="25210"/>
                      </a:lnTo>
                      <a:lnTo>
                        <a:pt x="10369" y="25073"/>
                      </a:lnTo>
                      <a:lnTo>
                        <a:pt x="11110" y="25484"/>
                      </a:lnTo>
                      <a:lnTo>
                        <a:pt x="10342" y="25073"/>
                      </a:lnTo>
                      <a:lnTo>
                        <a:pt x="10150" y="25018"/>
                      </a:lnTo>
                      <a:lnTo>
                        <a:pt x="10150" y="25018"/>
                      </a:lnTo>
                      <a:cubicBezTo>
                        <a:pt x="10177" y="25045"/>
                        <a:pt x="10205" y="25073"/>
                        <a:pt x="10232" y="25073"/>
                      </a:cubicBezTo>
                      <a:lnTo>
                        <a:pt x="11384" y="25731"/>
                      </a:lnTo>
                      <a:lnTo>
                        <a:pt x="11686" y="25430"/>
                      </a:lnTo>
                      <a:lnTo>
                        <a:pt x="11659" y="25814"/>
                      </a:lnTo>
                      <a:lnTo>
                        <a:pt x="11384" y="25759"/>
                      </a:lnTo>
                      <a:lnTo>
                        <a:pt x="10945" y="25649"/>
                      </a:lnTo>
                      <a:lnTo>
                        <a:pt x="11659" y="26033"/>
                      </a:lnTo>
                      <a:lnTo>
                        <a:pt x="10945" y="25649"/>
                      </a:lnTo>
                      <a:lnTo>
                        <a:pt x="10808" y="25622"/>
                      </a:lnTo>
                      <a:cubicBezTo>
                        <a:pt x="10808" y="25622"/>
                        <a:pt x="10836" y="25622"/>
                        <a:pt x="10836" y="25649"/>
                      </a:cubicBezTo>
                      <a:lnTo>
                        <a:pt x="11796" y="26198"/>
                      </a:lnTo>
                      <a:lnTo>
                        <a:pt x="10863" y="25704"/>
                      </a:lnTo>
                      <a:cubicBezTo>
                        <a:pt x="12262" y="26911"/>
                        <a:pt x="13661" y="28063"/>
                        <a:pt x="15143" y="29160"/>
                      </a:cubicBezTo>
                      <a:cubicBezTo>
                        <a:pt x="15225" y="29078"/>
                        <a:pt x="16898" y="27212"/>
                        <a:pt x="18845" y="24661"/>
                      </a:cubicBezTo>
                      <a:cubicBezTo>
                        <a:pt x="18105" y="25128"/>
                        <a:pt x="17310" y="25457"/>
                        <a:pt x="16459" y="25704"/>
                      </a:cubicBezTo>
                      <a:lnTo>
                        <a:pt x="16898" y="24798"/>
                      </a:lnTo>
                      <a:lnTo>
                        <a:pt x="16404" y="24991"/>
                      </a:lnTo>
                      <a:cubicBezTo>
                        <a:pt x="16157" y="25073"/>
                        <a:pt x="15911" y="25155"/>
                        <a:pt x="15636" y="25210"/>
                      </a:cubicBezTo>
                      <a:lnTo>
                        <a:pt x="14868" y="25375"/>
                      </a:lnTo>
                      <a:lnTo>
                        <a:pt x="14840" y="26005"/>
                      </a:lnTo>
                      <a:cubicBezTo>
                        <a:pt x="13908" y="26115"/>
                        <a:pt x="12948" y="26115"/>
                        <a:pt x="12015" y="25923"/>
                      </a:cubicBezTo>
                      <a:lnTo>
                        <a:pt x="12317" y="25622"/>
                      </a:lnTo>
                      <a:lnTo>
                        <a:pt x="12427" y="25512"/>
                      </a:lnTo>
                      <a:lnTo>
                        <a:pt x="12180" y="25484"/>
                      </a:lnTo>
                      <a:lnTo>
                        <a:pt x="11933" y="25923"/>
                      </a:lnTo>
                      <a:lnTo>
                        <a:pt x="11741" y="25896"/>
                      </a:lnTo>
                      <a:lnTo>
                        <a:pt x="11987" y="25484"/>
                      </a:lnTo>
                      <a:lnTo>
                        <a:pt x="11741" y="25457"/>
                      </a:lnTo>
                      <a:lnTo>
                        <a:pt x="11933" y="25237"/>
                      </a:lnTo>
                      <a:lnTo>
                        <a:pt x="12427" y="24716"/>
                      </a:lnTo>
                      <a:lnTo>
                        <a:pt x="12728" y="24140"/>
                      </a:lnTo>
                      <a:lnTo>
                        <a:pt x="12673" y="24140"/>
                      </a:lnTo>
                      <a:lnTo>
                        <a:pt x="11878" y="24168"/>
                      </a:lnTo>
                      <a:lnTo>
                        <a:pt x="11906" y="24085"/>
                      </a:lnTo>
                      <a:lnTo>
                        <a:pt x="12783" y="23153"/>
                      </a:lnTo>
                      <a:cubicBezTo>
                        <a:pt x="13085" y="22796"/>
                        <a:pt x="13414" y="22439"/>
                        <a:pt x="13716" y="22083"/>
                      </a:cubicBezTo>
                      <a:lnTo>
                        <a:pt x="14072" y="21644"/>
                      </a:lnTo>
                      <a:lnTo>
                        <a:pt x="15499" y="19038"/>
                      </a:lnTo>
                      <a:lnTo>
                        <a:pt x="15444" y="19394"/>
                      </a:lnTo>
                      <a:lnTo>
                        <a:pt x="15416" y="19532"/>
                      </a:lnTo>
                      <a:lnTo>
                        <a:pt x="14594" y="21040"/>
                      </a:lnTo>
                      <a:lnTo>
                        <a:pt x="14704" y="20903"/>
                      </a:lnTo>
                      <a:lnTo>
                        <a:pt x="15335" y="20108"/>
                      </a:lnTo>
                      <a:lnTo>
                        <a:pt x="15170" y="21424"/>
                      </a:lnTo>
                      <a:lnTo>
                        <a:pt x="15170" y="21507"/>
                      </a:lnTo>
                      <a:cubicBezTo>
                        <a:pt x="17913" y="18187"/>
                        <a:pt x="21123" y="13634"/>
                        <a:pt x="21177" y="10699"/>
                      </a:cubicBezTo>
                      <a:lnTo>
                        <a:pt x="21425" y="11412"/>
                      </a:lnTo>
                      <a:lnTo>
                        <a:pt x="21562" y="11960"/>
                      </a:lnTo>
                      <a:cubicBezTo>
                        <a:pt x="21671" y="11357"/>
                        <a:pt x="21698" y="10808"/>
                        <a:pt x="21589" y="10342"/>
                      </a:cubicBezTo>
                      <a:lnTo>
                        <a:pt x="21315" y="10260"/>
                      </a:lnTo>
                      <a:lnTo>
                        <a:pt x="21150" y="10232"/>
                      </a:lnTo>
                      <a:cubicBezTo>
                        <a:pt x="21123" y="9930"/>
                        <a:pt x="21068" y="9684"/>
                        <a:pt x="20958" y="9409"/>
                      </a:cubicBezTo>
                      <a:lnTo>
                        <a:pt x="20766" y="9738"/>
                      </a:lnTo>
                      <a:lnTo>
                        <a:pt x="20849" y="9903"/>
                      </a:lnTo>
                      <a:lnTo>
                        <a:pt x="20958" y="10177"/>
                      </a:lnTo>
                      <a:lnTo>
                        <a:pt x="20958" y="10177"/>
                      </a:lnTo>
                      <a:lnTo>
                        <a:pt x="20684" y="10150"/>
                      </a:lnTo>
                      <a:lnTo>
                        <a:pt x="20684" y="10067"/>
                      </a:lnTo>
                      <a:lnTo>
                        <a:pt x="20684" y="9930"/>
                      </a:lnTo>
                      <a:lnTo>
                        <a:pt x="20574" y="10122"/>
                      </a:lnTo>
                      <a:lnTo>
                        <a:pt x="20409" y="10122"/>
                      </a:lnTo>
                      <a:lnTo>
                        <a:pt x="20656" y="9684"/>
                      </a:lnTo>
                      <a:lnTo>
                        <a:pt x="20656" y="9519"/>
                      </a:lnTo>
                      <a:lnTo>
                        <a:pt x="20629" y="9437"/>
                      </a:lnTo>
                      <a:lnTo>
                        <a:pt x="20711" y="9574"/>
                      </a:lnTo>
                      <a:lnTo>
                        <a:pt x="20903" y="9245"/>
                      </a:lnTo>
                      <a:lnTo>
                        <a:pt x="20794" y="9053"/>
                      </a:lnTo>
                      <a:lnTo>
                        <a:pt x="20739" y="8943"/>
                      </a:lnTo>
                      <a:lnTo>
                        <a:pt x="20794" y="8998"/>
                      </a:lnTo>
                      <a:lnTo>
                        <a:pt x="20930" y="9162"/>
                      </a:lnTo>
                      <a:lnTo>
                        <a:pt x="20958" y="9107"/>
                      </a:lnTo>
                      <a:lnTo>
                        <a:pt x="21068" y="9190"/>
                      </a:lnTo>
                      <a:lnTo>
                        <a:pt x="21040" y="9245"/>
                      </a:lnTo>
                      <a:lnTo>
                        <a:pt x="21342" y="9601"/>
                      </a:lnTo>
                      <a:lnTo>
                        <a:pt x="21534" y="9903"/>
                      </a:lnTo>
                      <a:cubicBezTo>
                        <a:pt x="21452" y="9684"/>
                        <a:pt x="21342" y="9492"/>
                        <a:pt x="21205" y="9299"/>
                      </a:cubicBezTo>
                      <a:cubicBezTo>
                        <a:pt x="21534" y="9656"/>
                        <a:pt x="21808" y="10040"/>
                        <a:pt x="22055" y="10424"/>
                      </a:cubicBezTo>
                      <a:lnTo>
                        <a:pt x="21781" y="10314"/>
                      </a:lnTo>
                      <a:cubicBezTo>
                        <a:pt x="22302" y="11165"/>
                        <a:pt x="22659" y="12098"/>
                        <a:pt x="22906" y="13058"/>
                      </a:cubicBezTo>
                      <a:lnTo>
                        <a:pt x="23152" y="12591"/>
                      </a:lnTo>
                      <a:cubicBezTo>
                        <a:pt x="23646" y="13936"/>
                        <a:pt x="23838" y="15362"/>
                        <a:pt x="23728" y="16788"/>
                      </a:cubicBezTo>
                      <a:lnTo>
                        <a:pt x="23427" y="17337"/>
                      </a:lnTo>
                      <a:cubicBezTo>
                        <a:pt x="23317" y="17584"/>
                        <a:pt x="23207" y="17831"/>
                        <a:pt x="23098" y="18078"/>
                      </a:cubicBezTo>
                      <a:lnTo>
                        <a:pt x="22933" y="18489"/>
                      </a:lnTo>
                      <a:lnTo>
                        <a:pt x="22988" y="18352"/>
                      </a:lnTo>
                      <a:cubicBezTo>
                        <a:pt x="22659" y="19230"/>
                        <a:pt x="22412" y="20217"/>
                        <a:pt x="22220" y="21287"/>
                      </a:cubicBezTo>
                      <a:lnTo>
                        <a:pt x="22193" y="21342"/>
                      </a:lnTo>
                      <a:cubicBezTo>
                        <a:pt x="21781" y="23646"/>
                        <a:pt x="21671" y="26252"/>
                        <a:pt x="21671" y="28502"/>
                      </a:cubicBezTo>
                      <a:cubicBezTo>
                        <a:pt x="19696" y="29407"/>
                        <a:pt x="17420" y="29681"/>
                        <a:pt x="15197" y="29160"/>
                      </a:cubicBezTo>
                      <a:cubicBezTo>
                        <a:pt x="16459" y="30120"/>
                        <a:pt x="17721" y="31081"/>
                        <a:pt x="19038" y="31958"/>
                      </a:cubicBezTo>
                      <a:cubicBezTo>
                        <a:pt x="21891" y="33851"/>
                        <a:pt x="24881" y="35552"/>
                        <a:pt x="27926" y="37116"/>
                      </a:cubicBezTo>
                      <a:lnTo>
                        <a:pt x="28310" y="37143"/>
                      </a:lnTo>
                      <a:cubicBezTo>
                        <a:pt x="28611" y="37143"/>
                        <a:pt x="28913" y="37143"/>
                        <a:pt x="29215" y="37143"/>
                      </a:cubicBezTo>
                      <a:lnTo>
                        <a:pt x="29654" y="37116"/>
                      </a:lnTo>
                      <a:lnTo>
                        <a:pt x="29737" y="37554"/>
                      </a:lnTo>
                      <a:cubicBezTo>
                        <a:pt x="29325" y="37582"/>
                        <a:pt x="28913" y="37472"/>
                        <a:pt x="28529" y="37417"/>
                      </a:cubicBezTo>
                      <a:cubicBezTo>
                        <a:pt x="29462" y="37884"/>
                        <a:pt x="30422" y="38295"/>
                        <a:pt x="31355" y="38707"/>
                      </a:cubicBezTo>
                      <a:cubicBezTo>
                        <a:pt x="33001" y="38844"/>
                        <a:pt x="34619" y="38679"/>
                        <a:pt x="36100" y="38076"/>
                      </a:cubicBezTo>
                      <a:lnTo>
                        <a:pt x="36238" y="38323"/>
                      </a:lnTo>
                      <a:lnTo>
                        <a:pt x="36238" y="38350"/>
                      </a:lnTo>
                      <a:cubicBezTo>
                        <a:pt x="34839" y="38899"/>
                        <a:pt x="33275" y="39008"/>
                        <a:pt x="31684" y="38871"/>
                      </a:cubicBezTo>
                      <a:cubicBezTo>
                        <a:pt x="33028" y="39475"/>
                        <a:pt x="34345" y="39996"/>
                        <a:pt x="35689" y="40517"/>
                      </a:cubicBezTo>
                      <a:lnTo>
                        <a:pt x="36292" y="38460"/>
                      </a:lnTo>
                      <a:cubicBezTo>
                        <a:pt x="36923" y="39475"/>
                        <a:pt x="37746" y="40380"/>
                        <a:pt x="38734" y="41093"/>
                      </a:cubicBezTo>
                      <a:cubicBezTo>
                        <a:pt x="38103" y="41148"/>
                        <a:pt x="37472" y="41011"/>
                        <a:pt x="36841" y="40956"/>
                      </a:cubicBezTo>
                      <a:cubicBezTo>
                        <a:pt x="39721" y="41998"/>
                        <a:pt x="42657" y="42794"/>
                        <a:pt x="45592" y="43397"/>
                      </a:cubicBezTo>
                      <a:lnTo>
                        <a:pt x="45619" y="43315"/>
                      </a:lnTo>
                      <a:lnTo>
                        <a:pt x="45647" y="43315"/>
                      </a:lnTo>
                      <a:lnTo>
                        <a:pt x="45592" y="43397"/>
                      </a:lnTo>
                      <a:cubicBezTo>
                        <a:pt x="45674" y="43425"/>
                        <a:pt x="45729" y="43425"/>
                        <a:pt x="45811" y="43452"/>
                      </a:cubicBezTo>
                      <a:lnTo>
                        <a:pt x="45784" y="43370"/>
                      </a:lnTo>
                      <a:lnTo>
                        <a:pt x="45839" y="43397"/>
                      </a:lnTo>
                      <a:lnTo>
                        <a:pt x="45811" y="43452"/>
                      </a:lnTo>
                      <a:cubicBezTo>
                        <a:pt x="45839" y="43452"/>
                        <a:pt x="45894" y="43452"/>
                        <a:pt x="45921" y="43480"/>
                      </a:cubicBezTo>
                      <a:lnTo>
                        <a:pt x="45894" y="43425"/>
                      </a:lnTo>
                      <a:lnTo>
                        <a:pt x="45921" y="43425"/>
                      </a:lnTo>
                      <a:lnTo>
                        <a:pt x="45894" y="43480"/>
                      </a:lnTo>
                      <a:cubicBezTo>
                        <a:pt x="46141" y="43535"/>
                        <a:pt x="46360" y="43562"/>
                        <a:pt x="46607" y="43617"/>
                      </a:cubicBezTo>
                      <a:lnTo>
                        <a:pt x="46141" y="43535"/>
                      </a:lnTo>
                      <a:lnTo>
                        <a:pt x="46141" y="43507"/>
                      </a:lnTo>
                      <a:lnTo>
                        <a:pt x="46168" y="43507"/>
                      </a:lnTo>
                      <a:lnTo>
                        <a:pt x="46141" y="43535"/>
                      </a:lnTo>
                      <a:lnTo>
                        <a:pt x="47128" y="43727"/>
                      </a:lnTo>
                      <a:cubicBezTo>
                        <a:pt x="46854" y="43699"/>
                        <a:pt x="46607" y="43644"/>
                        <a:pt x="46332" y="43562"/>
                      </a:cubicBezTo>
                      <a:lnTo>
                        <a:pt x="47210" y="43727"/>
                      </a:lnTo>
                      <a:lnTo>
                        <a:pt x="47128" y="43699"/>
                      </a:lnTo>
                      <a:cubicBezTo>
                        <a:pt x="47155" y="43699"/>
                        <a:pt x="47183" y="43727"/>
                        <a:pt x="47238" y="43727"/>
                      </a:cubicBezTo>
                      <a:lnTo>
                        <a:pt x="48061" y="43836"/>
                      </a:lnTo>
                      <a:lnTo>
                        <a:pt x="57059" y="44193"/>
                      </a:lnTo>
                      <a:cubicBezTo>
                        <a:pt x="59171" y="44083"/>
                        <a:pt x="61228" y="43836"/>
                        <a:pt x="63176" y="43480"/>
                      </a:cubicBezTo>
                      <a:cubicBezTo>
                        <a:pt x="65288" y="43068"/>
                        <a:pt x="67291" y="42520"/>
                        <a:pt x="69238" y="41834"/>
                      </a:cubicBezTo>
                      <a:cubicBezTo>
                        <a:pt x="67428" y="42465"/>
                        <a:pt x="65453" y="42575"/>
                        <a:pt x="63587" y="42136"/>
                      </a:cubicBezTo>
                      <a:cubicBezTo>
                        <a:pt x="59335" y="41121"/>
                        <a:pt x="56236" y="37390"/>
                        <a:pt x="56016" y="33028"/>
                      </a:cubicBezTo>
                      <a:cubicBezTo>
                        <a:pt x="55797" y="28859"/>
                        <a:pt x="58211" y="25018"/>
                        <a:pt x="62024" y="23400"/>
                      </a:cubicBezTo>
                      <a:lnTo>
                        <a:pt x="62188" y="23317"/>
                      </a:lnTo>
                      <a:lnTo>
                        <a:pt x="62463" y="23208"/>
                      </a:lnTo>
                      <a:lnTo>
                        <a:pt x="62600" y="23153"/>
                      </a:lnTo>
                      <a:lnTo>
                        <a:pt x="56098" y="24387"/>
                      </a:lnTo>
                      <a:lnTo>
                        <a:pt x="50639" y="24113"/>
                      </a:lnTo>
                      <a:lnTo>
                        <a:pt x="50118" y="24030"/>
                      </a:lnTo>
                      <a:lnTo>
                        <a:pt x="50118" y="24030"/>
                      </a:lnTo>
                      <a:cubicBezTo>
                        <a:pt x="55275" y="24798"/>
                        <a:pt x="47293" y="41258"/>
                        <a:pt x="46277" y="43288"/>
                      </a:cubicBezTo>
                      <a:lnTo>
                        <a:pt x="46168" y="42986"/>
                      </a:lnTo>
                      <a:lnTo>
                        <a:pt x="46058" y="43178"/>
                      </a:lnTo>
                      <a:lnTo>
                        <a:pt x="46004" y="43041"/>
                      </a:lnTo>
                      <a:lnTo>
                        <a:pt x="45866" y="43315"/>
                      </a:lnTo>
                      <a:lnTo>
                        <a:pt x="45756" y="43041"/>
                      </a:lnTo>
                      <a:lnTo>
                        <a:pt x="45701" y="43150"/>
                      </a:lnTo>
                      <a:lnTo>
                        <a:pt x="45647" y="43013"/>
                      </a:lnTo>
                      <a:lnTo>
                        <a:pt x="45674" y="42821"/>
                      </a:lnTo>
                      <a:cubicBezTo>
                        <a:pt x="45400" y="42026"/>
                        <a:pt x="44879" y="40545"/>
                        <a:pt x="44385" y="38707"/>
                      </a:cubicBezTo>
                      <a:lnTo>
                        <a:pt x="44330" y="38761"/>
                      </a:lnTo>
                      <a:cubicBezTo>
                        <a:pt x="44138" y="38021"/>
                        <a:pt x="43919" y="37198"/>
                        <a:pt x="43754" y="36375"/>
                      </a:cubicBezTo>
                      <a:lnTo>
                        <a:pt x="43809" y="36183"/>
                      </a:lnTo>
                      <a:lnTo>
                        <a:pt x="43726" y="35826"/>
                      </a:lnTo>
                      <a:lnTo>
                        <a:pt x="43699" y="35634"/>
                      </a:lnTo>
                      <a:lnTo>
                        <a:pt x="43644" y="35799"/>
                      </a:lnTo>
                      <a:lnTo>
                        <a:pt x="43617" y="35607"/>
                      </a:lnTo>
                      <a:lnTo>
                        <a:pt x="43644" y="35442"/>
                      </a:lnTo>
                      <a:lnTo>
                        <a:pt x="43562" y="35031"/>
                      </a:lnTo>
                      <a:lnTo>
                        <a:pt x="43507" y="35195"/>
                      </a:lnTo>
                      <a:lnTo>
                        <a:pt x="43480" y="35058"/>
                      </a:lnTo>
                      <a:lnTo>
                        <a:pt x="43507" y="34894"/>
                      </a:lnTo>
                      <a:lnTo>
                        <a:pt x="43480" y="34702"/>
                      </a:lnTo>
                      <a:lnTo>
                        <a:pt x="43617" y="34098"/>
                      </a:lnTo>
                      <a:lnTo>
                        <a:pt x="43617" y="34070"/>
                      </a:lnTo>
                      <a:lnTo>
                        <a:pt x="43480" y="34674"/>
                      </a:lnTo>
                      <a:cubicBezTo>
                        <a:pt x="42794" y="30587"/>
                        <a:pt x="42822" y="26252"/>
                        <a:pt x="45400" y="24524"/>
                      </a:cubicBezTo>
                      <a:lnTo>
                        <a:pt x="45510" y="24661"/>
                      </a:lnTo>
                      <a:lnTo>
                        <a:pt x="45647" y="24552"/>
                      </a:lnTo>
                      <a:lnTo>
                        <a:pt x="45949" y="24360"/>
                      </a:lnTo>
                      <a:lnTo>
                        <a:pt x="45921" y="24497"/>
                      </a:lnTo>
                      <a:lnTo>
                        <a:pt x="45921" y="24497"/>
                      </a:lnTo>
                      <a:lnTo>
                        <a:pt x="45949" y="24360"/>
                      </a:lnTo>
                      <a:lnTo>
                        <a:pt x="45949" y="24360"/>
                      </a:lnTo>
                      <a:lnTo>
                        <a:pt x="46004" y="24195"/>
                      </a:lnTo>
                      <a:lnTo>
                        <a:pt x="46004" y="24195"/>
                      </a:lnTo>
                      <a:lnTo>
                        <a:pt x="46031" y="24140"/>
                      </a:lnTo>
                      <a:lnTo>
                        <a:pt x="46168" y="24085"/>
                      </a:lnTo>
                      <a:lnTo>
                        <a:pt x="46168" y="24140"/>
                      </a:lnTo>
                      <a:lnTo>
                        <a:pt x="46168" y="24140"/>
                      </a:lnTo>
                      <a:lnTo>
                        <a:pt x="46196" y="24085"/>
                      </a:lnTo>
                      <a:lnTo>
                        <a:pt x="46387" y="24030"/>
                      </a:lnTo>
                      <a:lnTo>
                        <a:pt x="46415" y="24030"/>
                      </a:lnTo>
                      <a:lnTo>
                        <a:pt x="46415" y="24085"/>
                      </a:lnTo>
                      <a:lnTo>
                        <a:pt x="46442" y="24085"/>
                      </a:lnTo>
                      <a:lnTo>
                        <a:pt x="46442" y="24030"/>
                      </a:lnTo>
                      <a:cubicBezTo>
                        <a:pt x="46607" y="23976"/>
                        <a:pt x="46882" y="24030"/>
                        <a:pt x="47046" y="24003"/>
                      </a:cubicBezTo>
                      <a:lnTo>
                        <a:pt x="47073" y="24003"/>
                      </a:lnTo>
                      <a:cubicBezTo>
                        <a:pt x="47073" y="24003"/>
                        <a:pt x="47073" y="24003"/>
                        <a:pt x="47046" y="24003"/>
                      </a:cubicBezTo>
                      <a:cubicBezTo>
                        <a:pt x="47759" y="23866"/>
                        <a:pt x="48472" y="23756"/>
                        <a:pt x="49433" y="23893"/>
                      </a:cubicBezTo>
                      <a:lnTo>
                        <a:pt x="47238" y="23454"/>
                      </a:lnTo>
                      <a:lnTo>
                        <a:pt x="46854" y="23372"/>
                      </a:lnTo>
                      <a:lnTo>
                        <a:pt x="46579" y="23317"/>
                      </a:lnTo>
                      <a:lnTo>
                        <a:pt x="46387" y="23290"/>
                      </a:lnTo>
                      <a:lnTo>
                        <a:pt x="46277" y="23262"/>
                      </a:lnTo>
                      <a:lnTo>
                        <a:pt x="46277" y="23235"/>
                      </a:lnTo>
                      <a:lnTo>
                        <a:pt x="41669" y="21891"/>
                      </a:lnTo>
                      <a:lnTo>
                        <a:pt x="41175" y="21726"/>
                      </a:lnTo>
                      <a:cubicBezTo>
                        <a:pt x="42163" y="22083"/>
                        <a:pt x="43096" y="22549"/>
                        <a:pt x="43891" y="23180"/>
                      </a:cubicBezTo>
                      <a:cubicBezTo>
                        <a:pt x="42903" y="23262"/>
                        <a:pt x="41971" y="23482"/>
                        <a:pt x="41066" y="23811"/>
                      </a:cubicBezTo>
                      <a:cubicBezTo>
                        <a:pt x="41559" y="24579"/>
                        <a:pt x="41916" y="25430"/>
                        <a:pt x="42163" y="26307"/>
                      </a:cubicBezTo>
                      <a:lnTo>
                        <a:pt x="42163" y="26307"/>
                      </a:lnTo>
                      <a:lnTo>
                        <a:pt x="41916" y="26554"/>
                      </a:lnTo>
                      <a:cubicBezTo>
                        <a:pt x="41697" y="25622"/>
                        <a:pt x="41340" y="24744"/>
                        <a:pt x="40873" y="23893"/>
                      </a:cubicBezTo>
                      <a:lnTo>
                        <a:pt x="40682" y="23976"/>
                      </a:lnTo>
                      <a:lnTo>
                        <a:pt x="40517" y="24058"/>
                      </a:lnTo>
                      <a:lnTo>
                        <a:pt x="40682" y="23537"/>
                      </a:lnTo>
                      <a:cubicBezTo>
                        <a:pt x="39721" y="22001"/>
                        <a:pt x="38295" y="20684"/>
                        <a:pt x="36540" y="19861"/>
                      </a:cubicBezTo>
                      <a:lnTo>
                        <a:pt x="36402" y="19806"/>
                      </a:lnTo>
                      <a:lnTo>
                        <a:pt x="34592" y="18928"/>
                      </a:lnTo>
                      <a:lnTo>
                        <a:pt x="34208" y="18709"/>
                      </a:lnTo>
                      <a:cubicBezTo>
                        <a:pt x="34592" y="18901"/>
                        <a:pt x="34921" y="19120"/>
                        <a:pt x="35278" y="19340"/>
                      </a:cubicBezTo>
                      <a:lnTo>
                        <a:pt x="34976" y="19257"/>
                      </a:lnTo>
                      <a:lnTo>
                        <a:pt x="34921" y="19257"/>
                      </a:lnTo>
                      <a:lnTo>
                        <a:pt x="34537" y="18983"/>
                      </a:lnTo>
                      <a:cubicBezTo>
                        <a:pt x="34400" y="18846"/>
                        <a:pt x="34235" y="18736"/>
                        <a:pt x="34070" y="18654"/>
                      </a:cubicBezTo>
                      <a:lnTo>
                        <a:pt x="33960" y="18599"/>
                      </a:lnTo>
                      <a:lnTo>
                        <a:pt x="33906" y="18572"/>
                      </a:lnTo>
                      <a:lnTo>
                        <a:pt x="33796" y="18517"/>
                      </a:lnTo>
                      <a:lnTo>
                        <a:pt x="33741" y="18489"/>
                      </a:lnTo>
                      <a:lnTo>
                        <a:pt x="33659" y="18462"/>
                      </a:lnTo>
                      <a:lnTo>
                        <a:pt x="33549" y="18407"/>
                      </a:lnTo>
                      <a:lnTo>
                        <a:pt x="29764" y="16157"/>
                      </a:lnTo>
                      <a:lnTo>
                        <a:pt x="29764" y="16157"/>
                      </a:lnTo>
                      <a:lnTo>
                        <a:pt x="29682" y="16103"/>
                      </a:lnTo>
                      <a:lnTo>
                        <a:pt x="25896" y="13387"/>
                      </a:lnTo>
                      <a:lnTo>
                        <a:pt x="23921" y="11768"/>
                      </a:lnTo>
                      <a:cubicBezTo>
                        <a:pt x="24991" y="12674"/>
                        <a:pt x="25841" y="13771"/>
                        <a:pt x="26444" y="14950"/>
                      </a:cubicBezTo>
                      <a:cubicBezTo>
                        <a:pt x="25320" y="15005"/>
                        <a:pt x="24469" y="15636"/>
                        <a:pt x="23811" y="16651"/>
                      </a:cubicBezTo>
                      <a:cubicBezTo>
                        <a:pt x="24716" y="14484"/>
                        <a:pt x="24908" y="12591"/>
                        <a:pt x="23701" y="11549"/>
                      </a:cubicBezTo>
                      <a:lnTo>
                        <a:pt x="23701" y="11549"/>
                      </a:lnTo>
                      <a:lnTo>
                        <a:pt x="22960" y="10891"/>
                      </a:lnTo>
                      <a:cubicBezTo>
                        <a:pt x="22960" y="10891"/>
                        <a:pt x="22028" y="10067"/>
                        <a:pt x="22028" y="10067"/>
                      </a:cubicBezTo>
                      <a:lnTo>
                        <a:pt x="21123" y="9217"/>
                      </a:lnTo>
                      <a:lnTo>
                        <a:pt x="21123" y="9217"/>
                      </a:lnTo>
                      <a:lnTo>
                        <a:pt x="21040" y="9107"/>
                      </a:lnTo>
                      <a:lnTo>
                        <a:pt x="20766" y="8833"/>
                      </a:lnTo>
                      <a:lnTo>
                        <a:pt x="20876" y="8943"/>
                      </a:lnTo>
                      <a:lnTo>
                        <a:pt x="20739" y="8806"/>
                      </a:lnTo>
                      <a:lnTo>
                        <a:pt x="20574" y="8641"/>
                      </a:lnTo>
                      <a:lnTo>
                        <a:pt x="20574" y="8641"/>
                      </a:lnTo>
                      <a:lnTo>
                        <a:pt x="20327" y="8394"/>
                      </a:lnTo>
                      <a:lnTo>
                        <a:pt x="20437" y="8504"/>
                      </a:lnTo>
                      <a:lnTo>
                        <a:pt x="20272" y="8367"/>
                      </a:lnTo>
                      <a:cubicBezTo>
                        <a:pt x="20217" y="8312"/>
                        <a:pt x="20163" y="8230"/>
                        <a:pt x="20108" y="8175"/>
                      </a:cubicBezTo>
                      <a:lnTo>
                        <a:pt x="20108" y="8175"/>
                      </a:lnTo>
                      <a:lnTo>
                        <a:pt x="19175" y="7215"/>
                      </a:lnTo>
                      <a:lnTo>
                        <a:pt x="19614" y="7736"/>
                      </a:lnTo>
                      <a:lnTo>
                        <a:pt x="19340" y="7489"/>
                      </a:lnTo>
                      <a:lnTo>
                        <a:pt x="19285" y="7462"/>
                      </a:lnTo>
                      <a:cubicBezTo>
                        <a:pt x="19202" y="7297"/>
                        <a:pt x="19065" y="7132"/>
                        <a:pt x="18955" y="6995"/>
                      </a:cubicBezTo>
                      <a:cubicBezTo>
                        <a:pt x="18955" y="6995"/>
                        <a:pt x="18928" y="6968"/>
                        <a:pt x="18928" y="6968"/>
                      </a:cubicBezTo>
                      <a:cubicBezTo>
                        <a:pt x="18928" y="6968"/>
                        <a:pt x="18352" y="6364"/>
                        <a:pt x="18352" y="6364"/>
                      </a:cubicBezTo>
                      <a:lnTo>
                        <a:pt x="14100" y="1125"/>
                      </a:lnTo>
                      <a:lnTo>
                        <a:pt x="13305" y="0"/>
                      </a:lnTo>
                      <a:cubicBezTo>
                        <a:pt x="14813" y="2195"/>
                        <a:pt x="15362" y="4856"/>
                        <a:pt x="14923" y="7379"/>
                      </a:cubicBezTo>
                      <a:cubicBezTo>
                        <a:pt x="13881" y="8449"/>
                        <a:pt x="13058" y="10314"/>
                        <a:pt x="12454" y="12454"/>
                      </a:cubicBezTo>
                      <a:cubicBezTo>
                        <a:pt x="10012" y="15143"/>
                        <a:pt x="6282" y="16350"/>
                        <a:pt x="2661" y="15472"/>
                      </a:cubicBezTo>
                      <a:cubicBezTo>
                        <a:pt x="1700" y="15252"/>
                        <a:pt x="851" y="14786"/>
                        <a:pt x="0" y="14292"/>
                      </a:cubicBezTo>
                      <a:cubicBezTo>
                        <a:pt x="2167" y="17118"/>
                        <a:pt x="4581" y="19861"/>
                        <a:pt x="7214" y="22439"/>
                      </a:cubicBezTo>
                      <a:close/>
                      <a:moveTo>
                        <a:pt x="39557" y="27267"/>
                      </a:moveTo>
                      <a:cubicBezTo>
                        <a:pt x="39612" y="28529"/>
                        <a:pt x="39393" y="29819"/>
                        <a:pt x="38926" y="31081"/>
                      </a:cubicBezTo>
                      <a:cubicBezTo>
                        <a:pt x="38652" y="31849"/>
                        <a:pt x="38268" y="32562"/>
                        <a:pt x="37801" y="33220"/>
                      </a:cubicBezTo>
                      <a:lnTo>
                        <a:pt x="39557" y="27267"/>
                      </a:lnTo>
                      <a:close/>
                      <a:moveTo>
                        <a:pt x="36457" y="37911"/>
                      </a:moveTo>
                      <a:cubicBezTo>
                        <a:pt x="37389" y="37472"/>
                        <a:pt x="38268" y="36896"/>
                        <a:pt x="39008" y="36183"/>
                      </a:cubicBezTo>
                      <a:lnTo>
                        <a:pt x="39118" y="36594"/>
                      </a:lnTo>
                      <a:cubicBezTo>
                        <a:pt x="38295" y="37307"/>
                        <a:pt x="37362" y="37884"/>
                        <a:pt x="36347" y="38295"/>
                      </a:cubicBezTo>
                      <a:lnTo>
                        <a:pt x="36457" y="37911"/>
                      </a:lnTo>
                      <a:close/>
                      <a:moveTo>
                        <a:pt x="39173" y="24826"/>
                      </a:moveTo>
                      <a:cubicBezTo>
                        <a:pt x="38981" y="24963"/>
                        <a:pt x="38789" y="25100"/>
                        <a:pt x="38597" y="25237"/>
                      </a:cubicBezTo>
                      <a:cubicBezTo>
                        <a:pt x="38432" y="24387"/>
                        <a:pt x="38158" y="23564"/>
                        <a:pt x="37774" y="22796"/>
                      </a:cubicBezTo>
                      <a:lnTo>
                        <a:pt x="37801" y="22467"/>
                      </a:lnTo>
                      <a:lnTo>
                        <a:pt x="37774" y="21891"/>
                      </a:lnTo>
                      <a:cubicBezTo>
                        <a:pt x="38405" y="22769"/>
                        <a:pt x="38871" y="23756"/>
                        <a:pt x="39173" y="24826"/>
                      </a:cubicBezTo>
                      <a:close/>
                      <a:moveTo>
                        <a:pt x="31547" y="36786"/>
                      </a:moveTo>
                      <a:cubicBezTo>
                        <a:pt x="32781" y="36430"/>
                        <a:pt x="33933" y="35854"/>
                        <a:pt x="34921" y="35085"/>
                      </a:cubicBezTo>
                      <a:cubicBezTo>
                        <a:pt x="34976" y="35360"/>
                        <a:pt x="35058" y="35634"/>
                        <a:pt x="35113" y="35909"/>
                      </a:cubicBezTo>
                      <a:cubicBezTo>
                        <a:pt x="33906" y="36704"/>
                        <a:pt x="32561" y="37253"/>
                        <a:pt x="31108" y="37472"/>
                      </a:cubicBezTo>
                      <a:lnTo>
                        <a:pt x="31547" y="36786"/>
                      </a:lnTo>
                      <a:close/>
                      <a:moveTo>
                        <a:pt x="20464" y="8641"/>
                      </a:moveTo>
                      <a:lnTo>
                        <a:pt x="20519" y="8696"/>
                      </a:lnTo>
                      <a:lnTo>
                        <a:pt x="20464" y="8641"/>
                      </a:lnTo>
                      <a:lnTo>
                        <a:pt x="20464" y="8641"/>
                      </a:lnTo>
                      <a:close/>
                      <a:moveTo>
                        <a:pt x="11714" y="24387"/>
                      </a:moveTo>
                      <a:lnTo>
                        <a:pt x="11686" y="24963"/>
                      </a:lnTo>
                      <a:lnTo>
                        <a:pt x="11659" y="25375"/>
                      </a:lnTo>
                      <a:lnTo>
                        <a:pt x="11631" y="25375"/>
                      </a:lnTo>
                      <a:lnTo>
                        <a:pt x="11220" y="25292"/>
                      </a:lnTo>
                      <a:lnTo>
                        <a:pt x="11714" y="24387"/>
                      </a:lnTo>
                      <a:close/>
                      <a:moveTo>
                        <a:pt x="11192" y="23756"/>
                      </a:moveTo>
                      <a:lnTo>
                        <a:pt x="11165" y="24085"/>
                      </a:lnTo>
                      <a:lnTo>
                        <a:pt x="11055" y="24085"/>
                      </a:lnTo>
                      <a:lnTo>
                        <a:pt x="11000" y="24085"/>
                      </a:lnTo>
                      <a:lnTo>
                        <a:pt x="11192" y="23756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15" name="任意多边形: 形状 5214">
                  <a:extLst>
                    <a:ext uri="{FF2B5EF4-FFF2-40B4-BE49-F238E27FC236}">
                      <a16:creationId xmlns:a16="http://schemas.microsoft.com/office/drawing/2014/main" id="{FBDCAADE-66B2-635B-562E-B1F7F33FF234}"/>
                    </a:ext>
                  </a:extLst>
                </p:cNvPr>
                <p:cNvSpPr/>
                <p:nvPr/>
              </p:nvSpPr>
              <p:spPr>
                <a:xfrm>
                  <a:off x="12077521" y="3387683"/>
                  <a:ext cx="959" cy="1371"/>
                </a:xfrm>
                <a:custGeom>
                  <a:avLst/>
                  <a:gdLst>
                    <a:gd name="connsiteX0" fmla="*/ 439 w 959"/>
                    <a:gd name="connsiteY0" fmla="*/ 576 h 1371"/>
                    <a:gd name="connsiteX1" fmla="*/ 0 w 959"/>
                    <a:gd name="connsiteY1" fmla="*/ 1344 h 1371"/>
                    <a:gd name="connsiteX2" fmla="*/ 192 w 959"/>
                    <a:gd name="connsiteY2" fmla="*/ 1372 h 1371"/>
                    <a:gd name="connsiteX3" fmla="*/ 960 w 959"/>
                    <a:gd name="connsiteY3" fmla="*/ 0 h 1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9" h="1371">
                      <a:moveTo>
                        <a:pt x="439" y="576"/>
                      </a:moveTo>
                      <a:lnTo>
                        <a:pt x="0" y="1344"/>
                      </a:lnTo>
                      <a:lnTo>
                        <a:pt x="192" y="1372"/>
                      </a:lnTo>
                      <a:lnTo>
                        <a:pt x="96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16" name="任意多边形: 形状 5215">
                  <a:extLst>
                    <a:ext uri="{FF2B5EF4-FFF2-40B4-BE49-F238E27FC236}">
                      <a16:creationId xmlns:a16="http://schemas.microsoft.com/office/drawing/2014/main" id="{4AB01745-84AD-F319-C532-F9CA5683A861}"/>
                    </a:ext>
                  </a:extLst>
                </p:cNvPr>
                <p:cNvSpPr/>
                <p:nvPr/>
              </p:nvSpPr>
              <p:spPr>
                <a:xfrm>
                  <a:off x="12078261" y="3384556"/>
                  <a:ext cx="1920" cy="3099"/>
                </a:xfrm>
                <a:custGeom>
                  <a:avLst/>
                  <a:gdLst>
                    <a:gd name="connsiteX0" fmla="*/ 1921 w 1920"/>
                    <a:gd name="connsiteY0" fmla="*/ 0 h 3099"/>
                    <a:gd name="connsiteX1" fmla="*/ 1372 w 1920"/>
                    <a:gd name="connsiteY1" fmla="*/ 658 h 3099"/>
                    <a:gd name="connsiteX2" fmla="*/ 0 w 1920"/>
                    <a:gd name="connsiteY2" fmla="*/ 3100 h 3099"/>
                    <a:gd name="connsiteX3" fmla="*/ 220 w 1920"/>
                    <a:gd name="connsiteY3" fmla="*/ 3072 h 3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20" h="3099">
                      <a:moveTo>
                        <a:pt x="1921" y="0"/>
                      </a:moveTo>
                      <a:lnTo>
                        <a:pt x="1372" y="658"/>
                      </a:lnTo>
                      <a:lnTo>
                        <a:pt x="0" y="3100"/>
                      </a:lnTo>
                      <a:lnTo>
                        <a:pt x="220" y="307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17" name="任意多边形: 形状 5216">
                  <a:extLst>
                    <a:ext uri="{FF2B5EF4-FFF2-40B4-BE49-F238E27FC236}">
                      <a16:creationId xmlns:a16="http://schemas.microsoft.com/office/drawing/2014/main" id="{70F49508-1A70-381B-0B7E-EDA111AA99D4}"/>
                    </a:ext>
                  </a:extLst>
                </p:cNvPr>
                <p:cNvSpPr/>
                <p:nvPr/>
              </p:nvSpPr>
              <p:spPr>
                <a:xfrm>
                  <a:off x="12077329" y="3361348"/>
                  <a:ext cx="1692" cy="4690"/>
                </a:xfrm>
                <a:custGeom>
                  <a:avLst/>
                  <a:gdLst>
                    <a:gd name="connsiteX0" fmla="*/ 1234 w 1692"/>
                    <a:gd name="connsiteY0" fmla="*/ 1920 h 4690"/>
                    <a:gd name="connsiteX1" fmla="*/ 0 w 1692"/>
                    <a:gd name="connsiteY1" fmla="*/ 0 h 4690"/>
                    <a:gd name="connsiteX2" fmla="*/ 1509 w 1692"/>
                    <a:gd name="connsiteY2" fmla="*/ 4691 h 4690"/>
                    <a:gd name="connsiteX3" fmla="*/ 1234 w 1692"/>
                    <a:gd name="connsiteY3" fmla="*/ 1920 h 4690"/>
                    <a:gd name="connsiteX4" fmla="*/ 1234 w 1692"/>
                    <a:gd name="connsiteY4" fmla="*/ 1920 h 4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92" h="4690">
                      <a:moveTo>
                        <a:pt x="1234" y="1920"/>
                      </a:moveTo>
                      <a:cubicBezTo>
                        <a:pt x="1234" y="1920"/>
                        <a:pt x="0" y="0"/>
                        <a:pt x="0" y="0"/>
                      </a:cubicBezTo>
                      <a:cubicBezTo>
                        <a:pt x="905" y="1454"/>
                        <a:pt x="1399" y="3045"/>
                        <a:pt x="1509" y="4691"/>
                      </a:cubicBezTo>
                      <a:cubicBezTo>
                        <a:pt x="1810" y="3621"/>
                        <a:pt x="1755" y="2688"/>
                        <a:pt x="1234" y="1920"/>
                      </a:cubicBezTo>
                      <a:cubicBezTo>
                        <a:pt x="1234" y="1948"/>
                        <a:pt x="1262" y="1920"/>
                        <a:pt x="1234" y="192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18" name="任意多边形: 形状 5217">
                  <a:extLst>
                    <a:ext uri="{FF2B5EF4-FFF2-40B4-BE49-F238E27FC236}">
                      <a16:creationId xmlns:a16="http://schemas.microsoft.com/office/drawing/2014/main" id="{C60AB505-0628-0E13-A9FA-9A7A6F10E9D5}"/>
                    </a:ext>
                  </a:extLst>
                </p:cNvPr>
                <p:cNvSpPr/>
                <p:nvPr/>
              </p:nvSpPr>
              <p:spPr>
                <a:xfrm>
                  <a:off x="12115624" y="3387601"/>
                  <a:ext cx="27" cy="2743"/>
                </a:xfrm>
                <a:custGeom>
                  <a:avLst/>
                  <a:gdLst>
                    <a:gd name="connsiteX0" fmla="*/ 27 w 27"/>
                    <a:gd name="connsiteY0" fmla="*/ 0 h 2743"/>
                    <a:gd name="connsiteX1" fmla="*/ 0 w 27"/>
                    <a:gd name="connsiteY1" fmla="*/ 0 h 2743"/>
                    <a:gd name="connsiteX2" fmla="*/ 27 w 27"/>
                    <a:gd name="connsiteY2" fmla="*/ 0 h 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" h="2743">
                      <a:moveTo>
                        <a:pt x="27" y="0"/>
                      </a:moveTo>
                      <a:lnTo>
                        <a:pt x="0" y="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19" name="任意多边形: 形状 5218">
                  <a:extLst>
                    <a:ext uri="{FF2B5EF4-FFF2-40B4-BE49-F238E27FC236}">
                      <a16:creationId xmlns:a16="http://schemas.microsoft.com/office/drawing/2014/main" id="{661469C9-D896-B667-B431-BE8256C1B11D}"/>
                    </a:ext>
                  </a:extLst>
                </p:cNvPr>
                <p:cNvSpPr/>
                <p:nvPr/>
              </p:nvSpPr>
              <p:spPr>
                <a:xfrm>
                  <a:off x="12102292" y="3383568"/>
                  <a:ext cx="4499" cy="3319"/>
                </a:xfrm>
                <a:custGeom>
                  <a:avLst/>
                  <a:gdLst>
                    <a:gd name="connsiteX0" fmla="*/ 2634 w 4499"/>
                    <a:gd name="connsiteY0" fmla="*/ 1097 h 3319"/>
                    <a:gd name="connsiteX1" fmla="*/ 2030 w 4499"/>
                    <a:gd name="connsiteY1" fmla="*/ 878 h 3319"/>
                    <a:gd name="connsiteX2" fmla="*/ 0 w 4499"/>
                    <a:gd name="connsiteY2" fmla="*/ 0 h 3319"/>
                    <a:gd name="connsiteX3" fmla="*/ 4033 w 4499"/>
                    <a:gd name="connsiteY3" fmla="*/ 3319 h 3319"/>
                    <a:gd name="connsiteX4" fmla="*/ 4499 w 4499"/>
                    <a:gd name="connsiteY4" fmla="*/ 1783 h 3319"/>
                    <a:gd name="connsiteX5" fmla="*/ 2634 w 4499"/>
                    <a:gd name="connsiteY5" fmla="*/ 1097 h 33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99" h="3319">
                      <a:moveTo>
                        <a:pt x="2634" y="1097"/>
                      </a:moveTo>
                      <a:lnTo>
                        <a:pt x="2030" y="878"/>
                      </a:lnTo>
                      <a:lnTo>
                        <a:pt x="0" y="0"/>
                      </a:lnTo>
                      <a:cubicBezTo>
                        <a:pt x="1674" y="768"/>
                        <a:pt x="3045" y="1920"/>
                        <a:pt x="4033" y="3319"/>
                      </a:cubicBezTo>
                      <a:lnTo>
                        <a:pt x="4499" y="1783"/>
                      </a:lnTo>
                      <a:lnTo>
                        <a:pt x="2634" y="109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20" name="任意多边形: 形状 5219">
                  <a:extLst>
                    <a:ext uri="{FF2B5EF4-FFF2-40B4-BE49-F238E27FC236}">
                      <a16:creationId xmlns:a16="http://schemas.microsoft.com/office/drawing/2014/main" id="{B12D9713-9B37-CD8A-329D-B974B46246B8}"/>
                    </a:ext>
                  </a:extLst>
                </p:cNvPr>
                <p:cNvSpPr/>
                <p:nvPr/>
              </p:nvSpPr>
              <p:spPr>
                <a:xfrm>
                  <a:off x="12135183" y="3382553"/>
                  <a:ext cx="82" cy="82"/>
                </a:xfrm>
                <a:custGeom>
                  <a:avLst/>
                  <a:gdLst>
                    <a:gd name="connsiteX0" fmla="*/ 82 w 82"/>
                    <a:gd name="connsiteY0" fmla="*/ 0 h 82"/>
                    <a:gd name="connsiteX1" fmla="*/ 0 w 82"/>
                    <a:gd name="connsiteY1" fmla="*/ 82 h 82"/>
                    <a:gd name="connsiteX2" fmla="*/ 0 w 82"/>
                    <a:gd name="connsiteY2" fmla="*/ 82 h 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2" h="82">
                      <a:moveTo>
                        <a:pt x="82" y="0"/>
                      </a:moveTo>
                      <a:lnTo>
                        <a:pt x="0" y="82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21" name="任意多边形: 形状 5220">
                  <a:extLst>
                    <a:ext uri="{FF2B5EF4-FFF2-40B4-BE49-F238E27FC236}">
                      <a16:creationId xmlns:a16="http://schemas.microsoft.com/office/drawing/2014/main" id="{A2E0B7F6-8377-5C07-BB6F-B013681F5B05}"/>
                    </a:ext>
                  </a:extLst>
                </p:cNvPr>
                <p:cNvSpPr/>
                <p:nvPr/>
              </p:nvSpPr>
              <p:spPr>
                <a:xfrm>
                  <a:off x="12129391" y="3382274"/>
                  <a:ext cx="9467" cy="19042"/>
                </a:xfrm>
                <a:custGeom>
                  <a:avLst/>
                  <a:gdLst>
                    <a:gd name="connsiteX0" fmla="*/ 3981 w 9467"/>
                    <a:gd name="connsiteY0" fmla="*/ 1761 h 19042"/>
                    <a:gd name="connsiteX1" fmla="*/ 3789 w 9467"/>
                    <a:gd name="connsiteY1" fmla="*/ 1898 h 19042"/>
                    <a:gd name="connsiteX2" fmla="*/ 1046 w 9467"/>
                    <a:gd name="connsiteY2" fmla="*/ 6314 h 19042"/>
                    <a:gd name="connsiteX3" fmla="*/ 991 w 9467"/>
                    <a:gd name="connsiteY3" fmla="*/ 6013 h 19042"/>
                    <a:gd name="connsiteX4" fmla="*/ 854 w 9467"/>
                    <a:gd name="connsiteY4" fmla="*/ 5656 h 19042"/>
                    <a:gd name="connsiteX5" fmla="*/ 196 w 9467"/>
                    <a:gd name="connsiteY5" fmla="*/ 11554 h 19042"/>
                    <a:gd name="connsiteX6" fmla="*/ 1100 w 9467"/>
                    <a:gd name="connsiteY6" fmla="*/ 14187 h 19042"/>
                    <a:gd name="connsiteX7" fmla="*/ 1183 w 9467"/>
                    <a:gd name="connsiteY7" fmla="*/ 13227 h 19042"/>
                    <a:gd name="connsiteX8" fmla="*/ 1293 w 9467"/>
                    <a:gd name="connsiteY8" fmla="*/ 11389 h 19042"/>
                    <a:gd name="connsiteX9" fmla="*/ 1320 w 9467"/>
                    <a:gd name="connsiteY9" fmla="*/ 9853 h 19042"/>
                    <a:gd name="connsiteX10" fmla="*/ 7547 w 9467"/>
                    <a:gd name="connsiteY10" fmla="*/ 19043 h 19042"/>
                    <a:gd name="connsiteX11" fmla="*/ 7547 w 9467"/>
                    <a:gd name="connsiteY11" fmla="*/ 18851 h 19042"/>
                    <a:gd name="connsiteX12" fmla="*/ 7657 w 9467"/>
                    <a:gd name="connsiteY12" fmla="*/ 18961 h 19042"/>
                    <a:gd name="connsiteX13" fmla="*/ 7657 w 9467"/>
                    <a:gd name="connsiteY13" fmla="*/ 18577 h 19042"/>
                    <a:gd name="connsiteX14" fmla="*/ 7547 w 9467"/>
                    <a:gd name="connsiteY14" fmla="*/ 18028 h 19042"/>
                    <a:gd name="connsiteX15" fmla="*/ 7547 w 9467"/>
                    <a:gd name="connsiteY15" fmla="*/ 17781 h 19042"/>
                    <a:gd name="connsiteX16" fmla="*/ 7437 w 9467"/>
                    <a:gd name="connsiteY16" fmla="*/ 17589 h 19042"/>
                    <a:gd name="connsiteX17" fmla="*/ 7245 w 9467"/>
                    <a:gd name="connsiteY17" fmla="*/ 16601 h 19042"/>
                    <a:gd name="connsiteX18" fmla="*/ 7109 w 9467"/>
                    <a:gd name="connsiteY18" fmla="*/ 16547 h 19042"/>
                    <a:gd name="connsiteX19" fmla="*/ 6861 w 9467"/>
                    <a:gd name="connsiteY19" fmla="*/ 16382 h 19042"/>
                    <a:gd name="connsiteX20" fmla="*/ 6642 w 9467"/>
                    <a:gd name="connsiteY20" fmla="*/ 15916 h 19042"/>
                    <a:gd name="connsiteX21" fmla="*/ 6779 w 9467"/>
                    <a:gd name="connsiteY21" fmla="*/ 15998 h 19042"/>
                    <a:gd name="connsiteX22" fmla="*/ 7190 w 9467"/>
                    <a:gd name="connsiteY22" fmla="*/ 16245 h 19042"/>
                    <a:gd name="connsiteX23" fmla="*/ 6944 w 9467"/>
                    <a:gd name="connsiteY23" fmla="*/ 15010 h 19042"/>
                    <a:gd name="connsiteX24" fmla="*/ 7575 w 9467"/>
                    <a:gd name="connsiteY24" fmla="*/ 15504 h 19042"/>
                    <a:gd name="connsiteX25" fmla="*/ 7575 w 9467"/>
                    <a:gd name="connsiteY25" fmla="*/ 15504 h 19042"/>
                    <a:gd name="connsiteX26" fmla="*/ 7630 w 9467"/>
                    <a:gd name="connsiteY26" fmla="*/ 15559 h 19042"/>
                    <a:gd name="connsiteX27" fmla="*/ 7685 w 9467"/>
                    <a:gd name="connsiteY27" fmla="*/ 15614 h 19042"/>
                    <a:gd name="connsiteX28" fmla="*/ 7465 w 9467"/>
                    <a:gd name="connsiteY28" fmla="*/ 9058 h 19042"/>
                    <a:gd name="connsiteX29" fmla="*/ 9275 w 9467"/>
                    <a:gd name="connsiteY29" fmla="*/ 16848 h 19042"/>
                    <a:gd name="connsiteX30" fmla="*/ 9467 w 9467"/>
                    <a:gd name="connsiteY30" fmla="*/ 16985 h 19042"/>
                    <a:gd name="connsiteX31" fmla="*/ 5737 w 9467"/>
                    <a:gd name="connsiteY31" fmla="*/ 279 h 19042"/>
                    <a:gd name="connsiteX32" fmla="*/ 5737 w 9467"/>
                    <a:gd name="connsiteY32" fmla="*/ 279 h 19042"/>
                    <a:gd name="connsiteX33" fmla="*/ 5737 w 9467"/>
                    <a:gd name="connsiteY33" fmla="*/ 279 h 19042"/>
                    <a:gd name="connsiteX34" fmla="*/ 5517 w 9467"/>
                    <a:gd name="connsiteY34" fmla="*/ 471 h 19042"/>
                    <a:gd name="connsiteX35" fmla="*/ 5737 w 9467"/>
                    <a:gd name="connsiteY35" fmla="*/ 1486 h 19042"/>
                    <a:gd name="connsiteX36" fmla="*/ 4832 w 9467"/>
                    <a:gd name="connsiteY36" fmla="*/ 1157 h 19042"/>
                    <a:gd name="connsiteX37" fmla="*/ 4804 w 9467"/>
                    <a:gd name="connsiteY37" fmla="*/ 1185 h 19042"/>
                    <a:gd name="connsiteX38" fmla="*/ 4749 w 9467"/>
                    <a:gd name="connsiteY38" fmla="*/ 1185 h 19042"/>
                    <a:gd name="connsiteX39" fmla="*/ 4777 w 9467"/>
                    <a:gd name="connsiteY39" fmla="*/ 1157 h 19042"/>
                    <a:gd name="connsiteX40" fmla="*/ 4749 w 9467"/>
                    <a:gd name="connsiteY40" fmla="*/ 1185 h 19042"/>
                    <a:gd name="connsiteX41" fmla="*/ 4722 w 9467"/>
                    <a:gd name="connsiteY41" fmla="*/ 1212 h 19042"/>
                    <a:gd name="connsiteX42" fmla="*/ 4557 w 9467"/>
                    <a:gd name="connsiteY42" fmla="*/ 1267 h 19042"/>
                    <a:gd name="connsiteX43" fmla="*/ 4365 w 9467"/>
                    <a:gd name="connsiteY43" fmla="*/ 1349 h 19042"/>
                    <a:gd name="connsiteX44" fmla="*/ 4228 w 9467"/>
                    <a:gd name="connsiteY44" fmla="*/ 1432 h 19042"/>
                    <a:gd name="connsiteX45" fmla="*/ 4173 w 9467"/>
                    <a:gd name="connsiteY45" fmla="*/ 1459 h 19042"/>
                    <a:gd name="connsiteX46" fmla="*/ 3981 w 9467"/>
                    <a:gd name="connsiteY46" fmla="*/ 1596 h 19042"/>
                    <a:gd name="connsiteX47" fmla="*/ 4063 w 9467"/>
                    <a:gd name="connsiteY47" fmla="*/ 1541 h 19042"/>
                    <a:gd name="connsiteX48" fmla="*/ 3981 w 9467"/>
                    <a:gd name="connsiteY48" fmla="*/ 1761 h 19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9467" h="19042">
                      <a:moveTo>
                        <a:pt x="3981" y="1761"/>
                      </a:moveTo>
                      <a:lnTo>
                        <a:pt x="3789" y="1898"/>
                      </a:lnTo>
                      <a:cubicBezTo>
                        <a:pt x="2116" y="3215"/>
                        <a:pt x="1293" y="4751"/>
                        <a:pt x="1046" y="6314"/>
                      </a:cubicBezTo>
                      <a:lnTo>
                        <a:pt x="991" y="6013"/>
                      </a:lnTo>
                      <a:lnTo>
                        <a:pt x="854" y="5656"/>
                      </a:lnTo>
                      <a:cubicBezTo>
                        <a:pt x="31" y="7467"/>
                        <a:pt x="-216" y="9524"/>
                        <a:pt x="196" y="11554"/>
                      </a:cubicBezTo>
                      <a:cubicBezTo>
                        <a:pt x="360" y="12487"/>
                        <a:pt x="689" y="13364"/>
                        <a:pt x="1100" y="14187"/>
                      </a:cubicBezTo>
                      <a:lnTo>
                        <a:pt x="1183" y="13227"/>
                      </a:lnTo>
                      <a:cubicBezTo>
                        <a:pt x="1238" y="12596"/>
                        <a:pt x="1265" y="11993"/>
                        <a:pt x="1293" y="11389"/>
                      </a:cubicBezTo>
                      <a:lnTo>
                        <a:pt x="1320" y="9853"/>
                      </a:lnTo>
                      <a:cubicBezTo>
                        <a:pt x="2609" y="14297"/>
                        <a:pt x="6779" y="18330"/>
                        <a:pt x="7547" y="19043"/>
                      </a:cubicBezTo>
                      <a:lnTo>
                        <a:pt x="7547" y="18851"/>
                      </a:lnTo>
                      <a:lnTo>
                        <a:pt x="7657" y="18961"/>
                      </a:lnTo>
                      <a:lnTo>
                        <a:pt x="7657" y="18577"/>
                      </a:lnTo>
                      <a:lnTo>
                        <a:pt x="7547" y="18028"/>
                      </a:lnTo>
                      <a:lnTo>
                        <a:pt x="7547" y="17781"/>
                      </a:lnTo>
                      <a:lnTo>
                        <a:pt x="7437" y="17589"/>
                      </a:lnTo>
                      <a:lnTo>
                        <a:pt x="7245" y="16601"/>
                      </a:lnTo>
                      <a:lnTo>
                        <a:pt x="7109" y="16547"/>
                      </a:lnTo>
                      <a:lnTo>
                        <a:pt x="6861" y="16382"/>
                      </a:lnTo>
                      <a:lnTo>
                        <a:pt x="6642" y="15916"/>
                      </a:lnTo>
                      <a:lnTo>
                        <a:pt x="6779" y="15998"/>
                      </a:lnTo>
                      <a:lnTo>
                        <a:pt x="7190" y="16245"/>
                      </a:lnTo>
                      <a:lnTo>
                        <a:pt x="6944" y="15010"/>
                      </a:lnTo>
                      <a:lnTo>
                        <a:pt x="7575" y="15504"/>
                      </a:lnTo>
                      <a:lnTo>
                        <a:pt x="7575" y="15504"/>
                      </a:lnTo>
                      <a:lnTo>
                        <a:pt x="7630" y="15559"/>
                      </a:lnTo>
                      <a:lnTo>
                        <a:pt x="7685" y="15614"/>
                      </a:lnTo>
                      <a:cubicBezTo>
                        <a:pt x="7685" y="13748"/>
                        <a:pt x="7630" y="11362"/>
                        <a:pt x="7465" y="9058"/>
                      </a:cubicBezTo>
                      <a:lnTo>
                        <a:pt x="9275" y="16848"/>
                      </a:lnTo>
                      <a:lnTo>
                        <a:pt x="9467" y="16985"/>
                      </a:lnTo>
                      <a:cubicBezTo>
                        <a:pt x="9412" y="13392"/>
                        <a:pt x="9084" y="-2272"/>
                        <a:pt x="5737" y="279"/>
                      </a:cubicBezTo>
                      <a:lnTo>
                        <a:pt x="5737" y="279"/>
                      </a:lnTo>
                      <a:lnTo>
                        <a:pt x="5737" y="279"/>
                      </a:lnTo>
                      <a:lnTo>
                        <a:pt x="5517" y="471"/>
                      </a:lnTo>
                      <a:lnTo>
                        <a:pt x="5737" y="1486"/>
                      </a:lnTo>
                      <a:cubicBezTo>
                        <a:pt x="5490" y="1212"/>
                        <a:pt x="5188" y="1075"/>
                        <a:pt x="4832" y="1157"/>
                      </a:cubicBezTo>
                      <a:lnTo>
                        <a:pt x="4804" y="1185"/>
                      </a:lnTo>
                      <a:lnTo>
                        <a:pt x="4749" y="1185"/>
                      </a:lnTo>
                      <a:lnTo>
                        <a:pt x="4777" y="1157"/>
                      </a:lnTo>
                      <a:lnTo>
                        <a:pt x="4749" y="1185"/>
                      </a:lnTo>
                      <a:lnTo>
                        <a:pt x="4722" y="1212"/>
                      </a:lnTo>
                      <a:lnTo>
                        <a:pt x="4557" y="1267"/>
                      </a:lnTo>
                      <a:cubicBezTo>
                        <a:pt x="4502" y="1294"/>
                        <a:pt x="4420" y="1322"/>
                        <a:pt x="4365" y="1349"/>
                      </a:cubicBezTo>
                      <a:lnTo>
                        <a:pt x="4228" y="1432"/>
                      </a:lnTo>
                      <a:lnTo>
                        <a:pt x="4173" y="1459"/>
                      </a:lnTo>
                      <a:lnTo>
                        <a:pt x="3981" y="1596"/>
                      </a:lnTo>
                      <a:lnTo>
                        <a:pt x="4063" y="1541"/>
                      </a:lnTo>
                      <a:lnTo>
                        <a:pt x="3981" y="1761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22" name="任意多边形: 形状 5221">
                  <a:extLst>
                    <a:ext uri="{FF2B5EF4-FFF2-40B4-BE49-F238E27FC236}">
                      <a16:creationId xmlns:a16="http://schemas.microsoft.com/office/drawing/2014/main" id="{77F35474-7ABE-FCE2-182E-D80990812AA8}"/>
                    </a:ext>
                  </a:extLst>
                </p:cNvPr>
                <p:cNvSpPr/>
                <p:nvPr/>
              </p:nvSpPr>
              <p:spPr>
                <a:xfrm>
                  <a:off x="12135155" y="3382635"/>
                  <a:ext cx="27" cy="2743"/>
                </a:xfrm>
                <a:custGeom>
                  <a:avLst/>
                  <a:gdLst>
                    <a:gd name="connsiteX0" fmla="*/ 27 w 27"/>
                    <a:gd name="connsiteY0" fmla="*/ 0 h 2743"/>
                    <a:gd name="connsiteX1" fmla="*/ 0 w 27"/>
                    <a:gd name="connsiteY1" fmla="*/ 0 h 2743"/>
                    <a:gd name="connsiteX2" fmla="*/ 0 w 27"/>
                    <a:gd name="connsiteY2" fmla="*/ 0 h 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" h="2743">
                      <a:moveTo>
                        <a:pt x="2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23" name="任意多边形: 形状 5222">
                  <a:extLst>
                    <a:ext uri="{FF2B5EF4-FFF2-40B4-BE49-F238E27FC236}">
                      <a16:creationId xmlns:a16="http://schemas.microsoft.com/office/drawing/2014/main" id="{FA940299-2C9D-C9F7-1814-788F7C593687}"/>
                    </a:ext>
                  </a:extLst>
                </p:cNvPr>
                <p:cNvSpPr/>
                <p:nvPr/>
              </p:nvSpPr>
              <p:spPr>
                <a:xfrm>
                  <a:off x="12133729" y="3382800"/>
                  <a:ext cx="1234" cy="960"/>
                </a:xfrm>
                <a:custGeom>
                  <a:avLst/>
                  <a:gdLst>
                    <a:gd name="connsiteX0" fmla="*/ 329 w 1234"/>
                    <a:gd name="connsiteY0" fmla="*/ 768 h 960"/>
                    <a:gd name="connsiteX1" fmla="*/ 658 w 1234"/>
                    <a:gd name="connsiteY1" fmla="*/ 521 h 960"/>
                    <a:gd name="connsiteX2" fmla="*/ 1015 w 1234"/>
                    <a:gd name="connsiteY2" fmla="*/ 192 h 960"/>
                    <a:gd name="connsiteX3" fmla="*/ 1234 w 1234"/>
                    <a:gd name="connsiteY3" fmla="*/ 0 h 960"/>
                    <a:gd name="connsiteX4" fmla="*/ 1234 w 1234"/>
                    <a:gd name="connsiteY4" fmla="*/ 0 h 960"/>
                    <a:gd name="connsiteX5" fmla="*/ 246 w 1234"/>
                    <a:gd name="connsiteY5" fmla="*/ 768 h 960"/>
                    <a:gd name="connsiteX6" fmla="*/ 0 w 1234"/>
                    <a:gd name="connsiteY6" fmla="*/ 960 h 960"/>
                    <a:gd name="connsiteX7" fmla="*/ 164 w 1234"/>
                    <a:gd name="connsiteY7" fmla="*/ 850 h 960"/>
                    <a:gd name="connsiteX8" fmla="*/ 329 w 1234"/>
                    <a:gd name="connsiteY8" fmla="*/ 768 h 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4" h="960">
                      <a:moveTo>
                        <a:pt x="329" y="768"/>
                      </a:moveTo>
                      <a:lnTo>
                        <a:pt x="658" y="521"/>
                      </a:lnTo>
                      <a:cubicBezTo>
                        <a:pt x="768" y="412"/>
                        <a:pt x="905" y="302"/>
                        <a:pt x="1015" y="192"/>
                      </a:cubicBezTo>
                      <a:lnTo>
                        <a:pt x="1234" y="0"/>
                      </a:lnTo>
                      <a:lnTo>
                        <a:pt x="1234" y="0"/>
                      </a:lnTo>
                      <a:lnTo>
                        <a:pt x="246" y="768"/>
                      </a:lnTo>
                      <a:lnTo>
                        <a:pt x="0" y="960"/>
                      </a:lnTo>
                      <a:lnTo>
                        <a:pt x="164" y="850"/>
                      </a:lnTo>
                      <a:cubicBezTo>
                        <a:pt x="219" y="823"/>
                        <a:pt x="274" y="795"/>
                        <a:pt x="329" y="76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24" name="任意多边形: 形状 5223">
                  <a:extLst>
                    <a:ext uri="{FF2B5EF4-FFF2-40B4-BE49-F238E27FC236}">
                      <a16:creationId xmlns:a16="http://schemas.microsoft.com/office/drawing/2014/main" id="{286AFBE9-54B6-F7B7-41B6-92786E90136F}"/>
                    </a:ext>
                  </a:extLst>
                </p:cNvPr>
                <p:cNvSpPr/>
                <p:nvPr/>
              </p:nvSpPr>
              <p:spPr>
                <a:xfrm>
                  <a:off x="12128243" y="3383925"/>
                  <a:ext cx="5239" cy="4004"/>
                </a:xfrm>
                <a:custGeom>
                  <a:avLst/>
                  <a:gdLst>
                    <a:gd name="connsiteX0" fmla="*/ 2030 w 5239"/>
                    <a:gd name="connsiteY0" fmla="*/ 4005 h 4004"/>
                    <a:gd name="connsiteX1" fmla="*/ 4965 w 5239"/>
                    <a:gd name="connsiteY1" fmla="*/ 247 h 4004"/>
                    <a:gd name="connsiteX2" fmla="*/ 5020 w 5239"/>
                    <a:gd name="connsiteY2" fmla="*/ 192 h 4004"/>
                    <a:gd name="connsiteX3" fmla="*/ 5157 w 5239"/>
                    <a:gd name="connsiteY3" fmla="*/ 82 h 4004"/>
                    <a:gd name="connsiteX4" fmla="*/ 5239 w 5239"/>
                    <a:gd name="connsiteY4" fmla="*/ 0 h 4004"/>
                    <a:gd name="connsiteX5" fmla="*/ 4773 w 5239"/>
                    <a:gd name="connsiteY5" fmla="*/ 329 h 4004"/>
                    <a:gd name="connsiteX6" fmla="*/ 3895 w 5239"/>
                    <a:gd name="connsiteY6" fmla="*/ 905 h 4004"/>
                    <a:gd name="connsiteX7" fmla="*/ 0 w 5239"/>
                    <a:gd name="connsiteY7" fmla="*/ 2770 h 4004"/>
                    <a:gd name="connsiteX8" fmla="*/ 27 w 5239"/>
                    <a:gd name="connsiteY8" fmla="*/ 2770 h 4004"/>
                    <a:gd name="connsiteX9" fmla="*/ 2030 w 5239"/>
                    <a:gd name="connsiteY9" fmla="*/ 4005 h 4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239" h="4004">
                      <a:moveTo>
                        <a:pt x="2030" y="4005"/>
                      </a:moveTo>
                      <a:cubicBezTo>
                        <a:pt x="2661" y="2551"/>
                        <a:pt x="3648" y="1262"/>
                        <a:pt x="4965" y="247"/>
                      </a:cubicBezTo>
                      <a:lnTo>
                        <a:pt x="5020" y="192"/>
                      </a:lnTo>
                      <a:lnTo>
                        <a:pt x="5157" y="82"/>
                      </a:lnTo>
                      <a:lnTo>
                        <a:pt x="5239" y="0"/>
                      </a:lnTo>
                      <a:lnTo>
                        <a:pt x="4773" y="329"/>
                      </a:lnTo>
                      <a:lnTo>
                        <a:pt x="3895" y="905"/>
                      </a:lnTo>
                      <a:lnTo>
                        <a:pt x="0" y="2770"/>
                      </a:lnTo>
                      <a:lnTo>
                        <a:pt x="27" y="2770"/>
                      </a:lnTo>
                      <a:cubicBezTo>
                        <a:pt x="1015" y="2414"/>
                        <a:pt x="1646" y="2935"/>
                        <a:pt x="2030" y="400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25" name="任意多边形: 形状 5224">
                  <a:extLst>
                    <a:ext uri="{FF2B5EF4-FFF2-40B4-BE49-F238E27FC236}">
                      <a16:creationId xmlns:a16="http://schemas.microsoft.com/office/drawing/2014/main" id="{A54344BB-35EA-4839-DE24-37FD6C546D75}"/>
                    </a:ext>
                  </a:extLst>
                </p:cNvPr>
                <p:cNvSpPr/>
                <p:nvPr/>
              </p:nvSpPr>
              <p:spPr>
                <a:xfrm>
                  <a:off x="12135155" y="3382635"/>
                  <a:ext cx="2743" cy="2743"/>
                </a:xfrm>
                <a:custGeom>
                  <a:avLst/>
                  <a:gdLst>
                    <a:gd name="connsiteX0" fmla="*/ 0 w 2743"/>
                    <a:gd name="connsiteY0" fmla="*/ 0 h 2743"/>
                    <a:gd name="connsiteX1" fmla="*/ 0 w 2743"/>
                    <a:gd name="connsiteY1" fmla="*/ 0 h 2743"/>
                    <a:gd name="connsiteX2" fmla="*/ 0 w 2743"/>
                    <a:gd name="connsiteY2" fmla="*/ 0 h 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43" h="274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26" name="任意多边形: 形状 5225">
                  <a:extLst>
                    <a:ext uri="{FF2B5EF4-FFF2-40B4-BE49-F238E27FC236}">
                      <a16:creationId xmlns:a16="http://schemas.microsoft.com/office/drawing/2014/main" id="{EFE01434-CF74-8E94-B78F-BA52EB52E099}"/>
                    </a:ext>
                  </a:extLst>
                </p:cNvPr>
                <p:cNvSpPr/>
                <p:nvPr/>
              </p:nvSpPr>
              <p:spPr>
                <a:xfrm>
                  <a:off x="12134223" y="3382828"/>
                  <a:ext cx="740" cy="685"/>
                </a:xfrm>
                <a:custGeom>
                  <a:avLst/>
                  <a:gdLst>
                    <a:gd name="connsiteX0" fmla="*/ 0 w 740"/>
                    <a:gd name="connsiteY0" fmla="*/ 686 h 685"/>
                    <a:gd name="connsiteX1" fmla="*/ 27 w 740"/>
                    <a:gd name="connsiteY1" fmla="*/ 686 h 685"/>
                    <a:gd name="connsiteX2" fmla="*/ 55 w 740"/>
                    <a:gd name="connsiteY2" fmla="*/ 686 h 685"/>
                    <a:gd name="connsiteX3" fmla="*/ 521 w 740"/>
                    <a:gd name="connsiteY3" fmla="*/ 192 h 685"/>
                    <a:gd name="connsiteX4" fmla="*/ 741 w 740"/>
                    <a:gd name="connsiteY4" fmla="*/ 0 h 685"/>
                    <a:gd name="connsiteX5" fmla="*/ 713 w 740"/>
                    <a:gd name="connsiteY5" fmla="*/ 0 h 685"/>
                    <a:gd name="connsiteX6" fmla="*/ 356 w 740"/>
                    <a:gd name="connsiteY6" fmla="*/ 329 h 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0" h="685">
                      <a:moveTo>
                        <a:pt x="0" y="686"/>
                      </a:moveTo>
                      <a:lnTo>
                        <a:pt x="27" y="686"/>
                      </a:lnTo>
                      <a:lnTo>
                        <a:pt x="55" y="686"/>
                      </a:lnTo>
                      <a:lnTo>
                        <a:pt x="521" y="192"/>
                      </a:lnTo>
                      <a:lnTo>
                        <a:pt x="741" y="0"/>
                      </a:lnTo>
                      <a:lnTo>
                        <a:pt x="713" y="0"/>
                      </a:lnTo>
                      <a:lnTo>
                        <a:pt x="356" y="329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27" name="任意多边形: 形状 5226">
                  <a:extLst>
                    <a:ext uri="{FF2B5EF4-FFF2-40B4-BE49-F238E27FC236}">
                      <a16:creationId xmlns:a16="http://schemas.microsoft.com/office/drawing/2014/main" id="{CDFCC760-246D-F2BA-372A-818C3F4DF678}"/>
                    </a:ext>
                  </a:extLst>
                </p:cNvPr>
                <p:cNvSpPr/>
                <p:nvPr/>
              </p:nvSpPr>
              <p:spPr>
                <a:xfrm>
                  <a:off x="12134936" y="3382635"/>
                  <a:ext cx="219" cy="192"/>
                </a:xfrm>
                <a:custGeom>
                  <a:avLst/>
                  <a:gdLst>
                    <a:gd name="connsiteX0" fmla="*/ 219 w 219"/>
                    <a:gd name="connsiteY0" fmla="*/ 0 h 192"/>
                    <a:gd name="connsiteX1" fmla="*/ 165 w 219"/>
                    <a:gd name="connsiteY1" fmla="*/ 55 h 192"/>
                    <a:gd name="connsiteX2" fmla="*/ 0 w 219"/>
                    <a:gd name="connsiteY2" fmla="*/ 192 h 192"/>
                    <a:gd name="connsiteX3" fmla="*/ 165 w 219"/>
                    <a:gd name="connsiteY3" fmla="*/ 55 h 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9" h="192">
                      <a:moveTo>
                        <a:pt x="219" y="0"/>
                      </a:moveTo>
                      <a:lnTo>
                        <a:pt x="165" y="55"/>
                      </a:lnTo>
                      <a:lnTo>
                        <a:pt x="0" y="192"/>
                      </a:lnTo>
                      <a:lnTo>
                        <a:pt x="165" y="5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28" name="任意多边形: 形状 5227">
                  <a:extLst>
                    <a:ext uri="{FF2B5EF4-FFF2-40B4-BE49-F238E27FC236}">
                      <a16:creationId xmlns:a16="http://schemas.microsoft.com/office/drawing/2014/main" id="{A0AB7B78-8014-936D-9E75-F36D79B65AC7}"/>
                    </a:ext>
                  </a:extLst>
                </p:cNvPr>
                <p:cNvSpPr/>
                <p:nvPr/>
              </p:nvSpPr>
              <p:spPr>
                <a:xfrm>
                  <a:off x="12070882" y="3366039"/>
                  <a:ext cx="7953" cy="10479"/>
                </a:xfrm>
                <a:custGeom>
                  <a:avLst/>
                  <a:gdLst>
                    <a:gd name="connsiteX0" fmla="*/ 6062 w 7953"/>
                    <a:gd name="connsiteY0" fmla="*/ 6529 h 10479"/>
                    <a:gd name="connsiteX1" fmla="*/ 7928 w 7953"/>
                    <a:gd name="connsiteY1" fmla="*/ 0 h 10479"/>
                    <a:gd name="connsiteX2" fmla="*/ 0 w 7953"/>
                    <a:gd name="connsiteY2" fmla="*/ 10479 h 10479"/>
                    <a:gd name="connsiteX3" fmla="*/ 6062 w 7953"/>
                    <a:gd name="connsiteY3" fmla="*/ 6529 h 10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53" h="10479">
                      <a:moveTo>
                        <a:pt x="6062" y="6529"/>
                      </a:moveTo>
                      <a:cubicBezTo>
                        <a:pt x="7461" y="4581"/>
                        <a:pt x="8092" y="2277"/>
                        <a:pt x="7928" y="0"/>
                      </a:cubicBezTo>
                      <a:cubicBezTo>
                        <a:pt x="7023" y="3319"/>
                        <a:pt x="2853" y="7736"/>
                        <a:pt x="0" y="10479"/>
                      </a:cubicBezTo>
                      <a:cubicBezTo>
                        <a:pt x="2414" y="9958"/>
                        <a:pt x="4582" y="8586"/>
                        <a:pt x="6062" y="652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29" name="任意多边形: 形状 5228">
                  <a:extLst>
                    <a:ext uri="{FF2B5EF4-FFF2-40B4-BE49-F238E27FC236}">
                      <a16:creationId xmlns:a16="http://schemas.microsoft.com/office/drawing/2014/main" id="{41045943-00AF-3001-990B-C3D8F9F3150A}"/>
                    </a:ext>
                  </a:extLst>
                </p:cNvPr>
                <p:cNvSpPr/>
                <p:nvPr/>
              </p:nvSpPr>
              <p:spPr>
                <a:xfrm>
                  <a:off x="10746124" y="3140975"/>
                  <a:ext cx="57608" cy="74687"/>
                </a:xfrm>
                <a:custGeom>
                  <a:avLst/>
                  <a:gdLst>
                    <a:gd name="connsiteX0" fmla="*/ 12548 w 57608"/>
                    <a:gd name="connsiteY0" fmla="*/ 66864 h 74687"/>
                    <a:gd name="connsiteX1" fmla="*/ 26977 w 57608"/>
                    <a:gd name="connsiteY1" fmla="*/ 74655 h 74687"/>
                    <a:gd name="connsiteX2" fmla="*/ 41269 w 57608"/>
                    <a:gd name="connsiteY2" fmla="*/ 72268 h 74687"/>
                    <a:gd name="connsiteX3" fmla="*/ 51776 w 57608"/>
                    <a:gd name="connsiteY3" fmla="*/ 66343 h 74687"/>
                    <a:gd name="connsiteX4" fmla="*/ 54903 w 57608"/>
                    <a:gd name="connsiteY4" fmla="*/ 61817 h 74687"/>
                    <a:gd name="connsiteX5" fmla="*/ 57564 w 57608"/>
                    <a:gd name="connsiteY5" fmla="*/ 47771 h 74687"/>
                    <a:gd name="connsiteX6" fmla="*/ 53696 w 57608"/>
                    <a:gd name="connsiteY6" fmla="*/ 32739 h 74687"/>
                    <a:gd name="connsiteX7" fmla="*/ 54684 w 57608"/>
                    <a:gd name="connsiteY7" fmla="*/ 32986 h 74687"/>
                    <a:gd name="connsiteX8" fmla="*/ 54574 w 57608"/>
                    <a:gd name="connsiteY8" fmla="*/ 25881 h 74687"/>
                    <a:gd name="connsiteX9" fmla="*/ 54163 w 57608"/>
                    <a:gd name="connsiteY9" fmla="*/ 25085 h 74687"/>
                    <a:gd name="connsiteX10" fmla="*/ 29830 w 57608"/>
                    <a:gd name="connsiteY10" fmla="*/ 2755 h 74687"/>
                    <a:gd name="connsiteX11" fmla="*/ 11945 w 57608"/>
                    <a:gd name="connsiteY11" fmla="*/ 1110 h 74687"/>
                    <a:gd name="connsiteX12" fmla="*/ 3002 w 57608"/>
                    <a:gd name="connsiteY12" fmla="*/ 8845 h 74687"/>
                    <a:gd name="connsiteX13" fmla="*/ 3386 w 57608"/>
                    <a:gd name="connsiteY13" fmla="*/ 16087 h 74687"/>
                    <a:gd name="connsiteX14" fmla="*/ 890 w 57608"/>
                    <a:gd name="connsiteY14" fmla="*/ 47168 h 74687"/>
                    <a:gd name="connsiteX15" fmla="*/ 5471 w 57608"/>
                    <a:gd name="connsiteY15" fmla="*/ 60033 h 74687"/>
                    <a:gd name="connsiteX16" fmla="*/ 10299 w 57608"/>
                    <a:gd name="connsiteY16" fmla="*/ 63737 h 74687"/>
                    <a:gd name="connsiteX17" fmla="*/ 12548 w 57608"/>
                    <a:gd name="connsiteY17" fmla="*/ 66864 h 74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7608" h="74687">
                      <a:moveTo>
                        <a:pt x="12548" y="66864"/>
                      </a:moveTo>
                      <a:cubicBezTo>
                        <a:pt x="16087" y="71500"/>
                        <a:pt x="21381" y="73887"/>
                        <a:pt x="26977" y="74655"/>
                      </a:cubicBezTo>
                      <a:cubicBezTo>
                        <a:pt x="31696" y="74874"/>
                        <a:pt x="36661" y="73969"/>
                        <a:pt x="41269" y="72268"/>
                      </a:cubicBezTo>
                      <a:cubicBezTo>
                        <a:pt x="45082" y="70869"/>
                        <a:pt x="48731" y="68839"/>
                        <a:pt x="51776" y="66343"/>
                      </a:cubicBezTo>
                      <a:cubicBezTo>
                        <a:pt x="52983" y="64971"/>
                        <a:pt x="54108" y="63490"/>
                        <a:pt x="54903" y="61817"/>
                      </a:cubicBezTo>
                      <a:cubicBezTo>
                        <a:pt x="57043" y="57373"/>
                        <a:pt x="57811" y="52572"/>
                        <a:pt x="57564" y="47771"/>
                      </a:cubicBezTo>
                      <a:cubicBezTo>
                        <a:pt x="57290" y="42642"/>
                        <a:pt x="55918" y="37512"/>
                        <a:pt x="53696" y="32739"/>
                      </a:cubicBezTo>
                      <a:lnTo>
                        <a:pt x="54684" y="32986"/>
                      </a:lnTo>
                      <a:cubicBezTo>
                        <a:pt x="53806" y="30681"/>
                        <a:pt x="53861" y="28185"/>
                        <a:pt x="54574" y="25881"/>
                      </a:cubicBezTo>
                      <a:cubicBezTo>
                        <a:pt x="54409" y="25634"/>
                        <a:pt x="54327" y="25332"/>
                        <a:pt x="54163" y="25085"/>
                      </a:cubicBezTo>
                      <a:cubicBezTo>
                        <a:pt x="48511" y="15895"/>
                        <a:pt x="39788" y="8324"/>
                        <a:pt x="29830" y="2755"/>
                      </a:cubicBezTo>
                      <a:cubicBezTo>
                        <a:pt x="24618" y="-180"/>
                        <a:pt x="17733" y="-838"/>
                        <a:pt x="11945" y="1110"/>
                      </a:cubicBezTo>
                      <a:cubicBezTo>
                        <a:pt x="8049" y="2426"/>
                        <a:pt x="4620" y="4923"/>
                        <a:pt x="3002" y="8845"/>
                      </a:cubicBezTo>
                      <a:cubicBezTo>
                        <a:pt x="3989" y="11040"/>
                        <a:pt x="4209" y="13619"/>
                        <a:pt x="3386" y="16087"/>
                      </a:cubicBezTo>
                      <a:cubicBezTo>
                        <a:pt x="204" y="25853"/>
                        <a:pt x="-976" y="36936"/>
                        <a:pt x="890" y="47168"/>
                      </a:cubicBezTo>
                      <a:cubicBezTo>
                        <a:pt x="1740" y="51722"/>
                        <a:pt x="3221" y="56083"/>
                        <a:pt x="5471" y="60033"/>
                      </a:cubicBezTo>
                      <a:cubicBezTo>
                        <a:pt x="7391" y="60802"/>
                        <a:pt x="9174" y="61954"/>
                        <a:pt x="10299" y="63737"/>
                      </a:cubicBezTo>
                      <a:lnTo>
                        <a:pt x="12548" y="66864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30" name="任意多边形: 形状 5229">
                  <a:extLst>
                    <a:ext uri="{FF2B5EF4-FFF2-40B4-BE49-F238E27FC236}">
                      <a16:creationId xmlns:a16="http://schemas.microsoft.com/office/drawing/2014/main" id="{A7DEEB54-75AA-740A-E5B2-BC3372AD7FEA}"/>
                    </a:ext>
                  </a:extLst>
                </p:cNvPr>
                <p:cNvSpPr/>
                <p:nvPr/>
              </p:nvSpPr>
              <p:spPr>
                <a:xfrm>
                  <a:off x="10751623" y="3200981"/>
                  <a:ext cx="21479" cy="14648"/>
                </a:xfrm>
                <a:custGeom>
                  <a:avLst/>
                  <a:gdLst>
                    <a:gd name="connsiteX0" fmla="*/ 9738 w 21479"/>
                    <a:gd name="connsiteY0" fmla="*/ 10918 h 14648"/>
                    <a:gd name="connsiteX1" fmla="*/ 21479 w 21479"/>
                    <a:gd name="connsiteY1" fmla="*/ 14649 h 14648"/>
                    <a:gd name="connsiteX2" fmla="*/ 7050 w 21479"/>
                    <a:gd name="connsiteY2" fmla="*/ 6858 h 14648"/>
                    <a:gd name="connsiteX3" fmla="*/ 4828 w 21479"/>
                    <a:gd name="connsiteY3" fmla="*/ 3703 h 14648"/>
                    <a:gd name="connsiteX4" fmla="*/ 0 w 21479"/>
                    <a:gd name="connsiteY4" fmla="*/ 0 h 14648"/>
                    <a:gd name="connsiteX5" fmla="*/ 9738 w 21479"/>
                    <a:gd name="connsiteY5" fmla="*/ 10918 h 14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479" h="14648">
                      <a:moveTo>
                        <a:pt x="9738" y="10918"/>
                      </a:moveTo>
                      <a:cubicBezTo>
                        <a:pt x="13085" y="13332"/>
                        <a:pt x="17172" y="14457"/>
                        <a:pt x="21479" y="14649"/>
                      </a:cubicBezTo>
                      <a:cubicBezTo>
                        <a:pt x="15856" y="13881"/>
                        <a:pt x="10589" y="11521"/>
                        <a:pt x="7050" y="6858"/>
                      </a:cubicBezTo>
                      <a:lnTo>
                        <a:pt x="4828" y="3703"/>
                      </a:lnTo>
                      <a:cubicBezTo>
                        <a:pt x="3676" y="1920"/>
                        <a:pt x="1920" y="768"/>
                        <a:pt x="0" y="0"/>
                      </a:cubicBezTo>
                      <a:cubicBezTo>
                        <a:pt x="2359" y="4170"/>
                        <a:pt x="5541" y="7900"/>
                        <a:pt x="9738" y="1091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31" name="任意多边形: 形状 5230">
                  <a:extLst>
                    <a:ext uri="{FF2B5EF4-FFF2-40B4-BE49-F238E27FC236}">
                      <a16:creationId xmlns:a16="http://schemas.microsoft.com/office/drawing/2014/main" id="{0643A917-7B5A-75CC-8A63-810814830614}"/>
                    </a:ext>
                  </a:extLst>
                </p:cNvPr>
                <p:cNvSpPr/>
                <p:nvPr/>
              </p:nvSpPr>
              <p:spPr>
                <a:xfrm>
                  <a:off x="10797900" y="3166801"/>
                  <a:ext cx="8510" cy="40489"/>
                </a:xfrm>
                <a:custGeom>
                  <a:avLst/>
                  <a:gdLst>
                    <a:gd name="connsiteX0" fmla="*/ 1920 w 8510"/>
                    <a:gd name="connsiteY0" fmla="*/ 6885 h 40489"/>
                    <a:gd name="connsiteX1" fmla="*/ 5788 w 8510"/>
                    <a:gd name="connsiteY1" fmla="*/ 21918 h 40489"/>
                    <a:gd name="connsiteX2" fmla="*/ 3127 w 8510"/>
                    <a:gd name="connsiteY2" fmla="*/ 35963 h 40489"/>
                    <a:gd name="connsiteX3" fmla="*/ 0 w 8510"/>
                    <a:gd name="connsiteY3" fmla="*/ 40490 h 40489"/>
                    <a:gd name="connsiteX4" fmla="*/ 7653 w 8510"/>
                    <a:gd name="connsiteY4" fmla="*/ 28612 h 40489"/>
                    <a:gd name="connsiteX5" fmla="*/ 2826 w 8510"/>
                    <a:gd name="connsiteY5" fmla="*/ 0 h 40489"/>
                    <a:gd name="connsiteX6" fmla="*/ 2935 w 8510"/>
                    <a:gd name="connsiteY6" fmla="*/ 7105 h 40489"/>
                    <a:gd name="connsiteX7" fmla="*/ 1920 w 8510"/>
                    <a:gd name="connsiteY7" fmla="*/ 6885 h 40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510" h="40489">
                      <a:moveTo>
                        <a:pt x="1920" y="6885"/>
                      </a:moveTo>
                      <a:cubicBezTo>
                        <a:pt x="4115" y="11686"/>
                        <a:pt x="5514" y="16788"/>
                        <a:pt x="5788" y="21918"/>
                      </a:cubicBezTo>
                      <a:cubicBezTo>
                        <a:pt x="6035" y="26719"/>
                        <a:pt x="5267" y="31519"/>
                        <a:pt x="3127" y="35963"/>
                      </a:cubicBezTo>
                      <a:cubicBezTo>
                        <a:pt x="2304" y="37664"/>
                        <a:pt x="1207" y="39118"/>
                        <a:pt x="0" y="40490"/>
                      </a:cubicBezTo>
                      <a:cubicBezTo>
                        <a:pt x="3813" y="37335"/>
                        <a:pt x="6693" y="33385"/>
                        <a:pt x="7653" y="28612"/>
                      </a:cubicBezTo>
                      <a:cubicBezTo>
                        <a:pt x="9848" y="17913"/>
                        <a:pt x="7681" y="8285"/>
                        <a:pt x="2826" y="0"/>
                      </a:cubicBezTo>
                      <a:cubicBezTo>
                        <a:pt x="2112" y="2277"/>
                        <a:pt x="2057" y="4801"/>
                        <a:pt x="2935" y="7105"/>
                      </a:cubicBezTo>
                      <a:lnTo>
                        <a:pt x="1920" y="6885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32" name="任意多边形: 形状 5231">
                  <a:extLst>
                    <a:ext uri="{FF2B5EF4-FFF2-40B4-BE49-F238E27FC236}">
                      <a16:creationId xmlns:a16="http://schemas.microsoft.com/office/drawing/2014/main" id="{08A3A432-9E40-3829-57C4-C9DF7013554B}"/>
                    </a:ext>
                  </a:extLst>
                </p:cNvPr>
                <p:cNvSpPr/>
                <p:nvPr/>
              </p:nvSpPr>
              <p:spPr>
                <a:xfrm>
                  <a:off x="10725912" y="3122535"/>
                  <a:ext cx="92150" cy="87936"/>
                </a:xfrm>
                <a:custGeom>
                  <a:avLst/>
                  <a:gdLst>
                    <a:gd name="connsiteX0" fmla="*/ 14244 w 92150"/>
                    <a:gd name="connsiteY0" fmla="*/ 31345 h 87936"/>
                    <a:gd name="connsiteX1" fmla="*/ 13723 w 92150"/>
                    <a:gd name="connsiteY1" fmla="*/ 30302 h 87936"/>
                    <a:gd name="connsiteX2" fmla="*/ 54597 w 92150"/>
                    <a:gd name="connsiteY2" fmla="*/ 12773 h 87936"/>
                    <a:gd name="connsiteX3" fmla="*/ 82714 w 92150"/>
                    <a:gd name="connsiteY3" fmla="*/ 37764 h 87936"/>
                    <a:gd name="connsiteX4" fmla="*/ 92151 w 92150"/>
                    <a:gd name="connsiteY4" fmla="*/ 33731 h 87936"/>
                    <a:gd name="connsiteX5" fmla="*/ 91520 w 92150"/>
                    <a:gd name="connsiteY5" fmla="*/ 32689 h 87936"/>
                    <a:gd name="connsiteX6" fmla="*/ 59095 w 92150"/>
                    <a:gd name="connsiteY6" fmla="*/ 4379 h 87936"/>
                    <a:gd name="connsiteX7" fmla="*/ 26095 w 92150"/>
                    <a:gd name="connsiteY7" fmla="*/ 2514 h 87936"/>
                    <a:gd name="connsiteX8" fmla="*/ 5466 w 92150"/>
                    <a:gd name="connsiteY8" fmla="*/ 26818 h 87936"/>
                    <a:gd name="connsiteX9" fmla="*/ 4862 w 92150"/>
                    <a:gd name="connsiteY9" fmla="*/ 28245 h 87936"/>
                    <a:gd name="connsiteX10" fmla="*/ 2942 w 92150"/>
                    <a:gd name="connsiteY10" fmla="*/ 77540 h 87936"/>
                    <a:gd name="connsiteX11" fmla="*/ 7331 w 92150"/>
                    <a:gd name="connsiteY11" fmla="*/ 87937 h 87936"/>
                    <a:gd name="connsiteX12" fmla="*/ 15149 w 92150"/>
                    <a:gd name="connsiteY12" fmla="*/ 80228 h 87936"/>
                    <a:gd name="connsiteX13" fmla="*/ 14244 w 92150"/>
                    <a:gd name="connsiteY13" fmla="*/ 31345 h 87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2150" h="87936">
                      <a:moveTo>
                        <a:pt x="14244" y="31345"/>
                      </a:moveTo>
                      <a:lnTo>
                        <a:pt x="13723" y="30302"/>
                      </a:lnTo>
                      <a:cubicBezTo>
                        <a:pt x="15506" y="10222"/>
                        <a:pt x="39646" y="4735"/>
                        <a:pt x="54597" y="12773"/>
                      </a:cubicBezTo>
                      <a:cubicBezTo>
                        <a:pt x="66035" y="18918"/>
                        <a:pt x="76103" y="27422"/>
                        <a:pt x="82714" y="37764"/>
                      </a:cubicBezTo>
                      <a:cubicBezTo>
                        <a:pt x="85814" y="36337"/>
                        <a:pt x="88996" y="35021"/>
                        <a:pt x="92151" y="33731"/>
                      </a:cubicBezTo>
                      <a:cubicBezTo>
                        <a:pt x="91931" y="33375"/>
                        <a:pt x="91739" y="33018"/>
                        <a:pt x="91520" y="32689"/>
                      </a:cubicBezTo>
                      <a:cubicBezTo>
                        <a:pt x="83839" y="20893"/>
                        <a:pt x="72290" y="11210"/>
                        <a:pt x="59095" y="4379"/>
                      </a:cubicBezTo>
                      <a:cubicBezTo>
                        <a:pt x="49275" y="-669"/>
                        <a:pt x="36573" y="-1437"/>
                        <a:pt x="26095" y="2514"/>
                      </a:cubicBezTo>
                      <a:cubicBezTo>
                        <a:pt x="15698" y="6436"/>
                        <a:pt x="7331" y="14501"/>
                        <a:pt x="5466" y="26818"/>
                      </a:cubicBezTo>
                      <a:cubicBezTo>
                        <a:pt x="5246" y="27257"/>
                        <a:pt x="5027" y="27724"/>
                        <a:pt x="4862" y="28245"/>
                      </a:cubicBezTo>
                      <a:cubicBezTo>
                        <a:pt x="-515" y="43744"/>
                        <a:pt x="-1831" y="61794"/>
                        <a:pt x="2942" y="77540"/>
                      </a:cubicBezTo>
                      <a:cubicBezTo>
                        <a:pt x="4039" y="81161"/>
                        <a:pt x="5575" y="84590"/>
                        <a:pt x="7331" y="87937"/>
                      </a:cubicBezTo>
                      <a:cubicBezTo>
                        <a:pt x="9910" y="85358"/>
                        <a:pt x="12433" y="82725"/>
                        <a:pt x="15149" y="80228"/>
                      </a:cubicBezTo>
                      <a:cubicBezTo>
                        <a:pt x="8401" y="65251"/>
                        <a:pt x="9004" y="46899"/>
                        <a:pt x="14244" y="3134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33" name="任意多边形: 形状 5232">
                  <a:extLst>
                    <a:ext uri="{FF2B5EF4-FFF2-40B4-BE49-F238E27FC236}">
                      <a16:creationId xmlns:a16="http://schemas.microsoft.com/office/drawing/2014/main" id="{19300745-730A-AD53-8196-66DCDAA4C9D7}"/>
                    </a:ext>
                  </a:extLst>
                </p:cNvPr>
                <p:cNvSpPr/>
                <p:nvPr/>
              </p:nvSpPr>
              <p:spPr>
                <a:xfrm>
                  <a:off x="10745917" y="3171985"/>
                  <a:ext cx="81389" cy="64789"/>
                </a:xfrm>
                <a:custGeom>
                  <a:avLst/>
                  <a:gdLst>
                    <a:gd name="connsiteX0" fmla="*/ 48829 w 81389"/>
                    <a:gd name="connsiteY0" fmla="*/ 61256 h 64789"/>
                    <a:gd name="connsiteX1" fmla="*/ 80348 w 81389"/>
                    <a:gd name="connsiteY1" fmla="*/ 27459 h 64789"/>
                    <a:gd name="connsiteX2" fmla="*/ 79142 w 81389"/>
                    <a:gd name="connsiteY2" fmla="*/ 0 h 64789"/>
                    <a:gd name="connsiteX3" fmla="*/ 74972 w 81389"/>
                    <a:gd name="connsiteY3" fmla="*/ 1564 h 64789"/>
                    <a:gd name="connsiteX4" fmla="*/ 77550 w 81389"/>
                    <a:gd name="connsiteY4" fmla="*/ 15664 h 64789"/>
                    <a:gd name="connsiteX5" fmla="*/ 73051 w 81389"/>
                    <a:gd name="connsiteY5" fmla="*/ 39310 h 64789"/>
                    <a:gd name="connsiteX6" fmla="*/ 37308 w 81389"/>
                    <a:gd name="connsiteY6" fmla="*/ 63670 h 64789"/>
                    <a:gd name="connsiteX7" fmla="*/ 1152 w 81389"/>
                    <a:gd name="connsiteY7" fmla="*/ 53026 h 64789"/>
                    <a:gd name="connsiteX8" fmla="*/ 0 w 81389"/>
                    <a:gd name="connsiteY8" fmla="*/ 54260 h 64789"/>
                    <a:gd name="connsiteX9" fmla="*/ 3072 w 81389"/>
                    <a:gd name="connsiteY9" fmla="*/ 56949 h 64789"/>
                    <a:gd name="connsiteX10" fmla="*/ 48829 w 81389"/>
                    <a:gd name="connsiteY10" fmla="*/ 61256 h 64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1389" h="64789">
                      <a:moveTo>
                        <a:pt x="48829" y="61256"/>
                      </a:moveTo>
                      <a:cubicBezTo>
                        <a:pt x="64520" y="55495"/>
                        <a:pt x="77358" y="43096"/>
                        <a:pt x="80348" y="27459"/>
                      </a:cubicBezTo>
                      <a:cubicBezTo>
                        <a:pt x="82132" y="17666"/>
                        <a:pt x="81556" y="8476"/>
                        <a:pt x="79142" y="0"/>
                      </a:cubicBezTo>
                      <a:cubicBezTo>
                        <a:pt x="77770" y="549"/>
                        <a:pt x="76343" y="1015"/>
                        <a:pt x="74972" y="1564"/>
                      </a:cubicBezTo>
                      <a:cubicBezTo>
                        <a:pt x="76398" y="6200"/>
                        <a:pt x="77304" y="10918"/>
                        <a:pt x="77550" y="15664"/>
                      </a:cubicBezTo>
                      <a:cubicBezTo>
                        <a:pt x="77989" y="23756"/>
                        <a:pt x="76618" y="31821"/>
                        <a:pt x="73051" y="39310"/>
                      </a:cubicBezTo>
                      <a:cubicBezTo>
                        <a:pt x="66550" y="53026"/>
                        <a:pt x="52395" y="61749"/>
                        <a:pt x="37308" y="63670"/>
                      </a:cubicBezTo>
                      <a:cubicBezTo>
                        <a:pt x="24250" y="65343"/>
                        <a:pt x="10781" y="61887"/>
                        <a:pt x="1152" y="53026"/>
                      </a:cubicBezTo>
                      <a:cubicBezTo>
                        <a:pt x="768" y="53437"/>
                        <a:pt x="384" y="53849"/>
                        <a:pt x="0" y="54260"/>
                      </a:cubicBezTo>
                      <a:cubicBezTo>
                        <a:pt x="1042" y="55138"/>
                        <a:pt x="1948" y="56126"/>
                        <a:pt x="3072" y="56949"/>
                      </a:cubicBezTo>
                      <a:cubicBezTo>
                        <a:pt x="15417" y="65919"/>
                        <a:pt x="33302" y="66961"/>
                        <a:pt x="48829" y="6125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34" name="任意多边形: 形状 5233">
                  <a:extLst>
                    <a:ext uri="{FF2B5EF4-FFF2-40B4-BE49-F238E27FC236}">
                      <a16:creationId xmlns:a16="http://schemas.microsoft.com/office/drawing/2014/main" id="{BC35F514-D854-83E3-3193-8EBDD40D5420}"/>
                    </a:ext>
                  </a:extLst>
                </p:cNvPr>
                <p:cNvSpPr/>
                <p:nvPr/>
              </p:nvSpPr>
              <p:spPr>
                <a:xfrm>
                  <a:off x="10733325" y="3156239"/>
                  <a:ext cx="91787" cy="79823"/>
                </a:xfrm>
                <a:custGeom>
                  <a:avLst/>
                  <a:gdLst>
                    <a:gd name="connsiteX0" fmla="*/ 12646 w 91787"/>
                    <a:gd name="connsiteY0" fmla="*/ 70006 h 79823"/>
                    <a:gd name="connsiteX1" fmla="*/ 13798 w 91787"/>
                    <a:gd name="connsiteY1" fmla="*/ 68772 h 79823"/>
                    <a:gd name="connsiteX2" fmla="*/ 49954 w 91787"/>
                    <a:gd name="connsiteY2" fmla="*/ 79416 h 79823"/>
                    <a:gd name="connsiteX3" fmla="*/ 85698 w 91787"/>
                    <a:gd name="connsiteY3" fmla="*/ 55056 h 79823"/>
                    <a:gd name="connsiteX4" fmla="*/ 90196 w 91787"/>
                    <a:gd name="connsiteY4" fmla="*/ 31410 h 79823"/>
                    <a:gd name="connsiteX5" fmla="*/ 87618 w 91787"/>
                    <a:gd name="connsiteY5" fmla="*/ 17310 h 79823"/>
                    <a:gd name="connsiteX6" fmla="*/ 91787 w 91787"/>
                    <a:gd name="connsiteY6" fmla="*/ 15746 h 79823"/>
                    <a:gd name="connsiteX7" fmla="*/ 84765 w 91787"/>
                    <a:gd name="connsiteY7" fmla="*/ 0 h 79823"/>
                    <a:gd name="connsiteX8" fmla="*/ 75328 w 91787"/>
                    <a:gd name="connsiteY8" fmla="*/ 4032 h 79823"/>
                    <a:gd name="connsiteX9" fmla="*/ 82625 w 91787"/>
                    <a:gd name="connsiteY9" fmla="*/ 41175 h 79823"/>
                    <a:gd name="connsiteX10" fmla="*/ 21918 w 91787"/>
                    <a:gd name="connsiteY10" fmla="*/ 64163 h 79823"/>
                    <a:gd name="connsiteX11" fmla="*/ 7818 w 91787"/>
                    <a:gd name="connsiteY11" fmla="*/ 46470 h 79823"/>
                    <a:gd name="connsiteX12" fmla="*/ 0 w 91787"/>
                    <a:gd name="connsiteY12" fmla="*/ 54178 h 79823"/>
                    <a:gd name="connsiteX13" fmla="*/ 12646 w 91787"/>
                    <a:gd name="connsiteY13" fmla="*/ 70006 h 79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1787" h="79823">
                      <a:moveTo>
                        <a:pt x="12646" y="70006"/>
                      </a:moveTo>
                      <a:cubicBezTo>
                        <a:pt x="13030" y="69595"/>
                        <a:pt x="13387" y="69183"/>
                        <a:pt x="13798" y="68772"/>
                      </a:cubicBezTo>
                      <a:cubicBezTo>
                        <a:pt x="23400" y="77633"/>
                        <a:pt x="36896" y="81089"/>
                        <a:pt x="49954" y="79416"/>
                      </a:cubicBezTo>
                      <a:cubicBezTo>
                        <a:pt x="65041" y="77495"/>
                        <a:pt x="79196" y="68799"/>
                        <a:pt x="85698" y="55056"/>
                      </a:cubicBezTo>
                      <a:cubicBezTo>
                        <a:pt x="89264" y="47540"/>
                        <a:pt x="90635" y="39475"/>
                        <a:pt x="90196" y="31410"/>
                      </a:cubicBezTo>
                      <a:cubicBezTo>
                        <a:pt x="89922" y="26664"/>
                        <a:pt x="89044" y="21918"/>
                        <a:pt x="87618" y="17310"/>
                      </a:cubicBezTo>
                      <a:cubicBezTo>
                        <a:pt x="88990" y="16733"/>
                        <a:pt x="90389" y="16267"/>
                        <a:pt x="91787" y="15746"/>
                      </a:cubicBezTo>
                      <a:cubicBezTo>
                        <a:pt x="90196" y="10177"/>
                        <a:pt x="87837" y="4910"/>
                        <a:pt x="84765" y="0"/>
                      </a:cubicBezTo>
                      <a:cubicBezTo>
                        <a:pt x="81583" y="1289"/>
                        <a:pt x="78428" y="2633"/>
                        <a:pt x="75328" y="4032"/>
                      </a:cubicBezTo>
                      <a:cubicBezTo>
                        <a:pt x="82132" y="14621"/>
                        <a:pt x="85341" y="27185"/>
                        <a:pt x="82625" y="41175"/>
                      </a:cubicBezTo>
                      <a:cubicBezTo>
                        <a:pt x="77907" y="65398"/>
                        <a:pt x="41230" y="78126"/>
                        <a:pt x="21918" y="64163"/>
                      </a:cubicBezTo>
                      <a:cubicBezTo>
                        <a:pt x="15389" y="59445"/>
                        <a:pt x="10890" y="53273"/>
                        <a:pt x="7818" y="46470"/>
                      </a:cubicBezTo>
                      <a:cubicBezTo>
                        <a:pt x="5102" y="48966"/>
                        <a:pt x="2579" y="51572"/>
                        <a:pt x="0" y="54178"/>
                      </a:cubicBezTo>
                      <a:cubicBezTo>
                        <a:pt x="3045" y="60076"/>
                        <a:pt x="7297" y="65398"/>
                        <a:pt x="12646" y="7000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35" name="任意多边形: 形状 5234">
                  <a:extLst>
                    <a:ext uri="{FF2B5EF4-FFF2-40B4-BE49-F238E27FC236}">
                      <a16:creationId xmlns:a16="http://schemas.microsoft.com/office/drawing/2014/main" id="{79E34FB1-B25E-1DF3-2920-15BE13F4A0E0}"/>
                    </a:ext>
                  </a:extLst>
                </p:cNvPr>
                <p:cNvSpPr/>
                <p:nvPr/>
              </p:nvSpPr>
              <p:spPr>
                <a:xfrm>
                  <a:off x="10773102" y="3207290"/>
                  <a:ext cx="24798" cy="8651"/>
                </a:xfrm>
                <a:custGeom>
                  <a:avLst/>
                  <a:gdLst>
                    <a:gd name="connsiteX0" fmla="*/ 14292 w 24798"/>
                    <a:gd name="connsiteY0" fmla="*/ 5925 h 8651"/>
                    <a:gd name="connsiteX1" fmla="*/ 0 w 24798"/>
                    <a:gd name="connsiteY1" fmla="*/ 8312 h 8651"/>
                    <a:gd name="connsiteX2" fmla="*/ 7681 w 24798"/>
                    <a:gd name="connsiteY2" fmla="*/ 8476 h 8651"/>
                    <a:gd name="connsiteX3" fmla="*/ 24799 w 24798"/>
                    <a:gd name="connsiteY3" fmla="*/ 0 h 8651"/>
                    <a:gd name="connsiteX4" fmla="*/ 14292 w 24798"/>
                    <a:gd name="connsiteY4" fmla="*/ 5925 h 8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98" h="8651">
                      <a:moveTo>
                        <a:pt x="14292" y="5925"/>
                      </a:moveTo>
                      <a:cubicBezTo>
                        <a:pt x="9684" y="7626"/>
                        <a:pt x="4718" y="8531"/>
                        <a:pt x="0" y="8312"/>
                      </a:cubicBezTo>
                      <a:cubicBezTo>
                        <a:pt x="2551" y="8668"/>
                        <a:pt x="5130" y="8778"/>
                        <a:pt x="7681" y="8476"/>
                      </a:cubicBezTo>
                      <a:cubicBezTo>
                        <a:pt x="14210" y="7681"/>
                        <a:pt x="20547" y="4801"/>
                        <a:pt x="24799" y="0"/>
                      </a:cubicBezTo>
                      <a:cubicBezTo>
                        <a:pt x="21754" y="2524"/>
                        <a:pt x="18105" y="4526"/>
                        <a:pt x="14292" y="592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36" name="任意多边形: 形状 5235">
                  <a:extLst>
                    <a:ext uri="{FF2B5EF4-FFF2-40B4-BE49-F238E27FC236}">
                      <a16:creationId xmlns:a16="http://schemas.microsoft.com/office/drawing/2014/main" id="{8054B689-D15D-C741-6F62-8AB784A9AF56}"/>
                    </a:ext>
                  </a:extLst>
                </p:cNvPr>
                <p:cNvSpPr/>
                <p:nvPr/>
              </p:nvSpPr>
              <p:spPr>
                <a:xfrm>
                  <a:off x="10736092" y="3131707"/>
                  <a:ext cx="72507" cy="70974"/>
                </a:xfrm>
                <a:custGeom>
                  <a:avLst/>
                  <a:gdLst>
                    <a:gd name="connsiteX0" fmla="*/ 3516 w 72507"/>
                    <a:gd name="connsiteY0" fmla="*/ 21104 h 70974"/>
                    <a:gd name="connsiteX1" fmla="*/ 4037 w 72507"/>
                    <a:gd name="connsiteY1" fmla="*/ 22146 h 70974"/>
                    <a:gd name="connsiteX2" fmla="*/ 4997 w 72507"/>
                    <a:gd name="connsiteY2" fmla="*/ 70975 h 70974"/>
                    <a:gd name="connsiteX3" fmla="*/ 5024 w 72507"/>
                    <a:gd name="connsiteY3" fmla="*/ 70947 h 70974"/>
                    <a:gd name="connsiteX4" fmla="*/ 13144 w 72507"/>
                    <a:gd name="connsiteY4" fmla="*/ 68369 h 70974"/>
                    <a:gd name="connsiteX5" fmla="*/ 15504 w 72507"/>
                    <a:gd name="connsiteY5" fmla="*/ 69219 h 70974"/>
                    <a:gd name="connsiteX6" fmla="*/ 10922 w 72507"/>
                    <a:gd name="connsiteY6" fmla="*/ 56354 h 70974"/>
                    <a:gd name="connsiteX7" fmla="*/ 13419 w 72507"/>
                    <a:gd name="connsiteY7" fmla="*/ 25273 h 70974"/>
                    <a:gd name="connsiteX8" fmla="*/ 13035 w 72507"/>
                    <a:gd name="connsiteY8" fmla="*/ 18031 h 70974"/>
                    <a:gd name="connsiteX9" fmla="*/ 21977 w 72507"/>
                    <a:gd name="connsiteY9" fmla="*/ 10295 h 70974"/>
                    <a:gd name="connsiteX10" fmla="*/ 39863 w 72507"/>
                    <a:gd name="connsiteY10" fmla="*/ 11941 h 70974"/>
                    <a:gd name="connsiteX11" fmla="*/ 64195 w 72507"/>
                    <a:gd name="connsiteY11" fmla="*/ 34271 h 70974"/>
                    <a:gd name="connsiteX12" fmla="*/ 64607 w 72507"/>
                    <a:gd name="connsiteY12" fmla="*/ 35066 h 70974"/>
                    <a:gd name="connsiteX13" fmla="*/ 69298 w 72507"/>
                    <a:gd name="connsiteY13" fmla="*/ 29004 h 70974"/>
                    <a:gd name="connsiteX14" fmla="*/ 69051 w 72507"/>
                    <a:gd name="connsiteY14" fmla="*/ 29991 h 70974"/>
                    <a:gd name="connsiteX15" fmla="*/ 72507 w 72507"/>
                    <a:gd name="connsiteY15" fmla="*/ 28510 h 70974"/>
                    <a:gd name="connsiteX16" fmla="*/ 44390 w 72507"/>
                    <a:gd name="connsiteY16" fmla="*/ 3520 h 70974"/>
                    <a:gd name="connsiteX17" fmla="*/ 3516 w 72507"/>
                    <a:gd name="connsiteY17" fmla="*/ 21104 h 70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2507" h="70974">
                      <a:moveTo>
                        <a:pt x="3516" y="21104"/>
                      </a:moveTo>
                      <a:lnTo>
                        <a:pt x="4037" y="22146"/>
                      </a:lnTo>
                      <a:cubicBezTo>
                        <a:pt x="-1202" y="37700"/>
                        <a:pt x="-1806" y="56079"/>
                        <a:pt x="4997" y="70975"/>
                      </a:cubicBezTo>
                      <a:cubicBezTo>
                        <a:pt x="4997" y="70975"/>
                        <a:pt x="4997" y="70975"/>
                        <a:pt x="5024" y="70947"/>
                      </a:cubicBezTo>
                      <a:cubicBezTo>
                        <a:pt x="7219" y="68918"/>
                        <a:pt x="10209" y="67985"/>
                        <a:pt x="13144" y="68369"/>
                      </a:cubicBezTo>
                      <a:cubicBezTo>
                        <a:pt x="13995" y="68478"/>
                        <a:pt x="14735" y="68918"/>
                        <a:pt x="15504" y="69219"/>
                      </a:cubicBezTo>
                      <a:cubicBezTo>
                        <a:pt x="13254" y="65242"/>
                        <a:pt x="11773" y="60880"/>
                        <a:pt x="10922" y="56354"/>
                      </a:cubicBezTo>
                      <a:cubicBezTo>
                        <a:pt x="9057" y="46122"/>
                        <a:pt x="10209" y="35066"/>
                        <a:pt x="13419" y="25273"/>
                      </a:cubicBezTo>
                      <a:cubicBezTo>
                        <a:pt x="14242" y="22804"/>
                        <a:pt x="14050" y="20226"/>
                        <a:pt x="13035" y="18031"/>
                      </a:cubicBezTo>
                      <a:cubicBezTo>
                        <a:pt x="14680" y="14108"/>
                        <a:pt x="18109" y="11612"/>
                        <a:pt x="21977" y="10295"/>
                      </a:cubicBezTo>
                      <a:cubicBezTo>
                        <a:pt x="27738" y="8348"/>
                        <a:pt x="34624" y="9006"/>
                        <a:pt x="39863" y="11941"/>
                      </a:cubicBezTo>
                      <a:cubicBezTo>
                        <a:pt x="49821" y="17483"/>
                        <a:pt x="58544" y="25054"/>
                        <a:pt x="64195" y="34271"/>
                      </a:cubicBezTo>
                      <a:cubicBezTo>
                        <a:pt x="64360" y="34518"/>
                        <a:pt x="64442" y="34820"/>
                        <a:pt x="64607" y="35066"/>
                      </a:cubicBezTo>
                      <a:cubicBezTo>
                        <a:pt x="65402" y="32543"/>
                        <a:pt x="66993" y="30293"/>
                        <a:pt x="69298" y="29004"/>
                      </a:cubicBezTo>
                      <a:lnTo>
                        <a:pt x="69051" y="29991"/>
                      </a:lnTo>
                      <a:cubicBezTo>
                        <a:pt x="70175" y="29470"/>
                        <a:pt x="71383" y="29031"/>
                        <a:pt x="72507" y="28510"/>
                      </a:cubicBezTo>
                      <a:cubicBezTo>
                        <a:pt x="65869" y="18168"/>
                        <a:pt x="55801" y="9664"/>
                        <a:pt x="44390" y="3520"/>
                      </a:cubicBezTo>
                      <a:cubicBezTo>
                        <a:pt x="29439" y="-4463"/>
                        <a:pt x="5299" y="1023"/>
                        <a:pt x="3516" y="2110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37" name="任意多边形: 形状 5236">
                  <a:extLst>
                    <a:ext uri="{FF2B5EF4-FFF2-40B4-BE49-F238E27FC236}">
                      <a16:creationId xmlns:a16="http://schemas.microsoft.com/office/drawing/2014/main" id="{B642529B-EE90-1B04-2832-B19B1A1C9101}"/>
                    </a:ext>
                  </a:extLst>
                </p:cNvPr>
                <p:cNvSpPr/>
                <p:nvPr/>
              </p:nvSpPr>
              <p:spPr>
                <a:xfrm>
                  <a:off x="10741061" y="3160299"/>
                  <a:ext cx="75770" cy="65929"/>
                </a:xfrm>
                <a:custGeom>
                  <a:avLst/>
                  <a:gdLst>
                    <a:gd name="connsiteX0" fmla="*/ 64328 w 75770"/>
                    <a:gd name="connsiteY0" fmla="*/ 466 h 65929"/>
                    <a:gd name="connsiteX1" fmla="*/ 59637 w 75770"/>
                    <a:gd name="connsiteY1" fmla="*/ 6529 h 65929"/>
                    <a:gd name="connsiteX2" fmla="*/ 64465 w 75770"/>
                    <a:gd name="connsiteY2" fmla="*/ 35140 h 65929"/>
                    <a:gd name="connsiteX3" fmla="*/ 56812 w 75770"/>
                    <a:gd name="connsiteY3" fmla="*/ 47018 h 65929"/>
                    <a:gd name="connsiteX4" fmla="*/ 39694 w 75770"/>
                    <a:gd name="connsiteY4" fmla="*/ 55495 h 65929"/>
                    <a:gd name="connsiteX5" fmla="*/ 32013 w 75770"/>
                    <a:gd name="connsiteY5" fmla="*/ 55330 h 65929"/>
                    <a:gd name="connsiteX6" fmla="*/ 20272 w 75770"/>
                    <a:gd name="connsiteY6" fmla="*/ 51600 h 65929"/>
                    <a:gd name="connsiteX7" fmla="*/ 10506 w 75770"/>
                    <a:gd name="connsiteY7" fmla="*/ 40682 h 65929"/>
                    <a:gd name="connsiteX8" fmla="*/ 8147 w 75770"/>
                    <a:gd name="connsiteY8" fmla="*/ 39831 h 65929"/>
                    <a:gd name="connsiteX9" fmla="*/ 27 w 75770"/>
                    <a:gd name="connsiteY9" fmla="*/ 42410 h 65929"/>
                    <a:gd name="connsiteX10" fmla="*/ 0 w 75770"/>
                    <a:gd name="connsiteY10" fmla="*/ 42437 h 65929"/>
                    <a:gd name="connsiteX11" fmla="*/ 14100 w 75770"/>
                    <a:gd name="connsiteY11" fmla="*/ 60131 h 65929"/>
                    <a:gd name="connsiteX12" fmla="*/ 74807 w 75770"/>
                    <a:gd name="connsiteY12" fmla="*/ 37143 h 65929"/>
                    <a:gd name="connsiteX13" fmla="*/ 67510 w 75770"/>
                    <a:gd name="connsiteY13" fmla="*/ 0 h 65929"/>
                    <a:gd name="connsiteX14" fmla="*/ 64054 w 75770"/>
                    <a:gd name="connsiteY14" fmla="*/ 1481 h 65929"/>
                    <a:gd name="connsiteX15" fmla="*/ 64328 w 75770"/>
                    <a:gd name="connsiteY15" fmla="*/ 466 h 65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5770" h="65929">
                      <a:moveTo>
                        <a:pt x="64328" y="466"/>
                      </a:moveTo>
                      <a:cubicBezTo>
                        <a:pt x="62024" y="1756"/>
                        <a:pt x="60432" y="3978"/>
                        <a:pt x="59637" y="6529"/>
                      </a:cubicBezTo>
                      <a:cubicBezTo>
                        <a:pt x="64492" y="14813"/>
                        <a:pt x="66687" y="24442"/>
                        <a:pt x="64465" y="35140"/>
                      </a:cubicBezTo>
                      <a:cubicBezTo>
                        <a:pt x="63532" y="39914"/>
                        <a:pt x="60652" y="43864"/>
                        <a:pt x="56812" y="47018"/>
                      </a:cubicBezTo>
                      <a:cubicBezTo>
                        <a:pt x="52559" y="51819"/>
                        <a:pt x="46223" y="54672"/>
                        <a:pt x="39694" y="55495"/>
                      </a:cubicBezTo>
                      <a:cubicBezTo>
                        <a:pt x="37143" y="55824"/>
                        <a:pt x="34564" y="55687"/>
                        <a:pt x="32013" y="55330"/>
                      </a:cubicBezTo>
                      <a:cubicBezTo>
                        <a:pt x="27706" y="55138"/>
                        <a:pt x="23619" y="54014"/>
                        <a:pt x="20272" y="51600"/>
                      </a:cubicBezTo>
                      <a:cubicBezTo>
                        <a:pt x="16048" y="48609"/>
                        <a:pt x="12865" y="44851"/>
                        <a:pt x="10506" y="40682"/>
                      </a:cubicBezTo>
                      <a:cubicBezTo>
                        <a:pt x="9711" y="40380"/>
                        <a:pt x="8997" y="39941"/>
                        <a:pt x="8147" y="39831"/>
                      </a:cubicBezTo>
                      <a:cubicBezTo>
                        <a:pt x="5184" y="39447"/>
                        <a:pt x="2222" y="40380"/>
                        <a:pt x="27" y="42410"/>
                      </a:cubicBezTo>
                      <a:cubicBezTo>
                        <a:pt x="27" y="42410"/>
                        <a:pt x="27" y="42410"/>
                        <a:pt x="0" y="42437"/>
                      </a:cubicBezTo>
                      <a:cubicBezTo>
                        <a:pt x="3100" y="49240"/>
                        <a:pt x="7571" y="55385"/>
                        <a:pt x="14100" y="60131"/>
                      </a:cubicBezTo>
                      <a:cubicBezTo>
                        <a:pt x="33412" y="74121"/>
                        <a:pt x="70089" y="61365"/>
                        <a:pt x="74807" y="37143"/>
                      </a:cubicBezTo>
                      <a:cubicBezTo>
                        <a:pt x="77523" y="23125"/>
                        <a:pt x="74313" y="10589"/>
                        <a:pt x="67510" y="0"/>
                      </a:cubicBezTo>
                      <a:cubicBezTo>
                        <a:pt x="66358" y="521"/>
                        <a:pt x="65178" y="960"/>
                        <a:pt x="64054" y="1481"/>
                      </a:cubicBezTo>
                      <a:lnTo>
                        <a:pt x="64328" y="466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38" name="任意多边形: 形状 5237">
                  <a:extLst>
                    <a:ext uri="{FF2B5EF4-FFF2-40B4-BE49-F238E27FC236}">
                      <a16:creationId xmlns:a16="http://schemas.microsoft.com/office/drawing/2014/main" id="{E4A65037-8265-D9B1-64A4-2F0B6A5BD750}"/>
                    </a:ext>
                  </a:extLst>
                </p:cNvPr>
                <p:cNvSpPr/>
                <p:nvPr/>
              </p:nvSpPr>
              <p:spPr>
                <a:xfrm>
                  <a:off x="11293766" y="4046188"/>
                  <a:ext cx="20459" cy="29697"/>
                </a:xfrm>
                <a:custGeom>
                  <a:avLst/>
                  <a:gdLst>
                    <a:gd name="connsiteX0" fmla="*/ 7456 w 20459"/>
                    <a:gd name="connsiteY0" fmla="*/ 29627 h 29697"/>
                    <a:gd name="connsiteX1" fmla="*/ 17085 w 20459"/>
                    <a:gd name="connsiteY1" fmla="*/ 22220 h 29697"/>
                    <a:gd name="connsiteX2" fmla="*/ 20459 w 20459"/>
                    <a:gd name="connsiteY2" fmla="*/ 0 h 29697"/>
                    <a:gd name="connsiteX3" fmla="*/ 19828 w 20459"/>
                    <a:gd name="connsiteY3" fmla="*/ 82 h 29697"/>
                    <a:gd name="connsiteX4" fmla="*/ 1942 w 20459"/>
                    <a:gd name="connsiteY4" fmla="*/ 4664 h 29697"/>
                    <a:gd name="connsiteX5" fmla="*/ 77 w 20459"/>
                    <a:gd name="connsiteY5" fmla="*/ 19998 h 29697"/>
                    <a:gd name="connsiteX6" fmla="*/ 7456 w 20459"/>
                    <a:gd name="connsiteY6" fmla="*/ 29627 h 29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459" h="29697">
                      <a:moveTo>
                        <a:pt x="7456" y="29627"/>
                      </a:moveTo>
                      <a:cubicBezTo>
                        <a:pt x="12147" y="30230"/>
                        <a:pt x="16454" y="26911"/>
                        <a:pt x="17085" y="22220"/>
                      </a:cubicBezTo>
                      <a:cubicBezTo>
                        <a:pt x="18155" y="14813"/>
                        <a:pt x="19334" y="7407"/>
                        <a:pt x="20459" y="0"/>
                      </a:cubicBezTo>
                      <a:cubicBezTo>
                        <a:pt x="20240" y="0"/>
                        <a:pt x="20048" y="82"/>
                        <a:pt x="19828" y="82"/>
                      </a:cubicBezTo>
                      <a:cubicBezTo>
                        <a:pt x="12998" y="-27"/>
                        <a:pt x="7045" y="1783"/>
                        <a:pt x="1942" y="4664"/>
                      </a:cubicBezTo>
                      <a:cubicBezTo>
                        <a:pt x="1339" y="9766"/>
                        <a:pt x="681" y="14868"/>
                        <a:pt x="77" y="19998"/>
                      </a:cubicBezTo>
                      <a:cubicBezTo>
                        <a:pt x="-554" y="24716"/>
                        <a:pt x="2766" y="29023"/>
                        <a:pt x="7456" y="2962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39" name="任意多边形: 形状 5238">
                  <a:extLst>
                    <a:ext uri="{FF2B5EF4-FFF2-40B4-BE49-F238E27FC236}">
                      <a16:creationId xmlns:a16="http://schemas.microsoft.com/office/drawing/2014/main" id="{1488827D-AC38-C8BA-7DBA-509FD521A4F7}"/>
                    </a:ext>
                  </a:extLst>
                </p:cNvPr>
                <p:cNvSpPr/>
                <p:nvPr/>
              </p:nvSpPr>
              <p:spPr>
                <a:xfrm>
                  <a:off x="11298370" y="3735584"/>
                  <a:ext cx="58448" cy="292800"/>
                </a:xfrm>
                <a:custGeom>
                  <a:avLst/>
                  <a:gdLst>
                    <a:gd name="connsiteX0" fmla="*/ 38816 w 58448"/>
                    <a:gd name="connsiteY0" fmla="*/ 8687 h 292800"/>
                    <a:gd name="connsiteX1" fmla="*/ 22522 w 58448"/>
                    <a:gd name="connsiteY1" fmla="*/ 124341 h 292800"/>
                    <a:gd name="connsiteX2" fmla="*/ 11659 w 58448"/>
                    <a:gd name="connsiteY2" fmla="*/ 201534 h 292800"/>
                    <a:gd name="connsiteX3" fmla="*/ 0 w 58448"/>
                    <a:gd name="connsiteY3" fmla="*/ 292800 h 292800"/>
                    <a:gd name="connsiteX4" fmla="*/ 15664 w 58448"/>
                    <a:gd name="connsiteY4" fmla="*/ 290962 h 292800"/>
                    <a:gd name="connsiteX5" fmla="*/ 16459 w 58448"/>
                    <a:gd name="connsiteY5" fmla="*/ 291017 h 292800"/>
                    <a:gd name="connsiteX6" fmla="*/ 19093 w 58448"/>
                    <a:gd name="connsiteY6" fmla="*/ 289015 h 292800"/>
                    <a:gd name="connsiteX7" fmla="*/ 30203 w 58448"/>
                    <a:gd name="connsiteY7" fmla="*/ 217362 h 292800"/>
                    <a:gd name="connsiteX8" fmla="*/ 41752 w 58448"/>
                    <a:gd name="connsiteY8" fmla="*/ 140223 h 292800"/>
                    <a:gd name="connsiteX9" fmla="*/ 58375 w 58448"/>
                    <a:gd name="connsiteY9" fmla="*/ 11101 h 292800"/>
                    <a:gd name="connsiteX10" fmla="*/ 49789 w 58448"/>
                    <a:gd name="connsiteY10" fmla="*/ 73 h 292800"/>
                    <a:gd name="connsiteX11" fmla="*/ 38816 w 58448"/>
                    <a:gd name="connsiteY11" fmla="*/ 8687 h 292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8448" h="292800">
                      <a:moveTo>
                        <a:pt x="38816" y="8687"/>
                      </a:moveTo>
                      <a:cubicBezTo>
                        <a:pt x="33824" y="47311"/>
                        <a:pt x="28063" y="85798"/>
                        <a:pt x="22522" y="124341"/>
                      </a:cubicBezTo>
                      <a:cubicBezTo>
                        <a:pt x="18818" y="150072"/>
                        <a:pt x="15170" y="175776"/>
                        <a:pt x="11659" y="201534"/>
                      </a:cubicBezTo>
                      <a:cubicBezTo>
                        <a:pt x="7516" y="231929"/>
                        <a:pt x="3703" y="262351"/>
                        <a:pt x="0" y="292800"/>
                      </a:cubicBezTo>
                      <a:cubicBezTo>
                        <a:pt x="4910" y="291566"/>
                        <a:pt x="10068" y="290770"/>
                        <a:pt x="15664" y="290962"/>
                      </a:cubicBezTo>
                      <a:cubicBezTo>
                        <a:pt x="15938" y="290990"/>
                        <a:pt x="16185" y="290990"/>
                        <a:pt x="16459" y="291017"/>
                      </a:cubicBezTo>
                      <a:cubicBezTo>
                        <a:pt x="17172" y="290167"/>
                        <a:pt x="18105" y="289536"/>
                        <a:pt x="19093" y="289015"/>
                      </a:cubicBezTo>
                      <a:cubicBezTo>
                        <a:pt x="22769" y="265121"/>
                        <a:pt x="26527" y="241256"/>
                        <a:pt x="30203" y="217362"/>
                      </a:cubicBezTo>
                      <a:cubicBezTo>
                        <a:pt x="34181" y="191686"/>
                        <a:pt x="38076" y="165955"/>
                        <a:pt x="41752" y="140223"/>
                      </a:cubicBezTo>
                      <a:cubicBezTo>
                        <a:pt x="47869" y="97265"/>
                        <a:pt x="53355" y="54224"/>
                        <a:pt x="58375" y="11101"/>
                      </a:cubicBezTo>
                      <a:cubicBezTo>
                        <a:pt x="59034" y="5697"/>
                        <a:pt x="55193" y="759"/>
                        <a:pt x="49789" y="73"/>
                      </a:cubicBezTo>
                      <a:cubicBezTo>
                        <a:pt x="44440" y="-585"/>
                        <a:pt x="39502" y="3255"/>
                        <a:pt x="38816" y="868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40" name="任意多边形: 形状 5239">
                  <a:extLst>
                    <a:ext uri="{FF2B5EF4-FFF2-40B4-BE49-F238E27FC236}">
                      <a16:creationId xmlns:a16="http://schemas.microsoft.com/office/drawing/2014/main" id="{4A5A6ABF-EC93-D3C3-2BD6-F401ADC8E54E}"/>
                    </a:ext>
                  </a:extLst>
                </p:cNvPr>
                <p:cNvSpPr/>
                <p:nvPr/>
              </p:nvSpPr>
              <p:spPr>
                <a:xfrm>
                  <a:off x="11295681" y="4024544"/>
                  <a:ext cx="21808" cy="26307"/>
                </a:xfrm>
                <a:custGeom>
                  <a:avLst/>
                  <a:gdLst>
                    <a:gd name="connsiteX0" fmla="*/ 19175 w 21808"/>
                    <a:gd name="connsiteY0" fmla="*/ 2030 h 26307"/>
                    <a:gd name="connsiteX1" fmla="*/ 18380 w 21808"/>
                    <a:gd name="connsiteY1" fmla="*/ 1975 h 26307"/>
                    <a:gd name="connsiteX2" fmla="*/ 2716 w 21808"/>
                    <a:gd name="connsiteY2" fmla="*/ 3813 h 26307"/>
                    <a:gd name="connsiteX3" fmla="*/ 0 w 21808"/>
                    <a:gd name="connsiteY3" fmla="*/ 26307 h 26307"/>
                    <a:gd name="connsiteX4" fmla="*/ 17886 w 21808"/>
                    <a:gd name="connsiteY4" fmla="*/ 21726 h 26307"/>
                    <a:gd name="connsiteX5" fmla="*/ 18517 w 21808"/>
                    <a:gd name="connsiteY5" fmla="*/ 21644 h 26307"/>
                    <a:gd name="connsiteX6" fmla="*/ 21809 w 21808"/>
                    <a:gd name="connsiteY6" fmla="*/ 0 h 26307"/>
                    <a:gd name="connsiteX7" fmla="*/ 19175 w 21808"/>
                    <a:gd name="connsiteY7" fmla="*/ 2030 h 26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808" h="26307">
                      <a:moveTo>
                        <a:pt x="19175" y="2030"/>
                      </a:moveTo>
                      <a:cubicBezTo>
                        <a:pt x="18901" y="2002"/>
                        <a:pt x="18654" y="1975"/>
                        <a:pt x="18380" y="1975"/>
                      </a:cubicBezTo>
                      <a:cubicBezTo>
                        <a:pt x="12783" y="1783"/>
                        <a:pt x="7654" y="2606"/>
                        <a:pt x="2716" y="3813"/>
                      </a:cubicBezTo>
                      <a:cubicBezTo>
                        <a:pt x="1811" y="11302"/>
                        <a:pt x="878" y="18818"/>
                        <a:pt x="0" y="26307"/>
                      </a:cubicBezTo>
                      <a:cubicBezTo>
                        <a:pt x="5102" y="23427"/>
                        <a:pt x="11055" y="21616"/>
                        <a:pt x="17886" y="21726"/>
                      </a:cubicBezTo>
                      <a:cubicBezTo>
                        <a:pt x="18105" y="21726"/>
                        <a:pt x="18297" y="21671"/>
                        <a:pt x="18517" y="21644"/>
                      </a:cubicBezTo>
                      <a:cubicBezTo>
                        <a:pt x="19614" y="14429"/>
                        <a:pt x="20684" y="7214"/>
                        <a:pt x="21809" y="0"/>
                      </a:cubicBezTo>
                      <a:cubicBezTo>
                        <a:pt x="20821" y="549"/>
                        <a:pt x="19916" y="1179"/>
                        <a:pt x="19175" y="203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41" name="任意多边形: 形状 5240">
                  <a:extLst>
                    <a:ext uri="{FF2B5EF4-FFF2-40B4-BE49-F238E27FC236}">
                      <a16:creationId xmlns:a16="http://schemas.microsoft.com/office/drawing/2014/main" id="{84A36E6C-BBA7-4FD6-79B8-9DE77FCA4850}"/>
                    </a:ext>
                  </a:extLst>
                </p:cNvPr>
                <p:cNvSpPr/>
                <p:nvPr/>
              </p:nvSpPr>
              <p:spPr>
                <a:xfrm>
                  <a:off x="11341822" y="4076051"/>
                  <a:ext cx="225280" cy="31796"/>
                </a:xfrm>
                <a:custGeom>
                  <a:avLst/>
                  <a:gdLst>
                    <a:gd name="connsiteX0" fmla="*/ 6556 w 225280"/>
                    <a:gd name="connsiteY0" fmla="*/ 31612 h 31796"/>
                    <a:gd name="connsiteX1" fmla="*/ 89620 w 225280"/>
                    <a:gd name="connsiteY1" fmla="*/ 22258 h 31796"/>
                    <a:gd name="connsiteX2" fmla="*/ 140068 w 225280"/>
                    <a:gd name="connsiteY2" fmla="*/ 20695 h 31796"/>
                    <a:gd name="connsiteX3" fmla="*/ 216301 w 225280"/>
                    <a:gd name="connsiteY3" fmla="*/ 21161 h 31796"/>
                    <a:gd name="connsiteX4" fmla="*/ 225272 w 225280"/>
                    <a:gd name="connsiteY4" fmla="*/ 12986 h 31796"/>
                    <a:gd name="connsiteX5" fmla="*/ 217097 w 225280"/>
                    <a:gd name="connsiteY5" fmla="*/ 4044 h 31796"/>
                    <a:gd name="connsiteX6" fmla="*/ 110030 w 225280"/>
                    <a:gd name="connsiteY6" fmla="*/ 148 h 31796"/>
                    <a:gd name="connsiteX7" fmla="*/ 7653 w 225280"/>
                    <a:gd name="connsiteY7" fmla="*/ 11340 h 31796"/>
                    <a:gd name="connsiteX8" fmla="*/ 0 w 225280"/>
                    <a:gd name="connsiteY8" fmla="*/ 30515 h 31796"/>
                    <a:gd name="connsiteX9" fmla="*/ 6556 w 225280"/>
                    <a:gd name="connsiteY9" fmla="*/ 31612 h 31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5280" h="31796">
                      <a:moveTo>
                        <a:pt x="6556" y="31612"/>
                      </a:moveTo>
                      <a:cubicBezTo>
                        <a:pt x="34180" y="26318"/>
                        <a:pt x="61886" y="23740"/>
                        <a:pt x="89620" y="22258"/>
                      </a:cubicBezTo>
                      <a:cubicBezTo>
                        <a:pt x="106409" y="21380"/>
                        <a:pt x="123225" y="20886"/>
                        <a:pt x="140068" y="20695"/>
                      </a:cubicBezTo>
                      <a:cubicBezTo>
                        <a:pt x="165442" y="20393"/>
                        <a:pt x="190844" y="20585"/>
                        <a:pt x="216301" y="21161"/>
                      </a:cubicBezTo>
                      <a:cubicBezTo>
                        <a:pt x="221019" y="21380"/>
                        <a:pt x="225024" y="17705"/>
                        <a:pt x="225272" y="12986"/>
                      </a:cubicBezTo>
                      <a:cubicBezTo>
                        <a:pt x="225491" y="8268"/>
                        <a:pt x="221815" y="4235"/>
                        <a:pt x="217097" y="4044"/>
                      </a:cubicBezTo>
                      <a:cubicBezTo>
                        <a:pt x="181353" y="1739"/>
                        <a:pt x="145664" y="-620"/>
                        <a:pt x="110030" y="148"/>
                      </a:cubicBezTo>
                      <a:cubicBezTo>
                        <a:pt x="75740" y="889"/>
                        <a:pt x="41614" y="4565"/>
                        <a:pt x="7653" y="11340"/>
                      </a:cubicBezTo>
                      <a:cubicBezTo>
                        <a:pt x="5953" y="18116"/>
                        <a:pt x="3319" y="24618"/>
                        <a:pt x="0" y="30515"/>
                      </a:cubicBezTo>
                      <a:cubicBezTo>
                        <a:pt x="1948" y="31558"/>
                        <a:pt x="4197" y="32106"/>
                        <a:pt x="6556" y="3161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42" name="任意多边形: 形状 5241">
                  <a:extLst>
                    <a:ext uri="{FF2B5EF4-FFF2-40B4-BE49-F238E27FC236}">
                      <a16:creationId xmlns:a16="http://schemas.microsoft.com/office/drawing/2014/main" id="{71BE6325-5CC9-F516-0890-100B903D00DF}"/>
                    </a:ext>
                  </a:extLst>
                </p:cNvPr>
                <p:cNvSpPr/>
                <p:nvPr/>
              </p:nvSpPr>
              <p:spPr>
                <a:xfrm>
                  <a:off x="11336526" y="4087391"/>
                  <a:ext cx="12921" cy="19174"/>
                </a:xfrm>
                <a:custGeom>
                  <a:avLst/>
                  <a:gdLst>
                    <a:gd name="connsiteX0" fmla="*/ 193 w 12921"/>
                    <a:gd name="connsiteY0" fmla="*/ 12537 h 19174"/>
                    <a:gd name="connsiteX1" fmla="*/ 5268 w 12921"/>
                    <a:gd name="connsiteY1" fmla="*/ 19175 h 19174"/>
                    <a:gd name="connsiteX2" fmla="*/ 12922 w 12921"/>
                    <a:gd name="connsiteY2" fmla="*/ 0 h 19174"/>
                    <a:gd name="connsiteX3" fmla="*/ 7929 w 12921"/>
                    <a:gd name="connsiteY3" fmla="*/ 905 h 19174"/>
                    <a:gd name="connsiteX4" fmla="*/ 193 w 12921"/>
                    <a:gd name="connsiteY4" fmla="*/ 12537 h 191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21" h="19174">
                      <a:moveTo>
                        <a:pt x="193" y="12537"/>
                      </a:moveTo>
                      <a:cubicBezTo>
                        <a:pt x="797" y="15527"/>
                        <a:pt x="2772" y="17831"/>
                        <a:pt x="5268" y="19175"/>
                      </a:cubicBezTo>
                      <a:cubicBezTo>
                        <a:pt x="8587" y="13277"/>
                        <a:pt x="11193" y="6776"/>
                        <a:pt x="12922" y="0"/>
                      </a:cubicBezTo>
                      <a:cubicBezTo>
                        <a:pt x="11276" y="329"/>
                        <a:pt x="9602" y="576"/>
                        <a:pt x="7929" y="905"/>
                      </a:cubicBezTo>
                      <a:cubicBezTo>
                        <a:pt x="2607" y="1975"/>
                        <a:pt x="-876" y="7187"/>
                        <a:pt x="193" y="1253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86" name="图形 291">
                <a:extLst>
                  <a:ext uri="{FF2B5EF4-FFF2-40B4-BE49-F238E27FC236}">
                    <a16:creationId xmlns:a16="http://schemas.microsoft.com/office/drawing/2014/main" id="{2356DD28-416C-E0DC-8BA0-321CCB7FC5D9}"/>
                  </a:ext>
                </a:extLst>
              </p:cNvPr>
              <p:cNvGrpSpPr/>
              <p:nvPr/>
            </p:nvGrpSpPr>
            <p:grpSpPr>
              <a:xfrm>
                <a:off x="10581877" y="3122508"/>
                <a:ext cx="1600757" cy="1734680"/>
                <a:chOff x="10581877" y="3122508"/>
                <a:chExt cx="1600757" cy="1734680"/>
              </a:xfrm>
            </p:grpSpPr>
            <p:sp>
              <p:nvSpPr>
                <p:cNvPr id="4887" name="任意多边形: 形状 4886">
                  <a:extLst>
                    <a:ext uri="{FF2B5EF4-FFF2-40B4-BE49-F238E27FC236}">
                      <a16:creationId xmlns:a16="http://schemas.microsoft.com/office/drawing/2014/main" id="{27B54FF8-4A98-A7FC-5A8B-489349CB2F7A}"/>
                    </a:ext>
                  </a:extLst>
                </p:cNvPr>
                <p:cNvSpPr/>
                <p:nvPr/>
              </p:nvSpPr>
              <p:spPr>
                <a:xfrm>
                  <a:off x="10647998" y="3400451"/>
                  <a:ext cx="1340785" cy="1340787"/>
                </a:xfrm>
                <a:custGeom>
                  <a:avLst/>
                  <a:gdLst>
                    <a:gd name="connsiteX0" fmla="*/ 827199 w 1340785"/>
                    <a:gd name="connsiteY0" fmla="*/ 18724 h 1340787"/>
                    <a:gd name="connsiteX1" fmla="*/ 1322072 w 1340785"/>
                    <a:gd name="connsiteY1" fmla="*/ 827200 h 1340787"/>
                    <a:gd name="connsiteX2" fmla="*/ 513596 w 1340785"/>
                    <a:gd name="connsiteY2" fmla="*/ 1322073 h 1340787"/>
                    <a:gd name="connsiteX3" fmla="*/ 18723 w 1340785"/>
                    <a:gd name="connsiteY3" fmla="*/ 513598 h 1340787"/>
                    <a:gd name="connsiteX4" fmla="*/ 827199 w 1340785"/>
                    <a:gd name="connsiteY4" fmla="*/ 18724 h 1340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0785" h="1340787">
                      <a:moveTo>
                        <a:pt x="827199" y="18724"/>
                      </a:moveTo>
                      <a:cubicBezTo>
                        <a:pt x="1186859" y="105272"/>
                        <a:pt x="1408593" y="467539"/>
                        <a:pt x="1322072" y="827200"/>
                      </a:cubicBezTo>
                      <a:cubicBezTo>
                        <a:pt x="1235551" y="1186861"/>
                        <a:pt x="873257" y="1408594"/>
                        <a:pt x="513596" y="1322073"/>
                      </a:cubicBezTo>
                      <a:cubicBezTo>
                        <a:pt x="153935" y="1235553"/>
                        <a:pt x="-67825" y="873258"/>
                        <a:pt x="18723" y="513598"/>
                      </a:cubicBezTo>
                      <a:cubicBezTo>
                        <a:pt x="105243" y="153909"/>
                        <a:pt x="467510" y="-67824"/>
                        <a:pt x="827199" y="18724"/>
                      </a:cubicBezTo>
                      <a:close/>
                    </a:path>
                  </a:pathLst>
                </a:custGeom>
                <a:solidFill>
                  <a:srgbClr val="055A74">
                    <a:alpha val="0"/>
                  </a:srgbClr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88" name="任意多边形: 形状 4887">
                  <a:extLst>
                    <a:ext uri="{FF2B5EF4-FFF2-40B4-BE49-F238E27FC236}">
                      <a16:creationId xmlns:a16="http://schemas.microsoft.com/office/drawing/2014/main" id="{74A7C71F-C775-5D20-35F2-87B8B4E702FB}"/>
                    </a:ext>
                  </a:extLst>
                </p:cNvPr>
                <p:cNvSpPr/>
                <p:nvPr/>
              </p:nvSpPr>
              <p:spPr>
                <a:xfrm>
                  <a:off x="10638026" y="3391671"/>
                  <a:ext cx="1361147" cy="1360227"/>
                </a:xfrm>
                <a:custGeom>
                  <a:avLst/>
                  <a:gdLst>
                    <a:gd name="connsiteX0" fmla="*/ 834839 w 1361147"/>
                    <a:gd name="connsiteY0" fmla="*/ 37105 h 1360227"/>
                    <a:gd name="connsiteX1" fmla="*/ 1243219 w 1361147"/>
                    <a:gd name="connsiteY1" fmla="*/ 334660 h 1360227"/>
                    <a:gd name="connsiteX2" fmla="*/ 1321812 w 1361147"/>
                    <a:gd name="connsiteY2" fmla="*/ 833538 h 1360227"/>
                    <a:gd name="connsiteX3" fmla="*/ 1024641 w 1361147"/>
                    <a:gd name="connsiteY3" fmla="*/ 1241672 h 1360227"/>
                    <a:gd name="connsiteX4" fmla="*/ 526037 w 1361147"/>
                    <a:gd name="connsiteY4" fmla="*/ 1320539 h 1360227"/>
                    <a:gd name="connsiteX5" fmla="*/ 117575 w 1361147"/>
                    <a:gd name="connsiteY5" fmla="*/ 1023697 h 1360227"/>
                    <a:gd name="connsiteX6" fmla="*/ 38214 w 1361147"/>
                    <a:gd name="connsiteY6" fmla="*/ 524709 h 1360227"/>
                    <a:gd name="connsiteX7" fmla="*/ 335302 w 1361147"/>
                    <a:gd name="connsiteY7" fmla="*/ 115506 h 1360227"/>
                    <a:gd name="connsiteX8" fmla="*/ 835141 w 1361147"/>
                    <a:gd name="connsiteY8" fmla="*/ 35898 h 1360227"/>
                    <a:gd name="connsiteX9" fmla="*/ 834839 w 1361147"/>
                    <a:gd name="connsiteY9" fmla="*/ 37105 h 1360227"/>
                    <a:gd name="connsiteX10" fmla="*/ 839173 w 1361147"/>
                    <a:gd name="connsiteY10" fmla="*/ 19165 h 1360227"/>
                    <a:gd name="connsiteX11" fmla="*/ 325701 w 1361147"/>
                    <a:gd name="connsiteY11" fmla="*/ 99760 h 1360227"/>
                    <a:gd name="connsiteX12" fmla="*/ 19148 w 1361147"/>
                    <a:gd name="connsiteY12" fmla="*/ 520073 h 1360227"/>
                    <a:gd name="connsiteX13" fmla="*/ 99990 w 1361147"/>
                    <a:gd name="connsiteY13" fmla="*/ 1034396 h 1360227"/>
                    <a:gd name="connsiteX14" fmla="*/ 521045 w 1361147"/>
                    <a:gd name="connsiteY14" fmla="*/ 1341195 h 1360227"/>
                    <a:gd name="connsiteX15" fmla="*/ 1035751 w 1361147"/>
                    <a:gd name="connsiteY15" fmla="*/ 1259832 h 1360227"/>
                    <a:gd name="connsiteX16" fmla="*/ 1342221 w 1361147"/>
                    <a:gd name="connsiteY16" fmla="*/ 838421 h 1360227"/>
                    <a:gd name="connsiteX17" fmla="*/ 1260611 w 1361147"/>
                    <a:gd name="connsiteY17" fmla="*/ 323989 h 1360227"/>
                    <a:gd name="connsiteX18" fmla="*/ 839475 w 1361147"/>
                    <a:gd name="connsiteY18" fmla="*/ 17875 h 1360227"/>
                    <a:gd name="connsiteX19" fmla="*/ 839173 w 1361147"/>
                    <a:gd name="connsiteY19" fmla="*/ 19165 h 1360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361147" h="1360227">
                      <a:moveTo>
                        <a:pt x="834839" y="37105"/>
                      </a:moveTo>
                      <a:cubicBezTo>
                        <a:pt x="1011940" y="79844"/>
                        <a:pt x="1155053" y="190450"/>
                        <a:pt x="1243219" y="334660"/>
                      </a:cubicBezTo>
                      <a:cubicBezTo>
                        <a:pt x="1331331" y="478788"/>
                        <a:pt x="1364524" y="656520"/>
                        <a:pt x="1321812" y="833538"/>
                      </a:cubicBezTo>
                      <a:cubicBezTo>
                        <a:pt x="1279182" y="1010530"/>
                        <a:pt x="1168686" y="1153533"/>
                        <a:pt x="1024641" y="1241672"/>
                      </a:cubicBezTo>
                      <a:cubicBezTo>
                        <a:pt x="880623" y="1329811"/>
                        <a:pt x="703001" y="1363113"/>
                        <a:pt x="526037" y="1320539"/>
                      </a:cubicBezTo>
                      <a:cubicBezTo>
                        <a:pt x="348991" y="1278047"/>
                        <a:pt x="205851" y="1167660"/>
                        <a:pt x="117575" y="1023697"/>
                      </a:cubicBezTo>
                      <a:cubicBezTo>
                        <a:pt x="29216" y="879624"/>
                        <a:pt x="-4224" y="701892"/>
                        <a:pt x="38214" y="524709"/>
                      </a:cubicBezTo>
                      <a:cubicBezTo>
                        <a:pt x="80679" y="347389"/>
                        <a:pt x="191147" y="203974"/>
                        <a:pt x="335302" y="115506"/>
                      </a:cubicBezTo>
                      <a:cubicBezTo>
                        <a:pt x="479595" y="26955"/>
                        <a:pt x="657656" y="-6594"/>
                        <a:pt x="835141" y="35898"/>
                      </a:cubicBezTo>
                      <a:lnTo>
                        <a:pt x="834839" y="37105"/>
                      </a:lnTo>
                      <a:close/>
                      <a:moveTo>
                        <a:pt x="839173" y="19165"/>
                      </a:moveTo>
                      <a:cubicBezTo>
                        <a:pt x="656997" y="-24918"/>
                        <a:pt x="474081" y="9152"/>
                        <a:pt x="325701" y="99760"/>
                      </a:cubicBezTo>
                      <a:cubicBezTo>
                        <a:pt x="177184" y="190450"/>
                        <a:pt x="63259" y="337760"/>
                        <a:pt x="19148" y="520073"/>
                      </a:cubicBezTo>
                      <a:cubicBezTo>
                        <a:pt x="-24935" y="702578"/>
                        <a:pt x="9191" y="885797"/>
                        <a:pt x="99990" y="1034396"/>
                      </a:cubicBezTo>
                      <a:cubicBezTo>
                        <a:pt x="190845" y="1183105"/>
                        <a:pt x="338430" y="1297112"/>
                        <a:pt x="521045" y="1341195"/>
                      </a:cubicBezTo>
                      <a:cubicBezTo>
                        <a:pt x="703742" y="1385169"/>
                        <a:pt x="887097" y="1350851"/>
                        <a:pt x="1035751" y="1259832"/>
                      </a:cubicBezTo>
                      <a:cubicBezTo>
                        <a:pt x="1184405" y="1168813"/>
                        <a:pt x="1298302" y="1021119"/>
                        <a:pt x="1342221" y="838421"/>
                      </a:cubicBezTo>
                      <a:cubicBezTo>
                        <a:pt x="1386057" y="655779"/>
                        <a:pt x="1351658" y="472533"/>
                        <a:pt x="1260611" y="323989"/>
                      </a:cubicBezTo>
                      <a:cubicBezTo>
                        <a:pt x="1169619" y="175500"/>
                        <a:pt x="1022007" y="61684"/>
                        <a:pt x="839475" y="17875"/>
                      </a:cubicBezTo>
                      <a:lnTo>
                        <a:pt x="839173" y="19165"/>
                      </a:ln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89" name="任意多边形: 形状 4888">
                  <a:extLst>
                    <a:ext uri="{FF2B5EF4-FFF2-40B4-BE49-F238E27FC236}">
                      <a16:creationId xmlns:a16="http://schemas.microsoft.com/office/drawing/2014/main" id="{5D2500F3-E1DC-6291-0DAA-67B9FDDFCE26}"/>
                    </a:ext>
                  </a:extLst>
                </p:cNvPr>
                <p:cNvSpPr/>
                <p:nvPr/>
              </p:nvSpPr>
              <p:spPr>
                <a:xfrm>
                  <a:off x="10729276" y="3481720"/>
                  <a:ext cx="1178238" cy="1178249"/>
                </a:xfrm>
                <a:custGeom>
                  <a:avLst/>
                  <a:gdLst>
                    <a:gd name="connsiteX0" fmla="*/ 726911 w 1178238"/>
                    <a:gd name="connsiteY0" fmla="*/ 16459 h 1178249"/>
                    <a:gd name="connsiteX1" fmla="*/ 1161790 w 1178238"/>
                    <a:gd name="connsiteY1" fmla="*/ 726921 h 1178249"/>
                    <a:gd name="connsiteX2" fmla="*/ 451329 w 1178238"/>
                    <a:gd name="connsiteY2" fmla="*/ 1161800 h 1178249"/>
                    <a:gd name="connsiteX3" fmla="*/ 16449 w 1178238"/>
                    <a:gd name="connsiteY3" fmla="*/ 451311 h 1178249"/>
                    <a:gd name="connsiteX4" fmla="*/ 726911 w 1178238"/>
                    <a:gd name="connsiteY4" fmla="*/ 16459 h 1178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8238" h="1178249">
                      <a:moveTo>
                        <a:pt x="726911" y="16459"/>
                      </a:moveTo>
                      <a:cubicBezTo>
                        <a:pt x="1042982" y="92501"/>
                        <a:pt x="1237832" y="410849"/>
                        <a:pt x="1161790" y="726921"/>
                      </a:cubicBezTo>
                      <a:cubicBezTo>
                        <a:pt x="1085748" y="1042992"/>
                        <a:pt x="767373" y="1237842"/>
                        <a:pt x="451329" y="1161800"/>
                      </a:cubicBezTo>
                      <a:cubicBezTo>
                        <a:pt x="135257" y="1085759"/>
                        <a:pt x="-59592" y="767383"/>
                        <a:pt x="16449" y="451311"/>
                      </a:cubicBezTo>
                      <a:cubicBezTo>
                        <a:pt x="92490" y="135240"/>
                        <a:pt x="410839" y="-59609"/>
                        <a:pt x="726911" y="16459"/>
                      </a:cubicBezTo>
                      <a:close/>
                    </a:path>
                  </a:pathLst>
                </a:custGeom>
                <a:solidFill>
                  <a:srgbClr val="055A74">
                    <a:alpha val="0"/>
                  </a:srgbClr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90" name="任意多边形: 形状 4889">
                  <a:extLst>
                    <a:ext uri="{FF2B5EF4-FFF2-40B4-BE49-F238E27FC236}">
                      <a16:creationId xmlns:a16="http://schemas.microsoft.com/office/drawing/2014/main" id="{C6BC8B47-8F1B-68F4-BBDE-77FF4E54426F}"/>
                    </a:ext>
                  </a:extLst>
                </p:cNvPr>
                <p:cNvSpPr/>
                <p:nvPr/>
              </p:nvSpPr>
              <p:spPr>
                <a:xfrm>
                  <a:off x="10719297" y="3472954"/>
                  <a:ext cx="1198608" cy="1197645"/>
                </a:xfrm>
                <a:custGeom>
                  <a:avLst/>
                  <a:gdLst>
                    <a:gd name="connsiteX0" fmla="*/ 734557 w 1198608"/>
                    <a:gd name="connsiteY0" fmla="*/ 34826 h 1197645"/>
                    <a:gd name="connsiteX1" fmla="*/ 1092655 w 1198608"/>
                    <a:gd name="connsiteY1" fmla="*/ 295787 h 1197645"/>
                    <a:gd name="connsiteX2" fmla="*/ 1161536 w 1198608"/>
                    <a:gd name="connsiteY2" fmla="*/ 733245 h 1197645"/>
                    <a:gd name="connsiteX3" fmla="*/ 900932 w 1198608"/>
                    <a:gd name="connsiteY3" fmla="*/ 1091096 h 1197645"/>
                    <a:gd name="connsiteX4" fmla="*/ 463748 w 1198608"/>
                    <a:gd name="connsiteY4" fmla="*/ 1160224 h 1197645"/>
                    <a:gd name="connsiteX5" fmla="*/ 105569 w 1198608"/>
                    <a:gd name="connsiteY5" fmla="*/ 899977 h 1197645"/>
                    <a:gd name="connsiteX6" fmla="*/ 35919 w 1198608"/>
                    <a:gd name="connsiteY6" fmla="*/ 462409 h 1197645"/>
                    <a:gd name="connsiteX7" fmla="*/ 296441 w 1198608"/>
                    <a:gd name="connsiteY7" fmla="*/ 103489 h 1197645"/>
                    <a:gd name="connsiteX8" fmla="*/ 734859 w 1198608"/>
                    <a:gd name="connsiteY8" fmla="*/ 33592 h 1197645"/>
                    <a:gd name="connsiteX9" fmla="*/ 734557 w 1198608"/>
                    <a:gd name="connsiteY9" fmla="*/ 34826 h 1197645"/>
                    <a:gd name="connsiteX10" fmla="*/ 738892 w 1198608"/>
                    <a:gd name="connsiteY10" fmla="*/ 16886 h 1197645"/>
                    <a:gd name="connsiteX11" fmla="*/ 286839 w 1198608"/>
                    <a:gd name="connsiteY11" fmla="*/ 87743 h 1197645"/>
                    <a:gd name="connsiteX12" fmla="*/ 16881 w 1198608"/>
                    <a:gd name="connsiteY12" fmla="*/ 457773 h 1197645"/>
                    <a:gd name="connsiteX13" fmla="*/ 88012 w 1198608"/>
                    <a:gd name="connsiteY13" fmla="*/ 910675 h 1197645"/>
                    <a:gd name="connsiteX14" fmla="*/ 458783 w 1198608"/>
                    <a:gd name="connsiteY14" fmla="*/ 1180881 h 1197645"/>
                    <a:gd name="connsiteX15" fmla="*/ 912069 w 1198608"/>
                    <a:gd name="connsiteY15" fmla="*/ 1109228 h 1197645"/>
                    <a:gd name="connsiteX16" fmla="*/ 1181946 w 1198608"/>
                    <a:gd name="connsiteY16" fmla="*/ 738101 h 1197645"/>
                    <a:gd name="connsiteX17" fmla="*/ 1110046 w 1198608"/>
                    <a:gd name="connsiteY17" fmla="*/ 285089 h 1197645"/>
                    <a:gd name="connsiteX18" fmla="*/ 739193 w 1198608"/>
                    <a:gd name="connsiteY18" fmla="*/ 15569 h 1197645"/>
                    <a:gd name="connsiteX19" fmla="*/ 738892 w 1198608"/>
                    <a:gd name="connsiteY19" fmla="*/ 16886 h 1197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198608" h="1197645">
                      <a:moveTo>
                        <a:pt x="734557" y="34826"/>
                      </a:moveTo>
                      <a:cubicBezTo>
                        <a:pt x="889877" y="72299"/>
                        <a:pt x="1015351" y="169326"/>
                        <a:pt x="1092655" y="295787"/>
                      </a:cubicBezTo>
                      <a:cubicBezTo>
                        <a:pt x="1169903" y="422194"/>
                        <a:pt x="1199008" y="578007"/>
                        <a:pt x="1161536" y="733245"/>
                      </a:cubicBezTo>
                      <a:cubicBezTo>
                        <a:pt x="1124146" y="888428"/>
                        <a:pt x="1027229" y="1013792"/>
                        <a:pt x="900932" y="1091096"/>
                      </a:cubicBezTo>
                      <a:cubicBezTo>
                        <a:pt x="774635" y="1168372"/>
                        <a:pt x="618931" y="1197559"/>
                        <a:pt x="463748" y="1160224"/>
                      </a:cubicBezTo>
                      <a:cubicBezTo>
                        <a:pt x="308510" y="1122999"/>
                        <a:pt x="182982" y="1026219"/>
                        <a:pt x="105569" y="899977"/>
                      </a:cubicBezTo>
                      <a:cubicBezTo>
                        <a:pt x="28073" y="773625"/>
                        <a:pt x="-1306" y="617784"/>
                        <a:pt x="35919" y="462409"/>
                      </a:cubicBezTo>
                      <a:cubicBezTo>
                        <a:pt x="73117" y="306870"/>
                        <a:pt x="170006" y="181094"/>
                        <a:pt x="296441" y="103489"/>
                      </a:cubicBezTo>
                      <a:cubicBezTo>
                        <a:pt x="422984" y="25801"/>
                        <a:pt x="579155" y="-3661"/>
                        <a:pt x="734859" y="33592"/>
                      </a:cubicBezTo>
                      <a:lnTo>
                        <a:pt x="734557" y="34826"/>
                      </a:lnTo>
                      <a:close/>
                      <a:moveTo>
                        <a:pt x="738892" y="16886"/>
                      </a:moveTo>
                      <a:cubicBezTo>
                        <a:pt x="578524" y="-21930"/>
                        <a:pt x="417498" y="8025"/>
                        <a:pt x="286839" y="87743"/>
                      </a:cubicBezTo>
                      <a:cubicBezTo>
                        <a:pt x="156044" y="167570"/>
                        <a:pt x="55725" y="297241"/>
                        <a:pt x="16881" y="457773"/>
                      </a:cubicBezTo>
                      <a:cubicBezTo>
                        <a:pt x="-21963" y="618470"/>
                        <a:pt x="8075" y="779825"/>
                        <a:pt x="88012" y="910675"/>
                      </a:cubicBezTo>
                      <a:cubicBezTo>
                        <a:pt x="168004" y="1041636"/>
                        <a:pt x="297977" y="1142065"/>
                        <a:pt x="458783" y="1180881"/>
                      </a:cubicBezTo>
                      <a:cubicBezTo>
                        <a:pt x="619672" y="1219614"/>
                        <a:pt x="781164" y="1189385"/>
                        <a:pt x="912069" y="1109228"/>
                      </a:cubicBezTo>
                      <a:cubicBezTo>
                        <a:pt x="1042975" y="1029072"/>
                        <a:pt x="1143294" y="898989"/>
                        <a:pt x="1181946" y="738101"/>
                      </a:cubicBezTo>
                      <a:cubicBezTo>
                        <a:pt x="1220542" y="577267"/>
                        <a:pt x="1190257" y="415884"/>
                        <a:pt x="1110046" y="285089"/>
                      </a:cubicBezTo>
                      <a:cubicBezTo>
                        <a:pt x="1029890" y="154348"/>
                        <a:pt x="899917" y="54139"/>
                        <a:pt x="739193" y="15569"/>
                      </a:cubicBezTo>
                      <a:lnTo>
                        <a:pt x="738892" y="16886"/>
                      </a:ln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91" name="任意多边形: 形状 4890">
                  <a:extLst>
                    <a:ext uri="{FF2B5EF4-FFF2-40B4-BE49-F238E27FC236}">
                      <a16:creationId xmlns:a16="http://schemas.microsoft.com/office/drawing/2014/main" id="{3F3E8648-4409-E387-06DC-277D7891FD9B}"/>
                    </a:ext>
                  </a:extLst>
                </p:cNvPr>
                <p:cNvSpPr/>
                <p:nvPr/>
              </p:nvSpPr>
              <p:spPr>
                <a:xfrm>
                  <a:off x="10737490" y="4499619"/>
                  <a:ext cx="202918" cy="226872"/>
                </a:xfrm>
                <a:custGeom>
                  <a:avLst/>
                  <a:gdLst>
                    <a:gd name="connsiteX0" fmla="*/ 61316 w 202918"/>
                    <a:gd name="connsiteY0" fmla="*/ 6686 h 226872"/>
                    <a:gd name="connsiteX1" fmla="*/ 21128 w 202918"/>
                    <a:gd name="connsiteY1" fmla="*/ 99406 h 226872"/>
                    <a:gd name="connsiteX2" fmla="*/ 6095 w 202918"/>
                    <a:gd name="connsiteY2" fmla="*/ 141679 h 226872"/>
                    <a:gd name="connsiteX3" fmla="*/ 60 w 202918"/>
                    <a:gd name="connsiteY3" fmla="*/ 181592 h 226872"/>
                    <a:gd name="connsiteX4" fmla="*/ 9305 w 202918"/>
                    <a:gd name="connsiteY4" fmla="*/ 210752 h 226872"/>
                    <a:gd name="connsiteX5" fmla="*/ 41098 w 202918"/>
                    <a:gd name="connsiteY5" fmla="*/ 226800 h 226872"/>
                    <a:gd name="connsiteX6" fmla="*/ 86114 w 202918"/>
                    <a:gd name="connsiteY6" fmla="*/ 214730 h 226872"/>
                    <a:gd name="connsiteX7" fmla="*/ 129375 w 202918"/>
                    <a:gd name="connsiteY7" fmla="*/ 187710 h 226872"/>
                    <a:gd name="connsiteX8" fmla="*/ 156834 w 202918"/>
                    <a:gd name="connsiteY8" fmla="*/ 166450 h 226872"/>
                    <a:gd name="connsiteX9" fmla="*/ 191179 w 202918"/>
                    <a:gd name="connsiteY9" fmla="*/ 130541 h 226872"/>
                    <a:gd name="connsiteX10" fmla="*/ 199710 w 202918"/>
                    <a:gd name="connsiteY10" fmla="*/ 122806 h 226872"/>
                    <a:gd name="connsiteX11" fmla="*/ 201027 w 202918"/>
                    <a:gd name="connsiteY11" fmla="*/ 110735 h 226872"/>
                    <a:gd name="connsiteX12" fmla="*/ 188957 w 202918"/>
                    <a:gd name="connsiteY12" fmla="*/ 109419 h 226872"/>
                    <a:gd name="connsiteX13" fmla="*/ 179082 w 202918"/>
                    <a:gd name="connsiteY13" fmla="*/ 117978 h 226872"/>
                    <a:gd name="connsiteX14" fmla="*/ 144627 w 202918"/>
                    <a:gd name="connsiteY14" fmla="*/ 152323 h 226872"/>
                    <a:gd name="connsiteX15" fmla="*/ 118539 w 202918"/>
                    <a:gd name="connsiteY15" fmla="*/ 171580 h 226872"/>
                    <a:gd name="connsiteX16" fmla="*/ 75800 w 202918"/>
                    <a:gd name="connsiteY16" fmla="*/ 197064 h 226872"/>
                    <a:gd name="connsiteX17" fmla="*/ 47737 w 202918"/>
                    <a:gd name="connsiteY17" fmla="*/ 205787 h 226872"/>
                    <a:gd name="connsiteX18" fmla="*/ 26560 w 202918"/>
                    <a:gd name="connsiteY18" fmla="*/ 198299 h 226872"/>
                    <a:gd name="connsiteX19" fmla="*/ 21348 w 202918"/>
                    <a:gd name="connsiteY19" fmla="*/ 180715 h 226872"/>
                    <a:gd name="connsiteX20" fmla="*/ 26560 w 202918"/>
                    <a:gd name="connsiteY20" fmla="*/ 147330 h 226872"/>
                    <a:gd name="connsiteX21" fmla="*/ 40468 w 202918"/>
                    <a:gd name="connsiteY21" fmla="*/ 107444 h 226872"/>
                    <a:gd name="connsiteX22" fmla="*/ 79970 w 202918"/>
                    <a:gd name="connsiteY22" fmla="*/ 13105 h 226872"/>
                    <a:gd name="connsiteX23" fmla="*/ 73825 w 202918"/>
                    <a:gd name="connsiteY23" fmla="*/ 541 h 226872"/>
                    <a:gd name="connsiteX24" fmla="*/ 61316 w 202918"/>
                    <a:gd name="connsiteY24" fmla="*/ 6686 h 226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02918" h="226872">
                      <a:moveTo>
                        <a:pt x="61316" y="6686"/>
                      </a:moveTo>
                      <a:cubicBezTo>
                        <a:pt x="50206" y="38480"/>
                        <a:pt x="34186" y="68353"/>
                        <a:pt x="21128" y="99406"/>
                      </a:cubicBezTo>
                      <a:cubicBezTo>
                        <a:pt x="15340" y="113177"/>
                        <a:pt x="10155" y="127195"/>
                        <a:pt x="6095" y="141679"/>
                      </a:cubicBezTo>
                      <a:cubicBezTo>
                        <a:pt x="2804" y="153474"/>
                        <a:pt x="-489" y="167959"/>
                        <a:pt x="60" y="181592"/>
                      </a:cubicBezTo>
                      <a:cubicBezTo>
                        <a:pt x="499" y="192181"/>
                        <a:pt x="3215" y="202276"/>
                        <a:pt x="9305" y="210752"/>
                      </a:cubicBezTo>
                      <a:cubicBezTo>
                        <a:pt x="16986" y="221287"/>
                        <a:pt x="28425" y="226142"/>
                        <a:pt x="41098" y="226800"/>
                      </a:cubicBezTo>
                      <a:cubicBezTo>
                        <a:pt x="56789" y="227596"/>
                        <a:pt x="74401" y="221698"/>
                        <a:pt x="86114" y="214730"/>
                      </a:cubicBezTo>
                      <a:cubicBezTo>
                        <a:pt x="100818" y="205952"/>
                        <a:pt x="115412" y="197311"/>
                        <a:pt x="129375" y="187710"/>
                      </a:cubicBezTo>
                      <a:cubicBezTo>
                        <a:pt x="138866" y="181181"/>
                        <a:pt x="148083" y="174186"/>
                        <a:pt x="156834" y="166450"/>
                      </a:cubicBezTo>
                      <a:cubicBezTo>
                        <a:pt x="169261" y="155422"/>
                        <a:pt x="179438" y="142145"/>
                        <a:pt x="191179" y="130541"/>
                      </a:cubicBezTo>
                      <a:cubicBezTo>
                        <a:pt x="193922" y="127853"/>
                        <a:pt x="196720" y="125247"/>
                        <a:pt x="199710" y="122806"/>
                      </a:cubicBezTo>
                      <a:cubicBezTo>
                        <a:pt x="203414" y="119843"/>
                        <a:pt x="203990" y="114439"/>
                        <a:pt x="201027" y="110735"/>
                      </a:cubicBezTo>
                      <a:cubicBezTo>
                        <a:pt x="198064" y="107060"/>
                        <a:pt x="192660" y="106456"/>
                        <a:pt x="188957" y="109419"/>
                      </a:cubicBezTo>
                      <a:cubicBezTo>
                        <a:pt x="185528" y="112107"/>
                        <a:pt x="182263" y="115015"/>
                        <a:pt x="179082" y="117978"/>
                      </a:cubicBezTo>
                      <a:cubicBezTo>
                        <a:pt x="167313" y="129060"/>
                        <a:pt x="157081" y="141816"/>
                        <a:pt x="144627" y="152323"/>
                      </a:cubicBezTo>
                      <a:cubicBezTo>
                        <a:pt x="136288" y="159372"/>
                        <a:pt x="127537" y="165682"/>
                        <a:pt x="118539" y="171580"/>
                      </a:cubicBezTo>
                      <a:cubicBezTo>
                        <a:pt x="104713" y="180660"/>
                        <a:pt x="90312" y="188780"/>
                        <a:pt x="75800" y="197064"/>
                      </a:cubicBezTo>
                      <a:cubicBezTo>
                        <a:pt x="68366" y="201343"/>
                        <a:pt x="57887" y="205102"/>
                        <a:pt x="47737" y="205787"/>
                      </a:cubicBezTo>
                      <a:cubicBezTo>
                        <a:pt x="39535" y="206336"/>
                        <a:pt x="31360" y="205019"/>
                        <a:pt x="26560" y="198299"/>
                      </a:cubicBezTo>
                      <a:cubicBezTo>
                        <a:pt x="22911" y="193224"/>
                        <a:pt x="21594" y="187079"/>
                        <a:pt x="21348" y="180715"/>
                      </a:cubicBezTo>
                      <a:cubicBezTo>
                        <a:pt x="20881" y="169303"/>
                        <a:pt x="23844" y="157205"/>
                        <a:pt x="26560" y="147330"/>
                      </a:cubicBezTo>
                      <a:cubicBezTo>
                        <a:pt x="30290" y="133669"/>
                        <a:pt x="35146" y="120474"/>
                        <a:pt x="40468" y="107444"/>
                      </a:cubicBezTo>
                      <a:cubicBezTo>
                        <a:pt x="53388" y="75897"/>
                        <a:pt x="69106" y="45420"/>
                        <a:pt x="79970" y="13105"/>
                      </a:cubicBezTo>
                      <a:cubicBezTo>
                        <a:pt x="81753" y="7948"/>
                        <a:pt x="78982" y="2324"/>
                        <a:pt x="73825" y="541"/>
                      </a:cubicBezTo>
                      <a:cubicBezTo>
                        <a:pt x="68668" y="-1242"/>
                        <a:pt x="63099" y="1529"/>
                        <a:pt x="61316" y="6686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92" name="任意多边形: 形状 4891">
                  <a:extLst>
                    <a:ext uri="{FF2B5EF4-FFF2-40B4-BE49-F238E27FC236}">
                      <a16:creationId xmlns:a16="http://schemas.microsoft.com/office/drawing/2014/main" id="{FB6B0771-D13B-83DA-560D-28FA53098477}"/>
                    </a:ext>
                  </a:extLst>
                </p:cNvPr>
                <p:cNvSpPr/>
                <p:nvPr/>
              </p:nvSpPr>
              <p:spPr>
                <a:xfrm>
                  <a:off x="11511885" y="4622023"/>
                  <a:ext cx="189250" cy="235165"/>
                </a:xfrm>
                <a:custGeom>
                  <a:avLst/>
                  <a:gdLst>
                    <a:gd name="connsiteX0" fmla="*/ 673 w 189250"/>
                    <a:gd name="connsiteY0" fmla="*/ 94439 h 235165"/>
                    <a:gd name="connsiteX1" fmla="*/ 15157 w 189250"/>
                    <a:gd name="connsiteY1" fmla="*/ 130045 h 235165"/>
                    <a:gd name="connsiteX2" fmla="*/ 32110 w 189250"/>
                    <a:gd name="connsiteY2" fmla="*/ 164966 h 235165"/>
                    <a:gd name="connsiteX3" fmla="*/ 44757 w 189250"/>
                    <a:gd name="connsiteY3" fmla="*/ 189244 h 235165"/>
                    <a:gd name="connsiteX4" fmla="*/ 52300 w 189250"/>
                    <a:gd name="connsiteY4" fmla="*/ 200052 h 235165"/>
                    <a:gd name="connsiteX5" fmla="*/ 123404 w 189250"/>
                    <a:gd name="connsiteY5" fmla="*/ 235165 h 235165"/>
                    <a:gd name="connsiteX6" fmla="*/ 171492 w 189250"/>
                    <a:gd name="connsiteY6" fmla="*/ 205017 h 235165"/>
                    <a:gd name="connsiteX7" fmla="*/ 181039 w 189250"/>
                    <a:gd name="connsiteY7" fmla="*/ 168697 h 235165"/>
                    <a:gd name="connsiteX8" fmla="*/ 182685 w 189250"/>
                    <a:gd name="connsiteY8" fmla="*/ 116714 h 235165"/>
                    <a:gd name="connsiteX9" fmla="*/ 188665 w 189250"/>
                    <a:gd name="connsiteY9" fmla="*/ 41522 h 235165"/>
                    <a:gd name="connsiteX10" fmla="*/ 188775 w 189250"/>
                    <a:gd name="connsiteY10" fmla="*/ 8028 h 235165"/>
                    <a:gd name="connsiteX11" fmla="*/ 179667 w 189250"/>
                    <a:gd name="connsiteY11" fmla="*/ 18 h 235165"/>
                    <a:gd name="connsiteX12" fmla="*/ 171630 w 189250"/>
                    <a:gd name="connsiteY12" fmla="*/ 9098 h 235165"/>
                    <a:gd name="connsiteX13" fmla="*/ 170779 w 189250"/>
                    <a:gd name="connsiteY13" fmla="*/ 40315 h 235165"/>
                    <a:gd name="connsiteX14" fmla="*/ 163071 w 189250"/>
                    <a:gd name="connsiteY14" fmla="*/ 115644 h 235165"/>
                    <a:gd name="connsiteX15" fmla="*/ 160574 w 189250"/>
                    <a:gd name="connsiteY15" fmla="*/ 166365 h 235165"/>
                    <a:gd name="connsiteX16" fmla="*/ 152510 w 189250"/>
                    <a:gd name="connsiteY16" fmla="*/ 195937 h 235165"/>
                    <a:gd name="connsiteX17" fmla="*/ 113529 w 189250"/>
                    <a:gd name="connsiteY17" fmla="*/ 212780 h 235165"/>
                    <a:gd name="connsiteX18" fmla="*/ 68431 w 189250"/>
                    <a:gd name="connsiteY18" fmla="*/ 186555 h 235165"/>
                    <a:gd name="connsiteX19" fmla="*/ 60941 w 189250"/>
                    <a:gd name="connsiteY19" fmla="*/ 175391 h 235165"/>
                    <a:gd name="connsiteX20" fmla="*/ 50161 w 189250"/>
                    <a:gd name="connsiteY20" fmla="*/ 154954 h 235165"/>
                    <a:gd name="connsiteX21" fmla="*/ 33592 w 189250"/>
                    <a:gd name="connsiteY21" fmla="*/ 121788 h 235165"/>
                    <a:gd name="connsiteX22" fmla="*/ 19053 w 189250"/>
                    <a:gd name="connsiteY22" fmla="*/ 87224 h 235165"/>
                    <a:gd name="connsiteX23" fmla="*/ 6242 w 189250"/>
                    <a:gd name="connsiteY23" fmla="*/ 81600 h 235165"/>
                    <a:gd name="connsiteX24" fmla="*/ 673 w 189250"/>
                    <a:gd name="connsiteY24" fmla="*/ 94439 h 2351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89250" h="235165">
                      <a:moveTo>
                        <a:pt x="673" y="94439"/>
                      </a:moveTo>
                      <a:cubicBezTo>
                        <a:pt x="5117" y="106097"/>
                        <a:pt x="9973" y="118167"/>
                        <a:pt x="15157" y="130045"/>
                      </a:cubicBezTo>
                      <a:cubicBezTo>
                        <a:pt x="20397" y="142061"/>
                        <a:pt x="26048" y="153884"/>
                        <a:pt x="32110" y="164966"/>
                      </a:cubicBezTo>
                      <a:cubicBezTo>
                        <a:pt x="36445" y="172922"/>
                        <a:pt x="40121" y="181426"/>
                        <a:pt x="44757" y="189244"/>
                      </a:cubicBezTo>
                      <a:cubicBezTo>
                        <a:pt x="47006" y="193029"/>
                        <a:pt x="49475" y="196650"/>
                        <a:pt x="52300" y="200052"/>
                      </a:cubicBezTo>
                      <a:cubicBezTo>
                        <a:pt x="67608" y="218459"/>
                        <a:pt x="97152" y="235055"/>
                        <a:pt x="123404" y="235165"/>
                      </a:cubicBezTo>
                      <a:cubicBezTo>
                        <a:pt x="143101" y="235247"/>
                        <a:pt x="161150" y="226853"/>
                        <a:pt x="171492" y="205017"/>
                      </a:cubicBezTo>
                      <a:cubicBezTo>
                        <a:pt x="176951" y="193413"/>
                        <a:pt x="179722" y="181206"/>
                        <a:pt x="181039" y="168697"/>
                      </a:cubicBezTo>
                      <a:cubicBezTo>
                        <a:pt x="182849" y="151497"/>
                        <a:pt x="181917" y="133804"/>
                        <a:pt x="182685" y="116714"/>
                      </a:cubicBezTo>
                      <a:cubicBezTo>
                        <a:pt x="183618" y="94658"/>
                        <a:pt x="187238" y="66869"/>
                        <a:pt x="188665" y="41522"/>
                      </a:cubicBezTo>
                      <a:cubicBezTo>
                        <a:pt x="189323" y="29562"/>
                        <a:pt x="189515" y="18123"/>
                        <a:pt x="188775" y="8028"/>
                      </a:cubicBezTo>
                      <a:cubicBezTo>
                        <a:pt x="188473" y="3309"/>
                        <a:pt x="184413" y="-284"/>
                        <a:pt x="179667" y="18"/>
                      </a:cubicBezTo>
                      <a:cubicBezTo>
                        <a:pt x="174949" y="319"/>
                        <a:pt x="171355" y="4407"/>
                        <a:pt x="171630" y="9098"/>
                      </a:cubicBezTo>
                      <a:cubicBezTo>
                        <a:pt x="172123" y="18534"/>
                        <a:pt x="171657" y="29205"/>
                        <a:pt x="170779" y="40315"/>
                      </a:cubicBezTo>
                      <a:cubicBezTo>
                        <a:pt x="168777" y="65717"/>
                        <a:pt x="164524" y="93533"/>
                        <a:pt x="163071" y="115644"/>
                      </a:cubicBezTo>
                      <a:cubicBezTo>
                        <a:pt x="162001" y="132295"/>
                        <a:pt x="162604" y="149604"/>
                        <a:pt x="160574" y="166365"/>
                      </a:cubicBezTo>
                      <a:cubicBezTo>
                        <a:pt x="159340" y="176543"/>
                        <a:pt x="157090" y="186528"/>
                        <a:pt x="152510" y="195937"/>
                      </a:cubicBezTo>
                      <a:cubicBezTo>
                        <a:pt x="144500" y="212616"/>
                        <a:pt x="128973" y="215825"/>
                        <a:pt x="113529" y="212780"/>
                      </a:cubicBezTo>
                      <a:cubicBezTo>
                        <a:pt x="96082" y="209351"/>
                        <a:pt x="78416" y="198461"/>
                        <a:pt x="68431" y="186555"/>
                      </a:cubicBezTo>
                      <a:cubicBezTo>
                        <a:pt x="65550" y="183126"/>
                        <a:pt x="63136" y="179313"/>
                        <a:pt x="60941" y="175391"/>
                      </a:cubicBezTo>
                      <a:cubicBezTo>
                        <a:pt x="57156" y="168670"/>
                        <a:pt x="53892" y="161620"/>
                        <a:pt x="50161" y="154954"/>
                      </a:cubicBezTo>
                      <a:cubicBezTo>
                        <a:pt x="44263" y="144420"/>
                        <a:pt x="38749" y="133173"/>
                        <a:pt x="33592" y="121788"/>
                      </a:cubicBezTo>
                      <a:cubicBezTo>
                        <a:pt x="28380" y="110267"/>
                        <a:pt x="23524" y="98554"/>
                        <a:pt x="19053" y="87224"/>
                      </a:cubicBezTo>
                      <a:cubicBezTo>
                        <a:pt x="17077" y="82149"/>
                        <a:pt x="11345" y="79625"/>
                        <a:pt x="6242" y="81600"/>
                      </a:cubicBezTo>
                      <a:cubicBezTo>
                        <a:pt x="1222" y="83630"/>
                        <a:pt x="-1302" y="89364"/>
                        <a:pt x="673" y="9443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93" name="任意多边形: 形状 4892">
                  <a:extLst>
                    <a:ext uri="{FF2B5EF4-FFF2-40B4-BE49-F238E27FC236}">
                      <a16:creationId xmlns:a16="http://schemas.microsoft.com/office/drawing/2014/main" id="{7FB301E1-CFD9-4B2B-2739-1B03E8450618}"/>
                    </a:ext>
                  </a:extLst>
                </p:cNvPr>
                <p:cNvSpPr/>
                <p:nvPr/>
              </p:nvSpPr>
              <p:spPr>
                <a:xfrm>
                  <a:off x="11356019" y="3564451"/>
                  <a:ext cx="28299" cy="77072"/>
                </a:xfrm>
                <a:custGeom>
                  <a:avLst/>
                  <a:gdLst>
                    <a:gd name="connsiteX0" fmla="*/ 8901 w 28299"/>
                    <a:gd name="connsiteY0" fmla="*/ 7219 h 77072"/>
                    <a:gd name="connsiteX1" fmla="*/ 1412 w 28299"/>
                    <a:gd name="connsiteY1" fmla="*/ 37147 h 77072"/>
                    <a:gd name="connsiteX2" fmla="*/ 68 w 28299"/>
                    <a:gd name="connsiteY2" fmla="*/ 68036 h 77072"/>
                    <a:gd name="connsiteX3" fmla="*/ 8188 w 28299"/>
                    <a:gd name="connsiteY3" fmla="*/ 77061 h 77072"/>
                    <a:gd name="connsiteX4" fmla="*/ 17213 w 28299"/>
                    <a:gd name="connsiteY4" fmla="*/ 68941 h 77072"/>
                    <a:gd name="connsiteX5" fmla="*/ 27939 w 28299"/>
                    <a:gd name="connsiteY5" fmla="*/ 12513 h 77072"/>
                    <a:gd name="connsiteX6" fmla="*/ 21081 w 28299"/>
                    <a:gd name="connsiteY6" fmla="*/ 361 h 77072"/>
                    <a:gd name="connsiteX7" fmla="*/ 8901 w 28299"/>
                    <a:gd name="connsiteY7" fmla="*/ 7219 h 77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299" h="77072">
                      <a:moveTo>
                        <a:pt x="8901" y="7219"/>
                      </a:moveTo>
                      <a:cubicBezTo>
                        <a:pt x="5829" y="17204"/>
                        <a:pt x="2866" y="27052"/>
                        <a:pt x="1412" y="37147"/>
                      </a:cubicBezTo>
                      <a:cubicBezTo>
                        <a:pt x="-69" y="47324"/>
                        <a:pt x="-97" y="57584"/>
                        <a:pt x="68" y="68036"/>
                      </a:cubicBezTo>
                      <a:cubicBezTo>
                        <a:pt x="-179" y="72754"/>
                        <a:pt x="3442" y="76814"/>
                        <a:pt x="8188" y="77061"/>
                      </a:cubicBezTo>
                      <a:cubicBezTo>
                        <a:pt x="12906" y="77308"/>
                        <a:pt x="16966" y="73687"/>
                        <a:pt x="17213" y="68941"/>
                      </a:cubicBezTo>
                      <a:lnTo>
                        <a:pt x="27939" y="12513"/>
                      </a:lnTo>
                      <a:cubicBezTo>
                        <a:pt x="29393" y="7274"/>
                        <a:pt x="26320" y="1815"/>
                        <a:pt x="21081" y="361"/>
                      </a:cubicBezTo>
                      <a:cubicBezTo>
                        <a:pt x="15814" y="-1093"/>
                        <a:pt x="10355" y="1979"/>
                        <a:pt x="8901" y="721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94" name="任意多边形: 形状 4893">
                  <a:extLst>
                    <a:ext uri="{FF2B5EF4-FFF2-40B4-BE49-F238E27FC236}">
                      <a16:creationId xmlns:a16="http://schemas.microsoft.com/office/drawing/2014/main" id="{F59463FB-E0A6-2BA4-0E72-CC9793B9AD1D}"/>
                    </a:ext>
                  </a:extLst>
                </p:cNvPr>
                <p:cNvSpPr/>
                <p:nvPr/>
              </p:nvSpPr>
              <p:spPr>
                <a:xfrm>
                  <a:off x="11242303" y="4491972"/>
                  <a:ext cx="25822" cy="83967"/>
                </a:xfrm>
                <a:custGeom>
                  <a:avLst/>
                  <a:gdLst>
                    <a:gd name="connsiteX0" fmla="*/ 6113 w 25822"/>
                    <a:gd name="connsiteY0" fmla="*/ 9011 h 83967"/>
                    <a:gd name="connsiteX1" fmla="*/ 1422 w 25822"/>
                    <a:gd name="connsiteY1" fmla="*/ 41189 h 83967"/>
                    <a:gd name="connsiteX2" fmla="*/ 23 w 25822"/>
                    <a:gd name="connsiteY2" fmla="*/ 74930 h 83967"/>
                    <a:gd name="connsiteX3" fmla="*/ 8143 w 25822"/>
                    <a:gd name="connsiteY3" fmla="*/ 83956 h 83967"/>
                    <a:gd name="connsiteX4" fmla="*/ 17168 w 25822"/>
                    <a:gd name="connsiteY4" fmla="*/ 75836 h 83967"/>
                    <a:gd name="connsiteX5" fmla="*/ 20981 w 25822"/>
                    <a:gd name="connsiteY5" fmla="*/ 53012 h 83967"/>
                    <a:gd name="connsiteX6" fmla="*/ 23423 w 25822"/>
                    <a:gd name="connsiteY6" fmla="*/ 37486 h 83967"/>
                    <a:gd name="connsiteX7" fmla="*/ 25782 w 25822"/>
                    <a:gd name="connsiteY7" fmla="*/ 10767 h 83967"/>
                    <a:gd name="connsiteX8" fmla="*/ 16812 w 25822"/>
                    <a:gd name="connsiteY8" fmla="*/ 41 h 83967"/>
                    <a:gd name="connsiteX9" fmla="*/ 6113 w 25822"/>
                    <a:gd name="connsiteY9" fmla="*/ 9011 h 83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5822" h="83967">
                      <a:moveTo>
                        <a:pt x="6113" y="9011"/>
                      </a:moveTo>
                      <a:cubicBezTo>
                        <a:pt x="4906" y="19792"/>
                        <a:pt x="2657" y="30408"/>
                        <a:pt x="1422" y="41189"/>
                      </a:cubicBezTo>
                      <a:cubicBezTo>
                        <a:pt x="160" y="52409"/>
                        <a:pt x="-86" y="63628"/>
                        <a:pt x="23" y="74930"/>
                      </a:cubicBezTo>
                      <a:cubicBezTo>
                        <a:pt x="-224" y="79649"/>
                        <a:pt x="3397" y="83681"/>
                        <a:pt x="8143" y="83956"/>
                      </a:cubicBezTo>
                      <a:cubicBezTo>
                        <a:pt x="12861" y="84202"/>
                        <a:pt x="16921" y="80554"/>
                        <a:pt x="17168" y="75836"/>
                      </a:cubicBezTo>
                      <a:cubicBezTo>
                        <a:pt x="18128" y="68155"/>
                        <a:pt x="19664" y="60638"/>
                        <a:pt x="20981" y="53012"/>
                      </a:cubicBezTo>
                      <a:cubicBezTo>
                        <a:pt x="21859" y="47855"/>
                        <a:pt x="22737" y="42698"/>
                        <a:pt x="23423" y="37486"/>
                      </a:cubicBezTo>
                      <a:cubicBezTo>
                        <a:pt x="24602" y="28625"/>
                        <a:pt x="25261" y="19710"/>
                        <a:pt x="25782" y="10767"/>
                      </a:cubicBezTo>
                      <a:cubicBezTo>
                        <a:pt x="26276" y="5335"/>
                        <a:pt x="22243" y="535"/>
                        <a:pt x="16812" y="41"/>
                      </a:cubicBezTo>
                      <a:cubicBezTo>
                        <a:pt x="11380" y="-453"/>
                        <a:pt x="6580" y="3580"/>
                        <a:pt x="6113" y="9011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95" name="任意多边形: 形状 4894">
                  <a:extLst>
                    <a:ext uri="{FF2B5EF4-FFF2-40B4-BE49-F238E27FC236}">
                      <a16:creationId xmlns:a16="http://schemas.microsoft.com/office/drawing/2014/main" id="{F0251671-9BF7-D4DF-BBFA-8E4DFA46E6E8}"/>
                    </a:ext>
                  </a:extLst>
                </p:cNvPr>
                <p:cNvSpPr/>
                <p:nvPr/>
              </p:nvSpPr>
              <p:spPr>
                <a:xfrm>
                  <a:off x="11254252" y="4023538"/>
                  <a:ext cx="97619" cy="111293"/>
                </a:xfrm>
                <a:custGeom>
                  <a:avLst/>
                  <a:gdLst>
                    <a:gd name="connsiteX0" fmla="*/ 67929 w 97619"/>
                    <a:gd name="connsiteY0" fmla="*/ 18124 h 111293"/>
                    <a:gd name="connsiteX1" fmla="*/ 59315 w 97619"/>
                    <a:gd name="connsiteY1" fmla="*/ 22760 h 111293"/>
                    <a:gd name="connsiteX2" fmla="*/ 22117 w 97619"/>
                    <a:gd name="connsiteY2" fmla="*/ 54526 h 111293"/>
                    <a:gd name="connsiteX3" fmla="*/ 45407 w 97619"/>
                    <a:gd name="connsiteY3" fmla="*/ 90106 h 111293"/>
                    <a:gd name="connsiteX4" fmla="*/ 63979 w 97619"/>
                    <a:gd name="connsiteY4" fmla="*/ 81602 h 111293"/>
                    <a:gd name="connsiteX5" fmla="*/ 76350 w 97619"/>
                    <a:gd name="connsiteY5" fmla="*/ 58669 h 111293"/>
                    <a:gd name="connsiteX6" fmla="*/ 67929 w 97619"/>
                    <a:gd name="connsiteY6" fmla="*/ 18124 h 111293"/>
                    <a:gd name="connsiteX7" fmla="*/ 60605 w 97619"/>
                    <a:gd name="connsiteY7" fmla="*/ 3037 h 111293"/>
                    <a:gd name="connsiteX8" fmla="*/ 59809 w 97619"/>
                    <a:gd name="connsiteY8" fmla="*/ 2982 h 111293"/>
                    <a:gd name="connsiteX9" fmla="*/ 1626 w 97619"/>
                    <a:gd name="connsiteY9" fmla="*/ 49918 h 111293"/>
                    <a:gd name="connsiteX10" fmla="*/ 43432 w 97619"/>
                    <a:gd name="connsiteY10" fmla="*/ 111174 h 111293"/>
                    <a:gd name="connsiteX11" fmla="*/ 95196 w 97619"/>
                    <a:gd name="connsiteY11" fmla="*/ 63716 h 111293"/>
                    <a:gd name="connsiteX12" fmla="*/ 69547 w 97619"/>
                    <a:gd name="connsiteY12" fmla="*/ 348 h 111293"/>
                    <a:gd name="connsiteX13" fmla="*/ 60605 w 97619"/>
                    <a:gd name="connsiteY13" fmla="*/ 3037 h 111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7619" h="111293">
                      <a:moveTo>
                        <a:pt x="67929" y="18124"/>
                      </a:moveTo>
                      <a:cubicBezTo>
                        <a:pt x="66146" y="20977"/>
                        <a:pt x="62936" y="22843"/>
                        <a:pt x="59315" y="22760"/>
                      </a:cubicBezTo>
                      <a:cubicBezTo>
                        <a:pt x="38796" y="22459"/>
                        <a:pt x="25711" y="38150"/>
                        <a:pt x="22117" y="54526"/>
                      </a:cubicBezTo>
                      <a:cubicBezTo>
                        <a:pt x="18606" y="70657"/>
                        <a:pt x="24888" y="88213"/>
                        <a:pt x="45407" y="90106"/>
                      </a:cubicBezTo>
                      <a:cubicBezTo>
                        <a:pt x="52622" y="90847"/>
                        <a:pt x="58904" y="87116"/>
                        <a:pt x="63979" y="81602"/>
                      </a:cubicBezTo>
                      <a:cubicBezTo>
                        <a:pt x="69575" y="75512"/>
                        <a:pt x="73881" y="67310"/>
                        <a:pt x="76350" y="58669"/>
                      </a:cubicBezTo>
                      <a:cubicBezTo>
                        <a:pt x="80987" y="42703"/>
                        <a:pt x="80603" y="24598"/>
                        <a:pt x="67929" y="18124"/>
                      </a:cubicBezTo>
                      <a:close/>
                      <a:moveTo>
                        <a:pt x="60605" y="3037"/>
                      </a:moveTo>
                      <a:cubicBezTo>
                        <a:pt x="60330" y="3009"/>
                        <a:pt x="60083" y="2982"/>
                        <a:pt x="59809" y="2982"/>
                      </a:cubicBezTo>
                      <a:cubicBezTo>
                        <a:pt x="28482" y="1940"/>
                        <a:pt x="7359" y="24955"/>
                        <a:pt x="1626" y="49918"/>
                      </a:cubicBezTo>
                      <a:cubicBezTo>
                        <a:pt x="-4821" y="77981"/>
                        <a:pt x="7661" y="107772"/>
                        <a:pt x="43432" y="111174"/>
                      </a:cubicBezTo>
                      <a:cubicBezTo>
                        <a:pt x="67929" y="113149"/>
                        <a:pt x="88476" y="90517"/>
                        <a:pt x="95196" y="63716"/>
                      </a:cubicBezTo>
                      <a:cubicBezTo>
                        <a:pt x="102054" y="36394"/>
                        <a:pt x="94620" y="7206"/>
                        <a:pt x="69547" y="348"/>
                      </a:cubicBezTo>
                      <a:cubicBezTo>
                        <a:pt x="66228" y="-639"/>
                        <a:pt x="62744" y="540"/>
                        <a:pt x="60605" y="3037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96" name="任意多边形: 形状 4895">
                  <a:extLst>
                    <a:ext uri="{FF2B5EF4-FFF2-40B4-BE49-F238E27FC236}">
                      <a16:creationId xmlns:a16="http://schemas.microsoft.com/office/drawing/2014/main" id="{F09345A5-5881-98F8-ECEC-A9C89A2001E3}"/>
                    </a:ext>
                  </a:extLst>
                </p:cNvPr>
                <p:cNvSpPr/>
                <p:nvPr/>
              </p:nvSpPr>
              <p:spPr>
                <a:xfrm>
                  <a:off x="11579680" y="3722026"/>
                  <a:ext cx="41617" cy="42824"/>
                </a:xfrm>
                <a:custGeom>
                  <a:avLst/>
                  <a:gdLst>
                    <a:gd name="connsiteX0" fmla="*/ 24639 w 41617"/>
                    <a:gd name="connsiteY0" fmla="*/ 3016 h 42824"/>
                    <a:gd name="connsiteX1" fmla="*/ 12404 w 41617"/>
                    <a:gd name="connsiteY1" fmla="*/ 14674 h 42824"/>
                    <a:gd name="connsiteX2" fmla="*/ 2309 w 41617"/>
                    <a:gd name="connsiteY2" fmla="*/ 28390 h 42824"/>
                    <a:gd name="connsiteX3" fmla="*/ 2720 w 41617"/>
                    <a:gd name="connsiteY3" fmla="*/ 40515 h 42824"/>
                    <a:gd name="connsiteX4" fmla="*/ 14846 w 41617"/>
                    <a:gd name="connsiteY4" fmla="*/ 40104 h 42824"/>
                    <a:gd name="connsiteX5" fmla="*/ 27821 w 41617"/>
                    <a:gd name="connsiteY5" fmla="*/ 29350 h 42824"/>
                    <a:gd name="connsiteX6" fmla="*/ 38849 w 41617"/>
                    <a:gd name="connsiteY6" fmla="*/ 16732 h 42824"/>
                    <a:gd name="connsiteX7" fmla="*/ 38602 w 41617"/>
                    <a:gd name="connsiteY7" fmla="*/ 2769 h 42824"/>
                    <a:gd name="connsiteX8" fmla="*/ 24639 w 41617"/>
                    <a:gd name="connsiteY8" fmla="*/ 3016 h 42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17" h="42824">
                      <a:moveTo>
                        <a:pt x="24639" y="3016"/>
                      </a:moveTo>
                      <a:cubicBezTo>
                        <a:pt x="20551" y="6911"/>
                        <a:pt x="16135" y="10450"/>
                        <a:pt x="12404" y="14674"/>
                      </a:cubicBezTo>
                      <a:cubicBezTo>
                        <a:pt x="8619" y="18981"/>
                        <a:pt x="5683" y="23754"/>
                        <a:pt x="2309" y="28390"/>
                      </a:cubicBezTo>
                      <a:cubicBezTo>
                        <a:pt x="-928" y="31847"/>
                        <a:pt x="-735" y="37278"/>
                        <a:pt x="2720" y="40515"/>
                      </a:cubicBezTo>
                      <a:cubicBezTo>
                        <a:pt x="6177" y="43752"/>
                        <a:pt x="11609" y="43560"/>
                        <a:pt x="14846" y="40104"/>
                      </a:cubicBezTo>
                      <a:cubicBezTo>
                        <a:pt x="19180" y="36483"/>
                        <a:pt x="23761" y="33301"/>
                        <a:pt x="27821" y="29350"/>
                      </a:cubicBezTo>
                      <a:cubicBezTo>
                        <a:pt x="31826" y="25455"/>
                        <a:pt x="35145" y="20929"/>
                        <a:pt x="38849" y="16732"/>
                      </a:cubicBezTo>
                      <a:cubicBezTo>
                        <a:pt x="42634" y="12809"/>
                        <a:pt x="42524" y="6554"/>
                        <a:pt x="38602" y="2769"/>
                      </a:cubicBezTo>
                      <a:cubicBezTo>
                        <a:pt x="34679" y="-1017"/>
                        <a:pt x="28425" y="-907"/>
                        <a:pt x="24639" y="3016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97" name="任意多边形: 形状 4896">
                  <a:extLst>
                    <a:ext uri="{FF2B5EF4-FFF2-40B4-BE49-F238E27FC236}">
                      <a16:creationId xmlns:a16="http://schemas.microsoft.com/office/drawing/2014/main" id="{BB1B1E3C-5B53-0507-DC58-7FA2A7C4BDB1}"/>
                    </a:ext>
                  </a:extLst>
                </p:cNvPr>
                <p:cNvSpPr/>
                <p:nvPr/>
              </p:nvSpPr>
              <p:spPr>
                <a:xfrm>
                  <a:off x="11040294" y="4416302"/>
                  <a:ext cx="28798" cy="34257"/>
                </a:xfrm>
                <a:custGeom>
                  <a:avLst/>
                  <a:gdLst>
                    <a:gd name="connsiteX0" fmla="*/ 10392 w 28798"/>
                    <a:gd name="connsiteY0" fmla="*/ 4855 h 34257"/>
                    <a:gd name="connsiteX1" fmla="*/ 4988 w 28798"/>
                    <a:gd name="connsiteY1" fmla="*/ 11932 h 34257"/>
                    <a:gd name="connsiteX2" fmla="*/ 1422 w 28798"/>
                    <a:gd name="connsiteY2" fmla="*/ 20957 h 34257"/>
                    <a:gd name="connsiteX3" fmla="*/ 3864 w 28798"/>
                    <a:gd name="connsiteY3" fmla="*/ 32835 h 34257"/>
                    <a:gd name="connsiteX4" fmla="*/ 15741 w 28798"/>
                    <a:gd name="connsiteY4" fmla="*/ 30394 h 34257"/>
                    <a:gd name="connsiteX5" fmla="*/ 22709 w 28798"/>
                    <a:gd name="connsiteY5" fmla="*/ 23755 h 34257"/>
                    <a:gd name="connsiteX6" fmla="*/ 27428 w 28798"/>
                    <a:gd name="connsiteY6" fmla="*/ 14895 h 34257"/>
                    <a:gd name="connsiteX7" fmla="*/ 23944 w 28798"/>
                    <a:gd name="connsiteY7" fmla="*/ 1371 h 34257"/>
                    <a:gd name="connsiteX8" fmla="*/ 10392 w 28798"/>
                    <a:gd name="connsiteY8" fmla="*/ 4855 h 34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798" h="34257">
                      <a:moveTo>
                        <a:pt x="10392" y="4855"/>
                      </a:moveTo>
                      <a:cubicBezTo>
                        <a:pt x="8664" y="7296"/>
                        <a:pt x="6469" y="9353"/>
                        <a:pt x="4988" y="11932"/>
                      </a:cubicBezTo>
                      <a:cubicBezTo>
                        <a:pt x="3342" y="14785"/>
                        <a:pt x="2629" y="17857"/>
                        <a:pt x="1422" y="20957"/>
                      </a:cubicBezTo>
                      <a:cubicBezTo>
                        <a:pt x="-1184" y="24907"/>
                        <a:pt x="-114" y="30229"/>
                        <a:pt x="3864" y="32835"/>
                      </a:cubicBezTo>
                      <a:cubicBezTo>
                        <a:pt x="7814" y="35441"/>
                        <a:pt x="13136" y="34371"/>
                        <a:pt x="15741" y="30394"/>
                      </a:cubicBezTo>
                      <a:cubicBezTo>
                        <a:pt x="18101" y="28117"/>
                        <a:pt x="20707" y="26361"/>
                        <a:pt x="22709" y="23755"/>
                      </a:cubicBezTo>
                      <a:cubicBezTo>
                        <a:pt x="24739" y="21094"/>
                        <a:pt x="25946" y="17912"/>
                        <a:pt x="27428" y="14895"/>
                      </a:cubicBezTo>
                      <a:cubicBezTo>
                        <a:pt x="30198" y="10204"/>
                        <a:pt x="28634" y="4141"/>
                        <a:pt x="23944" y="1371"/>
                      </a:cubicBezTo>
                      <a:cubicBezTo>
                        <a:pt x="19225" y="-1400"/>
                        <a:pt x="13163" y="164"/>
                        <a:pt x="10392" y="4855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98" name="任意多边形: 形状 4897">
                  <a:extLst>
                    <a:ext uri="{FF2B5EF4-FFF2-40B4-BE49-F238E27FC236}">
                      <a16:creationId xmlns:a16="http://schemas.microsoft.com/office/drawing/2014/main" id="{BAAE7FE7-F182-6949-F605-CF23367C226B}"/>
                    </a:ext>
                  </a:extLst>
                </p:cNvPr>
                <p:cNvSpPr/>
                <p:nvPr/>
              </p:nvSpPr>
              <p:spPr>
                <a:xfrm>
                  <a:off x="11120727" y="3611786"/>
                  <a:ext cx="37502" cy="67313"/>
                </a:xfrm>
                <a:custGeom>
                  <a:avLst/>
                  <a:gdLst>
                    <a:gd name="connsiteX0" fmla="*/ 734 w 37502"/>
                    <a:gd name="connsiteY0" fmla="*/ 13596 h 67313"/>
                    <a:gd name="connsiteX1" fmla="*/ 9512 w 37502"/>
                    <a:gd name="connsiteY1" fmla="*/ 38092 h 67313"/>
                    <a:gd name="connsiteX2" fmla="*/ 20951 w 37502"/>
                    <a:gd name="connsiteY2" fmla="*/ 61903 h 67313"/>
                    <a:gd name="connsiteX3" fmla="*/ 32089 w 37502"/>
                    <a:gd name="connsiteY3" fmla="*/ 66704 h 67313"/>
                    <a:gd name="connsiteX4" fmla="*/ 36889 w 37502"/>
                    <a:gd name="connsiteY4" fmla="*/ 55567 h 67313"/>
                    <a:gd name="connsiteX5" fmla="*/ 29400 w 37502"/>
                    <a:gd name="connsiteY5" fmla="*/ 30494 h 67313"/>
                    <a:gd name="connsiteX6" fmla="*/ 19031 w 37502"/>
                    <a:gd name="connsiteY6" fmla="*/ 6162 h 67313"/>
                    <a:gd name="connsiteX7" fmla="*/ 6165 w 37502"/>
                    <a:gd name="connsiteY7" fmla="*/ 730 h 67313"/>
                    <a:gd name="connsiteX8" fmla="*/ 734 w 37502"/>
                    <a:gd name="connsiteY8" fmla="*/ 13596 h 67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502" h="67313">
                      <a:moveTo>
                        <a:pt x="734" y="13596"/>
                      </a:moveTo>
                      <a:cubicBezTo>
                        <a:pt x="3779" y="21716"/>
                        <a:pt x="6193" y="30055"/>
                        <a:pt x="9512" y="38092"/>
                      </a:cubicBezTo>
                      <a:cubicBezTo>
                        <a:pt x="12886" y="46267"/>
                        <a:pt x="17056" y="53976"/>
                        <a:pt x="20951" y="61903"/>
                      </a:cubicBezTo>
                      <a:cubicBezTo>
                        <a:pt x="22707" y="66293"/>
                        <a:pt x="27700" y="68460"/>
                        <a:pt x="32089" y="66704"/>
                      </a:cubicBezTo>
                      <a:cubicBezTo>
                        <a:pt x="36505" y="64949"/>
                        <a:pt x="38645" y="59956"/>
                        <a:pt x="36889" y="55567"/>
                      </a:cubicBezTo>
                      <a:cubicBezTo>
                        <a:pt x="34310" y="47200"/>
                        <a:pt x="32335" y="38724"/>
                        <a:pt x="29400" y="30494"/>
                      </a:cubicBezTo>
                      <a:cubicBezTo>
                        <a:pt x="26438" y="22182"/>
                        <a:pt x="22597" y="14227"/>
                        <a:pt x="19031" y="6162"/>
                      </a:cubicBezTo>
                      <a:cubicBezTo>
                        <a:pt x="16974" y="1114"/>
                        <a:pt x="11213" y="-1327"/>
                        <a:pt x="6165" y="730"/>
                      </a:cubicBezTo>
                      <a:cubicBezTo>
                        <a:pt x="1090" y="2787"/>
                        <a:pt x="-1324" y="8548"/>
                        <a:pt x="734" y="13596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99" name="任意多边形: 形状 4898">
                  <a:extLst>
                    <a:ext uri="{FF2B5EF4-FFF2-40B4-BE49-F238E27FC236}">
                      <a16:creationId xmlns:a16="http://schemas.microsoft.com/office/drawing/2014/main" id="{3C89C649-060F-1526-5CCB-AFB7B191BD01}"/>
                    </a:ext>
                  </a:extLst>
                </p:cNvPr>
                <p:cNvSpPr/>
                <p:nvPr/>
              </p:nvSpPr>
              <p:spPr>
                <a:xfrm>
                  <a:off x="11488891" y="4460308"/>
                  <a:ext cx="47504" cy="71068"/>
                </a:xfrm>
                <a:custGeom>
                  <a:avLst/>
                  <a:gdLst>
                    <a:gd name="connsiteX0" fmla="*/ 1283 w 47504"/>
                    <a:gd name="connsiteY0" fmla="*/ 14752 h 71068"/>
                    <a:gd name="connsiteX1" fmla="*/ 12777 w 47504"/>
                    <a:gd name="connsiteY1" fmla="*/ 36040 h 71068"/>
                    <a:gd name="connsiteX2" fmla="*/ 20156 w 47504"/>
                    <a:gd name="connsiteY2" fmla="*/ 48164 h 71068"/>
                    <a:gd name="connsiteX3" fmla="*/ 31129 w 47504"/>
                    <a:gd name="connsiteY3" fmla="*/ 66050 h 71068"/>
                    <a:gd name="connsiteX4" fmla="*/ 42486 w 47504"/>
                    <a:gd name="connsiteY4" fmla="*/ 70302 h 71068"/>
                    <a:gd name="connsiteX5" fmla="*/ 46738 w 47504"/>
                    <a:gd name="connsiteY5" fmla="*/ 58945 h 71068"/>
                    <a:gd name="connsiteX6" fmla="*/ 34229 w 47504"/>
                    <a:gd name="connsiteY6" fmla="*/ 30581 h 71068"/>
                    <a:gd name="connsiteX7" fmla="*/ 18483 w 47504"/>
                    <a:gd name="connsiteY7" fmla="*/ 5014 h 71068"/>
                    <a:gd name="connsiteX8" fmla="*/ 5014 w 47504"/>
                    <a:gd name="connsiteY8" fmla="*/ 1283 h 71068"/>
                    <a:gd name="connsiteX9" fmla="*/ 1283 w 47504"/>
                    <a:gd name="connsiteY9" fmla="*/ 14752 h 71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504" h="71068">
                      <a:moveTo>
                        <a:pt x="1283" y="14752"/>
                      </a:moveTo>
                      <a:cubicBezTo>
                        <a:pt x="5041" y="21940"/>
                        <a:pt x="8745" y="29099"/>
                        <a:pt x="12777" y="36040"/>
                      </a:cubicBezTo>
                      <a:cubicBezTo>
                        <a:pt x="15164" y="40127"/>
                        <a:pt x="17633" y="44160"/>
                        <a:pt x="20156" y="48164"/>
                      </a:cubicBezTo>
                      <a:cubicBezTo>
                        <a:pt x="23860" y="54117"/>
                        <a:pt x="27727" y="59878"/>
                        <a:pt x="31129" y="66050"/>
                      </a:cubicBezTo>
                      <a:cubicBezTo>
                        <a:pt x="33105" y="70357"/>
                        <a:pt x="38179" y="72250"/>
                        <a:pt x="42486" y="70302"/>
                      </a:cubicBezTo>
                      <a:cubicBezTo>
                        <a:pt x="46793" y="68354"/>
                        <a:pt x="48686" y="63252"/>
                        <a:pt x="46738" y="58945"/>
                      </a:cubicBezTo>
                      <a:cubicBezTo>
                        <a:pt x="43062" y="49179"/>
                        <a:pt x="39167" y="39661"/>
                        <a:pt x="34229" y="30581"/>
                      </a:cubicBezTo>
                      <a:cubicBezTo>
                        <a:pt x="29456" y="21830"/>
                        <a:pt x="23668" y="13655"/>
                        <a:pt x="18483" y="5014"/>
                      </a:cubicBezTo>
                      <a:cubicBezTo>
                        <a:pt x="15795" y="268"/>
                        <a:pt x="9760" y="-1405"/>
                        <a:pt x="5014" y="1283"/>
                      </a:cubicBezTo>
                      <a:cubicBezTo>
                        <a:pt x="268" y="3972"/>
                        <a:pt x="-1405" y="10007"/>
                        <a:pt x="1283" y="14752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00" name="任意多边形: 形状 4899">
                  <a:extLst>
                    <a:ext uri="{FF2B5EF4-FFF2-40B4-BE49-F238E27FC236}">
                      <a16:creationId xmlns:a16="http://schemas.microsoft.com/office/drawing/2014/main" id="{3760DC51-8D22-C0DD-C411-6B91170FF924}"/>
                    </a:ext>
                  </a:extLst>
                </p:cNvPr>
                <p:cNvSpPr/>
                <p:nvPr/>
              </p:nvSpPr>
              <p:spPr>
                <a:xfrm>
                  <a:off x="11020242" y="4420752"/>
                  <a:ext cx="44591" cy="65084"/>
                </a:xfrm>
                <a:custGeom>
                  <a:avLst/>
                  <a:gdLst>
                    <a:gd name="connsiteX0" fmla="*/ 26165 w 44591"/>
                    <a:gd name="connsiteY0" fmla="*/ 4903 h 65084"/>
                    <a:gd name="connsiteX1" fmla="*/ 12147 w 44591"/>
                    <a:gd name="connsiteY1" fmla="*/ 27864 h 65084"/>
                    <a:gd name="connsiteX2" fmla="*/ 1009 w 44591"/>
                    <a:gd name="connsiteY2" fmla="*/ 52470 h 65084"/>
                    <a:gd name="connsiteX3" fmla="*/ 4548 w 44591"/>
                    <a:gd name="connsiteY3" fmla="*/ 64074 h 65084"/>
                    <a:gd name="connsiteX4" fmla="*/ 16152 w 44591"/>
                    <a:gd name="connsiteY4" fmla="*/ 60563 h 65084"/>
                    <a:gd name="connsiteX5" fmla="*/ 30718 w 44591"/>
                    <a:gd name="connsiteY5" fmla="*/ 38288 h 65084"/>
                    <a:gd name="connsiteX6" fmla="*/ 43255 w 44591"/>
                    <a:gd name="connsiteY6" fmla="*/ 14834 h 65084"/>
                    <a:gd name="connsiteX7" fmla="*/ 39689 w 44591"/>
                    <a:gd name="connsiteY7" fmla="*/ 1337 h 65084"/>
                    <a:gd name="connsiteX8" fmla="*/ 26165 w 44591"/>
                    <a:gd name="connsiteY8" fmla="*/ 4903 h 65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4591" h="65084">
                      <a:moveTo>
                        <a:pt x="26165" y="4903"/>
                      </a:moveTo>
                      <a:cubicBezTo>
                        <a:pt x="21446" y="12502"/>
                        <a:pt x="16344" y="19936"/>
                        <a:pt x="12147" y="27864"/>
                      </a:cubicBezTo>
                      <a:cubicBezTo>
                        <a:pt x="7922" y="35874"/>
                        <a:pt x="4631" y="44241"/>
                        <a:pt x="1009" y="52470"/>
                      </a:cubicBezTo>
                      <a:cubicBezTo>
                        <a:pt x="-1212" y="56640"/>
                        <a:pt x="351" y="61852"/>
                        <a:pt x="4548" y="64074"/>
                      </a:cubicBezTo>
                      <a:cubicBezTo>
                        <a:pt x="8718" y="66296"/>
                        <a:pt x="13930" y="64732"/>
                        <a:pt x="16152" y="60563"/>
                      </a:cubicBezTo>
                      <a:cubicBezTo>
                        <a:pt x="20925" y="53074"/>
                        <a:pt x="26165" y="45969"/>
                        <a:pt x="30718" y="38288"/>
                      </a:cubicBezTo>
                      <a:cubicBezTo>
                        <a:pt x="35245" y="30635"/>
                        <a:pt x="39030" y="22597"/>
                        <a:pt x="43255" y="14834"/>
                      </a:cubicBezTo>
                      <a:cubicBezTo>
                        <a:pt x="45998" y="10116"/>
                        <a:pt x="44379" y="4053"/>
                        <a:pt x="39689" y="1337"/>
                      </a:cubicBezTo>
                      <a:cubicBezTo>
                        <a:pt x="34970" y="-1406"/>
                        <a:pt x="28908" y="212"/>
                        <a:pt x="26165" y="4903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01" name="任意多边形: 形状 4900">
                  <a:extLst>
                    <a:ext uri="{FF2B5EF4-FFF2-40B4-BE49-F238E27FC236}">
                      <a16:creationId xmlns:a16="http://schemas.microsoft.com/office/drawing/2014/main" id="{AAB3478D-FAD1-7A0C-EB72-D68B74C2EA09}"/>
                    </a:ext>
                  </a:extLst>
                </p:cNvPr>
                <p:cNvSpPr/>
                <p:nvPr/>
              </p:nvSpPr>
              <p:spPr>
                <a:xfrm>
                  <a:off x="11656962" y="3908324"/>
                  <a:ext cx="69327" cy="40232"/>
                </a:xfrm>
                <a:custGeom>
                  <a:avLst/>
                  <a:gdLst>
                    <a:gd name="connsiteX0" fmla="*/ 13742 w 69327"/>
                    <a:gd name="connsiteY0" fmla="*/ 39438 h 40232"/>
                    <a:gd name="connsiteX1" fmla="*/ 29653 w 69327"/>
                    <a:gd name="connsiteY1" fmla="*/ 32662 h 40232"/>
                    <a:gd name="connsiteX2" fmla="*/ 46468 w 69327"/>
                    <a:gd name="connsiteY2" fmla="*/ 24158 h 40232"/>
                    <a:gd name="connsiteX3" fmla="*/ 62598 w 69327"/>
                    <a:gd name="connsiteY3" fmla="*/ 16944 h 40232"/>
                    <a:gd name="connsiteX4" fmla="*/ 69127 w 69327"/>
                    <a:gd name="connsiteY4" fmla="*/ 6712 h 40232"/>
                    <a:gd name="connsiteX5" fmla="*/ 58895 w 69327"/>
                    <a:gd name="connsiteY5" fmla="*/ 210 h 40232"/>
                    <a:gd name="connsiteX6" fmla="*/ 35551 w 69327"/>
                    <a:gd name="connsiteY6" fmla="*/ 6492 h 40232"/>
                    <a:gd name="connsiteX7" fmla="*/ 23096 w 69327"/>
                    <a:gd name="connsiteY7" fmla="*/ 12226 h 40232"/>
                    <a:gd name="connsiteX8" fmla="*/ 6006 w 69327"/>
                    <a:gd name="connsiteY8" fmla="*/ 21278 h 40232"/>
                    <a:gd name="connsiteX9" fmla="*/ 794 w 69327"/>
                    <a:gd name="connsiteY9" fmla="*/ 34254 h 40232"/>
                    <a:gd name="connsiteX10" fmla="*/ 13742 w 69327"/>
                    <a:gd name="connsiteY10" fmla="*/ 39438 h 40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9327" h="40232">
                      <a:moveTo>
                        <a:pt x="13742" y="39438"/>
                      </a:moveTo>
                      <a:cubicBezTo>
                        <a:pt x="19091" y="37408"/>
                        <a:pt x="24413" y="35214"/>
                        <a:pt x="29653" y="32662"/>
                      </a:cubicBezTo>
                      <a:cubicBezTo>
                        <a:pt x="35303" y="29892"/>
                        <a:pt x="40872" y="26957"/>
                        <a:pt x="46468" y="24158"/>
                      </a:cubicBezTo>
                      <a:cubicBezTo>
                        <a:pt x="51790" y="21498"/>
                        <a:pt x="56920" y="18700"/>
                        <a:pt x="62598" y="16944"/>
                      </a:cubicBezTo>
                      <a:cubicBezTo>
                        <a:pt x="67207" y="15929"/>
                        <a:pt x="70142" y="11320"/>
                        <a:pt x="69127" y="6712"/>
                      </a:cubicBezTo>
                      <a:cubicBezTo>
                        <a:pt x="68112" y="2103"/>
                        <a:pt x="63504" y="-832"/>
                        <a:pt x="58895" y="210"/>
                      </a:cubicBezTo>
                      <a:cubicBezTo>
                        <a:pt x="50858" y="1308"/>
                        <a:pt x="43122" y="3502"/>
                        <a:pt x="35551" y="6492"/>
                      </a:cubicBezTo>
                      <a:cubicBezTo>
                        <a:pt x="31298" y="8166"/>
                        <a:pt x="27156" y="10141"/>
                        <a:pt x="23096" y="12226"/>
                      </a:cubicBezTo>
                      <a:cubicBezTo>
                        <a:pt x="17309" y="15216"/>
                        <a:pt x="11795" y="18562"/>
                        <a:pt x="6006" y="21278"/>
                      </a:cubicBezTo>
                      <a:cubicBezTo>
                        <a:pt x="986" y="23418"/>
                        <a:pt x="-1345" y="29233"/>
                        <a:pt x="794" y="34254"/>
                      </a:cubicBezTo>
                      <a:cubicBezTo>
                        <a:pt x="2907" y="39246"/>
                        <a:pt x="8722" y="41578"/>
                        <a:pt x="13742" y="39438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02" name="任意多边形: 形状 4901">
                  <a:extLst>
                    <a:ext uri="{FF2B5EF4-FFF2-40B4-BE49-F238E27FC236}">
                      <a16:creationId xmlns:a16="http://schemas.microsoft.com/office/drawing/2014/main" id="{B1CCBEBE-7CC7-EF00-632A-7092915E5B6D}"/>
                    </a:ext>
                  </a:extLst>
                </p:cNvPr>
                <p:cNvSpPr/>
                <p:nvPr/>
              </p:nvSpPr>
              <p:spPr>
                <a:xfrm>
                  <a:off x="10847170" y="4245952"/>
                  <a:ext cx="53423" cy="41031"/>
                </a:xfrm>
                <a:custGeom>
                  <a:avLst/>
                  <a:gdLst>
                    <a:gd name="connsiteX0" fmla="*/ 15854 w 53423"/>
                    <a:gd name="connsiteY0" fmla="*/ 39060 h 41031"/>
                    <a:gd name="connsiteX1" fmla="*/ 32752 w 53423"/>
                    <a:gd name="connsiteY1" fmla="*/ 28251 h 41031"/>
                    <a:gd name="connsiteX2" fmla="*/ 49074 w 53423"/>
                    <a:gd name="connsiteY2" fmla="*/ 16044 h 41031"/>
                    <a:gd name="connsiteX3" fmla="*/ 52312 w 53423"/>
                    <a:gd name="connsiteY3" fmla="*/ 4358 h 41031"/>
                    <a:gd name="connsiteX4" fmla="*/ 40625 w 53423"/>
                    <a:gd name="connsiteY4" fmla="*/ 1094 h 41031"/>
                    <a:gd name="connsiteX5" fmla="*/ 21231 w 53423"/>
                    <a:gd name="connsiteY5" fmla="*/ 10311 h 41031"/>
                    <a:gd name="connsiteX6" fmla="*/ 3921 w 53423"/>
                    <a:gd name="connsiteY6" fmla="*/ 23259 h 41031"/>
                    <a:gd name="connsiteX7" fmla="*/ 1974 w 53423"/>
                    <a:gd name="connsiteY7" fmla="*/ 37085 h 41031"/>
                    <a:gd name="connsiteX8" fmla="*/ 15854 w 53423"/>
                    <a:gd name="connsiteY8" fmla="*/ 39060 h 41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41031">
                      <a:moveTo>
                        <a:pt x="15854" y="39060"/>
                      </a:moveTo>
                      <a:cubicBezTo>
                        <a:pt x="21423" y="35164"/>
                        <a:pt x="27294" y="32009"/>
                        <a:pt x="32752" y="28251"/>
                      </a:cubicBezTo>
                      <a:cubicBezTo>
                        <a:pt x="38321" y="24411"/>
                        <a:pt x="43423" y="20049"/>
                        <a:pt x="49074" y="16044"/>
                      </a:cubicBezTo>
                      <a:cubicBezTo>
                        <a:pt x="53189" y="13712"/>
                        <a:pt x="54643" y="8473"/>
                        <a:pt x="52312" y="4358"/>
                      </a:cubicBezTo>
                      <a:cubicBezTo>
                        <a:pt x="49980" y="243"/>
                        <a:pt x="44740" y="-1211"/>
                        <a:pt x="40625" y="1094"/>
                      </a:cubicBezTo>
                      <a:cubicBezTo>
                        <a:pt x="33932" y="4029"/>
                        <a:pt x="27348" y="6662"/>
                        <a:pt x="21231" y="10311"/>
                      </a:cubicBezTo>
                      <a:cubicBezTo>
                        <a:pt x="15086" y="13987"/>
                        <a:pt x="9600" y="18650"/>
                        <a:pt x="3921" y="23259"/>
                      </a:cubicBezTo>
                      <a:cubicBezTo>
                        <a:pt x="-413" y="26550"/>
                        <a:pt x="-1291" y="32750"/>
                        <a:pt x="1974" y="37085"/>
                      </a:cubicBezTo>
                      <a:cubicBezTo>
                        <a:pt x="5293" y="41446"/>
                        <a:pt x="11493" y="42324"/>
                        <a:pt x="15854" y="3906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03" name="任意多边形: 形状 4902">
                  <a:extLst>
                    <a:ext uri="{FF2B5EF4-FFF2-40B4-BE49-F238E27FC236}">
                      <a16:creationId xmlns:a16="http://schemas.microsoft.com/office/drawing/2014/main" id="{A30F7277-1269-F45E-198F-8E33104BE4C9}"/>
                    </a:ext>
                  </a:extLst>
                </p:cNvPr>
                <p:cNvSpPr/>
                <p:nvPr/>
              </p:nvSpPr>
              <p:spPr>
                <a:xfrm>
                  <a:off x="10918332" y="3767594"/>
                  <a:ext cx="70168" cy="60677"/>
                </a:xfrm>
                <a:custGeom>
                  <a:avLst/>
                  <a:gdLst>
                    <a:gd name="connsiteX0" fmla="*/ 5207 w 70168"/>
                    <a:gd name="connsiteY0" fmla="*/ 18566 h 60677"/>
                    <a:gd name="connsiteX1" fmla="*/ 20349 w 70168"/>
                    <a:gd name="connsiteY1" fmla="*/ 29210 h 60677"/>
                    <a:gd name="connsiteX2" fmla="*/ 37659 w 70168"/>
                    <a:gd name="connsiteY2" fmla="*/ 43475 h 60677"/>
                    <a:gd name="connsiteX3" fmla="*/ 55682 w 70168"/>
                    <a:gd name="connsiteY3" fmla="*/ 58315 h 60677"/>
                    <a:gd name="connsiteX4" fmla="*/ 67807 w 70168"/>
                    <a:gd name="connsiteY4" fmla="*/ 58014 h 60677"/>
                    <a:gd name="connsiteX5" fmla="*/ 67505 w 70168"/>
                    <a:gd name="connsiteY5" fmla="*/ 45889 h 60677"/>
                    <a:gd name="connsiteX6" fmla="*/ 51046 w 70168"/>
                    <a:gd name="connsiteY6" fmla="*/ 27948 h 60677"/>
                    <a:gd name="connsiteX7" fmla="*/ 38729 w 70168"/>
                    <a:gd name="connsiteY7" fmla="*/ 16673 h 60677"/>
                    <a:gd name="connsiteX8" fmla="*/ 14534 w 70168"/>
                    <a:gd name="connsiteY8" fmla="*/ 1174 h 60677"/>
                    <a:gd name="connsiteX9" fmla="*/ 1174 w 70168"/>
                    <a:gd name="connsiteY9" fmla="*/ 5207 h 60677"/>
                    <a:gd name="connsiteX10" fmla="*/ 5207 w 70168"/>
                    <a:gd name="connsiteY10" fmla="*/ 18566 h 60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0168" h="60677">
                      <a:moveTo>
                        <a:pt x="5207" y="18566"/>
                      </a:moveTo>
                      <a:cubicBezTo>
                        <a:pt x="10556" y="21666"/>
                        <a:pt x="15439" y="25424"/>
                        <a:pt x="20349" y="29210"/>
                      </a:cubicBezTo>
                      <a:cubicBezTo>
                        <a:pt x="26247" y="33763"/>
                        <a:pt x="31953" y="38619"/>
                        <a:pt x="37659" y="43475"/>
                      </a:cubicBezTo>
                      <a:cubicBezTo>
                        <a:pt x="43639" y="48549"/>
                        <a:pt x="49729" y="53405"/>
                        <a:pt x="55682" y="58315"/>
                      </a:cubicBezTo>
                      <a:cubicBezTo>
                        <a:pt x="59111" y="61580"/>
                        <a:pt x="64542" y="61443"/>
                        <a:pt x="67807" y="58014"/>
                      </a:cubicBezTo>
                      <a:cubicBezTo>
                        <a:pt x="71071" y="54585"/>
                        <a:pt x="70934" y="49153"/>
                        <a:pt x="67505" y="45889"/>
                      </a:cubicBezTo>
                      <a:cubicBezTo>
                        <a:pt x="62074" y="39936"/>
                        <a:pt x="56807" y="33763"/>
                        <a:pt x="51046" y="27948"/>
                      </a:cubicBezTo>
                      <a:cubicBezTo>
                        <a:pt x="47123" y="23970"/>
                        <a:pt x="43036" y="20185"/>
                        <a:pt x="38729" y="16673"/>
                      </a:cubicBezTo>
                      <a:cubicBezTo>
                        <a:pt x="31240" y="10584"/>
                        <a:pt x="23093" y="5426"/>
                        <a:pt x="14534" y="1174"/>
                      </a:cubicBezTo>
                      <a:cubicBezTo>
                        <a:pt x="9733" y="-1404"/>
                        <a:pt x="3726" y="406"/>
                        <a:pt x="1174" y="5207"/>
                      </a:cubicBezTo>
                      <a:cubicBezTo>
                        <a:pt x="-1404" y="9980"/>
                        <a:pt x="406" y="15988"/>
                        <a:pt x="5207" y="18566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04" name="任意多边形: 形状 4903">
                  <a:extLst>
                    <a:ext uri="{FF2B5EF4-FFF2-40B4-BE49-F238E27FC236}">
                      <a16:creationId xmlns:a16="http://schemas.microsoft.com/office/drawing/2014/main" id="{82EBFA2E-B943-9421-7BDD-931641DD2BE9}"/>
                    </a:ext>
                  </a:extLst>
                </p:cNvPr>
                <p:cNvSpPr/>
                <p:nvPr/>
              </p:nvSpPr>
              <p:spPr>
                <a:xfrm>
                  <a:off x="11643196" y="4336473"/>
                  <a:ext cx="53445" cy="51312"/>
                </a:xfrm>
                <a:custGeom>
                  <a:avLst/>
                  <a:gdLst>
                    <a:gd name="connsiteX0" fmla="*/ 2820 w 53445"/>
                    <a:gd name="connsiteY0" fmla="*/ 16789 h 51312"/>
                    <a:gd name="connsiteX1" fmla="*/ 20238 w 53445"/>
                    <a:gd name="connsiteY1" fmla="*/ 34236 h 51312"/>
                    <a:gd name="connsiteX2" fmla="*/ 38755 w 53445"/>
                    <a:gd name="connsiteY2" fmla="*/ 48747 h 51312"/>
                    <a:gd name="connsiteX3" fmla="*/ 50880 w 53445"/>
                    <a:gd name="connsiteY3" fmla="*/ 48857 h 51312"/>
                    <a:gd name="connsiteX4" fmla="*/ 50990 w 53445"/>
                    <a:gd name="connsiteY4" fmla="*/ 36732 h 51312"/>
                    <a:gd name="connsiteX5" fmla="*/ 34504 w 53445"/>
                    <a:gd name="connsiteY5" fmla="*/ 18407 h 51312"/>
                    <a:gd name="connsiteX6" fmla="*/ 16947 w 53445"/>
                    <a:gd name="connsiteY6" fmla="*/ 2963 h 51312"/>
                    <a:gd name="connsiteX7" fmla="*/ 2984 w 53445"/>
                    <a:gd name="connsiteY7" fmla="*/ 2799 h 51312"/>
                    <a:gd name="connsiteX8" fmla="*/ 2820 w 53445"/>
                    <a:gd name="connsiteY8" fmla="*/ 16789 h 51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45" h="51312">
                      <a:moveTo>
                        <a:pt x="2820" y="16789"/>
                      </a:moveTo>
                      <a:cubicBezTo>
                        <a:pt x="8388" y="22851"/>
                        <a:pt x="13984" y="28887"/>
                        <a:pt x="20238" y="34236"/>
                      </a:cubicBezTo>
                      <a:cubicBezTo>
                        <a:pt x="26219" y="39338"/>
                        <a:pt x="32775" y="43645"/>
                        <a:pt x="38755" y="48747"/>
                      </a:cubicBezTo>
                      <a:cubicBezTo>
                        <a:pt x="42074" y="52121"/>
                        <a:pt x="47506" y="52176"/>
                        <a:pt x="50880" y="48857"/>
                      </a:cubicBezTo>
                      <a:cubicBezTo>
                        <a:pt x="54255" y="45538"/>
                        <a:pt x="54309" y="40106"/>
                        <a:pt x="50990" y="36732"/>
                      </a:cubicBezTo>
                      <a:cubicBezTo>
                        <a:pt x="45723" y="30368"/>
                        <a:pt x="40456" y="24113"/>
                        <a:pt x="34504" y="18407"/>
                      </a:cubicBezTo>
                      <a:cubicBezTo>
                        <a:pt x="28852" y="13031"/>
                        <a:pt x="22598" y="8367"/>
                        <a:pt x="16947" y="2963"/>
                      </a:cubicBezTo>
                      <a:cubicBezTo>
                        <a:pt x="13134" y="-932"/>
                        <a:pt x="6879" y="-987"/>
                        <a:pt x="2984" y="2799"/>
                      </a:cubicBezTo>
                      <a:cubicBezTo>
                        <a:pt x="-939" y="6612"/>
                        <a:pt x="-994" y="12893"/>
                        <a:pt x="2820" y="1678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05" name="任意多边形: 形状 4904">
                  <a:extLst>
                    <a:ext uri="{FF2B5EF4-FFF2-40B4-BE49-F238E27FC236}">
                      <a16:creationId xmlns:a16="http://schemas.microsoft.com/office/drawing/2014/main" id="{A39B97FF-468D-8177-01FA-09865B50075A}"/>
                    </a:ext>
                  </a:extLst>
                </p:cNvPr>
                <p:cNvSpPr/>
                <p:nvPr/>
              </p:nvSpPr>
              <p:spPr>
                <a:xfrm>
                  <a:off x="10816442" y="4015532"/>
                  <a:ext cx="53991" cy="21635"/>
                </a:xfrm>
                <a:custGeom>
                  <a:avLst/>
                  <a:gdLst>
                    <a:gd name="connsiteX0" fmla="*/ 9685 w 53991"/>
                    <a:gd name="connsiteY0" fmla="*/ 19985 h 21635"/>
                    <a:gd name="connsiteX1" fmla="*/ 26913 w 53991"/>
                    <a:gd name="connsiteY1" fmla="*/ 21603 h 21635"/>
                    <a:gd name="connsiteX2" fmla="*/ 45182 w 53991"/>
                    <a:gd name="connsiteY2" fmla="*/ 20533 h 21635"/>
                    <a:gd name="connsiteX3" fmla="*/ 53988 w 53991"/>
                    <a:gd name="connsiteY3" fmla="*/ 12194 h 21635"/>
                    <a:gd name="connsiteX4" fmla="*/ 45649 w 53991"/>
                    <a:gd name="connsiteY4" fmla="*/ 3388 h 21635"/>
                    <a:gd name="connsiteX5" fmla="*/ 28367 w 53991"/>
                    <a:gd name="connsiteY5" fmla="*/ 371 h 21635"/>
                    <a:gd name="connsiteX6" fmla="*/ 10042 w 53991"/>
                    <a:gd name="connsiteY6" fmla="*/ 234 h 21635"/>
                    <a:gd name="connsiteX7" fmla="*/ 2 w 53991"/>
                    <a:gd name="connsiteY7" fmla="*/ 9945 h 21635"/>
                    <a:gd name="connsiteX8" fmla="*/ 9685 w 53991"/>
                    <a:gd name="connsiteY8" fmla="*/ 19985 h 21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991" h="21635">
                      <a:moveTo>
                        <a:pt x="9685" y="19985"/>
                      </a:moveTo>
                      <a:cubicBezTo>
                        <a:pt x="15474" y="20314"/>
                        <a:pt x="21152" y="21439"/>
                        <a:pt x="26913" y="21603"/>
                      </a:cubicBezTo>
                      <a:cubicBezTo>
                        <a:pt x="33030" y="21795"/>
                        <a:pt x="39038" y="21082"/>
                        <a:pt x="45182" y="20533"/>
                      </a:cubicBezTo>
                      <a:cubicBezTo>
                        <a:pt x="49901" y="20671"/>
                        <a:pt x="53851" y="16912"/>
                        <a:pt x="53988" y="12194"/>
                      </a:cubicBezTo>
                      <a:cubicBezTo>
                        <a:pt x="54125" y="7448"/>
                        <a:pt x="50395" y="3526"/>
                        <a:pt x="45649" y="3388"/>
                      </a:cubicBezTo>
                      <a:cubicBezTo>
                        <a:pt x="39806" y="2538"/>
                        <a:pt x="34210" y="974"/>
                        <a:pt x="28367" y="371"/>
                      </a:cubicBezTo>
                      <a:cubicBezTo>
                        <a:pt x="22304" y="-260"/>
                        <a:pt x="16160" y="69"/>
                        <a:pt x="10042" y="234"/>
                      </a:cubicBezTo>
                      <a:cubicBezTo>
                        <a:pt x="4583" y="124"/>
                        <a:pt x="84" y="4486"/>
                        <a:pt x="2" y="9945"/>
                      </a:cubicBezTo>
                      <a:cubicBezTo>
                        <a:pt x="-108" y="15376"/>
                        <a:pt x="4226" y="19903"/>
                        <a:pt x="9685" y="19985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06" name="任意多边形: 形状 4905">
                  <a:extLst>
                    <a:ext uri="{FF2B5EF4-FFF2-40B4-BE49-F238E27FC236}">
                      <a16:creationId xmlns:a16="http://schemas.microsoft.com/office/drawing/2014/main" id="{4739D752-ED77-6CF5-C93D-0E57EBD4B433}"/>
                    </a:ext>
                  </a:extLst>
                </p:cNvPr>
                <p:cNvSpPr/>
                <p:nvPr/>
              </p:nvSpPr>
              <p:spPr>
                <a:xfrm>
                  <a:off x="11698848" y="4130065"/>
                  <a:ext cx="70958" cy="24228"/>
                </a:xfrm>
                <a:custGeom>
                  <a:avLst/>
                  <a:gdLst>
                    <a:gd name="connsiteX0" fmla="*/ 8204 w 70958"/>
                    <a:gd name="connsiteY0" fmla="*/ 19624 h 24228"/>
                    <a:gd name="connsiteX1" fmla="*/ 35033 w 70958"/>
                    <a:gd name="connsiteY1" fmla="*/ 23931 h 24228"/>
                    <a:gd name="connsiteX2" fmla="*/ 61834 w 70958"/>
                    <a:gd name="connsiteY2" fmla="*/ 23876 h 24228"/>
                    <a:gd name="connsiteX3" fmla="*/ 70941 w 70958"/>
                    <a:gd name="connsiteY3" fmla="*/ 15839 h 24228"/>
                    <a:gd name="connsiteX4" fmla="*/ 62903 w 70958"/>
                    <a:gd name="connsiteY4" fmla="*/ 6731 h 24228"/>
                    <a:gd name="connsiteX5" fmla="*/ 37063 w 70958"/>
                    <a:gd name="connsiteY5" fmla="*/ 2726 h 24228"/>
                    <a:gd name="connsiteX6" fmla="*/ 11578 w 70958"/>
                    <a:gd name="connsiteY6" fmla="*/ 147 h 24228"/>
                    <a:gd name="connsiteX7" fmla="*/ 139 w 70958"/>
                    <a:gd name="connsiteY7" fmla="*/ 8185 h 24228"/>
                    <a:gd name="connsiteX8" fmla="*/ 8204 w 70958"/>
                    <a:gd name="connsiteY8" fmla="*/ 19624 h 24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0958" h="24228">
                      <a:moveTo>
                        <a:pt x="8204" y="19624"/>
                      </a:moveTo>
                      <a:cubicBezTo>
                        <a:pt x="17174" y="21462"/>
                        <a:pt x="26062" y="23300"/>
                        <a:pt x="35033" y="23931"/>
                      </a:cubicBezTo>
                      <a:cubicBezTo>
                        <a:pt x="43921" y="24562"/>
                        <a:pt x="52781" y="24013"/>
                        <a:pt x="61834" y="23876"/>
                      </a:cubicBezTo>
                      <a:cubicBezTo>
                        <a:pt x="66552" y="24178"/>
                        <a:pt x="70639" y="20584"/>
                        <a:pt x="70941" y="15839"/>
                      </a:cubicBezTo>
                      <a:cubicBezTo>
                        <a:pt x="71243" y="11120"/>
                        <a:pt x="67649" y="7033"/>
                        <a:pt x="62903" y="6731"/>
                      </a:cubicBezTo>
                      <a:cubicBezTo>
                        <a:pt x="54153" y="5497"/>
                        <a:pt x="45703" y="3768"/>
                        <a:pt x="37063" y="2726"/>
                      </a:cubicBezTo>
                      <a:cubicBezTo>
                        <a:pt x="28641" y="1711"/>
                        <a:pt x="20137" y="1382"/>
                        <a:pt x="11578" y="147"/>
                      </a:cubicBezTo>
                      <a:cubicBezTo>
                        <a:pt x="6202" y="-785"/>
                        <a:pt x="1072" y="2808"/>
                        <a:pt x="139" y="8185"/>
                      </a:cubicBezTo>
                      <a:cubicBezTo>
                        <a:pt x="-766" y="13562"/>
                        <a:pt x="2855" y="18691"/>
                        <a:pt x="8204" y="19624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07" name="任意多边形: 形状 4906">
                  <a:extLst>
                    <a:ext uri="{FF2B5EF4-FFF2-40B4-BE49-F238E27FC236}">
                      <a16:creationId xmlns:a16="http://schemas.microsoft.com/office/drawing/2014/main" id="{3BCDBE02-07AA-F04B-1249-6DD39E994172}"/>
                    </a:ext>
                  </a:extLst>
                </p:cNvPr>
                <p:cNvSpPr/>
                <p:nvPr/>
              </p:nvSpPr>
              <p:spPr>
                <a:xfrm>
                  <a:off x="11943322" y="3741707"/>
                  <a:ext cx="87793" cy="306768"/>
                </a:xfrm>
                <a:custGeom>
                  <a:avLst/>
                  <a:gdLst>
                    <a:gd name="connsiteX0" fmla="*/ 1180 w 87793"/>
                    <a:gd name="connsiteY0" fmla="*/ 14552 h 306768"/>
                    <a:gd name="connsiteX1" fmla="*/ 43179 w 87793"/>
                    <a:gd name="connsiteY1" fmla="*/ 123567 h 306768"/>
                    <a:gd name="connsiteX2" fmla="*/ 57307 w 87793"/>
                    <a:gd name="connsiteY2" fmla="*/ 192723 h 306768"/>
                    <a:gd name="connsiteX3" fmla="*/ 70666 w 87793"/>
                    <a:gd name="connsiteY3" fmla="*/ 298994 h 306768"/>
                    <a:gd name="connsiteX4" fmla="*/ 80021 w 87793"/>
                    <a:gd name="connsiteY4" fmla="*/ 306731 h 306768"/>
                    <a:gd name="connsiteX5" fmla="*/ 87756 w 87793"/>
                    <a:gd name="connsiteY5" fmla="*/ 297404 h 306768"/>
                    <a:gd name="connsiteX6" fmla="*/ 77606 w 87793"/>
                    <a:gd name="connsiteY6" fmla="*/ 189760 h 306768"/>
                    <a:gd name="connsiteX7" fmla="*/ 63808 w 87793"/>
                    <a:gd name="connsiteY7" fmla="*/ 118218 h 306768"/>
                    <a:gd name="connsiteX8" fmla="*/ 18573 w 87793"/>
                    <a:gd name="connsiteY8" fmla="*/ 5198 h 306768"/>
                    <a:gd name="connsiteX9" fmla="*/ 5186 w 87793"/>
                    <a:gd name="connsiteY9" fmla="*/ 1193 h 306768"/>
                    <a:gd name="connsiteX10" fmla="*/ 1180 w 87793"/>
                    <a:gd name="connsiteY10" fmla="*/ 14552 h 306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7793" h="306768">
                      <a:moveTo>
                        <a:pt x="1180" y="14552"/>
                      </a:moveTo>
                      <a:cubicBezTo>
                        <a:pt x="21042" y="52052"/>
                        <a:pt x="33880" y="87796"/>
                        <a:pt x="43179" y="123567"/>
                      </a:cubicBezTo>
                      <a:cubicBezTo>
                        <a:pt x="49105" y="146390"/>
                        <a:pt x="53603" y="169269"/>
                        <a:pt x="57307" y="192723"/>
                      </a:cubicBezTo>
                      <a:cubicBezTo>
                        <a:pt x="62656" y="226492"/>
                        <a:pt x="66551" y="261385"/>
                        <a:pt x="70666" y="298994"/>
                      </a:cubicBezTo>
                      <a:cubicBezTo>
                        <a:pt x="71105" y="303713"/>
                        <a:pt x="75302" y="307170"/>
                        <a:pt x="80021" y="306731"/>
                      </a:cubicBezTo>
                      <a:cubicBezTo>
                        <a:pt x="84739" y="306292"/>
                        <a:pt x="88195" y="302094"/>
                        <a:pt x="87756" y="297404"/>
                      </a:cubicBezTo>
                      <a:cubicBezTo>
                        <a:pt x="84766" y="259328"/>
                        <a:pt x="82270" y="223941"/>
                        <a:pt x="77606" y="189760"/>
                      </a:cubicBezTo>
                      <a:cubicBezTo>
                        <a:pt x="74287" y="165483"/>
                        <a:pt x="69953" y="141809"/>
                        <a:pt x="63808" y="118218"/>
                      </a:cubicBezTo>
                      <a:cubicBezTo>
                        <a:pt x="54097" y="80965"/>
                        <a:pt x="39805" y="44014"/>
                        <a:pt x="18573" y="5198"/>
                      </a:cubicBezTo>
                      <a:cubicBezTo>
                        <a:pt x="15994" y="397"/>
                        <a:pt x="9987" y="-1413"/>
                        <a:pt x="5186" y="1193"/>
                      </a:cubicBezTo>
                      <a:cubicBezTo>
                        <a:pt x="386" y="3744"/>
                        <a:pt x="-1398" y="9724"/>
                        <a:pt x="1180" y="14552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08" name="任意多边形: 形状 4907">
                  <a:extLst>
                    <a:ext uri="{FF2B5EF4-FFF2-40B4-BE49-F238E27FC236}">
                      <a16:creationId xmlns:a16="http://schemas.microsoft.com/office/drawing/2014/main" id="{BA5F3A2A-1901-13A0-DA56-B1BEC7EA3F01}"/>
                    </a:ext>
                  </a:extLst>
                </p:cNvPr>
                <p:cNvSpPr/>
                <p:nvPr/>
              </p:nvSpPr>
              <p:spPr>
                <a:xfrm>
                  <a:off x="11791976" y="3524944"/>
                  <a:ext cx="75123" cy="80417"/>
                </a:xfrm>
                <a:custGeom>
                  <a:avLst/>
                  <a:gdLst>
                    <a:gd name="connsiteX0" fmla="*/ 57612 w 75123"/>
                    <a:gd name="connsiteY0" fmla="*/ 3630 h 80417"/>
                    <a:gd name="connsiteX1" fmla="*/ 29659 w 75123"/>
                    <a:gd name="connsiteY1" fmla="*/ 34052 h 80417"/>
                    <a:gd name="connsiteX2" fmla="*/ 2310 w 75123"/>
                    <a:gd name="connsiteY2" fmla="*/ 65983 h 80417"/>
                    <a:gd name="connsiteX3" fmla="*/ 2721 w 75123"/>
                    <a:gd name="connsiteY3" fmla="*/ 78108 h 80417"/>
                    <a:gd name="connsiteX4" fmla="*/ 14846 w 75123"/>
                    <a:gd name="connsiteY4" fmla="*/ 77696 h 80417"/>
                    <a:gd name="connsiteX5" fmla="*/ 45213 w 75123"/>
                    <a:gd name="connsiteY5" fmla="*/ 48618 h 80417"/>
                    <a:gd name="connsiteX6" fmla="*/ 72892 w 75123"/>
                    <a:gd name="connsiteY6" fmla="*/ 16139 h 80417"/>
                    <a:gd name="connsiteX7" fmla="*/ 71493 w 75123"/>
                    <a:gd name="connsiteY7" fmla="*/ 2231 h 80417"/>
                    <a:gd name="connsiteX8" fmla="*/ 57612 w 75123"/>
                    <a:gd name="connsiteY8" fmla="*/ 3630 h 80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5123" h="80417">
                      <a:moveTo>
                        <a:pt x="57612" y="3630"/>
                      </a:moveTo>
                      <a:cubicBezTo>
                        <a:pt x="48724" y="14137"/>
                        <a:pt x="38931" y="23847"/>
                        <a:pt x="29659" y="34052"/>
                      </a:cubicBezTo>
                      <a:cubicBezTo>
                        <a:pt x="20222" y="44449"/>
                        <a:pt x="11362" y="55285"/>
                        <a:pt x="2310" y="65983"/>
                      </a:cubicBezTo>
                      <a:cubicBezTo>
                        <a:pt x="-928" y="69439"/>
                        <a:pt x="-736" y="74871"/>
                        <a:pt x="2721" y="78108"/>
                      </a:cubicBezTo>
                      <a:cubicBezTo>
                        <a:pt x="6177" y="81345"/>
                        <a:pt x="11609" y="81153"/>
                        <a:pt x="14846" y="77696"/>
                      </a:cubicBezTo>
                      <a:cubicBezTo>
                        <a:pt x="24914" y="67958"/>
                        <a:pt x="35447" y="58714"/>
                        <a:pt x="45213" y="48618"/>
                      </a:cubicBezTo>
                      <a:cubicBezTo>
                        <a:pt x="55116" y="38359"/>
                        <a:pt x="64113" y="27304"/>
                        <a:pt x="72892" y="16139"/>
                      </a:cubicBezTo>
                      <a:cubicBezTo>
                        <a:pt x="76349" y="11915"/>
                        <a:pt x="75717" y="5687"/>
                        <a:pt x="71493" y="2231"/>
                      </a:cubicBezTo>
                      <a:cubicBezTo>
                        <a:pt x="67296" y="-1225"/>
                        <a:pt x="61069" y="-595"/>
                        <a:pt x="57612" y="363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09" name="任意多边形: 形状 4908">
                  <a:extLst>
                    <a:ext uri="{FF2B5EF4-FFF2-40B4-BE49-F238E27FC236}">
                      <a16:creationId xmlns:a16="http://schemas.microsoft.com/office/drawing/2014/main" id="{976F10F7-22BB-819F-200C-F233C6B2FF0C}"/>
                    </a:ext>
                  </a:extLst>
                </p:cNvPr>
                <p:cNvSpPr/>
                <p:nvPr/>
              </p:nvSpPr>
              <p:spPr>
                <a:xfrm>
                  <a:off x="11823300" y="3569646"/>
                  <a:ext cx="72199" cy="73025"/>
                </a:xfrm>
                <a:custGeom>
                  <a:avLst/>
                  <a:gdLst>
                    <a:gd name="connsiteX0" fmla="*/ 55585 w 72199"/>
                    <a:gd name="connsiteY0" fmla="*/ 2627 h 73025"/>
                    <a:gd name="connsiteX1" fmla="*/ 27275 w 72199"/>
                    <a:gd name="connsiteY1" fmla="*/ 29181 h 73025"/>
                    <a:gd name="connsiteX2" fmla="*/ 2258 w 72199"/>
                    <a:gd name="connsiteY2" fmla="*/ 58643 h 73025"/>
                    <a:gd name="connsiteX3" fmla="*/ 2779 w 72199"/>
                    <a:gd name="connsiteY3" fmla="*/ 70768 h 73025"/>
                    <a:gd name="connsiteX4" fmla="*/ 14903 w 72199"/>
                    <a:gd name="connsiteY4" fmla="*/ 70247 h 73025"/>
                    <a:gd name="connsiteX5" fmla="*/ 42500 w 72199"/>
                    <a:gd name="connsiteY5" fmla="*/ 44049 h 73025"/>
                    <a:gd name="connsiteX6" fmla="*/ 69027 w 72199"/>
                    <a:gd name="connsiteY6" fmla="*/ 17111 h 73025"/>
                    <a:gd name="connsiteX7" fmla="*/ 69576 w 72199"/>
                    <a:gd name="connsiteY7" fmla="*/ 3148 h 73025"/>
                    <a:gd name="connsiteX8" fmla="*/ 55585 w 72199"/>
                    <a:gd name="connsiteY8" fmla="*/ 2627 h 73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199" h="73025">
                      <a:moveTo>
                        <a:pt x="55585" y="2627"/>
                      </a:moveTo>
                      <a:cubicBezTo>
                        <a:pt x="45957" y="11186"/>
                        <a:pt x="36191" y="19744"/>
                        <a:pt x="27275" y="29181"/>
                      </a:cubicBezTo>
                      <a:cubicBezTo>
                        <a:pt x="18387" y="38563"/>
                        <a:pt x="10405" y="48740"/>
                        <a:pt x="2258" y="58643"/>
                      </a:cubicBezTo>
                      <a:cubicBezTo>
                        <a:pt x="-952" y="62127"/>
                        <a:pt x="-705" y="67558"/>
                        <a:pt x="2779" y="70768"/>
                      </a:cubicBezTo>
                      <a:cubicBezTo>
                        <a:pt x="6263" y="73978"/>
                        <a:pt x="11694" y="73731"/>
                        <a:pt x="14903" y="70247"/>
                      </a:cubicBezTo>
                      <a:cubicBezTo>
                        <a:pt x="23929" y="61414"/>
                        <a:pt x="33448" y="52992"/>
                        <a:pt x="42500" y="44049"/>
                      </a:cubicBezTo>
                      <a:cubicBezTo>
                        <a:pt x="51498" y="35161"/>
                        <a:pt x="60002" y="25807"/>
                        <a:pt x="69027" y="17111"/>
                      </a:cubicBezTo>
                      <a:cubicBezTo>
                        <a:pt x="73032" y="13408"/>
                        <a:pt x="73279" y="7153"/>
                        <a:pt x="69576" y="3148"/>
                      </a:cubicBezTo>
                      <a:cubicBezTo>
                        <a:pt x="65845" y="-830"/>
                        <a:pt x="59590" y="-1076"/>
                        <a:pt x="55585" y="2627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10" name="任意多边形: 形状 4909">
                  <a:extLst>
                    <a:ext uri="{FF2B5EF4-FFF2-40B4-BE49-F238E27FC236}">
                      <a16:creationId xmlns:a16="http://schemas.microsoft.com/office/drawing/2014/main" id="{230EF9E8-B240-EFF6-3CAC-C1A33474C6E4}"/>
                    </a:ext>
                  </a:extLst>
                </p:cNvPr>
                <p:cNvSpPr/>
                <p:nvPr/>
              </p:nvSpPr>
              <p:spPr>
                <a:xfrm>
                  <a:off x="11792636" y="3245143"/>
                  <a:ext cx="389998" cy="425520"/>
                </a:xfrm>
                <a:custGeom>
                  <a:avLst/>
                  <a:gdLst>
                    <a:gd name="connsiteX0" fmla="*/ 280825 w 389998"/>
                    <a:gd name="connsiteY0" fmla="*/ 70229 h 425520"/>
                    <a:gd name="connsiteX1" fmla="*/ 280743 w 389998"/>
                    <a:gd name="connsiteY1" fmla="*/ 70229 h 425520"/>
                    <a:gd name="connsiteX2" fmla="*/ 280496 w 389998"/>
                    <a:gd name="connsiteY2" fmla="*/ 70503 h 425520"/>
                    <a:gd name="connsiteX3" fmla="*/ 281346 w 389998"/>
                    <a:gd name="connsiteY3" fmla="*/ 70284 h 425520"/>
                    <a:gd name="connsiteX4" fmla="*/ 280825 w 389998"/>
                    <a:gd name="connsiteY4" fmla="*/ 70229 h 425520"/>
                    <a:gd name="connsiteX5" fmla="*/ 268234 w 389998"/>
                    <a:gd name="connsiteY5" fmla="*/ 84905 h 425520"/>
                    <a:gd name="connsiteX6" fmla="*/ 268837 w 389998"/>
                    <a:gd name="connsiteY6" fmla="*/ 86139 h 425520"/>
                    <a:gd name="connsiteX7" fmla="*/ 268535 w 389998"/>
                    <a:gd name="connsiteY7" fmla="*/ 85975 h 425520"/>
                    <a:gd name="connsiteX8" fmla="*/ 268453 w 389998"/>
                    <a:gd name="connsiteY8" fmla="*/ 85700 h 425520"/>
                    <a:gd name="connsiteX9" fmla="*/ 268234 w 389998"/>
                    <a:gd name="connsiteY9" fmla="*/ 84905 h 425520"/>
                    <a:gd name="connsiteX10" fmla="*/ 262007 w 389998"/>
                    <a:gd name="connsiteY10" fmla="*/ 71984 h 425520"/>
                    <a:gd name="connsiteX11" fmla="*/ 268234 w 389998"/>
                    <a:gd name="connsiteY11" fmla="*/ 84905 h 425520"/>
                    <a:gd name="connsiteX12" fmla="*/ 265134 w 389998"/>
                    <a:gd name="connsiteY12" fmla="*/ 104327 h 425520"/>
                    <a:gd name="connsiteX13" fmla="*/ 264970 w 389998"/>
                    <a:gd name="connsiteY13" fmla="*/ 104107 h 425520"/>
                    <a:gd name="connsiteX14" fmla="*/ 264970 w 389998"/>
                    <a:gd name="connsiteY14" fmla="*/ 104107 h 425520"/>
                    <a:gd name="connsiteX15" fmla="*/ 265134 w 389998"/>
                    <a:gd name="connsiteY15" fmla="*/ 104327 h 425520"/>
                    <a:gd name="connsiteX16" fmla="*/ 265134 w 389998"/>
                    <a:gd name="connsiteY16" fmla="*/ 104464 h 425520"/>
                    <a:gd name="connsiteX17" fmla="*/ 264805 w 389998"/>
                    <a:gd name="connsiteY17" fmla="*/ 104080 h 425520"/>
                    <a:gd name="connsiteX18" fmla="*/ 264805 w 389998"/>
                    <a:gd name="connsiteY18" fmla="*/ 104080 h 425520"/>
                    <a:gd name="connsiteX19" fmla="*/ 265134 w 389998"/>
                    <a:gd name="connsiteY19" fmla="*/ 104464 h 425520"/>
                    <a:gd name="connsiteX20" fmla="*/ 265244 w 389998"/>
                    <a:gd name="connsiteY20" fmla="*/ 106521 h 425520"/>
                    <a:gd name="connsiteX21" fmla="*/ 262199 w 389998"/>
                    <a:gd name="connsiteY21" fmla="*/ 102955 h 425520"/>
                    <a:gd name="connsiteX22" fmla="*/ 262144 w 389998"/>
                    <a:gd name="connsiteY22" fmla="*/ 102928 h 425520"/>
                    <a:gd name="connsiteX23" fmla="*/ 265244 w 389998"/>
                    <a:gd name="connsiteY23" fmla="*/ 106521 h 425520"/>
                    <a:gd name="connsiteX24" fmla="*/ 265271 w 389998"/>
                    <a:gd name="connsiteY24" fmla="*/ 106851 h 425520"/>
                    <a:gd name="connsiteX25" fmla="*/ 261815 w 389998"/>
                    <a:gd name="connsiteY25" fmla="*/ 102681 h 425520"/>
                    <a:gd name="connsiteX26" fmla="*/ 261431 w 389998"/>
                    <a:gd name="connsiteY26" fmla="*/ 102407 h 425520"/>
                    <a:gd name="connsiteX27" fmla="*/ 265271 w 389998"/>
                    <a:gd name="connsiteY27" fmla="*/ 106851 h 425520"/>
                    <a:gd name="connsiteX28" fmla="*/ 262583 w 389998"/>
                    <a:gd name="connsiteY28" fmla="*/ 115519 h 425520"/>
                    <a:gd name="connsiteX29" fmla="*/ 261705 w 389998"/>
                    <a:gd name="connsiteY29" fmla="*/ 114724 h 425520"/>
                    <a:gd name="connsiteX30" fmla="*/ 261842 w 389998"/>
                    <a:gd name="connsiteY30" fmla="*/ 114943 h 425520"/>
                    <a:gd name="connsiteX31" fmla="*/ 263131 w 389998"/>
                    <a:gd name="connsiteY31" fmla="*/ 116068 h 425520"/>
                    <a:gd name="connsiteX32" fmla="*/ 262857 w 389998"/>
                    <a:gd name="connsiteY32" fmla="*/ 115793 h 425520"/>
                    <a:gd name="connsiteX33" fmla="*/ 262583 w 389998"/>
                    <a:gd name="connsiteY33" fmla="*/ 115519 h 425520"/>
                    <a:gd name="connsiteX34" fmla="*/ 267767 w 389998"/>
                    <a:gd name="connsiteY34" fmla="*/ 118701 h 425520"/>
                    <a:gd name="connsiteX35" fmla="*/ 267630 w 389998"/>
                    <a:gd name="connsiteY35" fmla="*/ 118564 h 425520"/>
                    <a:gd name="connsiteX36" fmla="*/ 267767 w 389998"/>
                    <a:gd name="connsiteY36" fmla="*/ 118701 h 425520"/>
                    <a:gd name="connsiteX37" fmla="*/ 267822 w 389998"/>
                    <a:gd name="connsiteY37" fmla="*/ 118866 h 425520"/>
                    <a:gd name="connsiteX38" fmla="*/ 267466 w 389998"/>
                    <a:gd name="connsiteY38" fmla="*/ 118537 h 425520"/>
                    <a:gd name="connsiteX39" fmla="*/ 267466 w 389998"/>
                    <a:gd name="connsiteY39" fmla="*/ 118537 h 425520"/>
                    <a:gd name="connsiteX40" fmla="*/ 267822 w 389998"/>
                    <a:gd name="connsiteY40" fmla="*/ 118866 h 425520"/>
                    <a:gd name="connsiteX41" fmla="*/ 267904 w 389998"/>
                    <a:gd name="connsiteY41" fmla="*/ 119058 h 425520"/>
                    <a:gd name="connsiteX42" fmla="*/ 267274 w 389998"/>
                    <a:gd name="connsiteY42" fmla="*/ 118482 h 425520"/>
                    <a:gd name="connsiteX43" fmla="*/ 267246 w 389998"/>
                    <a:gd name="connsiteY43" fmla="*/ 118482 h 425520"/>
                    <a:gd name="connsiteX44" fmla="*/ 267904 w 389998"/>
                    <a:gd name="connsiteY44" fmla="*/ 119058 h 425520"/>
                    <a:gd name="connsiteX45" fmla="*/ 261897 w 389998"/>
                    <a:gd name="connsiteY45" fmla="*/ 115080 h 425520"/>
                    <a:gd name="connsiteX46" fmla="*/ 266067 w 389998"/>
                    <a:gd name="connsiteY46" fmla="*/ 118729 h 425520"/>
                    <a:gd name="connsiteX47" fmla="*/ 266122 w 389998"/>
                    <a:gd name="connsiteY47" fmla="*/ 118756 h 425520"/>
                    <a:gd name="connsiteX48" fmla="*/ 261842 w 389998"/>
                    <a:gd name="connsiteY48" fmla="*/ 114970 h 425520"/>
                    <a:gd name="connsiteX49" fmla="*/ 261897 w 389998"/>
                    <a:gd name="connsiteY49" fmla="*/ 115080 h 425520"/>
                    <a:gd name="connsiteX50" fmla="*/ 263845 w 389998"/>
                    <a:gd name="connsiteY50" fmla="*/ 116699 h 425520"/>
                    <a:gd name="connsiteX51" fmla="*/ 266231 w 389998"/>
                    <a:gd name="connsiteY51" fmla="*/ 118783 h 425520"/>
                    <a:gd name="connsiteX52" fmla="*/ 266314 w 389998"/>
                    <a:gd name="connsiteY52" fmla="*/ 118811 h 425520"/>
                    <a:gd name="connsiteX53" fmla="*/ 264338 w 389998"/>
                    <a:gd name="connsiteY53" fmla="*/ 117055 h 425520"/>
                    <a:gd name="connsiteX54" fmla="*/ 264284 w 389998"/>
                    <a:gd name="connsiteY54" fmla="*/ 117028 h 425520"/>
                    <a:gd name="connsiteX55" fmla="*/ 263845 w 389998"/>
                    <a:gd name="connsiteY55" fmla="*/ 116699 h 425520"/>
                    <a:gd name="connsiteX56" fmla="*/ 264475 w 389998"/>
                    <a:gd name="connsiteY56" fmla="*/ 117165 h 425520"/>
                    <a:gd name="connsiteX57" fmla="*/ 266917 w 389998"/>
                    <a:gd name="connsiteY57" fmla="*/ 118372 h 425520"/>
                    <a:gd name="connsiteX58" fmla="*/ 268042 w 389998"/>
                    <a:gd name="connsiteY58" fmla="*/ 119414 h 425520"/>
                    <a:gd name="connsiteX59" fmla="*/ 266423 w 389998"/>
                    <a:gd name="connsiteY59" fmla="*/ 118866 h 425520"/>
                    <a:gd name="connsiteX60" fmla="*/ 264475 w 389998"/>
                    <a:gd name="connsiteY60" fmla="*/ 117165 h 425520"/>
                    <a:gd name="connsiteX61" fmla="*/ 269084 w 389998"/>
                    <a:gd name="connsiteY61" fmla="*/ 118838 h 425520"/>
                    <a:gd name="connsiteX62" fmla="*/ 268892 w 389998"/>
                    <a:gd name="connsiteY62" fmla="*/ 118811 h 425520"/>
                    <a:gd name="connsiteX63" fmla="*/ 268014 w 389998"/>
                    <a:gd name="connsiteY63" fmla="*/ 119414 h 425520"/>
                    <a:gd name="connsiteX64" fmla="*/ 268892 w 389998"/>
                    <a:gd name="connsiteY64" fmla="*/ 119579 h 425520"/>
                    <a:gd name="connsiteX65" fmla="*/ 269139 w 389998"/>
                    <a:gd name="connsiteY65" fmla="*/ 118838 h 425520"/>
                    <a:gd name="connsiteX66" fmla="*/ 269084 w 389998"/>
                    <a:gd name="connsiteY66" fmla="*/ 118838 h 425520"/>
                    <a:gd name="connsiteX67" fmla="*/ 268535 w 389998"/>
                    <a:gd name="connsiteY67" fmla="*/ 120813 h 425520"/>
                    <a:gd name="connsiteX68" fmla="*/ 268399 w 389998"/>
                    <a:gd name="connsiteY68" fmla="*/ 120676 h 425520"/>
                    <a:gd name="connsiteX69" fmla="*/ 268535 w 389998"/>
                    <a:gd name="connsiteY69" fmla="*/ 120813 h 425520"/>
                    <a:gd name="connsiteX70" fmla="*/ 268563 w 389998"/>
                    <a:gd name="connsiteY70" fmla="*/ 120923 h 425520"/>
                    <a:gd name="connsiteX71" fmla="*/ 268289 w 389998"/>
                    <a:gd name="connsiteY71" fmla="*/ 120649 h 425520"/>
                    <a:gd name="connsiteX72" fmla="*/ 268289 w 389998"/>
                    <a:gd name="connsiteY72" fmla="*/ 120649 h 425520"/>
                    <a:gd name="connsiteX73" fmla="*/ 268563 w 389998"/>
                    <a:gd name="connsiteY73" fmla="*/ 120923 h 425520"/>
                    <a:gd name="connsiteX74" fmla="*/ 293361 w 389998"/>
                    <a:gd name="connsiteY74" fmla="*/ 127095 h 425520"/>
                    <a:gd name="connsiteX75" fmla="*/ 293444 w 389998"/>
                    <a:gd name="connsiteY75" fmla="*/ 127150 h 425520"/>
                    <a:gd name="connsiteX76" fmla="*/ 293361 w 389998"/>
                    <a:gd name="connsiteY76" fmla="*/ 127095 h 425520"/>
                    <a:gd name="connsiteX77" fmla="*/ 293361 w 389998"/>
                    <a:gd name="connsiteY77" fmla="*/ 127095 h 425520"/>
                    <a:gd name="connsiteX78" fmla="*/ 293718 w 389998"/>
                    <a:gd name="connsiteY78" fmla="*/ 127479 h 425520"/>
                    <a:gd name="connsiteX79" fmla="*/ 293828 w 389998"/>
                    <a:gd name="connsiteY79" fmla="*/ 127671 h 425520"/>
                    <a:gd name="connsiteX80" fmla="*/ 293636 w 389998"/>
                    <a:gd name="connsiteY80" fmla="*/ 128001 h 425520"/>
                    <a:gd name="connsiteX81" fmla="*/ 293718 w 389998"/>
                    <a:gd name="connsiteY81" fmla="*/ 128138 h 425520"/>
                    <a:gd name="connsiteX82" fmla="*/ 293636 w 389998"/>
                    <a:gd name="connsiteY82" fmla="*/ 128330 h 425520"/>
                    <a:gd name="connsiteX83" fmla="*/ 293636 w 389998"/>
                    <a:gd name="connsiteY83" fmla="*/ 128467 h 425520"/>
                    <a:gd name="connsiteX84" fmla="*/ 293636 w 389998"/>
                    <a:gd name="connsiteY84" fmla="*/ 128549 h 425520"/>
                    <a:gd name="connsiteX85" fmla="*/ 293910 w 389998"/>
                    <a:gd name="connsiteY85" fmla="*/ 128577 h 425520"/>
                    <a:gd name="connsiteX86" fmla="*/ 293910 w 389998"/>
                    <a:gd name="connsiteY86" fmla="*/ 128577 h 425520"/>
                    <a:gd name="connsiteX87" fmla="*/ 293801 w 389998"/>
                    <a:gd name="connsiteY87" fmla="*/ 128302 h 425520"/>
                    <a:gd name="connsiteX88" fmla="*/ 293718 w 389998"/>
                    <a:gd name="connsiteY88" fmla="*/ 128138 h 425520"/>
                    <a:gd name="connsiteX89" fmla="*/ 293910 w 389998"/>
                    <a:gd name="connsiteY89" fmla="*/ 127809 h 425520"/>
                    <a:gd name="connsiteX90" fmla="*/ 293855 w 389998"/>
                    <a:gd name="connsiteY90" fmla="*/ 127699 h 425520"/>
                    <a:gd name="connsiteX91" fmla="*/ 293855 w 389998"/>
                    <a:gd name="connsiteY91" fmla="*/ 127671 h 425520"/>
                    <a:gd name="connsiteX92" fmla="*/ 293882 w 389998"/>
                    <a:gd name="connsiteY92" fmla="*/ 127644 h 425520"/>
                    <a:gd name="connsiteX93" fmla="*/ 293746 w 389998"/>
                    <a:gd name="connsiteY93" fmla="*/ 127479 h 425520"/>
                    <a:gd name="connsiteX94" fmla="*/ 293691 w 389998"/>
                    <a:gd name="connsiteY94" fmla="*/ 127425 h 425520"/>
                    <a:gd name="connsiteX95" fmla="*/ 293718 w 389998"/>
                    <a:gd name="connsiteY95" fmla="*/ 127479 h 425520"/>
                    <a:gd name="connsiteX96" fmla="*/ 293581 w 389998"/>
                    <a:gd name="connsiteY96" fmla="*/ 127918 h 425520"/>
                    <a:gd name="connsiteX97" fmla="*/ 293581 w 389998"/>
                    <a:gd name="connsiteY97" fmla="*/ 128083 h 425520"/>
                    <a:gd name="connsiteX98" fmla="*/ 293334 w 389998"/>
                    <a:gd name="connsiteY98" fmla="*/ 128522 h 425520"/>
                    <a:gd name="connsiteX99" fmla="*/ 293499 w 389998"/>
                    <a:gd name="connsiteY99" fmla="*/ 128522 h 425520"/>
                    <a:gd name="connsiteX100" fmla="*/ 293609 w 389998"/>
                    <a:gd name="connsiteY100" fmla="*/ 128330 h 425520"/>
                    <a:gd name="connsiteX101" fmla="*/ 293581 w 389998"/>
                    <a:gd name="connsiteY101" fmla="*/ 128083 h 425520"/>
                    <a:gd name="connsiteX102" fmla="*/ 293609 w 389998"/>
                    <a:gd name="connsiteY102" fmla="*/ 128001 h 425520"/>
                    <a:gd name="connsiteX103" fmla="*/ 293526 w 389998"/>
                    <a:gd name="connsiteY103" fmla="*/ 127863 h 425520"/>
                    <a:gd name="connsiteX104" fmla="*/ 293581 w 389998"/>
                    <a:gd name="connsiteY104" fmla="*/ 127918 h 425520"/>
                    <a:gd name="connsiteX105" fmla="*/ 294075 w 389998"/>
                    <a:gd name="connsiteY105" fmla="*/ 127809 h 425520"/>
                    <a:gd name="connsiteX106" fmla="*/ 294404 w 389998"/>
                    <a:gd name="connsiteY106" fmla="*/ 128412 h 425520"/>
                    <a:gd name="connsiteX107" fmla="*/ 294651 w 389998"/>
                    <a:gd name="connsiteY107" fmla="*/ 128796 h 425520"/>
                    <a:gd name="connsiteX108" fmla="*/ 294678 w 389998"/>
                    <a:gd name="connsiteY108" fmla="*/ 128824 h 425520"/>
                    <a:gd name="connsiteX109" fmla="*/ 294953 w 389998"/>
                    <a:gd name="connsiteY109" fmla="*/ 128933 h 425520"/>
                    <a:gd name="connsiteX110" fmla="*/ 294075 w 389998"/>
                    <a:gd name="connsiteY110" fmla="*/ 127809 h 425520"/>
                    <a:gd name="connsiteX111" fmla="*/ 293910 w 389998"/>
                    <a:gd name="connsiteY111" fmla="*/ 127726 h 425520"/>
                    <a:gd name="connsiteX112" fmla="*/ 293937 w 389998"/>
                    <a:gd name="connsiteY112" fmla="*/ 127671 h 425520"/>
                    <a:gd name="connsiteX113" fmla="*/ 293828 w 389998"/>
                    <a:gd name="connsiteY113" fmla="*/ 127589 h 425520"/>
                    <a:gd name="connsiteX114" fmla="*/ 293801 w 389998"/>
                    <a:gd name="connsiteY114" fmla="*/ 127644 h 425520"/>
                    <a:gd name="connsiteX115" fmla="*/ 293910 w 389998"/>
                    <a:gd name="connsiteY115" fmla="*/ 127726 h 425520"/>
                    <a:gd name="connsiteX116" fmla="*/ 293882 w 389998"/>
                    <a:gd name="connsiteY116" fmla="*/ 127809 h 425520"/>
                    <a:gd name="connsiteX117" fmla="*/ 294075 w 389998"/>
                    <a:gd name="connsiteY117" fmla="*/ 128632 h 425520"/>
                    <a:gd name="connsiteX118" fmla="*/ 294239 w 389998"/>
                    <a:gd name="connsiteY118" fmla="*/ 128659 h 425520"/>
                    <a:gd name="connsiteX119" fmla="*/ 294513 w 389998"/>
                    <a:gd name="connsiteY119" fmla="*/ 128741 h 425520"/>
                    <a:gd name="connsiteX120" fmla="*/ 294487 w 389998"/>
                    <a:gd name="connsiteY120" fmla="*/ 130360 h 425520"/>
                    <a:gd name="connsiteX121" fmla="*/ 294651 w 389998"/>
                    <a:gd name="connsiteY121" fmla="*/ 133761 h 425520"/>
                    <a:gd name="connsiteX122" fmla="*/ 295803 w 389998"/>
                    <a:gd name="connsiteY122" fmla="*/ 131539 h 425520"/>
                    <a:gd name="connsiteX123" fmla="*/ 294678 w 389998"/>
                    <a:gd name="connsiteY123" fmla="*/ 128796 h 425520"/>
                    <a:gd name="connsiteX124" fmla="*/ 294596 w 389998"/>
                    <a:gd name="connsiteY124" fmla="*/ 128769 h 425520"/>
                    <a:gd name="connsiteX125" fmla="*/ 294513 w 389998"/>
                    <a:gd name="connsiteY125" fmla="*/ 128741 h 425520"/>
                    <a:gd name="connsiteX126" fmla="*/ 294487 w 389998"/>
                    <a:gd name="connsiteY126" fmla="*/ 128604 h 425520"/>
                    <a:gd name="connsiteX127" fmla="*/ 294432 w 389998"/>
                    <a:gd name="connsiteY127" fmla="*/ 128412 h 425520"/>
                    <a:gd name="connsiteX128" fmla="*/ 294239 w 389998"/>
                    <a:gd name="connsiteY128" fmla="*/ 128110 h 425520"/>
                    <a:gd name="connsiteX129" fmla="*/ 293910 w 389998"/>
                    <a:gd name="connsiteY129" fmla="*/ 127726 h 425520"/>
                    <a:gd name="connsiteX130" fmla="*/ 319120 w 389998"/>
                    <a:gd name="connsiteY130" fmla="*/ 142677 h 425520"/>
                    <a:gd name="connsiteX131" fmla="*/ 319120 w 389998"/>
                    <a:gd name="connsiteY131" fmla="*/ 142622 h 425520"/>
                    <a:gd name="connsiteX132" fmla="*/ 318983 w 389998"/>
                    <a:gd name="connsiteY132" fmla="*/ 142677 h 425520"/>
                    <a:gd name="connsiteX133" fmla="*/ 318956 w 389998"/>
                    <a:gd name="connsiteY133" fmla="*/ 142732 h 425520"/>
                    <a:gd name="connsiteX134" fmla="*/ 318956 w 389998"/>
                    <a:gd name="connsiteY134" fmla="*/ 142732 h 425520"/>
                    <a:gd name="connsiteX135" fmla="*/ 318956 w 389998"/>
                    <a:gd name="connsiteY135" fmla="*/ 142732 h 425520"/>
                    <a:gd name="connsiteX136" fmla="*/ 318983 w 389998"/>
                    <a:gd name="connsiteY136" fmla="*/ 142732 h 425520"/>
                    <a:gd name="connsiteX137" fmla="*/ 319120 w 389998"/>
                    <a:gd name="connsiteY137" fmla="*/ 142677 h 425520"/>
                    <a:gd name="connsiteX138" fmla="*/ 319669 w 389998"/>
                    <a:gd name="connsiteY138" fmla="*/ 142540 h 425520"/>
                    <a:gd name="connsiteX139" fmla="*/ 319367 w 389998"/>
                    <a:gd name="connsiteY139" fmla="*/ 142622 h 425520"/>
                    <a:gd name="connsiteX140" fmla="*/ 319339 w 389998"/>
                    <a:gd name="connsiteY140" fmla="*/ 142704 h 425520"/>
                    <a:gd name="connsiteX141" fmla="*/ 319312 w 389998"/>
                    <a:gd name="connsiteY141" fmla="*/ 142704 h 425520"/>
                    <a:gd name="connsiteX142" fmla="*/ 319284 w 389998"/>
                    <a:gd name="connsiteY142" fmla="*/ 142814 h 425520"/>
                    <a:gd name="connsiteX143" fmla="*/ 319312 w 389998"/>
                    <a:gd name="connsiteY143" fmla="*/ 142786 h 425520"/>
                    <a:gd name="connsiteX144" fmla="*/ 319339 w 389998"/>
                    <a:gd name="connsiteY144" fmla="*/ 142677 h 425520"/>
                    <a:gd name="connsiteX145" fmla="*/ 320025 w 389998"/>
                    <a:gd name="connsiteY145" fmla="*/ 142457 h 425520"/>
                    <a:gd name="connsiteX146" fmla="*/ 319669 w 389998"/>
                    <a:gd name="connsiteY146" fmla="*/ 142540 h 425520"/>
                    <a:gd name="connsiteX147" fmla="*/ 318599 w 389998"/>
                    <a:gd name="connsiteY147" fmla="*/ 143088 h 425520"/>
                    <a:gd name="connsiteX148" fmla="*/ 318462 w 389998"/>
                    <a:gd name="connsiteY148" fmla="*/ 143198 h 425520"/>
                    <a:gd name="connsiteX149" fmla="*/ 318544 w 389998"/>
                    <a:gd name="connsiteY149" fmla="*/ 143280 h 425520"/>
                    <a:gd name="connsiteX150" fmla="*/ 318736 w 389998"/>
                    <a:gd name="connsiteY150" fmla="*/ 143143 h 425520"/>
                    <a:gd name="connsiteX151" fmla="*/ 318901 w 389998"/>
                    <a:gd name="connsiteY151" fmla="*/ 143061 h 425520"/>
                    <a:gd name="connsiteX152" fmla="*/ 318928 w 389998"/>
                    <a:gd name="connsiteY152" fmla="*/ 142924 h 425520"/>
                    <a:gd name="connsiteX153" fmla="*/ 318599 w 389998"/>
                    <a:gd name="connsiteY153" fmla="*/ 143088 h 425520"/>
                    <a:gd name="connsiteX154" fmla="*/ 319339 w 389998"/>
                    <a:gd name="connsiteY154" fmla="*/ 142540 h 425520"/>
                    <a:gd name="connsiteX155" fmla="*/ 319148 w 389998"/>
                    <a:gd name="connsiteY155" fmla="*/ 142594 h 425520"/>
                    <a:gd name="connsiteX156" fmla="*/ 319148 w 389998"/>
                    <a:gd name="connsiteY156" fmla="*/ 142649 h 425520"/>
                    <a:gd name="connsiteX157" fmla="*/ 319148 w 389998"/>
                    <a:gd name="connsiteY157" fmla="*/ 142649 h 425520"/>
                    <a:gd name="connsiteX158" fmla="*/ 319148 w 389998"/>
                    <a:gd name="connsiteY158" fmla="*/ 142649 h 425520"/>
                    <a:gd name="connsiteX159" fmla="*/ 319011 w 389998"/>
                    <a:gd name="connsiteY159" fmla="*/ 142677 h 425520"/>
                    <a:gd name="connsiteX160" fmla="*/ 318956 w 389998"/>
                    <a:gd name="connsiteY160" fmla="*/ 142869 h 425520"/>
                    <a:gd name="connsiteX161" fmla="*/ 318956 w 389998"/>
                    <a:gd name="connsiteY161" fmla="*/ 142869 h 425520"/>
                    <a:gd name="connsiteX162" fmla="*/ 318928 w 389998"/>
                    <a:gd name="connsiteY162" fmla="*/ 143006 h 425520"/>
                    <a:gd name="connsiteX163" fmla="*/ 318928 w 389998"/>
                    <a:gd name="connsiteY163" fmla="*/ 143006 h 425520"/>
                    <a:gd name="connsiteX164" fmla="*/ 318818 w 389998"/>
                    <a:gd name="connsiteY164" fmla="*/ 143500 h 425520"/>
                    <a:gd name="connsiteX165" fmla="*/ 318818 w 389998"/>
                    <a:gd name="connsiteY165" fmla="*/ 143500 h 425520"/>
                    <a:gd name="connsiteX166" fmla="*/ 318928 w 389998"/>
                    <a:gd name="connsiteY166" fmla="*/ 142978 h 425520"/>
                    <a:gd name="connsiteX167" fmla="*/ 318956 w 389998"/>
                    <a:gd name="connsiteY167" fmla="*/ 142951 h 425520"/>
                    <a:gd name="connsiteX168" fmla="*/ 318983 w 389998"/>
                    <a:gd name="connsiteY168" fmla="*/ 142814 h 425520"/>
                    <a:gd name="connsiteX169" fmla="*/ 319120 w 389998"/>
                    <a:gd name="connsiteY169" fmla="*/ 142732 h 425520"/>
                    <a:gd name="connsiteX170" fmla="*/ 319148 w 389998"/>
                    <a:gd name="connsiteY170" fmla="*/ 142567 h 425520"/>
                    <a:gd name="connsiteX171" fmla="*/ 319148 w 389998"/>
                    <a:gd name="connsiteY171" fmla="*/ 142567 h 425520"/>
                    <a:gd name="connsiteX172" fmla="*/ 319148 w 389998"/>
                    <a:gd name="connsiteY172" fmla="*/ 142540 h 425520"/>
                    <a:gd name="connsiteX173" fmla="*/ 319367 w 389998"/>
                    <a:gd name="connsiteY173" fmla="*/ 142457 h 425520"/>
                    <a:gd name="connsiteX174" fmla="*/ 319367 w 389998"/>
                    <a:gd name="connsiteY174" fmla="*/ 142402 h 425520"/>
                    <a:gd name="connsiteX175" fmla="*/ 319339 w 389998"/>
                    <a:gd name="connsiteY175" fmla="*/ 142540 h 425520"/>
                    <a:gd name="connsiteX176" fmla="*/ 296050 w 389998"/>
                    <a:gd name="connsiteY176" fmla="*/ 131046 h 425520"/>
                    <a:gd name="connsiteX177" fmla="*/ 295803 w 389998"/>
                    <a:gd name="connsiteY177" fmla="*/ 131512 h 425520"/>
                    <a:gd name="connsiteX178" fmla="*/ 295227 w 389998"/>
                    <a:gd name="connsiteY178" fmla="*/ 138013 h 425520"/>
                    <a:gd name="connsiteX179" fmla="*/ 295831 w 389998"/>
                    <a:gd name="connsiteY179" fmla="*/ 136943 h 425520"/>
                    <a:gd name="connsiteX180" fmla="*/ 295995 w 389998"/>
                    <a:gd name="connsiteY180" fmla="*/ 136532 h 425520"/>
                    <a:gd name="connsiteX181" fmla="*/ 296324 w 389998"/>
                    <a:gd name="connsiteY181" fmla="*/ 135791 h 425520"/>
                    <a:gd name="connsiteX182" fmla="*/ 296626 w 389998"/>
                    <a:gd name="connsiteY182" fmla="*/ 135243 h 425520"/>
                    <a:gd name="connsiteX183" fmla="*/ 296050 w 389998"/>
                    <a:gd name="connsiteY183" fmla="*/ 131046 h 425520"/>
                    <a:gd name="connsiteX184" fmla="*/ 340270 w 389998"/>
                    <a:gd name="connsiteY184" fmla="*/ 149452 h 425520"/>
                    <a:gd name="connsiteX185" fmla="*/ 340270 w 389998"/>
                    <a:gd name="connsiteY185" fmla="*/ 149452 h 425520"/>
                    <a:gd name="connsiteX186" fmla="*/ 340270 w 389998"/>
                    <a:gd name="connsiteY186" fmla="*/ 149452 h 425520"/>
                    <a:gd name="connsiteX187" fmla="*/ 340270 w 389998"/>
                    <a:gd name="connsiteY187" fmla="*/ 149452 h 425520"/>
                    <a:gd name="connsiteX188" fmla="*/ 310726 w 389998"/>
                    <a:gd name="connsiteY188" fmla="*/ 140921 h 425520"/>
                    <a:gd name="connsiteX189" fmla="*/ 310699 w 389998"/>
                    <a:gd name="connsiteY189" fmla="*/ 141250 h 425520"/>
                    <a:gd name="connsiteX190" fmla="*/ 311522 w 389998"/>
                    <a:gd name="connsiteY190" fmla="*/ 143692 h 425520"/>
                    <a:gd name="connsiteX191" fmla="*/ 312098 w 389998"/>
                    <a:gd name="connsiteY191" fmla="*/ 143280 h 425520"/>
                    <a:gd name="connsiteX192" fmla="*/ 310671 w 389998"/>
                    <a:gd name="connsiteY192" fmla="*/ 140318 h 425520"/>
                    <a:gd name="connsiteX193" fmla="*/ 310726 w 389998"/>
                    <a:gd name="connsiteY193" fmla="*/ 140921 h 425520"/>
                    <a:gd name="connsiteX194" fmla="*/ 344413 w 389998"/>
                    <a:gd name="connsiteY194" fmla="*/ 152717 h 425520"/>
                    <a:gd name="connsiteX195" fmla="*/ 344440 w 389998"/>
                    <a:gd name="connsiteY195" fmla="*/ 152744 h 425520"/>
                    <a:gd name="connsiteX196" fmla="*/ 344495 w 389998"/>
                    <a:gd name="connsiteY196" fmla="*/ 152799 h 425520"/>
                    <a:gd name="connsiteX197" fmla="*/ 344495 w 389998"/>
                    <a:gd name="connsiteY197" fmla="*/ 152799 h 425520"/>
                    <a:gd name="connsiteX198" fmla="*/ 344440 w 389998"/>
                    <a:gd name="connsiteY198" fmla="*/ 152744 h 425520"/>
                    <a:gd name="connsiteX199" fmla="*/ 344413 w 389998"/>
                    <a:gd name="connsiteY199" fmla="*/ 152717 h 425520"/>
                    <a:gd name="connsiteX200" fmla="*/ 344413 w 389998"/>
                    <a:gd name="connsiteY200" fmla="*/ 152717 h 425520"/>
                    <a:gd name="connsiteX201" fmla="*/ 344413 w 389998"/>
                    <a:gd name="connsiteY201" fmla="*/ 152717 h 425520"/>
                    <a:gd name="connsiteX202" fmla="*/ 343782 w 389998"/>
                    <a:gd name="connsiteY202" fmla="*/ 152223 h 425520"/>
                    <a:gd name="connsiteX203" fmla="*/ 344028 w 389998"/>
                    <a:gd name="connsiteY203" fmla="*/ 153458 h 425520"/>
                    <a:gd name="connsiteX204" fmla="*/ 344193 w 389998"/>
                    <a:gd name="connsiteY204" fmla="*/ 153567 h 425520"/>
                    <a:gd name="connsiteX205" fmla="*/ 344413 w 389998"/>
                    <a:gd name="connsiteY205" fmla="*/ 153677 h 425520"/>
                    <a:gd name="connsiteX206" fmla="*/ 344413 w 389998"/>
                    <a:gd name="connsiteY206" fmla="*/ 153265 h 425520"/>
                    <a:gd name="connsiteX207" fmla="*/ 344413 w 389998"/>
                    <a:gd name="connsiteY207" fmla="*/ 152717 h 425520"/>
                    <a:gd name="connsiteX208" fmla="*/ 344275 w 389998"/>
                    <a:gd name="connsiteY208" fmla="*/ 146243 h 425520"/>
                    <a:gd name="connsiteX209" fmla="*/ 344495 w 389998"/>
                    <a:gd name="connsiteY209" fmla="*/ 152799 h 425520"/>
                    <a:gd name="connsiteX210" fmla="*/ 346058 w 389998"/>
                    <a:gd name="connsiteY210" fmla="*/ 154034 h 425520"/>
                    <a:gd name="connsiteX211" fmla="*/ 346141 w 389998"/>
                    <a:gd name="connsiteY211" fmla="*/ 154390 h 425520"/>
                    <a:gd name="connsiteX212" fmla="*/ 346250 w 389998"/>
                    <a:gd name="connsiteY212" fmla="*/ 154418 h 425520"/>
                    <a:gd name="connsiteX213" fmla="*/ 346250 w 389998"/>
                    <a:gd name="connsiteY213" fmla="*/ 154171 h 425520"/>
                    <a:gd name="connsiteX214" fmla="*/ 346058 w 389998"/>
                    <a:gd name="connsiteY214" fmla="*/ 154034 h 425520"/>
                    <a:gd name="connsiteX215" fmla="*/ 344275 w 389998"/>
                    <a:gd name="connsiteY215" fmla="*/ 146243 h 425520"/>
                    <a:gd name="connsiteX216" fmla="*/ 294130 w 389998"/>
                    <a:gd name="connsiteY216" fmla="*/ 129098 h 425520"/>
                    <a:gd name="connsiteX217" fmla="*/ 288122 w 389998"/>
                    <a:gd name="connsiteY217" fmla="*/ 139934 h 425520"/>
                    <a:gd name="connsiteX218" fmla="*/ 288040 w 389998"/>
                    <a:gd name="connsiteY218" fmla="*/ 140949 h 425520"/>
                    <a:gd name="connsiteX219" fmla="*/ 294513 w 389998"/>
                    <a:gd name="connsiteY219" fmla="*/ 130360 h 425520"/>
                    <a:gd name="connsiteX220" fmla="*/ 294377 w 389998"/>
                    <a:gd name="connsiteY220" fmla="*/ 129811 h 425520"/>
                    <a:gd name="connsiteX221" fmla="*/ 294130 w 389998"/>
                    <a:gd name="connsiteY221" fmla="*/ 129098 h 425520"/>
                    <a:gd name="connsiteX222" fmla="*/ 343480 w 389998"/>
                    <a:gd name="connsiteY222" fmla="*/ 153073 h 425520"/>
                    <a:gd name="connsiteX223" fmla="*/ 343699 w 389998"/>
                    <a:gd name="connsiteY223" fmla="*/ 153540 h 425520"/>
                    <a:gd name="connsiteX224" fmla="*/ 343946 w 389998"/>
                    <a:gd name="connsiteY224" fmla="*/ 153704 h 425520"/>
                    <a:gd name="connsiteX225" fmla="*/ 344083 w 389998"/>
                    <a:gd name="connsiteY225" fmla="*/ 153759 h 425520"/>
                    <a:gd name="connsiteX226" fmla="*/ 344275 w 389998"/>
                    <a:gd name="connsiteY226" fmla="*/ 154747 h 425520"/>
                    <a:gd name="connsiteX227" fmla="*/ 344358 w 389998"/>
                    <a:gd name="connsiteY227" fmla="*/ 154939 h 425520"/>
                    <a:gd name="connsiteX228" fmla="*/ 344358 w 389998"/>
                    <a:gd name="connsiteY228" fmla="*/ 155186 h 425520"/>
                    <a:gd name="connsiteX229" fmla="*/ 344468 w 389998"/>
                    <a:gd name="connsiteY229" fmla="*/ 155734 h 425520"/>
                    <a:gd name="connsiteX230" fmla="*/ 344468 w 389998"/>
                    <a:gd name="connsiteY230" fmla="*/ 156118 h 425520"/>
                    <a:gd name="connsiteX231" fmla="*/ 344577 w 389998"/>
                    <a:gd name="connsiteY231" fmla="*/ 156201 h 425520"/>
                    <a:gd name="connsiteX232" fmla="*/ 344495 w 389998"/>
                    <a:gd name="connsiteY232" fmla="*/ 155734 h 425520"/>
                    <a:gd name="connsiteX233" fmla="*/ 344495 w 389998"/>
                    <a:gd name="connsiteY233" fmla="*/ 155405 h 425520"/>
                    <a:gd name="connsiteX234" fmla="*/ 344495 w 389998"/>
                    <a:gd name="connsiteY234" fmla="*/ 155186 h 425520"/>
                    <a:gd name="connsiteX235" fmla="*/ 344385 w 389998"/>
                    <a:gd name="connsiteY235" fmla="*/ 154939 h 425520"/>
                    <a:gd name="connsiteX236" fmla="*/ 344385 w 389998"/>
                    <a:gd name="connsiteY236" fmla="*/ 153924 h 425520"/>
                    <a:gd name="connsiteX237" fmla="*/ 344083 w 389998"/>
                    <a:gd name="connsiteY237" fmla="*/ 153759 h 425520"/>
                    <a:gd name="connsiteX238" fmla="*/ 344028 w 389998"/>
                    <a:gd name="connsiteY238" fmla="*/ 153403 h 425520"/>
                    <a:gd name="connsiteX239" fmla="*/ 343617 w 389998"/>
                    <a:gd name="connsiteY239" fmla="*/ 153156 h 425520"/>
                    <a:gd name="connsiteX240" fmla="*/ 343480 w 389998"/>
                    <a:gd name="connsiteY240" fmla="*/ 153073 h 425520"/>
                    <a:gd name="connsiteX241" fmla="*/ 344577 w 389998"/>
                    <a:gd name="connsiteY241" fmla="*/ 156228 h 425520"/>
                    <a:gd name="connsiteX242" fmla="*/ 344934 w 389998"/>
                    <a:gd name="connsiteY242" fmla="*/ 156146 h 425520"/>
                    <a:gd name="connsiteX243" fmla="*/ 344577 w 389998"/>
                    <a:gd name="connsiteY243" fmla="*/ 156228 h 425520"/>
                    <a:gd name="connsiteX244" fmla="*/ 344468 w 389998"/>
                    <a:gd name="connsiteY244" fmla="*/ 156146 h 425520"/>
                    <a:gd name="connsiteX245" fmla="*/ 344358 w 389998"/>
                    <a:gd name="connsiteY245" fmla="*/ 156036 h 425520"/>
                    <a:gd name="connsiteX246" fmla="*/ 344358 w 389998"/>
                    <a:gd name="connsiteY246" fmla="*/ 156228 h 425520"/>
                    <a:gd name="connsiteX247" fmla="*/ 344468 w 389998"/>
                    <a:gd name="connsiteY247" fmla="*/ 156338 h 425520"/>
                    <a:gd name="connsiteX248" fmla="*/ 344468 w 389998"/>
                    <a:gd name="connsiteY248" fmla="*/ 156146 h 425520"/>
                    <a:gd name="connsiteX249" fmla="*/ 344468 w 389998"/>
                    <a:gd name="connsiteY249" fmla="*/ 156310 h 425520"/>
                    <a:gd name="connsiteX250" fmla="*/ 344961 w 389998"/>
                    <a:gd name="connsiteY250" fmla="*/ 156228 h 425520"/>
                    <a:gd name="connsiteX251" fmla="*/ 344468 w 389998"/>
                    <a:gd name="connsiteY251" fmla="*/ 156310 h 425520"/>
                    <a:gd name="connsiteX252" fmla="*/ 338076 w 389998"/>
                    <a:gd name="connsiteY252" fmla="*/ 148520 h 425520"/>
                    <a:gd name="connsiteX253" fmla="*/ 337966 w 389998"/>
                    <a:gd name="connsiteY253" fmla="*/ 150358 h 425520"/>
                    <a:gd name="connsiteX254" fmla="*/ 337883 w 389998"/>
                    <a:gd name="connsiteY254" fmla="*/ 151318 h 425520"/>
                    <a:gd name="connsiteX255" fmla="*/ 344358 w 389998"/>
                    <a:gd name="connsiteY255" fmla="*/ 156393 h 425520"/>
                    <a:gd name="connsiteX256" fmla="*/ 344358 w 389998"/>
                    <a:gd name="connsiteY256" fmla="*/ 156201 h 425520"/>
                    <a:gd name="connsiteX257" fmla="*/ 338131 w 389998"/>
                    <a:gd name="connsiteY257" fmla="*/ 147011 h 425520"/>
                    <a:gd name="connsiteX258" fmla="*/ 338076 w 389998"/>
                    <a:gd name="connsiteY258" fmla="*/ 148520 h 425520"/>
                    <a:gd name="connsiteX259" fmla="*/ 344989 w 389998"/>
                    <a:gd name="connsiteY259" fmla="*/ 156283 h 425520"/>
                    <a:gd name="connsiteX260" fmla="*/ 345126 w 389998"/>
                    <a:gd name="connsiteY260" fmla="*/ 156557 h 425520"/>
                    <a:gd name="connsiteX261" fmla="*/ 344358 w 389998"/>
                    <a:gd name="connsiteY261" fmla="*/ 156420 h 425520"/>
                    <a:gd name="connsiteX262" fmla="*/ 344989 w 389998"/>
                    <a:gd name="connsiteY262" fmla="*/ 156283 h 425520"/>
                    <a:gd name="connsiteX263" fmla="*/ 288423 w 389998"/>
                    <a:gd name="connsiteY263" fmla="*/ 137437 h 425520"/>
                    <a:gd name="connsiteX264" fmla="*/ 286997 w 389998"/>
                    <a:gd name="connsiteY264" fmla="*/ 140071 h 425520"/>
                    <a:gd name="connsiteX265" fmla="*/ 286641 w 389998"/>
                    <a:gd name="connsiteY265" fmla="*/ 140510 h 425520"/>
                    <a:gd name="connsiteX266" fmla="*/ 285708 w 389998"/>
                    <a:gd name="connsiteY266" fmla="*/ 141579 h 425520"/>
                    <a:gd name="connsiteX267" fmla="*/ 284830 w 389998"/>
                    <a:gd name="connsiteY267" fmla="*/ 142512 h 425520"/>
                    <a:gd name="connsiteX268" fmla="*/ 284803 w 389998"/>
                    <a:gd name="connsiteY268" fmla="*/ 142594 h 425520"/>
                    <a:gd name="connsiteX269" fmla="*/ 285598 w 389998"/>
                    <a:gd name="connsiteY269" fmla="*/ 142567 h 425520"/>
                    <a:gd name="connsiteX270" fmla="*/ 285653 w 389998"/>
                    <a:gd name="connsiteY270" fmla="*/ 142567 h 425520"/>
                    <a:gd name="connsiteX271" fmla="*/ 286997 w 389998"/>
                    <a:gd name="connsiteY271" fmla="*/ 140098 h 425520"/>
                    <a:gd name="connsiteX272" fmla="*/ 287546 w 389998"/>
                    <a:gd name="connsiteY272" fmla="*/ 139467 h 425520"/>
                    <a:gd name="connsiteX273" fmla="*/ 288369 w 389998"/>
                    <a:gd name="connsiteY273" fmla="*/ 137958 h 425520"/>
                    <a:gd name="connsiteX274" fmla="*/ 288396 w 389998"/>
                    <a:gd name="connsiteY274" fmla="*/ 137821 h 425520"/>
                    <a:gd name="connsiteX275" fmla="*/ 288423 w 389998"/>
                    <a:gd name="connsiteY275" fmla="*/ 137437 h 425520"/>
                    <a:gd name="connsiteX276" fmla="*/ 284090 w 389998"/>
                    <a:gd name="connsiteY276" fmla="*/ 142540 h 425520"/>
                    <a:gd name="connsiteX277" fmla="*/ 284117 w 389998"/>
                    <a:gd name="connsiteY277" fmla="*/ 142210 h 425520"/>
                    <a:gd name="connsiteX278" fmla="*/ 283925 w 389998"/>
                    <a:gd name="connsiteY278" fmla="*/ 142540 h 425520"/>
                    <a:gd name="connsiteX279" fmla="*/ 283980 w 389998"/>
                    <a:gd name="connsiteY279" fmla="*/ 142540 h 425520"/>
                    <a:gd name="connsiteX280" fmla="*/ 284090 w 389998"/>
                    <a:gd name="connsiteY280" fmla="*/ 142540 h 425520"/>
                    <a:gd name="connsiteX281" fmla="*/ 283623 w 389998"/>
                    <a:gd name="connsiteY281" fmla="*/ 140976 h 425520"/>
                    <a:gd name="connsiteX282" fmla="*/ 282361 w 389998"/>
                    <a:gd name="connsiteY282" fmla="*/ 142293 h 425520"/>
                    <a:gd name="connsiteX283" fmla="*/ 283486 w 389998"/>
                    <a:gd name="connsiteY283" fmla="*/ 142485 h 425520"/>
                    <a:gd name="connsiteX284" fmla="*/ 283623 w 389998"/>
                    <a:gd name="connsiteY284" fmla="*/ 140976 h 425520"/>
                    <a:gd name="connsiteX285" fmla="*/ 293636 w 389998"/>
                    <a:gd name="connsiteY285" fmla="*/ 140482 h 425520"/>
                    <a:gd name="connsiteX286" fmla="*/ 289850 w 389998"/>
                    <a:gd name="connsiteY286" fmla="*/ 143198 h 425520"/>
                    <a:gd name="connsiteX287" fmla="*/ 289411 w 389998"/>
                    <a:gd name="connsiteY287" fmla="*/ 144103 h 425520"/>
                    <a:gd name="connsiteX288" fmla="*/ 291798 w 389998"/>
                    <a:gd name="connsiteY288" fmla="*/ 143061 h 425520"/>
                    <a:gd name="connsiteX289" fmla="*/ 293636 w 389998"/>
                    <a:gd name="connsiteY289" fmla="*/ 140482 h 425520"/>
                    <a:gd name="connsiteX290" fmla="*/ 287655 w 389998"/>
                    <a:gd name="connsiteY290" fmla="*/ 139303 h 425520"/>
                    <a:gd name="connsiteX291" fmla="*/ 287546 w 389998"/>
                    <a:gd name="connsiteY291" fmla="*/ 139440 h 425520"/>
                    <a:gd name="connsiteX292" fmla="*/ 285873 w 389998"/>
                    <a:gd name="connsiteY292" fmla="*/ 142512 h 425520"/>
                    <a:gd name="connsiteX293" fmla="*/ 285653 w 389998"/>
                    <a:gd name="connsiteY293" fmla="*/ 142540 h 425520"/>
                    <a:gd name="connsiteX294" fmla="*/ 285351 w 389998"/>
                    <a:gd name="connsiteY294" fmla="*/ 143116 h 425520"/>
                    <a:gd name="connsiteX295" fmla="*/ 284858 w 389998"/>
                    <a:gd name="connsiteY295" fmla="*/ 143637 h 425520"/>
                    <a:gd name="connsiteX296" fmla="*/ 284666 w 389998"/>
                    <a:gd name="connsiteY296" fmla="*/ 143856 h 425520"/>
                    <a:gd name="connsiteX297" fmla="*/ 284912 w 389998"/>
                    <a:gd name="connsiteY297" fmla="*/ 143884 h 425520"/>
                    <a:gd name="connsiteX298" fmla="*/ 285351 w 389998"/>
                    <a:gd name="connsiteY298" fmla="*/ 143116 h 425520"/>
                    <a:gd name="connsiteX299" fmla="*/ 285873 w 389998"/>
                    <a:gd name="connsiteY299" fmla="*/ 142567 h 425520"/>
                    <a:gd name="connsiteX300" fmla="*/ 285900 w 389998"/>
                    <a:gd name="connsiteY300" fmla="*/ 142512 h 425520"/>
                    <a:gd name="connsiteX301" fmla="*/ 285927 w 389998"/>
                    <a:gd name="connsiteY301" fmla="*/ 142512 h 425520"/>
                    <a:gd name="connsiteX302" fmla="*/ 286311 w 389998"/>
                    <a:gd name="connsiteY302" fmla="*/ 142101 h 425520"/>
                    <a:gd name="connsiteX303" fmla="*/ 287244 w 389998"/>
                    <a:gd name="connsiteY303" fmla="*/ 141031 h 425520"/>
                    <a:gd name="connsiteX304" fmla="*/ 288177 w 389998"/>
                    <a:gd name="connsiteY304" fmla="*/ 139934 h 425520"/>
                    <a:gd name="connsiteX305" fmla="*/ 288177 w 389998"/>
                    <a:gd name="connsiteY305" fmla="*/ 139851 h 425520"/>
                    <a:gd name="connsiteX306" fmla="*/ 288341 w 389998"/>
                    <a:gd name="connsiteY306" fmla="*/ 138535 h 425520"/>
                    <a:gd name="connsiteX307" fmla="*/ 287655 w 389998"/>
                    <a:gd name="connsiteY307" fmla="*/ 139303 h 425520"/>
                    <a:gd name="connsiteX308" fmla="*/ 284638 w 389998"/>
                    <a:gd name="connsiteY308" fmla="*/ 142841 h 425520"/>
                    <a:gd name="connsiteX309" fmla="*/ 284117 w 389998"/>
                    <a:gd name="connsiteY309" fmla="*/ 143747 h 425520"/>
                    <a:gd name="connsiteX310" fmla="*/ 284528 w 389998"/>
                    <a:gd name="connsiteY310" fmla="*/ 143829 h 425520"/>
                    <a:gd name="connsiteX311" fmla="*/ 284556 w 389998"/>
                    <a:gd name="connsiteY311" fmla="*/ 143829 h 425520"/>
                    <a:gd name="connsiteX312" fmla="*/ 284583 w 389998"/>
                    <a:gd name="connsiteY312" fmla="*/ 143417 h 425520"/>
                    <a:gd name="connsiteX313" fmla="*/ 284638 w 389998"/>
                    <a:gd name="connsiteY313" fmla="*/ 142841 h 425520"/>
                    <a:gd name="connsiteX314" fmla="*/ 283705 w 389998"/>
                    <a:gd name="connsiteY314" fmla="*/ 143692 h 425520"/>
                    <a:gd name="connsiteX315" fmla="*/ 284007 w 389998"/>
                    <a:gd name="connsiteY315" fmla="*/ 143747 h 425520"/>
                    <a:gd name="connsiteX316" fmla="*/ 284035 w 389998"/>
                    <a:gd name="connsiteY316" fmla="*/ 143335 h 425520"/>
                    <a:gd name="connsiteX317" fmla="*/ 283705 w 389998"/>
                    <a:gd name="connsiteY317" fmla="*/ 143692 h 425520"/>
                    <a:gd name="connsiteX318" fmla="*/ 291551 w 389998"/>
                    <a:gd name="connsiteY318" fmla="*/ 139851 h 425520"/>
                    <a:gd name="connsiteX319" fmla="*/ 287930 w 389998"/>
                    <a:gd name="connsiteY319" fmla="*/ 142018 h 425520"/>
                    <a:gd name="connsiteX320" fmla="*/ 287820 w 389998"/>
                    <a:gd name="connsiteY320" fmla="*/ 143555 h 425520"/>
                    <a:gd name="connsiteX321" fmla="*/ 287820 w 389998"/>
                    <a:gd name="connsiteY321" fmla="*/ 143801 h 425520"/>
                    <a:gd name="connsiteX322" fmla="*/ 285351 w 389998"/>
                    <a:gd name="connsiteY322" fmla="*/ 143939 h 425520"/>
                    <a:gd name="connsiteX323" fmla="*/ 285242 w 389998"/>
                    <a:gd name="connsiteY323" fmla="*/ 144048 h 425520"/>
                    <a:gd name="connsiteX324" fmla="*/ 284940 w 389998"/>
                    <a:gd name="connsiteY324" fmla="*/ 144350 h 425520"/>
                    <a:gd name="connsiteX325" fmla="*/ 287765 w 389998"/>
                    <a:gd name="connsiteY325" fmla="*/ 144432 h 425520"/>
                    <a:gd name="connsiteX326" fmla="*/ 287793 w 389998"/>
                    <a:gd name="connsiteY326" fmla="*/ 143801 h 425520"/>
                    <a:gd name="connsiteX327" fmla="*/ 288561 w 389998"/>
                    <a:gd name="connsiteY327" fmla="*/ 143637 h 425520"/>
                    <a:gd name="connsiteX328" fmla="*/ 289329 w 389998"/>
                    <a:gd name="connsiteY328" fmla="*/ 143417 h 425520"/>
                    <a:gd name="connsiteX329" fmla="*/ 289850 w 389998"/>
                    <a:gd name="connsiteY329" fmla="*/ 143225 h 425520"/>
                    <a:gd name="connsiteX330" fmla="*/ 291551 w 389998"/>
                    <a:gd name="connsiteY330" fmla="*/ 139851 h 425520"/>
                    <a:gd name="connsiteX331" fmla="*/ 286394 w 389998"/>
                    <a:gd name="connsiteY331" fmla="*/ 142430 h 425520"/>
                    <a:gd name="connsiteX332" fmla="*/ 285900 w 389998"/>
                    <a:gd name="connsiteY332" fmla="*/ 142485 h 425520"/>
                    <a:gd name="connsiteX333" fmla="*/ 285845 w 389998"/>
                    <a:gd name="connsiteY333" fmla="*/ 142540 h 425520"/>
                    <a:gd name="connsiteX334" fmla="*/ 285104 w 389998"/>
                    <a:gd name="connsiteY334" fmla="*/ 143911 h 425520"/>
                    <a:gd name="connsiteX335" fmla="*/ 284912 w 389998"/>
                    <a:gd name="connsiteY335" fmla="*/ 143884 h 425520"/>
                    <a:gd name="connsiteX336" fmla="*/ 284666 w 389998"/>
                    <a:gd name="connsiteY336" fmla="*/ 144295 h 425520"/>
                    <a:gd name="connsiteX337" fmla="*/ 284858 w 389998"/>
                    <a:gd name="connsiteY337" fmla="*/ 144323 h 425520"/>
                    <a:gd name="connsiteX338" fmla="*/ 285104 w 389998"/>
                    <a:gd name="connsiteY338" fmla="*/ 143884 h 425520"/>
                    <a:gd name="connsiteX339" fmla="*/ 285351 w 389998"/>
                    <a:gd name="connsiteY339" fmla="*/ 143911 h 425520"/>
                    <a:gd name="connsiteX340" fmla="*/ 286668 w 389998"/>
                    <a:gd name="connsiteY340" fmla="*/ 142457 h 425520"/>
                    <a:gd name="connsiteX341" fmla="*/ 286805 w 389998"/>
                    <a:gd name="connsiteY341" fmla="*/ 142293 h 425520"/>
                    <a:gd name="connsiteX342" fmla="*/ 286394 w 389998"/>
                    <a:gd name="connsiteY342" fmla="*/ 142430 h 425520"/>
                    <a:gd name="connsiteX343" fmla="*/ 282005 w 389998"/>
                    <a:gd name="connsiteY343" fmla="*/ 143088 h 425520"/>
                    <a:gd name="connsiteX344" fmla="*/ 283843 w 389998"/>
                    <a:gd name="connsiteY344" fmla="*/ 144103 h 425520"/>
                    <a:gd name="connsiteX345" fmla="*/ 284281 w 389998"/>
                    <a:gd name="connsiteY345" fmla="*/ 144213 h 425520"/>
                    <a:gd name="connsiteX346" fmla="*/ 282937 w 389998"/>
                    <a:gd name="connsiteY346" fmla="*/ 143445 h 425520"/>
                    <a:gd name="connsiteX347" fmla="*/ 282416 w 389998"/>
                    <a:gd name="connsiteY347" fmla="*/ 143253 h 425520"/>
                    <a:gd name="connsiteX348" fmla="*/ 282005 w 389998"/>
                    <a:gd name="connsiteY348" fmla="*/ 143088 h 425520"/>
                    <a:gd name="connsiteX349" fmla="*/ 284281 w 389998"/>
                    <a:gd name="connsiteY349" fmla="*/ 144213 h 425520"/>
                    <a:gd name="connsiteX350" fmla="*/ 284556 w 389998"/>
                    <a:gd name="connsiteY350" fmla="*/ 144268 h 425520"/>
                    <a:gd name="connsiteX351" fmla="*/ 284583 w 389998"/>
                    <a:gd name="connsiteY351" fmla="*/ 143884 h 425520"/>
                    <a:gd name="connsiteX352" fmla="*/ 284281 w 389998"/>
                    <a:gd name="connsiteY352" fmla="*/ 144213 h 425520"/>
                    <a:gd name="connsiteX353" fmla="*/ 281593 w 389998"/>
                    <a:gd name="connsiteY353" fmla="*/ 142896 h 425520"/>
                    <a:gd name="connsiteX354" fmla="*/ 283678 w 389998"/>
                    <a:gd name="connsiteY354" fmla="*/ 144048 h 425520"/>
                    <a:gd name="connsiteX355" fmla="*/ 283843 w 389998"/>
                    <a:gd name="connsiteY355" fmla="*/ 144103 h 425520"/>
                    <a:gd name="connsiteX356" fmla="*/ 284556 w 389998"/>
                    <a:gd name="connsiteY356" fmla="*/ 144487 h 425520"/>
                    <a:gd name="connsiteX357" fmla="*/ 283843 w 389998"/>
                    <a:gd name="connsiteY357" fmla="*/ 144103 h 425520"/>
                    <a:gd name="connsiteX358" fmla="*/ 283843 w 389998"/>
                    <a:gd name="connsiteY358" fmla="*/ 144103 h 425520"/>
                    <a:gd name="connsiteX359" fmla="*/ 281895 w 389998"/>
                    <a:gd name="connsiteY359" fmla="*/ 143033 h 425520"/>
                    <a:gd name="connsiteX360" fmla="*/ 281785 w 389998"/>
                    <a:gd name="connsiteY360" fmla="*/ 142978 h 425520"/>
                    <a:gd name="connsiteX361" fmla="*/ 281593 w 389998"/>
                    <a:gd name="connsiteY361" fmla="*/ 142896 h 425520"/>
                    <a:gd name="connsiteX362" fmla="*/ 312481 w 389998"/>
                    <a:gd name="connsiteY362" fmla="*/ 145722 h 425520"/>
                    <a:gd name="connsiteX363" fmla="*/ 310754 w 389998"/>
                    <a:gd name="connsiteY363" fmla="*/ 151674 h 425520"/>
                    <a:gd name="connsiteX364" fmla="*/ 311878 w 389998"/>
                    <a:gd name="connsiteY364" fmla="*/ 149535 h 425520"/>
                    <a:gd name="connsiteX365" fmla="*/ 312481 w 389998"/>
                    <a:gd name="connsiteY365" fmla="*/ 145722 h 425520"/>
                    <a:gd name="connsiteX366" fmla="*/ 318352 w 389998"/>
                    <a:gd name="connsiteY366" fmla="*/ 143061 h 425520"/>
                    <a:gd name="connsiteX367" fmla="*/ 316432 w 389998"/>
                    <a:gd name="connsiteY367" fmla="*/ 153211 h 425520"/>
                    <a:gd name="connsiteX368" fmla="*/ 316569 w 389998"/>
                    <a:gd name="connsiteY368" fmla="*/ 152607 h 425520"/>
                    <a:gd name="connsiteX369" fmla="*/ 318435 w 389998"/>
                    <a:gd name="connsiteY369" fmla="*/ 143225 h 425520"/>
                    <a:gd name="connsiteX370" fmla="*/ 318352 w 389998"/>
                    <a:gd name="connsiteY370" fmla="*/ 143061 h 425520"/>
                    <a:gd name="connsiteX371" fmla="*/ 316486 w 389998"/>
                    <a:gd name="connsiteY371" fmla="*/ 153403 h 425520"/>
                    <a:gd name="connsiteX372" fmla="*/ 316459 w 389998"/>
                    <a:gd name="connsiteY372" fmla="*/ 153567 h 425520"/>
                    <a:gd name="connsiteX373" fmla="*/ 316486 w 389998"/>
                    <a:gd name="connsiteY373" fmla="*/ 153704 h 425520"/>
                    <a:gd name="connsiteX374" fmla="*/ 316541 w 389998"/>
                    <a:gd name="connsiteY374" fmla="*/ 153540 h 425520"/>
                    <a:gd name="connsiteX375" fmla="*/ 316486 w 389998"/>
                    <a:gd name="connsiteY375" fmla="*/ 153403 h 425520"/>
                    <a:gd name="connsiteX376" fmla="*/ 316624 w 389998"/>
                    <a:gd name="connsiteY376" fmla="*/ 152772 h 425520"/>
                    <a:gd name="connsiteX377" fmla="*/ 316596 w 389998"/>
                    <a:gd name="connsiteY377" fmla="*/ 152607 h 425520"/>
                    <a:gd name="connsiteX378" fmla="*/ 316679 w 389998"/>
                    <a:gd name="connsiteY378" fmla="*/ 152223 h 425520"/>
                    <a:gd name="connsiteX379" fmla="*/ 316679 w 389998"/>
                    <a:gd name="connsiteY379" fmla="*/ 152196 h 425520"/>
                    <a:gd name="connsiteX380" fmla="*/ 316596 w 389998"/>
                    <a:gd name="connsiteY380" fmla="*/ 152580 h 425520"/>
                    <a:gd name="connsiteX381" fmla="*/ 316596 w 389998"/>
                    <a:gd name="connsiteY381" fmla="*/ 152607 h 425520"/>
                    <a:gd name="connsiteX382" fmla="*/ 316459 w 389998"/>
                    <a:gd name="connsiteY382" fmla="*/ 153211 h 425520"/>
                    <a:gd name="connsiteX383" fmla="*/ 316486 w 389998"/>
                    <a:gd name="connsiteY383" fmla="*/ 153403 h 425520"/>
                    <a:gd name="connsiteX384" fmla="*/ 316569 w 389998"/>
                    <a:gd name="connsiteY384" fmla="*/ 154308 h 425520"/>
                    <a:gd name="connsiteX385" fmla="*/ 316624 w 389998"/>
                    <a:gd name="connsiteY385" fmla="*/ 154143 h 425520"/>
                    <a:gd name="connsiteX386" fmla="*/ 316596 w 389998"/>
                    <a:gd name="connsiteY386" fmla="*/ 153951 h 425520"/>
                    <a:gd name="connsiteX387" fmla="*/ 316734 w 389998"/>
                    <a:gd name="connsiteY387" fmla="*/ 153348 h 425520"/>
                    <a:gd name="connsiteX388" fmla="*/ 316651 w 389998"/>
                    <a:gd name="connsiteY388" fmla="*/ 152936 h 425520"/>
                    <a:gd name="connsiteX389" fmla="*/ 316514 w 389998"/>
                    <a:gd name="connsiteY389" fmla="*/ 153540 h 425520"/>
                    <a:gd name="connsiteX390" fmla="*/ 316596 w 389998"/>
                    <a:gd name="connsiteY390" fmla="*/ 153951 h 425520"/>
                    <a:gd name="connsiteX391" fmla="*/ 316569 w 389998"/>
                    <a:gd name="connsiteY391" fmla="*/ 154116 h 425520"/>
                    <a:gd name="connsiteX392" fmla="*/ 316569 w 389998"/>
                    <a:gd name="connsiteY392" fmla="*/ 154308 h 425520"/>
                    <a:gd name="connsiteX393" fmla="*/ 295885 w 389998"/>
                    <a:gd name="connsiteY393" fmla="*/ 136834 h 425520"/>
                    <a:gd name="connsiteX394" fmla="*/ 295831 w 389998"/>
                    <a:gd name="connsiteY394" fmla="*/ 136971 h 425520"/>
                    <a:gd name="connsiteX395" fmla="*/ 295117 w 389998"/>
                    <a:gd name="connsiteY395" fmla="*/ 139824 h 425520"/>
                    <a:gd name="connsiteX396" fmla="*/ 291798 w 389998"/>
                    <a:gd name="connsiteY396" fmla="*/ 143088 h 425520"/>
                    <a:gd name="connsiteX397" fmla="*/ 288067 w 389998"/>
                    <a:gd name="connsiteY397" fmla="*/ 147642 h 425520"/>
                    <a:gd name="connsiteX398" fmla="*/ 294623 w 389998"/>
                    <a:gd name="connsiteY398" fmla="*/ 146984 h 425520"/>
                    <a:gd name="connsiteX399" fmla="*/ 295145 w 389998"/>
                    <a:gd name="connsiteY399" fmla="*/ 139824 h 425520"/>
                    <a:gd name="connsiteX400" fmla="*/ 295172 w 389998"/>
                    <a:gd name="connsiteY400" fmla="*/ 139769 h 425520"/>
                    <a:gd name="connsiteX401" fmla="*/ 295885 w 389998"/>
                    <a:gd name="connsiteY401" fmla="*/ 136834 h 425520"/>
                    <a:gd name="connsiteX402" fmla="*/ 337637 w 389998"/>
                    <a:gd name="connsiteY402" fmla="*/ 142786 h 425520"/>
                    <a:gd name="connsiteX403" fmla="*/ 335635 w 389998"/>
                    <a:gd name="connsiteY403" fmla="*/ 141525 h 425520"/>
                    <a:gd name="connsiteX404" fmla="*/ 335607 w 389998"/>
                    <a:gd name="connsiteY404" fmla="*/ 141525 h 425520"/>
                    <a:gd name="connsiteX405" fmla="*/ 336622 w 389998"/>
                    <a:gd name="connsiteY405" fmla="*/ 160096 h 425520"/>
                    <a:gd name="connsiteX406" fmla="*/ 336567 w 389998"/>
                    <a:gd name="connsiteY406" fmla="*/ 160370 h 425520"/>
                    <a:gd name="connsiteX407" fmla="*/ 336649 w 389998"/>
                    <a:gd name="connsiteY407" fmla="*/ 160480 h 425520"/>
                    <a:gd name="connsiteX408" fmla="*/ 336622 w 389998"/>
                    <a:gd name="connsiteY408" fmla="*/ 160096 h 425520"/>
                    <a:gd name="connsiteX409" fmla="*/ 337883 w 389998"/>
                    <a:gd name="connsiteY409" fmla="*/ 151290 h 425520"/>
                    <a:gd name="connsiteX410" fmla="*/ 336979 w 389998"/>
                    <a:gd name="connsiteY410" fmla="*/ 148657 h 425520"/>
                    <a:gd name="connsiteX411" fmla="*/ 337637 w 389998"/>
                    <a:gd name="connsiteY411" fmla="*/ 142786 h 425520"/>
                    <a:gd name="connsiteX412" fmla="*/ 316734 w 389998"/>
                    <a:gd name="connsiteY412" fmla="*/ 154665 h 425520"/>
                    <a:gd name="connsiteX413" fmla="*/ 316843 w 389998"/>
                    <a:gd name="connsiteY413" fmla="*/ 154088 h 425520"/>
                    <a:gd name="connsiteX414" fmla="*/ 316761 w 389998"/>
                    <a:gd name="connsiteY414" fmla="*/ 153567 h 425520"/>
                    <a:gd name="connsiteX415" fmla="*/ 316624 w 389998"/>
                    <a:gd name="connsiteY415" fmla="*/ 154143 h 425520"/>
                    <a:gd name="connsiteX416" fmla="*/ 316651 w 389998"/>
                    <a:gd name="connsiteY416" fmla="*/ 154335 h 425520"/>
                    <a:gd name="connsiteX417" fmla="*/ 316734 w 389998"/>
                    <a:gd name="connsiteY417" fmla="*/ 154665 h 425520"/>
                    <a:gd name="connsiteX418" fmla="*/ 316679 w 389998"/>
                    <a:gd name="connsiteY418" fmla="*/ 154857 h 425520"/>
                    <a:gd name="connsiteX419" fmla="*/ 317255 w 389998"/>
                    <a:gd name="connsiteY419" fmla="*/ 157243 h 425520"/>
                    <a:gd name="connsiteX420" fmla="*/ 317309 w 389998"/>
                    <a:gd name="connsiteY420" fmla="*/ 157188 h 425520"/>
                    <a:gd name="connsiteX421" fmla="*/ 316734 w 389998"/>
                    <a:gd name="connsiteY421" fmla="*/ 154665 h 425520"/>
                    <a:gd name="connsiteX422" fmla="*/ 294815 w 389998"/>
                    <a:gd name="connsiteY422" fmla="*/ 152607 h 425520"/>
                    <a:gd name="connsiteX423" fmla="*/ 294815 w 389998"/>
                    <a:gd name="connsiteY423" fmla="*/ 152607 h 425520"/>
                    <a:gd name="connsiteX424" fmla="*/ 294815 w 389998"/>
                    <a:gd name="connsiteY424" fmla="*/ 152607 h 425520"/>
                    <a:gd name="connsiteX425" fmla="*/ 294870 w 389998"/>
                    <a:gd name="connsiteY425" fmla="*/ 152662 h 425520"/>
                    <a:gd name="connsiteX426" fmla="*/ 294870 w 389998"/>
                    <a:gd name="connsiteY426" fmla="*/ 152662 h 425520"/>
                    <a:gd name="connsiteX427" fmla="*/ 294870 w 389998"/>
                    <a:gd name="connsiteY427" fmla="*/ 152662 h 425520"/>
                    <a:gd name="connsiteX428" fmla="*/ 294898 w 389998"/>
                    <a:gd name="connsiteY428" fmla="*/ 152689 h 425520"/>
                    <a:gd name="connsiteX429" fmla="*/ 294843 w 389998"/>
                    <a:gd name="connsiteY429" fmla="*/ 152662 h 425520"/>
                    <a:gd name="connsiteX430" fmla="*/ 294843 w 389998"/>
                    <a:gd name="connsiteY430" fmla="*/ 152662 h 425520"/>
                    <a:gd name="connsiteX431" fmla="*/ 294678 w 389998"/>
                    <a:gd name="connsiteY431" fmla="*/ 152607 h 425520"/>
                    <a:gd name="connsiteX432" fmla="*/ 294623 w 389998"/>
                    <a:gd name="connsiteY432" fmla="*/ 152580 h 425520"/>
                    <a:gd name="connsiteX433" fmla="*/ 291852 w 389998"/>
                    <a:gd name="connsiteY433" fmla="*/ 151373 h 425520"/>
                    <a:gd name="connsiteX434" fmla="*/ 291798 w 389998"/>
                    <a:gd name="connsiteY434" fmla="*/ 151345 h 425520"/>
                    <a:gd name="connsiteX435" fmla="*/ 291798 w 389998"/>
                    <a:gd name="connsiteY435" fmla="*/ 151345 h 425520"/>
                    <a:gd name="connsiteX436" fmla="*/ 294678 w 389998"/>
                    <a:gd name="connsiteY436" fmla="*/ 152607 h 425520"/>
                    <a:gd name="connsiteX437" fmla="*/ 294815 w 389998"/>
                    <a:gd name="connsiteY437" fmla="*/ 152607 h 425520"/>
                    <a:gd name="connsiteX438" fmla="*/ 291825 w 389998"/>
                    <a:gd name="connsiteY438" fmla="*/ 151345 h 425520"/>
                    <a:gd name="connsiteX439" fmla="*/ 294815 w 389998"/>
                    <a:gd name="connsiteY439" fmla="*/ 152607 h 425520"/>
                    <a:gd name="connsiteX440" fmla="*/ 311933 w 389998"/>
                    <a:gd name="connsiteY440" fmla="*/ 154637 h 425520"/>
                    <a:gd name="connsiteX441" fmla="*/ 309354 w 389998"/>
                    <a:gd name="connsiteY441" fmla="*/ 156365 h 425520"/>
                    <a:gd name="connsiteX442" fmla="*/ 309245 w 389998"/>
                    <a:gd name="connsiteY442" fmla="*/ 156749 h 425520"/>
                    <a:gd name="connsiteX443" fmla="*/ 312015 w 389998"/>
                    <a:gd name="connsiteY443" fmla="*/ 155049 h 425520"/>
                    <a:gd name="connsiteX444" fmla="*/ 311933 w 389998"/>
                    <a:gd name="connsiteY444" fmla="*/ 154637 h 425520"/>
                    <a:gd name="connsiteX445" fmla="*/ 307846 w 389998"/>
                    <a:gd name="connsiteY445" fmla="*/ 153540 h 425520"/>
                    <a:gd name="connsiteX446" fmla="*/ 304471 w 389998"/>
                    <a:gd name="connsiteY446" fmla="*/ 155241 h 425520"/>
                    <a:gd name="connsiteX447" fmla="*/ 304033 w 389998"/>
                    <a:gd name="connsiteY447" fmla="*/ 155899 h 425520"/>
                    <a:gd name="connsiteX448" fmla="*/ 308038 w 389998"/>
                    <a:gd name="connsiteY448" fmla="*/ 154335 h 425520"/>
                    <a:gd name="connsiteX449" fmla="*/ 307846 w 389998"/>
                    <a:gd name="connsiteY449" fmla="*/ 153540 h 425520"/>
                    <a:gd name="connsiteX450" fmla="*/ 299506 w 389998"/>
                    <a:gd name="connsiteY450" fmla="*/ 155405 h 425520"/>
                    <a:gd name="connsiteX451" fmla="*/ 299287 w 389998"/>
                    <a:gd name="connsiteY451" fmla="*/ 155323 h 425520"/>
                    <a:gd name="connsiteX452" fmla="*/ 299260 w 389998"/>
                    <a:gd name="connsiteY452" fmla="*/ 155323 h 425520"/>
                    <a:gd name="connsiteX453" fmla="*/ 299506 w 389998"/>
                    <a:gd name="connsiteY453" fmla="*/ 155405 h 425520"/>
                    <a:gd name="connsiteX454" fmla="*/ 299589 w 389998"/>
                    <a:gd name="connsiteY454" fmla="*/ 155433 h 425520"/>
                    <a:gd name="connsiteX455" fmla="*/ 299150 w 389998"/>
                    <a:gd name="connsiteY455" fmla="*/ 155268 h 425520"/>
                    <a:gd name="connsiteX456" fmla="*/ 299122 w 389998"/>
                    <a:gd name="connsiteY456" fmla="*/ 155268 h 425520"/>
                    <a:gd name="connsiteX457" fmla="*/ 299589 w 389998"/>
                    <a:gd name="connsiteY457" fmla="*/ 155433 h 425520"/>
                    <a:gd name="connsiteX458" fmla="*/ 299836 w 389998"/>
                    <a:gd name="connsiteY458" fmla="*/ 155570 h 425520"/>
                    <a:gd name="connsiteX459" fmla="*/ 298903 w 389998"/>
                    <a:gd name="connsiteY459" fmla="*/ 155213 h 425520"/>
                    <a:gd name="connsiteX460" fmla="*/ 298793 w 389998"/>
                    <a:gd name="connsiteY460" fmla="*/ 155186 h 425520"/>
                    <a:gd name="connsiteX461" fmla="*/ 298601 w 389998"/>
                    <a:gd name="connsiteY461" fmla="*/ 155131 h 425520"/>
                    <a:gd name="connsiteX462" fmla="*/ 299836 w 389998"/>
                    <a:gd name="connsiteY462" fmla="*/ 155570 h 425520"/>
                    <a:gd name="connsiteX463" fmla="*/ 302139 w 389998"/>
                    <a:gd name="connsiteY463" fmla="*/ 155625 h 425520"/>
                    <a:gd name="connsiteX464" fmla="*/ 301235 w 389998"/>
                    <a:gd name="connsiteY464" fmla="*/ 155625 h 425520"/>
                    <a:gd name="connsiteX465" fmla="*/ 300329 w 389998"/>
                    <a:gd name="connsiteY465" fmla="*/ 155542 h 425520"/>
                    <a:gd name="connsiteX466" fmla="*/ 300164 w 389998"/>
                    <a:gd name="connsiteY466" fmla="*/ 155762 h 425520"/>
                    <a:gd name="connsiteX467" fmla="*/ 302634 w 389998"/>
                    <a:gd name="connsiteY467" fmla="*/ 156036 h 425520"/>
                    <a:gd name="connsiteX468" fmla="*/ 302551 w 389998"/>
                    <a:gd name="connsiteY468" fmla="*/ 155597 h 425520"/>
                    <a:gd name="connsiteX469" fmla="*/ 302139 w 389998"/>
                    <a:gd name="connsiteY469" fmla="*/ 155625 h 425520"/>
                    <a:gd name="connsiteX470" fmla="*/ 302908 w 389998"/>
                    <a:gd name="connsiteY470" fmla="*/ 157079 h 425520"/>
                    <a:gd name="connsiteX471" fmla="*/ 302689 w 389998"/>
                    <a:gd name="connsiteY471" fmla="*/ 156996 h 425520"/>
                    <a:gd name="connsiteX472" fmla="*/ 302661 w 389998"/>
                    <a:gd name="connsiteY472" fmla="*/ 156996 h 425520"/>
                    <a:gd name="connsiteX473" fmla="*/ 302908 w 389998"/>
                    <a:gd name="connsiteY473" fmla="*/ 157079 h 425520"/>
                    <a:gd name="connsiteX474" fmla="*/ 308997 w 389998"/>
                    <a:gd name="connsiteY474" fmla="*/ 156530 h 425520"/>
                    <a:gd name="connsiteX475" fmla="*/ 303265 w 389998"/>
                    <a:gd name="connsiteY475" fmla="*/ 157133 h 425520"/>
                    <a:gd name="connsiteX476" fmla="*/ 303210 w 389998"/>
                    <a:gd name="connsiteY476" fmla="*/ 157216 h 425520"/>
                    <a:gd name="connsiteX477" fmla="*/ 309135 w 389998"/>
                    <a:gd name="connsiteY477" fmla="*/ 156804 h 425520"/>
                    <a:gd name="connsiteX478" fmla="*/ 309135 w 389998"/>
                    <a:gd name="connsiteY478" fmla="*/ 156777 h 425520"/>
                    <a:gd name="connsiteX479" fmla="*/ 308997 w 389998"/>
                    <a:gd name="connsiteY479" fmla="*/ 156530 h 425520"/>
                    <a:gd name="connsiteX480" fmla="*/ 318901 w 389998"/>
                    <a:gd name="connsiteY480" fmla="*/ 161495 h 425520"/>
                    <a:gd name="connsiteX481" fmla="*/ 318956 w 389998"/>
                    <a:gd name="connsiteY481" fmla="*/ 161632 h 425520"/>
                    <a:gd name="connsiteX482" fmla="*/ 319065 w 389998"/>
                    <a:gd name="connsiteY482" fmla="*/ 161440 h 425520"/>
                    <a:gd name="connsiteX483" fmla="*/ 319011 w 389998"/>
                    <a:gd name="connsiteY483" fmla="*/ 161303 h 425520"/>
                    <a:gd name="connsiteX484" fmla="*/ 318901 w 389998"/>
                    <a:gd name="connsiteY484" fmla="*/ 161495 h 425520"/>
                    <a:gd name="connsiteX485" fmla="*/ 323016 w 389998"/>
                    <a:gd name="connsiteY485" fmla="*/ 142457 h 425520"/>
                    <a:gd name="connsiteX486" fmla="*/ 322933 w 389998"/>
                    <a:gd name="connsiteY486" fmla="*/ 142457 h 425520"/>
                    <a:gd name="connsiteX487" fmla="*/ 319065 w 389998"/>
                    <a:gd name="connsiteY487" fmla="*/ 161413 h 425520"/>
                    <a:gd name="connsiteX488" fmla="*/ 319175 w 389998"/>
                    <a:gd name="connsiteY488" fmla="*/ 161715 h 425520"/>
                    <a:gd name="connsiteX489" fmla="*/ 323016 w 389998"/>
                    <a:gd name="connsiteY489" fmla="*/ 142457 h 425520"/>
                    <a:gd name="connsiteX490" fmla="*/ 317364 w 389998"/>
                    <a:gd name="connsiteY490" fmla="*/ 157161 h 425520"/>
                    <a:gd name="connsiteX491" fmla="*/ 317337 w 389998"/>
                    <a:gd name="connsiteY491" fmla="*/ 157188 h 425520"/>
                    <a:gd name="connsiteX492" fmla="*/ 318626 w 389998"/>
                    <a:gd name="connsiteY492" fmla="*/ 161303 h 425520"/>
                    <a:gd name="connsiteX493" fmla="*/ 318599 w 389998"/>
                    <a:gd name="connsiteY493" fmla="*/ 161495 h 425520"/>
                    <a:gd name="connsiteX494" fmla="*/ 318654 w 389998"/>
                    <a:gd name="connsiteY494" fmla="*/ 161632 h 425520"/>
                    <a:gd name="connsiteX495" fmla="*/ 318709 w 389998"/>
                    <a:gd name="connsiteY495" fmla="*/ 161523 h 425520"/>
                    <a:gd name="connsiteX496" fmla="*/ 318626 w 389998"/>
                    <a:gd name="connsiteY496" fmla="*/ 161330 h 425520"/>
                    <a:gd name="connsiteX497" fmla="*/ 318709 w 389998"/>
                    <a:gd name="connsiteY497" fmla="*/ 160892 h 425520"/>
                    <a:gd name="connsiteX498" fmla="*/ 317529 w 389998"/>
                    <a:gd name="connsiteY498" fmla="*/ 157024 h 425520"/>
                    <a:gd name="connsiteX499" fmla="*/ 317364 w 389998"/>
                    <a:gd name="connsiteY499" fmla="*/ 157161 h 425520"/>
                    <a:gd name="connsiteX500" fmla="*/ 309217 w 389998"/>
                    <a:gd name="connsiteY500" fmla="*/ 156887 h 425520"/>
                    <a:gd name="connsiteX501" fmla="*/ 308531 w 389998"/>
                    <a:gd name="connsiteY501" fmla="*/ 159273 h 425520"/>
                    <a:gd name="connsiteX502" fmla="*/ 311658 w 389998"/>
                    <a:gd name="connsiteY502" fmla="*/ 159520 h 425520"/>
                    <a:gd name="connsiteX503" fmla="*/ 309217 w 389998"/>
                    <a:gd name="connsiteY503" fmla="*/ 156887 h 425520"/>
                    <a:gd name="connsiteX504" fmla="*/ 318681 w 389998"/>
                    <a:gd name="connsiteY504" fmla="*/ 161495 h 425520"/>
                    <a:gd name="connsiteX505" fmla="*/ 318791 w 389998"/>
                    <a:gd name="connsiteY505" fmla="*/ 161769 h 425520"/>
                    <a:gd name="connsiteX506" fmla="*/ 318928 w 389998"/>
                    <a:gd name="connsiteY506" fmla="*/ 161495 h 425520"/>
                    <a:gd name="connsiteX507" fmla="*/ 318818 w 389998"/>
                    <a:gd name="connsiteY507" fmla="*/ 161221 h 425520"/>
                    <a:gd name="connsiteX508" fmla="*/ 318681 w 389998"/>
                    <a:gd name="connsiteY508" fmla="*/ 161495 h 425520"/>
                    <a:gd name="connsiteX509" fmla="*/ 319065 w 389998"/>
                    <a:gd name="connsiteY509" fmla="*/ 161934 h 425520"/>
                    <a:gd name="connsiteX510" fmla="*/ 319065 w 389998"/>
                    <a:gd name="connsiteY510" fmla="*/ 161934 h 425520"/>
                    <a:gd name="connsiteX511" fmla="*/ 319065 w 389998"/>
                    <a:gd name="connsiteY511" fmla="*/ 161934 h 425520"/>
                    <a:gd name="connsiteX512" fmla="*/ 319065 w 389998"/>
                    <a:gd name="connsiteY512" fmla="*/ 161934 h 425520"/>
                    <a:gd name="connsiteX513" fmla="*/ 318818 w 389998"/>
                    <a:gd name="connsiteY513" fmla="*/ 161907 h 425520"/>
                    <a:gd name="connsiteX514" fmla="*/ 318846 w 389998"/>
                    <a:gd name="connsiteY514" fmla="*/ 161852 h 425520"/>
                    <a:gd name="connsiteX515" fmla="*/ 318818 w 389998"/>
                    <a:gd name="connsiteY515" fmla="*/ 161852 h 425520"/>
                    <a:gd name="connsiteX516" fmla="*/ 318818 w 389998"/>
                    <a:gd name="connsiteY516" fmla="*/ 161907 h 425520"/>
                    <a:gd name="connsiteX517" fmla="*/ 318709 w 389998"/>
                    <a:gd name="connsiteY517" fmla="*/ 161879 h 425520"/>
                    <a:gd name="connsiteX518" fmla="*/ 318736 w 389998"/>
                    <a:gd name="connsiteY518" fmla="*/ 161824 h 425520"/>
                    <a:gd name="connsiteX519" fmla="*/ 318681 w 389998"/>
                    <a:gd name="connsiteY519" fmla="*/ 161797 h 425520"/>
                    <a:gd name="connsiteX520" fmla="*/ 318709 w 389998"/>
                    <a:gd name="connsiteY520" fmla="*/ 161879 h 425520"/>
                    <a:gd name="connsiteX521" fmla="*/ 318490 w 389998"/>
                    <a:gd name="connsiteY521" fmla="*/ 161852 h 425520"/>
                    <a:gd name="connsiteX522" fmla="*/ 318544 w 389998"/>
                    <a:gd name="connsiteY522" fmla="*/ 161769 h 425520"/>
                    <a:gd name="connsiteX523" fmla="*/ 318516 w 389998"/>
                    <a:gd name="connsiteY523" fmla="*/ 161769 h 425520"/>
                    <a:gd name="connsiteX524" fmla="*/ 318490 w 389998"/>
                    <a:gd name="connsiteY524" fmla="*/ 161852 h 425520"/>
                    <a:gd name="connsiteX525" fmla="*/ 268069 w 389998"/>
                    <a:gd name="connsiteY525" fmla="*/ 61972 h 425520"/>
                    <a:gd name="connsiteX526" fmla="*/ 267438 w 389998"/>
                    <a:gd name="connsiteY526" fmla="*/ 62850 h 425520"/>
                    <a:gd name="connsiteX527" fmla="*/ 265792 w 389998"/>
                    <a:gd name="connsiteY527" fmla="*/ 65236 h 425520"/>
                    <a:gd name="connsiteX528" fmla="*/ 264805 w 389998"/>
                    <a:gd name="connsiteY528" fmla="*/ 66800 h 425520"/>
                    <a:gd name="connsiteX529" fmla="*/ 263845 w 389998"/>
                    <a:gd name="connsiteY529" fmla="*/ 68446 h 425520"/>
                    <a:gd name="connsiteX530" fmla="*/ 262638 w 389998"/>
                    <a:gd name="connsiteY530" fmla="*/ 70695 h 425520"/>
                    <a:gd name="connsiteX531" fmla="*/ 262007 w 389998"/>
                    <a:gd name="connsiteY531" fmla="*/ 71984 h 425520"/>
                    <a:gd name="connsiteX532" fmla="*/ 262007 w 389998"/>
                    <a:gd name="connsiteY532" fmla="*/ 71984 h 425520"/>
                    <a:gd name="connsiteX533" fmla="*/ 261979 w 389998"/>
                    <a:gd name="connsiteY533" fmla="*/ 72067 h 425520"/>
                    <a:gd name="connsiteX534" fmla="*/ 268563 w 389998"/>
                    <a:gd name="connsiteY534" fmla="*/ 85975 h 425520"/>
                    <a:gd name="connsiteX535" fmla="*/ 268700 w 389998"/>
                    <a:gd name="connsiteY535" fmla="*/ 86469 h 425520"/>
                    <a:gd name="connsiteX536" fmla="*/ 261952 w 389998"/>
                    <a:gd name="connsiteY536" fmla="*/ 81064 h 425520"/>
                    <a:gd name="connsiteX537" fmla="*/ 261815 w 389998"/>
                    <a:gd name="connsiteY537" fmla="*/ 72423 h 425520"/>
                    <a:gd name="connsiteX538" fmla="*/ 261595 w 389998"/>
                    <a:gd name="connsiteY538" fmla="*/ 72917 h 425520"/>
                    <a:gd name="connsiteX539" fmla="*/ 260937 w 389998"/>
                    <a:gd name="connsiteY539" fmla="*/ 74481 h 425520"/>
                    <a:gd name="connsiteX540" fmla="*/ 258139 w 389998"/>
                    <a:gd name="connsiteY540" fmla="*/ 84384 h 425520"/>
                    <a:gd name="connsiteX541" fmla="*/ 257398 w 389998"/>
                    <a:gd name="connsiteY541" fmla="*/ 94534 h 425520"/>
                    <a:gd name="connsiteX542" fmla="*/ 257398 w 389998"/>
                    <a:gd name="connsiteY542" fmla="*/ 94561 h 425520"/>
                    <a:gd name="connsiteX543" fmla="*/ 257398 w 389998"/>
                    <a:gd name="connsiteY543" fmla="*/ 94808 h 425520"/>
                    <a:gd name="connsiteX544" fmla="*/ 257398 w 389998"/>
                    <a:gd name="connsiteY544" fmla="*/ 94808 h 425520"/>
                    <a:gd name="connsiteX545" fmla="*/ 257398 w 389998"/>
                    <a:gd name="connsiteY545" fmla="*/ 94808 h 425520"/>
                    <a:gd name="connsiteX546" fmla="*/ 257398 w 389998"/>
                    <a:gd name="connsiteY546" fmla="*/ 94945 h 425520"/>
                    <a:gd name="connsiteX547" fmla="*/ 257371 w 389998"/>
                    <a:gd name="connsiteY547" fmla="*/ 94918 h 425520"/>
                    <a:gd name="connsiteX548" fmla="*/ 257508 w 389998"/>
                    <a:gd name="connsiteY548" fmla="*/ 97414 h 425520"/>
                    <a:gd name="connsiteX549" fmla="*/ 258139 w 389998"/>
                    <a:gd name="connsiteY549" fmla="*/ 98127 h 425520"/>
                    <a:gd name="connsiteX550" fmla="*/ 258193 w 389998"/>
                    <a:gd name="connsiteY550" fmla="*/ 98237 h 425520"/>
                    <a:gd name="connsiteX551" fmla="*/ 257535 w 389998"/>
                    <a:gd name="connsiteY551" fmla="*/ 97469 h 425520"/>
                    <a:gd name="connsiteX552" fmla="*/ 258221 w 389998"/>
                    <a:gd name="connsiteY552" fmla="*/ 98292 h 425520"/>
                    <a:gd name="connsiteX553" fmla="*/ 258331 w 389998"/>
                    <a:gd name="connsiteY553" fmla="*/ 98539 h 425520"/>
                    <a:gd name="connsiteX554" fmla="*/ 258605 w 389998"/>
                    <a:gd name="connsiteY554" fmla="*/ 99087 h 425520"/>
                    <a:gd name="connsiteX555" fmla="*/ 257562 w 389998"/>
                    <a:gd name="connsiteY555" fmla="*/ 97880 h 425520"/>
                    <a:gd name="connsiteX556" fmla="*/ 258660 w 389998"/>
                    <a:gd name="connsiteY556" fmla="*/ 99197 h 425520"/>
                    <a:gd name="connsiteX557" fmla="*/ 261019 w 389998"/>
                    <a:gd name="connsiteY557" fmla="*/ 102050 h 425520"/>
                    <a:gd name="connsiteX558" fmla="*/ 265299 w 389998"/>
                    <a:gd name="connsiteY558" fmla="*/ 107180 h 425520"/>
                    <a:gd name="connsiteX559" fmla="*/ 257947 w 389998"/>
                    <a:gd name="connsiteY559" fmla="*/ 100102 h 425520"/>
                    <a:gd name="connsiteX560" fmla="*/ 257617 w 389998"/>
                    <a:gd name="connsiteY560" fmla="*/ 98264 h 425520"/>
                    <a:gd name="connsiteX561" fmla="*/ 257947 w 389998"/>
                    <a:gd name="connsiteY561" fmla="*/ 100102 h 425520"/>
                    <a:gd name="connsiteX562" fmla="*/ 259620 w 389998"/>
                    <a:gd name="connsiteY562" fmla="*/ 108990 h 425520"/>
                    <a:gd name="connsiteX563" fmla="*/ 260306 w 389998"/>
                    <a:gd name="connsiteY563" fmla="*/ 111185 h 425520"/>
                    <a:gd name="connsiteX564" fmla="*/ 260553 w 389998"/>
                    <a:gd name="connsiteY564" fmla="*/ 111980 h 425520"/>
                    <a:gd name="connsiteX565" fmla="*/ 260635 w 389998"/>
                    <a:gd name="connsiteY565" fmla="*/ 112145 h 425520"/>
                    <a:gd name="connsiteX566" fmla="*/ 260635 w 389998"/>
                    <a:gd name="connsiteY566" fmla="*/ 112145 h 425520"/>
                    <a:gd name="connsiteX567" fmla="*/ 260635 w 389998"/>
                    <a:gd name="connsiteY567" fmla="*/ 112145 h 425520"/>
                    <a:gd name="connsiteX568" fmla="*/ 260690 w 389998"/>
                    <a:gd name="connsiteY568" fmla="*/ 112310 h 425520"/>
                    <a:gd name="connsiteX569" fmla="*/ 260663 w 389998"/>
                    <a:gd name="connsiteY569" fmla="*/ 112282 h 425520"/>
                    <a:gd name="connsiteX570" fmla="*/ 260690 w 389998"/>
                    <a:gd name="connsiteY570" fmla="*/ 112310 h 425520"/>
                    <a:gd name="connsiteX571" fmla="*/ 260800 w 389998"/>
                    <a:gd name="connsiteY571" fmla="*/ 112584 h 425520"/>
                    <a:gd name="connsiteX572" fmla="*/ 260800 w 389998"/>
                    <a:gd name="connsiteY572" fmla="*/ 112584 h 425520"/>
                    <a:gd name="connsiteX573" fmla="*/ 260772 w 389998"/>
                    <a:gd name="connsiteY573" fmla="*/ 112556 h 425520"/>
                    <a:gd name="connsiteX574" fmla="*/ 260800 w 389998"/>
                    <a:gd name="connsiteY574" fmla="*/ 112584 h 425520"/>
                    <a:gd name="connsiteX575" fmla="*/ 262555 w 389998"/>
                    <a:gd name="connsiteY575" fmla="*/ 115409 h 425520"/>
                    <a:gd name="connsiteX576" fmla="*/ 261705 w 389998"/>
                    <a:gd name="connsiteY576" fmla="*/ 114669 h 425520"/>
                    <a:gd name="connsiteX577" fmla="*/ 260882 w 389998"/>
                    <a:gd name="connsiteY577" fmla="*/ 112913 h 425520"/>
                    <a:gd name="connsiteX578" fmla="*/ 261458 w 389998"/>
                    <a:gd name="connsiteY578" fmla="*/ 114449 h 425520"/>
                    <a:gd name="connsiteX579" fmla="*/ 261541 w 389998"/>
                    <a:gd name="connsiteY579" fmla="*/ 114614 h 425520"/>
                    <a:gd name="connsiteX580" fmla="*/ 261541 w 389998"/>
                    <a:gd name="connsiteY580" fmla="*/ 114614 h 425520"/>
                    <a:gd name="connsiteX581" fmla="*/ 261541 w 389998"/>
                    <a:gd name="connsiteY581" fmla="*/ 114614 h 425520"/>
                    <a:gd name="connsiteX582" fmla="*/ 261568 w 389998"/>
                    <a:gd name="connsiteY582" fmla="*/ 114696 h 425520"/>
                    <a:gd name="connsiteX583" fmla="*/ 261568 w 389998"/>
                    <a:gd name="connsiteY583" fmla="*/ 114696 h 425520"/>
                    <a:gd name="connsiteX584" fmla="*/ 261595 w 389998"/>
                    <a:gd name="connsiteY584" fmla="*/ 114778 h 425520"/>
                    <a:gd name="connsiteX585" fmla="*/ 261705 w 389998"/>
                    <a:gd name="connsiteY585" fmla="*/ 115025 h 425520"/>
                    <a:gd name="connsiteX586" fmla="*/ 261979 w 389998"/>
                    <a:gd name="connsiteY586" fmla="*/ 115574 h 425520"/>
                    <a:gd name="connsiteX587" fmla="*/ 262199 w 389998"/>
                    <a:gd name="connsiteY587" fmla="*/ 115931 h 425520"/>
                    <a:gd name="connsiteX588" fmla="*/ 267438 w 389998"/>
                    <a:gd name="connsiteY588" fmla="*/ 126410 h 425520"/>
                    <a:gd name="connsiteX589" fmla="*/ 273638 w 389998"/>
                    <a:gd name="connsiteY589" fmla="*/ 130908 h 425520"/>
                    <a:gd name="connsiteX590" fmla="*/ 267466 w 389998"/>
                    <a:gd name="connsiteY590" fmla="*/ 126464 h 425520"/>
                    <a:gd name="connsiteX591" fmla="*/ 273830 w 389998"/>
                    <a:gd name="connsiteY591" fmla="*/ 131238 h 425520"/>
                    <a:gd name="connsiteX592" fmla="*/ 267658 w 389998"/>
                    <a:gd name="connsiteY592" fmla="*/ 126794 h 425520"/>
                    <a:gd name="connsiteX593" fmla="*/ 269358 w 389998"/>
                    <a:gd name="connsiteY593" fmla="*/ 129372 h 425520"/>
                    <a:gd name="connsiteX594" fmla="*/ 275311 w 389998"/>
                    <a:gd name="connsiteY594" fmla="*/ 133487 h 425520"/>
                    <a:gd name="connsiteX595" fmla="*/ 269386 w 389998"/>
                    <a:gd name="connsiteY595" fmla="*/ 129427 h 425520"/>
                    <a:gd name="connsiteX596" fmla="*/ 275531 w 389998"/>
                    <a:gd name="connsiteY596" fmla="*/ 133789 h 425520"/>
                    <a:gd name="connsiteX597" fmla="*/ 269606 w 389998"/>
                    <a:gd name="connsiteY597" fmla="*/ 129729 h 425520"/>
                    <a:gd name="connsiteX598" fmla="*/ 270703 w 389998"/>
                    <a:gd name="connsiteY598" fmla="*/ 131265 h 425520"/>
                    <a:gd name="connsiteX599" fmla="*/ 276409 w 389998"/>
                    <a:gd name="connsiteY599" fmla="*/ 138233 h 425520"/>
                    <a:gd name="connsiteX600" fmla="*/ 277149 w 389998"/>
                    <a:gd name="connsiteY600" fmla="*/ 139056 h 425520"/>
                    <a:gd name="connsiteX601" fmla="*/ 282115 w 389998"/>
                    <a:gd name="connsiteY601" fmla="*/ 141936 h 425520"/>
                    <a:gd name="connsiteX602" fmla="*/ 277204 w 389998"/>
                    <a:gd name="connsiteY602" fmla="*/ 139111 h 425520"/>
                    <a:gd name="connsiteX603" fmla="*/ 282389 w 389998"/>
                    <a:gd name="connsiteY603" fmla="*/ 142238 h 425520"/>
                    <a:gd name="connsiteX604" fmla="*/ 277478 w 389998"/>
                    <a:gd name="connsiteY604" fmla="*/ 139385 h 425520"/>
                    <a:gd name="connsiteX605" fmla="*/ 278713 w 389998"/>
                    <a:gd name="connsiteY605" fmla="*/ 140647 h 425520"/>
                    <a:gd name="connsiteX606" fmla="*/ 283486 w 389998"/>
                    <a:gd name="connsiteY606" fmla="*/ 143335 h 425520"/>
                    <a:gd name="connsiteX607" fmla="*/ 278767 w 389998"/>
                    <a:gd name="connsiteY607" fmla="*/ 140702 h 425520"/>
                    <a:gd name="connsiteX608" fmla="*/ 283760 w 389998"/>
                    <a:gd name="connsiteY608" fmla="*/ 143609 h 425520"/>
                    <a:gd name="connsiteX609" fmla="*/ 283322 w 389998"/>
                    <a:gd name="connsiteY609" fmla="*/ 143472 h 425520"/>
                    <a:gd name="connsiteX610" fmla="*/ 279426 w 389998"/>
                    <a:gd name="connsiteY610" fmla="*/ 141333 h 425520"/>
                    <a:gd name="connsiteX611" fmla="*/ 279042 w 389998"/>
                    <a:gd name="connsiteY611" fmla="*/ 140976 h 425520"/>
                    <a:gd name="connsiteX612" fmla="*/ 279371 w 389998"/>
                    <a:gd name="connsiteY612" fmla="*/ 141305 h 425520"/>
                    <a:gd name="connsiteX613" fmla="*/ 279426 w 389998"/>
                    <a:gd name="connsiteY613" fmla="*/ 141333 h 425520"/>
                    <a:gd name="connsiteX614" fmla="*/ 279453 w 389998"/>
                    <a:gd name="connsiteY614" fmla="*/ 141360 h 425520"/>
                    <a:gd name="connsiteX615" fmla="*/ 283267 w 389998"/>
                    <a:gd name="connsiteY615" fmla="*/ 143472 h 425520"/>
                    <a:gd name="connsiteX616" fmla="*/ 283294 w 389998"/>
                    <a:gd name="connsiteY616" fmla="*/ 143472 h 425520"/>
                    <a:gd name="connsiteX617" fmla="*/ 284035 w 389998"/>
                    <a:gd name="connsiteY617" fmla="*/ 143884 h 425520"/>
                    <a:gd name="connsiteX618" fmla="*/ 283267 w 389998"/>
                    <a:gd name="connsiteY618" fmla="*/ 143472 h 425520"/>
                    <a:gd name="connsiteX619" fmla="*/ 283074 w 389998"/>
                    <a:gd name="connsiteY619" fmla="*/ 143417 h 425520"/>
                    <a:gd name="connsiteX620" fmla="*/ 282937 w 389998"/>
                    <a:gd name="connsiteY620" fmla="*/ 143363 h 425520"/>
                    <a:gd name="connsiteX621" fmla="*/ 279453 w 389998"/>
                    <a:gd name="connsiteY621" fmla="*/ 141360 h 425520"/>
                    <a:gd name="connsiteX622" fmla="*/ 279453 w 389998"/>
                    <a:gd name="connsiteY622" fmla="*/ 141360 h 425520"/>
                    <a:gd name="connsiteX623" fmla="*/ 279399 w 389998"/>
                    <a:gd name="connsiteY623" fmla="*/ 141333 h 425520"/>
                    <a:gd name="connsiteX624" fmla="*/ 279453 w 389998"/>
                    <a:gd name="connsiteY624" fmla="*/ 141360 h 425520"/>
                    <a:gd name="connsiteX625" fmla="*/ 280496 w 389998"/>
                    <a:gd name="connsiteY625" fmla="*/ 142183 h 425520"/>
                    <a:gd name="connsiteX626" fmla="*/ 279975 w 389998"/>
                    <a:gd name="connsiteY626" fmla="*/ 141909 h 425520"/>
                    <a:gd name="connsiteX627" fmla="*/ 279645 w 389998"/>
                    <a:gd name="connsiteY627" fmla="*/ 141607 h 425520"/>
                    <a:gd name="connsiteX628" fmla="*/ 279920 w 389998"/>
                    <a:gd name="connsiteY628" fmla="*/ 141881 h 425520"/>
                    <a:gd name="connsiteX629" fmla="*/ 279975 w 389998"/>
                    <a:gd name="connsiteY629" fmla="*/ 141909 h 425520"/>
                    <a:gd name="connsiteX630" fmla="*/ 280030 w 389998"/>
                    <a:gd name="connsiteY630" fmla="*/ 141964 h 425520"/>
                    <a:gd name="connsiteX631" fmla="*/ 280633 w 389998"/>
                    <a:gd name="connsiteY631" fmla="*/ 142293 h 425520"/>
                    <a:gd name="connsiteX632" fmla="*/ 280797 w 389998"/>
                    <a:gd name="connsiteY632" fmla="*/ 142402 h 425520"/>
                    <a:gd name="connsiteX633" fmla="*/ 280030 w 389998"/>
                    <a:gd name="connsiteY633" fmla="*/ 141964 h 425520"/>
                    <a:gd name="connsiteX634" fmla="*/ 279975 w 389998"/>
                    <a:gd name="connsiteY634" fmla="*/ 141936 h 425520"/>
                    <a:gd name="connsiteX635" fmla="*/ 280030 w 389998"/>
                    <a:gd name="connsiteY635" fmla="*/ 141964 h 425520"/>
                    <a:gd name="connsiteX636" fmla="*/ 280139 w 389998"/>
                    <a:gd name="connsiteY636" fmla="*/ 142073 h 425520"/>
                    <a:gd name="connsiteX637" fmla="*/ 280194 w 389998"/>
                    <a:gd name="connsiteY637" fmla="*/ 142101 h 425520"/>
                    <a:gd name="connsiteX638" fmla="*/ 283623 w 389998"/>
                    <a:gd name="connsiteY638" fmla="*/ 143966 h 425520"/>
                    <a:gd name="connsiteX639" fmla="*/ 283678 w 389998"/>
                    <a:gd name="connsiteY639" fmla="*/ 143966 h 425520"/>
                    <a:gd name="connsiteX640" fmla="*/ 284693 w 389998"/>
                    <a:gd name="connsiteY640" fmla="*/ 144542 h 425520"/>
                    <a:gd name="connsiteX641" fmla="*/ 283623 w 389998"/>
                    <a:gd name="connsiteY641" fmla="*/ 143966 h 425520"/>
                    <a:gd name="connsiteX642" fmla="*/ 280194 w 389998"/>
                    <a:gd name="connsiteY642" fmla="*/ 142101 h 425520"/>
                    <a:gd name="connsiteX643" fmla="*/ 280112 w 389998"/>
                    <a:gd name="connsiteY643" fmla="*/ 142046 h 425520"/>
                    <a:gd name="connsiteX644" fmla="*/ 281346 w 389998"/>
                    <a:gd name="connsiteY644" fmla="*/ 143198 h 425520"/>
                    <a:gd name="connsiteX645" fmla="*/ 282581 w 389998"/>
                    <a:gd name="connsiteY645" fmla="*/ 144295 h 425520"/>
                    <a:gd name="connsiteX646" fmla="*/ 283595 w 389998"/>
                    <a:gd name="connsiteY646" fmla="*/ 145173 h 425520"/>
                    <a:gd name="connsiteX647" fmla="*/ 287765 w 389998"/>
                    <a:gd name="connsiteY647" fmla="*/ 147285 h 425520"/>
                    <a:gd name="connsiteX648" fmla="*/ 283678 w 389998"/>
                    <a:gd name="connsiteY648" fmla="*/ 145200 h 425520"/>
                    <a:gd name="connsiteX649" fmla="*/ 288067 w 389998"/>
                    <a:gd name="connsiteY649" fmla="*/ 147532 h 425520"/>
                    <a:gd name="connsiteX650" fmla="*/ 283952 w 389998"/>
                    <a:gd name="connsiteY650" fmla="*/ 145447 h 425520"/>
                    <a:gd name="connsiteX651" fmla="*/ 286586 w 389998"/>
                    <a:gd name="connsiteY651" fmla="*/ 147587 h 425520"/>
                    <a:gd name="connsiteX652" fmla="*/ 291716 w 389998"/>
                    <a:gd name="connsiteY652" fmla="*/ 151208 h 425520"/>
                    <a:gd name="connsiteX653" fmla="*/ 291825 w 389998"/>
                    <a:gd name="connsiteY653" fmla="*/ 151290 h 425520"/>
                    <a:gd name="connsiteX654" fmla="*/ 291825 w 389998"/>
                    <a:gd name="connsiteY654" fmla="*/ 151290 h 425520"/>
                    <a:gd name="connsiteX655" fmla="*/ 294130 w 389998"/>
                    <a:gd name="connsiteY655" fmla="*/ 152635 h 425520"/>
                    <a:gd name="connsiteX656" fmla="*/ 291852 w 389998"/>
                    <a:gd name="connsiteY656" fmla="*/ 151290 h 425520"/>
                    <a:gd name="connsiteX657" fmla="*/ 291907 w 389998"/>
                    <a:gd name="connsiteY657" fmla="*/ 151318 h 425520"/>
                    <a:gd name="connsiteX658" fmla="*/ 294678 w 389998"/>
                    <a:gd name="connsiteY658" fmla="*/ 152525 h 425520"/>
                    <a:gd name="connsiteX659" fmla="*/ 294898 w 389998"/>
                    <a:gd name="connsiteY659" fmla="*/ 152607 h 425520"/>
                    <a:gd name="connsiteX660" fmla="*/ 294267 w 389998"/>
                    <a:gd name="connsiteY660" fmla="*/ 152662 h 425520"/>
                    <a:gd name="connsiteX661" fmla="*/ 294130 w 389998"/>
                    <a:gd name="connsiteY661" fmla="*/ 152662 h 425520"/>
                    <a:gd name="connsiteX662" fmla="*/ 297038 w 389998"/>
                    <a:gd name="connsiteY662" fmla="*/ 154390 h 425520"/>
                    <a:gd name="connsiteX663" fmla="*/ 297230 w 389998"/>
                    <a:gd name="connsiteY663" fmla="*/ 154500 h 425520"/>
                    <a:gd name="connsiteX664" fmla="*/ 297175 w 389998"/>
                    <a:gd name="connsiteY664" fmla="*/ 154472 h 425520"/>
                    <a:gd name="connsiteX665" fmla="*/ 297230 w 389998"/>
                    <a:gd name="connsiteY665" fmla="*/ 154500 h 425520"/>
                    <a:gd name="connsiteX666" fmla="*/ 297366 w 389998"/>
                    <a:gd name="connsiteY666" fmla="*/ 154555 h 425520"/>
                    <a:gd name="connsiteX667" fmla="*/ 297284 w 389998"/>
                    <a:gd name="connsiteY667" fmla="*/ 154527 h 425520"/>
                    <a:gd name="connsiteX668" fmla="*/ 297366 w 389998"/>
                    <a:gd name="connsiteY668" fmla="*/ 154555 h 425520"/>
                    <a:gd name="connsiteX669" fmla="*/ 297613 w 389998"/>
                    <a:gd name="connsiteY669" fmla="*/ 154665 h 425520"/>
                    <a:gd name="connsiteX670" fmla="*/ 297942 w 389998"/>
                    <a:gd name="connsiteY670" fmla="*/ 154802 h 425520"/>
                    <a:gd name="connsiteX671" fmla="*/ 297586 w 389998"/>
                    <a:gd name="connsiteY671" fmla="*/ 154665 h 425520"/>
                    <a:gd name="connsiteX672" fmla="*/ 298025 w 389998"/>
                    <a:gd name="connsiteY672" fmla="*/ 154829 h 425520"/>
                    <a:gd name="connsiteX673" fmla="*/ 298217 w 389998"/>
                    <a:gd name="connsiteY673" fmla="*/ 154911 h 425520"/>
                    <a:gd name="connsiteX674" fmla="*/ 298382 w 389998"/>
                    <a:gd name="connsiteY674" fmla="*/ 154966 h 425520"/>
                    <a:gd name="connsiteX675" fmla="*/ 300000 w 389998"/>
                    <a:gd name="connsiteY675" fmla="*/ 155597 h 425520"/>
                    <a:gd name="connsiteX676" fmla="*/ 297723 w 389998"/>
                    <a:gd name="connsiteY676" fmla="*/ 154747 h 425520"/>
                    <a:gd name="connsiteX677" fmla="*/ 300192 w 389998"/>
                    <a:gd name="connsiteY677" fmla="*/ 155707 h 425520"/>
                    <a:gd name="connsiteX678" fmla="*/ 297916 w 389998"/>
                    <a:gd name="connsiteY678" fmla="*/ 154857 h 425520"/>
                    <a:gd name="connsiteX679" fmla="*/ 298491 w 389998"/>
                    <a:gd name="connsiteY679" fmla="*/ 155158 h 425520"/>
                    <a:gd name="connsiteX680" fmla="*/ 301015 w 389998"/>
                    <a:gd name="connsiteY680" fmla="*/ 156365 h 425520"/>
                    <a:gd name="connsiteX681" fmla="*/ 301235 w 389998"/>
                    <a:gd name="connsiteY681" fmla="*/ 156448 h 425520"/>
                    <a:gd name="connsiteX682" fmla="*/ 301180 w 389998"/>
                    <a:gd name="connsiteY682" fmla="*/ 156420 h 425520"/>
                    <a:gd name="connsiteX683" fmla="*/ 301235 w 389998"/>
                    <a:gd name="connsiteY683" fmla="*/ 156448 h 425520"/>
                    <a:gd name="connsiteX684" fmla="*/ 302414 w 389998"/>
                    <a:gd name="connsiteY684" fmla="*/ 156887 h 425520"/>
                    <a:gd name="connsiteX685" fmla="*/ 303210 w 389998"/>
                    <a:gd name="connsiteY685" fmla="*/ 157161 h 425520"/>
                    <a:gd name="connsiteX686" fmla="*/ 301426 w 389998"/>
                    <a:gd name="connsiteY686" fmla="*/ 156557 h 425520"/>
                    <a:gd name="connsiteX687" fmla="*/ 304307 w 389998"/>
                    <a:gd name="connsiteY687" fmla="*/ 157764 h 425520"/>
                    <a:gd name="connsiteX688" fmla="*/ 305185 w 389998"/>
                    <a:gd name="connsiteY688" fmla="*/ 158094 h 425520"/>
                    <a:gd name="connsiteX689" fmla="*/ 307571 w 389998"/>
                    <a:gd name="connsiteY689" fmla="*/ 158971 h 425520"/>
                    <a:gd name="connsiteX690" fmla="*/ 308229 w 389998"/>
                    <a:gd name="connsiteY690" fmla="*/ 159191 h 425520"/>
                    <a:gd name="connsiteX691" fmla="*/ 314539 w 389998"/>
                    <a:gd name="connsiteY691" fmla="*/ 161001 h 425520"/>
                    <a:gd name="connsiteX692" fmla="*/ 314539 w 389998"/>
                    <a:gd name="connsiteY692" fmla="*/ 161001 h 425520"/>
                    <a:gd name="connsiteX693" fmla="*/ 314649 w 389998"/>
                    <a:gd name="connsiteY693" fmla="*/ 161029 h 425520"/>
                    <a:gd name="connsiteX694" fmla="*/ 314649 w 389998"/>
                    <a:gd name="connsiteY694" fmla="*/ 161001 h 425520"/>
                    <a:gd name="connsiteX695" fmla="*/ 314649 w 389998"/>
                    <a:gd name="connsiteY695" fmla="*/ 161029 h 425520"/>
                    <a:gd name="connsiteX696" fmla="*/ 314649 w 389998"/>
                    <a:gd name="connsiteY696" fmla="*/ 161029 h 425520"/>
                    <a:gd name="connsiteX697" fmla="*/ 314923 w 389998"/>
                    <a:gd name="connsiteY697" fmla="*/ 161084 h 425520"/>
                    <a:gd name="connsiteX698" fmla="*/ 314923 w 389998"/>
                    <a:gd name="connsiteY698" fmla="*/ 161084 h 425520"/>
                    <a:gd name="connsiteX699" fmla="*/ 314923 w 389998"/>
                    <a:gd name="connsiteY699" fmla="*/ 161084 h 425520"/>
                    <a:gd name="connsiteX700" fmla="*/ 315170 w 389998"/>
                    <a:gd name="connsiteY700" fmla="*/ 161138 h 425520"/>
                    <a:gd name="connsiteX701" fmla="*/ 315252 w 389998"/>
                    <a:gd name="connsiteY701" fmla="*/ 161166 h 425520"/>
                    <a:gd name="connsiteX702" fmla="*/ 315938 w 389998"/>
                    <a:gd name="connsiteY702" fmla="*/ 161330 h 425520"/>
                    <a:gd name="connsiteX703" fmla="*/ 319202 w 389998"/>
                    <a:gd name="connsiteY703" fmla="*/ 161934 h 425520"/>
                    <a:gd name="connsiteX704" fmla="*/ 318462 w 389998"/>
                    <a:gd name="connsiteY704" fmla="*/ 161797 h 425520"/>
                    <a:gd name="connsiteX705" fmla="*/ 319394 w 389998"/>
                    <a:gd name="connsiteY705" fmla="*/ 161961 h 425520"/>
                    <a:gd name="connsiteX706" fmla="*/ 318681 w 389998"/>
                    <a:gd name="connsiteY706" fmla="*/ 161824 h 425520"/>
                    <a:gd name="connsiteX707" fmla="*/ 319587 w 389998"/>
                    <a:gd name="connsiteY707" fmla="*/ 162016 h 425520"/>
                    <a:gd name="connsiteX708" fmla="*/ 318791 w 389998"/>
                    <a:gd name="connsiteY708" fmla="*/ 161852 h 425520"/>
                    <a:gd name="connsiteX709" fmla="*/ 319834 w 389998"/>
                    <a:gd name="connsiteY709" fmla="*/ 162044 h 425520"/>
                    <a:gd name="connsiteX710" fmla="*/ 319038 w 389998"/>
                    <a:gd name="connsiteY710" fmla="*/ 161879 h 425520"/>
                    <a:gd name="connsiteX711" fmla="*/ 320108 w 389998"/>
                    <a:gd name="connsiteY711" fmla="*/ 162071 h 425520"/>
                    <a:gd name="connsiteX712" fmla="*/ 319230 w 389998"/>
                    <a:gd name="connsiteY712" fmla="*/ 161907 h 425520"/>
                    <a:gd name="connsiteX713" fmla="*/ 320108 w 389998"/>
                    <a:gd name="connsiteY713" fmla="*/ 162071 h 425520"/>
                    <a:gd name="connsiteX714" fmla="*/ 320931 w 389998"/>
                    <a:gd name="connsiteY714" fmla="*/ 162181 h 425520"/>
                    <a:gd name="connsiteX715" fmla="*/ 329928 w 389998"/>
                    <a:gd name="connsiteY715" fmla="*/ 162538 h 425520"/>
                    <a:gd name="connsiteX716" fmla="*/ 336046 w 389998"/>
                    <a:gd name="connsiteY716" fmla="*/ 161824 h 425520"/>
                    <a:gd name="connsiteX717" fmla="*/ 342108 w 389998"/>
                    <a:gd name="connsiteY717" fmla="*/ 160178 h 425520"/>
                    <a:gd name="connsiteX718" fmla="*/ 336457 w 389998"/>
                    <a:gd name="connsiteY718" fmla="*/ 160480 h 425520"/>
                    <a:gd name="connsiteX719" fmla="*/ 342190 w 389998"/>
                    <a:gd name="connsiteY719" fmla="*/ 160151 h 425520"/>
                    <a:gd name="connsiteX720" fmla="*/ 336567 w 389998"/>
                    <a:gd name="connsiteY720" fmla="*/ 160425 h 425520"/>
                    <a:gd name="connsiteX721" fmla="*/ 342245 w 389998"/>
                    <a:gd name="connsiteY721" fmla="*/ 160123 h 425520"/>
                    <a:gd name="connsiteX722" fmla="*/ 345922 w 389998"/>
                    <a:gd name="connsiteY722" fmla="*/ 158340 h 425520"/>
                    <a:gd name="connsiteX723" fmla="*/ 355303 w 389998"/>
                    <a:gd name="connsiteY723" fmla="*/ 181603 h 425520"/>
                    <a:gd name="connsiteX724" fmla="*/ 364959 w 389998"/>
                    <a:gd name="connsiteY724" fmla="*/ 214795 h 425520"/>
                    <a:gd name="connsiteX725" fmla="*/ 350310 w 389998"/>
                    <a:gd name="connsiteY725" fmla="*/ 362105 h 425520"/>
                    <a:gd name="connsiteX726" fmla="*/ 269276 w 389998"/>
                    <a:gd name="connsiteY726" fmla="*/ 405558 h 425520"/>
                    <a:gd name="connsiteX727" fmla="*/ 118592 w 389998"/>
                    <a:gd name="connsiteY727" fmla="*/ 337801 h 425520"/>
                    <a:gd name="connsiteX728" fmla="*/ 29987 w 389998"/>
                    <a:gd name="connsiteY728" fmla="*/ 191012 h 425520"/>
                    <a:gd name="connsiteX729" fmla="*/ 27189 w 389998"/>
                    <a:gd name="connsiteY729" fmla="*/ 91681 h 425520"/>
                    <a:gd name="connsiteX730" fmla="*/ 88280 w 389998"/>
                    <a:gd name="connsiteY730" fmla="*/ 25076 h 425520"/>
                    <a:gd name="connsiteX731" fmla="*/ 187474 w 389998"/>
                    <a:gd name="connsiteY731" fmla="*/ 25844 h 425520"/>
                    <a:gd name="connsiteX732" fmla="*/ 268069 w 389998"/>
                    <a:gd name="connsiteY732" fmla="*/ 61972 h 425520"/>
                    <a:gd name="connsiteX733" fmla="*/ 357909 w 389998"/>
                    <a:gd name="connsiteY733" fmla="*/ 143445 h 425520"/>
                    <a:gd name="connsiteX734" fmla="*/ 357936 w 389998"/>
                    <a:gd name="connsiteY734" fmla="*/ 140592 h 425520"/>
                    <a:gd name="connsiteX735" fmla="*/ 347019 w 389998"/>
                    <a:gd name="connsiteY735" fmla="*/ 153512 h 425520"/>
                    <a:gd name="connsiteX736" fmla="*/ 346744 w 389998"/>
                    <a:gd name="connsiteY736" fmla="*/ 154527 h 425520"/>
                    <a:gd name="connsiteX737" fmla="*/ 346305 w 389998"/>
                    <a:gd name="connsiteY737" fmla="*/ 154171 h 425520"/>
                    <a:gd name="connsiteX738" fmla="*/ 342547 w 389998"/>
                    <a:gd name="connsiteY738" fmla="*/ 137465 h 425520"/>
                    <a:gd name="connsiteX739" fmla="*/ 342328 w 389998"/>
                    <a:gd name="connsiteY739" fmla="*/ 137684 h 425520"/>
                    <a:gd name="connsiteX740" fmla="*/ 342547 w 389998"/>
                    <a:gd name="connsiteY740" fmla="*/ 138699 h 425520"/>
                    <a:gd name="connsiteX741" fmla="*/ 341642 w 389998"/>
                    <a:gd name="connsiteY741" fmla="*/ 138370 h 425520"/>
                    <a:gd name="connsiteX742" fmla="*/ 341615 w 389998"/>
                    <a:gd name="connsiteY742" fmla="*/ 138397 h 425520"/>
                    <a:gd name="connsiteX743" fmla="*/ 341560 w 389998"/>
                    <a:gd name="connsiteY743" fmla="*/ 138397 h 425520"/>
                    <a:gd name="connsiteX744" fmla="*/ 341587 w 389998"/>
                    <a:gd name="connsiteY744" fmla="*/ 138370 h 425520"/>
                    <a:gd name="connsiteX745" fmla="*/ 341587 w 389998"/>
                    <a:gd name="connsiteY745" fmla="*/ 138370 h 425520"/>
                    <a:gd name="connsiteX746" fmla="*/ 341642 w 389998"/>
                    <a:gd name="connsiteY746" fmla="*/ 138370 h 425520"/>
                    <a:gd name="connsiteX747" fmla="*/ 342108 w 389998"/>
                    <a:gd name="connsiteY747" fmla="*/ 137876 h 425520"/>
                    <a:gd name="connsiteX748" fmla="*/ 342300 w 389998"/>
                    <a:gd name="connsiteY748" fmla="*/ 137684 h 425520"/>
                    <a:gd name="connsiteX749" fmla="*/ 342300 w 389998"/>
                    <a:gd name="connsiteY749" fmla="*/ 137684 h 425520"/>
                    <a:gd name="connsiteX750" fmla="*/ 342465 w 389998"/>
                    <a:gd name="connsiteY750" fmla="*/ 137547 h 425520"/>
                    <a:gd name="connsiteX751" fmla="*/ 342519 w 389998"/>
                    <a:gd name="connsiteY751" fmla="*/ 137492 h 425520"/>
                    <a:gd name="connsiteX752" fmla="*/ 342602 w 389998"/>
                    <a:gd name="connsiteY752" fmla="*/ 137410 h 425520"/>
                    <a:gd name="connsiteX753" fmla="*/ 342438 w 389998"/>
                    <a:gd name="connsiteY753" fmla="*/ 137547 h 425520"/>
                    <a:gd name="connsiteX754" fmla="*/ 342273 w 389998"/>
                    <a:gd name="connsiteY754" fmla="*/ 137684 h 425520"/>
                    <a:gd name="connsiteX755" fmla="*/ 341916 w 389998"/>
                    <a:gd name="connsiteY755" fmla="*/ 138013 h 425520"/>
                    <a:gd name="connsiteX756" fmla="*/ 341560 w 389998"/>
                    <a:gd name="connsiteY756" fmla="*/ 138370 h 425520"/>
                    <a:gd name="connsiteX757" fmla="*/ 341532 w 389998"/>
                    <a:gd name="connsiteY757" fmla="*/ 138397 h 425520"/>
                    <a:gd name="connsiteX758" fmla="*/ 341505 w 389998"/>
                    <a:gd name="connsiteY758" fmla="*/ 138425 h 425520"/>
                    <a:gd name="connsiteX759" fmla="*/ 341340 w 389998"/>
                    <a:gd name="connsiteY759" fmla="*/ 138480 h 425520"/>
                    <a:gd name="connsiteX760" fmla="*/ 341148 w 389998"/>
                    <a:gd name="connsiteY760" fmla="*/ 138562 h 425520"/>
                    <a:gd name="connsiteX761" fmla="*/ 341011 w 389998"/>
                    <a:gd name="connsiteY761" fmla="*/ 138644 h 425520"/>
                    <a:gd name="connsiteX762" fmla="*/ 341175 w 389998"/>
                    <a:gd name="connsiteY762" fmla="*/ 138535 h 425520"/>
                    <a:gd name="connsiteX763" fmla="*/ 341367 w 389998"/>
                    <a:gd name="connsiteY763" fmla="*/ 138452 h 425520"/>
                    <a:gd name="connsiteX764" fmla="*/ 341697 w 389998"/>
                    <a:gd name="connsiteY764" fmla="*/ 138205 h 425520"/>
                    <a:gd name="connsiteX765" fmla="*/ 342053 w 389998"/>
                    <a:gd name="connsiteY765" fmla="*/ 137876 h 425520"/>
                    <a:gd name="connsiteX766" fmla="*/ 342273 w 389998"/>
                    <a:gd name="connsiteY766" fmla="*/ 137684 h 425520"/>
                    <a:gd name="connsiteX767" fmla="*/ 342273 w 389998"/>
                    <a:gd name="connsiteY767" fmla="*/ 137684 h 425520"/>
                    <a:gd name="connsiteX768" fmla="*/ 341285 w 389998"/>
                    <a:gd name="connsiteY768" fmla="*/ 138452 h 425520"/>
                    <a:gd name="connsiteX769" fmla="*/ 341039 w 389998"/>
                    <a:gd name="connsiteY769" fmla="*/ 138644 h 425520"/>
                    <a:gd name="connsiteX770" fmla="*/ 340984 w 389998"/>
                    <a:gd name="connsiteY770" fmla="*/ 138672 h 425520"/>
                    <a:gd name="connsiteX771" fmla="*/ 340709 w 389998"/>
                    <a:gd name="connsiteY771" fmla="*/ 138891 h 425520"/>
                    <a:gd name="connsiteX772" fmla="*/ 340517 w 389998"/>
                    <a:gd name="connsiteY772" fmla="*/ 139028 h 425520"/>
                    <a:gd name="connsiteX773" fmla="*/ 337774 w 389998"/>
                    <a:gd name="connsiteY773" fmla="*/ 143445 h 425520"/>
                    <a:gd name="connsiteX774" fmla="*/ 337719 w 389998"/>
                    <a:gd name="connsiteY774" fmla="*/ 143143 h 425520"/>
                    <a:gd name="connsiteX775" fmla="*/ 337582 w 389998"/>
                    <a:gd name="connsiteY775" fmla="*/ 142786 h 425520"/>
                    <a:gd name="connsiteX776" fmla="*/ 340517 w 389998"/>
                    <a:gd name="connsiteY776" fmla="*/ 139028 h 425520"/>
                    <a:gd name="connsiteX777" fmla="*/ 340572 w 389998"/>
                    <a:gd name="connsiteY777" fmla="*/ 138973 h 425520"/>
                    <a:gd name="connsiteX778" fmla="*/ 340709 w 389998"/>
                    <a:gd name="connsiteY778" fmla="*/ 138864 h 425520"/>
                    <a:gd name="connsiteX779" fmla="*/ 340874 w 389998"/>
                    <a:gd name="connsiteY779" fmla="*/ 138754 h 425520"/>
                    <a:gd name="connsiteX780" fmla="*/ 340325 w 389998"/>
                    <a:gd name="connsiteY780" fmla="*/ 139111 h 425520"/>
                    <a:gd name="connsiteX781" fmla="*/ 339447 w 389998"/>
                    <a:gd name="connsiteY781" fmla="*/ 139687 h 425520"/>
                    <a:gd name="connsiteX782" fmla="*/ 335552 w 389998"/>
                    <a:gd name="connsiteY782" fmla="*/ 141552 h 425520"/>
                    <a:gd name="connsiteX783" fmla="*/ 335360 w 389998"/>
                    <a:gd name="connsiteY783" fmla="*/ 141634 h 425520"/>
                    <a:gd name="connsiteX784" fmla="*/ 334921 w 389998"/>
                    <a:gd name="connsiteY784" fmla="*/ 141826 h 425520"/>
                    <a:gd name="connsiteX785" fmla="*/ 336512 w 389998"/>
                    <a:gd name="connsiteY785" fmla="*/ 160425 h 425520"/>
                    <a:gd name="connsiteX786" fmla="*/ 336484 w 389998"/>
                    <a:gd name="connsiteY786" fmla="*/ 160562 h 425520"/>
                    <a:gd name="connsiteX787" fmla="*/ 328913 w 389998"/>
                    <a:gd name="connsiteY787" fmla="*/ 151455 h 425520"/>
                    <a:gd name="connsiteX788" fmla="*/ 334921 w 389998"/>
                    <a:gd name="connsiteY788" fmla="*/ 141826 h 425520"/>
                    <a:gd name="connsiteX789" fmla="*/ 335085 w 389998"/>
                    <a:gd name="connsiteY789" fmla="*/ 141744 h 425520"/>
                    <a:gd name="connsiteX790" fmla="*/ 335360 w 389998"/>
                    <a:gd name="connsiteY790" fmla="*/ 141634 h 425520"/>
                    <a:gd name="connsiteX791" fmla="*/ 335497 w 389998"/>
                    <a:gd name="connsiteY791" fmla="*/ 141579 h 425520"/>
                    <a:gd name="connsiteX792" fmla="*/ 328996 w 389998"/>
                    <a:gd name="connsiteY792" fmla="*/ 142814 h 425520"/>
                    <a:gd name="connsiteX793" fmla="*/ 323537 w 389998"/>
                    <a:gd name="connsiteY793" fmla="*/ 142540 h 425520"/>
                    <a:gd name="connsiteX794" fmla="*/ 323016 w 389998"/>
                    <a:gd name="connsiteY794" fmla="*/ 142457 h 425520"/>
                    <a:gd name="connsiteX795" fmla="*/ 322906 w 389998"/>
                    <a:gd name="connsiteY795" fmla="*/ 142430 h 425520"/>
                    <a:gd name="connsiteX796" fmla="*/ 322878 w 389998"/>
                    <a:gd name="connsiteY796" fmla="*/ 142430 h 425520"/>
                    <a:gd name="connsiteX797" fmla="*/ 322713 w 389998"/>
                    <a:gd name="connsiteY797" fmla="*/ 142402 h 425520"/>
                    <a:gd name="connsiteX798" fmla="*/ 322631 w 389998"/>
                    <a:gd name="connsiteY798" fmla="*/ 142375 h 425520"/>
                    <a:gd name="connsiteX799" fmla="*/ 322385 w 389998"/>
                    <a:gd name="connsiteY799" fmla="*/ 142348 h 425520"/>
                    <a:gd name="connsiteX800" fmla="*/ 322385 w 389998"/>
                    <a:gd name="connsiteY800" fmla="*/ 142348 h 425520"/>
                    <a:gd name="connsiteX801" fmla="*/ 319339 w 389998"/>
                    <a:gd name="connsiteY801" fmla="*/ 142540 h 425520"/>
                    <a:gd name="connsiteX802" fmla="*/ 319312 w 389998"/>
                    <a:gd name="connsiteY802" fmla="*/ 142594 h 425520"/>
                    <a:gd name="connsiteX803" fmla="*/ 319284 w 389998"/>
                    <a:gd name="connsiteY803" fmla="*/ 142594 h 425520"/>
                    <a:gd name="connsiteX804" fmla="*/ 319257 w 389998"/>
                    <a:gd name="connsiteY804" fmla="*/ 142704 h 425520"/>
                    <a:gd name="connsiteX805" fmla="*/ 319202 w 389998"/>
                    <a:gd name="connsiteY805" fmla="*/ 142732 h 425520"/>
                    <a:gd name="connsiteX806" fmla="*/ 319038 w 389998"/>
                    <a:gd name="connsiteY806" fmla="*/ 142814 h 425520"/>
                    <a:gd name="connsiteX807" fmla="*/ 319011 w 389998"/>
                    <a:gd name="connsiteY807" fmla="*/ 142924 h 425520"/>
                    <a:gd name="connsiteX808" fmla="*/ 318983 w 389998"/>
                    <a:gd name="connsiteY808" fmla="*/ 142924 h 425520"/>
                    <a:gd name="connsiteX809" fmla="*/ 319011 w 389998"/>
                    <a:gd name="connsiteY809" fmla="*/ 142814 h 425520"/>
                    <a:gd name="connsiteX810" fmla="*/ 319038 w 389998"/>
                    <a:gd name="connsiteY810" fmla="*/ 142814 h 425520"/>
                    <a:gd name="connsiteX811" fmla="*/ 319065 w 389998"/>
                    <a:gd name="connsiteY811" fmla="*/ 142677 h 425520"/>
                    <a:gd name="connsiteX812" fmla="*/ 319148 w 389998"/>
                    <a:gd name="connsiteY812" fmla="*/ 142649 h 425520"/>
                    <a:gd name="connsiteX813" fmla="*/ 319284 w 389998"/>
                    <a:gd name="connsiteY813" fmla="*/ 142622 h 425520"/>
                    <a:gd name="connsiteX814" fmla="*/ 319284 w 389998"/>
                    <a:gd name="connsiteY814" fmla="*/ 142567 h 425520"/>
                    <a:gd name="connsiteX815" fmla="*/ 319312 w 389998"/>
                    <a:gd name="connsiteY815" fmla="*/ 142567 h 425520"/>
                    <a:gd name="connsiteX816" fmla="*/ 319312 w 389998"/>
                    <a:gd name="connsiteY816" fmla="*/ 142512 h 425520"/>
                    <a:gd name="connsiteX817" fmla="*/ 322330 w 389998"/>
                    <a:gd name="connsiteY817" fmla="*/ 142375 h 425520"/>
                    <a:gd name="connsiteX818" fmla="*/ 320135 w 389998"/>
                    <a:gd name="connsiteY818" fmla="*/ 141936 h 425520"/>
                    <a:gd name="connsiteX819" fmla="*/ 319751 w 389998"/>
                    <a:gd name="connsiteY819" fmla="*/ 141854 h 425520"/>
                    <a:gd name="connsiteX820" fmla="*/ 319477 w 389998"/>
                    <a:gd name="connsiteY820" fmla="*/ 141799 h 425520"/>
                    <a:gd name="connsiteX821" fmla="*/ 319477 w 389998"/>
                    <a:gd name="connsiteY821" fmla="*/ 141799 h 425520"/>
                    <a:gd name="connsiteX822" fmla="*/ 319477 w 389998"/>
                    <a:gd name="connsiteY822" fmla="*/ 141799 h 425520"/>
                    <a:gd name="connsiteX823" fmla="*/ 319284 w 389998"/>
                    <a:gd name="connsiteY823" fmla="*/ 141771 h 425520"/>
                    <a:gd name="connsiteX824" fmla="*/ 319284 w 389998"/>
                    <a:gd name="connsiteY824" fmla="*/ 141744 h 425520"/>
                    <a:gd name="connsiteX825" fmla="*/ 319284 w 389998"/>
                    <a:gd name="connsiteY825" fmla="*/ 141771 h 425520"/>
                    <a:gd name="connsiteX826" fmla="*/ 319175 w 389998"/>
                    <a:gd name="connsiteY826" fmla="*/ 141744 h 425520"/>
                    <a:gd name="connsiteX827" fmla="*/ 319175 w 389998"/>
                    <a:gd name="connsiteY827" fmla="*/ 141717 h 425520"/>
                    <a:gd name="connsiteX828" fmla="*/ 314566 w 389998"/>
                    <a:gd name="connsiteY828" fmla="*/ 140372 h 425520"/>
                    <a:gd name="connsiteX829" fmla="*/ 314073 w 389998"/>
                    <a:gd name="connsiteY829" fmla="*/ 140208 h 425520"/>
                    <a:gd name="connsiteX830" fmla="*/ 316788 w 389998"/>
                    <a:gd name="connsiteY830" fmla="*/ 141662 h 425520"/>
                    <a:gd name="connsiteX831" fmla="*/ 313963 w 389998"/>
                    <a:gd name="connsiteY831" fmla="*/ 142293 h 425520"/>
                    <a:gd name="connsiteX832" fmla="*/ 315061 w 389998"/>
                    <a:gd name="connsiteY832" fmla="*/ 144789 h 425520"/>
                    <a:gd name="connsiteX833" fmla="*/ 315061 w 389998"/>
                    <a:gd name="connsiteY833" fmla="*/ 144789 h 425520"/>
                    <a:gd name="connsiteX834" fmla="*/ 314813 w 389998"/>
                    <a:gd name="connsiteY834" fmla="*/ 145036 h 425520"/>
                    <a:gd name="connsiteX835" fmla="*/ 313771 w 389998"/>
                    <a:gd name="connsiteY835" fmla="*/ 142375 h 425520"/>
                    <a:gd name="connsiteX836" fmla="*/ 313990 w 389998"/>
                    <a:gd name="connsiteY836" fmla="*/ 142293 h 425520"/>
                    <a:gd name="connsiteX837" fmla="*/ 313798 w 389998"/>
                    <a:gd name="connsiteY837" fmla="*/ 141964 h 425520"/>
                    <a:gd name="connsiteX838" fmla="*/ 313634 w 389998"/>
                    <a:gd name="connsiteY838" fmla="*/ 141744 h 425520"/>
                    <a:gd name="connsiteX839" fmla="*/ 314100 w 389998"/>
                    <a:gd name="connsiteY839" fmla="*/ 140208 h 425520"/>
                    <a:gd name="connsiteX840" fmla="*/ 312262 w 389998"/>
                    <a:gd name="connsiteY840" fmla="*/ 139522 h 425520"/>
                    <a:gd name="connsiteX841" fmla="*/ 311658 w 389998"/>
                    <a:gd name="connsiteY841" fmla="*/ 139303 h 425520"/>
                    <a:gd name="connsiteX842" fmla="*/ 309628 w 389998"/>
                    <a:gd name="connsiteY842" fmla="*/ 138425 h 425520"/>
                    <a:gd name="connsiteX843" fmla="*/ 313661 w 389998"/>
                    <a:gd name="connsiteY843" fmla="*/ 141744 h 425520"/>
                    <a:gd name="connsiteX844" fmla="*/ 313579 w 389998"/>
                    <a:gd name="connsiteY844" fmla="*/ 142018 h 425520"/>
                    <a:gd name="connsiteX845" fmla="*/ 313798 w 389998"/>
                    <a:gd name="connsiteY845" fmla="*/ 142375 h 425520"/>
                    <a:gd name="connsiteX846" fmla="*/ 313607 w 389998"/>
                    <a:gd name="connsiteY846" fmla="*/ 142457 h 425520"/>
                    <a:gd name="connsiteX847" fmla="*/ 313442 w 389998"/>
                    <a:gd name="connsiteY847" fmla="*/ 142540 h 425520"/>
                    <a:gd name="connsiteX848" fmla="*/ 313607 w 389998"/>
                    <a:gd name="connsiteY848" fmla="*/ 142018 h 425520"/>
                    <a:gd name="connsiteX849" fmla="*/ 309464 w 389998"/>
                    <a:gd name="connsiteY849" fmla="*/ 138342 h 425520"/>
                    <a:gd name="connsiteX850" fmla="*/ 309327 w 389998"/>
                    <a:gd name="connsiteY850" fmla="*/ 138288 h 425520"/>
                    <a:gd name="connsiteX851" fmla="*/ 307517 w 389998"/>
                    <a:gd name="connsiteY851" fmla="*/ 137410 h 425520"/>
                    <a:gd name="connsiteX852" fmla="*/ 307132 w 389998"/>
                    <a:gd name="connsiteY852" fmla="*/ 137190 h 425520"/>
                    <a:gd name="connsiteX853" fmla="*/ 308203 w 389998"/>
                    <a:gd name="connsiteY853" fmla="*/ 137821 h 425520"/>
                    <a:gd name="connsiteX854" fmla="*/ 307900 w 389998"/>
                    <a:gd name="connsiteY854" fmla="*/ 137739 h 425520"/>
                    <a:gd name="connsiteX855" fmla="*/ 307846 w 389998"/>
                    <a:gd name="connsiteY855" fmla="*/ 137739 h 425520"/>
                    <a:gd name="connsiteX856" fmla="*/ 307462 w 389998"/>
                    <a:gd name="connsiteY856" fmla="*/ 137465 h 425520"/>
                    <a:gd name="connsiteX857" fmla="*/ 306995 w 389998"/>
                    <a:gd name="connsiteY857" fmla="*/ 137135 h 425520"/>
                    <a:gd name="connsiteX858" fmla="*/ 306885 w 389998"/>
                    <a:gd name="connsiteY858" fmla="*/ 137081 h 425520"/>
                    <a:gd name="connsiteX859" fmla="*/ 306831 w 389998"/>
                    <a:gd name="connsiteY859" fmla="*/ 137053 h 425520"/>
                    <a:gd name="connsiteX860" fmla="*/ 306721 w 389998"/>
                    <a:gd name="connsiteY860" fmla="*/ 136998 h 425520"/>
                    <a:gd name="connsiteX861" fmla="*/ 306666 w 389998"/>
                    <a:gd name="connsiteY861" fmla="*/ 136971 h 425520"/>
                    <a:gd name="connsiteX862" fmla="*/ 306584 w 389998"/>
                    <a:gd name="connsiteY862" fmla="*/ 136943 h 425520"/>
                    <a:gd name="connsiteX863" fmla="*/ 306474 w 389998"/>
                    <a:gd name="connsiteY863" fmla="*/ 136889 h 425520"/>
                    <a:gd name="connsiteX864" fmla="*/ 302689 w 389998"/>
                    <a:gd name="connsiteY864" fmla="*/ 134639 h 425520"/>
                    <a:gd name="connsiteX865" fmla="*/ 302689 w 389998"/>
                    <a:gd name="connsiteY865" fmla="*/ 134639 h 425520"/>
                    <a:gd name="connsiteX866" fmla="*/ 302606 w 389998"/>
                    <a:gd name="connsiteY866" fmla="*/ 134584 h 425520"/>
                    <a:gd name="connsiteX867" fmla="*/ 298820 w 389998"/>
                    <a:gd name="connsiteY867" fmla="*/ 131869 h 425520"/>
                    <a:gd name="connsiteX868" fmla="*/ 296845 w 389998"/>
                    <a:gd name="connsiteY868" fmla="*/ 130250 h 425520"/>
                    <a:gd name="connsiteX869" fmla="*/ 299369 w 389998"/>
                    <a:gd name="connsiteY869" fmla="*/ 133432 h 425520"/>
                    <a:gd name="connsiteX870" fmla="*/ 296735 w 389998"/>
                    <a:gd name="connsiteY870" fmla="*/ 135133 h 425520"/>
                    <a:gd name="connsiteX871" fmla="*/ 296626 w 389998"/>
                    <a:gd name="connsiteY871" fmla="*/ 130031 h 425520"/>
                    <a:gd name="connsiteX872" fmla="*/ 296626 w 389998"/>
                    <a:gd name="connsiteY872" fmla="*/ 130031 h 425520"/>
                    <a:gd name="connsiteX873" fmla="*/ 295885 w 389998"/>
                    <a:gd name="connsiteY873" fmla="*/ 129372 h 425520"/>
                    <a:gd name="connsiteX874" fmla="*/ 294953 w 389998"/>
                    <a:gd name="connsiteY874" fmla="*/ 128549 h 425520"/>
                    <a:gd name="connsiteX875" fmla="*/ 294047 w 389998"/>
                    <a:gd name="connsiteY875" fmla="*/ 127699 h 425520"/>
                    <a:gd name="connsiteX876" fmla="*/ 294047 w 389998"/>
                    <a:gd name="connsiteY876" fmla="*/ 127699 h 425520"/>
                    <a:gd name="connsiteX877" fmla="*/ 293965 w 389998"/>
                    <a:gd name="connsiteY877" fmla="*/ 127589 h 425520"/>
                    <a:gd name="connsiteX878" fmla="*/ 293691 w 389998"/>
                    <a:gd name="connsiteY878" fmla="*/ 127315 h 425520"/>
                    <a:gd name="connsiteX879" fmla="*/ 293801 w 389998"/>
                    <a:gd name="connsiteY879" fmla="*/ 127425 h 425520"/>
                    <a:gd name="connsiteX880" fmla="*/ 293663 w 389998"/>
                    <a:gd name="connsiteY880" fmla="*/ 127287 h 425520"/>
                    <a:gd name="connsiteX881" fmla="*/ 293499 w 389998"/>
                    <a:gd name="connsiteY881" fmla="*/ 127123 h 425520"/>
                    <a:gd name="connsiteX882" fmla="*/ 293499 w 389998"/>
                    <a:gd name="connsiteY882" fmla="*/ 127123 h 425520"/>
                    <a:gd name="connsiteX883" fmla="*/ 293252 w 389998"/>
                    <a:gd name="connsiteY883" fmla="*/ 126876 h 425520"/>
                    <a:gd name="connsiteX884" fmla="*/ 293361 w 389998"/>
                    <a:gd name="connsiteY884" fmla="*/ 126986 h 425520"/>
                    <a:gd name="connsiteX885" fmla="*/ 293197 w 389998"/>
                    <a:gd name="connsiteY885" fmla="*/ 126848 h 425520"/>
                    <a:gd name="connsiteX886" fmla="*/ 293033 w 389998"/>
                    <a:gd name="connsiteY886" fmla="*/ 126656 h 425520"/>
                    <a:gd name="connsiteX887" fmla="*/ 293033 w 389998"/>
                    <a:gd name="connsiteY887" fmla="*/ 126656 h 425520"/>
                    <a:gd name="connsiteX888" fmla="*/ 292100 w 389998"/>
                    <a:gd name="connsiteY888" fmla="*/ 125696 h 425520"/>
                    <a:gd name="connsiteX889" fmla="*/ 292538 w 389998"/>
                    <a:gd name="connsiteY889" fmla="*/ 126218 h 425520"/>
                    <a:gd name="connsiteX890" fmla="*/ 292264 w 389998"/>
                    <a:gd name="connsiteY890" fmla="*/ 125971 h 425520"/>
                    <a:gd name="connsiteX891" fmla="*/ 292209 w 389998"/>
                    <a:gd name="connsiteY891" fmla="*/ 125943 h 425520"/>
                    <a:gd name="connsiteX892" fmla="*/ 291880 w 389998"/>
                    <a:gd name="connsiteY892" fmla="*/ 125477 h 425520"/>
                    <a:gd name="connsiteX893" fmla="*/ 291852 w 389998"/>
                    <a:gd name="connsiteY893" fmla="*/ 125449 h 425520"/>
                    <a:gd name="connsiteX894" fmla="*/ 291277 w 389998"/>
                    <a:gd name="connsiteY894" fmla="*/ 124846 h 425520"/>
                    <a:gd name="connsiteX895" fmla="*/ 287024 w 389998"/>
                    <a:gd name="connsiteY895" fmla="*/ 119606 h 425520"/>
                    <a:gd name="connsiteX896" fmla="*/ 286229 w 389998"/>
                    <a:gd name="connsiteY896" fmla="*/ 118482 h 425520"/>
                    <a:gd name="connsiteX897" fmla="*/ 287848 w 389998"/>
                    <a:gd name="connsiteY897" fmla="*/ 125861 h 425520"/>
                    <a:gd name="connsiteX898" fmla="*/ 285379 w 389998"/>
                    <a:gd name="connsiteY898" fmla="*/ 130936 h 425520"/>
                    <a:gd name="connsiteX899" fmla="*/ 275586 w 389998"/>
                    <a:gd name="connsiteY899" fmla="*/ 133953 h 425520"/>
                    <a:gd name="connsiteX900" fmla="*/ 278356 w 389998"/>
                    <a:gd name="connsiteY900" fmla="*/ 131430 h 425520"/>
                    <a:gd name="connsiteX901" fmla="*/ 284419 w 389998"/>
                    <a:gd name="connsiteY901" fmla="*/ 127479 h 425520"/>
                    <a:gd name="connsiteX902" fmla="*/ 286284 w 389998"/>
                    <a:gd name="connsiteY902" fmla="*/ 120951 h 425520"/>
                    <a:gd name="connsiteX903" fmla="*/ 286037 w 389998"/>
                    <a:gd name="connsiteY903" fmla="*/ 118207 h 425520"/>
                    <a:gd name="connsiteX904" fmla="*/ 286010 w 389998"/>
                    <a:gd name="connsiteY904" fmla="*/ 118180 h 425520"/>
                    <a:gd name="connsiteX905" fmla="*/ 284775 w 389998"/>
                    <a:gd name="connsiteY905" fmla="*/ 116260 h 425520"/>
                    <a:gd name="connsiteX906" fmla="*/ 286284 w 389998"/>
                    <a:gd name="connsiteY906" fmla="*/ 120951 h 425520"/>
                    <a:gd name="connsiteX907" fmla="*/ 278356 w 389998"/>
                    <a:gd name="connsiteY907" fmla="*/ 131430 h 425520"/>
                    <a:gd name="connsiteX908" fmla="*/ 273885 w 389998"/>
                    <a:gd name="connsiteY908" fmla="*/ 131375 h 425520"/>
                    <a:gd name="connsiteX909" fmla="*/ 284611 w 389998"/>
                    <a:gd name="connsiteY909" fmla="*/ 116013 h 425520"/>
                    <a:gd name="connsiteX910" fmla="*/ 280414 w 389998"/>
                    <a:gd name="connsiteY910" fmla="*/ 107564 h 425520"/>
                    <a:gd name="connsiteX911" fmla="*/ 280359 w 389998"/>
                    <a:gd name="connsiteY911" fmla="*/ 107399 h 425520"/>
                    <a:gd name="connsiteX912" fmla="*/ 279975 w 389998"/>
                    <a:gd name="connsiteY912" fmla="*/ 106329 h 425520"/>
                    <a:gd name="connsiteX913" fmla="*/ 280139 w 389998"/>
                    <a:gd name="connsiteY913" fmla="*/ 106878 h 425520"/>
                    <a:gd name="connsiteX914" fmla="*/ 280002 w 389998"/>
                    <a:gd name="connsiteY914" fmla="*/ 106576 h 425520"/>
                    <a:gd name="connsiteX915" fmla="*/ 280002 w 389998"/>
                    <a:gd name="connsiteY915" fmla="*/ 106521 h 425520"/>
                    <a:gd name="connsiteX916" fmla="*/ 279893 w 389998"/>
                    <a:gd name="connsiteY916" fmla="*/ 106055 h 425520"/>
                    <a:gd name="connsiteX917" fmla="*/ 279838 w 389998"/>
                    <a:gd name="connsiteY917" fmla="*/ 105945 h 425520"/>
                    <a:gd name="connsiteX918" fmla="*/ 279838 w 389998"/>
                    <a:gd name="connsiteY918" fmla="*/ 105918 h 425520"/>
                    <a:gd name="connsiteX919" fmla="*/ 279783 w 389998"/>
                    <a:gd name="connsiteY919" fmla="*/ 105781 h 425520"/>
                    <a:gd name="connsiteX920" fmla="*/ 279783 w 389998"/>
                    <a:gd name="connsiteY920" fmla="*/ 105753 h 425520"/>
                    <a:gd name="connsiteX921" fmla="*/ 279783 w 389998"/>
                    <a:gd name="connsiteY921" fmla="*/ 105726 h 425520"/>
                    <a:gd name="connsiteX922" fmla="*/ 279783 w 389998"/>
                    <a:gd name="connsiteY922" fmla="*/ 105698 h 425520"/>
                    <a:gd name="connsiteX923" fmla="*/ 279590 w 389998"/>
                    <a:gd name="connsiteY923" fmla="*/ 105150 h 425520"/>
                    <a:gd name="connsiteX924" fmla="*/ 279124 w 389998"/>
                    <a:gd name="connsiteY924" fmla="*/ 103641 h 425520"/>
                    <a:gd name="connsiteX925" fmla="*/ 277808 w 389998"/>
                    <a:gd name="connsiteY925" fmla="*/ 96564 h 425520"/>
                    <a:gd name="connsiteX926" fmla="*/ 274351 w 389998"/>
                    <a:gd name="connsiteY926" fmla="*/ 105122 h 425520"/>
                    <a:gd name="connsiteX927" fmla="*/ 265381 w 389998"/>
                    <a:gd name="connsiteY927" fmla="*/ 107317 h 425520"/>
                    <a:gd name="connsiteX928" fmla="*/ 271361 w 389998"/>
                    <a:gd name="connsiteY928" fmla="*/ 103806 h 425520"/>
                    <a:gd name="connsiteX929" fmla="*/ 273913 w 389998"/>
                    <a:gd name="connsiteY929" fmla="*/ 102297 h 425520"/>
                    <a:gd name="connsiteX930" fmla="*/ 276024 w 389998"/>
                    <a:gd name="connsiteY930" fmla="*/ 99965 h 425520"/>
                    <a:gd name="connsiteX931" fmla="*/ 277780 w 389998"/>
                    <a:gd name="connsiteY931" fmla="*/ 96289 h 425520"/>
                    <a:gd name="connsiteX932" fmla="*/ 277753 w 389998"/>
                    <a:gd name="connsiteY932" fmla="*/ 96125 h 425520"/>
                    <a:gd name="connsiteX933" fmla="*/ 277753 w 389998"/>
                    <a:gd name="connsiteY933" fmla="*/ 96042 h 425520"/>
                    <a:gd name="connsiteX934" fmla="*/ 277670 w 389998"/>
                    <a:gd name="connsiteY934" fmla="*/ 94451 h 425520"/>
                    <a:gd name="connsiteX935" fmla="*/ 277670 w 389998"/>
                    <a:gd name="connsiteY935" fmla="*/ 94451 h 425520"/>
                    <a:gd name="connsiteX936" fmla="*/ 277670 w 389998"/>
                    <a:gd name="connsiteY936" fmla="*/ 94342 h 425520"/>
                    <a:gd name="connsiteX937" fmla="*/ 277670 w 389998"/>
                    <a:gd name="connsiteY937" fmla="*/ 94287 h 425520"/>
                    <a:gd name="connsiteX938" fmla="*/ 277670 w 389998"/>
                    <a:gd name="connsiteY938" fmla="*/ 94177 h 425520"/>
                    <a:gd name="connsiteX939" fmla="*/ 278136 w 389998"/>
                    <a:gd name="connsiteY939" fmla="*/ 87977 h 425520"/>
                    <a:gd name="connsiteX940" fmla="*/ 279838 w 389998"/>
                    <a:gd name="connsiteY940" fmla="*/ 82107 h 425520"/>
                    <a:gd name="connsiteX941" fmla="*/ 280359 w 389998"/>
                    <a:gd name="connsiteY941" fmla="*/ 80900 h 425520"/>
                    <a:gd name="connsiteX942" fmla="*/ 268755 w 389998"/>
                    <a:gd name="connsiteY942" fmla="*/ 86578 h 425520"/>
                    <a:gd name="connsiteX943" fmla="*/ 280139 w 389998"/>
                    <a:gd name="connsiteY943" fmla="*/ 80818 h 425520"/>
                    <a:gd name="connsiteX944" fmla="*/ 280496 w 389998"/>
                    <a:gd name="connsiteY944" fmla="*/ 80653 h 425520"/>
                    <a:gd name="connsiteX945" fmla="*/ 280852 w 389998"/>
                    <a:gd name="connsiteY945" fmla="*/ 79885 h 425520"/>
                    <a:gd name="connsiteX946" fmla="*/ 281565 w 389998"/>
                    <a:gd name="connsiteY946" fmla="*/ 78513 h 425520"/>
                    <a:gd name="connsiteX947" fmla="*/ 282169 w 389998"/>
                    <a:gd name="connsiteY947" fmla="*/ 77498 h 425520"/>
                    <a:gd name="connsiteX948" fmla="*/ 282773 w 389998"/>
                    <a:gd name="connsiteY948" fmla="*/ 76538 h 425520"/>
                    <a:gd name="connsiteX949" fmla="*/ 283952 w 389998"/>
                    <a:gd name="connsiteY949" fmla="*/ 74810 h 425520"/>
                    <a:gd name="connsiteX950" fmla="*/ 284721 w 389998"/>
                    <a:gd name="connsiteY950" fmla="*/ 73795 h 425520"/>
                    <a:gd name="connsiteX951" fmla="*/ 285461 w 389998"/>
                    <a:gd name="connsiteY951" fmla="*/ 72835 h 425520"/>
                    <a:gd name="connsiteX952" fmla="*/ 288012 w 389998"/>
                    <a:gd name="connsiteY952" fmla="*/ 69927 h 425520"/>
                    <a:gd name="connsiteX953" fmla="*/ 289466 w 389998"/>
                    <a:gd name="connsiteY953" fmla="*/ 68473 h 425520"/>
                    <a:gd name="connsiteX954" fmla="*/ 289850 w 389998"/>
                    <a:gd name="connsiteY954" fmla="*/ 68117 h 425520"/>
                    <a:gd name="connsiteX955" fmla="*/ 288232 w 389998"/>
                    <a:gd name="connsiteY955" fmla="*/ 68555 h 425520"/>
                    <a:gd name="connsiteX956" fmla="*/ 291496 w 389998"/>
                    <a:gd name="connsiteY956" fmla="*/ 64742 h 425520"/>
                    <a:gd name="connsiteX957" fmla="*/ 289054 w 389998"/>
                    <a:gd name="connsiteY957" fmla="*/ 52535 h 425520"/>
                    <a:gd name="connsiteX958" fmla="*/ 288890 w 389998"/>
                    <a:gd name="connsiteY958" fmla="*/ 52371 h 425520"/>
                    <a:gd name="connsiteX959" fmla="*/ 288835 w 389998"/>
                    <a:gd name="connsiteY959" fmla="*/ 52316 h 425520"/>
                    <a:gd name="connsiteX960" fmla="*/ 191945 w 389998"/>
                    <a:gd name="connsiteY960" fmla="*/ 5654 h 425520"/>
                    <a:gd name="connsiteX961" fmla="*/ 84988 w 389998"/>
                    <a:gd name="connsiteY961" fmla="*/ 4419 h 425520"/>
                    <a:gd name="connsiteX962" fmla="*/ 14872 w 389998"/>
                    <a:gd name="connsiteY962" fmla="*/ 64358 h 425520"/>
                    <a:gd name="connsiteX963" fmla="*/ 9852 w 389998"/>
                    <a:gd name="connsiteY963" fmla="*/ 197705 h 425520"/>
                    <a:gd name="connsiteX964" fmla="*/ 131787 w 389998"/>
                    <a:gd name="connsiteY964" fmla="*/ 377001 h 425520"/>
                    <a:gd name="connsiteX965" fmla="*/ 269879 w 389998"/>
                    <a:gd name="connsiteY965" fmla="*/ 425446 h 425520"/>
                    <a:gd name="connsiteX966" fmla="*/ 366605 w 389998"/>
                    <a:gd name="connsiteY966" fmla="*/ 372255 h 425520"/>
                    <a:gd name="connsiteX967" fmla="*/ 382323 w 389998"/>
                    <a:gd name="connsiteY967" fmla="*/ 210928 h 425520"/>
                    <a:gd name="connsiteX968" fmla="*/ 371790 w 389998"/>
                    <a:gd name="connsiteY968" fmla="*/ 175842 h 425520"/>
                    <a:gd name="connsiteX969" fmla="*/ 357909 w 389998"/>
                    <a:gd name="connsiteY969" fmla="*/ 143445 h 425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</a:cxnLst>
                  <a:rect l="l" t="t" r="r" b="b"/>
                  <a:pathLst>
                    <a:path w="389998" h="425520">
                      <a:moveTo>
                        <a:pt x="280825" y="70229"/>
                      </a:moveTo>
                      <a:lnTo>
                        <a:pt x="280743" y="70229"/>
                      </a:lnTo>
                      <a:lnTo>
                        <a:pt x="280496" y="70503"/>
                      </a:lnTo>
                      <a:lnTo>
                        <a:pt x="281346" y="70284"/>
                      </a:lnTo>
                      <a:lnTo>
                        <a:pt x="280825" y="70229"/>
                      </a:lnTo>
                      <a:close/>
                      <a:moveTo>
                        <a:pt x="268234" y="84905"/>
                      </a:moveTo>
                      <a:lnTo>
                        <a:pt x="268837" y="86139"/>
                      </a:lnTo>
                      <a:lnTo>
                        <a:pt x="268535" y="85975"/>
                      </a:lnTo>
                      <a:lnTo>
                        <a:pt x="268453" y="85700"/>
                      </a:lnTo>
                      <a:lnTo>
                        <a:pt x="268234" y="84905"/>
                      </a:lnTo>
                      <a:lnTo>
                        <a:pt x="262007" y="71984"/>
                      </a:lnTo>
                      <a:cubicBezTo>
                        <a:pt x="263543" y="68912"/>
                        <a:pt x="267027" y="80571"/>
                        <a:pt x="268234" y="84905"/>
                      </a:cubicBezTo>
                      <a:close/>
                      <a:moveTo>
                        <a:pt x="265134" y="104327"/>
                      </a:moveTo>
                      <a:lnTo>
                        <a:pt x="264970" y="104107"/>
                      </a:lnTo>
                      <a:lnTo>
                        <a:pt x="264970" y="104107"/>
                      </a:lnTo>
                      <a:lnTo>
                        <a:pt x="265134" y="104327"/>
                      </a:lnTo>
                      <a:close/>
                      <a:moveTo>
                        <a:pt x="265134" y="104464"/>
                      </a:moveTo>
                      <a:lnTo>
                        <a:pt x="264805" y="104080"/>
                      </a:lnTo>
                      <a:lnTo>
                        <a:pt x="264805" y="104080"/>
                      </a:lnTo>
                      <a:lnTo>
                        <a:pt x="265134" y="104464"/>
                      </a:lnTo>
                      <a:close/>
                      <a:moveTo>
                        <a:pt x="265244" y="106521"/>
                      </a:moveTo>
                      <a:lnTo>
                        <a:pt x="262199" y="102955"/>
                      </a:lnTo>
                      <a:lnTo>
                        <a:pt x="262144" y="102928"/>
                      </a:lnTo>
                      <a:lnTo>
                        <a:pt x="265244" y="106521"/>
                      </a:lnTo>
                      <a:close/>
                      <a:moveTo>
                        <a:pt x="265271" y="106851"/>
                      </a:moveTo>
                      <a:lnTo>
                        <a:pt x="261815" y="102681"/>
                      </a:lnTo>
                      <a:lnTo>
                        <a:pt x="261431" y="102407"/>
                      </a:lnTo>
                      <a:lnTo>
                        <a:pt x="265271" y="106851"/>
                      </a:lnTo>
                      <a:close/>
                      <a:moveTo>
                        <a:pt x="262583" y="115519"/>
                      </a:moveTo>
                      <a:lnTo>
                        <a:pt x="261705" y="114724"/>
                      </a:lnTo>
                      <a:lnTo>
                        <a:pt x="261842" y="114943"/>
                      </a:lnTo>
                      <a:lnTo>
                        <a:pt x="263131" y="116068"/>
                      </a:lnTo>
                      <a:lnTo>
                        <a:pt x="262857" y="115793"/>
                      </a:lnTo>
                      <a:lnTo>
                        <a:pt x="262583" y="115519"/>
                      </a:lnTo>
                      <a:close/>
                      <a:moveTo>
                        <a:pt x="267767" y="118701"/>
                      </a:moveTo>
                      <a:lnTo>
                        <a:pt x="267630" y="118564"/>
                      </a:lnTo>
                      <a:lnTo>
                        <a:pt x="267767" y="118701"/>
                      </a:lnTo>
                      <a:close/>
                      <a:moveTo>
                        <a:pt x="267822" y="118866"/>
                      </a:moveTo>
                      <a:lnTo>
                        <a:pt x="267466" y="118537"/>
                      </a:lnTo>
                      <a:lnTo>
                        <a:pt x="267466" y="118537"/>
                      </a:lnTo>
                      <a:lnTo>
                        <a:pt x="267822" y="118866"/>
                      </a:lnTo>
                      <a:close/>
                      <a:moveTo>
                        <a:pt x="267904" y="119058"/>
                      </a:moveTo>
                      <a:lnTo>
                        <a:pt x="267274" y="118482"/>
                      </a:lnTo>
                      <a:lnTo>
                        <a:pt x="267246" y="118482"/>
                      </a:lnTo>
                      <a:lnTo>
                        <a:pt x="267904" y="119058"/>
                      </a:lnTo>
                      <a:close/>
                      <a:moveTo>
                        <a:pt x="261897" y="115080"/>
                      </a:moveTo>
                      <a:lnTo>
                        <a:pt x="266067" y="118729"/>
                      </a:lnTo>
                      <a:lnTo>
                        <a:pt x="266122" y="118756"/>
                      </a:lnTo>
                      <a:lnTo>
                        <a:pt x="261842" y="114970"/>
                      </a:lnTo>
                      <a:lnTo>
                        <a:pt x="261897" y="115080"/>
                      </a:lnTo>
                      <a:close/>
                      <a:moveTo>
                        <a:pt x="263845" y="116699"/>
                      </a:moveTo>
                      <a:lnTo>
                        <a:pt x="266231" y="118783"/>
                      </a:lnTo>
                      <a:lnTo>
                        <a:pt x="266314" y="118811"/>
                      </a:lnTo>
                      <a:lnTo>
                        <a:pt x="264338" y="117055"/>
                      </a:lnTo>
                      <a:lnTo>
                        <a:pt x="264284" y="117028"/>
                      </a:lnTo>
                      <a:lnTo>
                        <a:pt x="263845" y="116699"/>
                      </a:lnTo>
                      <a:close/>
                      <a:moveTo>
                        <a:pt x="264475" y="117165"/>
                      </a:moveTo>
                      <a:cubicBezTo>
                        <a:pt x="265216" y="117686"/>
                        <a:pt x="266039" y="118070"/>
                        <a:pt x="266917" y="118372"/>
                      </a:cubicBezTo>
                      <a:lnTo>
                        <a:pt x="268042" y="119414"/>
                      </a:lnTo>
                      <a:cubicBezTo>
                        <a:pt x="267493" y="119277"/>
                        <a:pt x="266945" y="119113"/>
                        <a:pt x="266423" y="118866"/>
                      </a:cubicBezTo>
                      <a:lnTo>
                        <a:pt x="264475" y="117165"/>
                      </a:lnTo>
                      <a:close/>
                      <a:moveTo>
                        <a:pt x="269084" y="118838"/>
                      </a:moveTo>
                      <a:lnTo>
                        <a:pt x="268892" y="118811"/>
                      </a:lnTo>
                      <a:cubicBezTo>
                        <a:pt x="268344" y="119195"/>
                        <a:pt x="268014" y="119414"/>
                        <a:pt x="268014" y="119414"/>
                      </a:cubicBezTo>
                      <a:cubicBezTo>
                        <a:pt x="268316" y="119497"/>
                        <a:pt x="268618" y="119552"/>
                        <a:pt x="268892" y="119579"/>
                      </a:cubicBezTo>
                      <a:lnTo>
                        <a:pt x="269139" y="118838"/>
                      </a:lnTo>
                      <a:lnTo>
                        <a:pt x="269084" y="118838"/>
                      </a:lnTo>
                      <a:close/>
                      <a:moveTo>
                        <a:pt x="268535" y="120813"/>
                      </a:moveTo>
                      <a:lnTo>
                        <a:pt x="268399" y="120676"/>
                      </a:lnTo>
                      <a:lnTo>
                        <a:pt x="268535" y="120813"/>
                      </a:lnTo>
                      <a:close/>
                      <a:moveTo>
                        <a:pt x="268563" y="120923"/>
                      </a:moveTo>
                      <a:lnTo>
                        <a:pt x="268289" y="120649"/>
                      </a:lnTo>
                      <a:lnTo>
                        <a:pt x="268289" y="120649"/>
                      </a:lnTo>
                      <a:lnTo>
                        <a:pt x="268563" y="120923"/>
                      </a:lnTo>
                      <a:close/>
                      <a:moveTo>
                        <a:pt x="293361" y="127095"/>
                      </a:moveTo>
                      <a:lnTo>
                        <a:pt x="293444" y="127150"/>
                      </a:lnTo>
                      <a:lnTo>
                        <a:pt x="293361" y="127095"/>
                      </a:lnTo>
                      <a:lnTo>
                        <a:pt x="293361" y="127095"/>
                      </a:lnTo>
                      <a:close/>
                      <a:moveTo>
                        <a:pt x="293718" y="127479"/>
                      </a:moveTo>
                      <a:lnTo>
                        <a:pt x="293828" y="127671"/>
                      </a:lnTo>
                      <a:lnTo>
                        <a:pt x="293636" y="128001"/>
                      </a:lnTo>
                      <a:lnTo>
                        <a:pt x="293718" y="128138"/>
                      </a:lnTo>
                      <a:lnTo>
                        <a:pt x="293636" y="128330"/>
                      </a:lnTo>
                      <a:lnTo>
                        <a:pt x="293636" y="128467"/>
                      </a:lnTo>
                      <a:lnTo>
                        <a:pt x="293636" y="128549"/>
                      </a:lnTo>
                      <a:lnTo>
                        <a:pt x="293910" y="128577"/>
                      </a:lnTo>
                      <a:lnTo>
                        <a:pt x="293910" y="128577"/>
                      </a:lnTo>
                      <a:lnTo>
                        <a:pt x="293801" y="128302"/>
                      </a:lnTo>
                      <a:lnTo>
                        <a:pt x="293718" y="128138"/>
                      </a:lnTo>
                      <a:lnTo>
                        <a:pt x="293910" y="127809"/>
                      </a:lnTo>
                      <a:lnTo>
                        <a:pt x="293855" y="127699"/>
                      </a:lnTo>
                      <a:lnTo>
                        <a:pt x="293855" y="127671"/>
                      </a:lnTo>
                      <a:lnTo>
                        <a:pt x="293882" y="127644"/>
                      </a:lnTo>
                      <a:lnTo>
                        <a:pt x="293746" y="127479"/>
                      </a:lnTo>
                      <a:lnTo>
                        <a:pt x="293691" y="127425"/>
                      </a:lnTo>
                      <a:lnTo>
                        <a:pt x="293718" y="127479"/>
                      </a:lnTo>
                      <a:close/>
                      <a:moveTo>
                        <a:pt x="293581" y="127918"/>
                      </a:moveTo>
                      <a:lnTo>
                        <a:pt x="293581" y="128083"/>
                      </a:lnTo>
                      <a:lnTo>
                        <a:pt x="293334" y="128522"/>
                      </a:lnTo>
                      <a:lnTo>
                        <a:pt x="293499" y="128522"/>
                      </a:lnTo>
                      <a:lnTo>
                        <a:pt x="293609" y="128330"/>
                      </a:lnTo>
                      <a:lnTo>
                        <a:pt x="293581" y="128083"/>
                      </a:lnTo>
                      <a:lnTo>
                        <a:pt x="293609" y="128001"/>
                      </a:lnTo>
                      <a:lnTo>
                        <a:pt x="293526" y="127863"/>
                      </a:lnTo>
                      <a:lnTo>
                        <a:pt x="293581" y="127918"/>
                      </a:lnTo>
                      <a:close/>
                      <a:moveTo>
                        <a:pt x="294075" y="127809"/>
                      </a:moveTo>
                      <a:cubicBezTo>
                        <a:pt x="294212" y="127973"/>
                        <a:pt x="294322" y="128193"/>
                        <a:pt x="294404" y="128412"/>
                      </a:cubicBezTo>
                      <a:lnTo>
                        <a:pt x="294651" y="128796"/>
                      </a:lnTo>
                      <a:lnTo>
                        <a:pt x="294678" y="128824"/>
                      </a:lnTo>
                      <a:lnTo>
                        <a:pt x="294953" y="128933"/>
                      </a:lnTo>
                      <a:cubicBezTo>
                        <a:pt x="294678" y="128522"/>
                        <a:pt x="294404" y="128138"/>
                        <a:pt x="294075" y="127809"/>
                      </a:cubicBezTo>
                      <a:close/>
                      <a:moveTo>
                        <a:pt x="293910" y="127726"/>
                      </a:moveTo>
                      <a:lnTo>
                        <a:pt x="293937" y="127671"/>
                      </a:lnTo>
                      <a:lnTo>
                        <a:pt x="293828" y="127589"/>
                      </a:lnTo>
                      <a:lnTo>
                        <a:pt x="293801" y="127644"/>
                      </a:lnTo>
                      <a:lnTo>
                        <a:pt x="293910" y="127726"/>
                      </a:lnTo>
                      <a:lnTo>
                        <a:pt x="293882" y="127809"/>
                      </a:lnTo>
                      <a:cubicBezTo>
                        <a:pt x="293992" y="128055"/>
                        <a:pt x="294075" y="128330"/>
                        <a:pt x="294075" y="128632"/>
                      </a:cubicBezTo>
                      <a:lnTo>
                        <a:pt x="294239" y="128659"/>
                      </a:lnTo>
                      <a:lnTo>
                        <a:pt x="294513" y="128741"/>
                      </a:lnTo>
                      <a:cubicBezTo>
                        <a:pt x="294623" y="129235"/>
                        <a:pt x="294623" y="129784"/>
                        <a:pt x="294487" y="130360"/>
                      </a:cubicBezTo>
                      <a:cubicBezTo>
                        <a:pt x="294733" y="131484"/>
                        <a:pt x="294788" y="132637"/>
                        <a:pt x="294651" y="133761"/>
                      </a:cubicBezTo>
                      <a:lnTo>
                        <a:pt x="295803" y="131539"/>
                      </a:lnTo>
                      <a:cubicBezTo>
                        <a:pt x="295584" y="130579"/>
                        <a:pt x="295199" y="129674"/>
                        <a:pt x="294678" y="128796"/>
                      </a:cubicBezTo>
                      <a:lnTo>
                        <a:pt x="294596" y="128769"/>
                      </a:lnTo>
                      <a:lnTo>
                        <a:pt x="294513" y="128741"/>
                      </a:lnTo>
                      <a:lnTo>
                        <a:pt x="294487" y="128604"/>
                      </a:lnTo>
                      <a:lnTo>
                        <a:pt x="294432" y="128412"/>
                      </a:lnTo>
                      <a:lnTo>
                        <a:pt x="294239" y="128110"/>
                      </a:lnTo>
                      <a:lnTo>
                        <a:pt x="293910" y="127726"/>
                      </a:lnTo>
                      <a:close/>
                      <a:moveTo>
                        <a:pt x="319120" y="142677"/>
                      </a:moveTo>
                      <a:lnTo>
                        <a:pt x="319120" y="142622"/>
                      </a:lnTo>
                      <a:lnTo>
                        <a:pt x="318983" y="142677"/>
                      </a:lnTo>
                      <a:lnTo>
                        <a:pt x="318956" y="142732"/>
                      </a:lnTo>
                      <a:lnTo>
                        <a:pt x="318956" y="142732"/>
                      </a:lnTo>
                      <a:lnTo>
                        <a:pt x="318956" y="142732"/>
                      </a:lnTo>
                      <a:lnTo>
                        <a:pt x="318983" y="142732"/>
                      </a:lnTo>
                      <a:lnTo>
                        <a:pt x="319120" y="142677"/>
                      </a:lnTo>
                      <a:close/>
                      <a:moveTo>
                        <a:pt x="319669" y="142540"/>
                      </a:moveTo>
                      <a:lnTo>
                        <a:pt x="319367" y="142622"/>
                      </a:lnTo>
                      <a:lnTo>
                        <a:pt x="319339" y="142704"/>
                      </a:lnTo>
                      <a:lnTo>
                        <a:pt x="319312" y="142704"/>
                      </a:lnTo>
                      <a:lnTo>
                        <a:pt x="319284" y="142814"/>
                      </a:lnTo>
                      <a:lnTo>
                        <a:pt x="319312" y="142786"/>
                      </a:lnTo>
                      <a:lnTo>
                        <a:pt x="319339" y="142677"/>
                      </a:lnTo>
                      <a:cubicBezTo>
                        <a:pt x="319559" y="142594"/>
                        <a:pt x="319779" y="142512"/>
                        <a:pt x="320025" y="142457"/>
                      </a:cubicBezTo>
                      <a:lnTo>
                        <a:pt x="319669" y="142540"/>
                      </a:lnTo>
                      <a:close/>
                      <a:moveTo>
                        <a:pt x="318599" y="143088"/>
                      </a:moveTo>
                      <a:lnTo>
                        <a:pt x="318462" y="143198"/>
                      </a:lnTo>
                      <a:lnTo>
                        <a:pt x="318544" y="143280"/>
                      </a:lnTo>
                      <a:lnTo>
                        <a:pt x="318736" y="143143"/>
                      </a:lnTo>
                      <a:lnTo>
                        <a:pt x="318901" y="143061"/>
                      </a:lnTo>
                      <a:lnTo>
                        <a:pt x="318928" y="142924"/>
                      </a:lnTo>
                      <a:lnTo>
                        <a:pt x="318599" y="143088"/>
                      </a:lnTo>
                      <a:close/>
                      <a:moveTo>
                        <a:pt x="319339" y="142540"/>
                      </a:moveTo>
                      <a:lnTo>
                        <a:pt x="319148" y="142594"/>
                      </a:lnTo>
                      <a:lnTo>
                        <a:pt x="319148" y="142649"/>
                      </a:lnTo>
                      <a:lnTo>
                        <a:pt x="319148" y="142649"/>
                      </a:lnTo>
                      <a:lnTo>
                        <a:pt x="319148" y="142649"/>
                      </a:lnTo>
                      <a:lnTo>
                        <a:pt x="319011" y="142677"/>
                      </a:lnTo>
                      <a:lnTo>
                        <a:pt x="318956" y="142869"/>
                      </a:lnTo>
                      <a:lnTo>
                        <a:pt x="318956" y="142869"/>
                      </a:lnTo>
                      <a:lnTo>
                        <a:pt x="318928" y="143006"/>
                      </a:lnTo>
                      <a:lnTo>
                        <a:pt x="318928" y="143006"/>
                      </a:lnTo>
                      <a:lnTo>
                        <a:pt x="318818" y="143500"/>
                      </a:lnTo>
                      <a:lnTo>
                        <a:pt x="318818" y="143500"/>
                      </a:lnTo>
                      <a:lnTo>
                        <a:pt x="318928" y="142978"/>
                      </a:lnTo>
                      <a:lnTo>
                        <a:pt x="318956" y="142951"/>
                      </a:lnTo>
                      <a:lnTo>
                        <a:pt x="318983" y="142814"/>
                      </a:lnTo>
                      <a:lnTo>
                        <a:pt x="319120" y="142732"/>
                      </a:lnTo>
                      <a:lnTo>
                        <a:pt x="319148" y="142567"/>
                      </a:lnTo>
                      <a:lnTo>
                        <a:pt x="319148" y="142567"/>
                      </a:lnTo>
                      <a:lnTo>
                        <a:pt x="319148" y="142540"/>
                      </a:lnTo>
                      <a:lnTo>
                        <a:pt x="319367" y="142457"/>
                      </a:lnTo>
                      <a:lnTo>
                        <a:pt x="319367" y="142402"/>
                      </a:lnTo>
                      <a:lnTo>
                        <a:pt x="319339" y="142540"/>
                      </a:lnTo>
                      <a:close/>
                      <a:moveTo>
                        <a:pt x="296050" y="131046"/>
                      </a:moveTo>
                      <a:lnTo>
                        <a:pt x="295803" y="131512"/>
                      </a:lnTo>
                      <a:cubicBezTo>
                        <a:pt x="296352" y="133652"/>
                        <a:pt x="296160" y="135928"/>
                        <a:pt x="295227" y="138013"/>
                      </a:cubicBezTo>
                      <a:cubicBezTo>
                        <a:pt x="295446" y="137657"/>
                        <a:pt x="295638" y="137300"/>
                        <a:pt x="295831" y="136943"/>
                      </a:cubicBezTo>
                      <a:lnTo>
                        <a:pt x="295995" y="136532"/>
                      </a:lnTo>
                      <a:cubicBezTo>
                        <a:pt x="296105" y="136285"/>
                        <a:pt x="296214" y="136038"/>
                        <a:pt x="296324" y="135791"/>
                      </a:cubicBezTo>
                      <a:lnTo>
                        <a:pt x="296626" y="135243"/>
                      </a:lnTo>
                      <a:cubicBezTo>
                        <a:pt x="296735" y="133844"/>
                        <a:pt x="296516" y="132390"/>
                        <a:pt x="296050" y="131046"/>
                      </a:cubicBezTo>
                      <a:close/>
                      <a:moveTo>
                        <a:pt x="340270" y="149452"/>
                      </a:moveTo>
                      <a:lnTo>
                        <a:pt x="340270" y="149452"/>
                      </a:lnTo>
                      <a:lnTo>
                        <a:pt x="340270" y="149452"/>
                      </a:lnTo>
                      <a:lnTo>
                        <a:pt x="340270" y="149452"/>
                      </a:lnTo>
                      <a:close/>
                      <a:moveTo>
                        <a:pt x="310726" y="140921"/>
                      </a:moveTo>
                      <a:lnTo>
                        <a:pt x="310699" y="141250"/>
                      </a:lnTo>
                      <a:cubicBezTo>
                        <a:pt x="311082" y="142018"/>
                        <a:pt x="311357" y="142841"/>
                        <a:pt x="311522" y="143692"/>
                      </a:cubicBezTo>
                      <a:cubicBezTo>
                        <a:pt x="311713" y="143555"/>
                        <a:pt x="311905" y="143417"/>
                        <a:pt x="312098" y="143280"/>
                      </a:cubicBezTo>
                      <a:cubicBezTo>
                        <a:pt x="311796" y="142238"/>
                        <a:pt x="311329" y="141223"/>
                        <a:pt x="310671" y="140318"/>
                      </a:cubicBezTo>
                      <a:lnTo>
                        <a:pt x="310726" y="140921"/>
                      </a:lnTo>
                      <a:close/>
                      <a:moveTo>
                        <a:pt x="344413" y="152717"/>
                      </a:moveTo>
                      <a:lnTo>
                        <a:pt x="344440" y="152744"/>
                      </a:lnTo>
                      <a:lnTo>
                        <a:pt x="344495" y="152799"/>
                      </a:lnTo>
                      <a:lnTo>
                        <a:pt x="344495" y="152799"/>
                      </a:lnTo>
                      <a:lnTo>
                        <a:pt x="344440" y="152744"/>
                      </a:lnTo>
                      <a:lnTo>
                        <a:pt x="344413" y="152717"/>
                      </a:lnTo>
                      <a:lnTo>
                        <a:pt x="344413" y="152717"/>
                      </a:lnTo>
                      <a:close/>
                      <a:moveTo>
                        <a:pt x="344413" y="152717"/>
                      </a:moveTo>
                      <a:lnTo>
                        <a:pt x="343782" y="152223"/>
                      </a:lnTo>
                      <a:lnTo>
                        <a:pt x="344028" y="153458"/>
                      </a:lnTo>
                      <a:lnTo>
                        <a:pt x="344193" y="153567"/>
                      </a:lnTo>
                      <a:lnTo>
                        <a:pt x="344413" y="153677"/>
                      </a:lnTo>
                      <a:lnTo>
                        <a:pt x="344413" y="153265"/>
                      </a:lnTo>
                      <a:lnTo>
                        <a:pt x="344413" y="152717"/>
                      </a:lnTo>
                      <a:close/>
                      <a:moveTo>
                        <a:pt x="344275" y="146243"/>
                      </a:moveTo>
                      <a:cubicBezTo>
                        <a:pt x="344440" y="148547"/>
                        <a:pt x="344495" y="150934"/>
                        <a:pt x="344495" y="152799"/>
                      </a:cubicBezTo>
                      <a:lnTo>
                        <a:pt x="346058" y="154034"/>
                      </a:lnTo>
                      <a:lnTo>
                        <a:pt x="346141" y="154390"/>
                      </a:lnTo>
                      <a:lnTo>
                        <a:pt x="346250" y="154418"/>
                      </a:lnTo>
                      <a:lnTo>
                        <a:pt x="346250" y="154171"/>
                      </a:lnTo>
                      <a:lnTo>
                        <a:pt x="346058" y="154034"/>
                      </a:lnTo>
                      <a:lnTo>
                        <a:pt x="344275" y="146243"/>
                      </a:lnTo>
                      <a:close/>
                      <a:moveTo>
                        <a:pt x="294130" y="129098"/>
                      </a:moveTo>
                      <a:cubicBezTo>
                        <a:pt x="294075" y="132061"/>
                        <a:pt x="290865" y="136587"/>
                        <a:pt x="288122" y="139934"/>
                      </a:cubicBezTo>
                      <a:lnTo>
                        <a:pt x="288040" y="140949"/>
                      </a:lnTo>
                      <a:cubicBezTo>
                        <a:pt x="290646" y="137876"/>
                        <a:pt x="293937" y="133487"/>
                        <a:pt x="294513" y="130360"/>
                      </a:cubicBezTo>
                      <a:lnTo>
                        <a:pt x="294377" y="129811"/>
                      </a:lnTo>
                      <a:lnTo>
                        <a:pt x="294130" y="129098"/>
                      </a:lnTo>
                      <a:close/>
                      <a:moveTo>
                        <a:pt x="343480" y="153073"/>
                      </a:moveTo>
                      <a:lnTo>
                        <a:pt x="343699" y="153540"/>
                      </a:lnTo>
                      <a:lnTo>
                        <a:pt x="343946" y="153704"/>
                      </a:lnTo>
                      <a:lnTo>
                        <a:pt x="344083" y="153759"/>
                      </a:lnTo>
                      <a:lnTo>
                        <a:pt x="344275" y="154747"/>
                      </a:lnTo>
                      <a:lnTo>
                        <a:pt x="344358" y="154939"/>
                      </a:lnTo>
                      <a:lnTo>
                        <a:pt x="344358" y="155186"/>
                      </a:lnTo>
                      <a:lnTo>
                        <a:pt x="344468" y="155734"/>
                      </a:lnTo>
                      <a:lnTo>
                        <a:pt x="344468" y="156118"/>
                      </a:lnTo>
                      <a:lnTo>
                        <a:pt x="344577" y="156201"/>
                      </a:lnTo>
                      <a:lnTo>
                        <a:pt x="344495" y="155734"/>
                      </a:lnTo>
                      <a:lnTo>
                        <a:pt x="344495" y="155405"/>
                      </a:lnTo>
                      <a:lnTo>
                        <a:pt x="344495" y="155186"/>
                      </a:lnTo>
                      <a:lnTo>
                        <a:pt x="344385" y="154939"/>
                      </a:lnTo>
                      <a:lnTo>
                        <a:pt x="344385" y="153924"/>
                      </a:lnTo>
                      <a:lnTo>
                        <a:pt x="344083" y="153759"/>
                      </a:lnTo>
                      <a:lnTo>
                        <a:pt x="344028" y="153403"/>
                      </a:lnTo>
                      <a:lnTo>
                        <a:pt x="343617" y="153156"/>
                      </a:lnTo>
                      <a:lnTo>
                        <a:pt x="343480" y="153073"/>
                      </a:lnTo>
                      <a:close/>
                      <a:moveTo>
                        <a:pt x="344577" y="156228"/>
                      </a:moveTo>
                      <a:lnTo>
                        <a:pt x="344934" y="156146"/>
                      </a:lnTo>
                      <a:lnTo>
                        <a:pt x="344577" y="156228"/>
                      </a:lnTo>
                      <a:close/>
                      <a:moveTo>
                        <a:pt x="344468" y="156146"/>
                      </a:moveTo>
                      <a:lnTo>
                        <a:pt x="344358" y="156036"/>
                      </a:lnTo>
                      <a:lnTo>
                        <a:pt x="344358" y="156228"/>
                      </a:lnTo>
                      <a:lnTo>
                        <a:pt x="344468" y="156338"/>
                      </a:lnTo>
                      <a:lnTo>
                        <a:pt x="344468" y="156146"/>
                      </a:lnTo>
                      <a:close/>
                      <a:moveTo>
                        <a:pt x="344468" y="156310"/>
                      </a:moveTo>
                      <a:lnTo>
                        <a:pt x="344961" y="156228"/>
                      </a:lnTo>
                      <a:lnTo>
                        <a:pt x="344468" y="156310"/>
                      </a:lnTo>
                      <a:close/>
                      <a:moveTo>
                        <a:pt x="338076" y="148520"/>
                      </a:moveTo>
                      <a:cubicBezTo>
                        <a:pt x="338048" y="149123"/>
                        <a:pt x="337993" y="149754"/>
                        <a:pt x="337966" y="150358"/>
                      </a:cubicBezTo>
                      <a:lnTo>
                        <a:pt x="337883" y="151318"/>
                      </a:lnTo>
                      <a:cubicBezTo>
                        <a:pt x="339173" y="153842"/>
                        <a:pt x="341532" y="155707"/>
                        <a:pt x="344358" y="156393"/>
                      </a:cubicBezTo>
                      <a:lnTo>
                        <a:pt x="344358" y="156201"/>
                      </a:lnTo>
                      <a:cubicBezTo>
                        <a:pt x="343590" y="155487"/>
                        <a:pt x="339420" y="151428"/>
                        <a:pt x="338131" y="147011"/>
                      </a:cubicBezTo>
                      <a:lnTo>
                        <a:pt x="338076" y="148520"/>
                      </a:lnTo>
                      <a:close/>
                      <a:moveTo>
                        <a:pt x="344989" y="156283"/>
                      </a:moveTo>
                      <a:lnTo>
                        <a:pt x="345126" y="156557"/>
                      </a:lnTo>
                      <a:cubicBezTo>
                        <a:pt x="344879" y="156530"/>
                        <a:pt x="344604" y="156475"/>
                        <a:pt x="344358" y="156420"/>
                      </a:cubicBezTo>
                      <a:lnTo>
                        <a:pt x="344989" y="156283"/>
                      </a:lnTo>
                      <a:close/>
                      <a:moveTo>
                        <a:pt x="288423" y="137437"/>
                      </a:moveTo>
                      <a:lnTo>
                        <a:pt x="286997" y="140071"/>
                      </a:lnTo>
                      <a:lnTo>
                        <a:pt x="286641" y="140510"/>
                      </a:lnTo>
                      <a:cubicBezTo>
                        <a:pt x="286339" y="140866"/>
                        <a:pt x="286010" y="141223"/>
                        <a:pt x="285708" y="141579"/>
                      </a:cubicBezTo>
                      <a:lnTo>
                        <a:pt x="284830" y="142512"/>
                      </a:lnTo>
                      <a:lnTo>
                        <a:pt x="284803" y="142594"/>
                      </a:lnTo>
                      <a:lnTo>
                        <a:pt x="285598" y="142567"/>
                      </a:lnTo>
                      <a:lnTo>
                        <a:pt x="285653" y="142567"/>
                      </a:lnTo>
                      <a:lnTo>
                        <a:pt x="286997" y="140098"/>
                      </a:lnTo>
                      <a:lnTo>
                        <a:pt x="287546" y="139467"/>
                      </a:lnTo>
                      <a:lnTo>
                        <a:pt x="288369" y="137958"/>
                      </a:lnTo>
                      <a:lnTo>
                        <a:pt x="288396" y="137821"/>
                      </a:lnTo>
                      <a:lnTo>
                        <a:pt x="288423" y="137437"/>
                      </a:lnTo>
                      <a:close/>
                      <a:moveTo>
                        <a:pt x="284090" y="142540"/>
                      </a:moveTo>
                      <a:lnTo>
                        <a:pt x="284117" y="142210"/>
                      </a:lnTo>
                      <a:lnTo>
                        <a:pt x="283925" y="142540"/>
                      </a:lnTo>
                      <a:lnTo>
                        <a:pt x="283980" y="142540"/>
                      </a:lnTo>
                      <a:lnTo>
                        <a:pt x="284090" y="142540"/>
                      </a:lnTo>
                      <a:close/>
                      <a:moveTo>
                        <a:pt x="283623" y="140976"/>
                      </a:moveTo>
                      <a:cubicBezTo>
                        <a:pt x="282855" y="141799"/>
                        <a:pt x="282361" y="142293"/>
                        <a:pt x="282361" y="142293"/>
                      </a:cubicBezTo>
                      <a:cubicBezTo>
                        <a:pt x="282746" y="142375"/>
                        <a:pt x="283129" y="142457"/>
                        <a:pt x="283486" y="142485"/>
                      </a:cubicBezTo>
                      <a:cubicBezTo>
                        <a:pt x="283541" y="142101"/>
                        <a:pt x="283568" y="141579"/>
                        <a:pt x="283623" y="140976"/>
                      </a:cubicBezTo>
                      <a:close/>
                      <a:moveTo>
                        <a:pt x="293636" y="140482"/>
                      </a:moveTo>
                      <a:cubicBezTo>
                        <a:pt x="292593" y="141689"/>
                        <a:pt x="291277" y="142622"/>
                        <a:pt x="289850" y="143198"/>
                      </a:cubicBezTo>
                      <a:lnTo>
                        <a:pt x="289411" y="144103"/>
                      </a:lnTo>
                      <a:cubicBezTo>
                        <a:pt x="290234" y="143856"/>
                        <a:pt x="291058" y="143527"/>
                        <a:pt x="291798" y="143061"/>
                      </a:cubicBezTo>
                      <a:cubicBezTo>
                        <a:pt x="292402" y="142265"/>
                        <a:pt x="293005" y="141387"/>
                        <a:pt x="293636" y="140482"/>
                      </a:cubicBezTo>
                      <a:close/>
                      <a:moveTo>
                        <a:pt x="287655" y="139303"/>
                      </a:moveTo>
                      <a:lnTo>
                        <a:pt x="287546" y="139440"/>
                      </a:lnTo>
                      <a:lnTo>
                        <a:pt x="285873" y="142512"/>
                      </a:lnTo>
                      <a:lnTo>
                        <a:pt x="285653" y="142540"/>
                      </a:lnTo>
                      <a:lnTo>
                        <a:pt x="285351" y="143116"/>
                      </a:lnTo>
                      <a:lnTo>
                        <a:pt x="284858" y="143637"/>
                      </a:lnTo>
                      <a:lnTo>
                        <a:pt x="284666" y="143856"/>
                      </a:lnTo>
                      <a:lnTo>
                        <a:pt x="284912" y="143884"/>
                      </a:lnTo>
                      <a:lnTo>
                        <a:pt x="285351" y="143116"/>
                      </a:lnTo>
                      <a:lnTo>
                        <a:pt x="285873" y="142567"/>
                      </a:lnTo>
                      <a:lnTo>
                        <a:pt x="285900" y="142512"/>
                      </a:lnTo>
                      <a:lnTo>
                        <a:pt x="285927" y="142512"/>
                      </a:lnTo>
                      <a:lnTo>
                        <a:pt x="286311" y="142101"/>
                      </a:lnTo>
                      <a:cubicBezTo>
                        <a:pt x="286613" y="141744"/>
                        <a:pt x="286943" y="141387"/>
                        <a:pt x="287244" y="141031"/>
                      </a:cubicBezTo>
                      <a:lnTo>
                        <a:pt x="288177" y="139934"/>
                      </a:lnTo>
                      <a:lnTo>
                        <a:pt x="288177" y="139851"/>
                      </a:lnTo>
                      <a:lnTo>
                        <a:pt x="288341" y="138535"/>
                      </a:lnTo>
                      <a:lnTo>
                        <a:pt x="287655" y="139303"/>
                      </a:lnTo>
                      <a:close/>
                      <a:moveTo>
                        <a:pt x="284638" y="142841"/>
                      </a:moveTo>
                      <a:lnTo>
                        <a:pt x="284117" y="143747"/>
                      </a:lnTo>
                      <a:lnTo>
                        <a:pt x="284528" y="143829"/>
                      </a:lnTo>
                      <a:lnTo>
                        <a:pt x="284556" y="143829"/>
                      </a:lnTo>
                      <a:lnTo>
                        <a:pt x="284583" y="143417"/>
                      </a:lnTo>
                      <a:lnTo>
                        <a:pt x="284638" y="142841"/>
                      </a:lnTo>
                      <a:close/>
                      <a:moveTo>
                        <a:pt x="283705" y="143692"/>
                      </a:moveTo>
                      <a:lnTo>
                        <a:pt x="284007" y="143747"/>
                      </a:lnTo>
                      <a:lnTo>
                        <a:pt x="284035" y="143335"/>
                      </a:lnTo>
                      <a:lnTo>
                        <a:pt x="283705" y="143692"/>
                      </a:lnTo>
                      <a:close/>
                      <a:moveTo>
                        <a:pt x="291551" y="139851"/>
                      </a:moveTo>
                      <a:cubicBezTo>
                        <a:pt x="290508" y="140839"/>
                        <a:pt x="289274" y="141579"/>
                        <a:pt x="287930" y="142018"/>
                      </a:cubicBezTo>
                      <a:lnTo>
                        <a:pt x="287820" y="143555"/>
                      </a:lnTo>
                      <a:lnTo>
                        <a:pt x="287820" y="143801"/>
                      </a:lnTo>
                      <a:cubicBezTo>
                        <a:pt x="287024" y="143939"/>
                        <a:pt x="286202" y="143993"/>
                        <a:pt x="285351" y="143939"/>
                      </a:cubicBezTo>
                      <a:lnTo>
                        <a:pt x="285242" y="144048"/>
                      </a:lnTo>
                      <a:lnTo>
                        <a:pt x="284940" y="144350"/>
                      </a:lnTo>
                      <a:cubicBezTo>
                        <a:pt x="285900" y="144515"/>
                        <a:pt x="286860" y="144542"/>
                        <a:pt x="287765" y="144432"/>
                      </a:cubicBezTo>
                      <a:lnTo>
                        <a:pt x="287793" y="143801"/>
                      </a:lnTo>
                      <a:lnTo>
                        <a:pt x="288561" y="143637"/>
                      </a:lnTo>
                      <a:cubicBezTo>
                        <a:pt x="288808" y="143555"/>
                        <a:pt x="289054" y="143472"/>
                        <a:pt x="289329" y="143417"/>
                      </a:cubicBezTo>
                      <a:lnTo>
                        <a:pt x="289850" y="143225"/>
                      </a:lnTo>
                      <a:lnTo>
                        <a:pt x="291551" y="139851"/>
                      </a:lnTo>
                      <a:close/>
                      <a:moveTo>
                        <a:pt x="286394" y="142430"/>
                      </a:moveTo>
                      <a:lnTo>
                        <a:pt x="285900" y="142485"/>
                      </a:lnTo>
                      <a:lnTo>
                        <a:pt x="285845" y="142540"/>
                      </a:lnTo>
                      <a:lnTo>
                        <a:pt x="285104" y="143911"/>
                      </a:lnTo>
                      <a:lnTo>
                        <a:pt x="284912" y="143884"/>
                      </a:lnTo>
                      <a:lnTo>
                        <a:pt x="284666" y="144295"/>
                      </a:lnTo>
                      <a:lnTo>
                        <a:pt x="284858" y="144323"/>
                      </a:lnTo>
                      <a:lnTo>
                        <a:pt x="285104" y="143884"/>
                      </a:lnTo>
                      <a:lnTo>
                        <a:pt x="285351" y="143911"/>
                      </a:lnTo>
                      <a:lnTo>
                        <a:pt x="286668" y="142457"/>
                      </a:lnTo>
                      <a:lnTo>
                        <a:pt x="286805" y="142293"/>
                      </a:lnTo>
                      <a:lnTo>
                        <a:pt x="286394" y="142430"/>
                      </a:lnTo>
                      <a:close/>
                      <a:moveTo>
                        <a:pt x="282005" y="143088"/>
                      </a:moveTo>
                      <a:lnTo>
                        <a:pt x="283843" y="144103"/>
                      </a:lnTo>
                      <a:lnTo>
                        <a:pt x="284281" y="144213"/>
                      </a:lnTo>
                      <a:lnTo>
                        <a:pt x="282937" y="143445"/>
                      </a:lnTo>
                      <a:lnTo>
                        <a:pt x="282416" y="143253"/>
                      </a:lnTo>
                      <a:lnTo>
                        <a:pt x="282005" y="143088"/>
                      </a:lnTo>
                      <a:close/>
                      <a:moveTo>
                        <a:pt x="284281" y="144213"/>
                      </a:moveTo>
                      <a:lnTo>
                        <a:pt x="284556" y="144268"/>
                      </a:lnTo>
                      <a:lnTo>
                        <a:pt x="284583" y="143884"/>
                      </a:lnTo>
                      <a:lnTo>
                        <a:pt x="284281" y="144213"/>
                      </a:lnTo>
                      <a:close/>
                      <a:moveTo>
                        <a:pt x="281593" y="142896"/>
                      </a:moveTo>
                      <a:lnTo>
                        <a:pt x="283678" y="144048"/>
                      </a:lnTo>
                      <a:lnTo>
                        <a:pt x="283843" y="144103"/>
                      </a:lnTo>
                      <a:lnTo>
                        <a:pt x="284556" y="144487"/>
                      </a:lnTo>
                      <a:lnTo>
                        <a:pt x="283843" y="144103"/>
                      </a:lnTo>
                      <a:lnTo>
                        <a:pt x="283843" y="144103"/>
                      </a:lnTo>
                      <a:lnTo>
                        <a:pt x="281895" y="143033"/>
                      </a:lnTo>
                      <a:lnTo>
                        <a:pt x="281785" y="142978"/>
                      </a:lnTo>
                      <a:lnTo>
                        <a:pt x="281593" y="142896"/>
                      </a:lnTo>
                      <a:close/>
                      <a:moveTo>
                        <a:pt x="312481" y="145722"/>
                      </a:moveTo>
                      <a:lnTo>
                        <a:pt x="310754" y="151674"/>
                      </a:lnTo>
                      <a:cubicBezTo>
                        <a:pt x="311220" y="151016"/>
                        <a:pt x="311577" y="150303"/>
                        <a:pt x="311878" y="149535"/>
                      </a:cubicBezTo>
                      <a:cubicBezTo>
                        <a:pt x="312317" y="148273"/>
                        <a:pt x="312536" y="147011"/>
                        <a:pt x="312481" y="145722"/>
                      </a:cubicBezTo>
                      <a:close/>
                      <a:moveTo>
                        <a:pt x="318352" y="143061"/>
                      </a:moveTo>
                      <a:cubicBezTo>
                        <a:pt x="315773" y="144789"/>
                        <a:pt x="315746" y="149123"/>
                        <a:pt x="316432" y="153211"/>
                      </a:cubicBezTo>
                      <a:lnTo>
                        <a:pt x="316569" y="152607"/>
                      </a:lnTo>
                      <a:cubicBezTo>
                        <a:pt x="315993" y="148794"/>
                        <a:pt x="316130" y="144899"/>
                        <a:pt x="318435" y="143225"/>
                      </a:cubicBezTo>
                      <a:lnTo>
                        <a:pt x="318352" y="143061"/>
                      </a:lnTo>
                      <a:close/>
                      <a:moveTo>
                        <a:pt x="316486" y="153403"/>
                      </a:moveTo>
                      <a:lnTo>
                        <a:pt x="316459" y="153567"/>
                      </a:lnTo>
                      <a:lnTo>
                        <a:pt x="316486" y="153704"/>
                      </a:lnTo>
                      <a:lnTo>
                        <a:pt x="316541" y="153540"/>
                      </a:lnTo>
                      <a:lnTo>
                        <a:pt x="316486" y="153403"/>
                      </a:lnTo>
                      <a:lnTo>
                        <a:pt x="316624" y="152772"/>
                      </a:lnTo>
                      <a:lnTo>
                        <a:pt x="316596" y="152607"/>
                      </a:lnTo>
                      <a:lnTo>
                        <a:pt x="316679" y="152223"/>
                      </a:lnTo>
                      <a:lnTo>
                        <a:pt x="316679" y="152196"/>
                      </a:lnTo>
                      <a:lnTo>
                        <a:pt x="316596" y="152580"/>
                      </a:lnTo>
                      <a:lnTo>
                        <a:pt x="316596" y="152607"/>
                      </a:lnTo>
                      <a:lnTo>
                        <a:pt x="316459" y="153211"/>
                      </a:lnTo>
                      <a:lnTo>
                        <a:pt x="316486" y="153403"/>
                      </a:lnTo>
                      <a:close/>
                      <a:moveTo>
                        <a:pt x="316569" y="154308"/>
                      </a:moveTo>
                      <a:lnTo>
                        <a:pt x="316624" y="154143"/>
                      </a:lnTo>
                      <a:lnTo>
                        <a:pt x="316596" y="153951"/>
                      </a:lnTo>
                      <a:lnTo>
                        <a:pt x="316734" y="153348"/>
                      </a:lnTo>
                      <a:lnTo>
                        <a:pt x="316651" y="152936"/>
                      </a:lnTo>
                      <a:lnTo>
                        <a:pt x="316514" y="153540"/>
                      </a:lnTo>
                      <a:lnTo>
                        <a:pt x="316596" y="153951"/>
                      </a:lnTo>
                      <a:lnTo>
                        <a:pt x="316569" y="154116"/>
                      </a:lnTo>
                      <a:lnTo>
                        <a:pt x="316569" y="154308"/>
                      </a:lnTo>
                      <a:close/>
                      <a:moveTo>
                        <a:pt x="295885" y="136834"/>
                      </a:moveTo>
                      <a:lnTo>
                        <a:pt x="295831" y="136971"/>
                      </a:lnTo>
                      <a:cubicBezTo>
                        <a:pt x="295529" y="137821"/>
                        <a:pt x="295281" y="138809"/>
                        <a:pt x="295117" y="139824"/>
                      </a:cubicBezTo>
                      <a:cubicBezTo>
                        <a:pt x="294267" y="141195"/>
                        <a:pt x="293115" y="142293"/>
                        <a:pt x="291798" y="143088"/>
                      </a:cubicBezTo>
                      <a:cubicBezTo>
                        <a:pt x="289795" y="145694"/>
                        <a:pt x="288067" y="147642"/>
                        <a:pt x="288067" y="147642"/>
                      </a:cubicBezTo>
                      <a:cubicBezTo>
                        <a:pt x="290317" y="148191"/>
                        <a:pt x="292621" y="147916"/>
                        <a:pt x="294623" y="146984"/>
                      </a:cubicBezTo>
                      <a:cubicBezTo>
                        <a:pt x="294623" y="144734"/>
                        <a:pt x="294733" y="142156"/>
                        <a:pt x="295145" y="139824"/>
                      </a:cubicBezTo>
                      <a:lnTo>
                        <a:pt x="295172" y="139769"/>
                      </a:lnTo>
                      <a:cubicBezTo>
                        <a:pt x="295309" y="138699"/>
                        <a:pt x="295556" y="137712"/>
                        <a:pt x="295885" y="136834"/>
                      </a:cubicBezTo>
                      <a:close/>
                      <a:moveTo>
                        <a:pt x="337637" y="142786"/>
                      </a:moveTo>
                      <a:cubicBezTo>
                        <a:pt x="337253" y="141717"/>
                        <a:pt x="336622" y="141195"/>
                        <a:pt x="335635" y="141525"/>
                      </a:cubicBezTo>
                      <a:lnTo>
                        <a:pt x="335607" y="141525"/>
                      </a:lnTo>
                      <a:lnTo>
                        <a:pt x="336622" y="160096"/>
                      </a:lnTo>
                      <a:lnTo>
                        <a:pt x="336567" y="160370"/>
                      </a:lnTo>
                      <a:lnTo>
                        <a:pt x="336649" y="160480"/>
                      </a:lnTo>
                      <a:lnTo>
                        <a:pt x="336622" y="160096"/>
                      </a:lnTo>
                      <a:cubicBezTo>
                        <a:pt x="336841" y="158889"/>
                        <a:pt x="337527" y="155131"/>
                        <a:pt x="337883" y="151290"/>
                      </a:cubicBezTo>
                      <a:cubicBezTo>
                        <a:pt x="337445" y="150467"/>
                        <a:pt x="337143" y="149590"/>
                        <a:pt x="336979" y="148657"/>
                      </a:cubicBezTo>
                      <a:cubicBezTo>
                        <a:pt x="336567" y="146654"/>
                        <a:pt x="336814" y="144597"/>
                        <a:pt x="337637" y="142786"/>
                      </a:cubicBezTo>
                      <a:close/>
                      <a:moveTo>
                        <a:pt x="316734" y="154665"/>
                      </a:moveTo>
                      <a:lnTo>
                        <a:pt x="316843" y="154088"/>
                      </a:lnTo>
                      <a:lnTo>
                        <a:pt x="316761" y="153567"/>
                      </a:lnTo>
                      <a:lnTo>
                        <a:pt x="316624" y="154143"/>
                      </a:lnTo>
                      <a:lnTo>
                        <a:pt x="316651" y="154335"/>
                      </a:lnTo>
                      <a:lnTo>
                        <a:pt x="316734" y="154665"/>
                      </a:lnTo>
                      <a:lnTo>
                        <a:pt x="316679" y="154857"/>
                      </a:lnTo>
                      <a:cubicBezTo>
                        <a:pt x="316843" y="155680"/>
                        <a:pt x="317063" y="156502"/>
                        <a:pt x="317255" y="157243"/>
                      </a:cubicBezTo>
                      <a:lnTo>
                        <a:pt x="317309" y="157188"/>
                      </a:lnTo>
                      <a:cubicBezTo>
                        <a:pt x="317118" y="156393"/>
                        <a:pt x="316898" y="155542"/>
                        <a:pt x="316734" y="154665"/>
                      </a:cubicBezTo>
                      <a:close/>
                      <a:moveTo>
                        <a:pt x="294815" y="152607"/>
                      </a:moveTo>
                      <a:lnTo>
                        <a:pt x="294815" y="152607"/>
                      </a:lnTo>
                      <a:lnTo>
                        <a:pt x="294815" y="152607"/>
                      </a:lnTo>
                      <a:lnTo>
                        <a:pt x="294870" y="152662"/>
                      </a:lnTo>
                      <a:lnTo>
                        <a:pt x="294870" y="152662"/>
                      </a:lnTo>
                      <a:lnTo>
                        <a:pt x="294870" y="152662"/>
                      </a:lnTo>
                      <a:lnTo>
                        <a:pt x="294898" y="152689"/>
                      </a:lnTo>
                      <a:lnTo>
                        <a:pt x="294843" y="152662"/>
                      </a:lnTo>
                      <a:lnTo>
                        <a:pt x="294843" y="152662"/>
                      </a:lnTo>
                      <a:lnTo>
                        <a:pt x="294678" y="152607"/>
                      </a:lnTo>
                      <a:lnTo>
                        <a:pt x="294623" y="152580"/>
                      </a:lnTo>
                      <a:lnTo>
                        <a:pt x="291852" y="151373"/>
                      </a:lnTo>
                      <a:lnTo>
                        <a:pt x="291798" y="151345"/>
                      </a:lnTo>
                      <a:lnTo>
                        <a:pt x="291798" y="151345"/>
                      </a:lnTo>
                      <a:lnTo>
                        <a:pt x="294678" y="152607"/>
                      </a:lnTo>
                      <a:lnTo>
                        <a:pt x="294815" y="152607"/>
                      </a:lnTo>
                      <a:lnTo>
                        <a:pt x="291825" y="151345"/>
                      </a:lnTo>
                      <a:cubicBezTo>
                        <a:pt x="292292" y="150687"/>
                        <a:pt x="294322" y="152223"/>
                        <a:pt x="294815" y="152607"/>
                      </a:cubicBezTo>
                      <a:close/>
                      <a:moveTo>
                        <a:pt x="311933" y="154637"/>
                      </a:moveTo>
                      <a:cubicBezTo>
                        <a:pt x="311165" y="155350"/>
                        <a:pt x="310314" y="155926"/>
                        <a:pt x="309354" y="156365"/>
                      </a:cubicBezTo>
                      <a:lnTo>
                        <a:pt x="309245" y="156749"/>
                      </a:lnTo>
                      <a:cubicBezTo>
                        <a:pt x="310260" y="156338"/>
                        <a:pt x="311192" y="155762"/>
                        <a:pt x="312015" y="155049"/>
                      </a:cubicBezTo>
                      <a:lnTo>
                        <a:pt x="311933" y="154637"/>
                      </a:lnTo>
                      <a:close/>
                      <a:moveTo>
                        <a:pt x="307846" y="153540"/>
                      </a:moveTo>
                      <a:cubicBezTo>
                        <a:pt x="306831" y="154308"/>
                        <a:pt x="305706" y="154884"/>
                        <a:pt x="304471" y="155241"/>
                      </a:cubicBezTo>
                      <a:lnTo>
                        <a:pt x="304033" y="155899"/>
                      </a:lnTo>
                      <a:cubicBezTo>
                        <a:pt x="305459" y="155680"/>
                        <a:pt x="306831" y="155131"/>
                        <a:pt x="308038" y="154335"/>
                      </a:cubicBezTo>
                      <a:cubicBezTo>
                        <a:pt x="307983" y="154088"/>
                        <a:pt x="307900" y="153814"/>
                        <a:pt x="307846" y="153540"/>
                      </a:cubicBezTo>
                      <a:close/>
                      <a:moveTo>
                        <a:pt x="299506" y="155405"/>
                      </a:moveTo>
                      <a:lnTo>
                        <a:pt x="299287" y="155323"/>
                      </a:lnTo>
                      <a:lnTo>
                        <a:pt x="299260" y="155323"/>
                      </a:lnTo>
                      <a:lnTo>
                        <a:pt x="299506" y="155405"/>
                      </a:lnTo>
                      <a:close/>
                      <a:moveTo>
                        <a:pt x="299589" y="155433"/>
                      </a:moveTo>
                      <a:lnTo>
                        <a:pt x="299150" y="155268"/>
                      </a:lnTo>
                      <a:lnTo>
                        <a:pt x="299122" y="155268"/>
                      </a:lnTo>
                      <a:lnTo>
                        <a:pt x="299589" y="155433"/>
                      </a:lnTo>
                      <a:close/>
                      <a:moveTo>
                        <a:pt x="299836" y="155570"/>
                      </a:moveTo>
                      <a:lnTo>
                        <a:pt x="298903" y="155213"/>
                      </a:lnTo>
                      <a:lnTo>
                        <a:pt x="298793" y="155186"/>
                      </a:lnTo>
                      <a:lnTo>
                        <a:pt x="298601" y="155131"/>
                      </a:lnTo>
                      <a:lnTo>
                        <a:pt x="299836" y="155570"/>
                      </a:lnTo>
                      <a:close/>
                      <a:moveTo>
                        <a:pt x="302139" y="155625"/>
                      </a:moveTo>
                      <a:cubicBezTo>
                        <a:pt x="301838" y="155625"/>
                        <a:pt x="301536" y="155625"/>
                        <a:pt x="301235" y="155625"/>
                      </a:cubicBezTo>
                      <a:lnTo>
                        <a:pt x="300329" y="155542"/>
                      </a:lnTo>
                      <a:lnTo>
                        <a:pt x="300164" y="155762"/>
                      </a:lnTo>
                      <a:cubicBezTo>
                        <a:pt x="300988" y="155954"/>
                        <a:pt x="301811" y="156064"/>
                        <a:pt x="302634" y="156036"/>
                      </a:cubicBezTo>
                      <a:lnTo>
                        <a:pt x="302551" y="155597"/>
                      </a:lnTo>
                      <a:lnTo>
                        <a:pt x="302139" y="155625"/>
                      </a:lnTo>
                      <a:close/>
                      <a:moveTo>
                        <a:pt x="302908" y="157079"/>
                      </a:moveTo>
                      <a:lnTo>
                        <a:pt x="302689" y="156996"/>
                      </a:lnTo>
                      <a:lnTo>
                        <a:pt x="302661" y="156996"/>
                      </a:lnTo>
                      <a:lnTo>
                        <a:pt x="302908" y="157079"/>
                      </a:lnTo>
                      <a:close/>
                      <a:moveTo>
                        <a:pt x="308997" y="156530"/>
                      </a:moveTo>
                      <a:cubicBezTo>
                        <a:pt x="307242" y="157271"/>
                        <a:pt x="305240" y="157517"/>
                        <a:pt x="303265" y="157133"/>
                      </a:cubicBezTo>
                      <a:lnTo>
                        <a:pt x="303210" y="157216"/>
                      </a:lnTo>
                      <a:cubicBezTo>
                        <a:pt x="305240" y="157709"/>
                        <a:pt x="307325" y="157545"/>
                        <a:pt x="309135" y="156804"/>
                      </a:cubicBezTo>
                      <a:lnTo>
                        <a:pt x="309135" y="156777"/>
                      </a:lnTo>
                      <a:lnTo>
                        <a:pt x="308997" y="156530"/>
                      </a:lnTo>
                      <a:close/>
                      <a:moveTo>
                        <a:pt x="318901" y="161495"/>
                      </a:moveTo>
                      <a:lnTo>
                        <a:pt x="318956" y="161632"/>
                      </a:lnTo>
                      <a:lnTo>
                        <a:pt x="319065" y="161440"/>
                      </a:lnTo>
                      <a:lnTo>
                        <a:pt x="319011" y="161303"/>
                      </a:lnTo>
                      <a:lnTo>
                        <a:pt x="318901" y="161495"/>
                      </a:lnTo>
                      <a:close/>
                      <a:moveTo>
                        <a:pt x="323016" y="142457"/>
                      </a:moveTo>
                      <a:lnTo>
                        <a:pt x="322933" y="142457"/>
                      </a:lnTo>
                      <a:cubicBezTo>
                        <a:pt x="327844" y="143308"/>
                        <a:pt x="320519" y="158505"/>
                        <a:pt x="319065" y="161413"/>
                      </a:cubicBezTo>
                      <a:lnTo>
                        <a:pt x="319175" y="161715"/>
                      </a:lnTo>
                      <a:cubicBezTo>
                        <a:pt x="320190" y="159685"/>
                        <a:pt x="328200" y="143253"/>
                        <a:pt x="323016" y="142457"/>
                      </a:cubicBezTo>
                      <a:close/>
                      <a:moveTo>
                        <a:pt x="317364" y="157161"/>
                      </a:moveTo>
                      <a:lnTo>
                        <a:pt x="317337" y="157188"/>
                      </a:lnTo>
                      <a:cubicBezTo>
                        <a:pt x="317831" y="159026"/>
                        <a:pt x="318352" y="160508"/>
                        <a:pt x="318626" y="161303"/>
                      </a:cubicBezTo>
                      <a:lnTo>
                        <a:pt x="318599" y="161495"/>
                      </a:lnTo>
                      <a:lnTo>
                        <a:pt x="318654" y="161632"/>
                      </a:lnTo>
                      <a:lnTo>
                        <a:pt x="318709" y="161523"/>
                      </a:lnTo>
                      <a:lnTo>
                        <a:pt x="318626" y="161330"/>
                      </a:lnTo>
                      <a:lnTo>
                        <a:pt x="318709" y="160892"/>
                      </a:lnTo>
                      <a:cubicBezTo>
                        <a:pt x="318407" y="160014"/>
                        <a:pt x="317940" y="158642"/>
                        <a:pt x="317529" y="157024"/>
                      </a:cubicBezTo>
                      <a:lnTo>
                        <a:pt x="317364" y="157161"/>
                      </a:lnTo>
                      <a:close/>
                      <a:moveTo>
                        <a:pt x="309217" y="156887"/>
                      </a:moveTo>
                      <a:lnTo>
                        <a:pt x="308531" y="159273"/>
                      </a:lnTo>
                      <a:cubicBezTo>
                        <a:pt x="309574" y="159520"/>
                        <a:pt x="310644" y="159602"/>
                        <a:pt x="311658" y="159520"/>
                      </a:cubicBezTo>
                      <a:cubicBezTo>
                        <a:pt x="310671" y="158807"/>
                        <a:pt x="309848" y="157901"/>
                        <a:pt x="309217" y="156887"/>
                      </a:cubicBezTo>
                      <a:close/>
                      <a:moveTo>
                        <a:pt x="318681" y="161495"/>
                      </a:moveTo>
                      <a:lnTo>
                        <a:pt x="318791" y="161769"/>
                      </a:lnTo>
                      <a:lnTo>
                        <a:pt x="318928" y="161495"/>
                      </a:lnTo>
                      <a:lnTo>
                        <a:pt x="318818" y="161221"/>
                      </a:lnTo>
                      <a:lnTo>
                        <a:pt x="318681" y="161495"/>
                      </a:lnTo>
                      <a:close/>
                      <a:moveTo>
                        <a:pt x="319065" y="161934"/>
                      </a:moveTo>
                      <a:lnTo>
                        <a:pt x="319065" y="161934"/>
                      </a:lnTo>
                      <a:lnTo>
                        <a:pt x="319065" y="161934"/>
                      </a:lnTo>
                      <a:lnTo>
                        <a:pt x="319065" y="161934"/>
                      </a:lnTo>
                      <a:close/>
                      <a:moveTo>
                        <a:pt x="318818" y="161907"/>
                      </a:moveTo>
                      <a:lnTo>
                        <a:pt x="318846" y="161852"/>
                      </a:lnTo>
                      <a:lnTo>
                        <a:pt x="318818" y="161852"/>
                      </a:lnTo>
                      <a:lnTo>
                        <a:pt x="318818" y="161907"/>
                      </a:lnTo>
                      <a:close/>
                      <a:moveTo>
                        <a:pt x="318709" y="161879"/>
                      </a:moveTo>
                      <a:lnTo>
                        <a:pt x="318736" y="161824"/>
                      </a:lnTo>
                      <a:lnTo>
                        <a:pt x="318681" y="161797"/>
                      </a:lnTo>
                      <a:lnTo>
                        <a:pt x="318709" y="161879"/>
                      </a:lnTo>
                      <a:close/>
                      <a:moveTo>
                        <a:pt x="318490" y="161852"/>
                      </a:moveTo>
                      <a:lnTo>
                        <a:pt x="318544" y="161769"/>
                      </a:lnTo>
                      <a:lnTo>
                        <a:pt x="318516" y="161769"/>
                      </a:lnTo>
                      <a:lnTo>
                        <a:pt x="318490" y="161852"/>
                      </a:lnTo>
                      <a:close/>
                      <a:moveTo>
                        <a:pt x="268069" y="61972"/>
                      </a:moveTo>
                      <a:lnTo>
                        <a:pt x="267438" y="62850"/>
                      </a:lnTo>
                      <a:lnTo>
                        <a:pt x="265792" y="65236"/>
                      </a:lnTo>
                      <a:lnTo>
                        <a:pt x="264805" y="66800"/>
                      </a:lnTo>
                      <a:lnTo>
                        <a:pt x="263845" y="68446"/>
                      </a:lnTo>
                      <a:lnTo>
                        <a:pt x="262638" y="70695"/>
                      </a:lnTo>
                      <a:lnTo>
                        <a:pt x="262007" y="71984"/>
                      </a:lnTo>
                      <a:lnTo>
                        <a:pt x="262007" y="71984"/>
                      </a:lnTo>
                      <a:lnTo>
                        <a:pt x="261979" y="72067"/>
                      </a:lnTo>
                      <a:cubicBezTo>
                        <a:pt x="258358" y="79967"/>
                        <a:pt x="266835" y="85042"/>
                        <a:pt x="268563" y="85975"/>
                      </a:cubicBezTo>
                      <a:lnTo>
                        <a:pt x="268700" y="86469"/>
                      </a:lnTo>
                      <a:cubicBezTo>
                        <a:pt x="265765" y="85755"/>
                        <a:pt x="263269" y="83780"/>
                        <a:pt x="261952" y="81064"/>
                      </a:cubicBezTo>
                      <a:cubicBezTo>
                        <a:pt x="260608" y="78349"/>
                        <a:pt x="260580" y="75167"/>
                        <a:pt x="261815" y="72423"/>
                      </a:cubicBezTo>
                      <a:lnTo>
                        <a:pt x="261595" y="72917"/>
                      </a:lnTo>
                      <a:lnTo>
                        <a:pt x="260937" y="74481"/>
                      </a:lnTo>
                      <a:cubicBezTo>
                        <a:pt x="259647" y="77718"/>
                        <a:pt x="258715" y="81037"/>
                        <a:pt x="258139" y="84384"/>
                      </a:cubicBezTo>
                      <a:cubicBezTo>
                        <a:pt x="257562" y="87758"/>
                        <a:pt x="257316" y="91132"/>
                        <a:pt x="257398" y="94534"/>
                      </a:cubicBezTo>
                      <a:lnTo>
                        <a:pt x="257398" y="94561"/>
                      </a:lnTo>
                      <a:lnTo>
                        <a:pt x="257398" y="94808"/>
                      </a:lnTo>
                      <a:lnTo>
                        <a:pt x="257398" y="94808"/>
                      </a:lnTo>
                      <a:lnTo>
                        <a:pt x="257398" y="94808"/>
                      </a:lnTo>
                      <a:lnTo>
                        <a:pt x="257398" y="94945"/>
                      </a:lnTo>
                      <a:lnTo>
                        <a:pt x="257371" y="94918"/>
                      </a:lnTo>
                      <a:lnTo>
                        <a:pt x="257508" y="97414"/>
                      </a:lnTo>
                      <a:lnTo>
                        <a:pt x="258139" y="98127"/>
                      </a:lnTo>
                      <a:lnTo>
                        <a:pt x="258193" y="98237"/>
                      </a:lnTo>
                      <a:lnTo>
                        <a:pt x="257535" y="97469"/>
                      </a:lnTo>
                      <a:lnTo>
                        <a:pt x="258221" y="98292"/>
                      </a:lnTo>
                      <a:lnTo>
                        <a:pt x="258331" y="98539"/>
                      </a:lnTo>
                      <a:lnTo>
                        <a:pt x="258605" y="99087"/>
                      </a:lnTo>
                      <a:lnTo>
                        <a:pt x="257562" y="97880"/>
                      </a:lnTo>
                      <a:lnTo>
                        <a:pt x="258660" y="99197"/>
                      </a:lnTo>
                      <a:cubicBezTo>
                        <a:pt x="259264" y="100267"/>
                        <a:pt x="260059" y="101254"/>
                        <a:pt x="261019" y="102050"/>
                      </a:cubicBezTo>
                      <a:lnTo>
                        <a:pt x="265299" y="107180"/>
                      </a:lnTo>
                      <a:cubicBezTo>
                        <a:pt x="261705" y="106302"/>
                        <a:pt x="258907" y="103586"/>
                        <a:pt x="257947" y="100102"/>
                      </a:cubicBezTo>
                      <a:lnTo>
                        <a:pt x="257617" y="98264"/>
                      </a:lnTo>
                      <a:cubicBezTo>
                        <a:pt x="257672" y="98895"/>
                        <a:pt x="257782" y="99499"/>
                        <a:pt x="257947" y="100102"/>
                      </a:cubicBezTo>
                      <a:lnTo>
                        <a:pt x="259620" y="108990"/>
                      </a:lnTo>
                      <a:lnTo>
                        <a:pt x="260306" y="111185"/>
                      </a:lnTo>
                      <a:lnTo>
                        <a:pt x="260553" y="111980"/>
                      </a:lnTo>
                      <a:lnTo>
                        <a:pt x="260635" y="112145"/>
                      </a:lnTo>
                      <a:lnTo>
                        <a:pt x="260635" y="112145"/>
                      </a:lnTo>
                      <a:lnTo>
                        <a:pt x="260635" y="112145"/>
                      </a:lnTo>
                      <a:lnTo>
                        <a:pt x="260690" y="112310"/>
                      </a:lnTo>
                      <a:lnTo>
                        <a:pt x="260663" y="112282"/>
                      </a:lnTo>
                      <a:lnTo>
                        <a:pt x="260690" y="112310"/>
                      </a:lnTo>
                      <a:lnTo>
                        <a:pt x="260800" y="112584"/>
                      </a:lnTo>
                      <a:lnTo>
                        <a:pt x="260800" y="112584"/>
                      </a:lnTo>
                      <a:lnTo>
                        <a:pt x="260772" y="112556"/>
                      </a:lnTo>
                      <a:lnTo>
                        <a:pt x="260800" y="112584"/>
                      </a:lnTo>
                      <a:cubicBezTo>
                        <a:pt x="261239" y="113626"/>
                        <a:pt x="261815" y="114586"/>
                        <a:pt x="262555" y="115409"/>
                      </a:cubicBezTo>
                      <a:lnTo>
                        <a:pt x="261705" y="114669"/>
                      </a:lnTo>
                      <a:cubicBezTo>
                        <a:pt x="261376" y="114120"/>
                        <a:pt x="261101" y="113517"/>
                        <a:pt x="260882" y="112913"/>
                      </a:cubicBezTo>
                      <a:lnTo>
                        <a:pt x="261458" y="114449"/>
                      </a:lnTo>
                      <a:lnTo>
                        <a:pt x="261541" y="114614"/>
                      </a:lnTo>
                      <a:lnTo>
                        <a:pt x="261541" y="114614"/>
                      </a:lnTo>
                      <a:lnTo>
                        <a:pt x="261541" y="114614"/>
                      </a:lnTo>
                      <a:lnTo>
                        <a:pt x="261568" y="114696"/>
                      </a:lnTo>
                      <a:lnTo>
                        <a:pt x="261568" y="114696"/>
                      </a:lnTo>
                      <a:lnTo>
                        <a:pt x="261595" y="114778"/>
                      </a:lnTo>
                      <a:lnTo>
                        <a:pt x="261705" y="115025"/>
                      </a:lnTo>
                      <a:cubicBezTo>
                        <a:pt x="261787" y="115217"/>
                        <a:pt x="261869" y="115382"/>
                        <a:pt x="261979" y="115574"/>
                      </a:cubicBezTo>
                      <a:lnTo>
                        <a:pt x="262199" y="115931"/>
                      </a:lnTo>
                      <a:lnTo>
                        <a:pt x="267438" y="126410"/>
                      </a:lnTo>
                      <a:lnTo>
                        <a:pt x="273638" y="130908"/>
                      </a:lnTo>
                      <a:lnTo>
                        <a:pt x="267466" y="126464"/>
                      </a:lnTo>
                      <a:lnTo>
                        <a:pt x="273830" y="131238"/>
                      </a:lnTo>
                      <a:cubicBezTo>
                        <a:pt x="271278" y="130634"/>
                        <a:pt x="269057" y="129016"/>
                        <a:pt x="267658" y="126794"/>
                      </a:cubicBezTo>
                      <a:lnTo>
                        <a:pt x="269358" y="129372"/>
                      </a:lnTo>
                      <a:lnTo>
                        <a:pt x="275311" y="133487"/>
                      </a:lnTo>
                      <a:lnTo>
                        <a:pt x="269386" y="129427"/>
                      </a:lnTo>
                      <a:lnTo>
                        <a:pt x="275531" y="133789"/>
                      </a:lnTo>
                      <a:cubicBezTo>
                        <a:pt x="273117" y="133213"/>
                        <a:pt x="271005" y="131759"/>
                        <a:pt x="269606" y="129729"/>
                      </a:cubicBezTo>
                      <a:lnTo>
                        <a:pt x="270703" y="131265"/>
                      </a:lnTo>
                      <a:lnTo>
                        <a:pt x="276409" y="138233"/>
                      </a:lnTo>
                      <a:lnTo>
                        <a:pt x="277149" y="139056"/>
                      </a:lnTo>
                      <a:lnTo>
                        <a:pt x="282115" y="141936"/>
                      </a:lnTo>
                      <a:lnTo>
                        <a:pt x="277204" y="139111"/>
                      </a:lnTo>
                      <a:lnTo>
                        <a:pt x="282389" y="142238"/>
                      </a:lnTo>
                      <a:cubicBezTo>
                        <a:pt x="280496" y="141771"/>
                        <a:pt x="278795" y="140784"/>
                        <a:pt x="277478" y="139385"/>
                      </a:cubicBezTo>
                      <a:lnTo>
                        <a:pt x="278713" y="140647"/>
                      </a:lnTo>
                      <a:lnTo>
                        <a:pt x="283486" y="143335"/>
                      </a:lnTo>
                      <a:lnTo>
                        <a:pt x="278767" y="140702"/>
                      </a:lnTo>
                      <a:lnTo>
                        <a:pt x="283760" y="143609"/>
                      </a:lnTo>
                      <a:lnTo>
                        <a:pt x="283322" y="143472"/>
                      </a:lnTo>
                      <a:lnTo>
                        <a:pt x="279426" y="141333"/>
                      </a:lnTo>
                      <a:lnTo>
                        <a:pt x="279042" y="140976"/>
                      </a:lnTo>
                      <a:lnTo>
                        <a:pt x="279371" y="141305"/>
                      </a:lnTo>
                      <a:lnTo>
                        <a:pt x="279426" y="141333"/>
                      </a:lnTo>
                      <a:lnTo>
                        <a:pt x="279453" y="141360"/>
                      </a:lnTo>
                      <a:lnTo>
                        <a:pt x="283267" y="143472"/>
                      </a:lnTo>
                      <a:lnTo>
                        <a:pt x="283294" y="143472"/>
                      </a:lnTo>
                      <a:lnTo>
                        <a:pt x="284035" y="143884"/>
                      </a:lnTo>
                      <a:lnTo>
                        <a:pt x="283267" y="143472"/>
                      </a:lnTo>
                      <a:lnTo>
                        <a:pt x="283074" y="143417"/>
                      </a:lnTo>
                      <a:lnTo>
                        <a:pt x="282937" y="143363"/>
                      </a:lnTo>
                      <a:lnTo>
                        <a:pt x="279453" y="141360"/>
                      </a:lnTo>
                      <a:lnTo>
                        <a:pt x="279453" y="141360"/>
                      </a:lnTo>
                      <a:lnTo>
                        <a:pt x="279399" y="141333"/>
                      </a:lnTo>
                      <a:lnTo>
                        <a:pt x="279453" y="141360"/>
                      </a:lnTo>
                      <a:cubicBezTo>
                        <a:pt x="279783" y="141662"/>
                        <a:pt x="280139" y="141909"/>
                        <a:pt x="280496" y="142183"/>
                      </a:cubicBezTo>
                      <a:lnTo>
                        <a:pt x="279975" y="141909"/>
                      </a:lnTo>
                      <a:lnTo>
                        <a:pt x="279645" y="141607"/>
                      </a:lnTo>
                      <a:lnTo>
                        <a:pt x="279920" y="141881"/>
                      </a:lnTo>
                      <a:lnTo>
                        <a:pt x="279975" y="141909"/>
                      </a:lnTo>
                      <a:lnTo>
                        <a:pt x="280030" y="141964"/>
                      </a:lnTo>
                      <a:lnTo>
                        <a:pt x="280633" y="142293"/>
                      </a:lnTo>
                      <a:lnTo>
                        <a:pt x="280797" y="142402"/>
                      </a:lnTo>
                      <a:lnTo>
                        <a:pt x="280030" y="141964"/>
                      </a:lnTo>
                      <a:lnTo>
                        <a:pt x="279975" y="141936"/>
                      </a:lnTo>
                      <a:lnTo>
                        <a:pt x="280030" y="141964"/>
                      </a:lnTo>
                      <a:lnTo>
                        <a:pt x="280139" y="142073"/>
                      </a:lnTo>
                      <a:lnTo>
                        <a:pt x="280194" y="142101"/>
                      </a:lnTo>
                      <a:lnTo>
                        <a:pt x="283623" y="143966"/>
                      </a:lnTo>
                      <a:lnTo>
                        <a:pt x="283678" y="143966"/>
                      </a:lnTo>
                      <a:lnTo>
                        <a:pt x="284693" y="144542"/>
                      </a:lnTo>
                      <a:lnTo>
                        <a:pt x="283623" y="143966"/>
                      </a:lnTo>
                      <a:cubicBezTo>
                        <a:pt x="282361" y="143582"/>
                        <a:pt x="281182" y="142924"/>
                        <a:pt x="280194" y="142101"/>
                      </a:cubicBezTo>
                      <a:lnTo>
                        <a:pt x="280112" y="142046"/>
                      </a:lnTo>
                      <a:lnTo>
                        <a:pt x="281346" y="143198"/>
                      </a:lnTo>
                      <a:lnTo>
                        <a:pt x="282581" y="144295"/>
                      </a:lnTo>
                      <a:lnTo>
                        <a:pt x="283595" y="145173"/>
                      </a:lnTo>
                      <a:lnTo>
                        <a:pt x="287765" y="147285"/>
                      </a:lnTo>
                      <a:lnTo>
                        <a:pt x="283678" y="145200"/>
                      </a:lnTo>
                      <a:lnTo>
                        <a:pt x="288067" y="147532"/>
                      </a:lnTo>
                      <a:cubicBezTo>
                        <a:pt x="286558" y="147176"/>
                        <a:pt x="285132" y="146462"/>
                        <a:pt x="283952" y="145447"/>
                      </a:cubicBezTo>
                      <a:lnTo>
                        <a:pt x="286586" y="147587"/>
                      </a:lnTo>
                      <a:lnTo>
                        <a:pt x="291716" y="151208"/>
                      </a:lnTo>
                      <a:lnTo>
                        <a:pt x="291825" y="151290"/>
                      </a:lnTo>
                      <a:lnTo>
                        <a:pt x="291825" y="151290"/>
                      </a:lnTo>
                      <a:cubicBezTo>
                        <a:pt x="291030" y="152525"/>
                        <a:pt x="292978" y="152662"/>
                        <a:pt x="294130" y="152635"/>
                      </a:cubicBezTo>
                      <a:lnTo>
                        <a:pt x="291852" y="151290"/>
                      </a:lnTo>
                      <a:lnTo>
                        <a:pt x="291907" y="151318"/>
                      </a:lnTo>
                      <a:cubicBezTo>
                        <a:pt x="292758" y="151866"/>
                        <a:pt x="293718" y="152251"/>
                        <a:pt x="294678" y="152525"/>
                      </a:cubicBezTo>
                      <a:lnTo>
                        <a:pt x="294898" y="152607"/>
                      </a:lnTo>
                      <a:lnTo>
                        <a:pt x="294267" y="152662"/>
                      </a:lnTo>
                      <a:lnTo>
                        <a:pt x="294130" y="152662"/>
                      </a:lnTo>
                      <a:lnTo>
                        <a:pt x="297038" y="154390"/>
                      </a:lnTo>
                      <a:lnTo>
                        <a:pt x="297230" y="154500"/>
                      </a:lnTo>
                      <a:lnTo>
                        <a:pt x="297175" y="154472"/>
                      </a:lnTo>
                      <a:lnTo>
                        <a:pt x="297230" y="154500"/>
                      </a:lnTo>
                      <a:lnTo>
                        <a:pt x="297366" y="154555"/>
                      </a:lnTo>
                      <a:lnTo>
                        <a:pt x="297284" y="154527"/>
                      </a:lnTo>
                      <a:lnTo>
                        <a:pt x="297366" y="154555"/>
                      </a:lnTo>
                      <a:lnTo>
                        <a:pt x="297613" y="154665"/>
                      </a:lnTo>
                      <a:lnTo>
                        <a:pt x="297942" y="154802"/>
                      </a:lnTo>
                      <a:lnTo>
                        <a:pt x="297586" y="154665"/>
                      </a:lnTo>
                      <a:lnTo>
                        <a:pt x="298025" y="154829"/>
                      </a:lnTo>
                      <a:lnTo>
                        <a:pt x="298217" y="154911"/>
                      </a:lnTo>
                      <a:lnTo>
                        <a:pt x="298382" y="154966"/>
                      </a:lnTo>
                      <a:lnTo>
                        <a:pt x="300000" y="155597"/>
                      </a:lnTo>
                      <a:lnTo>
                        <a:pt x="297723" y="154747"/>
                      </a:lnTo>
                      <a:lnTo>
                        <a:pt x="300192" y="155707"/>
                      </a:lnTo>
                      <a:lnTo>
                        <a:pt x="297916" y="154857"/>
                      </a:lnTo>
                      <a:lnTo>
                        <a:pt x="298491" y="155158"/>
                      </a:lnTo>
                      <a:lnTo>
                        <a:pt x="301015" y="156365"/>
                      </a:lnTo>
                      <a:lnTo>
                        <a:pt x="301235" y="156448"/>
                      </a:lnTo>
                      <a:lnTo>
                        <a:pt x="301180" y="156420"/>
                      </a:lnTo>
                      <a:lnTo>
                        <a:pt x="301235" y="156448"/>
                      </a:lnTo>
                      <a:cubicBezTo>
                        <a:pt x="301618" y="156612"/>
                        <a:pt x="302030" y="156749"/>
                        <a:pt x="302414" y="156887"/>
                      </a:cubicBezTo>
                      <a:lnTo>
                        <a:pt x="303210" y="157161"/>
                      </a:lnTo>
                      <a:cubicBezTo>
                        <a:pt x="302606" y="157024"/>
                        <a:pt x="302003" y="156804"/>
                        <a:pt x="301426" y="156557"/>
                      </a:cubicBezTo>
                      <a:lnTo>
                        <a:pt x="304307" y="157764"/>
                      </a:lnTo>
                      <a:lnTo>
                        <a:pt x="305185" y="158094"/>
                      </a:lnTo>
                      <a:lnTo>
                        <a:pt x="307571" y="158971"/>
                      </a:lnTo>
                      <a:lnTo>
                        <a:pt x="308229" y="159191"/>
                      </a:lnTo>
                      <a:lnTo>
                        <a:pt x="314539" y="161001"/>
                      </a:lnTo>
                      <a:lnTo>
                        <a:pt x="314539" y="161001"/>
                      </a:lnTo>
                      <a:lnTo>
                        <a:pt x="314649" y="161029"/>
                      </a:lnTo>
                      <a:lnTo>
                        <a:pt x="314649" y="161001"/>
                      </a:lnTo>
                      <a:lnTo>
                        <a:pt x="314649" y="161029"/>
                      </a:lnTo>
                      <a:lnTo>
                        <a:pt x="314649" y="161029"/>
                      </a:lnTo>
                      <a:lnTo>
                        <a:pt x="314923" y="161084"/>
                      </a:lnTo>
                      <a:lnTo>
                        <a:pt x="314923" y="161084"/>
                      </a:lnTo>
                      <a:lnTo>
                        <a:pt x="314923" y="161084"/>
                      </a:lnTo>
                      <a:lnTo>
                        <a:pt x="315170" y="161138"/>
                      </a:lnTo>
                      <a:lnTo>
                        <a:pt x="315252" y="161166"/>
                      </a:lnTo>
                      <a:lnTo>
                        <a:pt x="315938" y="161330"/>
                      </a:lnTo>
                      <a:lnTo>
                        <a:pt x="319202" y="161934"/>
                      </a:lnTo>
                      <a:lnTo>
                        <a:pt x="318462" y="161797"/>
                      </a:lnTo>
                      <a:lnTo>
                        <a:pt x="319394" y="161961"/>
                      </a:lnTo>
                      <a:lnTo>
                        <a:pt x="318681" y="161824"/>
                      </a:lnTo>
                      <a:lnTo>
                        <a:pt x="319587" y="162016"/>
                      </a:lnTo>
                      <a:lnTo>
                        <a:pt x="318791" y="161852"/>
                      </a:lnTo>
                      <a:lnTo>
                        <a:pt x="319834" y="162044"/>
                      </a:lnTo>
                      <a:lnTo>
                        <a:pt x="319038" y="161879"/>
                      </a:lnTo>
                      <a:lnTo>
                        <a:pt x="320108" y="162071"/>
                      </a:lnTo>
                      <a:lnTo>
                        <a:pt x="319230" y="161907"/>
                      </a:lnTo>
                      <a:cubicBezTo>
                        <a:pt x="319532" y="161989"/>
                        <a:pt x="319806" y="162044"/>
                        <a:pt x="320108" y="162071"/>
                      </a:cubicBezTo>
                      <a:lnTo>
                        <a:pt x="320931" y="162181"/>
                      </a:lnTo>
                      <a:lnTo>
                        <a:pt x="329928" y="162538"/>
                      </a:lnTo>
                      <a:cubicBezTo>
                        <a:pt x="332041" y="162428"/>
                        <a:pt x="334098" y="162181"/>
                        <a:pt x="336046" y="161824"/>
                      </a:cubicBezTo>
                      <a:cubicBezTo>
                        <a:pt x="338158" y="161413"/>
                        <a:pt x="340161" y="160864"/>
                        <a:pt x="342108" y="160178"/>
                      </a:cubicBezTo>
                      <a:cubicBezTo>
                        <a:pt x="340298" y="160809"/>
                        <a:pt x="338323" y="160919"/>
                        <a:pt x="336457" y="160480"/>
                      </a:cubicBezTo>
                      <a:lnTo>
                        <a:pt x="342190" y="160151"/>
                      </a:lnTo>
                      <a:lnTo>
                        <a:pt x="336567" y="160425"/>
                      </a:lnTo>
                      <a:lnTo>
                        <a:pt x="342245" y="160123"/>
                      </a:lnTo>
                      <a:lnTo>
                        <a:pt x="345922" y="158340"/>
                      </a:lnTo>
                      <a:cubicBezTo>
                        <a:pt x="349432" y="166076"/>
                        <a:pt x="352560" y="173839"/>
                        <a:pt x="355303" y="181603"/>
                      </a:cubicBezTo>
                      <a:cubicBezTo>
                        <a:pt x="359281" y="192795"/>
                        <a:pt x="362490" y="203960"/>
                        <a:pt x="364959" y="214795"/>
                      </a:cubicBezTo>
                      <a:cubicBezTo>
                        <a:pt x="376178" y="263844"/>
                        <a:pt x="375054" y="322439"/>
                        <a:pt x="350310" y="362105"/>
                      </a:cubicBezTo>
                      <a:cubicBezTo>
                        <a:pt x="334427" y="387590"/>
                        <a:pt x="308367" y="404735"/>
                        <a:pt x="269276" y="405558"/>
                      </a:cubicBezTo>
                      <a:cubicBezTo>
                        <a:pt x="210928" y="406819"/>
                        <a:pt x="159548" y="378619"/>
                        <a:pt x="118592" y="337801"/>
                      </a:cubicBezTo>
                      <a:cubicBezTo>
                        <a:pt x="77197" y="296515"/>
                        <a:pt x="46391" y="242255"/>
                        <a:pt x="29987" y="191012"/>
                      </a:cubicBezTo>
                      <a:cubicBezTo>
                        <a:pt x="18630" y="155680"/>
                        <a:pt x="18822" y="120676"/>
                        <a:pt x="27189" y="91681"/>
                      </a:cubicBezTo>
                      <a:cubicBezTo>
                        <a:pt x="37393" y="56403"/>
                        <a:pt x="59558" y="29876"/>
                        <a:pt x="88280" y="25076"/>
                      </a:cubicBezTo>
                      <a:cubicBezTo>
                        <a:pt x="125423" y="18849"/>
                        <a:pt x="158369" y="19672"/>
                        <a:pt x="187474" y="25844"/>
                      </a:cubicBezTo>
                      <a:cubicBezTo>
                        <a:pt x="218774" y="32537"/>
                        <a:pt x="245493" y="45266"/>
                        <a:pt x="268069" y="61972"/>
                      </a:cubicBezTo>
                      <a:close/>
                      <a:moveTo>
                        <a:pt x="357909" y="143445"/>
                      </a:moveTo>
                      <a:cubicBezTo>
                        <a:pt x="358266" y="142375"/>
                        <a:pt x="358348" y="141387"/>
                        <a:pt x="357936" y="140592"/>
                      </a:cubicBezTo>
                      <a:cubicBezTo>
                        <a:pt x="353629" y="131951"/>
                        <a:pt x="348280" y="149096"/>
                        <a:pt x="347019" y="153512"/>
                      </a:cubicBezTo>
                      <a:lnTo>
                        <a:pt x="346744" y="154527"/>
                      </a:lnTo>
                      <a:lnTo>
                        <a:pt x="346305" y="154171"/>
                      </a:lnTo>
                      <a:cubicBezTo>
                        <a:pt x="346250" y="150577"/>
                        <a:pt x="345922" y="134913"/>
                        <a:pt x="342547" y="137465"/>
                      </a:cubicBezTo>
                      <a:lnTo>
                        <a:pt x="342328" y="137684"/>
                      </a:lnTo>
                      <a:lnTo>
                        <a:pt x="342547" y="138699"/>
                      </a:lnTo>
                      <a:cubicBezTo>
                        <a:pt x="342300" y="138425"/>
                        <a:pt x="341998" y="138288"/>
                        <a:pt x="341642" y="138370"/>
                      </a:cubicBezTo>
                      <a:lnTo>
                        <a:pt x="341615" y="138397"/>
                      </a:lnTo>
                      <a:lnTo>
                        <a:pt x="341560" y="138397"/>
                      </a:lnTo>
                      <a:lnTo>
                        <a:pt x="341587" y="138370"/>
                      </a:lnTo>
                      <a:lnTo>
                        <a:pt x="341587" y="138370"/>
                      </a:lnTo>
                      <a:lnTo>
                        <a:pt x="341642" y="138370"/>
                      </a:lnTo>
                      <a:lnTo>
                        <a:pt x="342108" y="137876"/>
                      </a:lnTo>
                      <a:lnTo>
                        <a:pt x="342300" y="137684"/>
                      </a:lnTo>
                      <a:lnTo>
                        <a:pt x="342300" y="137684"/>
                      </a:lnTo>
                      <a:lnTo>
                        <a:pt x="342465" y="137547"/>
                      </a:lnTo>
                      <a:lnTo>
                        <a:pt x="342519" y="137492"/>
                      </a:lnTo>
                      <a:lnTo>
                        <a:pt x="342602" y="137410"/>
                      </a:lnTo>
                      <a:lnTo>
                        <a:pt x="342438" y="137547"/>
                      </a:lnTo>
                      <a:lnTo>
                        <a:pt x="342273" y="137684"/>
                      </a:lnTo>
                      <a:lnTo>
                        <a:pt x="341916" y="138013"/>
                      </a:lnTo>
                      <a:lnTo>
                        <a:pt x="341560" y="138370"/>
                      </a:lnTo>
                      <a:lnTo>
                        <a:pt x="341532" y="138397"/>
                      </a:lnTo>
                      <a:lnTo>
                        <a:pt x="341505" y="138425"/>
                      </a:lnTo>
                      <a:lnTo>
                        <a:pt x="341340" y="138480"/>
                      </a:lnTo>
                      <a:cubicBezTo>
                        <a:pt x="341285" y="138507"/>
                        <a:pt x="341203" y="138535"/>
                        <a:pt x="341148" y="138562"/>
                      </a:cubicBezTo>
                      <a:lnTo>
                        <a:pt x="341011" y="138644"/>
                      </a:lnTo>
                      <a:lnTo>
                        <a:pt x="341175" y="138535"/>
                      </a:lnTo>
                      <a:cubicBezTo>
                        <a:pt x="341230" y="138507"/>
                        <a:pt x="341285" y="138480"/>
                        <a:pt x="341367" y="138452"/>
                      </a:cubicBezTo>
                      <a:lnTo>
                        <a:pt x="341697" y="138205"/>
                      </a:lnTo>
                      <a:cubicBezTo>
                        <a:pt x="341807" y="138096"/>
                        <a:pt x="341943" y="137986"/>
                        <a:pt x="342053" y="137876"/>
                      </a:cubicBezTo>
                      <a:lnTo>
                        <a:pt x="342273" y="137684"/>
                      </a:lnTo>
                      <a:lnTo>
                        <a:pt x="342273" y="137684"/>
                      </a:lnTo>
                      <a:lnTo>
                        <a:pt x="341285" y="138452"/>
                      </a:lnTo>
                      <a:lnTo>
                        <a:pt x="341039" y="138644"/>
                      </a:lnTo>
                      <a:lnTo>
                        <a:pt x="340984" y="138672"/>
                      </a:lnTo>
                      <a:lnTo>
                        <a:pt x="340709" y="138891"/>
                      </a:lnTo>
                      <a:lnTo>
                        <a:pt x="340517" y="139028"/>
                      </a:lnTo>
                      <a:cubicBezTo>
                        <a:pt x="338844" y="140345"/>
                        <a:pt x="338021" y="141881"/>
                        <a:pt x="337774" y="143445"/>
                      </a:cubicBezTo>
                      <a:lnTo>
                        <a:pt x="337719" y="143143"/>
                      </a:lnTo>
                      <a:lnTo>
                        <a:pt x="337582" y="142786"/>
                      </a:lnTo>
                      <a:cubicBezTo>
                        <a:pt x="338213" y="141333"/>
                        <a:pt x="339200" y="140043"/>
                        <a:pt x="340517" y="139028"/>
                      </a:cubicBezTo>
                      <a:lnTo>
                        <a:pt x="340572" y="138973"/>
                      </a:lnTo>
                      <a:lnTo>
                        <a:pt x="340709" y="138864"/>
                      </a:lnTo>
                      <a:lnTo>
                        <a:pt x="340874" y="138754"/>
                      </a:lnTo>
                      <a:lnTo>
                        <a:pt x="340325" y="139111"/>
                      </a:lnTo>
                      <a:lnTo>
                        <a:pt x="339447" y="139687"/>
                      </a:lnTo>
                      <a:lnTo>
                        <a:pt x="335552" y="141552"/>
                      </a:lnTo>
                      <a:lnTo>
                        <a:pt x="335360" y="141634"/>
                      </a:lnTo>
                      <a:lnTo>
                        <a:pt x="334921" y="141826"/>
                      </a:lnTo>
                      <a:cubicBezTo>
                        <a:pt x="325512" y="145886"/>
                        <a:pt x="335525" y="159163"/>
                        <a:pt x="336512" y="160425"/>
                      </a:cubicBezTo>
                      <a:lnTo>
                        <a:pt x="336484" y="160562"/>
                      </a:lnTo>
                      <a:cubicBezTo>
                        <a:pt x="332206" y="159547"/>
                        <a:pt x="329133" y="155817"/>
                        <a:pt x="328913" y="151455"/>
                      </a:cubicBezTo>
                      <a:cubicBezTo>
                        <a:pt x="328694" y="147285"/>
                        <a:pt x="331108" y="143445"/>
                        <a:pt x="334921" y="141826"/>
                      </a:cubicBezTo>
                      <a:lnTo>
                        <a:pt x="335085" y="141744"/>
                      </a:lnTo>
                      <a:lnTo>
                        <a:pt x="335360" y="141634"/>
                      </a:lnTo>
                      <a:lnTo>
                        <a:pt x="335497" y="141579"/>
                      </a:lnTo>
                      <a:lnTo>
                        <a:pt x="328996" y="142814"/>
                      </a:lnTo>
                      <a:lnTo>
                        <a:pt x="323537" y="142540"/>
                      </a:lnTo>
                      <a:lnTo>
                        <a:pt x="323016" y="142457"/>
                      </a:lnTo>
                      <a:lnTo>
                        <a:pt x="322906" y="142430"/>
                      </a:lnTo>
                      <a:lnTo>
                        <a:pt x="322878" y="142430"/>
                      </a:lnTo>
                      <a:lnTo>
                        <a:pt x="322713" y="142402"/>
                      </a:lnTo>
                      <a:lnTo>
                        <a:pt x="322631" y="142375"/>
                      </a:lnTo>
                      <a:lnTo>
                        <a:pt x="322385" y="142348"/>
                      </a:lnTo>
                      <a:lnTo>
                        <a:pt x="322385" y="142348"/>
                      </a:lnTo>
                      <a:cubicBezTo>
                        <a:pt x="321150" y="142183"/>
                        <a:pt x="320163" y="142265"/>
                        <a:pt x="319339" y="142540"/>
                      </a:cubicBezTo>
                      <a:lnTo>
                        <a:pt x="319312" y="142594"/>
                      </a:lnTo>
                      <a:lnTo>
                        <a:pt x="319284" y="142594"/>
                      </a:lnTo>
                      <a:lnTo>
                        <a:pt x="319257" y="142704"/>
                      </a:lnTo>
                      <a:lnTo>
                        <a:pt x="319202" y="142732"/>
                      </a:lnTo>
                      <a:lnTo>
                        <a:pt x="319038" y="142814"/>
                      </a:lnTo>
                      <a:lnTo>
                        <a:pt x="319011" y="142924"/>
                      </a:lnTo>
                      <a:lnTo>
                        <a:pt x="318983" y="142924"/>
                      </a:lnTo>
                      <a:lnTo>
                        <a:pt x="319011" y="142814"/>
                      </a:lnTo>
                      <a:lnTo>
                        <a:pt x="319038" y="142814"/>
                      </a:lnTo>
                      <a:lnTo>
                        <a:pt x="319065" y="142677"/>
                      </a:lnTo>
                      <a:lnTo>
                        <a:pt x="319148" y="142649"/>
                      </a:lnTo>
                      <a:lnTo>
                        <a:pt x="319284" y="142622"/>
                      </a:lnTo>
                      <a:lnTo>
                        <a:pt x="319284" y="142567"/>
                      </a:lnTo>
                      <a:lnTo>
                        <a:pt x="319312" y="142567"/>
                      </a:lnTo>
                      <a:lnTo>
                        <a:pt x="319312" y="142512"/>
                      </a:lnTo>
                      <a:cubicBezTo>
                        <a:pt x="320135" y="142265"/>
                        <a:pt x="321123" y="142183"/>
                        <a:pt x="322330" y="142375"/>
                      </a:cubicBezTo>
                      <a:lnTo>
                        <a:pt x="320135" y="141936"/>
                      </a:lnTo>
                      <a:lnTo>
                        <a:pt x="319751" y="141854"/>
                      </a:lnTo>
                      <a:lnTo>
                        <a:pt x="319477" y="141799"/>
                      </a:lnTo>
                      <a:lnTo>
                        <a:pt x="319477" y="141799"/>
                      </a:lnTo>
                      <a:lnTo>
                        <a:pt x="319477" y="141799"/>
                      </a:lnTo>
                      <a:lnTo>
                        <a:pt x="319284" y="141771"/>
                      </a:lnTo>
                      <a:lnTo>
                        <a:pt x="319284" y="141744"/>
                      </a:lnTo>
                      <a:lnTo>
                        <a:pt x="319284" y="141771"/>
                      </a:lnTo>
                      <a:lnTo>
                        <a:pt x="319175" y="141744"/>
                      </a:lnTo>
                      <a:lnTo>
                        <a:pt x="319175" y="141717"/>
                      </a:lnTo>
                      <a:lnTo>
                        <a:pt x="314566" y="140372"/>
                      </a:lnTo>
                      <a:lnTo>
                        <a:pt x="314073" y="140208"/>
                      </a:lnTo>
                      <a:cubicBezTo>
                        <a:pt x="315061" y="140564"/>
                        <a:pt x="315993" y="141031"/>
                        <a:pt x="316788" y="141662"/>
                      </a:cubicBezTo>
                      <a:cubicBezTo>
                        <a:pt x="315801" y="141744"/>
                        <a:pt x="314868" y="141964"/>
                        <a:pt x="313963" y="142293"/>
                      </a:cubicBezTo>
                      <a:cubicBezTo>
                        <a:pt x="314456" y="143061"/>
                        <a:pt x="314813" y="143911"/>
                        <a:pt x="315061" y="144789"/>
                      </a:cubicBezTo>
                      <a:lnTo>
                        <a:pt x="315061" y="144789"/>
                      </a:lnTo>
                      <a:lnTo>
                        <a:pt x="314813" y="145036"/>
                      </a:lnTo>
                      <a:cubicBezTo>
                        <a:pt x="314594" y="144103"/>
                        <a:pt x="314237" y="143225"/>
                        <a:pt x="313771" y="142375"/>
                      </a:cubicBezTo>
                      <a:lnTo>
                        <a:pt x="313990" y="142293"/>
                      </a:lnTo>
                      <a:lnTo>
                        <a:pt x="313798" y="141964"/>
                      </a:lnTo>
                      <a:lnTo>
                        <a:pt x="313634" y="141744"/>
                      </a:lnTo>
                      <a:lnTo>
                        <a:pt x="314100" y="140208"/>
                      </a:lnTo>
                      <a:lnTo>
                        <a:pt x="312262" y="139522"/>
                      </a:lnTo>
                      <a:lnTo>
                        <a:pt x="311658" y="139303"/>
                      </a:lnTo>
                      <a:lnTo>
                        <a:pt x="309628" y="138425"/>
                      </a:lnTo>
                      <a:cubicBezTo>
                        <a:pt x="311302" y="139193"/>
                        <a:pt x="312674" y="140345"/>
                        <a:pt x="313661" y="141744"/>
                      </a:cubicBezTo>
                      <a:lnTo>
                        <a:pt x="313579" y="142018"/>
                      </a:lnTo>
                      <a:lnTo>
                        <a:pt x="313798" y="142375"/>
                      </a:lnTo>
                      <a:lnTo>
                        <a:pt x="313607" y="142457"/>
                      </a:lnTo>
                      <a:lnTo>
                        <a:pt x="313442" y="142540"/>
                      </a:lnTo>
                      <a:lnTo>
                        <a:pt x="313607" y="142018"/>
                      </a:lnTo>
                      <a:cubicBezTo>
                        <a:pt x="312646" y="140482"/>
                        <a:pt x="311220" y="139165"/>
                        <a:pt x="309464" y="138342"/>
                      </a:cubicBezTo>
                      <a:lnTo>
                        <a:pt x="309327" y="138288"/>
                      </a:lnTo>
                      <a:lnTo>
                        <a:pt x="307517" y="137410"/>
                      </a:lnTo>
                      <a:lnTo>
                        <a:pt x="307132" y="137190"/>
                      </a:lnTo>
                      <a:cubicBezTo>
                        <a:pt x="307517" y="137382"/>
                        <a:pt x="307846" y="137602"/>
                        <a:pt x="308203" y="137821"/>
                      </a:cubicBezTo>
                      <a:lnTo>
                        <a:pt x="307900" y="137739"/>
                      </a:lnTo>
                      <a:lnTo>
                        <a:pt x="307846" y="137739"/>
                      </a:lnTo>
                      <a:lnTo>
                        <a:pt x="307462" y="137465"/>
                      </a:lnTo>
                      <a:cubicBezTo>
                        <a:pt x="307325" y="137327"/>
                        <a:pt x="307160" y="137218"/>
                        <a:pt x="306995" y="137135"/>
                      </a:cubicBezTo>
                      <a:lnTo>
                        <a:pt x="306885" y="137081"/>
                      </a:lnTo>
                      <a:lnTo>
                        <a:pt x="306831" y="137053"/>
                      </a:lnTo>
                      <a:lnTo>
                        <a:pt x="306721" y="136998"/>
                      </a:lnTo>
                      <a:lnTo>
                        <a:pt x="306666" y="136971"/>
                      </a:lnTo>
                      <a:lnTo>
                        <a:pt x="306584" y="136943"/>
                      </a:lnTo>
                      <a:lnTo>
                        <a:pt x="306474" y="136889"/>
                      </a:lnTo>
                      <a:lnTo>
                        <a:pt x="302689" y="134639"/>
                      </a:lnTo>
                      <a:lnTo>
                        <a:pt x="302689" y="134639"/>
                      </a:lnTo>
                      <a:lnTo>
                        <a:pt x="302606" y="134584"/>
                      </a:lnTo>
                      <a:lnTo>
                        <a:pt x="298820" y="131869"/>
                      </a:lnTo>
                      <a:lnTo>
                        <a:pt x="296845" y="130250"/>
                      </a:lnTo>
                      <a:cubicBezTo>
                        <a:pt x="297916" y="131155"/>
                        <a:pt x="298765" y="132253"/>
                        <a:pt x="299369" y="133432"/>
                      </a:cubicBezTo>
                      <a:cubicBezTo>
                        <a:pt x="298244" y="133487"/>
                        <a:pt x="297394" y="134118"/>
                        <a:pt x="296735" y="135133"/>
                      </a:cubicBezTo>
                      <a:cubicBezTo>
                        <a:pt x="297641" y="132966"/>
                        <a:pt x="297833" y="131073"/>
                        <a:pt x="296626" y="130031"/>
                      </a:cubicBezTo>
                      <a:lnTo>
                        <a:pt x="296626" y="130031"/>
                      </a:lnTo>
                      <a:lnTo>
                        <a:pt x="295885" y="129372"/>
                      </a:lnTo>
                      <a:cubicBezTo>
                        <a:pt x="295885" y="129372"/>
                        <a:pt x="294953" y="128549"/>
                        <a:pt x="294953" y="128549"/>
                      </a:cubicBezTo>
                      <a:lnTo>
                        <a:pt x="294047" y="127699"/>
                      </a:lnTo>
                      <a:lnTo>
                        <a:pt x="294047" y="127699"/>
                      </a:lnTo>
                      <a:lnTo>
                        <a:pt x="293965" y="127589"/>
                      </a:lnTo>
                      <a:lnTo>
                        <a:pt x="293691" y="127315"/>
                      </a:lnTo>
                      <a:lnTo>
                        <a:pt x="293801" y="127425"/>
                      </a:lnTo>
                      <a:lnTo>
                        <a:pt x="293663" y="127287"/>
                      </a:lnTo>
                      <a:lnTo>
                        <a:pt x="293499" y="127123"/>
                      </a:lnTo>
                      <a:lnTo>
                        <a:pt x="293499" y="127123"/>
                      </a:lnTo>
                      <a:lnTo>
                        <a:pt x="293252" y="126876"/>
                      </a:lnTo>
                      <a:lnTo>
                        <a:pt x="293361" y="126986"/>
                      </a:lnTo>
                      <a:lnTo>
                        <a:pt x="293197" y="126848"/>
                      </a:lnTo>
                      <a:cubicBezTo>
                        <a:pt x="293142" y="126794"/>
                        <a:pt x="293087" y="126711"/>
                        <a:pt x="293033" y="126656"/>
                      </a:cubicBezTo>
                      <a:lnTo>
                        <a:pt x="293033" y="126656"/>
                      </a:lnTo>
                      <a:lnTo>
                        <a:pt x="292100" y="125696"/>
                      </a:lnTo>
                      <a:lnTo>
                        <a:pt x="292538" y="126218"/>
                      </a:lnTo>
                      <a:lnTo>
                        <a:pt x="292264" y="125971"/>
                      </a:lnTo>
                      <a:lnTo>
                        <a:pt x="292209" y="125943"/>
                      </a:lnTo>
                      <a:cubicBezTo>
                        <a:pt x="292127" y="125779"/>
                        <a:pt x="291990" y="125614"/>
                        <a:pt x="291880" y="125477"/>
                      </a:cubicBezTo>
                      <a:cubicBezTo>
                        <a:pt x="291880" y="125477"/>
                        <a:pt x="291852" y="125449"/>
                        <a:pt x="291852" y="125449"/>
                      </a:cubicBezTo>
                      <a:cubicBezTo>
                        <a:pt x="291852" y="125449"/>
                        <a:pt x="291277" y="124846"/>
                        <a:pt x="291277" y="124846"/>
                      </a:cubicBezTo>
                      <a:lnTo>
                        <a:pt x="287024" y="119606"/>
                      </a:lnTo>
                      <a:lnTo>
                        <a:pt x="286229" y="118482"/>
                      </a:lnTo>
                      <a:cubicBezTo>
                        <a:pt x="287738" y="120676"/>
                        <a:pt x="288287" y="123337"/>
                        <a:pt x="287848" y="125861"/>
                      </a:cubicBezTo>
                      <a:cubicBezTo>
                        <a:pt x="286805" y="126931"/>
                        <a:pt x="285982" y="128796"/>
                        <a:pt x="285379" y="130936"/>
                      </a:cubicBezTo>
                      <a:cubicBezTo>
                        <a:pt x="282937" y="133624"/>
                        <a:pt x="279207" y="134831"/>
                        <a:pt x="275586" y="133953"/>
                      </a:cubicBezTo>
                      <a:cubicBezTo>
                        <a:pt x="275586" y="133953"/>
                        <a:pt x="276765" y="132966"/>
                        <a:pt x="278356" y="131430"/>
                      </a:cubicBezTo>
                      <a:cubicBezTo>
                        <a:pt x="280743" y="130936"/>
                        <a:pt x="282937" y="129537"/>
                        <a:pt x="284419" y="127479"/>
                      </a:cubicBezTo>
                      <a:cubicBezTo>
                        <a:pt x="285818" y="125532"/>
                        <a:pt x="286448" y="123227"/>
                        <a:pt x="286284" y="120951"/>
                      </a:cubicBezTo>
                      <a:cubicBezTo>
                        <a:pt x="286586" y="119881"/>
                        <a:pt x="286531" y="118948"/>
                        <a:pt x="286037" y="118207"/>
                      </a:cubicBezTo>
                      <a:cubicBezTo>
                        <a:pt x="286037" y="118207"/>
                        <a:pt x="286037" y="118207"/>
                        <a:pt x="286010" y="118180"/>
                      </a:cubicBezTo>
                      <a:cubicBezTo>
                        <a:pt x="286010" y="118180"/>
                        <a:pt x="284775" y="116260"/>
                        <a:pt x="284775" y="116260"/>
                      </a:cubicBezTo>
                      <a:cubicBezTo>
                        <a:pt x="285680" y="117714"/>
                        <a:pt x="286175" y="119305"/>
                        <a:pt x="286284" y="120951"/>
                      </a:cubicBezTo>
                      <a:cubicBezTo>
                        <a:pt x="285379" y="124270"/>
                        <a:pt x="281209" y="128686"/>
                        <a:pt x="278356" y="131430"/>
                      </a:cubicBezTo>
                      <a:cubicBezTo>
                        <a:pt x="276902" y="131731"/>
                        <a:pt x="275393" y="131731"/>
                        <a:pt x="273885" y="131375"/>
                      </a:cubicBezTo>
                      <a:cubicBezTo>
                        <a:pt x="273885" y="131375"/>
                        <a:pt x="287381" y="120512"/>
                        <a:pt x="284611" y="116013"/>
                      </a:cubicBezTo>
                      <a:lnTo>
                        <a:pt x="280414" y="107564"/>
                      </a:lnTo>
                      <a:lnTo>
                        <a:pt x="280359" y="107399"/>
                      </a:lnTo>
                      <a:lnTo>
                        <a:pt x="279975" y="106329"/>
                      </a:lnTo>
                      <a:lnTo>
                        <a:pt x="280139" y="106878"/>
                      </a:lnTo>
                      <a:lnTo>
                        <a:pt x="280002" y="106576"/>
                      </a:lnTo>
                      <a:lnTo>
                        <a:pt x="280002" y="106521"/>
                      </a:lnTo>
                      <a:cubicBezTo>
                        <a:pt x="279975" y="106357"/>
                        <a:pt x="279947" y="106220"/>
                        <a:pt x="279893" y="106055"/>
                      </a:cubicBezTo>
                      <a:lnTo>
                        <a:pt x="279838" y="105945"/>
                      </a:lnTo>
                      <a:lnTo>
                        <a:pt x="279838" y="105918"/>
                      </a:lnTo>
                      <a:lnTo>
                        <a:pt x="279783" y="105781"/>
                      </a:lnTo>
                      <a:lnTo>
                        <a:pt x="279783" y="105753"/>
                      </a:lnTo>
                      <a:lnTo>
                        <a:pt x="279783" y="105726"/>
                      </a:lnTo>
                      <a:lnTo>
                        <a:pt x="279783" y="105698"/>
                      </a:lnTo>
                      <a:lnTo>
                        <a:pt x="279590" y="105150"/>
                      </a:lnTo>
                      <a:lnTo>
                        <a:pt x="279124" y="103641"/>
                      </a:lnTo>
                      <a:lnTo>
                        <a:pt x="277808" y="96564"/>
                      </a:lnTo>
                      <a:cubicBezTo>
                        <a:pt x="278109" y="99801"/>
                        <a:pt x="276820" y="103010"/>
                        <a:pt x="274351" y="105122"/>
                      </a:cubicBezTo>
                      <a:cubicBezTo>
                        <a:pt x="271882" y="107262"/>
                        <a:pt x="268535" y="108058"/>
                        <a:pt x="265381" y="107317"/>
                      </a:cubicBezTo>
                      <a:cubicBezTo>
                        <a:pt x="265381" y="107317"/>
                        <a:pt x="268344" y="105836"/>
                        <a:pt x="271361" y="103806"/>
                      </a:cubicBezTo>
                      <a:cubicBezTo>
                        <a:pt x="272266" y="103422"/>
                        <a:pt x="273144" y="102928"/>
                        <a:pt x="273913" y="102297"/>
                      </a:cubicBezTo>
                      <a:cubicBezTo>
                        <a:pt x="274762" y="101611"/>
                        <a:pt x="275476" y="100843"/>
                        <a:pt x="276024" y="99965"/>
                      </a:cubicBezTo>
                      <a:cubicBezTo>
                        <a:pt x="277149" y="98731"/>
                        <a:pt x="277863" y="97441"/>
                        <a:pt x="277780" y="96289"/>
                      </a:cubicBezTo>
                      <a:lnTo>
                        <a:pt x="277753" y="96125"/>
                      </a:lnTo>
                      <a:lnTo>
                        <a:pt x="277753" y="96042"/>
                      </a:lnTo>
                      <a:lnTo>
                        <a:pt x="277670" y="94451"/>
                      </a:lnTo>
                      <a:lnTo>
                        <a:pt x="277670" y="94451"/>
                      </a:lnTo>
                      <a:lnTo>
                        <a:pt x="277670" y="94342"/>
                      </a:lnTo>
                      <a:lnTo>
                        <a:pt x="277670" y="94287"/>
                      </a:lnTo>
                      <a:lnTo>
                        <a:pt x="277670" y="94177"/>
                      </a:lnTo>
                      <a:cubicBezTo>
                        <a:pt x="277643" y="92092"/>
                        <a:pt x="277780" y="90035"/>
                        <a:pt x="278136" y="87977"/>
                      </a:cubicBezTo>
                      <a:cubicBezTo>
                        <a:pt x="278493" y="86002"/>
                        <a:pt x="279042" y="84027"/>
                        <a:pt x="279838" y="82107"/>
                      </a:cubicBezTo>
                      <a:lnTo>
                        <a:pt x="280359" y="80900"/>
                      </a:lnTo>
                      <a:cubicBezTo>
                        <a:pt x="278356" y="85344"/>
                        <a:pt x="273473" y="87730"/>
                        <a:pt x="268755" y="86578"/>
                      </a:cubicBezTo>
                      <a:lnTo>
                        <a:pt x="280139" y="80818"/>
                      </a:lnTo>
                      <a:lnTo>
                        <a:pt x="280496" y="80653"/>
                      </a:lnTo>
                      <a:lnTo>
                        <a:pt x="280852" y="79885"/>
                      </a:lnTo>
                      <a:lnTo>
                        <a:pt x="281565" y="78513"/>
                      </a:lnTo>
                      <a:lnTo>
                        <a:pt x="282169" y="77498"/>
                      </a:lnTo>
                      <a:lnTo>
                        <a:pt x="282773" y="76538"/>
                      </a:lnTo>
                      <a:lnTo>
                        <a:pt x="283952" y="74810"/>
                      </a:lnTo>
                      <a:lnTo>
                        <a:pt x="284721" y="73795"/>
                      </a:lnTo>
                      <a:lnTo>
                        <a:pt x="285461" y="72835"/>
                      </a:lnTo>
                      <a:lnTo>
                        <a:pt x="288012" y="69927"/>
                      </a:lnTo>
                      <a:lnTo>
                        <a:pt x="289466" y="68473"/>
                      </a:lnTo>
                      <a:lnTo>
                        <a:pt x="289850" y="68117"/>
                      </a:lnTo>
                      <a:lnTo>
                        <a:pt x="288232" y="68555"/>
                      </a:lnTo>
                      <a:cubicBezTo>
                        <a:pt x="289604" y="67595"/>
                        <a:pt x="290728" y="66306"/>
                        <a:pt x="291496" y="64742"/>
                      </a:cubicBezTo>
                      <a:cubicBezTo>
                        <a:pt x="293554" y="60573"/>
                        <a:pt x="292538" y="55580"/>
                        <a:pt x="289054" y="52535"/>
                      </a:cubicBezTo>
                      <a:lnTo>
                        <a:pt x="288890" y="52371"/>
                      </a:lnTo>
                      <a:lnTo>
                        <a:pt x="288835" y="52316"/>
                      </a:lnTo>
                      <a:cubicBezTo>
                        <a:pt x="262391" y="30617"/>
                        <a:pt x="230268" y="13883"/>
                        <a:pt x="191945" y="5654"/>
                      </a:cubicBezTo>
                      <a:cubicBezTo>
                        <a:pt x="160591" y="-1094"/>
                        <a:pt x="125039" y="-2164"/>
                        <a:pt x="84988" y="4419"/>
                      </a:cubicBezTo>
                      <a:cubicBezTo>
                        <a:pt x="55224" y="9330"/>
                        <a:pt x="29932" y="31687"/>
                        <a:pt x="14872" y="64358"/>
                      </a:cubicBezTo>
                      <a:cubicBezTo>
                        <a:pt x="-1697" y="100267"/>
                        <a:pt x="-5894" y="148712"/>
                        <a:pt x="9852" y="197705"/>
                      </a:cubicBezTo>
                      <a:cubicBezTo>
                        <a:pt x="30865" y="262692"/>
                        <a:pt x="73850" y="332259"/>
                        <a:pt x="131787" y="377001"/>
                      </a:cubicBezTo>
                      <a:cubicBezTo>
                        <a:pt x="171618" y="407780"/>
                        <a:pt x="218444" y="426872"/>
                        <a:pt x="269879" y="425446"/>
                      </a:cubicBezTo>
                      <a:cubicBezTo>
                        <a:pt x="316816" y="424129"/>
                        <a:pt x="347759" y="403006"/>
                        <a:pt x="366605" y="372255"/>
                      </a:cubicBezTo>
                      <a:cubicBezTo>
                        <a:pt x="393378" y="328611"/>
                        <a:pt x="395025" y="264502"/>
                        <a:pt x="382323" y="210928"/>
                      </a:cubicBezTo>
                      <a:cubicBezTo>
                        <a:pt x="379580" y="199461"/>
                        <a:pt x="376097" y="187693"/>
                        <a:pt x="371790" y="175842"/>
                      </a:cubicBezTo>
                      <a:cubicBezTo>
                        <a:pt x="367812" y="165006"/>
                        <a:pt x="363203" y="154143"/>
                        <a:pt x="357909" y="143445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11" name="任意多边形: 形状 4910">
                  <a:extLst>
                    <a:ext uri="{FF2B5EF4-FFF2-40B4-BE49-F238E27FC236}">
                      <a16:creationId xmlns:a16="http://schemas.microsoft.com/office/drawing/2014/main" id="{0E467A9E-4285-F954-4AB0-DC4EC8AD6279}"/>
                    </a:ext>
                  </a:extLst>
                </p:cNvPr>
                <p:cNvSpPr/>
                <p:nvPr/>
              </p:nvSpPr>
              <p:spPr>
                <a:xfrm>
                  <a:off x="10581877" y="4111880"/>
                  <a:ext cx="135797" cy="372437"/>
                </a:xfrm>
                <a:custGeom>
                  <a:avLst/>
                  <a:gdLst>
                    <a:gd name="connsiteX0" fmla="*/ 408 w 135797"/>
                    <a:gd name="connsiteY0" fmla="*/ 9500 h 372437"/>
                    <a:gd name="connsiteX1" fmla="*/ 29870 w 135797"/>
                    <a:gd name="connsiteY1" fmla="*/ 199685 h 372437"/>
                    <a:gd name="connsiteX2" fmla="*/ 120369 w 135797"/>
                    <a:gd name="connsiteY2" fmla="*/ 369023 h 372437"/>
                    <a:gd name="connsiteX3" fmla="*/ 132384 w 135797"/>
                    <a:gd name="connsiteY3" fmla="*/ 370724 h 372437"/>
                    <a:gd name="connsiteX4" fmla="*/ 134085 w 135797"/>
                    <a:gd name="connsiteY4" fmla="*/ 358709 h 372437"/>
                    <a:gd name="connsiteX5" fmla="*/ 50033 w 135797"/>
                    <a:gd name="connsiteY5" fmla="*/ 192827 h 372437"/>
                    <a:gd name="connsiteX6" fmla="*/ 20132 w 135797"/>
                    <a:gd name="connsiteY6" fmla="*/ 10268 h 372437"/>
                    <a:gd name="connsiteX7" fmla="*/ 10641 w 135797"/>
                    <a:gd name="connsiteY7" fmla="*/ 8 h 372437"/>
                    <a:gd name="connsiteX8" fmla="*/ 408 w 135797"/>
                    <a:gd name="connsiteY8" fmla="*/ 9500 h 372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797" h="372437">
                      <a:moveTo>
                        <a:pt x="408" y="9500"/>
                      </a:moveTo>
                      <a:cubicBezTo>
                        <a:pt x="-2280" y="70810"/>
                        <a:pt x="8391" y="136948"/>
                        <a:pt x="29870" y="199685"/>
                      </a:cubicBezTo>
                      <a:cubicBezTo>
                        <a:pt x="51240" y="261984"/>
                        <a:pt x="83198" y="320770"/>
                        <a:pt x="120369" y="369023"/>
                      </a:cubicBezTo>
                      <a:cubicBezTo>
                        <a:pt x="123221" y="372809"/>
                        <a:pt x="128598" y="373549"/>
                        <a:pt x="132384" y="370724"/>
                      </a:cubicBezTo>
                      <a:cubicBezTo>
                        <a:pt x="136169" y="367871"/>
                        <a:pt x="136910" y="362495"/>
                        <a:pt x="134085" y="358709"/>
                      </a:cubicBezTo>
                      <a:cubicBezTo>
                        <a:pt x="99109" y="311197"/>
                        <a:pt x="70305" y="253315"/>
                        <a:pt x="50033" y="192827"/>
                      </a:cubicBezTo>
                      <a:cubicBezTo>
                        <a:pt x="29761" y="132395"/>
                        <a:pt x="18020" y="69246"/>
                        <a:pt x="20132" y="10268"/>
                      </a:cubicBezTo>
                      <a:cubicBezTo>
                        <a:pt x="20351" y="4809"/>
                        <a:pt x="16099" y="227"/>
                        <a:pt x="10641" y="8"/>
                      </a:cubicBezTo>
                      <a:cubicBezTo>
                        <a:pt x="5237" y="-212"/>
                        <a:pt x="628" y="4041"/>
                        <a:pt x="408" y="950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12" name="任意多边形: 形状 4911">
                  <a:extLst>
                    <a:ext uri="{FF2B5EF4-FFF2-40B4-BE49-F238E27FC236}">
                      <a16:creationId xmlns:a16="http://schemas.microsoft.com/office/drawing/2014/main" id="{69849F20-8C00-6E90-9912-DEAD13389833}"/>
                    </a:ext>
                  </a:extLst>
                </p:cNvPr>
                <p:cNvSpPr/>
                <p:nvPr/>
              </p:nvSpPr>
              <p:spPr>
                <a:xfrm>
                  <a:off x="10901647" y="3463011"/>
                  <a:ext cx="39522" cy="55213"/>
                </a:xfrm>
                <a:custGeom>
                  <a:avLst/>
                  <a:gdLst>
                    <a:gd name="connsiteX0" fmla="*/ 1345 w 39522"/>
                    <a:gd name="connsiteY0" fmla="*/ 14868 h 55213"/>
                    <a:gd name="connsiteX1" fmla="*/ 11084 w 39522"/>
                    <a:gd name="connsiteY1" fmla="*/ 33522 h 55213"/>
                    <a:gd name="connsiteX2" fmla="*/ 23592 w 39522"/>
                    <a:gd name="connsiteY2" fmla="*/ 51051 h 55213"/>
                    <a:gd name="connsiteX3" fmla="*/ 35361 w 39522"/>
                    <a:gd name="connsiteY3" fmla="*/ 53986 h 55213"/>
                    <a:gd name="connsiteX4" fmla="*/ 38296 w 39522"/>
                    <a:gd name="connsiteY4" fmla="*/ 42218 h 55213"/>
                    <a:gd name="connsiteX5" fmla="*/ 29628 w 39522"/>
                    <a:gd name="connsiteY5" fmla="*/ 23070 h 55213"/>
                    <a:gd name="connsiteX6" fmla="*/ 18381 w 39522"/>
                    <a:gd name="connsiteY6" fmla="*/ 4883 h 55213"/>
                    <a:gd name="connsiteX7" fmla="*/ 4857 w 39522"/>
                    <a:gd name="connsiteY7" fmla="*/ 1344 h 55213"/>
                    <a:gd name="connsiteX8" fmla="*/ 1345 w 39522"/>
                    <a:gd name="connsiteY8" fmla="*/ 14868 h 55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9522" h="55213">
                      <a:moveTo>
                        <a:pt x="1345" y="14868"/>
                      </a:moveTo>
                      <a:cubicBezTo>
                        <a:pt x="4692" y="21068"/>
                        <a:pt x="7462" y="27542"/>
                        <a:pt x="11084" y="33522"/>
                      </a:cubicBezTo>
                      <a:cubicBezTo>
                        <a:pt x="14814" y="39694"/>
                        <a:pt x="19286" y="45263"/>
                        <a:pt x="23592" y="51051"/>
                      </a:cubicBezTo>
                      <a:cubicBezTo>
                        <a:pt x="26034" y="55111"/>
                        <a:pt x="31301" y="56428"/>
                        <a:pt x="35361" y="53986"/>
                      </a:cubicBezTo>
                      <a:cubicBezTo>
                        <a:pt x="39421" y="51545"/>
                        <a:pt x="40737" y="46278"/>
                        <a:pt x="38296" y="42218"/>
                      </a:cubicBezTo>
                      <a:cubicBezTo>
                        <a:pt x="35251" y="35854"/>
                        <a:pt x="32892" y="29297"/>
                        <a:pt x="29628" y="23070"/>
                      </a:cubicBezTo>
                      <a:cubicBezTo>
                        <a:pt x="26309" y="16761"/>
                        <a:pt x="22221" y="10918"/>
                        <a:pt x="18381" y="4883"/>
                      </a:cubicBezTo>
                      <a:cubicBezTo>
                        <a:pt x="15637" y="192"/>
                        <a:pt x="9575" y="-1399"/>
                        <a:pt x="4857" y="1344"/>
                      </a:cubicBezTo>
                      <a:cubicBezTo>
                        <a:pt x="193" y="4115"/>
                        <a:pt x="-1398" y="10177"/>
                        <a:pt x="1345" y="14868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13" name="任意多边形: 形状 4912">
                  <a:extLst>
                    <a:ext uri="{FF2B5EF4-FFF2-40B4-BE49-F238E27FC236}">
                      <a16:creationId xmlns:a16="http://schemas.microsoft.com/office/drawing/2014/main" id="{36149166-F605-C86F-9E01-CDCBADCC3670}"/>
                    </a:ext>
                  </a:extLst>
                </p:cNvPr>
                <p:cNvSpPr/>
                <p:nvPr/>
              </p:nvSpPr>
              <p:spPr>
                <a:xfrm>
                  <a:off x="10954671" y="3430637"/>
                  <a:ext cx="42534" cy="61430"/>
                </a:xfrm>
                <a:custGeom>
                  <a:avLst/>
                  <a:gdLst>
                    <a:gd name="connsiteX0" fmla="*/ 1649 w 42534"/>
                    <a:gd name="connsiteY0" fmla="*/ 15312 h 61430"/>
                    <a:gd name="connsiteX1" fmla="*/ 13006 w 42534"/>
                    <a:gd name="connsiteY1" fmla="*/ 36132 h 61430"/>
                    <a:gd name="connsiteX2" fmla="*/ 26420 w 42534"/>
                    <a:gd name="connsiteY2" fmla="*/ 56953 h 61430"/>
                    <a:gd name="connsiteX3" fmla="*/ 38079 w 42534"/>
                    <a:gd name="connsiteY3" fmla="*/ 60382 h 61430"/>
                    <a:gd name="connsiteX4" fmla="*/ 41480 w 42534"/>
                    <a:gd name="connsiteY4" fmla="*/ 48751 h 61430"/>
                    <a:gd name="connsiteX5" fmla="*/ 31769 w 42534"/>
                    <a:gd name="connsiteY5" fmla="*/ 26065 h 61430"/>
                    <a:gd name="connsiteX6" fmla="*/ 18136 w 42534"/>
                    <a:gd name="connsiteY6" fmla="*/ 4421 h 61430"/>
                    <a:gd name="connsiteX7" fmla="*/ 4447 w 42534"/>
                    <a:gd name="connsiteY7" fmla="*/ 1650 h 61430"/>
                    <a:gd name="connsiteX8" fmla="*/ 1649 w 42534"/>
                    <a:gd name="connsiteY8" fmla="*/ 15312 h 6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534" h="61430">
                      <a:moveTo>
                        <a:pt x="1649" y="15312"/>
                      </a:moveTo>
                      <a:cubicBezTo>
                        <a:pt x="5819" y="22032"/>
                        <a:pt x="9056" y="29247"/>
                        <a:pt x="13006" y="36132"/>
                      </a:cubicBezTo>
                      <a:cubicBezTo>
                        <a:pt x="17121" y="43320"/>
                        <a:pt x="21866" y="50068"/>
                        <a:pt x="26420" y="56953"/>
                      </a:cubicBezTo>
                      <a:cubicBezTo>
                        <a:pt x="28697" y="61096"/>
                        <a:pt x="33909" y="62659"/>
                        <a:pt x="38079" y="60382"/>
                      </a:cubicBezTo>
                      <a:cubicBezTo>
                        <a:pt x="42221" y="58105"/>
                        <a:pt x="43757" y="52893"/>
                        <a:pt x="41480" y="48751"/>
                      </a:cubicBezTo>
                      <a:cubicBezTo>
                        <a:pt x="38161" y="41207"/>
                        <a:pt x="35500" y="33444"/>
                        <a:pt x="31769" y="26065"/>
                      </a:cubicBezTo>
                      <a:cubicBezTo>
                        <a:pt x="27901" y="18411"/>
                        <a:pt x="23073" y="11361"/>
                        <a:pt x="18136" y="4421"/>
                      </a:cubicBezTo>
                      <a:cubicBezTo>
                        <a:pt x="15118" y="-133"/>
                        <a:pt x="8973" y="-1367"/>
                        <a:pt x="4447" y="1650"/>
                      </a:cubicBezTo>
                      <a:cubicBezTo>
                        <a:pt x="-134" y="4641"/>
                        <a:pt x="-1368" y="10758"/>
                        <a:pt x="1649" y="15312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14" name="任意多边形: 形状 4913">
                  <a:extLst>
                    <a:ext uri="{FF2B5EF4-FFF2-40B4-BE49-F238E27FC236}">
                      <a16:creationId xmlns:a16="http://schemas.microsoft.com/office/drawing/2014/main" id="{8D6F56A4-9DF2-FE6E-44BC-04EBF5775227}"/>
                    </a:ext>
                  </a:extLst>
                </p:cNvPr>
                <p:cNvSpPr/>
                <p:nvPr/>
              </p:nvSpPr>
              <p:spPr>
                <a:xfrm>
                  <a:off x="10650644" y="3135478"/>
                  <a:ext cx="445245" cy="387502"/>
                </a:xfrm>
                <a:custGeom>
                  <a:avLst/>
                  <a:gdLst>
                    <a:gd name="connsiteX0" fmla="*/ 425554 w 445245"/>
                    <a:gd name="connsiteY0" fmla="*/ 102482 h 387502"/>
                    <a:gd name="connsiteX1" fmla="*/ 416803 w 445245"/>
                    <a:gd name="connsiteY1" fmla="*/ 152298 h 387502"/>
                    <a:gd name="connsiteX2" fmla="*/ 386683 w 445245"/>
                    <a:gd name="connsiteY2" fmla="*/ 210399 h 387502"/>
                    <a:gd name="connsiteX3" fmla="*/ 297913 w 445245"/>
                    <a:gd name="connsiteY3" fmla="*/ 302927 h 387502"/>
                    <a:gd name="connsiteX4" fmla="*/ 183686 w 445245"/>
                    <a:gd name="connsiteY4" fmla="*/ 357462 h 387502"/>
                    <a:gd name="connsiteX5" fmla="*/ 78539 w 445245"/>
                    <a:gd name="connsiteY5" fmla="*/ 359272 h 387502"/>
                    <a:gd name="connsiteX6" fmla="*/ 31548 w 445245"/>
                    <a:gd name="connsiteY6" fmla="*/ 314010 h 387502"/>
                    <a:gd name="connsiteX7" fmla="*/ 21179 w 445245"/>
                    <a:gd name="connsiteY7" fmla="*/ 253220 h 387502"/>
                    <a:gd name="connsiteX8" fmla="*/ 34209 w 445245"/>
                    <a:gd name="connsiteY8" fmla="*/ 191087 h 387502"/>
                    <a:gd name="connsiteX9" fmla="*/ 62985 w 445245"/>
                    <a:gd name="connsiteY9" fmla="*/ 132136 h 387502"/>
                    <a:gd name="connsiteX10" fmla="*/ 96452 w 445245"/>
                    <a:gd name="connsiteY10" fmla="*/ 89506 h 387502"/>
                    <a:gd name="connsiteX11" fmla="*/ 132608 w 445245"/>
                    <a:gd name="connsiteY11" fmla="*/ 100150 h 387502"/>
                    <a:gd name="connsiteX12" fmla="*/ 168351 w 445245"/>
                    <a:gd name="connsiteY12" fmla="*/ 75790 h 387502"/>
                    <a:gd name="connsiteX13" fmla="*/ 172850 w 445245"/>
                    <a:gd name="connsiteY13" fmla="*/ 52144 h 387502"/>
                    <a:gd name="connsiteX14" fmla="*/ 170272 w 445245"/>
                    <a:gd name="connsiteY14" fmla="*/ 38044 h 387502"/>
                    <a:gd name="connsiteX15" fmla="*/ 306335 w 445245"/>
                    <a:gd name="connsiteY15" fmla="*/ 21146 h 387502"/>
                    <a:gd name="connsiteX16" fmla="*/ 422646 w 445245"/>
                    <a:gd name="connsiteY16" fmla="*/ 99272 h 387502"/>
                    <a:gd name="connsiteX17" fmla="*/ 425554 w 445245"/>
                    <a:gd name="connsiteY17" fmla="*/ 102482 h 387502"/>
                    <a:gd name="connsiteX18" fmla="*/ 432549 w 445245"/>
                    <a:gd name="connsiteY18" fmla="*/ 78259 h 387502"/>
                    <a:gd name="connsiteX19" fmla="*/ 309352 w 445245"/>
                    <a:gd name="connsiteY19" fmla="*/ 3041 h 387502"/>
                    <a:gd name="connsiteX20" fmla="*/ 154498 w 445245"/>
                    <a:gd name="connsiteY20" fmla="*/ 26248 h 387502"/>
                    <a:gd name="connsiteX21" fmla="*/ 154745 w 445245"/>
                    <a:gd name="connsiteY21" fmla="*/ 25260 h 387502"/>
                    <a:gd name="connsiteX22" fmla="*/ 150164 w 445245"/>
                    <a:gd name="connsiteY22" fmla="*/ 38428 h 387502"/>
                    <a:gd name="connsiteX23" fmla="*/ 149176 w 445245"/>
                    <a:gd name="connsiteY23" fmla="*/ 38181 h 387502"/>
                    <a:gd name="connsiteX24" fmla="*/ 153044 w 445245"/>
                    <a:gd name="connsiteY24" fmla="*/ 53214 h 387502"/>
                    <a:gd name="connsiteX25" fmla="*/ 150384 w 445245"/>
                    <a:gd name="connsiteY25" fmla="*/ 67259 h 387502"/>
                    <a:gd name="connsiteX26" fmla="*/ 130139 w 445245"/>
                    <a:gd name="connsiteY26" fmla="*/ 80262 h 387502"/>
                    <a:gd name="connsiteX27" fmla="*/ 108028 w 445245"/>
                    <a:gd name="connsiteY27" fmla="*/ 72334 h 387502"/>
                    <a:gd name="connsiteX28" fmla="*/ 105807 w 445245"/>
                    <a:gd name="connsiteY28" fmla="*/ 69179 h 387502"/>
                    <a:gd name="connsiteX29" fmla="*/ 98592 w 445245"/>
                    <a:gd name="connsiteY29" fmla="*/ 64625 h 387502"/>
                    <a:gd name="connsiteX30" fmla="*/ 90472 w 445245"/>
                    <a:gd name="connsiteY30" fmla="*/ 67204 h 387502"/>
                    <a:gd name="connsiteX31" fmla="*/ 45648 w 445245"/>
                    <a:gd name="connsiteY31" fmla="*/ 121245 h 387502"/>
                    <a:gd name="connsiteX32" fmla="*/ 14842 w 445245"/>
                    <a:gd name="connsiteY32" fmla="*/ 183653 h 387502"/>
                    <a:gd name="connsiteX33" fmla="*/ 193 w 445245"/>
                    <a:gd name="connsiteY33" fmla="*/ 252315 h 387502"/>
                    <a:gd name="connsiteX34" fmla="*/ 12263 w 445245"/>
                    <a:gd name="connsiteY34" fmla="*/ 322678 h 387502"/>
                    <a:gd name="connsiteX35" fmla="*/ 71050 w 445245"/>
                    <a:gd name="connsiteY35" fmla="*/ 379216 h 387502"/>
                    <a:gd name="connsiteX36" fmla="*/ 188925 w 445245"/>
                    <a:gd name="connsiteY36" fmla="*/ 378118 h 387502"/>
                    <a:gd name="connsiteX37" fmla="*/ 310586 w 445245"/>
                    <a:gd name="connsiteY37" fmla="*/ 319688 h 387502"/>
                    <a:gd name="connsiteX38" fmla="*/ 403142 w 445245"/>
                    <a:gd name="connsiteY38" fmla="*/ 222524 h 387502"/>
                    <a:gd name="connsiteX39" fmla="*/ 439873 w 445245"/>
                    <a:gd name="connsiteY39" fmla="*/ 144946 h 387502"/>
                    <a:gd name="connsiteX40" fmla="*/ 442864 w 445245"/>
                    <a:gd name="connsiteY40" fmla="*/ 85721 h 387502"/>
                    <a:gd name="connsiteX41" fmla="*/ 433811 w 445245"/>
                    <a:gd name="connsiteY41" fmla="*/ 78232 h 387502"/>
                    <a:gd name="connsiteX42" fmla="*/ 432549 w 445245"/>
                    <a:gd name="connsiteY42" fmla="*/ 78259 h 387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445245" h="387502">
                      <a:moveTo>
                        <a:pt x="425554" y="102482"/>
                      </a:moveTo>
                      <a:cubicBezTo>
                        <a:pt x="426322" y="118063"/>
                        <a:pt x="422591" y="135510"/>
                        <a:pt x="416803" y="152298"/>
                      </a:cubicBezTo>
                      <a:cubicBezTo>
                        <a:pt x="409095" y="174628"/>
                        <a:pt x="397518" y="195860"/>
                        <a:pt x="386683" y="210399"/>
                      </a:cubicBezTo>
                      <a:cubicBezTo>
                        <a:pt x="359745" y="246746"/>
                        <a:pt x="330996" y="277964"/>
                        <a:pt x="297913" y="302927"/>
                      </a:cubicBezTo>
                      <a:cubicBezTo>
                        <a:pt x="264994" y="327753"/>
                        <a:pt x="227797" y="346325"/>
                        <a:pt x="183686" y="357462"/>
                      </a:cubicBezTo>
                      <a:cubicBezTo>
                        <a:pt x="148820" y="366323"/>
                        <a:pt x="110086" y="371096"/>
                        <a:pt x="78539" y="359272"/>
                      </a:cubicBezTo>
                      <a:cubicBezTo>
                        <a:pt x="58925" y="351921"/>
                        <a:pt x="42274" y="337848"/>
                        <a:pt x="31548" y="314010"/>
                      </a:cubicBezTo>
                      <a:cubicBezTo>
                        <a:pt x="23154" y="295383"/>
                        <a:pt x="20274" y="274261"/>
                        <a:pt x="21179" y="253220"/>
                      </a:cubicBezTo>
                      <a:cubicBezTo>
                        <a:pt x="22084" y="231631"/>
                        <a:pt x="26967" y="210070"/>
                        <a:pt x="34209" y="191087"/>
                      </a:cubicBezTo>
                      <a:cubicBezTo>
                        <a:pt x="42219" y="170129"/>
                        <a:pt x="51574" y="150378"/>
                        <a:pt x="62985" y="132136"/>
                      </a:cubicBezTo>
                      <a:cubicBezTo>
                        <a:pt x="72587" y="116801"/>
                        <a:pt x="83614" y="102509"/>
                        <a:pt x="96452" y="89506"/>
                      </a:cubicBezTo>
                      <a:cubicBezTo>
                        <a:pt x="106053" y="98367"/>
                        <a:pt x="119550" y="101823"/>
                        <a:pt x="132608" y="100150"/>
                      </a:cubicBezTo>
                      <a:cubicBezTo>
                        <a:pt x="147695" y="98230"/>
                        <a:pt x="161850" y="89534"/>
                        <a:pt x="168351" y="75790"/>
                      </a:cubicBezTo>
                      <a:cubicBezTo>
                        <a:pt x="171918" y="68274"/>
                        <a:pt x="173289" y="60209"/>
                        <a:pt x="172850" y="52144"/>
                      </a:cubicBezTo>
                      <a:cubicBezTo>
                        <a:pt x="172576" y="47398"/>
                        <a:pt x="171698" y="42652"/>
                        <a:pt x="170272" y="38044"/>
                      </a:cubicBezTo>
                      <a:cubicBezTo>
                        <a:pt x="212846" y="20213"/>
                        <a:pt x="261620" y="13520"/>
                        <a:pt x="306335" y="21146"/>
                      </a:cubicBezTo>
                      <a:cubicBezTo>
                        <a:pt x="354121" y="29266"/>
                        <a:pt x="397272" y="53899"/>
                        <a:pt x="422646" y="99272"/>
                      </a:cubicBezTo>
                      <a:cubicBezTo>
                        <a:pt x="423387" y="100589"/>
                        <a:pt x="424374" y="101659"/>
                        <a:pt x="425554" y="102482"/>
                      </a:cubicBezTo>
                      <a:close/>
                      <a:moveTo>
                        <a:pt x="432549" y="78259"/>
                      </a:moveTo>
                      <a:cubicBezTo>
                        <a:pt x="403361" y="35054"/>
                        <a:pt x="358592" y="11051"/>
                        <a:pt x="309352" y="3041"/>
                      </a:cubicBezTo>
                      <a:cubicBezTo>
                        <a:pt x="258109" y="-5271"/>
                        <a:pt x="202065" y="3781"/>
                        <a:pt x="154498" y="26248"/>
                      </a:cubicBezTo>
                      <a:lnTo>
                        <a:pt x="154745" y="25260"/>
                      </a:lnTo>
                      <a:cubicBezTo>
                        <a:pt x="150356" y="27702"/>
                        <a:pt x="148299" y="33572"/>
                        <a:pt x="150164" y="38428"/>
                      </a:cubicBezTo>
                      <a:lnTo>
                        <a:pt x="149176" y="38181"/>
                      </a:lnTo>
                      <a:cubicBezTo>
                        <a:pt x="151371" y="42982"/>
                        <a:pt x="152770" y="48084"/>
                        <a:pt x="153044" y="53214"/>
                      </a:cubicBezTo>
                      <a:cubicBezTo>
                        <a:pt x="153291" y="58014"/>
                        <a:pt x="152523" y="62815"/>
                        <a:pt x="150384" y="67259"/>
                      </a:cubicBezTo>
                      <a:cubicBezTo>
                        <a:pt x="146735" y="74885"/>
                        <a:pt x="138533" y="79219"/>
                        <a:pt x="130139" y="80262"/>
                      </a:cubicBezTo>
                      <a:cubicBezTo>
                        <a:pt x="121909" y="81277"/>
                        <a:pt x="113158" y="79082"/>
                        <a:pt x="108028" y="72334"/>
                      </a:cubicBezTo>
                      <a:lnTo>
                        <a:pt x="105807" y="69179"/>
                      </a:lnTo>
                      <a:cubicBezTo>
                        <a:pt x="104188" y="66683"/>
                        <a:pt x="101555" y="65009"/>
                        <a:pt x="98592" y="64625"/>
                      </a:cubicBezTo>
                      <a:cubicBezTo>
                        <a:pt x="95629" y="64241"/>
                        <a:pt x="92667" y="65174"/>
                        <a:pt x="90472" y="67204"/>
                      </a:cubicBezTo>
                      <a:cubicBezTo>
                        <a:pt x="72861" y="83307"/>
                        <a:pt x="58157" y="101439"/>
                        <a:pt x="45648" y="121245"/>
                      </a:cubicBezTo>
                      <a:cubicBezTo>
                        <a:pt x="33468" y="140557"/>
                        <a:pt x="23428" y="161460"/>
                        <a:pt x="14842" y="183653"/>
                      </a:cubicBezTo>
                      <a:cubicBezTo>
                        <a:pt x="6750" y="204611"/>
                        <a:pt x="1290" y="228449"/>
                        <a:pt x="193" y="252315"/>
                      </a:cubicBezTo>
                      <a:cubicBezTo>
                        <a:pt x="-904" y="276675"/>
                        <a:pt x="2607" y="301089"/>
                        <a:pt x="12263" y="322678"/>
                      </a:cubicBezTo>
                      <a:cubicBezTo>
                        <a:pt x="25623" y="352524"/>
                        <a:pt x="46526" y="369998"/>
                        <a:pt x="71050" y="379216"/>
                      </a:cubicBezTo>
                      <a:cubicBezTo>
                        <a:pt x="106383" y="392520"/>
                        <a:pt x="149835" y="388049"/>
                        <a:pt x="188925" y="378118"/>
                      </a:cubicBezTo>
                      <a:cubicBezTo>
                        <a:pt x="235916" y="366130"/>
                        <a:pt x="275583" y="346270"/>
                        <a:pt x="310586" y="319688"/>
                      </a:cubicBezTo>
                      <a:cubicBezTo>
                        <a:pt x="345123" y="293463"/>
                        <a:pt x="375106" y="260682"/>
                        <a:pt x="403142" y="222524"/>
                      </a:cubicBezTo>
                      <a:cubicBezTo>
                        <a:pt x="417050" y="203541"/>
                        <a:pt x="432138" y="174298"/>
                        <a:pt x="439873" y="144946"/>
                      </a:cubicBezTo>
                      <a:cubicBezTo>
                        <a:pt x="445360" y="124180"/>
                        <a:pt x="447143" y="103304"/>
                        <a:pt x="442864" y="85721"/>
                      </a:cubicBezTo>
                      <a:cubicBezTo>
                        <a:pt x="441849" y="81496"/>
                        <a:pt x="438145" y="78424"/>
                        <a:pt x="433811" y="78232"/>
                      </a:cubicBezTo>
                      <a:cubicBezTo>
                        <a:pt x="433399" y="78232"/>
                        <a:pt x="432988" y="78232"/>
                        <a:pt x="432549" y="7825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15" name="任意多边形: 形状 4914">
                  <a:extLst>
                    <a:ext uri="{FF2B5EF4-FFF2-40B4-BE49-F238E27FC236}">
                      <a16:creationId xmlns:a16="http://schemas.microsoft.com/office/drawing/2014/main" id="{9F88E155-207A-7961-60D3-C9F019465FE4}"/>
                    </a:ext>
                  </a:extLst>
                </p:cNvPr>
                <p:cNvSpPr/>
                <p:nvPr/>
              </p:nvSpPr>
              <p:spPr>
                <a:xfrm>
                  <a:off x="11287095" y="3189991"/>
                  <a:ext cx="222901" cy="148572"/>
                </a:xfrm>
                <a:custGeom>
                  <a:avLst/>
                  <a:gdLst>
                    <a:gd name="connsiteX0" fmla="*/ 39063 w 222901"/>
                    <a:gd name="connsiteY0" fmla="*/ 22182 h 148572"/>
                    <a:gd name="connsiteX1" fmla="*/ 20657 w 222901"/>
                    <a:gd name="connsiteY1" fmla="*/ 54525 h 148572"/>
                    <a:gd name="connsiteX2" fmla="*/ 32178 w 222901"/>
                    <a:gd name="connsiteY2" fmla="*/ 95865 h 148572"/>
                    <a:gd name="connsiteX3" fmla="*/ 66221 w 222901"/>
                    <a:gd name="connsiteY3" fmla="*/ 115479 h 148572"/>
                    <a:gd name="connsiteX4" fmla="*/ 130576 w 222901"/>
                    <a:gd name="connsiteY4" fmla="*/ 126013 h 148572"/>
                    <a:gd name="connsiteX5" fmla="*/ 160615 w 222901"/>
                    <a:gd name="connsiteY5" fmla="*/ 126671 h 148572"/>
                    <a:gd name="connsiteX6" fmla="*/ 177622 w 222901"/>
                    <a:gd name="connsiteY6" fmla="*/ 121623 h 148572"/>
                    <a:gd name="connsiteX7" fmla="*/ 184480 w 222901"/>
                    <a:gd name="connsiteY7" fmla="*/ 116713 h 148572"/>
                    <a:gd name="connsiteX8" fmla="*/ 189884 w 222901"/>
                    <a:gd name="connsiteY8" fmla="*/ 110459 h 148572"/>
                    <a:gd name="connsiteX9" fmla="*/ 201708 w 222901"/>
                    <a:gd name="connsiteY9" fmla="*/ 74962 h 148572"/>
                    <a:gd name="connsiteX10" fmla="*/ 195838 w 222901"/>
                    <a:gd name="connsiteY10" fmla="*/ 43497 h 148572"/>
                    <a:gd name="connsiteX11" fmla="*/ 185413 w 222901"/>
                    <a:gd name="connsiteY11" fmla="*/ 37078 h 148572"/>
                    <a:gd name="connsiteX12" fmla="*/ 163522 w 222901"/>
                    <a:gd name="connsiteY12" fmla="*/ 31180 h 148572"/>
                    <a:gd name="connsiteX13" fmla="*/ 122786 w 222901"/>
                    <a:gd name="connsiteY13" fmla="*/ 24103 h 148572"/>
                    <a:gd name="connsiteX14" fmla="*/ 81556 w 222901"/>
                    <a:gd name="connsiteY14" fmla="*/ 18973 h 148572"/>
                    <a:gd name="connsiteX15" fmla="*/ 57278 w 222901"/>
                    <a:gd name="connsiteY15" fmla="*/ 17656 h 148572"/>
                    <a:gd name="connsiteX16" fmla="*/ 44632 w 222901"/>
                    <a:gd name="connsiteY16" fmla="*/ 20948 h 148572"/>
                    <a:gd name="connsiteX17" fmla="*/ 39063 w 222901"/>
                    <a:gd name="connsiteY17" fmla="*/ 22182 h 148572"/>
                    <a:gd name="connsiteX18" fmla="*/ 43014 w 222901"/>
                    <a:gd name="connsiteY18" fmla="*/ 2898 h 148572"/>
                    <a:gd name="connsiteX19" fmla="*/ 35250 w 222901"/>
                    <a:gd name="connsiteY19" fmla="*/ 2377 h 148572"/>
                    <a:gd name="connsiteX20" fmla="*/ 494 w 222901"/>
                    <a:gd name="connsiteY20" fmla="*/ 52385 h 148572"/>
                    <a:gd name="connsiteX21" fmla="*/ 17200 w 222901"/>
                    <a:gd name="connsiteY21" fmla="*/ 110184 h 148572"/>
                    <a:gd name="connsiteX22" fmla="*/ 59830 w 222901"/>
                    <a:gd name="connsiteY22" fmla="*/ 135504 h 148572"/>
                    <a:gd name="connsiteX23" fmla="*/ 128108 w 222901"/>
                    <a:gd name="connsiteY23" fmla="*/ 147163 h 148572"/>
                    <a:gd name="connsiteX24" fmla="*/ 163248 w 222901"/>
                    <a:gd name="connsiteY24" fmla="*/ 147794 h 148572"/>
                    <a:gd name="connsiteX25" fmla="*/ 187745 w 222901"/>
                    <a:gd name="connsiteY25" fmla="*/ 140332 h 148572"/>
                    <a:gd name="connsiteX26" fmla="*/ 198800 w 222901"/>
                    <a:gd name="connsiteY26" fmla="*/ 132322 h 148572"/>
                    <a:gd name="connsiteX27" fmla="*/ 207715 w 222901"/>
                    <a:gd name="connsiteY27" fmla="*/ 121706 h 148572"/>
                    <a:gd name="connsiteX28" fmla="*/ 222885 w 222901"/>
                    <a:gd name="connsiteY28" fmla="*/ 68076 h 148572"/>
                    <a:gd name="connsiteX29" fmla="*/ 209965 w 222901"/>
                    <a:gd name="connsiteY29" fmla="*/ 29232 h 148572"/>
                    <a:gd name="connsiteX30" fmla="*/ 192738 w 222901"/>
                    <a:gd name="connsiteY30" fmla="*/ 18671 h 148572"/>
                    <a:gd name="connsiteX31" fmla="*/ 167281 w 222901"/>
                    <a:gd name="connsiteY31" fmla="*/ 12142 h 148572"/>
                    <a:gd name="connsiteX32" fmla="*/ 125310 w 222901"/>
                    <a:gd name="connsiteY32" fmla="*/ 5586 h 148572"/>
                    <a:gd name="connsiteX33" fmla="*/ 83256 w 222901"/>
                    <a:gd name="connsiteY33" fmla="*/ 1197 h 148572"/>
                    <a:gd name="connsiteX34" fmla="*/ 55852 w 222901"/>
                    <a:gd name="connsiteY34" fmla="*/ 319 h 148572"/>
                    <a:gd name="connsiteX35" fmla="*/ 43014 w 222901"/>
                    <a:gd name="connsiteY35" fmla="*/ 2898 h 14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22901" h="148572">
                      <a:moveTo>
                        <a:pt x="39063" y="22182"/>
                      </a:moveTo>
                      <a:cubicBezTo>
                        <a:pt x="27597" y="27806"/>
                        <a:pt x="22028" y="40891"/>
                        <a:pt x="20657" y="54525"/>
                      </a:cubicBezTo>
                      <a:cubicBezTo>
                        <a:pt x="19120" y="69804"/>
                        <a:pt x="22906" y="86264"/>
                        <a:pt x="32178" y="95865"/>
                      </a:cubicBezTo>
                      <a:cubicBezTo>
                        <a:pt x="41477" y="105493"/>
                        <a:pt x="53383" y="111419"/>
                        <a:pt x="66221" y="115479"/>
                      </a:cubicBezTo>
                      <a:cubicBezTo>
                        <a:pt x="87097" y="122062"/>
                        <a:pt x="110387" y="123736"/>
                        <a:pt x="130576" y="126013"/>
                      </a:cubicBezTo>
                      <a:cubicBezTo>
                        <a:pt x="140068" y="127110"/>
                        <a:pt x="150602" y="127933"/>
                        <a:pt x="160615" y="126671"/>
                      </a:cubicBezTo>
                      <a:cubicBezTo>
                        <a:pt x="166595" y="125930"/>
                        <a:pt x="172411" y="124449"/>
                        <a:pt x="177622" y="121623"/>
                      </a:cubicBezTo>
                      <a:cubicBezTo>
                        <a:pt x="180009" y="120362"/>
                        <a:pt x="182368" y="118661"/>
                        <a:pt x="184480" y="116713"/>
                      </a:cubicBezTo>
                      <a:cubicBezTo>
                        <a:pt x="186565" y="114820"/>
                        <a:pt x="188458" y="112708"/>
                        <a:pt x="189884" y="110459"/>
                      </a:cubicBezTo>
                      <a:cubicBezTo>
                        <a:pt x="195069" y="102339"/>
                        <a:pt x="199979" y="88650"/>
                        <a:pt x="201708" y="74962"/>
                      </a:cubicBezTo>
                      <a:cubicBezTo>
                        <a:pt x="203244" y="62864"/>
                        <a:pt x="202915" y="50575"/>
                        <a:pt x="195838" y="43497"/>
                      </a:cubicBezTo>
                      <a:cubicBezTo>
                        <a:pt x="193040" y="40699"/>
                        <a:pt x="189363" y="38697"/>
                        <a:pt x="185413" y="37078"/>
                      </a:cubicBezTo>
                      <a:cubicBezTo>
                        <a:pt x="178281" y="34170"/>
                        <a:pt x="170298" y="32552"/>
                        <a:pt x="163522" y="31180"/>
                      </a:cubicBezTo>
                      <a:cubicBezTo>
                        <a:pt x="149889" y="28382"/>
                        <a:pt x="136365" y="26078"/>
                        <a:pt x="122786" y="24103"/>
                      </a:cubicBezTo>
                      <a:cubicBezTo>
                        <a:pt x="109125" y="22128"/>
                        <a:pt x="95436" y="20454"/>
                        <a:pt x="81556" y="18973"/>
                      </a:cubicBezTo>
                      <a:cubicBezTo>
                        <a:pt x="74561" y="18232"/>
                        <a:pt x="65618" y="17053"/>
                        <a:pt x="57278" y="17656"/>
                      </a:cubicBezTo>
                      <a:cubicBezTo>
                        <a:pt x="52642" y="17985"/>
                        <a:pt x="48198" y="18781"/>
                        <a:pt x="44632" y="20948"/>
                      </a:cubicBezTo>
                      <a:cubicBezTo>
                        <a:pt x="42904" y="22045"/>
                        <a:pt x="40929" y="22429"/>
                        <a:pt x="39063" y="22182"/>
                      </a:cubicBezTo>
                      <a:close/>
                      <a:moveTo>
                        <a:pt x="43014" y="2898"/>
                      </a:moveTo>
                      <a:cubicBezTo>
                        <a:pt x="40682" y="1718"/>
                        <a:pt x="37911" y="1444"/>
                        <a:pt x="35250" y="2377"/>
                      </a:cubicBezTo>
                      <a:cubicBezTo>
                        <a:pt x="14676" y="9509"/>
                        <a:pt x="2990" y="29863"/>
                        <a:pt x="494" y="52385"/>
                      </a:cubicBezTo>
                      <a:cubicBezTo>
                        <a:pt x="-1865" y="73755"/>
                        <a:pt x="4307" y="96633"/>
                        <a:pt x="17200" y="110184"/>
                      </a:cubicBezTo>
                      <a:cubicBezTo>
                        <a:pt x="28831" y="122419"/>
                        <a:pt x="43645" y="130292"/>
                        <a:pt x="59830" y="135504"/>
                      </a:cubicBezTo>
                      <a:cubicBezTo>
                        <a:pt x="81967" y="142636"/>
                        <a:pt x="106683" y="144639"/>
                        <a:pt x="128108" y="147163"/>
                      </a:cubicBezTo>
                      <a:cubicBezTo>
                        <a:pt x="139218" y="148452"/>
                        <a:pt x="151535" y="149247"/>
                        <a:pt x="163248" y="147794"/>
                      </a:cubicBezTo>
                      <a:cubicBezTo>
                        <a:pt x="171916" y="146696"/>
                        <a:pt x="180256" y="144392"/>
                        <a:pt x="187745" y="140332"/>
                      </a:cubicBezTo>
                      <a:cubicBezTo>
                        <a:pt x="191558" y="138247"/>
                        <a:pt x="195398" y="135477"/>
                        <a:pt x="198800" y="132322"/>
                      </a:cubicBezTo>
                      <a:cubicBezTo>
                        <a:pt x="202284" y="129112"/>
                        <a:pt x="205356" y="125464"/>
                        <a:pt x="207715" y="121706"/>
                      </a:cubicBezTo>
                      <a:cubicBezTo>
                        <a:pt x="215232" y="109636"/>
                        <a:pt x="222474" y="87937"/>
                        <a:pt x="222885" y="68076"/>
                      </a:cubicBezTo>
                      <a:cubicBezTo>
                        <a:pt x="223187" y="52577"/>
                        <a:pt x="219291" y="38285"/>
                        <a:pt x="209965" y="29232"/>
                      </a:cubicBezTo>
                      <a:cubicBezTo>
                        <a:pt x="205274" y="24679"/>
                        <a:pt x="199321" y="21222"/>
                        <a:pt x="192738" y="18671"/>
                      </a:cubicBezTo>
                      <a:cubicBezTo>
                        <a:pt x="184398" y="15434"/>
                        <a:pt x="175154" y="13624"/>
                        <a:pt x="167281" y="12142"/>
                      </a:cubicBezTo>
                      <a:cubicBezTo>
                        <a:pt x="153235" y="9509"/>
                        <a:pt x="139300" y="7369"/>
                        <a:pt x="125310" y="5586"/>
                      </a:cubicBezTo>
                      <a:cubicBezTo>
                        <a:pt x="111374" y="3830"/>
                        <a:pt x="97411" y="2404"/>
                        <a:pt x="83256" y="1197"/>
                      </a:cubicBezTo>
                      <a:cubicBezTo>
                        <a:pt x="75356" y="511"/>
                        <a:pt x="65261" y="-531"/>
                        <a:pt x="55852" y="319"/>
                      </a:cubicBezTo>
                      <a:cubicBezTo>
                        <a:pt x="51353" y="703"/>
                        <a:pt x="46991" y="1526"/>
                        <a:pt x="43014" y="2898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16" name="任意多边形: 形状 4915">
                  <a:extLst>
                    <a:ext uri="{FF2B5EF4-FFF2-40B4-BE49-F238E27FC236}">
                      <a16:creationId xmlns:a16="http://schemas.microsoft.com/office/drawing/2014/main" id="{5E9458AA-E004-7094-4E61-CEDF9EAE87D1}"/>
                    </a:ext>
                  </a:extLst>
                </p:cNvPr>
                <p:cNvSpPr/>
                <p:nvPr/>
              </p:nvSpPr>
              <p:spPr>
                <a:xfrm>
                  <a:off x="11354773" y="3314828"/>
                  <a:ext cx="29304" cy="90186"/>
                </a:xfrm>
                <a:custGeom>
                  <a:avLst/>
                  <a:gdLst>
                    <a:gd name="connsiteX0" fmla="*/ 9598 w 29304"/>
                    <a:gd name="connsiteY0" fmla="*/ 8527 h 90186"/>
                    <a:gd name="connsiteX1" fmla="*/ 4715 w 29304"/>
                    <a:gd name="connsiteY1" fmla="*/ 33765 h 90186"/>
                    <a:gd name="connsiteX2" fmla="*/ 1972 w 29304"/>
                    <a:gd name="connsiteY2" fmla="*/ 51102 h 90186"/>
                    <a:gd name="connsiteX3" fmla="*/ 25 w 29304"/>
                    <a:gd name="connsiteY3" fmla="*/ 80975 h 90186"/>
                    <a:gd name="connsiteX4" fmla="*/ 7952 w 29304"/>
                    <a:gd name="connsiteY4" fmla="*/ 90165 h 90186"/>
                    <a:gd name="connsiteX5" fmla="*/ 17142 w 29304"/>
                    <a:gd name="connsiteY5" fmla="*/ 82237 h 90186"/>
                    <a:gd name="connsiteX6" fmla="*/ 21888 w 29304"/>
                    <a:gd name="connsiteY6" fmla="*/ 57329 h 90186"/>
                    <a:gd name="connsiteX7" fmla="*/ 25207 w 29304"/>
                    <a:gd name="connsiteY7" fmla="*/ 40403 h 90186"/>
                    <a:gd name="connsiteX8" fmla="*/ 29212 w 29304"/>
                    <a:gd name="connsiteY8" fmla="*/ 11216 h 90186"/>
                    <a:gd name="connsiteX9" fmla="*/ 20736 w 29304"/>
                    <a:gd name="connsiteY9" fmla="*/ 106 h 90186"/>
                    <a:gd name="connsiteX10" fmla="*/ 9598 w 29304"/>
                    <a:gd name="connsiteY10" fmla="*/ 8527 h 90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304" h="90186">
                      <a:moveTo>
                        <a:pt x="9598" y="8527"/>
                      </a:moveTo>
                      <a:cubicBezTo>
                        <a:pt x="8199" y="16949"/>
                        <a:pt x="6279" y="25316"/>
                        <a:pt x="4715" y="33765"/>
                      </a:cubicBezTo>
                      <a:cubicBezTo>
                        <a:pt x="3645" y="39525"/>
                        <a:pt x="2713" y="45286"/>
                        <a:pt x="1972" y="51102"/>
                      </a:cubicBezTo>
                      <a:cubicBezTo>
                        <a:pt x="710" y="61032"/>
                        <a:pt x="107" y="70990"/>
                        <a:pt x="25" y="80975"/>
                      </a:cubicBezTo>
                      <a:cubicBezTo>
                        <a:pt x="-332" y="85693"/>
                        <a:pt x="3234" y="89808"/>
                        <a:pt x="7952" y="90165"/>
                      </a:cubicBezTo>
                      <a:cubicBezTo>
                        <a:pt x="12671" y="90494"/>
                        <a:pt x="16785" y="86955"/>
                        <a:pt x="17142" y="82237"/>
                      </a:cubicBezTo>
                      <a:cubicBezTo>
                        <a:pt x="18294" y="73843"/>
                        <a:pt x="20187" y="65641"/>
                        <a:pt x="21888" y="57329"/>
                      </a:cubicBezTo>
                      <a:cubicBezTo>
                        <a:pt x="23040" y="51705"/>
                        <a:pt x="24219" y="46082"/>
                        <a:pt x="25207" y="40403"/>
                      </a:cubicBezTo>
                      <a:cubicBezTo>
                        <a:pt x="26908" y="30720"/>
                        <a:pt x="28170" y="20954"/>
                        <a:pt x="29212" y="11216"/>
                      </a:cubicBezTo>
                      <a:cubicBezTo>
                        <a:pt x="29953" y="5812"/>
                        <a:pt x="26140" y="819"/>
                        <a:pt x="20736" y="106"/>
                      </a:cubicBezTo>
                      <a:cubicBezTo>
                        <a:pt x="15304" y="-690"/>
                        <a:pt x="10312" y="3096"/>
                        <a:pt x="9598" y="8527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17" name="任意多边形: 形状 4916">
                  <a:extLst>
                    <a:ext uri="{FF2B5EF4-FFF2-40B4-BE49-F238E27FC236}">
                      <a16:creationId xmlns:a16="http://schemas.microsoft.com/office/drawing/2014/main" id="{021B23EF-D393-6DC7-87B8-E36B77428B6E}"/>
                    </a:ext>
                  </a:extLst>
                </p:cNvPr>
                <p:cNvSpPr/>
                <p:nvPr/>
              </p:nvSpPr>
              <p:spPr>
                <a:xfrm>
                  <a:off x="11407781" y="3322088"/>
                  <a:ext cx="31258" cy="94797"/>
                </a:xfrm>
                <a:custGeom>
                  <a:avLst/>
                  <a:gdLst>
                    <a:gd name="connsiteX0" fmla="*/ 11592 w 31258"/>
                    <a:gd name="connsiteY0" fmla="*/ 8399 h 94797"/>
                    <a:gd name="connsiteX1" fmla="*/ 4268 w 31258"/>
                    <a:gd name="connsiteY1" fmla="*/ 46090 h 94797"/>
                    <a:gd name="connsiteX2" fmla="*/ 70 w 31258"/>
                    <a:gd name="connsiteY2" fmla="*/ 85154 h 94797"/>
                    <a:gd name="connsiteX3" fmla="*/ 7504 w 31258"/>
                    <a:gd name="connsiteY3" fmla="*/ 94727 h 94797"/>
                    <a:gd name="connsiteX4" fmla="*/ 17078 w 31258"/>
                    <a:gd name="connsiteY4" fmla="*/ 87293 h 94797"/>
                    <a:gd name="connsiteX5" fmla="*/ 25198 w 31258"/>
                    <a:gd name="connsiteY5" fmla="*/ 49931 h 94797"/>
                    <a:gd name="connsiteX6" fmla="*/ 31151 w 31258"/>
                    <a:gd name="connsiteY6" fmla="*/ 11362 h 94797"/>
                    <a:gd name="connsiteX7" fmla="*/ 22839 w 31258"/>
                    <a:gd name="connsiteY7" fmla="*/ 114 h 94797"/>
                    <a:gd name="connsiteX8" fmla="*/ 11592 w 31258"/>
                    <a:gd name="connsiteY8" fmla="*/ 8399 h 94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258" h="94797">
                      <a:moveTo>
                        <a:pt x="11592" y="8399"/>
                      </a:moveTo>
                      <a:cubicBezTo>
                        <a:pt x="9425" y="21045"/>
                        <a:pt x="6352" y="33472"/>
                        <a:pt x="4268" y="46090"/>
                      </a:cubicBezTo>
                      <a:cubicBezTo>
                        <a:pt x="2128" y="59011"/>
                        <a:pt x="1003" y="72041"/>
                        <a:pt x="70" y="85154"/>
                      </a:cubicBezTo>
                      <a:cubicBezTo>
                        <a:pt x="-533" y="89844"/>
                        <a:pt x="2814" y="94124"/>
                        <a:pt x="7504" y="94727"/>
                      </a:cubicBezTo>
                      <a:cubicBezTo>
                        <a:pt x="12195" y="95331"/>
                        <a:pt x="16502" y="91984"/>
                        <a:pt x="17078" y="87293"/>
                      </a:cubicBezTo>
                      <a:cubicBezTo>
                        <a:pt x="19355" y="74702"/>
                        <a:pt x="22702" y="62440"/>
                        <a:pt x="25198" y="49931"/>
                      </a:cubicBezTo>
                      <a:cubicBezTo>
                        <a:pt x="27749" y="37175"/>
                        <a:pt x="29450" y="24282"/>
                        <a:pt x="31151" y="11362"/>
                      </a:cubicBezTo>
                      <a:cubicBezTo>
                        <a:pt x="31946" y="5985"/>
                        <a:pt x="28243" y="937"/>
                        <a:pt x="22839" y="114"/>
                      </a:cubicBezTo>
                      <a:cubicBezTo>
                        <a:pt x="17462" y="-709"/>
                        <a:pt x="12415" y="2995"/>
                        <a:pt x="11592" y="839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18" name="任意多边形: 形状 4917">
                  <a:extLst>
                    <a:ext uri="{FF2B5EF4-FFF2-40B4-BE49-F238E27FC236}">
                      <a16:creationId xmlns:a16="http://schemas.microsoft.com/office/drawing/2014/main" id="{4BF1230B-1357-7A92-6B64-086FC98C0576}"/>
                    </a:ext>
                  </a:extLst>
                </p:cNvPr>
                <p:cNvSpPr/>
                <p:nvPr/>
              </p:nvSpPr>
              <p:spPr>
                <a:xfrm>
                  <a:off x="12051170" y="3285682"/>
                  <a:ext cx="118113" cy="122411"/>
                </a:xfrm>
                <a:custGeom>
                  <a:avLst/>
                  <a:gdLst>
                    <a:gd name="connsiteX0" fmla="*/ 26625 w 118113"/>
                    <a:gd name="connsiteY0" fmla="*/ 34655 h 122411"/>
                    <a:gd name="connsiteX1" fmla="*/ 21413 w 118113"/>
                    <a:gd name="connsiteY1" fmla="*/ 61319 h 122411"/>
                    <a:gd name="connsiteX2" fmla="*/ 45004 w 118113"/>
                    <a:gd name="connsiteY2" fmla="*/ 92208 h 122411"/>
                    <a:gd name="connsiteX3" fmla="*/ 67580 w 118113"/>
                    <a:gd name="connsiteY3" fmla="*/ 101013 h 122411"/>
                    <a:gd name="connsiteX4" fmla="*/ 85988 w 118113"/>
                    <a:gd name="connsiteY4" fmla="*/ 94292 h 122411"/>
                    <a:gd name="connsiteX5" fmla="*/ 97482 w 118113"/>
                    <a:gd name="connsiteY5" fmla="*/ 61292 h 122411"/>
                    <a:gd name="connsiteX6" fmla="*/ 86619 w 118113"/>
                    <a:gd name="connsiteY6" fmla="*/ 27907 h 122411"/>
                    <a:gd name="connsiteX7" fmla="*/ 57870 w 118113"/>
                    <a:gd name="connsiteY7" fmla="*/ 18662 h 122411"/>
                    <a:gd name="connsiteX8" fmla="*/ 30273 w 118113"/>
                    <a:gd name="connsiteY8" fmla="*/ 31775 h 122411"/>
                    <a:gd name="connsiteX9" fmla="*/ 26625 w 118113"/>
                    <a:gd name="connsiteY9" fmla="*/ 34655 h 122411"/>
                    <a:gd name="connsiteX10" fmla="*/ 26982 w 118113"/>
                    <a:gd name="connsiteY10" fmla="*/ 10981 h 122411"/>
                    <a:gd name="connsiteX11" fmla="*/ 19328 w 118113"/>
                    <a:gd name="connsiteY11" fmla="*/ 13395 h 122411"/>
                    <a:gd name="connsiteX12" fmla="*/ 1442 w 118113"/>
                    <a:gd name="connsiteY12" fmla="*/ 66010 h 122411"/>
                    <a:gd name="connsiteX13" fmla="*/ 33428 w 118113"/>
                    <a:gd name="connsiteY13" fmla="*/ 109874 h 122411"/>
                    <a:gd name="connsiteX14" fmla="*/ 73341 w 118113"/>
                    <a:gd name="connsiteY14" fmla="*/ 122300 h 122411"/>
                    <a:gd name="connsiteX15" fmla="*/ 101130 w 118113"/>
                    <a:gd name="connsiteY15" fmla="*/ 109243 h 122411"/>
                    <a:gd name="connsiteX16" fmla="*/ 118111 w 118113"/>
                    <a:gd name="connsiteY16" fmla="*/ 61292 h 122411"/>
                    <a:gd name="connsiteX17" fmla="*/ 100280 w 118113"/>
                    <a:gd name="connsiteY17" fmla="*/ 13889 h 122411"/>
                    <a:gd name="connsiteX18" fmla="*/ 56416 w 118113"/>
                    <a:gd name="connsiteY18" fmla="*/ 283 h 122411"/>
                    <a:gd name="connsiteX19" fmla="*/ 26982 w 118113"/>
                    <a:gd name="connsiteY19" fmla="*/ 10981 h 122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18113" h="122411">
                      <a:moveTo>
                        <a:pt x="26625" y="34655"/>
                      </a:moveTo>
                      <a:cubicBezTo>
                        <a:pt x="20562" y="43049"/>
                        <a:pt x="19246" y="52404"/>
                        <a:pt x="21413" y="61319"/>
                      </a:cubicBezTo>
                      <a:cubicBezTo>
                        <a:pt x="24375" y="73471"/>
                        <a:pt x="33373" y="84691"/>
                        <a:pt x="45004" y="92208"/>
                      </a:cubicBezTo>
                      <a:cubicBezTo>
                        <a:pt x="51972" y="96734"/>
                        <a:pt x="59790" y="100327"/>
                        <a:pt x="67580" y="101013"/>
                      </a:cubicBezTo>
                      <a:cubicBezTo>
                        <a:pt x="74082" y="101589"/>
                        <a:pt x="80502" y="99834"/>
                        <a:pt x="85988" y="94292"/>
                      </a:cubicBezTo>
                      <a:cubicBezTo>
                        <a:pt x="93723" y="86584"/>
                        <a:pt x="97344" y="73856"/>
                        <a:pt x="97482" y="61292"/>
                      </a:cubicBezTo>
                      <a:cubicBezTo>
                        <a:pt x="97619" y="48591"/>
                        <a:pt x="94409" y="35698"/>
                        <a:pt x="86619" y="27907"/>
                      </a:cubicBezTo>
                      <a:cubicBezTo>
                        <a:pt x="79624" y="20857"/>
                        <a:pt x="68596" y="17977"/>
                        <a:pt x="57870" y="18662"/>
                      </a:cubicBezTo>
                      <a:cubicBezTo>
                        <a:pt x="47089" y="19348"/>
                        <a:pt x="36391" y="23518"/>
                        <a:pt x="30273" y="31775"/>
                      </a:cubicBezTo>
                      <a:cubicBezTo>
                        <a:pt x="29313" y="33092"/>
                        <a:pt x="28051" y="34079"/>
                        <a:pt x="26625" y="34655"/>
                      </a:cubicBezTo>
                      <a:close/>
                      <a:moveTo>
                        <a:pt x="26982" y="10981"/>
                      </a:moveTo>
                      <a:cubicBezTo>
                        <a:pt x="24293" y="10680"/>
                        <a:pt x="21495" y="11475"/>
                        <a:pt x="19328" y="13395"/>
                      </a:cubicBezTo>
                      <a:cubicBezTo>
                        <a:pt x="1635" y="28894"/>
                        <a:pt x="-2672" y="48014"/>
                        <a:pt x="1442" y="66010"/>
                      </a:cubicBezTo>
                      <a:cubicBezTo>
                        <a:pt x="5310" y="83045"/>
                        <a:pt x="17326" y="99175"/>
                        <a:pt x="33428" y="109874"/>
                      </a:cubicBezTo>
                      <a:cubicBezTo>
                        <a:pt x="45580" y="117884"/>
                        <a:pt x="59845" y="123261"/>
                        <a:pt x="73341" y="122300"/>
                      </a:cubicBezTo>
                      <a:cubicBezTo>
                        <a:pt x="83190" y="121615"/>
                        <a:pt x="92736" y="117747"/>
                        <a:pt x="101130" y="109243"/>
                      </a:cubicBezTo>
                      <a:cubicBezTo>
                        <a:pt x="112240" y="97831"/>
                        <a:pt x="118275" y="79616"/>
                        <a:pt x="118111" y="61292"/>
                      </a:cubicBezTo>
                      <a:cubicBezTo>
                        <a:pt x="117973" y="42967"/>
                        <a:pt x="111774" y="24862"/>
                        <a:pt x="100280" y="13889"/>
                      </a:cubicBezTo>
                      <a:cubicBezTo>
                        <a:pt x="89307" y="3492"/>
                        <a:pt x="72656" y="-1253"/>
                        <a:pt x="56416" y="283"/>
                      </a:cubicBezTo>
                      <a:cubicBezTo>
                        <a:pt x="45717" y="1298"/>
                        <a:pt x="35320" y="4919"/>
                        <a:pt x="26982" y="10981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19" name="任意多边形: 形状 4918">
                  <a:extLst>
                    <a:ext uri="{FF2B5EF4-FFF2-40B4-BE49-F238E27FC236}">
                      <a16:creationId xmlns:a16="http://schemas.microsoft.com/office/drawing/2014/main" id="{D7FAF367-0EED-3E0A-878E-DB9749750250}"/>
                    </a:ext>
                  </a:extLst>
                </p:cNvPr>
                <p:cNvSpPr/>
                <p:nvPr/>
              </p:nvSpPr>
              <p:spPr>
                <a:xfrm>
                  <a:off x="10736028" y="3131726"/>
                  <a:ext cx="80867" cy="94474"/>
                </a:xfrm>
                <a:custGeom>
                  <a:avLst/>
                  <a:gdLst>
                    <a:gd name="connsiteX0" fmla="*/ 4128 w 80867"/>
                    <a:gd name="connsiteY0" fmla="*/ 22154 h 94474"/>
                    <a:gd name="connsiteX1" fmla="*/ 19188 w 80867"/>
                    <a:gd name="connsiteY1" fmla="*/ 88676 h 94474"/>
                    <a:gd name="connsiteX2" fmla="*/ 79895 w 80867"/>
                    <a:gd name="connsiteY2" fmla="*/ 65688 h 94474"/>
                    <a:gd name="connsiteX3" fmla="*/ 44481 w 80867"/>
                    <a:gd name="connsiteY3" fmla="*/ 3555 h 94474"/>
                    <a:gd name="connsiteX4" fmla="*/ 3607 w 80867"/>
                    <a:gd name="connsiteY4" fmla="*/ 21084 h 94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67" h="94474">
                      <a:moveTo>
                        <a:pt x="4128" y="22154"/>
                      </a:moveTo>
                      <a:cubicBezTo>
                        <a:pt x="-3498" y="44813"/>
                        <a:pt x="-1687" y="73561"/>
                        <a:pt x="19188" y="88676"/>
                      </a:cubicBezTo>
                      <a:cubicBezTo>
                        <a:pt x="38501" y="102667"/>
                        <a:pt x="75177" y="89911"/>
                        <a:pt x="79895" y="65688"/>
                      </a:cubicBezTo>
                      <a:cubicBezTo>
                        <a:pt x="85272" y="38010"/>
                        <a:pt x="67633" y="16009"/>
                        <a:pt x="44481" y="3555"/>
                      </a:cubicBezTo>
                      <a:cubicBezTo>
                        <a:pt x="29530" y="-4482"/>
                        <a:pt x="5390" y="1004"/>
                        <a:pt x="3607" y="21084"/>
                      </a:cubicBezTo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20" name="任意多边形: 形状 4919">
                  <a:extLst>
                    <a:ext uri="{FF2B5EF4-FFF2-40B4-BE49-F238E27FC236}">
                      <a16:creationId xmlns:a16="http://schemas.microsoft.com/office/drawing/2014/main" id="{DA204906-82D3-98C6-05D8-821F89F03C9D}"/>
                    </a:ext>
                  </a:extLst>
                </p:cNvPr>
                <p:cNvSpPr/>
                <p:nvPr/>
              </p:nvSpPr>
              <p:spPr>
                <a:xfrm>
                  <a:off x="10725912" y="3122508"/>
                  <a:ext cx="101411" cy="114266"/>
                </a:xfrm>
                <a:custGeom>
                  <a:avLst/>
                  <a:gdLst>
                    <a:gd name="connsiteX0" fmla="*/ 23214 w 101411"/>
                    <a:gd name="connsiteY0" fmla="*/ 27285 h 114266"/>
                    <a:gd name="connsiteX1" fmla="*/ 23598 w 101411"/>
                    <a:gd name="connsiteY1" fmla="*/ 34527 h 114266"/>
                    <a:gd name="connsiteX2" fmla="*/ 21102 w 101411"/>
                    <a:gd name="connsiteY2" fmla="*/ 65607 h 114266"/>
                    <a:gd name="connsiteX3" fmla="*/ 35449 w 101411"/>
                    <a:gd name="connsiteY3" fmla="*/ 89391 h 114266"/>
                    <a:gd name="connsiteX4" fmla="*/ 61482 w 101411"/>
                    <a:gd name="connsiteY4" fmla="*/ 90735 h 114266"/>
                    <a:gd name="connsiteX5" fmla="*/ 79614 w 101411"/>
                    <a:gd name="connsiteY5" fmla="*/ 72931 h 114266"/>
                    <a:gd name="connsiteX6" fmla="*/ 74375 w 101411"/>
                    <a:gd name="connsiteY6" fmla="*/ 43524 h 114266"/>
                    <a:gd name="connsiteX7" fmla="*/ 50043 w 101411"/>
                    <a:gd name="connsiteY7" fmla="*/ 21195 h 114266"/>
                    <a:gd name="connsiteX8" fmla="*/ 32157 w 101411"/>
                    <a:gd name="connsiteY8" fmla="*/ 19549 h 114266"/>
                    <a:gd name="connsiteX9" fmla="*/ 23214 w 101411"/>
                    <a:gd name="connsiteY9" fmla="*/ 27285 h 114266"/>
                    <a:gd name="connsiteX10" fmla="*/ 5466 w 101411"/>
                    <a:gd name="connsiteY10" fmla="*/ 26818 h 114266"/>
                    <a:gd name="connsiteX11" fmla="*/ 4862 w 101411"/>
                    <a:gd name="connsiteY11" fmla="*/ 28245 h 114266"/>
                    <a:gd name="connsiteX12" fmla="*/ 2942 w 101411"/>
                    <a:gd name="connsiteY12" fmla="*/ 77540 h 114266"/>
                    <a:gd name="connsiteX13" fmla="*/ 23104 w 101411"/>
                    <a:gd name="connsiteY13" fmla="*/ 106426 h 114266"/>
                    <a:gd name="connsiteX14" fmla="*/ 68834 w 101411"/>
                    <a:gd name="connsiteY14" fmla="*/ 110733 h 114266"/>
                    <a:gd name="connsiteX15" fmla="*/ 100353 w 101411"/>
                    <a:gd name="connsiteY15" fmla="*/ 76937 h 114266"/>
                    <a:gd name="connsiteX16" fmla="*/ 91520 w 101411"/>
                    <a:gd name="connsiteY16" fmla="*/ 32689 h 114266"/>
                    <a:gd name="connsiteX17" fmla="*/ 59095 w 101411"/>
                    <a:gd name="connsiteY17" fmla="*/ 4379 h 114266"/>
                    <a:gd name="connsiteX18" fmla="*/ 26095 w 101411"/>
                    <a:gd name="connsiteY18" fmla="*/ 2514 h 114266"/>
                    <a:gd name="connsiteX19" fmla="*/ 5466 w 101411"/>
                    <a:gd name="connsiteY19" fmla="*/ 26818 h 114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01411" h="114266">
                      <a:moveTo>
                        <a:pt x="23214" y="27285"/>
                      </a:moveTo>
                      <a:cubicBezTo>
                        <a:pt x="24202" y="29479"/>
                        <a:pt x="24421" y="32058"/>
                        <a:pt x="23598" y="34527"/>
                      </a:cubicBezTo>
                      <a:cubicBezTo>
                        <a:pt x="20416" y="44292"/>
                        <a:pt x="19237" y="55375"/>
                        <a:pt x="21102" y="65607"/>
                      </a:cubicBezTo>
                      <a:cubicBezTo>
                        <a:pt x="22830" y="74934"/>
                        <a:pt x="27219" y="83548"/>
                        <a:pt x="35449" y="89391"/>
                      </a:cubicBezTo>
                      <a:cubicBezTo>
                        <a:pt x="42471" y="94438"/>
                        <a:pt x="52649" y="93972"/>
                        <a:pt x="61482" y="90735"/>
                      </a:cubicBezTo>
                      <a:cubicBezTo>
                        <a:pt x="70095" y="87553"/>
                        <a:pt x="77914" y="81518"/>
                        <a:pt x="79614" y="72931"/>
                      </a:cubicBezTo>
                      <a:cubicBezTo>
                        <a:pt x="81891" y="61904"/>
                        <a:pt x="79560" y="51973"/>
                        <a:pt x="74375" y="43524"/>
                      </a:cubicBezTo>
                      <a:cubicBezTo>
                        <a:pt x="68724" y="34335"/>
                        <a:pt x="60001" y="26763"/>
                        <a:pt x="50043" y="21195"/>
                      </a:cubicBezTo>
                      <a:cubicBezTo>
                        <a:pt x="44831" y="18260"/>
                        <a:pt x="37945" y="17601"/>
                        <a:pt x="32157" y="19549"/>
                      </a:cubicBezTo>
                      <a:cubicBezTo>
                        <a:pt x="28289" y="20866"/>
                        <a:pt x="24860" y="23334"/>
                        <a:pt x="23214" y="27285"/>
                      </a:cubicBezTo>
                      <a:close/>
                      <a:moveTo>
                        <a:pt x="5466" y="26818"/>
                      </a:moveTo>
                      <a:cubicBezTo>
                        <a:pt x="5246" y="27257"/>
                        <a:pt x="5027" y="27724"/>
                        <a:pt x="4862" y="28245"/>
                      </a:cubicBezTo>
                      <a:cubicBezTo>
                        <a:pt x="-515" y="43744"/>
                        <a:pt x="-1831" y="61794"/>
                        <a:pt x="2942" y="77540"/>
                      </a:cubicBezTo>
                      <a:cubicBezTo>
                        <a:pt x="6371" y="88815"/>
                        <a:pt x="12900" y="98909"/>
                        <a:pt x="23104" y="106426"/>
                      </a:cubicBezTo>
                      <a:cubicBezTo>
                        <a:pt x="35421" y="115396"/>
                        <a:pt x="53279" y="116439"/>
                        <a:pt x="68834" y="110733"/>
                      </a:cubicBezTo>
                      <a:cubicBezTo>
                        <a:pt x="84525" y="104972"/>
                        <a:pt x="97363" y="92573"/>
                        <a:pt x="100353" y="76937"/>
                      </a:cubicBezTo>
                      <a:cubicBezTo>
                        <a:pt x="103398" y="60230"/>
                        <a:pt x="99695" y="45253"/>
                        <a:pt x="91520" y="32689"/>
                      </a:cubicBezTo>
                      <a:cubicBezTo>
                        <a:pt x="83839" y="20893"/>
                        <a:pt x="72290" y="11209"/>
                        <a:pt x="59095" y="4379"/>
                      </a:cubicBezTo>
                      <a:cubicBezTo>
                        <a:pt x="49275" y="-669"/>
                        <a:pt x="36573" y="-1437"/>
                        <a:pt x="26095" y="2514"/>
                      </a:cubicBezTo>
                      <a:cubicBezTo>
                        <a:pt x="15725" y="6409"/>
                        <a:pt x="7331" y="14474"/>
                        <a:pt x="5466" y="26818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21" name="任意多边形: 形状 4920">
                  <a:extLst>
                    <a:ext uri="{FF2B5EF4-FFF2-40B4-BE49-F238E27FC236}">
                      <a16:creationId xmlns:a16="http://schemas.microsoft.com/office/drawing/2014/main" id="{B2D6F7B4-DC60-3EEE-7EC0-C4298FBBE651}"/>
                    </a:ext>
                  </a:extLst>
                </p:cNvPr>
                <p:cNvSpPr/>
                <p:nvPr/>
              </p:nvSpPr>
              <p:spPr>
                <a:xfrm>
                  <a:off x="11293739" y="3735563"/>
                  <a:ext cx="63106" cy="340350"/>
                </a:xfrm>
                <a:custGeom>
                  <a:avLst/>
                  <a:gdLst>
                    <a:gd name="connsiteX0" fmla="*/ 43447 w 63106"/>
                    <a:gd name="connsiteY0" fmla="*/ 8709 h 340350"/>
                    <a:gd name="connsiteX1" fmla="*/ 27152 w 63106"/>
                    <a:gd name="connsiteY1" fmla="*/ 124362 h 340350"/>
                    <a:gd name="connsiteX2" fmla="*/ 16289 w 63106"/>
                    <a:gd name="connsiteY2" fmla="*/ 201556 h 340350"/>
                    <a:gd name="connsiteX3" fmla="*/ 77 w 63106"/>
                    <a:gd name="connsiteY3" fmla="*/ 330651 h 340350"/>
                    <a:gd name="connsiteX4" fmla="*/ 7456 w 63106"/>
                    <a:gd name="connsiteY4" fmla="*/ 340280 h 340350"/>
                    <a:gd name="connsiteX5" fmla="*/ 17085 w 63106"/>
                    <a:gd name="connsiteY5" fmla="*/ 332873 h 340350"/>
                    <a:gd name="connsiteX6" fmla="*/ 34861 w 63106"/>
                    <a:gd name="connsiteY6" fmla="*/ 217357 h 340350"/>
                    <a:gd name="connsiteX7" fmla="*/ 46409 w 63106"/>
                    <a:gd name="connsiteY7" fmla="*/ 140218 h 340350"/>
                    <a:gd name="connsiteX8" fmla="*/ 63033 w 63106"/>
                    <a:gd name="connsiteY8" fmla="*/ 11096 h 340350"/>
                    <a:gd name="connsiteX9" fmla="*/ 54447 w 63106"/>
                    <a:gd name="connsiteY9" fmla="*/ 68 h 340350"/>
                    <a:gd name="connsiteX10" fmla="*/ 43447 w 63106"/>
                    <a:gd name="connsiteY10" fmla="*/ 8709 h 340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3106" h="340350">
                      <a:moveTo>
                        <a:pt x="43447" y="8709"/>
                      </a:moveTo>
                      <a:cubicBezTo>
                        <a:pt x="38454" y="47333"/>
                        <a:pt x="32693" y="85820"/>
                        <a:pt x="27152" y="124362"/>
                      </a:cubicBezTo>
                      <a:cubicBezTo>
                        <a:pt x="23449" y="150094"/>
                        <a:pt x="19800" y="175797"/>
                        <a:pt x="16289" y="201556"/>
                      </a:cubicBezTo>
                      <a:cubicBezTo>
                        <a:pt x="10446" y="244542"/>
                        <a:pt x="5097" y="287555"/>
                        <a:pt x="77" y="330651"/>
                      </a:cubicBezTo>
                      <a:cubicBezTo>
                        <a:pt x="-554" y="335342"/>
                        <a:pt x="2765" y="339649"/>
                        <a:pt x="7456" y="340280"/>
                      </a:cubicBezTo>
                      <a:cubicBezTo>
                        <a:pt x="12147" y="340883"/>
                        <a:pt x="16454" y="337564"/>
                        <a:pt x="17085" y="332873"/>
                      </a:cubicBezTo>
                      <a:cubicBezTo>
                        <a:pt x="22708" y="294303"/>
                        <a:pt x="28908" y="255871"/>
                        <a:pt x="34861" y="217357"/>
                      </a:cubicBezTo>
                      <a:cubicBezTo>
                        <a:pt x="38838" y="191680"/>
                        <a:pt x="42734" y="165949"/>
                        <a:pt x="46409" y="140218"/>
                      </a:cubicBezTo>
                      <a:cubicBezTo>
                        <a:pt x="52527" y="97260"/>
                        <a:pt x="58013" y="54219"/>
                        <a:pt x="63033" y="11096"/>
                      </a:cubicBezTo>
                      <a:cubicBezTo>
                        <a:pt x="63692" y="5691"/>
                        <a:pt x="59851" y="754"/>
                        <a:pt x="54447" y="68"/>
                      </a:cubicBezTo>
                      <a:cubicBezTo>
                        <a:pt x="49071" y="-563"/>
                        <a:pt x="44133" y="3277"/>
                        <a:pt x="43447" y="870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22" name="任意多边形: 形状 4921">
                  <a:extLst>
                    <a:ext uri="{FF2B5EF4-FFF2-40B4-BE49-F238E27FC236}">
                      <a16:creationId xmlns:a16="http://schemas.microsoft.com/office/drawing/2014/main" id="{5516B5CC-BF50-55FD-5171-FF6A5CFC4297}"/>
                    </a:ext>
                  </a:extLst>
                </p:cNvPr>
                <p:cNvSpPr/>
                <p:nvPr/>
              </p:nvSpPr>
              <p:spPr>
                <a:xfrm>
                  <a:off x="11336553" y="4076051"/>
                  <a:ext cx="230550" cy="31814"/>
                </a:xfrm>
                <a:custGeom>
                  <a:avLst/>
                  <a:gdLst>
                    <a:gd name="connsiteX0" fmla="*/ 11825 w 230550"/>
                    <a:gd name="connsiteY0" fmla="*/ 31612 h 31814"/>
                    <a:gd name="connsiteX1" fmla="*/ 94890 w 230550"/>
                    <a:gd name="connsiteY1" fmla="*/ 22258 h 31814"/>
                    <a:gd name="connsiteX2" fmla="*/ 145337 w 230550"/>
                    <a:gd name="connsiteY2" fmla="*/ 20695 h 31814"/>
                    <a:gd name="connsiteX3" fmla="*/ 221571 w 230550"/>
                    <a:gd name="connsiteY3" fmla="*/ 21161 h 31814"/>
                    <a:gd name="connsiteX4" fmla="*/ 230541 w 230550"/>
                    <a:gd name="connsiteY4" fmla="*/ 12986 h 31814"/>
                    <a:gd name="connsiteX5" fmla="*/ 222366 w 230550"/>
                    <a:gd name="connsiteY5" fmla="*/ 4044 h 31814"/>
                    <a:gd name="connsiteX6" fmla="*/ 115299 w 230550"/>
                    <a:gd name="connsiteY6" fmla="*/ 148 h 31814"/>
                    <a:gd name="connsiteX7" fmla="*/ 7930 w 230550"/>
                    <a:gd name="connsiteY7" fmla="*/ 12246 h 31814"/>
                    <a:gd name="connsiteX8" fmla="*/ 194 w 230550"/>
                    <a:gd name="connsiteY8" fmla="*/ 23877 h 31814"/>
                    <a:gd name="connsiteX9" fmla="*/ 11825 w 230550"/>
                    <a:gd name="connsiteY9" fmla="*/ 31612 h 3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0550" h="31814">
                      <a:moveTo>
                        <a:pt x="11825" y="31612"/>
                      </a:moveTo>
                      <a:cubicBezTo>
                        <a:pt x="39450" y="26318"/>
                        <a:pt x="67156" y="23740"/>
                        <a:pt x="94890" y="22258"/>
                      </a:cubicBezTo>
                      <a:cubicBezTo>
                        <a:pt x="111678" y="21380"/>
                        <a:pt x="128494" y="20886"/>
                        <a:pt x="145337" y="20695"/>
                      </a:cubicBezTo>
                      <a:cubicBezTo>
                        <a:pt x="170712" y="20393"/>
                        <a:pt x="196114" y="20585"/>
                        <a:pt x="221571" y="21161"/>
                      </a:cubicBezTo>
                      <a:cubicBezTo>
                        <a:pt x="226289" y="21380"/>
                        <a:pt x="230294" y="17705"/>
                        <a:pt x="230541" y="12986"/>
                      </a:cubicBezTo>
                      <a:cubicBezTo>
                        <a:pt x="230760" y="8268"/>
                        <a:pt x="227085" y="4235"/>
                        <a:pt x="222366" y="4044"/>
                      </a:cubicBezTo>
                      <a:cubicBezTo>
                        <a:pt x="186622" y="1739"/>
                        <a:pt x="150933" y="-620"/>
                        <a:pt x="115299" y="148"/>
                      </a:cubicBezTo>
                      <a:cubicBezTo>
                        <a:pt x="79336" y="916"/>
                        <a:pt x="43537" y="4839"/>
                        <a:pt x="7930" y="12246"/>
                      </a:cubicBezTo>
                      <a:cubicBezTo>
                        <a:pt x="2581" y="13315"/>
                        <a:pt x="-876" y="18527"/>
                        <a:pt x="194" y="23877"/>
                      </a:cubicBezTo>
                      <a:cubicBezTo>
                        <a:pt x="1264" y="29226"/>
                        <a:pt x="6476" y="32710"/>
                        <a:pt x="11825" y="31612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243" name="图形 291">
            <a:extLst>
              <a:ext uri="{FF2B5EF4-FFF2-40B4-BE49-F238E27FC236}">
                <a16:creationId xmlns:a16="http://schemas.microsoft.com/office/drawing/2014/main" id="{E21CA0AB-0B9B-AA9B-3F5E-19AC79E5BC25}"/>
              </a:ext>
            </a:extLst>
          </p:cNvPr>
          <p:cNvGrpSpPr/>
          <p:nvPr userDrawn="1"/>
        </p:nvGrpSpPr>
        <p:grpSpPr>
          <a:xfrm>
            <a:off x="10903833" y="5900029"/>
            <a:ext cx="1187217" cy="955099"/>
            <a:chOff x="9007441" y="2431403"/>
            <a:chExt cx="1187217" cy="955099"/>
          </a:xfrm>
        </p:grpSpPr>
        <p:sp>
          <p:nvSpPr>
            <p:cNvPr id="5244" name="任意多边形: 形状 5243">
              <a:extLst>
                <a:ext uri="{FF2B5EF4-FFF2-40B4-BE49-F238E27FC236}">
                  <a16:creationId xmlns:a16="http://schemas.microsoft.com/office/drawing/2014/main" id="{6087FF3C-28A6-75CD-372D-D5DEE608713A}"/>
                </a:ext>
              </a:extLst>
            </p:cNvPr>
            <p:cNvSpPr/>
            <p:nvPr/>
          </p:nvSpPr>
          <p:spPr>
            <a:xfrm>
              <a:off x="9024997" y="2475350"/>
              <a:ext cx="1169660" cy="911153"/>
            </a:xfrm>
            <a:custGeom>
              <a:avLst/>
              <a:gdLst>
                <a:gd name="connsiteX0" fmla="*/ 585893 w 1169660"/>
                <a:gd name="connsiteY0" fmla="*/ 911154 h 911153"/>
                <a:gd name="connsiteX1" fmla="*/ 543922 w 1169660"/>
                <a:gd name="connsiteY1" fmla="*/ 889565 h 911153"/>
                <a:gd name="connsiteX2" fmla="*/ 390276 w 1169660"/>
                <a:gd name="connsiteY2" fmla="*/ 666406 h 911153"/>
                <a:gd name="connsiteX3" fmla="*/ 221925 w 1169660"/>
                <a:gd name="connsiteY3" fmla="*/ 405088 h 911153"/>
                <a:gd name="connsiteX4" fmla="*/ 171670 w 1169660"/>
                <a:gd name="connsiteY4" fmla="*/ 326166 h 911153"/>
                <a:gd name="connsiteX5" fmla="*/ 96095 w 1169660"/>
                <a:gd name="connsiteY5" fmla="*/ 213860 h 911153"/>
                <a:gd name="connsiteX6" fmla="*/ 40847 w 1169660"/>
                <a:gd name="connsiteY6" fmla="*/ 132936 h 911153"/>
                <a:gd name="connsiteX7" fmla="*/ 15280 w 1169660"/>
                <a:gd name="connsiteY7" fmla="*/ 93159 h 911153"/>
                <a:gd name="connsiteX8" fmla="*/ 6337 w 1169660"/>
                <a:gd name="connsiteY8" fmla="*/ 79416 h 911153"/>
                <a:gd name="connsiteX9" fmla="*/ 28 w 1169660"/>
                <a:gd name="connsiteY9" fmla="*/ 56208 h 911153"/>
                <a:gd name="connsiteX10" fmla="*/ 38817 w 1169660"/>
                <a:gd name="connsiteY10" fmla="*/ 3895 h 911153"/>
                <a:gd name="connsiteX11" fmla="*/ 46416 w 1169660"/>
                <a:gd name="connsiteY11" fmla="*/ 2277 h 911153"/>
                <a:gd name="connsiteX12" fmla="*/ 50914 w 1169660"/>
                <a:gd name="connsiteY12" fmla="*/ 1893 h 911153"/>
                <a:gd name="connsiteX13" fmla="*/ 50914 w 1169660"/>
                <a:gd name="connsiteY13" fmla="*/ 1893 h 911153"/>
                <a:gd name="connsiteX14" fmla="*/ 164483 w 1169660"/>
                <a:gd name="connsiteY14" fmla="*/ 0 h 911153"/>
                <a:gd name="connsiteX15" fmla="*/ 344930 w 1169660"/>
                <a:gd name="connsiteY15" fmla="*/ 3978 h 911153"/>
                <a:gd name="connsiteX16" fmla="*/ 608113 w 1169660"/>
                <a:gd name="connsiteY16" fmla="*/ 18901 h 911153"/>
                <a:gd name="connsiteX17" fmla="*/ 780029 w 1169660"/>
                <a:gd name="connsiteY17" fmla="*/ 29407 h 911153"/>
                <a:gd name="connsiteX18" fmla="*/ 850447 w 1169660"/>
                <a:gd name="connsiteY18" fmla="*/ 32315 h 911153"/>
                <a:gd name="connsiteX19" fmla="*/ 944814 w 1169660"/>
                <a:gd name="connsiteY19" fmla="*/ 34098 h 911153"/>
                <a:gd name="connsiteX20" fmla="*/ 1017893 w 1169660"/>
                <a:gd name="connsiteY20" fmla="*/ 35360 h 911153"/>
                <a:gd name="connsiteX21" fmla="*/ 1027658 w 1169660"/>
                <a:gd name="connsiteY21" fmla="*/ 35470 h 911153"/>
                <a:gd name="connsiteX22" fmla="*/ 1045709 w 1169660"/>
                <a:gd name="connsiteY22" fmla="*/ 35278 h 911153"/>
                <a:gd name="connsiteX23" fmla="*/ 1065295 w 1169660"/>
                <a:gd name="connsiteY23" fmla="*/ 35085 h 911153"/>
                <a:gd name="connsiteX24" fmla="*/ 1088063 w 1169660"/>
                <a:gd name="connsiteY24" fmla="*/ 35607 h 911153"/>
                <a:gd name="connsiteX25" fmla="*/ 1124438 w 1169660"/>
                <a:gd name="connsiteY25" fmla="*/ 39776 h 911153"/>
                <a:gd name="connsiteX26" fmla="*/ 1139526 w 1169660"/>
                <a:gd name="connsiteY26" fmla="*/ 45235 h 911153"/>
                <a:gd name="connsiteX27" fmla="*/ 1143641 w 1169660"/>
                <a:gd name="connsiteY27" fmla="*/ 47402 h 911153"/>
                <a:gd name="connsiteX28" fmla="*/ 1167945 w 1169660"/>
                <a:gd name="connsiteY28" fmla="*/ 79580 h 911153"/>
                <a:gd name="connsiteX29" fmla="*/ 1162377 w 1169660"/>
                <a:gd name="connsiteY29" fmla="*/ 119576 h 911153"/>
                <a:gd name="connsiteX30" fmla="*/ 1112396 w 1169660"/>
                <a:gd name="connsiteY30" fmla="*/ 196248 h 911153"/>
                <a:gd name="connsiteX31" fmla="*/ 1062744 w 1169660"/>
                <a:gd name="connsiteY31" fmla="*/ 262332 h 911153"/>
                <a:gd name="connsiteX32" fmla="*/ 1050674 w 1169660"/>
                <a:gd name="connsiteY32" fmla="*/ 278078 h 911153"/>
                <a:gd name="connsiteX33" fmla="*/ 1004752 w 1169660"/>
                <a:gd name="connsiteY33" fmla="*/ 340376 h 911153"/>
                <a:gd name="connsiteX34" fmla="*/ 1007496 w 1169660"/>
                <a:gd name="connsiteY34" fmla="*/ 480993 h 911153"/>
                <a:gd name="connsiteX35" fmla="*/ 998416 w 1169660"/>
                <a:gd name="connsiteY35" fmla="*/ 633515 h 911153"/>
                <a:gd name="connsiteX36" fmla="*/ 995672 w 1169660"/>
                <a:gd name="connsiteY36" fmla="*/ 669204 h 911153"/>
                <a:gd name="connsiteX37" fmla="*/ 991914 w 1169660"/>
                <a:gd name="connsiteY37" fmla="*/ 715235 h 911153"/>
                <a:gd name="connsiteX38" fmla="*/ 987854 w 1169660"/>
                <a:gd name="connsiteY38" fmla="*/ 741542 h 911153"/>
                <a:gd name="connsiteX39" fmla="*/ 981874 w 1169660"/>
                <a:gd name="connsiteY39" fmla="*/ 769769 h 911153"/>
                <a:gd name="connsiteX40" fmla="*/ 935349 w 1169660"/>
                <a:gd name="connsiteY40" fmla="*/ 797695 h 911153"/>
                <a:gd name="connsiteX41" fmla="*/ 910524 w 1169660"/>
                <a:gd name="connsiteY41" fmla="*/ 791468 h 911153"/>
                <a:gd name="connsiteX42" fmla="*/ 822138 w 1169660"/>
                <a:gd name="connsiteY42" fmla="*/ 738470 h 911153"/>
                <a:gd name="connsiteX43" fmla="*/ 772513 w 1169660"/>
                <a:gd name="connsiteY43" fmla="*/ 704125 h 911153"/>
                <a:gd name="connsiteX44" fmla="*/ 743709 w 1169660"/>
                <a:gd name="connsiteY44" fmla="*/ 683386 h 911153"/>
                <a:gd name="connsiteX45" fmla="*/ 740829 w 1169660"/>
                <a:gd name="connsiteY45" fmla="*/ 681301 h 911153"/>
                <a:gd name="connsiteX46" fmla="*/ 738388 w 1169660"/>
                <a:gd name="connsiteY46" fmla="*/ 685196 h 911153"/>
                <a:gd name="connsiteX47" fmla="*/ 640730 w 1169660"/>
                <a:gd name="connsiteY47" fmla="*/ 873270 h 911153"/>
                <a:gd name="connsiteX48" fmla="*/ 621308 w 1169660"/>
                <a:gd name="connsiteY48" fmla="*/ 897164 h 911153"/>
                <a:gd name="connsiteX49" fmla="*/ 615849 w 1169660"/>
                <a:gd name="connsiteY49" fmla="*/ 901662 h 911153"/>
                <a:gd name="connsiteX50" fmla="*/ 585893 w 1169660"/>
                <a:gd name="connsiteY50" fmla="*/ 911154 h 911153"/>
                <a:gd name="connsiteX51" fmla="*/ 585893 w 1169660"/>
                <a:gd name="connsiteY51" fmla="*/ 911154 h 911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169660" h="911153">
                  <a:moveTo>
                    <a:pt x="585893" y="911154"/>
                  </a:moveTo>
                  <a:cubicBezTo>
                    <a:pt x="569269" y="911154"/>
                    <a:pt x="553578" y="903089"/>
                    <a:pt x="543922" y="889565"/>
                  </a:cubicBezTo>
                  <a:cubicBezTo>
                    <a:pt x="493804" y="819970"/>
                    <a:pt x="443521" y="746946"/>
                    <a:pt x="390276" y="666406"/>
                  </a:cubicBezTo>
                  <a:cubicBezTo>
                    <a:pt x="333053" y="579885"/>
                    <a:pt x="276570" y="491033"/>
                    <a:pt x="221925" y="405088"/>
                  </a:cubicBezTo>
                  <a:cubicBezTo>
                    <a:pt x="205192" y="378781"/>
                    <a:pt x="188459" y="352446"/>
                    <a:pt x="171670" y="326166"/>
                  </a:cubicBezTo>
                  <a:cubicBezTo>
                    <a:pt x="147612" y="288201"/>
                    <a:pt x="121415" y="250399"/>
                    <a:pt x="96095" y="213860"/>
                  </a:cubicBezTo>
                  <a:cubicBezTo>
                    <a:pt x="77853" y="187525"/>
                    <a:pt x="58979" y="160285"/>
                    <a:pt x="40847" y="132936"/>
                  </a:cubicBezTo>
                  <a:cubicBezTo>
                    <a:pt x="32700" y="120646"/>
                    <a:pt x="24333" y="107616"/>
                    <a:pt x="15280" y="93159"/>
                  </a:cubicBezTo>
                  <a:cubicBezTo>
                    <a:pt x="11604" y="89072"/>
                    <a:pt x="8587" y="84463"/>
                    <a:pt x="6337" y="79416"/>
                  </a:cubicBezTo>
                  <a:cubicBezTo>
                    <a:pt x="2442" y="72256"/>
                    <a:pt x="275" y="64356"/>
                    <a:pt x="28" y="56208"/>
                  </a:cubicBezTo>
                  <a:cubicBezTo>
                    <a:pt x="-768" y="32068"/>
                    <a:pt x="15472" y="10314"/>
                    <a:pt x="38817" y="3895"/>
                  </a:cubicBezTo>
                  <a:cubicBezTo>
                    <a:pt x="40847" y="3319"/>
                    <a:pt x="43343" y="2661"/>
                    <a:pt x="46416" y="2277"/>
                  </a:cubicBezTo>
                  <a:cubicBezTo>
                    <a:pt x="47897" y="2057"/>
                    <a:pt x="49406" y="1948"/>
                    <a:pt x="50914" y="1893"/>
                  </a:cubicBezTo>
                  <a:lnTo>
                    <a:pt x="50914" y="1893"/>
                  </a:lnTo>
                  <a:cubicBezTo>
                    <a:pt x="87371" y="631"/>
                    <a:pt x="125584" y="0"/>
                    <a:pt x="164483" y="0"/>
                  </a:cubicBezTo>
                  <a:cubicBezTo>
                    <a:pt x="221130" y="0"/>
                    <a:pt x="280164" y="1289"/>
                    <a:pt x="344930" y="3978"/>
                  </a:cubicBezTo>
                  <a:cubicBezTo>
                    <a:pt x="432878" y="7599"/>
                    <a:pt x="521949" y="13332"/>
                    <a:pt x="608113" y="18901"/>
                  </a:cubicBezTo>
                  <a:cubicBezTo>
                    <a:pt x="664541" y="22522"/>
                    <a:pt x="722861" y="26280"/>
                    <a:pt x="780029" y="29407"/>
                  </a:cubicBezTo>
                  <a:cubicBezTo>
                    <a:pt x="801454" y="30641"/>
                    <a:pt x="824442" y="31574"/>
                    <a:pt x="850447" y="32315"/>
                  </a:cubicBezTo>
                  <a:cubicBezTo>
                    <a:pt x="881802" y="33193"/>
                    <a:pt x="913843" y="33659"/>
                    <a:pt x="944814" y="34098"/>
                  </a:cubicBezTo>
                  <a:cubicBezTo>
                    <a:pt x="969173" y="34455"/>
                    <a:pt x="993533" y="34811"/>
                    <a:pt x="1017893" y="35360"/>
                  </a:cubicBezTo>
                  <a:cubicBezTo>
                    <a:pt x="1021129" y="35442"/>
                    <a:pt x="1024394" y="35470"/>
                    <a:pt x="1027658" y="35470"/>
                  </a:cubicBezTo>
                  <a:cubicBezTo>
                    <a:pt x="1033638" y="35470"/>
                    <a:pt x="1039673" y="35387"/>
                    <a:pt x="1045709" y="35278"/>
                  </a:cubicBezTo>
                  <a:cubicBezTo>
                    <a:pt x="1052237" y="35168"/>
                    <a:pt x="1058766" y="35085"/>
                    <a:pt x="1065295" y="35085"/>
                  </a:cubicBezTo>
                  <a:cubicBezTo>
                    <a:pt x="1072894" y="35085"/>
                    <a:pt x="1080492" y="35223"/>
                    <a:pt x="1088063" y="35607"/>
                  </a:cubicBezTo>
                  <a:cubicBezTo>
                    <a:pt x="1101368" y="36265"/>
                    <a:pt x="1113273" y="37637"/>
                    <a:pt x="1124438" y="39776"/>
                  </a:cubicBezTo>
                  <a:cubicBezTo>
                    <a:pt x="1129705" y="40764"/>
                    <a:pt x="1134753" y="42575"/>
                    <a:pt x="1139526" y="45235"/>
                  </a:cubicBezTo>
                  <a:cubicBezTo>
                    <a:pt x="1140843" y="45839"/>
                    <a:pt x="1142214" y="46552"/>
                    <a:pt x="1143641" y="47402"/>
                  </a:cubicBezTo>
                  <a:cubicBezTo>
                    <a:pt x="1155766" y="54535"/>
                    <a:pt x="1164407" y="65974"/>
                    <a:pt x="1167945" y="79580"/>
                  </a:cubicBezTo>
                  <a:cubicBezTo>
                    <a:pt x="1171484" y="93214"/>
                    <a:pt x="1169509" y="107424"/>
                    <a:pt x="1162377" y="119576"/>
                  </a:cubicBezTo>
                  <a:cubicBezTo>
                    <a:pt x="1148057" y="144320"/>
                    <a:pt x="1131653" y="169475"/>
                    <a:pt x="1112396" y="196248"/>
                  </a:cubicBezTo>
                  <a:cubicBezTo>
                    <a:pt x="1096156" y="218825"/>
                    <a:pt x="1079176" y="240935"/>
                    <a:pt x="1062744" y="262332"/>
                  </a:cubicBezTo>
                  <a:lnTo>
                    <a:pt x="1050674" y="278078"/>
                  </a:lnTo>
                  <a:cubicBezTo>
                    <a:pt x="1034736" y="298899"/>
                    <a:pt x="1019237" y="319391"/>
                    <a:pt x="1004752" y="340376"/>
                  </a:cubicBezTo>
                  <a:cubicBezTo>
                    <a:pt x="1007386" y="388904"/>
                    <a:pt x="1008319" y="436224"/>
                    <a:pt x="1007496" y="480993"/>
                  </a:cubicBezTo>
                  <a:cubicBezTo>
                    <a:pt x="1006618" y="529602"/>
                    <a:pt x="1003545" y="580900"/>
                    <a:pt x="998416" y="633515"/>
                  </a:cubicBezTo>
                  <a:cubicBezTo>
                    <a:pt x="997209" y="645091"/>
                    <a:pt x="996468" y="656804"/>
                    <a:pt x="995672" y="669204"/>
                  </a:cubicBezTo>
                  <a:cubicBezTo>
                    <a:pt x="994712" y="684154"/>
                    <a:pt x="993725" y="699626"/>
                    <a:pt x="991914" y="715235"/>
                  </a:cubicBezTo>
                  <a:cubicBezTo>
                    <a:pt x="990872" y="724122"/>
                    <a:pt x="989528" y="732956"/>
                    <a:pt x="987854" y="741542"/>
                  </a:cubicBezTo>
                  <a:cubicBezTo>
                    <a:pt x="988540" y="751225"/>
                    <a:pt x="986538" y="761046"/>
                    <a:pt x="981874" y="769769"/>
                  </a:cubicBezTo>
                  <a:cubicBezTo>
                    <a:pt x="972657" y="787024"/>
                    <a:pt x="954826" y="797695"/>
                    <a:pt x="935349" y="797695"/>
                  </a:cubicBezTo>
                  <a:cubicBezTo>
                    <a:pt x="926709" y="797695"/>
                    <a:pt x="918122" y="795555"/>
                    <a:pt x="910524" y="791468"/>
                  </a:cubicBezTo>
                  <a:cubicBezTo>
                    <a:pt x="883284" y="777203"/>
                    <a:pt x="853465" y="759318"/>
                    <a:pt x="822138" y="738470"/>
                  </a:cubicBezTo>
                  <a:cubicBezTo>
                    <a:pt x="807516" y="728731"/>
                    <a:pt x="792209" y="718142"/>
                    <a:pt x="772513" y="704125"/>
                  </a:cubicBezTo>
                  <a:cubicBezTo>
                    <a:pt x="762775" y="697184"/>
                    <a:pt x="753174" y="690244"/>
                    <a:pt x="743709" y="683386"/>
                  </a:cubicBezTo>
                  <a:cubicBezTo>
                    <a:pt x="742749" y="682700"/>
                    <a:pt x="741789" y="681987"/>
                    <a:pt x="740829" y="681301"/>
                  </a:cubicBezTo>
                  <a:cubicBezTo>
                    <a:pt x="740006" y="682591"/>
                    <a:pt x="739183" y="683907"/>
                    <a:pt x="738388" y="685196"/>
                  </a:cubicBezTo>
                  <a:cubicBezTo>
                    <a:pt x="698364" y="748976"/>
                    <a:pt x="664596" y="814017"/>
                    <a:pt x="640730" y="873270"/>
                  </a:cubicBezTo>
                  <a:cubicBezTo>
                    <a:pt x="636807" y="883118"/>
                    <a:pt x="629922" y="891375"/>
                    <a:pt x="621308" y="897164"/>
                  </a:cubicBezTo>
                  <a:cubicBezTo>
                    <a:pt x="619607" y="898782"/>
                    <a:pt x="617797" y="900291"/>
                    <a:pt x="615849" y="901662"/>
                  </a:cubicBezTo>
                  <a:cubicBezTo>
                    <a:pt x="607098" y="907835"/>
                    <a:pt x="596729" y="911154"/>
                    <a:pt x="585893" y="911154"/>
                  </a:cubicBezTo>
                  <a:lnTo>
                    <a:pt x="585893" y="911154"/>
                  </a:lnTo>
                  <a:close/>
                </a:path>
              </a:pathLst>
            </a:custGeom>
            <a:solidFill>
              <a:srgbClr val="055A74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5" name="任意多边形: 形状 5244">
              <a:extLst>
                <a:ext uri="{FF2B5EF4-FFF2-40B4-BE49-F238E27FC236}">
                  <a16:creationId xmlns:a16="http://schemas.microsoft.com/office/drawing/2014/main" id="{7E0275D3-3BB5-C215-42FE-528B275AD894}"/>
                </a:ext>
              </a:extLst>
            </p:cNvPr>
            <p:cNvSpPr/>
            <p:nvPr/>
          </p:nvSpPr>
          <p:spPr>
            <a:xfrm>
              <a:off x="9007441" y="2431403"/>
              <a:ext cx="1169660" cy="911153"/>
            </a:xfrm>
            <a:custGeom>
              <a:avLst/>
              <a:gdLst>
                <a:gd name="connsiteX0" fmla="*/ 585893 w 1169660"/>
                <a:gd name="connsiteY0" fmla="*/ 911154 h 911153"/>
                <a:gd name="connsiteX1" fmla="*/ 543922 w 1169660"/>
                <a:gd name="connsiteY1" fmla="*/ 889565 h 911153"/>
                <a:gd name="connsiteX2" fmla="*/ 390276 w 1169660"/>
                <a:gd name="connsiteY2" fmla="*/ 666406 h 911153"/>
                <a:gd name="connsiteX3" fmla="*/ 221925 w 1169660"/>
                <a:gd name="connsiteY3" fmla="*/ 405088 h 911153"/>
                <a:gd name="connsiteX4" fmla="*/ 171670 w 1169660"/>
                <a:gd name="connsiteY4" fmla="*/ 326167 h 911153"/>
                <a:gd name="connsiteX5" fmla="*/ 96095 w 1169660"/>
                <a:gd name="connsiteY5" fmla="*/ 213860 h 911153"/>
                <a:gd name="connsiteX6" fmla="*/ 40847 w 1169660"/>
                <a:gd name="connsiteY6" fmla="*/ 132936 h 911153"/>
                <a:gd name="connsiteX7" fmla="*/ 15280 w 1169660"/>
                <a:gd name="connsiteY7" fmla="*/ 93159 h 911153"/>
                <a:gd name="connsiteX8" fmla="*/ 6337 w 1169660"/>
                <a:gd name="connsiteY8" fmla="*/ 79416 h 911153"/>
                <a:gd name="connsiteX9" fmla="*/ 28 w 1169660"/>
                <a:gd name="connsiteY9" fmla="*/ 56208 h 911153"/>
                <a:gd name="connsiteX10" fmla="*/ 38817 w 1169660"/>
                <a:gd name="connsiteY10" fmla="*/ 3895 h 911153"/>
                <a:gd name="connsiteX11" fmla="*/ 46416 w 1169660"/>
                <a:gd name="connsiteY11" fmla="*/ 2277 h 911153"/>
                <a:gd name="connsiteX12" fmla="*/ 50914 w 1169660"/>
                <a:gd name="connsiteY12" fmla="*/ 1893 h 911153"/>
                <a:gd name="connsiteX13" fmla="*/ 50914 w 1169660"/>
                <a:gd name="connsiteY13" fmla="*/ 1893 h 911153"/>
                <a:gd name="connsiteX14" fmla="*/ 164483 w 1169660"/>
                <a:gd name="connsiteY14" fmla="*/ 0 h 911153"/>
                <a:gd name="connsiteX15" fmla="*/ 344930 w 1169660"/>
                <a:gd name="connsiteY15" fmla="*/ 3978 h 911153"/>
                <a:gd name="connsiteX16" fmla="*/ 608113 w 1169660"/>
                <a:gd name="connsiteY16" fmla="*/ 18901 h 911153"/>
                <a:gd name="connsiteX17" fmla="*/ 780030 w 1169660"/>
                <a:gd name="connsiteY17" fmla="*/ 29407 h 911153"/>
                <a:gd name="connsiteX18" fmla="*/ 850447 w 1169660"/>
                <a:gd name="connsiteY18" fmla="*/ 32315 h 911153"/>
                <a:gd name="connsiteX19" fmla="*/ 944814 w 1169660"/>
                <a:gd name="connsiteY19" fmla="*/ 34098 h 911153"/>
                <a:gd name="connsiteX20" fmla="*/ 1017893 w 1169660"/>
                <a:gd name="connsiteY20" fmla="*/ 35360 h 911153"/>
                <a:gd name="connsiteX21" fmla="*/ 1027658 w 1169660"/>
                <a:gd name="connsiteY21" fmla="*/ 35470 h 911153"/>
                <a:gd name="connsiteX22" fmla="*/ 1045709 w 1169660"/>
                <a:gd name="connsiteY22" fmla="*/ 35278 h 911153"/>
                <a:gd name="connsiteX23" fmla="*/ 1065295 w 1169660"/>
                <a:gd name="connsiteY23" fmla="*/ 35086 h 911153"/>
                <a:gd name="connsiteX24" fmla="*/ 1088063 w 1169660"/>
                <a:gd name="connsiteY24" fmla="*/ 35607 h 911153"/>
                <a:gd name="connsiteX25" fmla="*/ 1124438 w 1169660"/>
                <a:gd name="connsiteY25" fmla="*/ 39776 h 911153"/>
                <a:gd name="connsiteX26" fmla="*/ 1139526 w 1169660"/>
                <a:gd name="connsiteY26" fmla="*/ 45235 h 911153"/>
                <a:gd name="connsiteX27" fmla="*/ 1143641 w 1169660"/>
                <a:gd name="connsiteY27" fmla="*/ 47403 h 911153"/>
                <a:gd name="connsiteX28" fmla="*/ 1167945 w 1169660"/>
                <a:gd name="connsiteY28" fmla="*/ 79580 h 911153"/>
                <a:gd name="connsiteX29" fmla="*/ 1162377 w 1169660"/>
                <a:gd name="connsiteY29" fmla="*/ 119576 h 911153"/>
                <a:gd name="connsiteX30" fmla="*/ 1112396 w 1169660"/>
                <a:gd name="connsiteY30" fmla="*/ 196249 h 911153"/>
                <a:gd name="connsiteX31" fmla="*/ 1062744 w 1169660"/>
                <a:gd name="connsiteY31" fmla="*/ 262332 h 911153"/>
                <a:gd name="connsiteX32" fmla="*/ 1050674 w 1169660"/>
                <a:gd name="connsiteY32" fmla="*/ 278078 h 911153"/>
                <a:gd name="connsiteX33" fmla="*/ 1004752 w 1169660"/>
                <a:gd name="connsiteY33" fmla="*/ 340376 h 911153"/>
                <a:gd name="connsiteX34" fmla="*/ 1007496 w 1169660"/>
                <a:gd name="connsiteY34" fmla="*/ 480993 h 911153"/>
                <a:gd name="connsiteX35" fmla="*/ 998416 w 1169660"/>
                <a:gd name="connsiteY35" fmla="*/ 633515 h 911153"/>
                <a:gd name="connsiteX36" fmla="*/ 995673 w 1169660"/>
                <a:gd name="connsiteY36" fmla="*/ 669204 h 911153"/>
                <a:gd name="connsiteX37" fmla="*/ 991914 w 1169660"/>
                <a:gd name="connsiteY37" fmla="*/ 715235 h 911153"/>
                <a:gd name="connsiteX38" fmla="*/ 987854 w 1169660"/>
                <a:gd name="connsiteY38" fmla="*/ 741542 h 911153"/>
                <a:gd name="connsiteX39" fmla="*/ 981874 w 1169660"/>
                <a:gd name="connsiteY39" fmla="*/ 769769 h 911153"/>
                <a:gd name="connsiteX40" fmla="*/ 935350 w 1169660"/>
                <a:gd name="connsiteY40" fmla="*/ 797695 h 911153"/>
                <a:gd name="connsiteX41" fmla="*/ 910524 w 1169660"/>
                <a:gd name="connsiteY41" fmla="*/ 791468 h 911153"/>
                <a:gd name="connsiteX42" fmla="*/ 822138 w 1169660"/>
                <a:gd name="connsiteY42" fmla="*/ 738470 h 911153"/>
                <a:gd name="connsiteX43" fmla="*/ 772513 w 1169660"/>
                <a:gd name="connsiteY43" fmla="*/ 704125 h 911153"/>
                <a:gd name="connsiteX44" fmla="*/ 743709 w 1169660"/>
                <a:gd name="connsiteY44" fmla="*/ 683386 h 911153"/>
                <a:gd name="connsiteX45" fmla="*/ 740829 w 1169660"/>
                <a:gd name="connsiteY45" fmla="*/ 681301 h 911153"/>
                <a:gd name="connsiteX46" fmla="*/ 738388 w 1169660"/>
                <a:gd name="connsiteY46" fmla="*/ 685197 h 911153"/>
                <a:gd name="connsiteX47" fmla="*/ 640730 w 1169660"/>
                <a:gd name="connsiteY47" fmla="*/ 873270 h 911153"/>
                <a:gd name="connsiteX48" fmla="*/ 621308 w 1169660"/>
                <a:gd name="connsiteY48" fmla="*/ 897164 h 911153"/>
                <a:gd name="connsiteX49" fmla="*/ 615849 w 1169660"/>
                <a:gd name="connsiteY49" fmla="*/ 901662 h 911153"/>
                <a:gd name="connsiteX50" fmla="*/ 585893 w 1169660"/>
                <a:gd name="connsiteY50" fmla="*/ 911154 h 911153"/>
                <a:gd name="connsiteX51" fmla="*/ 585893 w 1169660"/>
                <a:gd name="connsiteY51" fmla="*/ 911154 h 911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169660" h="911153">
                  <a:moveTo>
                    <a:pt x="585893" y="911154"/>
                  </a:moveTo>
                  <a:cubicBezTo>
                    <a:pt x="569269" y="911154"/>
                    <a:pt x="553578" y="903089"/>
                    <a:pt x="543922" y="889565"/>
                  </a:cubicBezTo>
                  <a:cubicBezTo>
                    <a:pt x="493804" y="819970"/>
                    <a:pt x="443521" y="746946"/>
                    <a:pt x="390276" y="666406"/>
                  </a:cubicBezTo>
                  <a:cubicBezTo>
                    <a:pt x="333053" y="579885"/>
                    <a:pt x="276570" y="491033"/>
                    <a:pt x="221925" y="405088"/>
                  </a:cubicBezTo>
                  <a:cubicBezTo>
                    <a:pt x="205192" y="378781"/>
                    <a:pt x="188459" y="352446"/>
                    <a:pt x="171670" y="326167"/>
                  </a:cubicBezTo>
                  <a:cubicBezTo>
                    <a:pt x="147612" y="288201"/>
                    <a:pt x="121415" y="250399"/>
                    <a:pt x="96095" y="213860"/>
                  </a:cubicBezTo>
                  <a:cubicBezTo>
                    <a:pt x="77853" y="187525"/>
                    <a:pt x="58979" y="160285"/>
                    <a:pt x="40847" y="132936"/>
                  </a:cubicBezTo>
                  <a:cubicBezTo>
                    <a:pt x="32700" y="120646"/>
                    <a:pt x="24333" y="107616"/>
                    <a:pt x="15280" y="93159"/>
                  </a:cubicBezTo>
                  <a:cubicBezTo>
                    <a:pt x="11604" y="89072"/>
                    <a:pt x="8587" y="84463"/>
                    <a:pt x="6337" y="79416"/>
                  </a:cubicBezTo>
                  <a:cubicBezTo>
                    <a:pt x="2442" y="72256"/>
                    <a:pt x="275" y="64356"/>
                    <a:pt x="28" y="56208"/>
                  </a:cubicBezTo>
                  <a:cubicBezTo>
                    <a:pt x="-767" y="32068"/>
                    <a:pt x="15472" y="10314"/>
                    <a:pt x="38817" y="3895"/>
                  </a:cubicBezTo>
                  <a:cubicBezTo>
                    <a:pt x="40847" y="3319"/>
                    <a:pt x="43343" y="2661"/>
                    <a:pt x="46416" y="2277"/>
                  </a:cubicBezTo>
                  <a:cubicBezTo>
                    <a:pt x="47897" y="2057"/>
                    <a:pt x="49406" y="1948"/>
                    <a:pt x="50914" y="1893"/>
                  </a:cubicBezTo>
                  <a:lnTo>
                    <a:pt x="50914" y="1893"/>
                  </a:lnTo>
                  <a:cubicBezTo>
                    <a:pt x="87372" y="631"/>
                    <a:pt x="125584" y="0"/>
                    <a:pt x="164483" y="0"/>
                  </a:cubicBezTo>
                  <a:cubicBezTo>
                    <a:pt x="221130" y="0"/>
                    <a:pt x="280164" y="1289"/>
                    <a:pt x="344930" y="3978"/>
                  </a:cubicBezTo>
                  <a:cubicBezTo>
                    <a:pt x="432850" y="7599"/>
                    <a:pt x="521949" y="13332"/>
                    <a:pt x="608113" y="18901"/>
                  </a:cubicBezTo>
                  <a:cubicBezTo>
                    <a:pt x="664541" y="22522"/>
                    <a:pt x="722861" y="26280"/>
                    <a:pt x="780030" y="29407"/>
                  </a:cubicBezTo>
                  <a:cubicBezTo>
                    <a:pt x="801454" y="30641"/>
                    <a:pt x="824442" y="31574"/>
                    <a:pt x="850447" y="32315"/>
                  </a:cubicBezTo>
                  <a:cubicBezTo>
                    <a:pt x="881802" y="33193"/>
                    <a:pt x="913843" y="33659"/>
                    <a:pt x="944814" y="34098"/>
                  </a:cubicBezTo>
                  <a:cubicBezTo>
                    <a:pt x="969173" y="34455"/>
                    <a:pt x="993533" y="34811"/>
                    <a:pt x="1017893" y="35360"/>
                  </a:cubicBezTo>
                  <a:cubicBezTo>
                    <a:pt x="1021129" y="35442"/>
                    <a:pt x="1024394" y="35470"/>
                    <a:pt x="1027658" y="35470"/>
                  </a:cubicBezTo>
                  <a:cubicBezTo>
                    <a:pt x="1033638" y="35470"/>
                    <a:pt x="1039673" y="35387"/>
                    <a:pt x="1045709" y="35278"/>
                  </a:cubicBezTo>
                  <a:cubicBezTo>
                    <a:pt x="1052237" y="35168"/>
                    <a:pt x="1058766" y="35086"/>
                    <a:pt x="1065295" y="35086"/>
                  </a:cubicBezTo>
                  <a:cubicBezTo>
                    <a:pt x="1072893" y="35086"/>
                    <a:pt x="1080492" y="35223"/>
                    <a:pt x="1088063" y="35607"/>
                  </a:cubicBezTo>
                  <a:cubicBezTo>
                    <a:pt x="1101368" y="36265"/>
                    <a:pt x="1113274" y="37637"/>
                    <a:pt x="1124438" y="39776"/>
                  </a:cubicBezTo>
                  <a:cubicBezTo>
                    <a:pt x="1129705" y="40764"/>
                    <a:pt x="1134753" y="42575"/>
                    <a:pt x="1139526" y="45235"/>
                  </a:cubicBezTo>
                  <a:cubicBezTo>
                    <a:pt x="1140843" y="45839"/>
                    <a:pt x="1142214" y="46552"/>
                    <a:pt x="1143641" y="47403"/>
                  </a:cubicBezTo>
                  <a:cubicBezTo>
                    <a:pt x="1155766" y="54535"/>
                    <a:pt x="1164407" y="65974"/>
                    <a:pt x="1167945" y="79580"/>
                  </a:cubicBezTo>
                  <a:cubicBezTo>
                    <a:pt x="1171484" y="93214"/>
                    <a:pt x="1169509" y="107424"/>
                    <a:pt x="1162377" y="119576"/>
                  </a:cubicBezTo>
                  <a:cubicBezTo>
                    <a:pt x="1148057" y="144320"/>
                    <a:pt x="1131653" y="169475"/>
                    <a:pt x="1112396" y="196249"/>
                  </a:cubicBezTo>
                  <a:cubicBezTo>
                    <a:pt x="1096156" y="218825"/>
                    <a:pt x="1079176" y="240935"/>
                    <a:pt x="1062744" y="262332"/>
                  </a:cubicBezTo>
                  <a:lnTo>
                    <a:pt x="1050674" y="278078"/>
                  </a:lnTo>
                  <a:cubicBezTo>
                    <a:pt x="1034736" y="298899"/>
                    <a:pt x="1019237" y="319391"/>
                    <a:pt x="1004752" y="340376"/>
                  </a:cubicBezTo>
                  <a:cubicBezTo>
                    <a:pt x="1007386" y="388904"/>
                    <a:pt x="1008319" y="436224"/>
                    <a:pt x="1007496" y="480993"/>
                  </a:cubicBezTo>
                  <a:cubicBezTo>
                    <a:pt x="1006618" y="529602"/>
                    <a:pt x="1003546" y="580900"/>
                    <a:pt x="998416" y="633515"/>
                  </a:cubicBezTo>
                  <a:cubicBezTo>
                    <a:pt x="997209" y="645091"/>
                    <a:pt x="996468" y="656804"/>
                    <a:pt x="995673" y="669204"/>
                  </a:cubicBezTo>
                  <a:cubicBezTo>
                    <a:pt x="994712" y="684154"/>
                    <a:pt x="993725" y="699626"/>
                    <a:pt x="991914" y="715235"/>
                  </a:cubicBezTo>
                  <a:cubicBezTo>
                    <a:pt x="990872" y="724123"/>
                    <a:pt x="989528" y="732956"/>
                    <a:pt x="987854" y="741542"/>
                  </a:cubicBezTo>
                  <a:cubicBezTo>
                    <a:pt x="988540" y="751225"/>
                    <a:pt x="986538" y="761046"/>
                    <a:pt x="981874" y="769769"/>
                  </a:cubicBezTo>
                  <a:cubicBezTo>
                    <a:pt x="972657" y="787024"/>
                    <a:pt x="954826" y="797695"/>
                    <a:pt x="935350" y="797695"/>
                  </a:cubicBezTo>
                  <a:cubicBezTo>
                    <a:pt x="926709" y="797695"/>
                    <a:pt x="918122" y="795555"/>
                    <a:pt x="910524" y="791468"/>
                  </a:cubicBezTo>
                  <a:cubicBezTo>
                    <a:pt x="883283" y="777203"/>
                    <a:pt x="853465" y="759318"/>
                    <a:pt x="822138" y="738470"/>
                  </a:cubicBezTo>
                  <a:cubicBezTo>
                    <a:pt x="807516" y="728731"/>
                    <a:pt x="792209" y="718142"/>
                    <a:pt x="772513" y="704125"/>
                  </a:cubicBezTo>
                  <a:cubicBezTo>
                    <a:pt x="762775" y="697184"/>
                    <a:pt x="753174" y="690244"/>
                    <a:pt x="743709" y="683386"/>
                  </a:cubicBezTo>
                  <a:cubicBezTo>
                    <a:pt x="742749" y="682700"/>
                    <a:pt x="741789" y="681987"/>
                    <a:pt x="740829" y="681301"/>
                  </a:cubicBezTo>
                  <a:cubicBezTo>
                    <a:pt x="740006" y="682591"/>
                    <a:pt x="739183" y="683907"/>
                    <a:pt x="738388" y="685197"/>
                  </a:cubicBezTo>
                  <a:cubicBezTo>
                    <a:pt x="698365" y="748976"/>
                    <a:pt x="664596" y="814017"/>
                    <a:pt x="640730" y="873270"/>
                  </a:cubicBezTo>
                  <a:cubicBezTo>
                    <a:pt x="636807" y="883118"/>
                    <a:pt x="629922" y="891375"/>
                    <a:pt x="621308" y="897164"/>
                  </a:cubicBezTo>
                  <a:cubicBezTo>
                    <a:pt x="619607" y="898782"/>
                    <a:pt x="617797" y="900291"/>
                    <a:pt x="615849" y="901662"/>
                  </a:cubicBezTo>
                  <a:cubicBezTo>
                    <a:pt x="607071" y="907835"/>
                    <a:pt x="596701" y="911154"/>
                    <a:pt x="585893" y="911154"/>
                  </a:cubicBezTo>
                  <a:lnTo>
                    <a:pt x="585893" y="911154"/>
                  </a:ln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246" name="图形 291">
              <a:extLst>
                <a:ext uri="{FF2B5EF4-FFF2-40B4-BE49-F238E27FC236}">
                  <a16:creationId xmlns:a16="http://schemas.microsoft.com/office/drawing/2014/main" id="{128F2377-9891-AA1F-5F4F-7A9DFC8E563F}"/>
                </a:ext>
              </a:extLst>
            </p:cNvPr>
            <p:cNvGrpSpPr/>
            <p:nvPr/>
          </p:nvGrpSpPr>
          <p:grpSpPr>
            <a:xfrm>
              <a:off x="9051436" y="2475393"/>
              <a:ext cx="1081732" cy="823289"/>
              <a:chOff x="9051436" y="2475393"/>
              <a:chExt cx="1081732" cy="823289"/>
            </a:xfrm>
          </p:grpSpPr>
          <p:sp>
            <p:nvSpPr>
              <p:cNvPr id="5247" name="任意多边形: 形状 5246">
                <a:extLst>
                  <a:ext uri="{FF2B5EF4-FFF2-40B4-BE49-F238E27FC236}">
                    <a16:creationId xmlns:a16="http://schemas.microsoft.com/office/drawing/2014/main" id="{F68B8893-C42E-DFAD-89CB-F1A227D9ED3F}"/>
                  </a:ext>
                </a:extLst>
              </p:cNvPr>
              <p:cNvSpPr/>
              <p:nvPr/>
            </p:nvSpPr>
            <p:spPr>
              <a:xfrm>
                <a:off x="9051437" y="2475393"/>
                <a:ext cx="1081730" cy="823289"/>
              </a:xfrm>
              <a:custGeom>
                <a:avLst/>
                <a:gdLst>
                  <a:gd name="connsiteX0" fmla="*/ 1077369 w 1081730"/>
                  <a:gd name="connsiteY0" fmla="*/ 41242 h 823289"/>
                  <a:gd name="connsiteX1" fmla="*/ 1075586 w 1081730"/>
                  <a:gd name="connsiteY1" fmla="*/ 40639 h 823289"/>
                  <a:gd name="connsiteX2" fmla="*/ 1072184 w 1081730"/>
                  <a:gd name="connsiteY2" fmla="*/ 38911 h 823289"/>
                  <a:gd name="connsiteX3" fmla="*/ 1041872 w 1081730"/>
                  <a:gd name="connsiteY3" fmla="*/ 35482 h 823289"/>
                  <a:gd name="connsiteX4" fmla="*/ 972936 w 1081730"/>
                  <a:gd name="connsiteY4" fmla="*/ 35289 h 823289"/>
                  <a:gd name="connsiteX5" fmla="*/ 805244 w 1081730"/>
                  <a:gd name="connsiteY5" fmla="*/ 32245 h 823289"/>
                  <a:gd name="connsiteX6" fmla="*/ 733673 w 1081730"/>
                  <a:gd name="connsiteY6" fmla="*/ 29309 h 823289"/>
                  <a:gd name="connsiteX7" fmla="*/ 299151 w 1081730"/>
                  <a:gd name="connsiteY7" fmla="*/ 3935 h 823289"/>
                  <a:gd name="connsiteX8" fmla="*/ 8454 w 1081730"/>
                  <a:gd name="connsiteY8" fmla="*/ 1877 h 823289"/>
                  <a:gd name="connsiteX9" fmla="*/ 8399 w 1081730"/>
                  <a:gd name="connsiteY9" fmla="*/ 1905 h 823289"/>
                  <a:gd name="connsiteX10" fmla="*/ 6753 w 1081730"/>
                  <a:gd name="connsiteY10" fmla="*/ 2289 h 823289"/>
                  <a:gd name="connsiteX11" fmla="*/ 5 w 1081730"/>
                  <a:gd name="connsiteY11" fmla="*/ 10930 h 823289"/>
                  <a:gd name="connsiteX12" fmla="*/ 2007 w 1081730"/>
                  <a:gd name="connsiteY12" fmla="*/ 15977 h 823289"/>
                  <a:gd name="connsiteX13" fmla="*/ 5710 w 1081730"/>
                  <a:gd name="connsiteY13" fmla="*/ 21272 h 823289"/>
                  <a:gd name="connsiteX14" fmla="*/ 33581 w 1081730"/>
                  <a:gd name="connsiteY14" fmla="*/ 64724 h 823289"/>
                  <a:gd name="connsiteX15" fmla="*/ 164816 w 1081730"/>
                  <a:gd name="connsiteY15" fmla="*/ 258613 h 823289"/>
                  <a:gd name="connsiteX16" fmla="*/ 383038 w 1081730"/>
                  <a:gd name="connsiteY16" fmla="*/ 598249 h 823289"/>
                  <a:gd name="connsiteX17" fmla="*/ 535779 w 1081730"/>
                  <a:gd name="connsiteY17" fmla="*/ 820091 h 823289"/>
                  <a:gd name="connsiteX18" fmla="*/ 546395 w 1081730"/>
                  <a:gd name="connsiteY18" fmla="*/ 821875 h 823289"/>
                  <a:gd name="connsiteX19" fmla="*/ 549029 w 1081730"/>
                  <a:gd name="connsiteY19" fmla="*/ 818171 h 823289"/>
                  <a:gd name="connsiteX20" fmla="*/ 555997 w 1081730"/>
                  <a:gd name="connsiteY20" fmla="*/ 812877 h 823289"/>
                  <a:gd name="connsiteX21" fmla="*/ 657193 w 1081730"/>
                  <a:gd name="connsiteY21" fmla="*/ 617890 h 823289"/>
                  <a:gd name="connsiteX22" fmla="*/ 685256 w 1081730"/>
                  <a:gd name="connsiteY22" fmla="*/ 575042 h 823289"/>
                  <a:gd name="connsiteX23" fmla="*/ 754083 w 1081730"/>
                  <a:gd name="connsiteY23" fmla="*/ 624392 h 823289"/>
                  <a:gd name="connsiteX24" fmla="*/ 802555 w 1081730"/>
                  <a:gd name="connsiteY24" fmla="*/ 657968 h 823289"/>
                  <a:gd name="connsiteX25" fmla="*/ 887293 w 1081730"/>
                  <a:gd name="connsiteY25" fmla="*/ 708800 h 823289"/>
                  <a:gd name="connsiteX26" fmla="*/ 899171 w 1081730"/>
                  <a:gd name="connsiteY26" fmla="*/ 705206 h 823289"/>
                  <a:gd name="connsiteX27" fmla="*/ 899143 w 1081730"/>
                  <a:gd name="connsiteY27" fmla="*/ 697224 h 823289"/>
                  <a:gd name="connsiteX28" fmla="*/ 904328 w 1081730"/>
                  <a:gd name="connsiteY28" fmla="*/ 666253 h 823289"/>
                  <a:gd name="connsiteX29" fmla="*/ 910747 w 1081730"/>
                  <a:gd name="connsiteY29" fmla="*/ 585356 h 823289"/>
                  <a:gd name="connsiteX30" fmla="*/ 919635 w 1081730"/>
                  <a:gd name="connsiteY30" fmla="*/ 436290 h 823289"/>
                  <a:gd name="connsiteX31" fmla="*/ 916288 w 1081730"/>
                  <a:gd name="connsiteY31" fmla="*/ 287033 h 823289"/>
                  <a:gd name="connsiteX32" fmla="*/ 915712 w 1081730"/>
                  <a:gd name="connsiteY32" fmla="*/ 284784 h 823289"/>
                  <a:gd name="connsiteX33" fmla="*/ 971866 w 1081730"/>
                  <a:gd name="connsiteY33" fmla="*/ 207480 h 823289"/>
                  <a:gd name="connsiteX34" fmla="*/ 1032847 w 1081730"/>
                  <a:gd name="connsiteY34" fmla="*/ 126665 h 823289"/>
                  <a:gd name="connsiteX35" fmla="*/ 1080606 w 1081730"/>
                  <a:gd name="connsiteY35" fmla="*/ 53395 h 823289"/>
                  <a:gd name="connsiteX36" fmla="*/ 1077369 w 1081730"/>
                  <a:gd name="connsiteY36" fmla="*/ 41242 h 82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081730" h="823289">
                    <a:moveTo>
                      <a:pt x="1077369" y="41242"/>
                    </a:moveTo>
                    <a:cubicBezTo>
                      <a:pt x="1076793" y="40913"/>
                      <a:pt x="1076190" y="40831"/>
                      <a:pt x="1075586" y="40639"/>
                    </a:cubicBezTo>
                    <a:cubicBezTo>
                      <a:pt x="1074626" y="39816"/>
                      <a:pt x="1073501" y="39157"/>
                      <a:pt x="1072184" y="38911"/>
                    </a:cubicBezTo>
                    <a:cubicBezTo>
                      <a:pt x="1062199" y="36990"/>
                      <a:pt x="1052077" y="35975"/>
                      <a:pt x="1041872" y="35482"/>
                    </a:cubicBezTo>
                    <a:cubicBezTo>
                      <a:pt x="1018912" y="34329"/>
                      <a:pt x="995567" y="35811"/>
                      <a:pt x="972936" y="35289"/>
                    </a:cubicBezTo>
                    <a:cubicBezTo>
                      <a:pt x="917057" y="34028"/>
                      <a:pt x="861123" y="33808"/>
                      <a:pt x="805244" y="32245"/>
                    </a:cubicBezTo>
                    <a:cubicBezTo>
                      <a:pt x="781378" y="31586"/>
                      <a:pt x="757512" y="30653"/>
                      <a:pt x="733673" y="29309"/>
                    </a:cubicBezTo>
                    <a:cubicBezTo>
                      <a:pt x="589162" y="21464"/>
                      <a:pt x="444156" y="9915"/>
                      <a:pt x="299151" y="3935"/>
                    </a:cubicBezTo>
                    <a:cubicBezTo>
                      <a:pt x="202206" y="-70"/>
                      <a:pt x="105234" y="-1469"/>
                      <a:pt x="8454" y="1877"/>
                    </a:cubicBezTo>
                    <a:cubicBezTo>
                      <a:pt x="8426" y="1877"/>
                      <a:pt x="8426" y="1905"/>
                      <a:pt x="8399" y="1905"/>
                    </a:cubicBezTo>
                    <a:cubicBezTo>
                      <a:pt x="7823" y="1960"/>
                      <a:pt x="7302" y="2124"/>
                      <a:pt x="6753" y="2289"/>
                    </a:cubicBezTo>
                    <a:cubicBezTo>
                      <a:pt x="2803" y="3249"/>
                      <a:pt x="-133" y="6705"/>
                      <a:pt x="5" y="10930"/>
                    </a:cubicBezTo>
                    <a:cubicBezTo>
                      <a:pt x="60" y="12878"/>
                      <a:pt x="882" y="14551"/>
                      <a:pt x="2007" y="15977"/>
                    </a:cubicBezTo>
                    <a:cubicBezTo>
                      <a:pt x="2528" y="18144"/>
                      <a:pt x="3845" y="20037"/>
                      <a:pt x="5710" y="21272"/>
                    </a:cubicBezTo>
                    <a:cubicBezTo>
                      <a:pt x="14818" y="35893"/>
                      <a:pt x="24063" y="50377"/>
                      <a:pt x="33581" y="64724"/>
                    </a:cubicBezTo>
                    <a:cubicBezTo>
                      <a:pt x="76704" y="129765"/>
                      <a:pt x="123037" y="192639"/>
                      <a:pt x="164816" y="258613"/>
                    </a:cubicBezTo>
                    <a:cubicBezTo>
                      <a:pt x="237209" y="372017"/>
                      <a:pt x="308834" y="485997"/>
                      <a:pt x="383038" y="598249"/>
                    </a:cubicBezTo>
                    <a:cubicBezTo>
                      <a:pt x="432553" y="673166"/>
                      <a:pt x="483302" y="747232"/>
                      <a:pt x="535779" y="820091"/>
                    </a:cubicBezTo>
                    <a:cubicBezTo>
                      <a:pt x="538220" y="823520"/>
                      <a:pt x="542966" y="824316"/>
                      <a:pt x="546395" y="821875"/>
                    </a:cubicBezTo>
                    <a:cubicBezTo>
                      <a:pt x="547712" y="820942"/>
                      <a:pt x="548535" y="819598"/>
                      <a:pt x="549029" y="818171"/>
                    </a:cubicBezTo>
                    <a:cubicBezTo>
                      <a:pt x="552046" y="817760"/>
                      <a:pt x="554789" y="815894"/>
                      <a:pt x="555997" y="812877"/>
                    </a:cubicBezTo>
                    <a:cubicBezTo>
                      <a:pt x="581206" y="750332"/>
                      <a:pt x="616676" y="682465"/>
                      <a:pt x="657193" y="617890"/>
                    </a:cubicBezTo>
                    <a:cubicBezTo>
                      <a:pt x="666301" y="603379"/>
                      <a:pt x="675682" y="589087"/>
                      <a:pt x="685256" y="575042"/>
                    </a:cubicBezTo>
                    <a:cubicBezTo>
                      <a:pt x="707394" y="590541"/>
                      <a:pt x="730382" y="607521"/>
                      <a:pt x="754083" y="624392"/>
                    </a:cubicBezTo>
                    <a:cubicBezTo>
                      <a:pt x="770021" y="635749"/>
                      <a:pt x="786233" y="647078"/>
                      <a:pt x="802555" y="657968"/>
                    </a:cubicBezTo>
                    <a:cubicBezTo>
                      <a:pt x="830838" y="676787"/>
                      <a:pt x="859504" y="694233"/>
                      <a:pt x="887293" y="708800"/>
                    </a:cubicBezTo>
                    <a:cubicBezTo>
                      <a:pt x="891572" y="711077"/>
                      <a:pt x="896866" y="709458"/>
                      <a:pt x="899171" y="705206"/>
                    </a:cubicBezTo>
                    <a:cubicBezTo>
                      <a:pt x="900570" y="702600"/>
                      <a:pt x="900350" y="699693"/>
                      <a:pt x="899143" y="697224"/>
                    </a:cubicBezTo>
                    <a:cubicBezTo>
                      <a:pt x="901393" y="687074"/>
                      <a:pt x="903121" y="676732"/>
                      <a:pt x="904328" y="666253"/>
                    </a:cubicBezTo>
                    <a:cubicBezTo>
                      <a:pt x="907455" y="639342"/>
                      <a:pt x="908004" y="611691"/>
                      <a:pt x="910747" y="585356"/>
                    </a:cubicBezTo>
                    <a:cubicBezTo>
                      <a:pt x="915520" y="536417"/>
                      <a:pt x="918702" y="486381"/>
                      <a:pt x="919635" y="436290"/>
                    </a:cubicBezTo>
                    <a:cubicBezTo>
                      <a:pt x="920540" y="386227"/>
                      <a:pt x="919223" y="336109"/>
                      <a:pt x="916288" y="287033"/>
                    </a:cubicBezTo>
                    <a:cubicBezTo>
                      <a:pt x="916233" y="286237"/>
                      <a:pt x="915959" y="285524"/>
                      <a:pt x="915712" y="284784"/>
                    </a:cubicBezTo>
                    <a:cubicBezTo>
                      <a:pt x="933296" y="258174"/>
                      <a:pt x="952498" y="232772"/>
                      <a:pt x="971866" y="207480"/>
                    </a:cubicBezTo>
                    <a:cubicBezTo>
                      <a:pt x="992357" y="180707"/>
                      <a:pt x="1013096" y="154070"/>
                      <a:pt x="1032847" y="126665"/>
                    </a:cubicBezTo>
                    <a:cubicBezTo>
                      <a:pt x="1049827" y="103074"/>
                      <a:pt x="1065930" y="78769"/>
                      <a:pt x="1080606" y="53395"/>
                    </a:cubicBezTo>
                    <a:cubicBezTo>
                      <a:pt x="1082938" y="49060"/>
                      <a:pt x="1081539" y="43684"/>
                      <a:pt x="1077369" y="41242"/>
                    </a:cubicBezTo>
                    <a:close/>
                  </a:path>
                </a:pathLst>
              </a:custGeom>
              <a:solidFill>
                <a:srgbClr val="EDDEC3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48" name="任意多边形: 形状 5247">
                <a:extLst>
                  <a:ext uri="{FF2B5EF4-FFF2-40B4-BE49-F238E27FC236}">
                    <a16:creationId xmlns:a16="http://schemas.microsoft.com/office/drawing/2014/main" id="{8C8BD866-B216-101D-FB62-16DBAF028031}"/>
                  </a:ext>
                </a:extLst>
              </p:cNvPr>
              <p:cNvSpPr/>
              <p:nvPr/>
            </p:nvSpPr>
            <p:spPr>
              <a:xfrm>
                <a:off x="9051436" y="2475393"/>
                <a:ext cx="1081723" cy="823289"/>
              </a:xfrm>
              <a:custGeom>
                <a:avLst/>
                <a:gdLst>
                  <a:gd name="connsiteX0" fmla="*/ 1077371 w 1081723"/>
                  <a:gd name="connsiteY0" fmla="*/ 41242 h 823289"/>
                  <a:gd name="connsiteX1" fmla="*/ 1075588 w 1081723"/>
                  <a:gd name="connsiteY1" fmla="*/ 40639 h 823289"/>
                  <a:gd name="connsiteX2" fmla="*/ 1072186 w 1081723"/>
                  <a:gd name="connsiteY2" fmla="*/ 38911 h 823289"/>
                  <a:gd name="connsiteX3" fmla="*/ 1041874 w 1081723"/>
                  <a:gd name="connsiteY3" fmla="*/ 35482 h 823289"/>
                  <a:gd name="connsiteX4" fmla="*/ 972937 w 1081723"/>
                  <a:gd name="connsiteY4" fmla="*/ 35289 h 823289"/>
                  <a:gd name="connsiteX5" fmla="*/ 805246 w 1081723"/>
                  <a:gd name="connsiteY5" fmla="*/ 32245 h 823289"/>
                  <a:gd name="connsiteX6" fmla="*/ 733675 w 1081723"/>
                  <a:gd name="connsiteY6" fmla="*/ 29309 h 823289"/>
                  <a:gd name="connsiteX7" fmla="*/ 299153 w 1081723"/>
                  <a:gd name="connsiteY7" fmla="*/ 3935 h 823289"/>
                  <a:gd name="connsiteX8" fmla="*/ 8455 w 1081723"/>
                  <a:gd name="connsiteY8" fmla="*/ 1877 h 823289"/>
                  <a:gd name="connsiteX9" fmla="*/ 8401 w 1081723"/>
                  <a:gd name="connsiteY9" fmla="*/ 1905 h 823289"/>
                  <a:gd name="connsiteX10" fmla="*/ 6755 w 1081723"/>
                  <a:gd name="connsiteY10" fmla="*/ 2289 h 823289"/>
                  <a:gd name="connsiteX11" fmla="*/ 7 w 1081723"/>
                  <a:gd name="connsiteY11" fmla="*/ 10930 h 823289"/>
                  <a:gd name="connsiteX12" fmla="*/ 2009 w 1081723"/>
                  <a:gd name="connsiteY12" fmla="*/ 15977 h 823289"/>
                  <a:gd name="connsiteX13" fmla="*/ 5712 w 1081723"/>
                  <a:gd name="connsiteY13" fmla="*/ 21272 h 823289"/>
                  <a:gd name="connsiteX14" fmla="*/ 33583 w 1081723"/>
                  <a:gd name="connsiteY14" fmla="*/ 64724 h 823289"/>
                  <a:gd name="connsiteX15" fmla="*/ 164818 w 1081723"/>
                  <a:gd name="connsiteY15" fmla="*/ 258613 h 823289"/>
                  <a:gd name="connsiteX16" fmla="*/ 383040 w 1081723"/>
                  <a:gd name="connsiteY16" fmla="*/ 598249 h 823289"/>
                  <a:gd name="connsiteX17" fmla="*/ 535781 w 1081723"/>
                  <a:gd name="connsiteY17" fmla="*/ 820091 h 823289"/>
                  <a:gd name="connsiteX18" fmla="*/ 546397 w 1081723"/>
                  <a:gd name="connsiteY18" fmla="*/ 821875 h 823289"/>
                  <a:gd name="connsiteX19" fmla="*/ 549031 w 1081723"/>
                  <a:gd name="connsiteY19" fmla="*/ 818171 h 823289"/>
                  <a:gd name="connsiteX20" fmla="*/ 555999 w 1081723"/>
                  <a:gd name="connsiteY20" fmla="*/ 812877 h 823289"/>
                  <a:gd name="connsiteX21" fmla="*/ 657195 w 1081723"/>
                  <a:gd name="connsiteY21" fmla="*/ 617890 h 823289"/>
                  <a:gd name="connsiteX22" fmla="*/ 685258 w 1081723"/>
                  <a:gd name="connsiteY22" fmla="*/ 575042 h 823289"/>
                  <a:gd name="connsiteX23" fmla="*/ 754085 w 1081723"/>
                  <a:gd name="connsiteY23" fmla="*/ 624392 h 823289"/>
                  <a:gd name="connsiteX24" fmla="*/ 802557 w 1081723"/>
                  <a:gd name="connsiteY24" fmla="*/ 657968 h 823289"/>
                  <a:gd name="connsiteX25" fmla="*/ 887294 w 1081723"/>
                  <a:gd name="connsiteY25" fmla="*/ 708800 h 823289"/>
                  <a:gd name="connsiteX26" fmla="*/ 899173 w 1081723"/>
                  <a:gd name="connsiteY26" fmla="*/ 705206 h 823289"/>
                  <a:gd name="connsiteX27" fmla="*/ 899145 w 1081723"/>
                  <a:gd name="connsiteY27" fmla="*/ 697224 h 823289"/>
                  <a:gd name="connsiteX28" fmla="*/ 904330 w 1081723"/>
                  <a:gd name="connsiteY28" fmla="*/ 666253 h 823289"/>
                  <a:gd name="connsiteX29" fmla="*/ 910749 w 1081723"/>
                  <a:gd name="connsiteY29" fmla="*/ 585356 h 823289"/>
                  <a:gd name="connsiteX30" fmla="*/ 919637 w 1081723"/>
                  <a:gd name="connsiteY30" fmla="*/ 436290 h 823289"/>
                  <a:gd name="connsiteX31" fmla="*/ 916290 w 1081723"/>
                  <a:gd name="connsiteY31" fmla="*/ 287033 h 823289"/>
                  <a:gd name="connsiteX32" fmla="*/ 915714 w 1081723"/>
                  <a:gd name="connsiteY32" fmla="*/ 284784 h 823289"/>
                  <a:gd name="connsiteX33" fmla="*/ 971840 w 1081723"/>
                  <a:gd name="connsiteY33" fmla="*/ 207480 h 823289"/>
                  <a:gd name="connsiteX34" fmla="*/ 1032821 w 1081723"/>
                  <a:gd name="connsiteY34" fmla="*/ 126665 h 823289"/>
                  <a:gd name="connsiteX35" fmla="*/ 1080581 w 1081723"/>
                  <a:gd name="connsiteY35" fmla="*/ 53395 h 823289"/>
                  <a:gd name="connsiteX36" fmla="*/ 1077371 w 1081723"/>
                  <a:gd name="connsiteY36" fmla="*/ 41242 h 823289"/>
                  <a:gd name="connsiteX37" fmla="*/ 641147 w 1081723"/>
                  <a:gd name="connsiteY37" fmla="*/ 607686 h 823289"/>
                  <a:gd name="connsiteX38" fmla="*/ 541514 w 1081723"/>
                  <a:gd name="connsiteY38" fmla="*/ 801685 h 823289"/>
                  <a:gd name="connsiteX39" fmla="*/ 397716 w 1081723"/>
                  <a:gd name="connsiteY39" fmla="*/ 588456 h 823289"/>
                  <a:gd name="connsiteX40" fmla="*/ 180591 w 1081723"/>
                  <a:gd name="connsiteY40" fmla="*/ 248436 h 823289"/>
                  <a:gd name="connsiteX41" fmla="*/ 48342 w 1081723"/>
                  <a:gd name="connsiteY41" fmla="*/ 54739 h 823289"/>
                  <a:gd name="connsiteX42" fmla="*/ 33748 w 1081723"/>
                  <a:gd name="connsiteY42" fmla="*/ 32217 h 823289"/>
                  <a:gd name="connsiteX43" fmla="*/ 34077 w 1081723"/>
                  <a:gd name="connsiteY43" fmla="*/ 32409 h 823289"/>
                  <a:gd name="connsiteX44" fmla="*/ 187559 w 1081723"/>
                  <a:gd name="connsiteY44" fmla="*/ 106311 h 823289"/>
                  <a:gd name="connsiteX45" fmla="*/ 407399 w 1081723"/>
                  <a:gd name="connsiteY45" fmla="*/ 241660 h 823289"/>
                  <a:gd name="connsiteX46" fmla="*/ 671131 w 1081723"/>
                  <a:gd name="connsiteY46" fmla="*/ 381893 h 823289"/>
                  <a:gd name="connsiteX47" fmla="*/ 772080 w 1081723"/>
                  <a:gd name="connsiteY47" fmla="*/ 441146 h 823289"/>
                  <a:gd name="connsiteX48" fmla="*/ 641147 w 1081723"/>
                  <a:gd name="connsiteY48" fmla="*/ 607686 h 823289"/>
                  <a:gd name="connsiteX49" fmla="*/ 762397 w 1081723"/>
                  <a:gd name="connsiteY49" fmla="*/ 607932 h 823289"/>
                  <a:gd name="connsiteX50" fmla="*/ 693926 w 1081723"/>
                  <a:gd name="connsiteY50" fmla="*/ 562313 h 823289"/>
                  <a:gd name="connsiteX51" fmla="*/ 784150 w 1081723"/>
                  <a:gd name="connsiteY51" fmla="*/ 450884 h 823289"/>
                  <a:gd name="connsiteX52" fmla="*/ 793477 w 1081723"/>
                  <a:gd name="connsiteY52" fmla="*/ 470855 h 823289"/>
                  <a:gd name="connsiteX53" fmla="*/ 815066 w 1081723"/>
                  <a:gd name="connsiteY53" fmla="*/ 537899 h 823289"/>
                  <a:gd name="connsiteX54" fmla="*/ 852593 w 1081723"/>
                  <a:gd name="connsiteY54" fmla="*/ 636215 h 823289"/>
                  <a:gd name="connsiteX55" fmla="*/ 873688 w 1081723"/>
                  <a:gd name="connsiteY55" fmla="*/ 680737 h 823289"/>
                  <a:gd name="connsiteX56" fmla="*/ 833281 w 1081723"/>
                  <a:gd name="connsiteY56" fmla="*/ 655527 h 823289"/>
                  <a:gd name="connsiteX57" fmla="*/ 762397 w 1081723"/>
                  <a:gd name="connsiteY57" fmla="*/ 607932 h 823289"/>
                  <a:gd name="connsiteX58" fmla="*/ 900627 w 1081723"/>
                  <a:gd name="connsiteY58" fmla="*/ 435769 h 823289"/>
                  <a:gd name="connsiteX59" fmla="*/ 893083 w 1081723"/>
                  <a:gd name="connsiteY59" fmla="*/ 583545 h 823289"/>
                  <a:gd name="connsiteX60" fmla="*/ 888364 w 1081723"/>
                  <a:gd name="connsiteY60" fmla="*/ 664415 h 823289"/>
                  <a:gd name="connsiteX61" fmla="*/ 887404 w 1081723"/>
                  <a:gd name="connsiteY61" fmla="*/ 672452 h 823289"/>
                  <a:gd name="connsiteX62" fmla="*/ 868696 w 1081723"/>
                  <a:gd name="connsiteY62" fmla="*/ 629549 h 823289"/>
                  <a:gd name="connsiteX63" fmla="*/ 832815 w 1081723"/>
                  <a:gd name="connsiteY63" fmla="*/ 531370 h 823289"/>
                  <a:gd name="connsiteX64" fmla="*/ 810238 w 1081723"/>
                  <a:gd name="connsiteY64" fmla="*/ 464189 h 823289"/>
                  <a:gd name="connsiteX65" fmla="*/ 795781 w 1081723"/>
                  <a:gd name="connsiteY65" fmla="*/ 435714 h 823289"/>
                  <a:gd name="connsiteX66" fmla="*/ 788841 w 1081723"/>
                  <a:gd name="connsiteY66" fmla="*/ 431819 h 823289"/>
                  <a:gd name="connsiteX67" fmla="*/ 784644 w 1081723"/>
                  <a:gd name="connsiteY67" fmla="*/ 431024 h 823289"/>
                  <a:gd name="connsiteX68" fmla="*/ 679140 w 1081723"/>
                  <a:gd name="connsiteY68" fmla="*/ 367381 h 823289"/>
                  <a:gd name="connsiteX69" fmla="*/ 416946 w 1081723"/>
                  <a:gd name="connsiteY69" fmla="*/ 225338 h 823289"/>
                  <a:gd name="connsiteX70" fmla="*/ 196776 w 1081723"/>
                  <a:gd name="connsiteY70" fmla="*/ 90318 h 823289"/>
                  <a:gd name="connsiteX71" fmla="*/ 145451 w 1081723"/>
                  <a:gd name="connsiteY71" fmla="*/ 62365 h 823289"/>
                  <a:gd name="connsiteX72" fmla="*/ 237623 w 1081723"/>
                  <a:gd name="connsiteY72" fmla="*/ 92787 h 823289"/>
                  <a:gd name="connsiteX73" fmla="*/ 437959 w 1081723"/>
                  <a:gd name="connsiteY73" fmla="*/ 152753 h 823289"/>
                  <a:gd name="connsiteX74" fmla="*/ 899228 w 1081723"/>
                  <a:gd name="connsiteY74" fmla="*/ 301078 h 823289"/>
                  <a:gd name="connsiteX75" fmla="*/ 900627 w 1081723"/>
                  <a:gd name="connsiteY75" fmla="*/ 435769 h 823289"/>
                  <a:gd name="connsiteX76" fmla="*/ 979658 w 1081723"/>
                  <a:gd name="connsiteY76" fmla="*/ 166250 h 823289"/>
                  <a:gd name="connsiteX77" fmla="*/ 900023 w 1081723"/>
                  <a:gd name="connsiteY77" fmla="*/ 280531 h 823289"/>
                  <a:gd name="connsiteX78" fmla="*/ 899008 w 1081723"/>
                  <a:gd name="connsiteY78" fmla="*/ 285058 h 823289"/>
                  <a:gd name="connsiteX79" fmla="*/ 443664 w 1081723"/>
                  <a:gd name="connsiteY79" fmla="*/ 134758 h 823289"/>
                  <a:gd name="connsiteX80" fmla="*/ 242396 w 1081723"/>
                  <a:gd name="connsiteY80" fmla="*/ 74791 h 823289"/>
                  <a:gd name="connsiteX81" fmla="*/ 83180 w 1081723"/>
                  <a:gd name="connsiteY81" fmla="*/ 22012 h 823289"/>
                  <a:gd name="connsiteX82" fmla="*/ 70150 w 1081723"/>
                  <a:gd name="connsiteY82" fmla="*/ 18227 h 823289"/>
                  <a:gd name="connsiteX83" fmla="*/ 298384 w 1081723"/>
                  <a:gd name="connsiteY83" fmla="*/ 22561 h 823289"/>
                  <a:gd name="connsiteX84" fmla="*/ 732715 w 1081723"/>
                  <a:gd name="connsiteY84" fmla="*/ 47168 h 823289"/>
                  <a:gd name="connsiteX85" fmla="*/ 828837 w 1081723"/>
                  <a:gd name="connsiteY85" fmla="*/ 50048 h 823289"/>
                  <a:gd name="connsiteX86" fmla="*/ 972636 w 1081723"/>
                  <a:gd name="connsiteY86" fmla="*/ 51310 h 823289"/>
                  <a:gd name="connsiteX87" fmla="*/ 1031587 w 1081723"/>
                  <a:gd name="connsiteY87" fmla="*/ 50624 h 823289"/>
                  <a:gd name="connsiteX88" fmla="*/ 1060336 w 1081723"/>
                  <a:gd name="connsiteY88" fmla="*/ 52462 h 823289"/>
                  <a:gd name="connsiteX89" fmla="*/ 1034248 w 1081723"/>
                  <a:gd name="connsiteY89" fmla="*/ 92211 h 823289"/>
                  <a:gd name="connsiteX90" fmla="*/ 979658 w 1081723"/>
                  <a:gd name="connsiteY90" fmla="*/ 166250 h 82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1081723" h="823289">
                    <a:moveTo>
                      <a:pt x="1077371" y="41242"/>
                    </a:moveTo>
                    <a:cubicBezTo>
                      <a:pt x="1076795" y="40913"/>
                      <a:pt x="1076192" y="40831"/>
                      <a:pt x="1075588" y="40639"/>
                    </a:cubicBezTo>
                    <a:cubicBezTo>
                      <a:pt x="1074628" y="39816"/>
                      <a:pt x="1073503" y="39157"/>
                      <a:pt x="1072186" y="38911"/>
                    </a:cubicBezTo>
                    <a:cubicBezTo>
                      <a:pt x="1062201" y="36990"/>
                      <a:pt x="1052079" y="35975"/>
                      <a:pt x="1041874" y="35482"/>
                    </a:cubicBezTo>
                    <a:cubicBezTo>
                      <a:pt x="1018914" y="34329"/>
                      <a:pt x="995569" y="35811"/>
                      <a:pt x="972937" y="35289"/>
                    </a:cubicBezTo>
                    <a:cubicBezTo>
                      <a:pt x="917058" y="34028"/>
                      <a:pt x="861125" y="33808"/>
                      <a:pt x="805246" y="32245"/>
                    </a:cubicBezTo>
                    <a:cubicBezTo>
                      <a:pt x="781380" y="31586"/>
                      <a:pt x="757514" y="30653"/>
                      <a:pt x="733675" y="29309"/>
                    </a:cubicBezTo>
                    <a:cubicBezTo>
                      <a:pt x="589164" y="21464"/>
                      <a:pt x="444158" y="9915"/>
                      <a:pt x="299153" y="3935"/>
                    </a:cubicBezTo>
                    <a:cubicBezTo>
                      <a:pt x="202208" y="-70"/>
                      <a:pt x="105236" y="-1469"/>
                      <a:pt x="8455" y="1877"/>
                    </a:cubicBezTo>
                    <a:cubicBezTo>
                      <a:pt x="8428" y="1877"/>
                      <a:pt x="8428" y="1905"/>
                      <a:pt x="8401" y="1905"/>
                    </a:cubicBezTo>
                    <a:cubicBezTo>
                      <a:pt x="7825" y="1960"/>
                      <a:pt x="7304" y="2124"/>
                      <a:pt x="6755" y="2289"/>
                    </a:cubicBezTo>
                    <a:cubicBezTo>
                      <a:pt x="2805" y="3249"/>
                      <a:pt x="-158" y="6705"/>
                      <a:pt x="7" y="10930"/>
                    </a:cubicBezTo>
                    <a:cubicBezTo>
                      <a:pt x="61" y="12878"/>
                      <a:pt x="884" y="14551"/>
                      <a:pt x="2009" y="15977"/>
                    </a:cubicBezTo>
                    <a:cubicBezTo>
                      <a:pt x="2530" y="18144"/>
                      <a:pt x="3847" y="20037"/>
                      <a:pt x="5712" y="21272"/>
                    </a:cubicBezTo>
                    <a:cubicBezTo>
                      <a:pt x="14820" y="35893"/>
                      <a:pt x="24064" y="50377"/>
                      <a:pt x="33583" y="64724"/>
                    </a:cubicBezTo>
                    <a:cubicBezTo>
                      <a:pt x="76706" y="129765"/>
                      <a:pt x="123039" y="192639"/>
                      <a:pt x="164818" y="258613"/>
                    </a:cubicBezTo>
                    <a:cubicBezTo>
                      <a:pt x="237211" y="372017"/>
                      <a:pt x="308836" y="485997"/>
                      <a:pt x="383040" y="598249"/>
                    </a:cubicBezTo>
                    <a:cubicBezTo>
                      <a:pt x="432554" y="673166"/>
                      <a:pt x="483304" y="747232"/>
                      <a:pt x="535781" y="820091"/>
                    </a:cubicBezTo>
                    <a:cubicBezTo>
                      <a:pt x="538222" y="823520"/>
                      <a:pt x="542968" y="824316"/>
                      <a:pt x="546397" y="821875"/>
                    </a:cubicBezTo>
                    <a:cubicBezTo>
                      <a:pt x="547714" y="820942"/>
                      <a:pt x="548537" y="819598"/>
                      <a:pt x="549031" y="818171"/>
                    </a:cubicBezTo>
                    <a:cubicBezTo>
                      <a:pt x="552048" y="817760"/>
                      <a:pt x="554791" y="815894"/>
                      <a:pt x="555999" y="812877"/>
                    </a:cubicBezTo>
                    <a:cubicBezTo>
                      <a:pt x="581208" y="750332"/>
                      <a:pt x="616678" y="682465"/>
                      <a:pt x="657195" y="617890"/>
                    </a:cubicBezTo>
                    <a:cubicBezTo>
                      <a:pt x="666302" y="603379"/>
                      <a:pt x="675684" y="589087"/>
                      <a:pt x="685258" y="575042"/>
                    </a:cubicBezTo>
                    <a:cubicBezTo>
                      <a:pt x="707396" y="590541"/>
                      <a:pt x="730384" y="607521"/>
                      <a:pt x="754085" y="624392"/>
                    </a:cubicBezTo>
                    <a:cubicBezTo>
                      <a:pt x="770023" y="635749"/>
                      <a:pt x="786235" y="647078"/>
                      <a:pt x="802557" y="657968"/>
                    </a:cubicBezTo>
                    <a:cubicBezTo>
                      <a:pt x="830840" y="676787"/>
                      <a:pt x="859506" y="694233"/>
                      <a:pt x="887294" y="708800"/>
                    </a:cubicBezTo>
                    <a:cubicBezTo>
                      <a:pt x="891574" y="711077"/>
                      <a:pt x="896868" y="709458"/>
                      <a:pt x="899173" y="705206"/>
                    </a:cubicBezTo>
                    <a:cubicBezTo>
                      <a:pt x="900572" y="702600"/>
                      <a:pt x="900352" y="699693"/>
                      <a:pt x="899145" y="697224"/>
                    </a:cubicBezTo>
                    <a:cubicBezTo>
                      <a:pt x="901395" y="687074"/>
                      <a:pt x="903123" y="676732"/>
                      <a:pt x="904330" y="666253"/>
                    </a:cubicBezTo>
                    <a:cubicBezTo>
                      <a:pt x="907457" y="639342"/>
                      <a:pt x="908006" y="611691"/>
                      <a:pt x="910749" y="585356"/>
                    </a:cubicBezTo>
                    <a:cubicBezTo>
                      <a:pt x="915522" y="536417"/>
                      <a:pt x="918704" y="486381"/>
                      <a:pt x="919637" y="436290"/>
                    </a:cubicBezTo>
                    <a:cubicBezTo>
                      <a:pt x="920542" y="386227"/>
                      <a:pt x="919225" y="336109"/>
                      <a:pt x="916290" y="287033"/>
                    </a:cubicBezTo>
                    <a:cubicBezTo>
                      <a:pt x="916235" y="286237"/>
                      <a:pt x="915961" y="285524"/>
                      <a:pt x="915714" y="284784"/>
                    </a:cubicBezTo>
                    <a:cubicBezTo>
                      <a:pt x="933298" y="258174"/>
                      <a:pt x="952500" y="232772"/>
                      <a:pt x="971840" y="207480"/>
                    </a:cubicBezTo>
                    <a:cubicBezTo>
                      <a:pt x="992332" y="180707"/>
                      <a:pt x="1013070" y="154070"/>
                      <a:pt x="1032821" y="126665"/>
                    </a:cubicBezTo>
                    <a:cubicBezTo>
                      <a:pt x="1049802" y="103074"/>
                      <a:pt x="1065905" y="78769"/>
                      <a:pt x="1080581" y="53395"/>
                    </a:cubicBezTo>
                    <a:cubicBezTo>
                      <a:pt x="1082940" y="49060"/>
                      <a:pt x="1081541" y="43684"/>
                      <a:pt x="1077371" y="41242"/>
                    </a:cubicBezTo>
                    <a:close/>
                    <a:moveTo>
                      <a:pt x="641147" y="607686"/>
                    </a:moveTo>
                    <a:cubicBezTo>
                      <a:pt x="600658" y="671492"/>
                      <a:pt x="566560" y="739277"/>
                      <a:pt x="541514" y="801685"/>
                    </a:cubicBezTo>
                    <a:cubicBezTo>
                      <a:pt x="492192" y="731541"/>
                      <a:pt x="444570" y="660273"/>
                      <a:pt x="397716" y="588456"/>
                    </a:cubicBezTo>
                    <a:cubicBezTo>
                      <a:pt x="324225" y="475847"/>
                      <a:pt x="252600" y="361950"/>
                      <a:pt x="180591" y="248436"/>
                    </a:cubicBezTo>
                    <a:cubicBezTo>
                      <a:pt x="138456" y="182517"/>
                      <a:pt x="91821" y="119725"/>
                      <a:pt x="48342" y="54739"/>
                    </a:cubicBezTo>
                    <a:cubicBezTo>
                      <a:pt x="43377" y="47305"/>
                      <a:pt x="38631" y="39706"/>
                      <a:pt x="33748" y="32217"/>
                    </a:cubicBezTo>
                    <a:cubicBezTo>
                      <a:pt x="33885" y="32272"/>
                      <a:pt x="33967" y="32382"/>
                      <a:pt x="34077" y="32409"/>
                    </a:cubicBezTo>
                    <a:cubicBezTo>
                      <a:pt x="87268" y="51721"/>
                      <a:pt x="138017" y="77672"/>
                      <a:pt x="187559" y="106311"/>
                    </a:cubicBezTo>
                    <a:cubicBezTo>
                      <a:pt x="262256" y="149461"/>
                      <a:pt x="334265" y="198757"/>
                      <a:pt x="407399" y="241660"/>
                    </a:cubicBezTo>
                    <a:cubicBezTo>
                      <a:pt x="493837" y="291806"/>
                      <a:pt x="583842" y="334243"/>
                      <a:pt x="671131" y="381893"/>
                    </a:cubicBezTo>
                    <a:cubicBezTo>
                      <a:pt x="705311" y="400546"/>
                      <a:pt x="739080" y="420078"/>
                      <a:pt x="772080" y="441146"/>
                    </a:cubicBezTo>
                    <a:cubicBezTo>
                      <a:pt x="725528" y="488027"/>
                      <a:pt x="680375" y="545881"/>
                      <a:pt x="641147" y="607686"/>
                    </a:cubicBezTo>
                    <a:close/>
                    <a:moveTo>
                      <a:pt x="762397" y="607932"/>
                    </a:moveTo>
                    <a:cubicBezTo>
                      <a:pt x="739025" y="592022"/>
                      <a:pt x="715982" y="576632"/>
                      <a:pt x="693926" y="562313"/>
                    </a:cubicBezTo>
                    <a:cubicBezTo>
                      <a:pt x="722428" y="521522"/>
                      <a:pt x="752768" y="483474"/>
                      <a:pt x="784150" y="450884"/>
                    </a:cubicBezTo>
                    <a:cubicBezTo>
                      <a:pt x="787662" y="457276"/>
                      <a:pt x="790816" y="463914"/>
                      <a:pt x="793477" y="470855"/>
                    </a:cubicBezTo>
                    <a:cubicBezTo>
                      <a:pt x="801981" y="492800"/>
                      <a:pt x="807440" y="516639"/>
                      <a:pt x="815066" y="537899"/>
                    </a:cubicBezTo>
                    <a:cubicBezTo>
                      <a:pt x="828371" y="573450"/>
                      <a:pt x="839591" y="605656"/>
                      <a:pt x="852593" y="636215"/>
                    </a:cubicBezTo>
                    <a:cubicBezTo>
                      <a:pt x="859040" y="651385"/>
                      <a:pt x="866007" y="666116"/>
                      <a:pt x="873688" y="680737"/>
                    </a:cubicBezTo>
                    <a:cubicBezTo>
                      <a:pt x="860329" y="672782"/>
                      <a:pt x="846832" y="664333"/>
                      <a:pt x="833281" y="655527"/>
                    </a:cubicBezTo>
                    <a:cubicBezTo>
                      <a:pt x="809635" y="640193"/>
                      <a:pt x="785851" y="623898"/>
                      <a:pt x="762397" y="607932"/>
                    </a:cubicBezTo>
                    <a:close/>
                    <a:moveTo>
                      <a:pt x="900627" y="435769"/>
                    </a:moveTo>
                    <a:cubicBezTo>
                      <a:pt x="899694" y="485394"/>
                      <a:pt x="897417" y="534991"/>
                      <a:pt x="893083" y="583545"/>
                    </a:cubicBezTo>
                    <a:cubicBezTo>
                      <a:pt x="890888" y="609908"/>
                      <a:pt x="890916" y="637504"/>
                      <a:pt x="888364" y="664415"/>
                    </a:cubicBezTo>
                    <a:cubicBezTo>
                      <a:pt x="888118" y="667103"/>
                      <a:pt x="887706" y="669764"/>
                      <a:pt x="887404" y="672452"/>
                    </a:cubicBezTo>
                    <a:cubicBezTo>
                      <a:pt x="880601" y="658325"/>
                      <a:pt x="874484" y="644088"/>
                      <a:pt x="868696" y="629549"/>
                    </a:cubicBezTo>
                    <a:cubicBezTo>
                      <a:pt x="856488" y="598907"/>
                      <a:pt x="845543" y="566867"/>
                      <a:pt x="832815" y="531370"/>
                    </a:cubicBezTo>
                    <a:cubicBezTo>
                      <a:pt x="824859" y="510083"/>
                      <a:pt x="819099" y="486134"/>
                      <a:pt x="810238" y="464189"/>
                    </a:cubicBezTo>
                    <a:cubicBezTo>
                      <a:pt x="806178" y="454176"/>
                      <a:pt x="801515" y="444547"/>
                      <a:pt x="795781" y="435714"/>
                    </a:cubicBezTo>
                    <a:cubicBezTo>
                      <a:pt x="794218" y="433218"/>
                      <a:pt x="791585" y="431956"/>
                      <a:pt x="788841" y="431819"/>
                    </a:cubicBezTo>
                    <a:cubicBezTo>
                      <a:pt x="787524" y="431133"/>
                      <a:pt x="786098" y="430886"/>
                      <a:pt x="784644" y="431024"/>
                    </a:cubicBezTo>
                    <a:cubicBezTo>
                      <a:pt x="750244" y="408337"/>
                      <a:pt x="714939" y="387352"/>
                      <a:pt x="679140" y="367381"/>
                    </a:cubicBezTo>
                    <a:cubicBezTo>
                      <a:pt x="592400" y="319019"/>
                      <a:pt x="502835" y="276060"/>
                      <a:pt x="416946" y="225338"/>
                    </a:cubicBezTo>
                    <a:cubicBezTo>
                      <a:pt x="343702" y="182544"/>
                      <a:pt x="271666" y="133222"/>
                      <a:pt x="196776" y="90318"/>
                    </a:cubicBezTo>
                    <a:cubicBezTo>
                      <a:pt x="179823" y="80607"/>
                      <a:pt x="162733" y="71280"/>
                      <a:pt x="145451" y="62365"/>
                    </a:cubicBezTo>
                    <a:cubicBezTo>
                      <a:pt x="176092" y="73475"/>
                      <a:pt x="206679" y="84557"/>
                      <a:pt x="237623" y="92787"/>
                    </a:cubicBezTo>
                    <a:cubicBezTo>
                      <a:pt x="287439" y="105954"/>
                      <a:pt x="359393" y="128037"/>
                      <a:pt x="437959" y="152753"/>
                    </a:cubicBezTo>
                    <a:cubicBezTo>
                      <a:pt x="625291" y="211650"/>
                      <a:pt x="849795" y="286402"/>
                      <a:pt x="899228" y="301078"/>
                    </a:cubicBezTo>
                    <a:cubicBezTo>
                      <a:pt x="901120" y="345518"/>
                      <a:pt x="901477" y="390644"/>
                      <a:pt x="900627" y="435769"/>
                    </a:cubicBezTo>
                    <a:close/>
                    <a:moveTo>
                      <a:pt x="979658" y="166250"/>
                    </a:moveTo>
                    <a:cubicBezTo>
                      <a:pt x="951760" y="203420"/>
                      <a:pt x="924328" y="240865"/>
                      <a:pt x="900023" y="280531"/>
                    </a:cubicBezTo>
                    <a:cubicBezTo>
                      <a:pt x="899145" y="281931"/>
                      <a:pt x="898899" y="283522"/>
                      <a:pt x="899008" y="285058"/>
                    </a:cubicBezTo>
                    <a:cubicBezTo>
                      <a:pt x="842059" y="267172"/>
                      <a:pt x="625566" y="192584"/>
                      <a:pt x="443664" y="134758"/>
                    </a:cubicBezTo>
                    <a:cubicBezTo>
                      <a:pt x="364825" y="109685"/>
                      <a:pt x="292432" y="87959"/>
                      <a:pt x="242396" y="74791"/>
                    </a:cubicBezTo>
                    <a:cubicBezTo>
                      <a:pt x="188986" y="60829"/>
                      <a:pt x="136618" y="38307"/>
                      <a:pt x="83180" y="22012"/>
                    </a:cubicBezTo>
                    <a:cubicBezTo>
                      <a:pt x="78846" y="20696"/>
                      <a:pt x="74512" y="19461"/>
                      <a:pt x="70150" y="18227"/>
                    </a:cubicBezTo>
                    <a:cubicBezTo>
                      <a:pt x="146164" y="17459"/>
                      <a:pt x="222261" y="19324"/>
                      <a:pt x="298384" y="22561"/>
                    </a:cubicBezTo>
                    <a:cubicBezTo>
                      <a:pt x="443308" y="28678"/>
                      <a:pt x="588258" y="39569"/>
                      <a:pt x="732715" y="47168"/>
                    </a:cubicBezTo>
                    <a:cubicBezTo>
                      <a:pt x="764756" y="48759"/>
                      <a:pt x="796796" y="49581"/>
                      <a:pt x="828837" y="50048"/>
                    </a:cubicBezTo>
                    <a:cubicBezTo>
                      <a:pt x="876761" y="50734"/>
                      <a:pt x="924712" y="50624"/>
                      <a:pt x="972636" y="51310"/>
                    </a:cubicBezTo>
                    <a:cubicBezTo>
                      <a:pt x="992003" y="51584"/>
                      <a:pt x="1011863" y="50350"/>
                      <a:pt x="1031587" y="50624"/>
                    </a:cubicBezTo>
                    <a:cubicBezTo>
                      <a:pt x="1041243" y="50761"/>
                      <a:pt x="1050844" y="51227"/>
                      <a:pt x="1060336" y="52462"/>
                    </a:cubicBezTo>
                    <a:cubicBezTo>
                      <a:pt x="1051969" y="65986"/>
                      <a:pt x="1043273" y="79235"/>
                      <a:pt x="1034248" y="92211"/>
                    </a:cubicBezTo>
                    <a:cubicBezTo>
                      <a:pt x="1016664" y="117393"/>
                      <a:pt x="998037" y="141726"/>
                      <a:pt x="979658" y="166250"/>
                    </a:cubicBezTo>
                    <a:close/>
                  </a:path>
                </a:pathLst>
              </a:custGeom>
              <a:solidFill>
                <a:srgbClr val="055A74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249" name="图形 291">
            <a:extLst>
              <a:ext uri="{FF2B5EF4-FFF2-40B4-BE49-F238E27FC236}">
                <a16:creationId xmlns:a16="http://schemas.microsoft.com/office/drawing/2014/main" id="{5E1D959B-6977-2BE2-B44B-A5703A125E4A}"/>
              </a:ext>
            </a:extLst>
          </p:cNvPr>
          <p:cNvGrpSpPr/>
          <p:nvPr userDrawn="1"/>
        </p:nvGrpSpPr>
        <p:grpSpPr>
          <a:xfrm rot="1577911">
            <a:off x="178648" y="5686820"/>
            <a:ext cx="1208600" cy="1930698"/>
            <a:chOff x="8545619" y="356052"/>
            <a:chExt cx="1208600" cy="1930698"/>
          </a:xfrm>
        </p:grpSpPr>
        <p:sp>
          <p:nvSpPr>
            <p:cNvPr id="5250" name="任意多边形: 形状 5249">
              <a:extLst>
                <a:ext uri="{FF2B5EF4-FFF2-40B4-BE49-F238E27FC236}">
                  <a16:creationId xmlns:a16="http://schemas.microsoft.com/office/drawing/2014/main" id="{B2AD8FB1-95AF-8A12-A8E3-009816EF5BE4}"/>
                </a:ext>
              </a:extLst>
            </p:cNvPr>
            <p:cNvSpPr/>
            <p:nvPr/>
          </p:nvSpPr>
          <p:spPr>
            <a:xfrm>
              <a:off x="8545619" y="395527"/>
              <a:ext cx="1188849" cy="1891223"/>
            </a:xfrm>
            <a:custGeom>
              <a:avLst/>
              <a:gdLst>
                <a:gd name="connsiteX0" fmla="*/ 472356 w 1188849"/>
                <a:gd name="connsiteY0" fmla="*/ 1640719 h 1891223"/>
                <a:gd name="connsiteX1" fmla="*/ 296242 w 1188849"/>
                <a:gd name="connsiteY1" fmla="*/ 1443730 h 1891223"/>
                <a:gd name="connsiteX2" fmla="*/ 250102 w 1188849"/>
                <a:gd name="connsiteY2" fmla="*/ 1391417 h 1891223"/>
                <a:gd name="connsiteX3" fmla="*/ 45843 w 1188849"/>
                <a:gd name="connsiteY3" fmla="*/ 1162168 h 1891223"/>
                <a:gd name="connsiteX4" fmla="*/ 14845 w 1188849"/>
                <a:gd name="connsiteY4" fmla="*/ 1128289 h 1891223"/>
                <a:gd name="connsiteX5" fmla="*/ 6149 w 1188849"/>
                <a:gd name="connsiteY5" fmla="*/ 1114436 h 1891223"/>
                <a:gd name="connsiteX6" fmla="*/ 4448 w 1188849"/>
                <a:gd name="connsiteY6" fmla="*/ 1109608 h 1891223"/>
                <a:gd name="connsiteX7" fmla="*/ 4366 w 1188849"/>
                <a:gd name="connsiteY7" fmla="*/ 1109334 h 1891223"/>
                <a:gd name="connsiteX8" fmla="*/ 3323 w 1188849"/>
                <a:gd name="connsiteY8" fmla="*/ 1106974 h 1891223"/>
                <a:gd name="connsiteX9" fmla="*/ 4 w 1188849"/>
                <a:gd name="connsiteY9" fmla="*/ 1089171 h 1891223"/>
                <a:gd name="connsiteX10" fmla="*/ 14214 w 1188849"/>
                <a:gd name="connsiteY10" fmla="*/ 1055402 h 1891223"/>
                <a:gd name="connsiteX11" fmla="*/ 146052 w 1188849"/>
                <a:gd name="connsiteY11" fmla="*/ 921616 h 1891223"/>
                <a:gd name="connsiteX12" fmla="*/ 346278 w 1188849"/>
                <a:gd name="connsiteY12" fmla="*/ 721061 h 1891223"/>
                <a:gd name="connsiteX13" fmla="*/ 413706 w 1188849"/>
                <a:gd name="connsiteY13" fmla="*/ 654539 h 1891223"/>
                <a:gd name="connsiteX14" fmla="*/ 549687 w 1188849"/>
                <a:gd name="connsiteY14" fmla="*/ 522316 h 1891223"/>
                <a:gd name="connsiteX15" fmla="*/ 756716 w 1188849"/>
                <a:gd name="connsiteY15" fmla="*/ 326863 h 1891223"/>
                <a:gd name="connsiteX16" fmla="*/ 826503 w 1188849"/>
                <a:gd name="connsiteY16" fmla="*/ 262700 h 1891223"/>
                <a:gd name="connsiteX17" fmla="*/ 967147 w 1188849"/>
                <a:gd name="connsiteY17" fmla="*/ 136156 h 1891223"/>
                <a:gd name="connsiteX18" fmla="*/ 1109272 w 1188849"/>
                <a:gd name="connsiteY18" fmla="*/ 12273 h 1891223"/>
                <a:gd name="connsiteX19" fmla="*/ 1176755 w 1188849"/>
                <a:gd name="connsiteY19" fmla="*/ 15291 h 1891223"/>
                <a:gd name="connsiteX20" fmla="*/ 1177742 w 1188849"/>
                <a:gd name="connsiteY20" fmla="*/ 16415 h 1891223"/>
                <a:gd name="connsiteX21" fmla="*/ 1180787 w 1188849"/>
                <a:gd name="connsiteY21" fmla="*/ 73913 h 1891223"/>
                <a:gd name="connsiteX22" fmla="*/ 1172366 w 1188849"/>
                <a:gd name="connsiteY22" fmla="*/ 115637 h 1891223"/>
                <a:gd name="connsiteX23" fmla="*/ 1158595 w 1188849"/>
                <a:gd name="connsiteY23" fmla="*/ 179581 h 1891223"/>
                <a:gd name="connsiteX24" fmla="*/ 1152038 w 1188849"/>
                <a:gd name="connsiteY24" fmla="*/ 209180 h 1891223"/>
                <a:gd name="connsiteX25" fmla="*/ 1144961 w 1188849"/>
                <a:gd name="connsiteY25" fmla="*/ 240782 h 1891223"/>
                <a:gd name="connsiteX26" fmla="*/ 1143754 w 1188849"/>
                <a:gd name="connsiteY26" fmla="*/ 254827 h 1891223"/>
                <a:gd name="connsiteX27" fmla="*/ 1139036 w 1188849"/>
                <a:gd name="connsiteY27" fmla="*/ 267061 h 1891223"/>
                <a:gd name="connsiteX28" fmla="*/ 1133796 w 1188849"/>
                <a:gd name="connsiteY28" fmla="*/ 290187 h 1891223"/>
                <a:gd name="connsiteX29" fmla="*/ 1072678 w 1188849"/>
                <a:gd name="connsiteY29" fmla="*/ 554960 h 1891223"/>
                <a:gd name="connsiteX30" fmla="*/ 1051802 w 1188849"/>
                <a:gd name="connsiteY30" fmla="*/ 644389 h 1891223"/>
                <a:gd name="connsiteX31" fmla="*/ 1012026 w 1188849"/>
                <a:gd name="connsiteY31" fmla="*/ 815756 h 1891223"/>
                <a:gd name="connsiteX32" fmla="*/ 941937 w 1188849"/>
                <a:gd name="connsiteY32" fmla="*/ 1142718 h 1891223"/>
                <a:gd name="connsiteX33" fmla="*/ 899307 w 1188849"/>
                <a:gd name="connsiteY33" fmla="*/ 1345770 h 1891223"/>
                <a:gd name="connsiteX34" fmla="*/ 869736 w 1188849"/>
                <a:gd name="connsiteY34" fmla="*/ 1478843 h 1891223"/>
                <a:gd name="connsiteX35" fmla="*/ 856513 w 1188849"/>
                <a:gd name="connsiteY35" fmla="*/ 1533460 h 1891223"/>
                <a:gd name="connsiteX36" fmla="*/ 855005 w 1188849"/>
                <a:gd name="connsiteY36" fmla="*/ 1539495 h 1891223"/>
                <a:gd name="connsiteX37" fmla="*/ 842852 w 1188849"/>
                <a:gd name="connsiteY37" fmla="*/ 1586486 h 1891223"/>
                <a:gd name="connsiteX38" fmla="*/ 840987 w 1188849"/>
                <a:gd name="connsiteY38" fmla="*/ 1599845 h 1891223"/>
                <a:gd name="connsiteX39" fmla="*/ 836488 w 1188849"/>
                <a:gd name="connsiteY39" fmla="*/ 1610489 h 1891223"/>
                <a:gd name="connsiteX40" fmla="*/ 830289 w 1188849"/>
                <a:gd name="connsiteY40" fmla="*/ 1633724 h 1891223"/>
                <a:gd name="connsiteX41" fmla="*/ 802280 w 1188849"/>
                <a:gd name="connsiteY41" fmla="*/ 1741010 h 1891223"/>
                <a:gd name="connsiteX42" fmla="*/ 777646 w 1188849"/>
                <a:gd name="connsiteY42" fmla="*/ 1851177 h 1891223"/>
                <a:gd name="connsiteX43" fmla="*/ 721960 w 1188849"/>
                <a:gd name="connsiteY43" fmla="*/ 1890652 h 1891223"/>
                <a:gd name="connsiteX44" fmla="*/ 695378 w 1188849"/>
                <a:gd name="connsiteY44" fmla="*/ 1876387 h 1891223"/>
                <a:gd name="connsiteX45" fmla="*/ 694500 w 1188849"/>
                <a:gd name="connsiteY45" fmla="*/ 1875400 h 1891223"/>
                <a:gd name="connsiteX46" fmla="*/ 485057 w 1188849"/>
                <a:gd name="connsiteY46" fmla="*/ 1654737 h 1891223"/>
                <a:gd name="connsiteX47" fmla="*/ 472356 w 1188849"/>
                <a:gd name="connsiteY47" fmla="*/ 1640719 h 1891223"/>
                <a:gd name="connsiteX48" fmla="*/ 442592 w 1188849"/>
                <a:gd name="connsiteY48" fmla="*/ 982982 h 1891223"/>
                <a:gd name="connsiteX49" fmla="*/ 420372 w 1188849"/>
                <a:gd name="connsiteY49" fmla="*/ 1007177 h 1891223"/>
                <a:gd name="connsiteX50" fmla="*/ 390114 w 1188849"/>
                <a:gd name="connsiteY50" fmla="*/ 1040671 h 1891223"/>
                <a:gd name="connsiteX51" fmla="*/ 363670 w 1188849"/>
                <a:gd name="connsiteY51" fmla="*/ 1069585 h 1891223"/>
                <a:gd name="connsiteX52" fmla="*/ 362134 w 1188849"/>
                <a:gd name="connsiteY52" fmla="*/ 1071203 h 1891223"/>
                <a:gd name="connsiteX53" fmla="*/ 346251 w 1188849"/>
                <a:gd name="connsiteY53" fmla="*/ 1087909 h 1891223"/>
                <a:gd name="connsiteX54" fmla="*/ 366057 w 1188849"/>
                <a:gd name="connsiteY54" fmla="*/ 1108044 h 1891223"/>
                <a:gd name="connsiteX55" fmla="*/ 408878 w 1188849"/>
                <a:gd name="connsiteY55" fmla="*/ 1152182 h 1891223"/>
                <a:gd name="connsiteX56" fmla="*/ 424679 w 1188849"/>
                <a:gd name="connsiteY56" fmla="*/ 1168806 h 1891223"/>
                <a:gd name="connsiteX57" fmla="*/ 453839 w 1188849"/>
                <a:gd name="connsiteY57" fmla="*/ 1199585 h 1891223"/>
                <a:gd name="connsiteX58" fmla="*/ 499321 w 1188849"/>
                <a:gd name="connsiteY58" fmla="*/ 1248798 h 1891223"/>
                <a:gd name="connsiteX59" fmla="*/ 499925 w 1188849"/>
                <a:gd name="connsiteY59" fmla="*/ 1249456 h 1891223"/>
                <a:gd name="connsiteX60" fmla="*/ 545078 w 1188849"/>
                <a:gd name="connsiteY60" fmla="*/ 1299739 h 1891223"/>
                <a:gd name="connsiteX61" fmla="*/ 567901 w 1188849"/>
                <a:gd name="connsiteY61" fmla="*/ 1325745 h 1891223"/>
                <a:gd name="connsiteX62" fmla="*/ 589573 w 1188849"/>
                <a:gd name="connsiteY62" fmla="*/ 1350516 h 1891223"/>
                <a:gd name="connsiteX63" fmla="*/ 623945 w 1188849"/>
                <a:gd name="connsiteY63" fmla="*/ 1390512 h 1891223"/>
                <a:gd name="connsiteX64" fmla="*/ 626880 w 1188849"/>
                <a:gd name="connsiteY64" fmla="*/ 1371446 h 1891223"/>
                <a:gd name="connsiteX65" fmla="*/ 639719 w 1188849"/>
                <a:gd name="connsiteY65" fmla="*/ 1300590 h 1891223"/>
                <a:gd name="connsiteX66" fmla="*/ 661664 w 1188849"/>
                <a:gd name="connsiteY66" fmla="*/ 1211600 h 1891223"/>
                <a:gd name="connsiteX67" fmla="*/ 685859 w 1188849"/>
                <a:gd name="connsiteY67" fmla="*/ 1114985 h 1891223"/>
                <a:gd name="connsiteX68" fmla="*/ 728077 w 1188849"/>
                <a:gd name="connsiteY68" fmla="*/ 945482 h 1891223"/>
                <a:gd name="connsiteX69" fmla="*/ 764095 w 1188849"/>
                <a:gd name="connsiteY69" fmla="*/ 793866 h 1891223"/>
                <a:gd name="connsiteX70" fmla="*/ 786946 w 1188849"/>
                <a:gd name="connsiteY70" fmla="*/ 677280 h 1891223"/>
                <a:gd name="connsiteX71" fmla="*/ 794353 w 1188849"/>
                <a:gd name="connsiteY71" fmla="*/ 636598 h 1891223"/>
                <a:gd name="connsiteX72" fmla="*/ 786370 w 1188849"/>
                <a:gd name="connsiteY72" fmla="*/ 644059 h 1891223"/>
                <a:gd name="connsiteX73" fmla="*/ 759706 w 1188849"/>
                <a:gd name="connsiteY73" fmla="*/ 669160 h 1891223"/>
                <a:gd name="connsiteX74" fmla="*/ 442592 w 1188849"/>
                <a:gd name="connsiteY74" fmla="*/ 982982 h 1891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188849" h="1891223">
                  <a:moveTo>
                    <a:pt x="472356" y="1640719"/>
                  </a:moveTo>
                  <a:cubicBezTo>
                    <a:pt x="408604" y="1570713"/>
                    <a:pt x="347540" y="1501858"/>
                    <a:pt x="296242" y="1443730"/>
                  </a:cubicBezTo>
                  <a:lnTo>
                    <a:pt x="250102" y="1391417"/>
                  </a:lnTo>
                  <a:cubicBezTo>
                    <a:pt x="183963" y="1316363"/>
                    <a:pt x="115548" y="1238730"/>
                    <a:pt x="45843" y="1162168"/>
                  </a:cubicBezTo>
                  <a:cubicBezTo>
                    <a:pt x="35556" y="1150893"/>
                    <a:pt x="25214" y="1139591"/>
                    <a:pt x="14845" y="1128289"/>
                  </a:cubicBezTo>
                  <a:cubicBezTo>
                    <a:pt x="11087" y="1124174"/>
                    <a:pt x="8206" y="1119566"/>
                    <a:pt x="6149" y="1114436"/>
                  </a:cubicBezTo>
                  <a:cubicBezTo>
                    <a:pt x="5491" y="1112818"/>
                    <a:pt x="4942" y="1111254"/>
                    <a:pt x="4448" y="1109608"/>
                  </a:cubicBezTo>
                  <a:cubicBezTo>
                    <a:pt x="4421" y="1109526"/>
                    <a:pt x="4393" y="1109443"/>
                    <a:pt x="4366" y="1109334"/>
                  </a:cubicBezTo>
                  <a:cubicBezTo>
                    <a:pt x="4009" y="1108566"/>
                    <a:pt x="3653" y="1107770"/>
                    <a:pt x="3323" y="1106974"/>
                  </a:cubicBezTo>
                  <a:cubicBezTo>
                    <a:pt x="1074" y="1101433"/>
                    <a:pt x="-78" y="1095398"/>
                    <a:pt x="4" y="1089171"/>
                  </a:cubicBezTo>
                  <a:cubicBezTo>
                    <a:pt x="86" y="1076662"/>
                    <a:pt x="5134" y="1064620"/>
                    <a:pt x="14214" y="1055402"/>
                  </a:cubicBezTo>
                  <a:cubicBezTo>
                    <a:pt x="57913" y="1010880"/>
                    <a:pt x="101887" y="966248"/>
                    <a:pt x="146052" y="921616"/>
                  </a:cubicBezTo>
                  <a:cubicBezTo>
                    <a:pt x="218884" y="848016"/>
                    <a:pt x="284364" y="782399"/>
                    <a:pt x="346278" y="721061"/>
                  </a:cubicBezTo>
                  <a:cubicBezTo>
                    <a:pt x="368690" y="698841"/>
                    <a:pt x="391184" y="676649"/>
                    <a:pt x="413706" y="654539"/>
                  </a:cubicBezTo>
                  <a:cubicBezTo>
                    <a:pt x="460203" y="608864"/>
                    <a:pt x="505960" y="564370"/>
                    <a:pt x="549687" y="522316"/>
                  </a:cubicBezTo>
                  <a:cubicBezTo>
                    <a:pt x="619556" y="455135"/>
                    <a:pt x="689206" y="389353"/>
                    <a:pt x="756716" y="326863"/>
                  </a:cubicBezTo>
                  <a:cubicBezTo>
                    <a:pt x="779923" y="305384"/>
                    <a:pt x="803186" y="283987"/>
                    <a:pt x="826503" y="262700"/>
                  </a:cubicBezTo>
                  <a:cubicBezTo>
                    <a:pt x="873439" y="219851"/>
                    <a:pt x="920759" y="177277"/>
                    <a:pt x="967147" y="136156"/>
                  </a:cubicBezTo>
                  <a:cubicBezTo>
                    <a:pt x="1014632" y="94103"/>
                    <a:pt x="1062446" y="52406"/>
                    <a:pt x="1109272" y="12273"/>
                  </a:cubicBezTo>
                  <a:cubicBezTo>
                    <a:pt x="1129682" y="-5201"/>
                    <a:pt x="1159308" y="-3857"/>
                    <a:pt x="1176755" y="15291"/>
                  </a:cubicBezTo>
                  <a:cubicBezTo>
                    <a:pt x="1177029" y="15592"/>
                    <a:pt x="1177468" y="16086"/>
                    <a:pt x="1177742" y="16415"/>
                  </a:cubicBezTo>
                  <a:cubicBezTo>
                    <a:pt x="1191678" y="32737"/>
                    <a:pt x="1192281" y="56219"/>
                    <a:pt x="1180787" y="73913"/>
                  </a:cubicBezTo>
                  <a:lnTo>
                    <a:pt x="1172366" y="115637"/>
                  </a:lnTo>
                  <a:lnTo>
                    <a:pt x="1158595" y="179581"/>
                  </a:lnTo>
                  <a:lnTo>
                    <a:pt x="1152038" y="209180"/>
                  </a:lnTo>
                  <a:lnTo>
                    <a:pt x="1144961" y="240782"/>
                  </a:lnTo>
                  <a:cubicBezTo>
                    <a:pt x="1145263" y="245472"/>
                    <a:pt x="1144851" y="250191"/>
                    <a:pt x="1143754" y="254827"/>
                  </a:cubicBezTo>
                  <a:cubicBezTo>
                    <a:pt x="1142739" y="259079"/>
                    <a:pt x="1141175" y="263166"/>
                    <a:pt x="1139036" y="267061"/>
                  </a:cubicBezTo>
                  <a:lnTo>
                    <a:pt x="1133796" y="290187"/>
                  </a:lnTo>
                  <a:cubicBezTo>
                    <a:pt x="1113524" y="379396"/>
                    <a:pt x="1090481" y="478562"/>
                    <a:pt x="1072678" y="554960"/>
                  </a:cubicBezTo>
                  <a:lnTo>
                    <a:pt x="1051802" y="644389"/>
                  </a:lnTo>
                  <a:cubicBezTo>
                    <a:pt x="1034876" y="716809"/>
                    <a:pt x="1020283" y="779354"/>
                    <a:pt x="1012026" y="815756"/>
                  </a:cubicBezTo>
                  <a:cubicBezTo>
                    <a:pt x="987172" y="924387"/>
                    <a:pt x="964184" y="1035377"/>
                    <a:pt x="941937" y="1142718"/>
                  </a:cubicBezTo>
                  <a:cubicBezTo>
                    <a:pt x="928138" y="1209268"/>
                    <a:pt x="913874" y="1278095"/>
                    <a:pt x="899307" y="1345770"/>
                  </a:cubicBezTo>
                  <a:cubicBezTo>
                    <a:pt x="889158" y="1392871"/>
                    <a:pt x="879501" y="1436378"/>
                    <a:pt x="869736" y="1478843"/>
                  </a:cubicBezTo>
                  <a:cubicBezTo>
                    <a:pt x="866033" y="1494973"/>
                    <a:pt x="861835" y="1512310"/>
                    <a:pt x="856513" y="1533460"/>
                  </a:cubicBezTo>
                  <a:lnTo>
                    <a:pt x="855005" y="1539495"/>
                  </a:lnTo>
                  <a:cubicBezTo>
                    <a:pt x="851027" y="1555159"/>
                    <a:pt x="846967" y="1570850"/>
                    <a:pt x="842852" y="1586486"/>
                  </a:cubicBezTo>
                  <a:cubicBezTo>
                    <a:pt x="842852" y="1590957"/>
                    <a:pt x="842249" y="1595456"/>
                    <a:pt x="840987" y="1599845"/>
                  </a:cubicBezTo>
                  <a:cubicBezTo>
                    <a:pt x="839917" y="1603549"/>
                    <a:pt x="838408" y="1607115"/>
                    <a:pt x="836488" y="1610489"/>
                  </a:cubicBezTo>
                  <a:lnTo>
                    <a:pt x="830289" y="1633724"/>
                  </a:lnTo>
                  <a:cubicBezTo>
                    <a:pt x="820907" y="1668864"/>
                    <a:pt x="811169" y="1705239"/>
                    <a:pt x="802280" y="1741010"/>
                  </a:cubicBezTo>
                  <a:cubicBezTo>
                    <a:pt x="792076" y="1781966"/>
                    <a:pt x="784011" y="1818012"/>
                    <a:pt x="777646" y="1851177"/>
                  </a:cubicBezTo>
                  <a:cubicBezTo>
                    <a:pt x="772709" y="1876963"/>
                    <a:pt x="747718" y="1894684"/>
                    <a:pt x="721960" y="1890652"/>
                  </a:cubicBezTo>
                  <a:cubicBezTo>
                    <a:pt x="711810" y="1889088"/>
                    <a:pt x="702318" y="1884013"/>
                    <a:pt x="695378" y="1876387"/>
                  </a:cubicBezTo>
                  <a:lnTo>
                    <a:pt x="694500" y="1875400"/>
                  </a:lnTo>
                  <a:cubicBezTo>
                    <a:pt x="627264" y="1807560"/>
                    <a:pt x="558712" y="1735332"/>
                    <a:pt x="485057" y="1654737"/>
                  </a:cubicBezTo>
                  <a:lnTo>
                    <a:pt x="472356" y="1640719"/>
                  </a:lnTo>
                  <a:close/>
                  <a:moveTo>
                    <a:pt x="442592" y="982982"/>
                  </a:moveTo>
                  <a:cubicBezTo>
                    <a:pt x="435103" y="990965"/>
                    <a:pt x="427724" y="999057"/>
                    <a:pt x="420372" y="1007177"/>
                  </a:cubicBezTo>
                  <a:cubicBezTo>
                    <a:pt x="413514" y="1014721"/>
                    <a:pt x="390114" y="1040671"/>
                    <a:pt x="390114" y="1040671"/>
                  </a:cubicBezTo>
                  <a:cubicBezTo>
                    <a:pt x="381364" y="1050355"/>
                    <a:pt x="372558" y="1060038"/>
                    <a:pt x="363670" y="1069585"/>
                  </a:cubicBezTo>
                  <a:lnTo>
                    <a:pt x="362134" y="1071203"/>
                  </a:lnTo>
                  <a:cubicBezTo>
                    <a:pt x="356675" y="1077046"/>
                    <a:pt x="351381" y="1082587"/>
                    <a:pt x="346251" y="1087909"/>
                  </a:cubicBezTo>
                  <a:cubicBezTo>
                    <a:pt x="352176" y="1093917"/>
                    <a:pt x="366057" y="1108044"/>
                    <a:pt x="366057" y="1108044"/>
                  </a:cubicBezTo>
                  <a:cubicBezTo>
                    <a:pt x="380459" y="1122748"/>
                    <a:pt x="394723" y="1137424"/>
                    <a:pt x="408878" y="1152182"/>
                  </a:cubicBezTo>
                  <a:lnTo>
                    <a:pt x="424679" y="1168806"/>
                  </a:lnTo>
                  <a:cubicBezTo>
                    <a:pt x="434445" y="1179038"/>
                    <a:pt x="444183" y="1189270"/>
                    <a:pt x="453839" y="1199585"/>
                  </a:cubicBezTo>
                  <a:cubicBezTo>
                    <a:pt x="469091" y="1215880"/>
                    <a:pt x="484261" y="1232284"/>
                    <a:pt x="499321" y="1248798"/>
                  </a:cubicBezTo>
                  <a:lnTo>
                    <a:pt x="499925" y="1249456"/>
                  </a:lnTo>
                  <a:cubicBezTo>
                    <a:pt x="515095" y="1266108"/>
                    <a:pt x="530128" y="1282869"/>
                    <a:pt x="545078" y="1299739"/>
                  </a:cubicBezTo>
                  <a:cubicBezTo>
                    <a:pt x="552731" y="1308353"/>
                    <a:pt x="560303" y="1317049"/>
                    <a:pt x="567901" y="1325745"/>
                  </a:cubicBezTo>
                  <a:cubicBezTo>
                    <a:pt x="567901" y="1325745"/>
                    <a:pt x="586418" y="1346867"/>
                    <a:pt x="589573" y="1350516"/>
                  </a:cubicBezTo>
                  <a:cubicBezTo>
                    <a:pt x="601067" y="1363793"/>
                    <a:pt x="612506" y="1377125"/>
                    <a:pt x="623945" y="1390512"/>
                  </a:cubicBezTo>
                  <a:cubicBezTo>
                    <a:pt x="624274" y="1388427"/>
                    <a:pt x="626880" y="1371446"/>
                    <a:pt x="626880" y="1371446"/>
                  </a:cubicBezTo>
                  <a:cubicBezTo>
                    <a:pt x="630447" y="1347937"/>
                    <a:pt x="634150" y="1323632"/>
                    <a:pt x="639719" y="1300590"/>
                  </a:cubicBezTo>
                  <a:cubicBezTo>
                    <a:pt x="646960" y="1270881"/>
                    <a:pt x="654285" y="1241254"/>
                    <a:pt x="661664" y="1211600"/>
                  </a:cubicBezTo>
                  <a:cubicBezTo>
                    <a:pt x="669674" y="1179395"/>
                    <a:pt x="677767" y="1147190"/>
                    <a:pt x="685859" y="1114985"/>
                  </a:cubicBezTo>
                  <a:cubicBezTo>
                    <a:pt x="700042" y="1058502"/>
                    <a:pt x="714251" y="1002020"/>
                    <a:pt x="728077" y="945482"/>
                  </a:cubicBezTo>
                  <a:cubicBezTo>
                    <a:pt x="738995" y="900905"/>
                    <a:pt x="751806" y="848044"/>
                    <a:pt x="764095" y="793866"/>
                  </a:cubicBezTo>
                  <a:cubicBezTo>
                    <a:pt x="772846" y="755516"/>
                    <a:pt x="780006" y="715739"/>
                    <a:pt x="786946" y="677280"/>
                  </a:cubicBezTo>
                  <a:cubicBezTo>
                    <a:pt x="789360" y="663865"/>
                    <a:pt x="791801" y="650287"/>
                    <a:pt x="794353" y="636598"/>
                  </a:cubicBezTo>
                  <a:lnTo>
                    <a:pt x="786370" y="644059"/>
                  </a:lnTo>
                  <a:cubicBezTo>
                    <a:pt x="777455" y="652399"/>
                    <a:pt x="768567" y="660766"/>
                    <a:pt x="759706" y="669160"/>
                  </a:cubicBezTo>
                  <a:lnTo>
                    <a:pt x="442592" y="982982"/>
                  </a:lnTo>
                  <a:close/>
                </a:path>
              </a:pathLst>
            </a:custGeom>
            <a:solidFill>
              <a:srgbClr val="055A74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1" name="任意多边形: 形状 5250">
              <a:extLst>
                <a:ext uri="{FF2B5EF4-FFF2-40B4-BE49-F238E27FC236}">
                  <a16:creationId xmlns:a16="http://schemas.microsoft.com/office/drawing/2014/main" id="{5878461B-DD1F-6B52-26CA-0B09F7322094}"/>
                </a:ext>
              </a:extLst>
            </p:cNvPr>
            <p:cNvSpPr/>
            <p:nvPr/>
          </p:nvSpPr>
          <p:spPr>
            <a:xfrm>
              <a:off x="8565370" y="356052"/>
              <a:ext cx="1188849" cy="1891223"/>
            </a:xfrm>
            <a:custGeom>
              <a:avLst/>
              <a:gdLst>
                <a:gd name="connsiteX0" fmla="*/ 472356 w 1188849"/>
                <a:gd name="connsiteY0" fmla="*/ 1640719 h 1891223"/>
                <a:gd name="connsiteX1" fmla="*/ 296242 w 1188849"/>
                <a:gd name="connsiteY1" fmla="*/ 1443730 h 1891223"/>
                <a:gd name="connsiteX2" fmla="*/ 250102 w 1188849"/>
                <a:gd name="connsiteY2" fmla="*/ 1391417 h 1891223"/>
                <a:gd name="connsiteX3" fmla="*/ 45843 w 1188849"/>
                <a:gd name="connsiteY3" fmla="*/ 1162168 h 1891223"/>
                <a:gd name="connsiteX4" fmla="*/ 14845 w 1188849"/>
                <a:gd name="connsiteY4" fmla="*/ 1128289 h 1891223"/>
                <a:gd name="connsiteX5" fmla="*/ 6149 w 1188849"/>
                <a:gd name="connsiteY5" fmla="*/ 1114436 h 1891223"/>
                <a:gd name="connsiteX6" fmla="*/ 4448 w 1188849"/>
                <a:gd name="connsiteY6" fmla="*/ 1109608 h 1891223"/>
                <a:gd name="connsiteX7" fmla="*/ 4366 w 1188849"/>
                <a:gd name="connsiteY7" fmla="*/ 1109334 h 1891223"/>
                <a:gd name="connsiteX8" fmla="*/ 3323 w 1188849"/>
                <a:gd name="connsiteY8" fmla="*/ 1106974 h 1891223"/>
                <a:gd name="connsiteX9" fmla="*/ 4 w 1188849"/>
                <a:gd name="connsiteY9" fmla="*/ 1089171 h 1891223"/>
                <a:gd name="connsiteX10" fmla="*/ 14214 w 1188849"/>
                <a:gd name="connsiteY10" fmla="*/ 1055402 h 1891223"/>
                <a:gd name="connsiteX11" fmla="*/ 146052 w 1188849"/>
                <a:gd name="connsiteY11" fmla="*/ 921616 h 1891223"/>
                <a:gd name="connsiteX12" fmla="*/ 346278 w 1188849"/>
                <a:gd name="connsiteY12" fmla="*/ 721061 h 1891223"/>
                <a:gd name="connsiteX13" fmla="*/ 413706 w 1188849"/>
                <a:gd name="connsiteY13" fmla="*/ 654539 h 1891223"/>
                <a:gd name="connsiteX14" fmla="*/ 549686 w 1188849"/>
                <a:gd name="connsiteY14" fmla="*/ 522316 h 1891223"/>
                <a:gd name="connsiteX15" fmla="*/ 756716 w 1188849"/>
                <a:gd name="connsiteY15" fmla="*/ 326863 h 1891223"/>
                <a:gd name="connsiteX16" fmla="*/ 826503 w 1188849"/>
                <a:gd name="connsiteY16" fmla="*/ 262700 h 1891223"/>
                <a:gd name="connsiteX17" fmla="*/ 967147 w 1188849"/>
                <a:gd name="connsiteY17" fmla="*/ 136156 h 1891223"/>
                <a:gd name="connsiteX18" fmla="*/ 1109272 w 1188849"/>
                <a:gd name="connsiteY18" fmla="*/ 12273 h 1891223"/>
                <a:gd name="connsiteX19" fmla="*/ 1176755 w 1188849"/>
                <a:gd name="connsiteY19" fmla="*/ 15291 h 1891223"/>
                <a:gd name="connsiteX20" fmla="*/ 1177742 w 1188849"/>
                <a:gd name="connsiteY20" fmla="*/ 16415 h 1891223"/>
                <a:gd name="connsiteX21" fmla="*/ 1180787 w 1188849"/>
                <a:gd name="connsiteY21" fmla="*/ 73913 h 1891223"/>
                <a:gd name="connsiteX22" fmla="*/ 1172366 w 1188849"/>
                <a:gd name="connsiteY22" fmla="*/ 115637 h 1891223"/>
                <a:gd name="connsiteX23" fmla="*/ 1158595 w 1188849"/>
                <a:gd name="connsiteY23" fmla="*/ 179581 h 1891223"/>
                <a:gd name="connsiteX24" fmla="*/ 1152039 w 1188849"/>
                <a:gd name="connsiteY24" fmla="*/ 209180 h 1891223"/>
                <a:gd name="connsiteX25" fmla="*/ 1144961 w 1188849"/>
                <a:gd name="connsiteY25" fmla="*/ 240782 h 1891223"/>
                <a:gd name="connsiteX26" fmla="*/ 1143754 w 1188849"/>
                <a:gd name="connsiteY26" fmla="*/ 254827 h 1891223"/>
                <a:gd name="connsiteX27" fmla="*/ 1139036 w 1188849"/>
                <a:gd name="connsiteY27" fmla="*/ 267061 h 1891223"/>
                <a:gd name="connsiteX28" fmla="*/ 1133796 w 1188849"/>
                <a:gd name="connsiteY28" fmla="*/ 290187 h 1891223"/>
                <a:gd name="connsiteX29" fmla="*/ 1072678 w 1188849"/>
                <a:gd name="connsiteY29" fmla="*/ 554960 h 1891223"/>
                <a:gd name="connsiteX30" fmla="*/ 1051857 w 1188849"/>
                <a:gd name="connsiteY30" fmla="*/ 644389 h 1891223"/>
                <a:gd name="connsiteX31" fmla="*/ 1012080 w 1188849"/>
                <a:gd name="connsiteY31" fmla="*/ 815756 h 1891223"/>
                <a:gd name="connsiteX32" fmla="*/ 941991 w 1188849"/>
                <a:gd name="connsiteY32" fmla="*/ 1142718 h 1891223"/>
                <a:gd name="connsiteX33" fmla="*/ 899362 w 1188849"/>
                <a:gd name="connsiteY33" fmla="*/ 1345770 h 1891223"/>
                <a:gd name="connsiteX34" fmla="*/ 869791 w 1188849"/>
                <a:gd name="connsiteY34" fmla="*/ 1478843 h 1891223"/>
                <a:gd name="connsiteX35" fmla="*/ 856569 w 1188849"/>
                <a:gd name="connsiteY35" fmla="*/ 1533460 h 1891223"/>
                <a:gd name="connsiteX36" fmla="*/ 855060 w 1188849"/>
                <a:gd name="connsiteY36" fmla="*/ 1539495 h 1891223"/>
                <a:gd name="connsiteX37" fmla="*/ 842907 w 1188849"/>
                <a:gd name="connsiteY37" fmla="*/ 1586486 h 1891223"/>
                <a:gd name="connsiteX38" fmla="*/ 841042 w 1188849"/>
                <a:gd name="connsiteY38" fmla="*/ 1599845 h 1891223"/>
                <a:gd name="connsiteX39" fmla="*/ 836543 w 1188849"/>
                <a:gd name="connsiteY39" fmla="*/ 1610489 h 1891223"/>
                <a:gd name="connsiteX40" fmla="*/ 830343 w 1188849"/>
                <a:gd name="connsiteY40" fmla="*/ 1633724 h 1891223"/>
                <a:gd name="connsiteX41" fmla="*/ 802335 w 1188849"/>
                <a:gd name="connsiteY41" fmla="*/ 1741010 h 1891223"/>
                <a:gd name="connsiteX42" fmla="*/ 777702 w 1188849"/>
                <a:gd name="connsiteY42" fmla="*/ 1851177 h 1891223"/>
                <a:gd name="connsiteX43" fmla="*/ 722014 w 1188849"/>
                <a:gd name="connsiteY43" fmla="*/ 1890652 h 1891223"/>
                <a:gd name="connsiteX44" fmla="*/ 695433 w 1188849"/>
                <a:gd name="connsiteY44" fmla="*/ 1876387 h 1891223"/>
                <a:gd name="connsiteX45" fmla="*/ 694555 w 1188849"/>
                <a:gd name="connsiteY45" fmla="*/ 1875400 h 1891223"/>
                <a:gd name="connsiteX46" fmla="*/ 485112 w 1188849"/>
                <a:gd name="connsiteY46" fmla="*/ 1654737 h 1891223"/>
                <a:gd name="connsiteX47" fmla="*/ 472356 w 1188849"/>
                <a:gd name="connsiteY47" fmla="*/ 1640719 h 1891223"/>
                <a:gd name="connsiteX48" fmla="*/ 442565 w 1188849"/>
                <a:gd name="connsiteY48" fmla="*/ 982982 h 1891223"/>
                <a:gd name="connsiteX49" fmla="*/ 420345 w 1188849"/>
                <a:gd name="connsiteY49" fmla="*/ 1007177 h 1891223"/>
                <a:gd name="connsiteX50" fmla="*/ 390087 w 1188849"/>
                <a:gd name="connsiteY50" fmla="*/ 1040671 h 1891223"/>
                <a:gd name="connsiteX51" fmla="*/ 363643 w 1188849"/>
                <a:gd name="connsiteY51" fmla="*/ 1069585 h 1891223"/>
                <a:gd name="connsiteX52" fmla="*/ 362107 w 1188849"/>
                <a:gd name="connsiteY52" fmla="*/ 1071203 h 1891223"/>
                <a:gd name="connsiteX53" fmla="*/ 346223 w 1188849"/>
                <a:gd name="connsiteY53" fmla="*/ 1087909 h 1891223"/>
                <a:gd name="connsiteX54" fmla="*/ 366029 w 1188849"/>
                <a:gd name="connsiteY54" fmla="*/ 1108044 h 1891223"/>
                <a:gd name="connsiteX55" fmla="*/ 408851 w 1188849"/>
                <a:gd name="connsiteY55" fmla="*/ 1152182 h 1891223"/>
                <a:gd name="connsiteX56" fmla="*/ 424651 w 1188849"/>
                <a:gd name="connsiteY56" fmla="*/ 1168806 h 1891223"/>
                <a:gd name="connsiteX57" fmla="*/ 453812 w 1188849"/>
                <a:gd name="connsiteY57" fmla="*/ 1199585 h 1891223"/>
                <a:gd name="connsiteX58" fmla="*/ 499294 w 1188849"/>
                <a:gd name="connsiteY58" fmla="*/ 1248798 h 1891223"/>
                <a:gd name="connsiteX59" fmla="*/ 499898 w 1188849"/>
                <a:gd name="connsiteY59" fmla="*/ 1249456 h 1891223"/>
                <a:gd name="connsiteX60" fmla="*/ 545051 w 1188849"/>
                <a:gd name="connsiteY60" fmla="*/ 1299739 h 1891223"/>
                <a:gd name="connsiteX61" fmla="*/ 567874 w 1188849"/>
                <a:gd name="connsiteY61" fmla="*/ 1325745 h 1891223"/>
                <a:gd name="connsiteX62" fmla="*/ 589545 w 1188849"/>
                <a:gd name="connsiteY62" fmla="*/ 1350516 h 1891223"/>
                <a:gd name="connsiteX63" fmla="*/ 623918 w 1188849"/>
                <a:gd name="connsiteY63" fmla="*/ 1390512 h 1891223"/>
                <a:gd name="connsiteX64" fmla="*/ 626853 w 1188849"/>
                <a:gd name="connsiteY64" fmla="*/ 1371446 h 1891223"/>
                <a:gd name="connsiteX65" fmla="*/ 639691 w 1188849"/>
                <a:gd name="connsiteY65" fmla="*/ 1300590 h 1891223"/>
                <a:gd name="connsiteX66" fmla="*/ 661637 w 1188849"/>
                <a:gd name="connsiteY66" fmla="*/ 1211600 h 1891223"/>
                <a:gd name="connsiteX67" fmla="*/ 685831 w 1188849"/>
                <a:gd name="connsiteY67" fmla="*/ 1114985 h 1891223"/>
                <a:gd name="connsiteX68" fmla="*/ 728049 w 1188849"/>
                <a:gd name="connsiteY68" fmla="*/ 945482 h 1891223"/>
                <a:gd name="connsiteX69" fmla="*/ 764068 w 1188849"/>
                <a:gd name="connsiteY69" fmla="*/ 793866 h 1891223"/>
                <a:gd name="connsiteX70" fmla="*/ 786919 w 1188849"/>
                <a:gd name="connsiteY70" fmla="*/ 677280 h 1891223"/>
                <a:gd name="connsiteX71" fmla="*/ 794325 w 1188849"/>
                <a:gd name="connsiteY71" fmla="*/ 636598 h 1891223"/>
                <a:gd name="connsiteX72" fmla="*/ 786342 w 1188849"/>
                <a:gd name="connsiteY72" fmla="*/ 644059 h 1891223"/>
                <a:gd name="connsiteX73" fmla="*/ 759678 w 1188849"/>
                <a:gd name="connsiteY73" fmla="*/ 669160 h 1891223"/>
                <a:gd name="connsiteX74" fmla="*/ 442565 w 1188849"/>
                <a:gd name="connsiteY74" fmla="*/ 982982 h 1891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188849" h="1891223">
                  <a:moveTo>
                    <a:pt x="472356" y="1640719"/>
                  </a:moveTo>
                  <a:cubicBezTo>
                    <a:pt x="408604" y="1570712"/>
                    <a:pt x="347540" y="1501858"/>
                    <a:pt x="296242" y="1443730"/>
                  </a:cubicBezTo>
                  <a:lnTo>
                    <a:pt x="250102" y="1391417"/>
                  </a:lnTo>
                  <a:cubicBezTo>
                    <a:pt x="183963" y="1316363"/>
                    <a:pt x="115548" y="1238730"/>
                    <a:pt x="45843" y="1162168"/>
                  </a:cubicBezTo>
                  <a:cubicBezTo>
                    <a:pt x="35556" y="1150893"/>
                    <a:pt x="25214" y="1139591"/>
                    <a:pt x="14845" y="1128289"/>
                  </a:cubicBezTo>
                  <a:cubicBezTo>
                    <a:pt x="11087" y="1124174"/>
                    <a:pt x="8206" y="1119566"/>
                    <a:pt x="6149" y="1114436"/>
                  </a:cubicBezTo>
                  <a:cubicBezTo>
                    <a:pt x="5491" y="1112818"/>
                    <a:pt x="4942" y="1111254"/>
                    <a:pt x="4448" y="1109608"/>
                  </a:cubicBezTo>
                  <a:cubicBezTo>
                    <a:pt x="4421" y="1109526"/>
                    <a:pt x="4393" y="1109443"/>
                    <a:pt x="4366" y="1109334"/>
                  </a:cubicBezTo>
                  <a:cubicBezTo>
                    <a:pt x="4009" y="1108566"/>
                    <a:pt x="3653" y="1107770"/>
                    <a:pt x="3323" y="1106974"/>
                  </a:cubicBezTo>
                  <a:cubicBezTo>
                    <a:pt x="1074" y="1101433"/>
                    <a:pt x="-78" y="1095398"/>
                    <a:pt x="4" y="1089171"/>
                  </a:cubicBezTo>
                  <a:cubicBezTo>
                    <a:pt x="86" y="1076690"/>
                    <a:pt x="5134" y="1064620"/>
                    <a:pt x="14214" y="1055402"/>
                  </a:cubicBezTo>
                  <a:cubicBezTo>
                    <a:pt x="57913" y="1010880"/>
                    <a:pt x="101886" y="966248"/>
                    <a:pt x="146052" y="921616"/>
                  </a:cubicBezTo>
                  <a:cubicBezTo>
                    <a:pt x="218884" y="848016"/>
                    <a:pt x="284364" y="782399"/>
                    <a:pt x="346278" y="721061"/>
                  </a:cubicBezTo>
                  <a:cubicBezTo>
                    <a:pt x="368690" y="698841"/>
                    <a:pt x="391185" y="676649"/>
                    <a:pt x="413706" y="654539"/>
                  </a:cubicBezTo>
                  <a:cubicBezTo>
                    <a:pt x="460203" y="608864"/>
                    <a:pt x="505960" y="564370"/>
                    <a:pt x="549686" y="522316"/>
                  </a:cubicBezTo>
                  <a:cubicBezTo>
                    <a:pt x="619556" y="455135"/>
                    <a:pt x="689206" y="389353"/>
                    <a:pt x="756716" y="326863"/>
                  </a:cubicBezTo>
                  <a:cubicBezTo>
                    <a:pt x="779923" y="305384"/>
                    <a:pt x="803186" y="283987"/>
                    <a:pt x="826503" y="262700"/>
                  </a:cubicBezTo>
                  <a:cubicBezTo>
                    <a:pt x="873439" y="219851"/>
                    <a:pt x="920759" y="177277"/>
                    <a:pt x="967147" y="136156"/>
                  </a:cubicBezTo>
                  <a:cubicBezTo>
                    <a:pt x="1014632" y="94103"/>
                    <a:pt x="1062446" y="52406"/>
                    <a:pt x="1109272" y="12273"/>
                  </a:cubicBezTo>
                  <a:cubicBezTo>
                    <a:pt x="1129681" y="-5201"/>
                    <a:pt x="1159308" y="-3857"/>
                    <a:pt x="1176755" y="15291"/>
                  </a:cubicBezTo>
                  <a:cubicBezTo>
                    <a:pt x="1177029" y="15592"/>
                    <a:pt x="1177468" y="16086"/>
                    <a:pt x="1177742" y="16415"/>
                  </a:cubicBezTo>
                  <a:cubicBezTo>
                    <a:pt x="1191678" y="32737"/>
                    <a:pt x="1192281" y="56219"/>
                    <a:pt x="1180787" y="73913"/>
                  </a:cubicBezTo>
                  <a:lnTo>
                    <a:pt x="1172366" y="115637"/>
                  </a:lnTo>
                  <a:lnTo>
                    <a:pt x="1158595" y="179581"/>
                  </a:lnTo>
                  <a:lnTo>
                    <a:pt x="1152039" y="209180"/>
                  </a:lnTo>
                  <a:lnTo>
                    <a:pt x="1144961" y="240782"/>
                  </a:lnTo>
                  <a:cubicBezTo>
                    <a:pt x="1145263" y="245473"/>
                    <a:pt x="1144851" y="250191"/>
                    <a:pt x="1143754" y="254827"/>
                  </a:cubicBezTo>
                  <a:cubicBezTo>
                    <a:pt x="1142739" y="259079"/>
                    <a:pt x="1141176" y="263166"/>
                    <a:pt x="1139036" y="267061"/>
                  </a:cubicBezTo>
                  <a:lnTo>
                    <a:pt x="1133796" y="290187"/>
                  </a:lnTo>
                  <a:cubicBezTo>
                    <a:pt x="1113524" y="379396"/>
                    <a:pt x="1090481" y="478562"/>
                    <a:pt x="1072678" y="554960"/>
                  </a:cubicBezTo>
                  <a:lnTo>
                    <a:pt x="1051857" y="644389"/>
                  </a:lnTo>
                  <a:cubicBezTo>
                    <a:pt x="1034931" y="716809"/>
                    <a:pt x="1020337" y="779354"/>
                    <a:pt x="1012080" y="815756"/>
                  </a:cubicBezTo>
                  <a:cubicBezTo>
                    <a:pt x="987227" y="924387"/>
                    <a:pt x="964239" y="1035377"/>
                    <a:pt x="941991" y="1142718"/>
                  </a:cubicBezTo>
                  <a:cubicBezTo>
                    <a:pt x="928193" y="1209268"/>
                    <a:pt x="913929" y="1278095"/>
                    <a:pt x="899362" y="1345770"/>
                  </a:cubicBezTo>
                  <a:cubicBezTo>
                    <a:pt x="889212" y="1392871"/>
                    <a:pt x="879556" y="1436378"/>
                    <a:pt x="869791" y="1478843"/>
                  </a:cubicBezTo>
                  <a:cubicBezTo>
                    <a:pt x="866087" y="1494973"/>
                    <a:pt x="861890" y="1512310"/>
                    <a:pt x="856569" y="1533460"/>
                  </a:cubicBezTo>
                  <a:lnTo>
                    <a:pt x="855060" y="1539495"/>
                  </a:lnTo>
                  <a:cubicBezTo>
                    <a:pt x="851082" y="1555159"/>
                    <a:pt x="847022" y="1570850"/>
                    <a:pt x="842907" y="1586486"/>
                  </a:cubicBezTo>
                  <a:cubicBezTo>
                    <a:pt x="842907" y="1590957"/>
                    <a:pt x="842304" y="1595456"/>
                    <a:pt x="841042" y="1599845"/>
                  </a:cubicBezTo>
                  <a:cubicBezTo>
                    <a:pt x="839972" y="1603549"/>
                    <a:pt x="838463" y="1607115"/>
                    <a:pt x="836543" y="1610489"/>
                  </a:cubicBezTo>
                  <a:lnTo>
                    <a:pt x="830343" y="1633724"/>
                  </a:lnTo>
                  <a:cubicBezTo>
                    <a:pt x="820961" y="1668864"/>
                    <a:pt x="811223" y="1705239"/>
                    <a:pt x="802335" y="1741010"/>
                  </a:cubicBezTo>
                  <a:cubicBezTo>
                    <a:pt x="792130" y="1781966"/>
                    <a:pt x="784066" y="1818012"/>
                    <a:pt x="777702" y="1851177"/>
                  </a:cubicBezTo>
                  <a:cubicBezTo>
                    <a:pt x="772764" y="1876963"/>
                    <a:pt x="747773" y="1894684"/>
                    <a:pt x="722014" y="1890652"/>
                  </a:cubicBezTo>
                  <a:cubicBezTo>
                    <a:pt x="711865" y="1889088"/>
                    <a:pt x="702373" y="1884013"/>
                    <a:pt x="695433" y="1876387"/>
                  </a:cubicBezTo>
                  <a:lnTo>
                    <a:pt x="694555" y="1875400"/>
                  </a:lnTo>
                  <a:cubicBezTo>
                    <a:pt x="627319" y="1807560"/>
                    <a:pt x="558767" y="1735332"/>
                    <a:pt x="485112" y="1654737"/>
                  </a:cubicBezTo>
                  <a:lnTo>
                    <a:pt x="472356" y="1640719"/>
                  </a:lnTo>
                  <a:close/>
                  <a:moveTo>
                    <a:pt x="442565" y="982982"/>
                  </a:moveTo>
                  <a:cubicBezTo>
                    <a:pt x="435076" y="990965"/>
                    <a:pt x="427696" y="999057"/>
                    <a:pt x="420345" y="1007177"/>
                  </a:cubicBezTo>
                  <a:cubicBezTo>
                    <a:pt x="413487" y="1014721"/>
                    <a:pt x="390087" y="1040671"/>
                    <a:pt x="390087" y="1040671"/>
                  </a:cubicBezTo>
                  <a:cubicBezTo>
                    <a:pt x="381336" y="1050355"/>
                    <a:pt x="372531" y="1060038"/>
                    <a:pt x="363643" y="1069585"/>
                  </a:cubicBezTo>
                  <a:lnTo>
                    <a:pt x="362107" y="1071203"/>
                  </a:lnTo>
                  <a:cubicBezTo>
                    <a:pt x="356647" y="1077046"/>
                    <a:pt x="351353" y="1082615"/>
                    <a:pt x="346223" y="1087909"/>
                  </a:cubicBezTo>
                  <a:cubicBezTo>
                    <a:pt x="352149" y="1093917"/>
                    <a:pt x="366029" y="1108044"/>
                    <a:pt x="366029" y="1108044"/>
                  </a:cubicBezTo>
                  <a:cubicBezTo>
                    <a:pt x="380431" y="1122748"/>
                    <a:pt x="394696" y="1137424"/>
                    <a:pt x="408851" y="1152182"/>
                  </a:cubicBezTo>
                  <a:lnTo>
                    <a:pt x="424651" y="1168806"/>
                  </a:lnTo>
                  <a:cubicBezTo>
                    <a:pt x="434417" y="1179038"/>
                    <a:pt x="444156" y="1189270"/>
                    <a:pt x="453812" y="1199585"/>
                  </a:cubicBezTo>
                  <a:cubicBezTo>
                    <a:pt x="469064" y="1215880"/>
                    <a:pt x="484234" y="1232284"/>
                    <a:pt x="499294" y="1248798"/>
                  </a:cubicBezTo>
                  <a:lnTo>
                    <a:pt x="499898" y="1249456"/>
                  </a:lnTo>
                  <a:cubicBezTo>
                    <a:pt x="515067" y="1266108"/>
                    <a:pt x="530100" y="1282869"/>
                    <a:pt x="545051" y="1299739"/>
                  </a:cubicBezTo>
                  <a:cubicBezTo>
                    <a:pt x="552704" y="1308353"/>
                    <a:pt x="560275" y="1317049"/>
                    <a:pt x="567874" y="1325745"/>
                  </a:cubicBezTo>
                  <a:cubicBezTo>
                    <a:pt x="567874" y="1325745"/>
                    <a:pt x="586390" y="1346867"/>
                    <a:pt x="589545" y="1350516"/>
                  </a:cubicBezTo>
                  <a:cubicBezTo>
                    <a:pt x="601039" y="1363793"/>
                    <a:pt x="612478" y="1377125"/>
                    <a:pt x="623918" y="1390512"/>
                  </a:cubicBezTo>
                  <a:cubicBezTo>
                    <a:pt x="624247" y="1388427"/>
                    <a:pt x="626853" y="1371446"/>
                    <a:pt x="626853" y="1371446"/>
                  </a:cubicBezTo>
                  <a:cubicBezTo>
                    <a:pt x="630419" y="1347937"/>
                    <a:pt x="634122" y="1323632"/>
                    <a:pt x="639691" y="1300590"/>
                  </a:cubicBezTo>
                  <a:cubicBezTo>
                    <a:pt x="646933" y="1270881"/>
                    <a:pt x="654258" y="1241254"/>
                    <a:pt x="661637" y="1211600"/>
                  </a:cubicBezTo>
                  <a:cubicBezTo>
                    <a:pt x="669647" y="1179395"/>
                    <a:pt x="677739" y="1147190"/>
                    <a:pt x="685831" y="1114985"/>
                  </a:cubicBezTo>
                  <a:cubicBezTo>
                    <a:pt x="700014" y="1058502"/>
                    <a:pt x="714224" y="1002020"/>
                    <a:pt x="728049" y="945482"/>
                  </a:cubicBezTo>
                  <a:cubicBezTo>
                    <a:pt x="738967" y="900905"/>
                    <a:pt x="751778" y="848044"/>
                    <a:pt x="764068" y="793866"/>
                  </a:cubicBezTo>
                  <a:cubicBezTo>
                    <a:pt x="772819" y="755516"/>
                    <a:pt x="779978" y="715739"/>
                    <a:pt x="786919" y="677280"/>
                  </a:cubicBezTo>
                  <a:cubicBezTo>
                    <a:pt x="789333" y="663865"/>
                    <a:pt x="791774" y="650287"/>
                    <a:pt x="794325" y="636598"/>
                  </a:cubicBezTo>
                  <a:lnTo>
                    <a:pt x="786342" y="644059"/>
                  </a:lnTo>
                  <a:cubicBezTo>
                    <a:pt x="777427" y="652399"/>
                    <a:pt x="768539" y="660766"/>
                    <a:pt x="759678" y="669160"/>
                  </a:cubicBezTo>
                  <a:lnTo>
                    <a:pt x="442565" y="982982"/>
                  </a:ln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252" name="图形 291">
              <a:extLst>
                <a:ext uri="{FF2B5EF4-FFF2-40B4-BE49-F238E27FC236}">
                  <a16:creationId xmlns:a16="http://schemas.microsoft.com/office/drawing/2014/main" id="{7018F132-2A69-E48C-E0A4-91335916A7D6}"/>
                </a:ext>
              </a:extLst>
            </p:cNvPr>
            <p:cNvGrpSpPr/>
            <p:nvPr/>
          </p:nvGrpSpPr>
          <p:grpSpPr>
            <a:xfrm>
              <a:off x="8605933" y="396565"/>
              <a:ext cx="1107819" cy="1810311"/>
              <a:chOff x="8605933" y="396565"/>
              <a:chExt cx="1107819" cy="1810311"/>
            </a:xfrm>
          </p:grpSpPr>
          <p:sp>
            <p:nvSpPr>
              <p:cNvPr id="5253" name="任意多边形: 形状 5252">
                <a:extLst>
                  <a:ext uri="{FF2B5EF4-FFF2-40B4-BE49-F238E27FC236}">
                    <a16:creationId xmlns:a16="http://schemas.microsoft.com/office/drawing/2014/main" id="{43B2E203-0551-ECBA-8B45-E26C9A84F3A7}"/>
                  </a:ext>
                </a:extLst>
              </p:cNvPr>
              <p:cNvSpPr/>
              <p:nvPr/>
            </p:nvSpPr>
            <p:spPr>
              <a:xfrm>
                <a:off x="8621912" y="429636"/>
                <a:ext cx="1066940" cy="1755373"/>
              </a:xfrm>
              <a:custGeom>
                <a:avLst/>
                <a:gdLst>
                  <a:gd name="connsiteX0" fmla="*/ 641882 w 1066940"/>
                  <a:gd name="connsiteY0" fmla="*/ 385694 h 1755373"/>
                  <a:gd name="connsiteX1" fmla="*/ 380976 w 1066940"/>
                  <a:gd name="connsiteY1" fmla="*/ 636477 h 1755373"/>
                  <a:gd name="connsiteX2" fmla="*/ 0 w 1066940"/>
                  <a:gd name="connsiteY2" fmla="*/ 1015231 h 1755373"/>
                  <a:gd name="connsiteX3" fmla="*/ 686 w 1066940"/>
                  <a:gd name="connsiteY3" fmla="*/ 1015725 h 1755373"/>
                  <a:gd name="connsiteX4" fmla="*/ 283839 w 1066940"/>
                  <a:gd name="connsiteY4" fmla="*/ 1331138 h 1755373"/>
                  <a:gd name="connsiteX5" fmla="*/ 471364 w 1066940"/>
                  <a:gd name="connsiteY5" fmla="*/ 1542200 h 1755373"/>
                  <a:gd name="connsiteX6" fmla="*/ 670301 w 1066940"/>
                  <a:gd name="connsiteY6" fmla="*/ 1755374 h 1755373"/>
                  <a:gd name="connsiteX7" fmla="*/ 692384 w 1066940"/>
                  <a:gd name="connsiteY7" fmla="*/ 1655960 h 1755373"/>
                  <a:gd name="connsiteX8" fmla="*/ 710132 w 1066940"/>
                  <a:gd name="connsiteY8" fmla="*/ 1585954 h 1755373"/>
                  <a:gd name="connsiteX9" fmla="*/ 708569 w 1066940"/>
                  <a:gd name="connsiteY9" fmla="*/ 1585899 h 1755373"/>
                  <a:gd name="connsiteX10" fmla="*/ 680423 w 1066940"/>
                  <a:gd name="connsiteY10" fmla="*/ 1580083 h 1755373"/>
                  <a:gd name="connsiteX11" fmla="*/ 652854 w 1066940"/>
                  <a:gd name="connsiteY11" fmla="*/ 1571826 h 1755373"/>
                  <a:gd name="connsiteX12" fmla="*/ 647971 w 1066940"/>
                  <a:gd name="connsiteY12" fmla="*/ 1563377 h 1755373"/>
                  <a:gd name="connsiteX13" fmla="*/ 656613 w 1066940"/>
                  <a:gd name="connsiteY13" fmla="*/ 1558220 h 1755373"/>
                  <a:gd name="connsiteX14" fmla="*/ 684922 w 1066940"/>
                  <a:gd name="connsiteY14" fmla="*/ 1563158 h 1755373"/>
                  <a:gd name="connsiteX15" fmla="*/ 712738 w 1066940"/>
                  <a:gd name="connsiteY15" fmla="*/ 1570208 h 1755373"/>
                  <a:gd name="connsiteX16" fmla="*/ 714082 w 1066940"/>
                  <a:gd name="connsiteY16" fmla="*/ 1570839 h 1755373"/>
                  <a:gd name="connsiteX17" fmla="*/ 727277 w 1066940"/>
                  <a:gd name="connsiteY17" fmla="*/ 1520391 h 1755373"/>
                  <a:gd name="connsiteX18" fmla="*/ 680149 w 1066940"/>
                  <a:gd name="connsiteY18" fmla="*/ 1510269 h 1755373"/>
                  <a:gd name="connsiteX19" fmla="*/ 624627 w 1066940"/>
                  <a:gd name="connsiteY19" fmla="*/ 1497623 h 1755373"/>
                  <a:gd name="connsiteX20" fmla="*/ 619332 w 1066940"/>
                  <a:gd name="connsiteY20" fmla="*/ 1489420 h 1755373"/>
                  <a:gd name="connsiteX21" fmla="*/ 627727 w 1066940"/>
                  <a:gd name="connsiteY21" fmla="*/ 1483852 h 1755373"/>
                  <a:gd name="connsiteX22" fmla="*/ 684236 w 1066940"/>
                  <a:gd name="connsiteY22" fmla="*/ 1493234 h 1755373"/>
                  <a:gd name="connsiteX23" fmla="*/ 731447 w 1066940"/>
                  <a:gd name="connsiteY23" fmla="*/ 1504371 h 1755373"/>
                  <a:gd name="connsiteX24" fmla="*/ 750210 w 1066940"/>
                  <a:gd name="connsiteY24" fmla="*/ 1429701 h 1755373"/>
                  <a:gd name="connsiteX25" fmla="*/ 724534 w 1066940"/>
                  <a:gd name="connsiteY25" fmla="*/ 1424654 h 1755373"/>
                  <a:gd name="connsiteX26" fmla="*/ 696910 w 1066940"/>
                  <a:gd name="connsiteY26" fmla="*/ 1417302 h 1755373"/>
                  <a:gd name="connsiteX27" fmla="*/ 691808 w 1066940"/>
                  <a:gd name="connsiteY27" fmla="*/ 1408990 h 1755373"/>
                  <a:gd name="connsiteX28" fmla="*/ 700339 w 1066940"/>
                  <a:gd name="connsiteY28" fmla="*/ 1403641 h 1755373"/>
                  <a:gd name="connsiteX29" fmla="*/ 728539 w 1066940"/>
                  <a:gd name="connsiteY29" fmla="*/ 1407646 h 1755373"/>
                  <a:gd name="connsiteX30" fmla="*/ 753941 w 1066940"/>
                  <a:gd name="connsiteY30" fmla="*/ 1413763 h 1755373"/>
                  <a:gd name="connsiteX31" fmla="*/ 758413 w 1066940"/>
                  <a:gd name="connsiteY31" fmla="*/ 1394588 h 1755373"/>
                  <a:gd name="connsiteX32" fmla="*/ 770894 w 1066940"/>
                  <a:gd name="connsiteY32" fmla="*/ 1337420 h 1755373"/>
                  <a:gd name="connsiteX33" fmla="*/ 769934 w 1066940"/>
                  <a:gd name="connsiteY33" fmla="*/ 1337337 h 1755373"/>
                  <a:gd name="connsiteX34" fmla="*/ 685773 w 1066940"/>
                  <a:gd name="connsiteY34" fmla="*/ 1314295 h 1755373"/>
                  <a:gd name="connsiteX35" fmla="*/ 680506 w 1066940"/>
                  <a:gd name="connsiteY35" fmla="*/ 1306092 h 1755373"/>
                  <a:gd name="connsiteX36" fmla="*/ 688927 w 1066940"/>
                  <a:gd name="connsiteY36" fmla="*/ 1300551 h 1755373"/>
                  <a:gd name="connsiteX37" fmla="*/ 732764 w 1066940"/>
                  <a:gd name="connsiteY37" fmla="*/ 1309110 h 1755373"/>
                  <a:gd name="connsiteX38" fmla="*/ 774350 w 1066940"/>
                  <a:gd name="connsiteY38" fmla="*/ 1321646 h 1755373"/>
                  <a:gd name="connsiteX39" fmla="*/ 793498 w 1066940"/>
                  <a:gd name="connsiteY39" fmla="*/ 1232547 h 1755373"/>
                  <a:gd name="connsiteX40" fmla="*/ 771498 w 1066940"/>
                  <a:gd name="connsiteY40" fmla="*/ 1228405 h 1755373"/>
                  <a:gd name="connsiteX41" fmla="*/ 748455 w 1066940"/>
                  <a:gd name="connsiteY41" fmla="*/ 1221465 h 1755373"/>
                  <a:gd name="connsiteX42" fmla="*/ 743682 w 1066940"/>
                  <a:gd name="connsiteY42" fmla="*/ 1212961 h 1755373"/>
                  <a:gd name="connsiteX43" fmla="*/ 752377 w 1066940"/>
                  <a:gd name="connsiteY43" fmla="*/ 1207913 h 1755373"/>
                  <a:gd name="connsiteX44" fmla="*/ 775640 w 1066940"/>
                  <a:gd name="connsiteY44" fmla="*/ 1211425 h 1755373"/>
                  <a:gd name="connsiteX45" fmla="*/ 796845 w 1066940"/>
                  <a:gd name="connsiteY45" fmla="*/ 1216554 h 1755373"/>
                  <a:gd name="connsiteX46" fmla="*/ 812069 w 1066940"/>
                  <a:gd name="connsiteY46" fmla="*/ 1143421 h 1755373"/>
                  <a:gd name="connsiteX47" fmla="*/ 811878 w 1066940"/>
                  <a:gd name="connsiteY47" fmla="*/ 1143421 h 1755373"/>
                  <a:gd name="connsiteX48" fmla="*/ 766587 w 1066940"/>
                  <a:gd name="connsiteY48" fmla="*/ 1135630 h 1755373"/>
                  <a:gd name="connsiteX49" fmla="*/ 721873 w 1066940"/>
                  <a:gd name="connsiteY49" fmla="*/ 1125672 h 1755373"/>
                  <a:gd name="connsiteX50" fmla="*/ 716469 w 1066940"/>
                  <a:gd name="connsiteY50" fmla="*/ 1117552 h 1755373"/>
                  <a:gd name="connsiteX51" fmla="*/ 724808 w 1066940"/>
                  <a:gd name="connsiteY51" fmla="*/ 1111901 h 1755373"/>
                  <a:gd name="connsiteX52" fmla="*/ 770373 w 1066940"/>
                  <a:gd name="connsiteY52" fmla="*/ 1118540 h 1755373"/>
                  <a:gd name="connsiteX53" fmla="*/ 815307 w 1066940"/>
                  <a:gd name="connsiteY53" fmla="*/ 1127538 h 1755373"/>
                  <a:gd name="connsiteX54" fmla="*/ 815334 w 1066940"/>
                  <a:gd name="connsiteY54" fmla="*/ 1127565 h 1755373"/>
                  <a:gd name="connsiteX55" fmla="*/ 833275 w 1066940"/>
                  <a:gd name="connsiteY55" fmla="*/ 1039892 h 1755373"/>
                  <a:gd name="connsiteX56" fmla="*/ 827843 w 1066940"/>
                  <a:gd name="connsiteY56" fmla="*/ 1040825 h 1755373"/>
                  <a:gd name="connsiteX57" fmla="*/ 799314 w 1066940"/>
                  <a:gd name="connsiteY57" fmla="*/ 1035037 h 1755373"/>
                  <a:gd name="connsiteX58" fmla="*/ 771964 w 1066940"/>
                  <a:gd name="connsiteY58" fmla="*/ 1027328 h 1755373"/>
                  <a:gd name="connsiteX59" fmla="*/ 766615 w 1066940"/>
                  <a:gd name="connsiteY59" fmla="*/ 1019181 h 1755373"/>
                  <a:gd name="connsiteX60" fmla="*/ 774982 w 1066940"/>
                  <a:gd name="connsiteY60" fmla="*/ 1013558 h 1755373"/>
                  <a:gd name="connsiteX61" fmla="*/ 803895 w 1066940"/>
                  <a:gd name="connsiteY61" fmla="*/ 1018111 h 1755373"/>
                  <a:gd name="connsiteX62" fmla="*/ 831546 w 1066940"/>
                  <a:gd name="connsiteY62" fmla="*/ 1024997 h 1755373"/>
                  <a:gd name="connsiteX63" fmla="*/ 835798 w 1066940"/>
                  <a:gd name="connsiteY63" fmla="*/ 1027630 h 1755373"/>
                  <a:gd name="connsiteX64" fmla="*/ 853190 w 1066940"/>
                  <a:gd name="connsiteY64" fmla="*/ 943716 h 1755373"/>
                  <a:gd name="connsiteX65" fmla="*/ 818955 w 1066940"/>
                  <a:gd name="connsiteY65" fmla="*/ 934581 h 1755373"/>
                  <a:gd name="connsiteX66" fmla="*/ 795418 w 1066940"/>
                  <a:gd name="connsiteY66" fmla="*/ 928409 h 1755373"/>
                  <a:gd name="connsiteX67" fmla="*/ 770044 w 1066940"/>
                  <a:gd name="connsiteY67" fmla="*/ 922730 h 1755373"/>
                  <a:gd name="connsiteX68" fmla="*/ 764311 w 1066940"/>
                  <a:gd name="connsiteY68" fmla="*/ 914857 h 1755373"/>
                  <a:gd name="connsiteX69" fmla="*/ 772403 w 1066940"/>
                  <a:gd name="connsiteY69" fmla="*/ 908850 h 1755373"/>
                  <a:gd name="connsiteX70" fmla="*/ 816980 w 1066940"/>
                  <a:gd name="connsiteY70" fmla="*/ 915954 h 1755373"/>
                  <a:gd name="connsiteX71" fmla="*/ 856537 w 1066940"/>
                  <a:gd name="connsiteY71" fmla="*/ 927586 h 1755373"/>
                  <a:gd name="connsiteX72" fmla="*/ 869841 w 1066940"/>
                  <a:gd name="connsiteY72" fmla="*/ 863834 h 1755373"/>
                  <a:gd name="connsiteX73" fmla="*/ 877852 w 1066940"/>
                  <a:gd name="connsiteY73" fmla="*/ 827431 h 1755373"/>
                  <a:gd name="connsiteX74" fmla="*/ 873874 w 1066940"/>
                  <a:gd name="connsiteY74" fmla="*/ 827514 h 1755373"/>
                  <a:gd name="connsiteX75" fmla="*/ 847704 w 1066940"/>
                  <a:gd name="connsiteY75" fmla="*/ 821314 h 1755373"/>
                  <a:gd name="connsiteX76" fmla="*/ 822247 w 1066940"/>
                  <a:gd name="connsiteY76" fmla="*/ 814319 h 1755373"/>
                  <a:gd name="connsiteX77" fmla="*/ 816678 w 1066940"/>
                  <a:gd name="connsiteY77" fmla="*/ 806336 h 1755373"/>
                  <a:gd name="connsiteX78" fmla="*/ 824908 w 1066940"/>
                  <a:gd name="connsiteY78" fmla="*/ 800493 h 1755373"/>
                  <a:gd name="connsiteX79" fmla="*/ 852450 w 1066940"/>
                  <a:gd name="connsiteY79" fmla="*/ 804443 h 1755373"/>
                  <a:gd name="connsiteX80" fmla="*/ 878565 w 1066940"/>
                  <a:gd name="connsiteY80" fmla="*/ 811905 h 1755373"/>
                  <a:gd name="connsiteX81" fmla="*/ 881034 w 1066940"/>
                  <a:gd name="connsiteY81" fmla="*/ 813139 h 1755373"/>
                  <a:gd name="connsiteX82" fmla="*/ 899057 w 1066940"/>
                  <a:gd name="connsiteY82" fmla="*/ 731227 h 1755373"/>
                  <a:gd name="connsiteX83" fmla="*/ 903171 w 1066940"/>
                  <a:gd name="connsiteY83" fmla="*/ 713287 h 1755373"/>
                  <a:gd name="connsiteX84" fmla="*/ 872475 w 1066940"/>
                  <a:gd name="connsiteY84" fmla="*/ 706593 h 1755373"/>
                  <a:gd name="connsiteX85" fmla="*/ 849926 w 1066940"/>
                  <a:gd name="connsiteY85" fmla="*/ 701573 h 1755373"/>
                  <a:gd name="connsiteX86" fmla="*/ 812399 w 1066940"/>
                  <a:gd name="connsiteY86" fmla="*/ 691643 h 1755373"/>
                  <a:gd name="connsiteX87" fmla="*/ 807543 w 1066940"/>
                  <a:gd name="connsiteY87" fmla="*/ 683167 h 1755373"/>
                  <a:gd name="connsiteX88" fmla="*/ 816212 w 1066940"/>
                  <a:gd name="connsiteY88" fmla="*/ 678037 h 1755373"/>
                  <a:gd name="connsiteX89" fmla="*/ 850200 w 1066940"/>
                  <a:gd name="connsiteY89" fmla="*/ 684291 h 1755373"/>
                  <a:gd name="connsiteX90" fmla="*/ 872969 w 1066940"/>
                  <a:gd name="connsiteY90" fmla="*/ 688790 h 1755373"/>
                  <a:gd name="connsiteX91" fmla="*/ 906875 w 1066940"/>
                  <a:gd name="connsiteY91" fmla="*/ 697321 h 1755373"/>
                  <a:gd name="connsiteX92" fmla="*/ 928244 w 1066940"/>
                  <a:gd name="connsiteY92" fmla="*/ 605945 h 1755373"/>
                  <a:gd name="connsiteX93" fmla="*/ 927147 w 1066940"/>
                  <a:gd name="connsiteY93" fmla="*/ 605891 h 1755373"/>
                  <a:gd name="connsiteX94" fmla="*/ 903665 w 1066940"/>
                  <a:gd name="connsiteY94" fmla="*/ 601255 h 1755373"/>
                  <a:gd name="connsiteX95" fmla="*/ 880073 w 1066940"/>
                  <a:gd name="connsiteY95" fmla="*/ 594863 h 1755373"/>
                  <a:gd name="connsiteX96" fmla="*/ 874889 w 1066940"/>
                  <a:gd name="connsiteY96" fmla="*/ 586606 h 1755373"/>
                  <a:gd name="connsiteX97" fmla="*/ 883365 w 1066940"/>
                  <a:gd name="connsiteY97" fmla="*/ 581174 h 1755373"/>
                  <a:gd name="connsiteX98" fmla="*/ 907670 w 1066940"/>
                  <a:gd name="connsiteY98" fmla="*/ 584247 h 1755373"/>
                  <a:gd name="connsiteX99" fmla="*/ 931755 w 1066940"/>
                  <a:gd name="connsiteY99" fmla="*/ 590309 h 1755373"/>
                  <a:gd name="connsiteX100" fmla="*/ 931893 w 1066940"/>
                  <a:gd name="connsiteY100" fmla="*/ 590364 h 1755373"/>
                  <a:gd name="connsiteX101" fmla="*/ 952467 w 1066940"/>
                  <a:gd name="connsiteY101" fmla="*/ 502691 h 1755373"/>
                  <a:gd name="connsiteX102" fmla="*/ 910359 w 1066940"/>
                  <a:gd name="connsiteY102" fmla="*/ 493721 h 1755373"/>
                  <a:gd name="connsiteX103" fmla="*/ 867372 w 1066940"/>
                  <a:gd name="connsiteY103" fmla="*/ 483818 h 1755373"/>
                  <a:gd name="connsiteX104" fmla="*/ 862023 w 1066940"/>
                  <a:gd name="connsiteY104" fmla="*/ 475671 h 1755373"/>
                  <a:gd name="connsiteX105" fmla="*/ 870390 w 1066940"/>
                  <a:gd name="connsiteY105" fmla="*/ 470047 h 1755373"/>
                  <a:gd name="connsiteX106" fmla="*/ 914418 w 1066940"/>
                  <a:gd name="connsiteY106" fmla="*/ 476686 h 1755373"/>
                  <a:gd name="connsiteX107" fmla="*/ 956197 w 1066940"/>
                  <a:gd name="connsiteY107" fmla="*/ 486808 h 1755373"/>
                  <a:gd name="connsiteX108" fmla="*/ 980941 w 1066940"/>
                  <a:gd name="connsiteY108" fmla="*/ 381058 h 1755373"/>
                  <a:gd name="connsiteX109" fmla="*/ 962397 w 1066940"/>
                  <a:gd name="connsiteY109" fmla="*/ 378260 h 1755373"/>
                  <a:gd name="connsiteX110" fmla="*/ 949504 w 1066940"/>
                  <a:gd name="connsiteY110" fmla="*/ 374831 h 1755373"/>
                  <a:gd name="connsiteX111" fmla="*/ 930905 w 1066940"/>
                  <a:gd name="connsiteY111" fmla="*/ 369235 h 1755373"/>
                  <a:gd name="connsiteX112" fmla="*/ 925583 w 1066940"/>
                  <a:gd name="connsiteY112" fmla="*/ 361060 h 1755373"/>
                  <a:gd name="connsiteX113" fmla="*/ 933977 w 1066940"/>
                  <a:gd name="connsiteY113" fmla="*/ 355464 h 1755373"/>
                  <a:gd name="connsiteX114" fmla="*/ 950766 w 1066940"/>
                  <a:gd name="connsiteY114" fmla="*/ 357960 h 1755373"/>
                  <a:gd name="connsiteX115" fmla="*/ 965771 w 1066940"/>
                  <a:gd name="connsiteY115" fmla="*/ 361033 h 1755373"/>
                  <a:gd name="connsiteX116" fmla="*/ 984699 w 1066940"/>
                  <a:gd name="connsiteY116" fmla="*/ 364955 h 1755373"/>
                  <a:gd name="connsiteX117" fmla="*/ 1004889 w 1066940"/>
                  <a:gd name="connsiteY117" fmla="*/ 278106 h 1755373"/>
                  <a:gd name="connsiteX118" fmla="*/ 967198 w 1066940"/>
                  <a:gd name="connsiteY118" fmla="*/ 272811 h 1755373"/>
                  <a:gd name="connsiteX119" fmla="*/ 923416 w 1066940"/>
                  <a:gd name="connsiteY119" fmla="*/ 262991 h 1755373"/>
                  <a:gd name="connsiteX120" fmla="*/ 918286 w 1066940"/>
                  <a:gd name="connsiteY120" fmla="*/ 254706 h 1755373"/>
                  <a:gd name="connsiteX121" fmla="*/ 926763 w 1066940"/>
                  <a:gd name="connsiteY121" fmla="*/ 249302 h 1755373"/>
                  <a:gd name="connsiteX122" fmla="*/ 970627 w 1066940"/>
                  <a:gd name="connsiteY122" fmla="*/ 255666 h 1755373"/>
                  <a:gd name="connsiteX123" fmla="*/ 1008620 w 1066940"/>
                  <a:gd name="connsiteY123" fmla="*/ 262003 h 1755373"/>
                  <a:gd name="connsiteX124" fmla="*/ 1021568 w 1066940"/>
                  <a:gd name="connsiteY124" fmla="*/ 205713 h 1755373"/>
                  <a:gd name="connsiteX125" fmla="*/ 1027932 w 1066940"/>
                  <a:gd name="connsiteY125" fmla="*/ 177869 h 1755373"/>
                  <a:gd name="connsiteX126" fmla="*/ 1017151 w 1066940"/>
                  <a:gd name="connsiteY126" fmla="*/ 175949 h 1755373"/>
                  <a:gd name="connsiteX127" fmla="*/ 996742 w 1066940"/>
                  <a:gd name="connsiteY127" fmla="*/ 170737 h 1755373"/>
                  <a:gd name="connsiteX128" fmla="*/ 991091 w 1066940"/>
                  <a:gd name="connsiteY128" fmla="*/ 162809 h 1755373"/>
                  <a:gd name="connsiteX129" fmla="*/ 999265 w 1066940"/>
                  <a:gd name="connsiteY129" fmla="*/ 156884 h 1755373"/>
                  <a:gd name="connsiteX130" fmla="*/ 1020992 w 1066940"/>
                  <a:gd name="connsiteY130" fmla="*/ 158886 h 1755373"/>
                  <a:gd name="connsiteX131" fmla="*/ 1031745 w 1066940"/>
                  <a:gd name="connsiteY131" fmla="*/ 161163 h 1755373"/>
                  <a:gd name="connsiteX132" fmla="*/ 1066940 w 1066940"/>
                  <a:gd name="connsiteY132" fmla="*/ 0 h 1755373"/>
                  <a:gd name="connsiteX133" fmla="*/ 641882 w 1066940"/>
                  <a:gd name="connsiteY133" fmla="*/ 385694 h 1755373"/>
                  <a:gd name="connsiteX134" fmla="*/ 808531 w 1066940"/>
                  <a:gd name="connsiteY134" fmla="*/ 424208 h 1755373"/>
                  <a:gd name="connsiteX135" fmla="*/ 817638 w 1066940"/>
                  <a:gd name="connsiteY135" fmla="*/ 423111 h 1755373"/>
                  <a:gd name="connsiteX136" fmla="*/ 819559 w 1066940"/>
                  <a:gd name="connsiteY136" fmla="*/ 423221 h 1755373"/>
                  <a:gd name="connsiteX137" fmla="*/ 825045 w 1066940"/>
                  <a:gd name="connsiteY137" fmla="*/ 433014 h 1755373"/>
                  <a:gd name="connsiteX138" fmla="*/ 803730 w 1066940"/>
                  <a:gd name="connsiteY138" fmla="*/ 521400 h 1755373"/>
                  <a:gd name="connsiteX139" fmla="*/ 763954 w 1066940"/>
                  <a:gd name="connsiteY139" fmla="*/ 731173 h 1755373"/>
                  <a:gd name="connsiteX140" fmla="*/ 715235 w 1066940"/>
                  <a:gd name="connsiteY140" fmla="*/ 934581 h 1755373"/>
                  <a:gd name="connsiteX141" fmla="*/ 637712 w 1066940"/>
                  <a:gd name="connsiteY141" fmla="*/ 1238418 h 1755373"/>
                  <a:gd name="connsiteX142" fmla="*/ 613764 w 1066940"/>
                  <a:gd name="connsiteY142" fmla="*/ 1367293 h 1755373"/>
                  <a:gd name="connsiteX143" fmla="*/ 597003 w 1066940"/>
                  <a:gd name="connsiteY143" fmla="*/ 1420484 h 1755373"/>
                  <a:gd name="connsiteX144" fmla="*/ 594287 w 1066940"/>
                  <a:gd name="connsiteY144" fmla="*/ 1425257 h 1755373"/>
                  <a:gd name="connsiteX145" fmla="*/ 582903 w 1066940"/>
                  <a:gd name="connsiteY145" fmla="*/ 1424489 h 1755373"/>
                  <a:gd name="connsiteX146" fmla="*/ 399245 w 1066940"/>
                  <a:gd name="connsiteY146" fmla="*/ 1214908 h 1755373"/>
                  <a:gd name="connsiteX147" fmla="*/ 208758 w 1066940"/>
                  <a:gd name="connsiteY147" fmla="*/ 1011582 h 1755373"/>
                  <a:gd name="connsiteX148" fmla="*/ 208977 w 1066940"/>
                  <a:gd name="connsiteY148" fmla="*/ 1001679 h 1755373"/>
                  <a:gd name="connsiteX149" fmla="*/ 218907 w 1066940"/>
                  <a:gd name="connsiteY149" fmla="*/ 1001542 h 1755373"/>
                  <a:gd name="connsiteX150" fmla="*/ 222748 w 1066940"/>
                  <a:gd name="connsiteY150" fmla="*/ 1005410 h 1755373"/>
                  <a:gd name="connsiteX151" fmla="*/ 267188 w 1066940"/>
                  <a:gd name="connsiteY151" fmla="*/ 959379 h 1755373"/>
                  <a:gd name="connsiteX152" fmla="*/ 375215 w 1066940"/>
                  <a:gd name="connsiteY152" fmla="*/ 840489 h 1755373"/>
                  <a:gd name="connsiteX153" fmla="*/ 501978 w 1066940"/>
                  <a:gd name="connsiteY153" fmla="*/ 712519 h 1755373"/>
                  <a:gd name="connsiteX154" fmla="*/ 630717 w 1066940"/>
                  <a:gd name="connsiteY154" fmla="*/ 586304 h 1755373"/>
                  <a:gd name="connsiteX155" fmla="*/ 808531 w 1066940"/>
                  <a:gd name="connsiteY155" fmla="*/ 424208 h 1755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1066940" h="1755373">
                    <a:moveTo>
                      <a:pt x="641882" y="385694"/>
                    </a:moveTo>
                    <a:cubicBezTo>
                      <a:pt x="554181" y="468484"/>
                      <a:pt x="467222" y="552206"/>
                      <a:pt x="380976" y="636477"/>
                    </a:cubicBezTo>
                    <a:cubicBezTo>
                      <a:pt x="252402" y="762116"/>
                      <a:pt x="125364" y="888824"/>
                      <a:pt x="0" y="1015231"/>
                    </a:cubicBezTo>
                    <a:cubicBezTo>
                      <a:pt x="220" y="1015423"/>
                      <a:pt x="494" y="1015505"/>
                      <a:pt x="686" y="1015725"/>
                    </a:cubicBezTo>
                    <a:cubicBezTo>
                      <a:pt x="98371" y="1121256"/>
                      <a:pt x="191366" y="1226320"/>
                      <a:pt x="283839" y="1331138"/>
                    </a:cubicBezTo>
                    <a:cubicBezTo>
                      <a:pt x="346082" y="1401666"/>
                      <a:pt x="408051" y="1472111"/>
                      <a:pt x="471364" y="1542200"/>
                    </a:cubicBezTo>
                    <a:cubicBezTo>
                      <a:pt x="535829" y="1613578"/>
                      <a:pt x="601611" y="1684736"/>
                      <a:pt x="670301" y="1755374"/>
                    </a:cubicBezTo>
                    <a:cubicBezTo>
                      <a:pt x="676885" y="1721962"/>
                      <a:pt x="684346" y="1688851"/>
                      <a:pt x="692384" y="1655960"/>
                    </a:cubicBezTo>
                    <a:cubicBezTo>
                      <a:pt x="698090" y="1632561"/>
                      <a:pt x="704070" y="1609243"/>
                      <a:pt x="710132" y="1585954"/>
                    </a:cubicBezTo>
                    <a:cubicBezTo>
                      <a:pt x="709611" y="1585926"/>
                      <a:pt x="709090" y="1586036"/>
                      <a:pt x="708569" y="1585899"/>
                    </a:cubicBezTo>
                    <a:cubicBezTo>
                      <a:pt x="699187" y="1583951"/>
                      <a:pt x="689695" y="1582388"/>
                      <a:pt x="680423" y="1580083"/>
                    </a:cubicBezTo>
                    <a:cubicBezTo>
                      <a:pt x="671097" y="1577724"/>
                      <a:pt x="662044" y="1574652"/>
                      <a:pt x="652854" y="1571826"/>
                    </a:cubicBezTo>
                    <a:cubicBezTo>
                      <a:pt x="649124" y="1570921"/>
                      <a:pt x="646929" y="1567135"/>
                      <a:pt x="647971" y="1563377"/>
                    </a:cubicBezTo>
                    <a:cubicBezTo>
                      <a:pt x="649014" y="1559619"/>
                      <a:pt x="652882" y="1557315"/>
                      <a:pt x="656613" y="1558220"/>
                    </a:cubicBezTo>
                    <a:cubicBezTo>
                      <a:pt x="666076" y="1559921"/>
                      <a:pt x="675541" y="1561155"/>
                      <a:pt x="684922" y="1563158"/>
                    </a:cubicBezTo>
                    <a:cubicBezTo>
                      <a:pt x="694277" y="1565133"/>
                      <a:pt x="703466" y="1567849"/>
                      <a:pt x="712738" y="1570208"/>
                    </a:cubicBezTo>
                    <a:cubicBezTo>
                      <a:pt x="713232" y="1570317"/>
                      <a:pt x="713643" y="1570619"/>
                      <a:pt x="714082" y="1570839"/>
                    </a:cubicBezTo>
                    <a:cubicBezTo>
                      <a:pt x="718471" y="1554023"/>
                      <a:pt x="722888" y="1537234"/>
                      <a:pt x="727277" y="1520391"/>
                    </a:cubicBezTo>
                    <a:cubicBezTo>
                      <a:pt x="711613" y="1516825"/>
                      <a:pt x="695840" y="1513670"/>
                      <a:pt x="680149" y="1510269"/>
                    </a:cubicBezTo>
                    <a:cubicBezTo>
                      <a:pt x="661578" y="1506264"/>
                      <a:pt x="643143" y="1501765"/>
                      <a:pt x="624627" y="1497623"/>
                    </a:cubicBezTo>
                    <a:cubicBezTo>
                      <a:pt x="620841" y="1496882"/>
                      <a:pt x="618482" y="1493206"/>
                      <a:pt x="619332" y="1489420"/>
                    </a:cubicBezTo>
                    <a:cubicBezTo>
                      <a:pt x="620183" y="1485635"/>
                      <a:pt x="623968" y="1483139"/>
                      <a:pt x="627727" y="1483852"/>
                    </a:cubicBezTo>
                    <a:cubicBezTo>
                      <a:pt x="646572" y="1486924"/>
                      <a:pt x="665500" y="1489558"/>
                      <a:pt x="684236" y="1493234"/>
                    </a:cubicBezTo>
                    <a:cubicBezTo>
                      <a:pt x="700120" y="1496361"/>
                      <a:pt x="715811" y="1500284"/>
                      <a:pt x="731447" y="1504371"/>
                    </a:cubicBezTo>
                    <a:cubicBezTo>
                      <a:pt x="737866" y="1479572"/>
                      <a:pt x="744203" y="1454692"/>
                      <a:pt x="750210" y="1429701"/>
                    </a:cubicBezTo>
                    <a:cubicBezTo>
                      <a:pt x="741652" y="1427836"/>
                      <a:pt x="733038" y="1426519"/>
                      <a:pt x="724534" y="1424654"/>
                    </a:cubicBezTo>
                    <a:cubicBezTo>
                      <a:pt x="715207" y="1422596"/>
                      <a:pt x="706127" y="1419880"/>
                      <a:pt x="696910" y="1417302"/>
                    </a:cubicBezTo>
                    <a:cubicBezTo>
                      <a:pt x="693152" y="1416479"/>
                      <a:pt x="690875" y="1412748"/>
                      <a:pt x="691808" y="1408990"/>
                    </a:cubicBezTo>
                    <a:cubicBezTo>
                      <a:pt x="692768" y="1405204"/>
                      <a:pt x="696581" y="1402818"/>
                      <a:pt x="700339" y="1403641"/>
                    </a:cubicBezTo>
                    <a:cubicBezTo>
                      <a:pt x="709776" y="1405122"/>
                      <a:pt x="719212" y="1405945"/>
                      <a:pt x="728539" y="1407646"/>
                    </a:cubicBezTo>
                    <a:cubicBezTo>
                      <a:pt x="737098" y="1409182"/>
                      <a:pt x="745519" y="1411459"/>
                      <a:pt x="753941" y="1413763"/>
                    </a:cubicBezTo>
                    <a:cubicBezTo>
                      <a:pt x="755423" y="1407371"/>
                      <a:pt x="756959" y="1401007"/>
                      <a:pt x="758413" y="1394588"/>
                    </a:cubicBezTo>
                    <a:cubicBezTo>
                      <a:pt x="762719" y="1375550"/>
                      <a:pt x="766725" y="1356485"/>
                      <a:pt x="770894" y="1337420"/>
                    </a:cubicBezTo>
                    <a:cubicBezTo>
                      <a:pt x="770565" y="1337365"/>
                      <a:pt x="770263" y="1337420"/>
                      <a:pt x="769934" y="1337337"/>
                    </a:cubicBezTo>
                    <a:lnTo>
                      <a:pt x="685773" y="1314295"/>
                    </a:lnTo>
                    <a:cubicBezTo>
                      <a:pt x="681987" y="1313554"/>
                      <a:pt x="679628" y="1309878"/>
                      <a:pt x="680506" y="1306092"/>
                    </a:cubicBezTo>
                    <a:cubicBezTo>
                      <a:pt x="681384" y="1302307"/>
                      <a:pt x="685142" y="1299838"/>
                      <a:pt x="688927" y="1300551"/>
                    </a:cubicBezTo>
                    <a:cubicBezTo>
                      <a:pt x="703521" y="1302828"/>
                      <a:pt x="718280" y="1305407"/>
                      <a:pt x="732764" y="1309110"/>
                    </a:cubicBezTo>
                    <a:cubicBezTo>
                      <a:pt x="746891" y="1312704"/>
                      <a:pt x="760689" y="1317367"/>
                      <a:pt x="774350" y="1321646"/>
                    </a:cubicBezTo>
                    <a:cubicBezTo>
                      <a:pt x="780797" y="1291965"/>
                      <a:pt x="787271" y="1262256"/>
                      <a:pt x="793498" y="1232547"/>
                    </a:cubicBezTo>
                    <a:cubicBezTo>
                      <a:pt x="786174" y="1231066"/>
                      <a:pt x="778740" y="1230078"/>
                      <a:pt x="771498" y="1228405"/>
                    </a:cubicBezTo>
                    <a:cubicBezTo>
                      <a:pt x="763652" y="1226595"/>
                      <a:pt x="756081" y="1223988"/>
                      <a:pt x="748455" y="1221465"/>
                    </a:cubicBezTo>
                    <a:cubicBezTo>
                      <a:pt x="744724" y="1220505"/>
                      <a:pt x="742584" y="1216719"/>
                      <a:pt x="743682" y="1212961"/>
                    </a:cubicBezTo>
                    <a:cubicBezTo>
                      <a:pt x="744752" y="1209230"/>
                      <a:pt x="748674" y="1206953"/>
                      <a:pt x="752377" y="1207913"/>
                    </a:cubicBezTo>
                    <a:cubicBezTo>
                      <a:pt x="760113" y="1209312"/>
                      <a:pt x="767904" y="1209998"/>
                      <a:pt x="775640" y="1211425"/>
                    </a:cubicBezTo>
                    <a:cubicBezTo>
                      <a:pt x="782800" y="1212769"/>
                      <a:pt x="789822" y="1214689"/>
                      <a:pt x="796845" y="1216554"/>
                    </a:cubicBezTo>
                    <a:cubicBezTo>
                      <a:pt x="801947" y="1192167"/>
                      <a:pt x="807050" y="1167808"/>
                      <a:pt x="812069" y="1143421"/>
                    </a:cubicBezTo>
                    <a:cubicBezTo>
                      <a:pt x="812015" y="1143421"/>
                      <a:pt x="811960" y="1143448"/>
                      <a:pt x="811878" y="1143421"/>
                    </a:cubicBezTo>
                    <a:cubicBezTo>
                      <a:pt x="796763" y="1140870"/>
                      <a:pt x="781593" y="1138620"/>
                      <a:pt x="766587" y="1135630"/>
                    </a:cubicBezTo>
                    <a:cubicBezTo>
                      <a:pt x="751582" y="1132640"/>
                      <a:pt x="736824" y="1128909"/>
                      <a:pt x="721873" y="1125672"/>
                    </a:cubicBezTo>
                    <a:cubicBezTo>
                      <a:pt x="718087" y="1124986"/>
                      <a:pt x="715674" y="1121365"/>
                      <a:pt x="716469" y="1117552"/>
                    </a:cubicBezTo>
                    <a:cubicBezTo>
                      <a:pt x="717292" y="1113739"/>
                      <a:pt x="721023" y="1111216"/>
                      <a:pt x="724808" y="1111901"/>
                    </a:cubicBezTo>
                    <a:cubicBezTo>
                      <a:pt x="740006" y="1114041"/>
                      <a:pt x="755258" y="1115906"/>
                      <a:pt x="770373" y="1118540"/>
                    </a:cubicBezTo>
                    <a:cubicBezTo>
                      <a:pt x="785433" y="1121173"/>
                      <a:pt x="800329" y="1124602"/>
                      <a:pt x="815307" y="1127538"/>
                    </a:cubicBezTo>
                    <a:cubicBezTo>
                      <a:pt x="815307" y="1127538"/>
                      <a:pt x="815334" y="1127538"/>
                      <a:pt x="815334" y="1127565"/>
                    </a:cubicBezTo>
                    <a:cubicBezTo>
                      <a:pt x="821341" y="1098350"/>
                      <a:pt x="827294" y="1069107"/>
                      <a:pt x="833275" y="1039892"/>
                    </a:cubicBezTo>
                    <a:cubicBezTo>
                      <a:pt x="831628" y="1040770"/>
                      <a:pt x="829763" y="1041209"/>
                      <a:pt x="827843" y="1040825"/>
                    </a:cubicBezTo>
                    <a:cubicBezTo>
                      <a:pt x="818297" y="1039152"/>
                      <a:pt x="808723" y="1037451"/>
                      <a:pt x="799314" y="1035037"/>
                    </a:cubicBezTo>
                    <a:cubicBezTo>
                      <a:pt x="790096" y="1032678"/>
                      <a:pt x="781154" y="1029605"/>
                      <a:pt x="771964" y="1027328"/>
                    </a:cubicBezTo>
                    <a:cubicBezTo>
                      <a:pt x="768178" y="1026643"/>
                      <a:pt x="765764" y="1022967"/>
                      <a:pt x="766615" y="1019181"/>
                    </a:cubicBezTo>
                    <a:cubicBezTo>
                      <a:pt x="767438" y="1015368"/>
                      <a:pt x="771196" y="1012872"/>
                      <a:pt x="774982" y="1013558"/>
                    </a:cubicBezTo>
                    <a:cubicBezTo>
                      <a:pt x="784665" y="1014765"/>
                      <a:pt x="794348" y="1016054"/>
                      <a:pt x="803895" y="1018111"/>
                    </a:cubicBezTo>
                    <a:cubicBezTo>
                      <a:pt x="813194" y="1020141"/>
                      <a:pt x="822274" y="1022939"/>
                      <a:pt x="831546" y="1024997"/>
                    </a:cubicBezTo>
                    <a:cubicBezTo>
                      <a:pt x="833329" y="1025353"/>
                      <a:pt x="834728" y="1026368"/>
                      <a:pt x="835798" y="1027630"/>
                    </a:cubicBezTo>
                    <a:cubicBezTo>
                      <a:pt x="841531" y="999650"/>
                      <a:pt x="847374" y="971696"/>
                      <a:pt x="853190" y="943716"/>
                    </a:cubicBezTo>
                    <a:cubicBezTo>
                      <a:pt x="841915" y="940561"/>
                      <a:pt x="830422" y="937626"/>
                      <a:pt x="818955" y="934581"/>
                    </a:cubicBezTo>
                    <a:cubicBezTo>
                      <a:pt x="811109" y="932496"/>
                      <a:pt x="803264" y="930356"/>
                      <a:pt x="795418" y="928409"/>
                    </a:cubicBezTo>
                    <a:cubicBezTo>
                      <a:pt x="786969" y="926324"/>
                      <a:pt x="778548" y="924294"/>
                      <a:pt x="770044" y="922730"/>
                    </a:cubicBezTo>
                    <a:cubicBezTo>
                      <a:pt x="766231" y="922209"/>
                      <a:pt x="763652" y="918698"/>
                      <a:pt x="764311" y="914857"/>
                    </a:cubicBezTo>
                    <a:cubicBezTo>
                      <a:pt x="764969" y="911044"/>
                      <a:pt x="768590" y="908356"/>
                      <a:pt x="772403" y="908850"/>
                    </a:cubicBezTo>
                    <a:cubicBezTo>
                      <a:pt x="787326" y="910304"/>
                      <a:pt x="802304" y="912471"/>
                      <a:pt x="816980" y="915954"/>
                    </a:cubicBezTo>
                    <a:cubicBezTo>
                      <a:pt x="830449" y="919137"/>
                      <a:pt x="843562" y="923471"/>
                      <a:pt x="856537" y="927586"/>
                    </a:cubicBezTo>
                    <a:cubicBezTo>
                      <a:pt x="860981" y="906326"/>
                      <a:pt x="865315" y="885066"/>
                      <a:pt x="869841" y="863834"/>
                    </a:cubicBezTo>
                    <a:cubicBezTo>
                      <a:pt x="872420" y="851681"/>
                      <a:pt x="875218" y="839584"/>
                      <a:pt x="877852" y="827431"/>
                    </a:cubicBezTo>
                    <a:cubicBezTo>
                      <a:pt x="876562" y="827761"/>
                      <a:pt x="875218" y="827870"/>
                      <a:pt x="873874" y="827514"/>
                    </a:cubicBezTo>
                    <a:cubicBezTo>
                      <a:pt x="865096" y="825429"/>
                      <a:pt x="856317" y="823618"/>
                      <a:pt x="847704" y="821314"/>
                    </a:cubicBezTo>
                    <a:cubicBezTo>
                      <a:pt x="839200" y="819037"/>
                      <a:pt x="830943" y="816239"/>
                      <a:pt x="822247" y="814319"/>
                    </a:cubicBezTo>
                    <a:cubicBezTo>
                      <a:pt x="818434" y="813715"/>
                      <a:pt x="815937" y="810149"/>
                      <a:pt x="816678" y="806336"/>
                    </a:cubicBezTo>
                    <a:cubicBezTo>
                      <a:pt x="817391" y="802523"/>
                      <a:pt x="821067" y="799917"/>
                      <a:pt x="824908" y="800493"/>
                    </a:cubicBezTo>
                    <a:cubicBezTo>
                      <a:pt x="834235" y="801344"/>
                      <a:pt x="843424" y="802413"/>
                      <a:pt x="852450" y="804443"/>
                    </a:cubicBezTo>
                    <a:cubicBezTo>
                      <a:pt x="861283" y="806446"/>
                      <a:pt x="869814" y="809381"/>
                      <a:pt x="878565" y="811905"/>
                    </a:cubicBezTo>
                    <a:cubicBezTo>
                      <a:pt x="879498" y="812152"/>
                      <a:pt x="880293" y="812618"/>
                      <a:pt x="881034" y="813139"/>
                    </a:cubicBezTo>
                    <a:cubicBezTo>
                      <a:pt x="886986" y="785845"/>
                      <a:pt x="892857" y="758495"/>
                      <a:pt x="899057" y="731227"/>
                    </a:cubicBezTo>
                    <a:cubicBezTo>
                      <a:pt x="900291" y="725823"/>
                      <a:pt x="901662" y="719816"/>
                      <a:pt x="903171" y="713287"/>
                    </a:cubicBezTo>
                    <a:cubicBezTo>
                      <a:pt x="892994" y="710845"/>
                      <a:pt x="882734" y="708761"/>
                      <a:pt x="872475" y="706593"/>
                    </a:cubicBezTo>
                    <a:cubicBezTo>
                      <a:pt x="864931" y="704975"/>
                      <a:pt x="857415" y="703329"/>
                      <a:pt x="849926" y="701573"/>
                    </a:cubicBezTo>
                    <a:cubicBezTo>
                      <a:pt x="837307" y="698583"/>
                      <a:pt x="824825" y="695237"/>
                      <a:pt x="812399" y="691643"/>
                    </a:cubicBezTo>
                    <a:cubicBezTo>
                      <a:pt x="808668" y="690710"/>
                      <a:pt x="806501" y="686925"/>
                      <a:pt x="807543" y="683167"/>
                    </a:cubicBezTo>
                    <a:cubicBezTo>
                      <a:pt x="808613" y="679408"/>
                      <a:pt x="812481" y="677104"/>
                      <a:pt x="816212" y="678037"/>
                    </a:cubicBezTo>
                    <a:cubicBezTo>
                      <a:pt x="827514" y="680368"/>
                      <a:pt x="838871" y="682206"/>
                      <a:pt x="850200" y="684291"/>
                    </a:cubicBezTo>
                    <a:cubicBezTo>
                      <a:pt x="857799" y="685690"/>
                      <a:pt x="865397" y="687144"/>
                      <a:pt x="872969" y="688790"/>
                    </a:cubicBezTo>
                    <a:cubicBezTo>
                      <a:pt x="884380" y="691259"/>
                      <a:pt x="895655" y="694194"/>
                      <a:pt x="906875" y="697321"/>
                    </a:cubicBezTo>
                    <a:cubicBezTo>
                      <a:pt x="912718" y="672111"/>
                      <a:pt x="920015" y="641031"/>
                      <a:pt x="928244" y="605945"/>
                    </a:cubicBezTo>
                    <a:cubicBezTo>
                      <a:pt x="927888" y="605891"/>
                      <a:pt x="927531" y="605973"/>
                      <a:pt x="927147" y="605891"/>
                    </a:cubicBezTo>
                    <a:cubicBezTo>
                      <a:pt x="919383" y="604080"/>
                      <a:pt x="911456" y="602983"/>
                      <a:pt x="903665" y="601255"/>
                    </a:cubicBezTo>
                    <a:cubicBezTo>
                      <a:pt x="895682" y="599472"/>
                      <a:pt x="887919" y="597058"/>
                      <a:pt x="880073" y="594863"/>
                    </a:cubicBezTo>
                    <a:cubicBezTo>
                      <a:pt x="876315" y="594095"/>
                      <a:pt x="873984" y="590392"/>
                      <a:pt x="874889" y="586606"/>
                    </a:cubicBezTo>
                    <a:cubicBezTo>
                      <a:pt x="875794" y="582820"/>
                      <a:pt x="879607" y="580379"/>
                      <a:pt x="883365" y="581174"/>
                    </a:cubicBezTo>
                    <a:cubicBezTo>
                      <a:pt x="891485" y="582272"/>
                      <a:pt x="899633" y="582820"/>
                      <a:pt x="907670" y="584247"/>
                    </a:cubicBezTo>
                    <a:cubicBezTo>
                      <a:pt x="915845" y="585701"/>
                      <a:pt x="923800" y="588032"/>
                      <a:pt x="931755" y="590309"/>
                    </a:cubicBezTo>
                    <a:cubicBezTo>
                      <a:pt x="931810" y="590309"/>
                      <a:pt x="931838" y="590364"/>
                      <a:pt x="931893" y="590364"/>
                    </a:cubicBezTo>
                    <a:cubicBezTo>
                      <a:pt x="938312" y="562960"/>
                      <a:pt x="945252" y="533470"/>
                      <a:pt x="952467" y="502691"/>
                    </a:cubicBezTo>
                    <a:cubicBezTo>
                      <a:pt x="938778" y="499345"/>
                      <a:pt x="924513" y="496766"/>
                      <a:pt x="910359" y="493721"/>
                    </a:cubicBezTo>
                    <a:cubicBezTo>
                      <a:pt x="895847" y="490594"/>
                      <a:pt x="881500" y="486973"/>
                      <a:pt x="867372" y="483818"/>
                    </a:cubicBezTo>
                    <a:cubicBezTo>
                      <a:pt x="863587" y="483132"/>
                      <a:pt x="861173" y="479484"/>
                      <a:pt x="862023" y="475671"/>
                    </a:cubicBezTo>
                    <a:cubicBezTo>
                      <a:pt x="862846" y="471885"/>
                      <a:pt x="866604" y="469334"/>
                      <a:pt x="870390" y="470047"/>
                    </a:cubicBezTo>
                    <a:cubicBezTo>
                      <a:pt x="884847" y="472132"/>
                      <a:pt x="899742" y="473915"/>
                      <a:pt x="914418" y="476686"/>
                    </a:cubicBezTo>
                    <a:cubicBezTo>
                      <a:pt x="928655" y="479402"/>
                      <a:pt x="942619" y="483078"/>
                      <a:pt x="956197" y="486808"/>
                    </a:cubicBezTo>
                    <a:cubicBezTo>
                      <a:pt x="964235" y="452518"/>
                      <a:pt x="972574" y="416912"/>
                      <a:pt x="980941" y="381058"/>
                    </a:cubicBezTo>
                    <a:cubicBezTo>
                      <a:pt x="974714" y="380482"/>
                      <a:pt x="968514" y="379631"/>
                      <a:pt x="962397" y="378260"/>
                    </a:cubicBezTo>
                    <a:cubicBezTo>
                      <a:pt x="958063" y="377300"/>
                      <a:pt x="953756" y="376093"/>
                      <a:pt x="949504" y="374831"/>
                    </a:cubicBezTo>
                    <a:cubicBezTo>
                      <a:pt x="943277" y="372993"/>
                      <a:pt x="937160" y="370881"/>
                      <a:pt x="930905" y="369235"/>
                    </a:cubicBezTo>
                    <a:cubicBezTo>
                      <a:pt x="927119" y="368521"/>
                      <a:pt x="924733" y="364873"/>
                      <a:pt x="925583" y="361060"/>
                    </a:cubicBezTo>
                    <a:cubicBezTo>
                      <a:pt x="926434" y="357274"/>
                      <a:pt x="930192" y="354778"/>
                      <a:pt x="933977" y="355464"/>
                    </a:cubicBezTo>
                    <a:cubicBezTo>
                      <a:pt x="939601" y="356122"/>
                      <a:pt x="945170" y="356918"/>
                      <a:pt x="950766" y="357960"/>
                    </a:cubicBezTo>
                    <a:cubicBezTo>
                      <a:pt x="955786" y="358893"/>
                      <a:pt x="960806" y="359908"/>
                      <a:pt x="965771" y="361033"/>
                    </a:cubicBezTo>
                    <a:cubicBezTo>
                      <a:pt x="972053" y="362459"/>
                      <a:pt x="978308" y="363968"/>
                      <a:pt x="984699" y="364955"/>
                    </a:cubicBezTo>
                    <a:cubicBezTo>
                      <a:pt x="991502" y="335823"/>
                      <a:pt x="998278" y="306690"/>
                      <a:pt x="1004889" y="278106"/>
                    </a:cubicBezTo>
                    <a:cubicBezTo>
                      <a:pt x="992353" y="276542"/>
                      <a:pt x="979707" y="275033"/>
                      <a:pt x="967198" y="272811"/>
                    </a:cubicBezTo>
                    <a:cubicBezTo>
                      <a:pt x="952384" y="270205"/>
                      <a:pt x="937818" y="266612"/>
                      <a:pt x="923416" y="262991"/>
                    </a:cubicBezTo>
                    <a:cubicBezTo>
                      <a:pt x="919658" y="262195"/>
                      <a:pt x="917353" y="258492"/>
                      <a:pt x="918286" y="254706"/>
                    </a:cubicBezTo>
                    <a:cubicBezTo>
                      <a:pt x="919192" y="250921"/>
                      <a:pt x="923005" y="248506"/>
                      <a:pt x="926763" y="249302"/>
                    </a:cubicBezTo>
                    <a:cubicBezTo>
                      <a:pt x="941247" y="251771"/>
                      <a:pt x="955950" y="253444"/>
                      <a:pt x="970627" y="255666"/>
                    </a:cubicBezTo>
                    <a:cubicBezTo>
                      <a:pt x="983355" y="257614"/>
                      <a:pt x="996001" y="259918"/>
                      <a:pt x="1008620" y="262003"/>
                    </a:cubicBezTo>
                    <a:cubicBezTo>
                      <a:pt x="1013036" y="242856"/>
                      <a:pt x="1017371" y="224037"/>
                      <a:pt x="1021568" y="205713"/>
                    </a:cubicBezTo>
                    <a:cubicBezTo>
                      <a:pt x="1023735" y="196276"/>
                      <a:pt x="1025847" y="187004"/>
                      <a:pt x="1027932" y="177869"/>
                    </a:cubicBezTo>
                    <a:cubicBezTo>
                      <a:pt x="1024338" y="177320"/>
                      <a:pt x="1020717" y="176717"/>
                      <a:pt x="1017151" y="175949"/>
                    </a:cubicBezTo>
                    <a:cubicBezTo>
                      <a:pt x="1010238" y="174468"/>
                      <a:pt x="1003600" y="172300"/>
                      <a:pt x="996742" y="170737"/>
                    </a:cubicBezTo>
                    <a:cubicBezTo>
                      <a:pt x="992929" y="170188"/>
                      <a:pt x="990405" y="166622"/>
                      <a:pt x="991091" y="162809"/>
                    </a:cubicBezTo>
                    <a:cubicBezTo>
                      <a:pt x="991776" y="158996"/>
                      <a:pt x="995453" y="156335"/>
                      <a:pt x="999265" y="156884"/>
                    </a:cubicBezTo>
                    <a:cubicBezTo>
                      <a:pt x="1006535" y="157377"/>
                      <a:pt x="1013804" y="157707"/>
                      <a:pt x="1020992" y="158886"/>
                    </a:cubicBezTo>
                    <a:cubicBezTo>
                      <a:pt x="1024613" y="159490"/>
                      <a:pt x="1028179" y="160313"/>
                      <a:pt x="1031745" y="161163"/>
                    </a:cubicBezTo>
                    <a:cubicBezTo>
                      <a:pt x="1046997" y="94009"/>
                      <a:pt x="1059643" y="36704"/>
                      <a:pt x="1066940" y="0"/>
                    </a:cubicBezTo>
                    <a:cubicBezTo>
                      <a:pt x="923032" y="124596"/>
                      <a:pt x="781510" y="253883"/>
                      <a:pt x="641882" y="385694"/>
                    </a:cubicBezTo>
                    <a:close/>
                    <a:moveTo>
                      <a:pt x="808531" y="424208"/>
                    </a:moveTo>
                    <a:cubicBezTo>
                      <a:pt x="811192" y="421904"/>
                      <a:pt x="814813" y="421602"/>
                      <a:pt x="817638" y="423111"/>
                    </a:cubicBezTo>
                    <a:cubicBezTo>
                      <a:pt x="818269" y="423111"/>
                      <a:pt x="818900" y="423056"/>
                      <a:pt x="819559" y="423221"/>
                    </a:cubicBezTo>
                    <a:cubicBezTo>
                      <a:pt x="823838" y="424318"/>
                      <a:pt x="826307" y="428707"/>
                      <a:pt x="825045" y="433014"/>
                    </a:cubicBezTo>
                    <a:cubicBezTo>
                      <a:pt x="816623" y="462229"/>
                      <a:pt x="809793" y="491719"/>
                      <a:pt x="803730" y="521400"/>
                    </a:cubicBezTo>
                    <a:cubicBezTo>
                      <a:pt x="789493" y="591132"/>
                      <a:pt x="779535" y="661687"/>
                      <a:pt x="763954" y="731173"/>
                    </a:cubicBezTo>
                    <a:cubicBezTo>
                      <a:pt x="748619" y="799094"/>
                      <a:pt x="732242" y="866879"/>
                      <a:pt x="715235" y="934581"/>
                    </a:cubicBezTo>
                    <a:cubicBezTo>
                      <a:pt x="689750" y="1035997"/>
                      <a:pt x="662949" y="1137166"/>
                      <a:pt x="637712" y="1238418"/>
                    </a:cubicBezTo>
                    <a:cubicBezTo>
                      <a:pt x="627617" y="1278660"/>
                      <a:pt x="623502" y="1324554"/>
                      <a:pt x="613764" y="1367293"/>
                    </a:cubicBezTo>
                    <a:cubicBezTo>
                      <a:pt x="609539" y="1385865"/>
                      <a:pt x="604217" y="1403778"/>
                      <a:pt x="597003" y="1420484"/>
                    </a:cubicBezTo>
                    <a:cubicBezTo>
                      <a:pt x="596646" y="1422267"/>
                      <a:pt x="595796" y="1423995"/>
                      <a:pt x="594287" y="1425257"/>
                    </a:cubicBezTo>
                    <a:cubicBezTo>
                      <a:pt x="590831" y="1428192"/>
                      <a:pt x="585728" y="1427836"/>
                      <a:pt x="582903" y="1424489"/>
                    </a:cubicBezTo>
                    <a:cubicBezTo>
                      <a:pt x="522799" y="1353303"/>
                      <a:pt x="461434" y="1283708"/>
                      <a:pt x="399245" y="1214908"/>
                    </a:cubicBezTo>
                    <a:cubicBezTo>
                      <a:pt x="337030" y="1146082"/>
                      <a:pt x="273964" y="1078050"/>
                      <a:pt x="208758" y="1011582"/>
                    </a:cubicBezTo>
                    <a:cubicBezTo>
                      <a:pt x="206069" y="1008894"/>
                      <a:pt x="206179" y="1004450"/>
                      <a:pt x="208977" y="1001679"/>
                    </a:cubicBezTo>
                    <a:cubicBezTo>
                      <a:pt x="211775" y="998909"/>
                      <a:pt x="216219" y="998854"/>
                      <a:pt x="218907" y="1001542"/>
                    </a:cubicBezTo>
                    <a:cubicBezTo>
                      <a:pt x="220197" y="1002832"/>
                      <a:pt x="221459" y="1004121"/>
                      <a:pt x="222748" y="1005410"/>
                    </a:cubicBezTo>
                    <a:cubicBezTo>
                      <a:pt x="238055" y="990542"/>
                      <a:pt x="252786" y="975125"/>
                      <a:pt x="267188" y="959379"/>
                    </a:cubicBezTo>
                    <a:cubicBezTo>
                      <a:pt x="303288" y="919877"/>
                      <a:pt x="337578" y="878620"/>
                      <a:pt x="375215" y="840489"/>
                    </a:cubicBezTo>
                    <a:cubicBezTo>
                      <a:pt x="417378" y="797915"/>
                      <a:pt x="459459" y="755038"/>
                      <a:pt x="501978" y="712519"/>
                    </a:cubicBezTo>
                    <a:cubicBezTo>
                      <a:pt x="544443" y="670027"/>
                      <a:pt x="587319" y="627836"/>
                      <a:pt x="630717" y="586304"/>
                    </a:cubicBezTo>
                    <a:cubicBezTo>
                      <a:pt x="688763" y="530727"/>
                      <a:pt x="747879" y="476412"/>
                      <a:pt x="808531" y="424208"/>
                    </a:cubicBezTo>
                    <a:close/>
                  </a:path>
                </a:pathLst>
              </a:custGeom>
              <a:solidFill>
                <a:srgbClr val="F7841C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4" name="任意多边形: 形状 5253">
                <a:extLst>
                  <a:ext uri="{FF2B5EF4-FFF2-40B4-BE49-F238E27FC236}">
                    <a16:creationId xmlns:a16="http://schemas.microsoft.com/office/drawing/2014/main" id="{7CF26597-5351-0EBA-7E10-4AD0BA29DD0C}"/>
                  </a:ext>
                </a:extLst>
              </p:cNvPr>
              <p:cNvSpPr/>
              <p:nvPr/>
            </p:nvSpPr>
            <p:spPr>
              <a:xfrm>
                <a:off x="8605933" y="396565"/>
                <a:ext cx="1107792" cy="1053129"/>
              </a:xfrm>
              <a:custGeom>
                <a:avLst/>
                <a:gdLst>
                  <a:gd name="connsiteX0" fmla="*/ 15979 w 1107792"/>
                  <a:gd name="connsiteY0" fmla="*/ 1048301 h 1053129"/>
                  <a:gd name="connsiteX1" fmla="*/ 396955 w 1107792"/>
                  <a:gd name="connsiteY1" fmla="*/ 669547 h 1053129"/>
                  <a:gd name="connsiteX2" fmla="*/ 657861 w 1107792"/>
                  <a:gd name="connsiteY2" fmla="*/ 418764 h 1053129"/>
                  <a:gd name="connsiteX3" fmla="*/ 1082892 w 1107792"/>
                  <a:gd name="connsiteY3" fmla="*/ 33152 h 1053129"/>
                  <a:gd name="connsiteX4" fmla="*/ 1086678 w 1107792"/>
                  <a:gd name="connsiteY4" fmla="*/ 13429 h 1053129"/>
                  <a:gd name="connsiteX5" fmla="*/ 1096060 w 1107792"/>
                  <a:gd name="connsiteY5" fmla="*/ 6598 h 1053129"/>
                  <a:gd name="connsiteX6" fmla="*/ 1102588 w 1107792"/>
                  <a:gd name="connsiteY6" fmla="*/ 15733 h 1053129"/>
                  <a:gd name="connsiteX7" fmla="*/ 1102506 w 1107792"/>
                  <a:gd name="connsiteY7" fmla="*/ 16145 h 1053129"/>
                  <a:gd name="connsiteX8" fmla="*/ 1104865 w 1107792"/>
                  <a:gd name="connsiteY8" fmla="*/ 14087 h 1053129"/>
                  <a:gd name="connsiteX9" fmla="*/ 1105935 w 1107792"/>
                  <a:gd name="connsiteY9" fmla="*/ 2703 h 1053129"/>
                  <a:gd name="connsiteX10" fmla="*/ 1094551 w 1107792"/>
                  <a:gd name="connsiteY10" fmla="*/ 2017 h 1053129"/>
                  <a:gd name="connsiteX11" fmla="*/ 536776 w 1107792"/>
                  <a:gd name="connsiteY11" fmla="*/ 510414 h 1053129"/>
                  <a:gd name="connsiteX12" fmla="*/ 2099 w 1107792"/>
                  <a:gd name="connsiteY12" fmla="*/ 1042705 h 1053129"/>
                  <a:gd name="connsiteX13" fmla="*/ 2017 w 1107792"/>
                  <a:gd name="connsiteY13" fmla="*/ 1052608 h 1053129"/>
                  <a:gd name="connsiteX14" fmla="*/ 2839 w 1107792"/>
                  <a:gd name="connsiteY14" fmla="*/ 1053129 h 1053129"/>
                  <a:gd name="connsiteX15" fmla="*/ 5253 w 1107792"/>
                  <a:gd name="connsiteY15" fmla="*/ 1048521 h 1053129"/>
                  <a:gd name="connsiteX16" fmla="*/ 15979 w 1107792"/>
                  <a:gd name="connsiteY16" fmla="*/ 1048301 h 1053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07792" h="1053129">
                    <a:moveTo>
                      <a:pt x="15979" y="1048301"/>
                    </a:moveTo>
                    <a:cubicBezTo>
                      <a:pt x="141344" y="921867"/>
                      <a:pt x="268381" y="795159"/>
                      <a:pt x="396955" y="669547"/>
                    </a:cubicBezTo>
                    <a:cubicBezTo>
                      <a:pt x="483201" y="585276"/>
                      <a:pt x="570160" y="501526"/>
                      <a:pt x="657861" y="418764"/>
                    </a:cubicBezTo>
                    <a:cubicBezTo>
                      <a:pt x="797490" y="286953"/>
                      <a:pt x="939011" y="157666"/>
                      <a:pt x="1082892" y="33152"/>
                    </a:cubicBezTo>
                    <a:cubicBezTo>
                      <a:pt x="1084374" y="25746"/>
                      <a:pt x="1085663" y="19080"/>
                      <a:pt x="1086678" y="13429"/>
                    </a:cubicBezTo>
                    <a:cubicBezTo>
                      <a:pt x="1087473" y="9040"/>
                      <a:pt x="1091671" y="5967"/>
                      <a:pt x="1096060" y="6598"/>
                    </a:cubicBezTo>
                    <a:cubicBezTo>
                      <a:pt x="1100449" y="7229"/>
                      <a:pt x="1103384" y="11317"/>
                      <a:pt x="1102588" y="15733"/>
                    </a:cubicBezTo>
                    <a:cubicBezTo>
                      <a:pt x="1102561" y="15870"/>
                      <a:pt x="1102534" y="16007"/>
                      <a:pt x="1102506" y="16145"/>
                    </a:cubicBezTo>
                    <a:cubicBezTo>
                      <a:pt x="1103302" y="15459"/>
                      <a:pt x="1104097" y="14773"/>
                      <a:pt x="1104865" y="14087"/>
                    </a:cubicBezTo>
                    <a:cubicBezTo>
                      <a:pt x="1108294" y="11152"/>
                      <a:pt x="1108788" y="6022"/>
                      <a:pt x="1105935" y="2703"/>
                    </a:cubicBezTo>
                    <a:cubicBezTo>
                      <a:pt x="1103082" y="-616"/>
                      <a:pt x="1097980" y="-918"/>
                      <a:pt x="1094551" y="2017"/>
                    </a:cubicBezTo>
                    <a:cubicBezTo>
                      <a:pt x="904831" y="164661"/>
                      <a:pt x="718760" y="335371"/>
                      <a:pt x="536776" y="510414"/>
                    </a:cubicBezTo>
                    <a:cubicBezTo>
                      <a:pt x="354902" y="685321"/>
                      <a:pt x="177088" y="864562"/>
                      <a:pt x="2099" y="1042705"/>
                    </a:cubicBezTo>
                    <a:cubicBezTo>
                      <a:pt x="-672" y="1045503"/>
                      <a:pt x="-699" y="1049947"/>
                      <a:pt x="2017" y="1052608"/>
                    </a:cubicBezTo>
                    <a:cubicBezTo>
                      <a:pt x="2263" y="1052855"/>
                      <a:pt x="2565" y="1052937"/>
                      <a:pt x="2839" y="1053129"/>
                    </a:cubicBezTo>
                    <a:cubicBezTo>
                      <a:pt x="3169" y="1051428"/>
                      <a:pt x="3882" y="1049810"/>
                      <a:pt x="5253" y="1048521"/>
                    </a:cubicBezTo>
                    <a:cubicBezTo>
                      <a:pt x="8353" y="1045668"/>
                      <a:pt x="12962" y="1045695"/>
                      <a:pt x="15979" y="104830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5" name="任意多边形: 形状 5254">
                <a:extLst>
                  <a:ext uri="{FF2B5EF4-FFF2-40B4-BE49-F238E27FC236}">
                    <a16:creationId xmlns:a16="http://schemas.microsoft.com/office/drawing/2014/main" id="{B27AEF0D-E091-9FF5-844E-EB975CD16660}"/>
                  </a:ext>
                </a:extLst>
              </p:cNvPr>
              <p:cNvSpPr/>
              <p:nvPr/>
            </p:nvSpPr>
            <p:spPr>
              <a:xfrm>
                <a:off x="8608606" y="1444866"/>
                <a:ext cx="683606" cy="758385"/>
              </a:xfrm>
              <a:custGeom>
                <a:avLst/>
                <a:gdLst>
                  <a:gd name="connsiteX0" fmla="*/ 683607 w 683606"/>
                  <a:gd name="connsiteY0" fmla="*/ 740143 h 758385"/>
                  <a:gd name="connsiteX1" fmla="*/ 484670 w 683606"/>
                  <a:gd name="connsiteY1" fmla="*/ 526969 h 758385"/>
                  <a:gd name="connsiteX2" fmla="*/ 297145 w 683606"/>
                  <a:gd name="connsiteY2" fmla="*/ 315907 h 758385"/>
                  <a:gd name="connsiteX3" fmla="*/ 13991 w 683606"/>
                  <a:gd name="connsiteY3" fmla="*/ 494 h 758385"/>
                  <a:gd name="connsiteX4" fmla="*/ 13306 w 683606"/>
                  <a:gd name="connsiteY4" fmla="*/ 0 h 758385"/>
                  <a:gd name="connsiteX5" fmla="*/ 9273 w 683606"/>
                  <a:gd name="connsiteY5" fmla="*/ 4060 h 758385"/>
                  <a:gd name="connsiteX6" fmla="*/ 166 w 683606"/>
                  <a:gd name="connsiteY6" fmla="*/ 4828 h 758385"/>
                  <a:gd name="connsiteX7" fmla="*/ 1949 w 683606"/>
                  <a:gd name="connsiteY7" fmla="*/ 11631 h 758385"/>
                  <a:gd name="connsiteX8" fmla="*/ 283895 w 683606"/>
                  <a:gd name="connsiteY8" fmla="*/ 327648 h 758385"/>
                  <a:gd name="connsiteX9" fmla="*/ 472380 w 683606"/>
                  <a:gd name="connsiteY9" fmla="*/ 538161 h 758385"/>
                  <a:gd name="connsiteX10" fmla="*/ 680918 w 683606"/>
                  <a:gd name="connsiteY10" fmla="*/ 757864 h 758385"/>
                  <a:gd name="connsiteX11" fmla="*/ 681714 w 683606"/>
                  <a:gd name="connsiteY11" fmla="*/ 758385 h 758385"/>
                  <a:gd name="connsiteX12" fmla="*/ 680946 w 683606"/>
                  <a:gd name="connsiteY12" fmla="*/ 753914 h 758385"/>
                  <a:gd name="connsiteX13" fmla="*/ 683607 w 683606"/>
                  <a:gd name="connsiteY13" fmla="*/ 740143 h 758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3606" h="758385">
                    <a:moveTo>
                      <a:pt x="683607" y="740143"/>
                    </a:moveTo>
                    <a:cubicBezTo>
                      <a:pt x="614917" y="669505"/>
                      <a:pt x="549135" y="598347"/>
                      <a:pt x="484670" y="526969"/>
                    </a:cubicBezTo>
                    <a:cubicBezTo>
                      <a:pt x="421357" y="456880"/>
                      <a:pt x="359388" y="386435"/>
                      <a:pt x="297145" y="315907"/>
                    </a:cubicBezTo>
                    <a:cubicBezTo>
                      <a:pt x="204671" y="211117"/>
                      <a:pt x="111677" y="106025"/>
                      <a:pt x="13991" y="494"/>
                    </a:cubicBezTo>
                    <a:cubicBezTo>
                      <a:pt x="13799" y="274"/>
                      <a:pt x="13525" y="192"/>
                      <a:pt x="13306" y="0"/>
                    </a:cubicBezTo>
                    <a:cubicBezTo>
                      <a:pt x="11961" y="1344"/>
                      <a:pt x="10617" y="2716"/>
                      <a:pt x="9273" y="4060"/>
                    </a:cubicBezTo>
                    <a:cubicBezTo>
                      <a:pt x="6750" y="6611"/>
                      <a:pt x="2882" y="6803"/>
                      <a:pt x="166" y="4828"/>
                    </a:cubicBezTo>
                    <a:cubicBezTo>
                      <a:pt x="-301" y="7215"/>
                      <a:pt x="193" y="9738"/>
                      <a:pt x="1949" y="11631"/>
                    </a:cubicBezTo>
                    <a:cubicBezTo>
                      <a:pt x="99223" y="117382"/>
                      <a:pt x="191477" y="222967"/>
                      <a:pt x="283895" y="327648"/>
                    </a:cubicBezTo>
                    <a:cubicBezTo>
                      <a:pt x="346221" y="398230"/>
                      <a:pt x="408601" y="468401"/>
                      <a:pt x="472380" y="538161"/>
                    </a:cubicBezTo>
                    <a:cubicBezTo>
                      <a:pt x="539753" y="611898"/>
                      <a:pt x="608800" y="685087"/>
                      <a:pt x="680918" y="757864"/>
                    </a:cubicBezTo>
                    <a:cubicBezTo>
                      <a:pt x="681138" y="758111"/>
                      <a:pt x="681439" y="758193"/>
                      <a:pt x="681714" y="758385"/>
                    </a:cubicBezTo>
                    <a:cubicBezTo>
                      <a:pt x="681000" y="757068"/>
                      <a:pt x="680644" y="755532"/>
                      <a:pt x="680946" y="753914"/>
                    </a:cubicBezTo>
                    <a:cubicBezTo>
                      <a:pt x="681741" y="749305"/>
                      <a:pt x="682701" y="744751"/>
                      <a:pt x="683607" y="74014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6" name="任意多边形: 形状 5255">
                <a:extLst>
                  <a:ext uri="{FF2B5EF4-FFF2-40B4-BE49-F238E27FC236}">
                    <a16:creationId xmlns:a16="http://schemas.microsoft.com/office/drawing/2014/main" id="{1AADFB4C-232A-D2CC-0617-CEA0DB283D44}"/>
                  </a:ext>
                </a:extLst>
              </p:cNvPr>
              <p:cNvSpPr/>
              <p:nvPr/>
            </p:nvSpPr>
            <p:spPr>
              <a:xfrm>
                <a:off x="8608772" y="1442928"/>
                <a:ext cx="13139" cy="8098"/>
              </a:xfrm>
              <a:custGeom>
                <a:avLst/>
                <a:gdLst>
                  <a:gd name="connsiteX0" fmla="*/ 9107 w 13139"/>
                  <a:gd name="connsiteY0" fmla="*/ 5998 h 8098"/>
                  <a:gd name="connsiteX1" fmla="*/ 13140 w 13139"/>
                  <a:gd name="connsiteY1" fmla="*/ 1938 h 8098"/>
                  <a:gd name="connsiteX2" fmla="*/ 2414 w 13139"/>
                  <a:gd name="connsiteY2" fmla="*/ 2157 h 8098"/>
                  <a:gd name="connsiteX3" fmla="*/ 0 w 13139"/>
                  <a:gd name="connsiteY3" fmla="*/ 6766 h 8098"/>
                  <a:gd name="connsiteX4" fmla="*/ 9107 w 13139"/>
                  <a:gd name="connsiteY4" fmla="*/ 5998 h 8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39" h="8098">
                    <a:moveTo>
                      <a:pt x="9107" y="5998"/>
                    </a:moveTo>
                    <a:cubicBezTo>
                      <a:pt x="10452" y="4654"/>
                      <a:pt x="11796" y="3282"/>
                      <a:pt x="13140" y="1938"/>
                    </a:cubicBezTo>
                    <a:cubicBezTo>
                      <a:pt x="10122" y="-668"/>
                      <a:pt x="5514" y="-695"/>
                      <a:pt x="2414" y="2157"/>
                    </a:cubicBezTo>
                    <a:cubicBezTo>
                      <a:pt x="1042" y="3419"/>
                      <a:pt x="302" y="5065"/>
                      <a:pt x="0" y="6766"/>
                    </a:cubicBezTo>
                    <a:cubicBezTo>
                      <a:pt x="2716" y="8741"/>
                      <a:pt x="6584" y="8549"/>
                      <a:pt x="9107" y="5998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7" name="任意多边形: 形状 5256">
                <a:extLst>
                  <a:ext uri="{FF2B5EF4-FFF2-40B4-BE49-F238E27FC236}">
                    <a16:creationId xmlns:a16="http://schemas.microsoft.com/office/drawing/2014/main" id="{853572B3-6539-9D9B-4F2E-4AD3E1C8444B}"/>
                  </a:ext>
                </a:extLst>
              </p:cNvPr>
              <p:cNvSpPr/>
              <p:nvPr/>
            </p:nvSpPr>
            <p:spPr>
              <a:xfrm>
                <a:off x="9353304" y="607395"/>
                <a:ext cx="313465" cy="1333634"/>
              </a:xfrm>
              <a:custGeom>
                <a:avLst/>
                <a:gdLst>
                  <a:gd name="connsiteX0" fmla="*/ 306717 w 313465"/>
                  <a:gd name="connsiteY0" fmla="*/ 1810 h 1333634"/>
                  <a:gd name="connsiteX1" fmla="*/ 296485 w 313465"/>
                  <a:gd name="connsiteY1" fmla="*/ 192 h 1333634"/>
                  <a:gd name="connsiteX2" fmla="*/ 290121 w 313465"/>
                  <a:gd name="connsiteY2" fmla="*/ 28036 h 1333634"/>
                  <a:gd name="connsiteX3" fmla="*/ 277173 w 313465"/>
                  <a:gd name="connsiteY3" fmla="*/ 84326 h 1333634"/>
                  <a:gd name="connsiteX4" fmla="*/ 283016 w 313465"/>
                  <a:gd name="connsiteY4" fmla="*/ 85314 h 1333634"/>
                  <a:gd name="connsiteX5" fmla="*/ 289545 w 313465"/>
                  <a:gd name="connsiteY5" fmla="*/ 94448 h 1333634"/>
                  <a:gd name="connsiteX6" fmla="*/ 280163 w 313465"/>
                  <a:gd name="connsiteY6" fmla="*/ 101279 h 1333634"/>
                  <a:gd name="connsiteX7" fmla="*/ 273469 w 313465"/>
                  <a:gd name="connsiteY7" fmla="*/ 100429 h 1333634"/>
                  <a:gd name="connsiteX8" fmla="*/ 253280 w 313465"/>
                  <a:gd name="connsiteY8" fmla="*/ 187278 h 1333634"/>
                  <a:gd name="connsiteX9" fmla="*/ 255968 w 313465"/>
                  <a:gd name="connsiteY9" fmla="*/ 187772 h 1333634"/>
                  <a:gd name="connsiteX10" fmla="*/ 262936 w 313465"/>
                  <a:gd name="connsiteY10" fmla="*/ 196578 h 1333634"/>
                  <a:gd name="connsiteX11" fmla="*/ 253856 w 313465"/>
                  <a:gd name="connsiteY11" fmla="*/ 203820 h 1333634"/>
                  <a:gd name="connsiteX12" fmla="*/ 249494 w 313465"/>
                  <a:gd name="connsiteY12" fmla="*/ 203381 h 1333634"/>
                  <a:gd name="connsiteX13" fmla="*/ 224750 w 313465"/>
                  <a:gd name="connsiteY13" fmla="*/ 309131 h 1333634"/>
                  <a:gd name="connsiteX14" fmla="*/ 226369 w 313465"/>
                  <a:gd name="connsiteY14" fmla="*/ 309570 h 1333634"/>
                  <a:gd name="connsiteX15" fmla="*/ 231828 w 313465"/>
                  <a:gd name="connsiteY15" fmla="*/ 319391 h 1333634"/>
                  <a:gd name="connsiteX16" fmla="*/ 221760 w 313465"/>
                  <a:gd name="connsiteY16" fmla="*/ 325179 h 1333634"/>
                  <a:gd name="connsiteX17" fmla="*/ 221019 w 313465"/>
                  <a:gd name="connsiteY17" fmla="*/ 325014 h 1333634"/>
                  <a:gd name="connsiteX18" fmla="*/ 200445 w 313465"/>
                  <a:gd name="connsiteY18" fmla="*/ 412687 h 1333634"/>
                  <a:gd name="connsiteX19" fmla="*/ 205767 w 313465"/>
                  <a:gd name="connsiteY19" fmla="*/ 422453 h 1333634"/>
                  <a:gd name="connsiteX20" fmla="*/ 196797 w 313465"/>
                  <a:gd name="connsiteY20" fmla="*/ 428268 h 1333634"/>
                  <a:gd name="connsiteX21" fmla="*/ 175428 w 313465"/>
                  <a:gd name="connsiteY21" fmla="*/ 519644 h 1333634"/>
                  <a:gd name="connsiteX22" fmla="*/ 179296 w 313465"/>
                  <a:gd name="connsiteY22" fmla="*/ 520687 h 1333634"/>
                  <a:gd name="connsiteX23" fmla="*/ 184700 w 313465"/>
                  <a:gd name="connsiteY23" fmla="*/ 530535 h 1333634"/>
                  <a:gd name="connsiteX24" fmla="*/ 174604 w 313465"/>
                  <a:gd name="connsiteY24" fmla="*/ 536268 h 1333634"/>
                  <a:gd name="connsiteX25" fmla="*/ 171724 w 313465"/>
                  <a:gd name="connsiteY25" fmla="*/ 535610 h 1333634"/>
                  <a:gd name="connsiteX26" fmla="*/ 167609 w 313465"/>
                  <a:gd name="connsiteY26" fmla="*/ 553550 h 1333634"/>
                  <a:gd name="connsiteX27" fmla="*/ 149586 w 313465"/>
                  <a:gd name="connsiteY27" fmla="*/ 635462 h 1333634"/>
                  <a:gd name="connsiteX28" fmla="*/ 152549 w 313465"/>
                  <a:gd name="connsiteY28" fmla="*/ 644076 h 1333634"/>
                  <a:gd name="connsiteX29" fmla="*/ 146459 w 313465"/>
                  <a:gd name="connsiteY29" fmla="*/ 649754 h 1333634"/>
                  <a:gd name="connsiteX30" fmla="*/ 138449 w 313465"/>
                  <a:gd name="connsiteY30" fmla="*/ 686157 h 1333634"/>
                  <a:gd name="connsiteX31" fmla="*/ 125145 w 313465"/>
                  <a:gd name="connsiteY31" fmla="*/ 749909 h 1333634"/>
                  <a:gd name="connsiteX32" fmla="*/ 128272 w 313465"/>
                  <a:gd name="connsiteY32" fmla="*/ 750896 h 1333634"/>
                  <a:gd name="connsiteX33" fmla="*/ 133347 w 313465"/>
                  <a:gd name="connsiteY33" fmla="*/ 760936 h 1333634"/>
                  <a:gd name="connsiteX34" fmla="*/ 123087 w 313465"/>
                  <a:gd name="connsiteY34" fmla="*/ 766340 h 1333634"/>
                  <a:gd name="connsiteX35" fmla="*/ 121771 w 313465"/>
                  <a:gd name="connsiteY35" fmla="*/ 765984 h 1333634"/>
                  <a:gd name="connsiteX36" fmla="*/ 104379 w 313465"/>
                  <a:gd name="connsiteY36" fmla="*/ 849898 h 1333634"/>
                  <a:gd name="connsiteX37" fmla="*/ 106134 w 313465"/>
                  <a:gd name="connsiteY37" fmla="*/ 856756 h 1333634"/>
                  <a:gd name="connsiteX38" fmla="*/ 101855 w 313465"/>
                  <a:gd name="connsiteY38" fmla="*/ 862160 h 1333634"/>
                  <a:gd name="connsiteX39" fmla="*/ 83914 w 313465"/>
                  <a:gd name="connsiteY39" fmla="*/ 949833 h 1333634"/>
                  <a:gd name="connsiteX40" fmla="*/ 90059 w 313465"/>
                  <a:gd name="connsiteY40" fmla="*/ 959187 h 1333634"/>
                  <a:gd name="connsiteX41" fmla="*/ 80623 w 313465"/>
                  <a:gd name="connsiteY41" fmla="*/ 965661 h 1333634"/>
                  <a:gd name="connsiteX42" fmla="*/ 65398 w 313465"/>
                  <a:gd name="connsiteY42" fmla="*/ 1038795 h 1333634"/>
                  <a:gd name="connsiteX43" fmla="*/ 67428 w 313465"/>
                  <a:gd name="connsiteY43" fmla="*/ 1039344 h 1333634"/>
                  <a:gd name="connsiteX44" fmla="*/ 73106 w 313465"/>
                  <a:gd name="connsiteY44" fmla="*/ 1049027 h 1333634"/>
                  <a:gd name="connsiteX45" fmla="*/ 63203 w 313465"/>
                  <a:gd name="connsiteY45" fmla="*/ 1055035 h 1333634"/>
                  <a:gd name="connsiteX46" fmla="*/ 62051 w 313465"/>
                  <a:gd name="connsiteY46" fmla="*/ 1054815 h 1333634"/>
                  <a:gd name="connsiteX47" fmla="*/ 42904 w 313465"/>
                  <a:gd name="connsiteY47" fmla="*/ 1143914 h 1333634"/>
                  <a:gd name="connsiteX48" fmla="*/ 43617 w 313465"/>
                  <a:gd name="connsiteY48" fmla="*/ 1144134 h 1333634"/>
                  <a:gd name="connsiteX49" fmla="*/ 48719 w 313465"/>
                  <a:gd name="connsiteY49" fmla="*/ 1154147 h 1333634"/>
                  <a:gd name="connsiteX50" fmla="*/ 39447 w 313465"/>
                  <a:gd name="connsiteY50" fmla="*/ 1159660 h 1333634"/>
                  <a:gd name="connsiteX51" fmla="*/ 26966 w 313465"/>
                  <a:gd name="connsiteY51" fmla="*/ 1216829 h 1333634"/>
                  <a:gd name="connsiteX52" fmla="*/ 22494 w 313465"/>
                  <a:gd name="connsiteY52" fmla="*/ 1236004 h 1333634"/>
                  <a:gd name="connsiteX53" fmla="*/ 25127 w 313465"/>
                  <a:gd name="connsiteY53" fmla="*/ 1236717 h 1333634"/>
                  <a:gd name="connsiteX54" fmla="*/ 30669 w 313465"/>
                  <a:gd name="connsiteY54" fmla="*/ 1246483 h 1333634"/>
                  <a:gd name="connsiteX55" fmla="*/ 20656 w 313465"/>
                  <a:gd name="connsiteY55" fmla="*/ 1252353 h 1333634"/>
                  <a:gd name="connsiteX56" fmla="*/ 18763 w 313465"/>
                  <a:gd name="connsiteY56" fmla="*/ 1251969 h 1333634"/>
                  <a:gd name="connsiteX57" fmla="*/ 0 w 313465"/>
                  <a:gd name="connsiteY57" fmla="*/ 1326639 h 1333634"/>
                  <a:gd name="connsiteX58" fmla="*/ 8614 w 313465"/>
                  <a:gd name="connsiteY58" fmla="*/ 1328861 h 1333634"/>
                  <a:gd name="connsiteX59" fmla="*/ 13798 w 313465"/>
                  <a:gd name="connsiteY59" fmla="*/ 1333634 h 1333634"/>
                  <a:gd name="connsiteX60" fmla="*/ 42355 w 313465"/>
                  <a:gd name="connsiteY60" fmla="*/ 1219819 h 1333634"/>
                  <a:gd name="connsiteX61" fmla="*/ 71789 w 313465"/>
                  <a:gd name="connsiteY61" fmla="*/ 1087295 h 1333634"/>
                  <a:gd name="connsiteX62" fmla="*/ 184590 w 313465"/>
                  <a:gd name="connsiteY62" fmla="*/ 556842 h 1333634"/>
                  <a:gd name="connsiteX63" fmla="*/ 306388 w 313465"/>
                  <a:gd name="connsiteY63" fmla="*/ 31218 h 1333634"/>
                  <a:gd name="connsiteX64" fmla="*/ 313466 w 313465"/>
                  <a:gd name="connsiteY64" fmla="*/ 0 h 1333634"/>
                  <a:gd name="connsiteX65" fmla="*/ 306717 w 313465"/>
                  <a:gd name="connsiteY65" fmla="*/ 1810 h 1333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13465" h="1333634">
                    <a:moveTo>
                      <a:pt x="306717" y="1810"/>
                    </a:moveTo>
                    <a:cubicBezTo>
                      <a:pt x="303315" y="1234"/>
                      <a:pt x="299914" y="741"/>
                      <a:pt x="296485" y="192"/>
                    </a:cubicBezTo>
                    <a:cubicBezTo>
                      <a:pt x="294400" y="9354"/>
                      <a:pt x="292288" y="18599"/>
                      <a:pt x="290121" y="28036"/>
                    </a:cubicBezTo>
                    <a:cubicBezTo>
                      <a:pt x="285924" y="46360"/>
                      <a:pt x="281589" y="65178"/>
                      <a:pt x="277173" y="84326"/>
                    </a:cubicBezTo>
                    <a:cubicBezTo>
                      <a:pt x="279121" y="84655"/>
                      <a:pt x="281068" y="85012"/>
                      <a:pt x="283016" y="85314"/>
                    </a:cubicBezTo>
                    <a:cubicBezTo>
                      <a:pt x="287405" y="85944"/>
                      <a:pt x="290340" y="90032"/>
                      <a:pt x="289545" y="94448"/>
                    </a:cubicBezTo>
                    <a:cubicBezTo>
                      <a:pt x="288749" y="98837"/>
                      <a:pt x="284552" y="101910"/>
                      <a:pt x="280163" y="101279"/>
                    </a:cubicBezTo>
                    <a:cubicBezTo>
                      <a:pt x="277941" y="100977"/>
                      <a:pt x="275692" y="100703"/>
                      <a:pt x="273469" y="100429"/>
                    </a:cubicBezTo>
                    <a:cubicBezTo>
                      <a:pt x="266858" y="129013"/>
                      <a:pt x="260083" y="158145"/>
                      <a:pt x="253280" y="187278"/>
                    </a:cubicBezTo>
                    <a:cubicBezTo>
                      <a:pt x="254185" y="187415"/>
                      <a:pt x="255063" y="187635"/>
                      <a:pt x="255968" y="187772"/>
                    </a:cubicBezTo>
                    <a:cubicBezTo>
                      <a:pt x="260384" y="188184"/>
                      <a:pt x="263512" y="192134"/>
                      <a:pt x="262936" y="196578"/>
                    </a:cubicBezTo>
                    <a:cubicBezTo>
                      <a:pt x="262360" y="200994"/>
                      <a:pt x="258299" y="204259"/>
                      <a:pt x="253856" y="203820"/>
                    </a:cubicBezTo>
                    <a:cubicBezTo>
                      <a:pt x="252402" y="203710"/>
                      <a:pt x="250948" y="203518"/>
                      <a:pt x="249494" y="203381"/>
                    </a:cubicBezTo>
                    <a:cubicBezTo>
                      <a:pt x="241127" y="239207"/>
                      <a:pt x="232788" y="274841"/>
                      <a:pt x="224750" y="309131"/>
                    </a:cubicBezTo>
                    <a:cubicBezTo>
                      <a:pt x="225272" y="309268"/>
                      <a:pt x="225848" y="309406"/>
                      <a:pt x="226369" y="309570"/>
                    </a:cubicBezTo>
                    <a:cubicBezTo>
                      <a:pt x="230648" y="310695"/>
                      <a:pt x="233090" y="315084"/>
                      <a:pt x="231828" y="319391"/>
                    </a:cubicBezTo>
                    <a:cubicBezTo>
                      <a:pt x="230566" y="323698"/>
                      <a:pt x="226067" y="326276"/>
                      <a:pt x="221760" y="325179"/>
                    </a:cubicBezTo>
                    <a:cubicBezTo>
                      <a:pt x="221513" y="325124"/>
                      <a:pt x="221266" y="325069"/>
                      <a:pt x="221019" y="325014"/>
                    </a:cubicBezTo>
                    <a:cubicBezTo>
                      <a:pt x="213805" y="355766"/>
                      <a:pt x="206864" y="385282"/>
                      <a:pt x="200445" y="412687"/>
                    </a:cubicBezTo>
                    <a:cubicBezTo>
                      <a:pt x="204643" y="413894"/>
                      <a:pt x="207029" y="418201"/>
                      <a:pt x="205767" y="422453"/>
                    </a:cubicBezTo>
                    <a:cubicBezTo>
                      <a:pt x="204615" y="426403"/>
                      <a:pt x="200720" y="428735"/>
                      <a:pt x="196797" y="428268"/>
                    </a:cubicBezTo>
                    <a:cubicBezTo>
                      <a:pt x="188568" y="463354"/>
                      <a:pt x="181298" y="494434"/>
                      <a:pt x="175428" y="519644"/>
                    </a:cubicBezTo>
                    <a:cubicBezTo>
                      <a:pt x="176717" y="520001"/>
                      <a:pt x="178006" y="520330"/>
                      <a:pt x="179296" y="520687"/>
                    </a:cubicBezTo>
                    <a:cubicBezTo>
                      <a:pt x="183575" y="521839"/>
                      <a:pt x="185989" y="526256"/>
                      <a:pt x="184700" y="530535"/>
                    </a:cubicBezTo>
                    <a:cubicBezTo>
                      <a:pt x="183410" y="534842"/>
                      <a:pt x="178884" y="537393"/>
                      <a:pt x="174604" y="536268"/>
                    </a:cubicBezTo>
                    <a:cubicBezTo>
                      <a:pt x="173644" y="536021"/>
                      <a:pt x="172684" y="535829"/>
                      <a:pt x="171724" y="535610"/>
                    </a:cubicBezTo>
                    <a:cubicBezTo>
                      <a:pt x="170215" y="542139"/>
                      <a:pt x="168844" y="548146"/>
                      <a:pt x="167609" y="553550"/>
                    </a:cubicBezTo>
                    <a:cubicBezTo>
                      <a:pt x="161410" y="580818"/>
                      <a:pt x="155539" y="608140"/>
                      <a:pt x="149586" y="635462"/>
                    </a:cubicBezTo>
                    <a:cubicBezTo>
                      <a:pt x="152248" y="637328"/>
                      <a:pt x="153537" y="640702"/>
                      <a:pt x="152549" y="644076"/>
                    </a:cubicBezTo>
                    <a:cubicBezTo>
                      <a:pt x="151671" y="647039"/>
                      <a:pt x="149257" y="649069"/>
                      <a:pt x="146459" y="649754"/>
                    </a:cubicBezTo>
                    <a:cubicBezTo>
                      <a:pt x="143826" y="661907"/>
                      <a:pt x="141028" y="674004"/>
                      <a:pt x="138449" y="686157"/>
                    </a:cubicBezTo>
                    <a:cubicBezTo>
                      <a:pt x="133923" y="707389"/>
                      <a:pt x="129589" y="728649"/>
                      <a:pt x="125145" y="749909"/>
                    </a:cubicBezTo>
                    <a:cubicBezTo>
                      <a:pt x="126187" y="750238"/>
                      <a:pt x="127230" y="750567"/>
                      <a:pt x="128272" y="750896"/>
                    </a:cubicBezTo>
                    <a:cubicBezTo>
                      <a:pt x="132496" y="752158"/>
                      <a:pt x="134773" y="756657"/>
                      <a:pt x="133347" y="760936"/>
                    </a:cubicBezTo>
                    <a:cubicBezTo>
                      <a:pt x="131920" y="765216"/>
                      <a:pt x="127339" y="767630"/>
                      <a:pt x="123087" y="766340"/>
                    </a:cubicBezTo>
                    <a:cubicBezTo>
                      <a:pt x="122648" y="766231"/>
                      <a:pt x="122209" y="766093"/>
                      <a:pt x="121771" y="765984"/>
                    </a:cubicBezTo>
                    <a:cubicBezTo>
                      <a:pt x="115955" y="793937"/>
                      <a:pt x="110112" y="821918"/>
                      <a:pt x="104379" y="849898"/>
                    </a:cubicBezTo>
                    <a:cubicBezTo>
                      <a:pt x="105942" y="851709"/>
                      <a:pt x="106738" y="854178"/>
                      <a:pt x="106134" y="856756"/>
                    </a:cubicBezTo>
                    <a:cubicBezTo>
                      <a:pt x="105558" y="859198"/>
                      <a:pt x="103912" y="861063"/>
                      <a:pt x="101855" y="862160"/>
                    </a:cubicBezTo>
                    <a:cubicBezTo>
                      <a:pt x="95875" y="891375"/>
                      <a:pt x="89895" y="920618"/>
                      <a:pt x="83914" y="949833"/>
                    </a:cubicBezTo>
                    <a:cubicBezTo>
                      <a:pt x="88249" y="950656"/>
                      <a:pt x="91019" y="954826"/>
                      <a:pt x="90059" y="959187"/>
                    </a:cubicBezTo>
                    <a:cubicBezTo>
                      <a:pt x="89127" y="963494"/>
                      <a:pt x="84902" y="966347"/>
                      <a:pt x="80623" y="965661"/>
                    </a:cubicBezTo>
                    <a:cubicBezTo>
                      <a:pt x="75602" y="990048"/>
                      <a:pt x="70500" y="1014435"/>
                      <a:pt x="65398" y="1038795"/>
                    </a:cubicBezTo>
                    <a:cubicBezTo>
                      <a:pt x="66084" y="1038987"/>
                      <a:pt x="66742" y="1039152"/>
                      <a:pt x="67428" y="1039344"/>
                    </a:cubicBezTo>
                    <a:cubicBezTo>
                      <a:pt x="71734" y="1040359"/>
                      <a:pt x="74286" y="1044693"/>
                      <a:pt x="73106" y="1049027"/>
                    </a:cubicBezTo>
                    <a:cubicBezTo>
                      <a:pt x="71954" y="1053361"/>
                      <a:pt x="67510" y="1056050"/>
                      <a:pt x="63203" y="1055035"/>
                    </a:cubicBezTo>
                    <a:cubicBezTo>
                      <a:pt x="62819" y="1054952"/>
                      <a:pt x="62435" y="1054898"/>
                      <a:pt x="62051" y="1054815"/>
                    </a:cubicBezTo>
                    <a:cubicBezTo>
                      <a:pt x="55824" y="1084552"/>
                      <a:pt x="49350" y="1114233"/>
                      <a:pt x="42904" y="1143914"/>
                    </a:cubicBezTo>
                    <a:cubicBezTo>
                      <a:pt x="43150" y="1143997"/>
                      <a:pt x="43397" y="1144079"/>
                      <a:pt x="43617" y="1144134"/>
                    </a:cubicBezTo>
                    <a:cubicBezTo>
                      <a:pt x="47841" y="1145396"/>
                      <a:pt x="50145" y="1149895"/>
                      <a:pt x="48719" y="1154147"/>
                    </a:cubicBezTo>
                    <a:cubicBezTo>
                      <a:pt x="47402" y="1158097"/>
                      <a:pt x="43397" y="1160346"/>
                      <a:pt x="39447" y="1159660"/>
                    </a:cubicBezTo>
                    <a:cubicBezTo>
                      <a:pt x="35278" y="1178726"/>
                      <a:pt x="31272" y="1197791"/>
                      <a:pt x="26966" y="1216829"/>
                    </a:cubicBezTo>
                    <a:cubicBezTo>
                      <a:pt x="25512" y="1223248"/>
                      <a:pt x="24003" y="1229612"/>
                      <a:pt x="22494" y="1236004"/>
                    </a:cubicBezTo>
                    <a:cubicBezTo>
                      <a:pt x="23372" y="1236251"/>
                      <a:pt x="24250" y="1236470"/>
                      <a:pt x="25127" y="1236717"/>
                    </a:cubicBezTo>
                    <a:cubicBezTo>
                      <a:pt x="29407" y="1237787"/>
                      <a:pt x="31903" y="1242176"/>
                      <a:pt x="30669" y="1246483"/>
                    </a:cubicBezTo>
                    <a:cubicBezTo>
                      <a:pt x="29434" y="1250790"/>
                      <a:pt x="24963" y="1253423"/>
                      <a:pt x="20656" y="1252353"/>
                    </a:cubicBezTo>
                    <a:cubicBezTo>
                      <a:pt x="20025" y="1252216"/>
                      <a:pt x="19394" y="1252106"/>
                      <a:pt x="18763" y="1251969"/>
                    </a:cubicBezTo>
                    <a:cubicBezTo>
                      <a:pt x="12756" y="1276987"/>
                      <a:pt x="6446" y="1301841"/>
                      <a:pt x="0" y="1326639"/>
                    </a:cubicBezTo>
                    <a:cubicBezTo>
                      <a:pt x="2880" y="1327380"/>
                      <a:pt x="5761" y="1328093"/>
                      <a:pt x="8614" y="1328861"/>
                    </a:cubicBezTo>
                    <a:cubicBezTo>
                      <a:pt x="11165" y="1329492"/>
                      <a:pt x="12920" y="1331357"/>
                      <a:pt x="13798" y="1333634"/>
                    </a:cubicBezTo>
                    <a:cubicBezTo>
                      <a:pt x="23783" y="1295915"/>
                      <a:pt x="33549" y="1258086"/>
                      <a:pt x="42355" y="1219819"/>
                    </a:cubicBezTo>
                    <a:cubicBezTo>
                      <a:pt x="52477" y="1175708"/>
                      <a:pt x="62271" y="1131515"/>
                      <a:pt x="71789" y="1087295"/>
                    </a:cubicBezTo>
                    <a:cubicBezTo>
                      <a:pt x="109865" y="910523"/>
                      <a:pt x="144265" y="733148"/>
                      <a:pt x="184590" y="556842"/>
                    </a:cubicBezTo>
                    <a:cubicBezTo>
                      <a:pt x="204725" y="468209"/>
                      <a:pt x="262908" y="222501"/>
                      <a:pt x="306388" y="31218"/>
                    </a:cubicBezTo>
                    <a:cubicBezTo>
                      <a:pt x="308802" y="20629"/>
                      <a:pt x="311134" y="10232"/>
                      <a:pt x="313466" y="0"/>
                    </a:cubicBezTo>
                    <a:cubicBezTo>
                      <a:pt x="311627" y="1509"/>
                      <a:pt x="309213" y="2304"/>
                      <a:pt x="306717" y="181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8" name="任意多边形: 形状 5257">
                <a:extLst>
                  <a:ext uri="{FF2B5EF4-FFF2-40B4-BE49-F238E27FC236}">
                    <a16:creationId xmlns:a16="http://schemas.microsoft.com/office/drawing/2014/main" id="{DCAAEE76-E8CE-F49C-468E-581A6B3BA921}"/>
                  </a:ext>
                </a:extLst>
              </p:cNvPr>
              <p:cNvSpPr/>
              <p:nvPr/>
            </p:nvSpPr>
            <p:spPr>
              <a:xfrm>
                <a:off x="9653602" y="412710"/>
                <a:ext cx="54836" cy="184781"/>
              </a:xfrm>
              <a:custGeom>
                <a:avLst/>
                <a:gdLst>
                  <a:gd name="connsiteX0" fmla="*/ 0 w 54836"/>
                  <a:gd name="connsiteY0" fmla="*/ 178171 h 184781"/>
                  <a:gd name="connsiteX1" fmla="*/ 10150 w 54836"/>
                  <a:gd name="connsiteY1" fmla="*/ 180695 h 184781"/>
                  <a:gd name="connsiteX2" fmla="*/ 15417 w 54836"/>
                  <a:gd name="connsiteY2" fmla="*/ 184782 h 184781"/>
                  <a:gd name="connsiteX3" fmla="*/ 54837 w 54836"/>
                  <a:gd name="connsiteY3" fmla="*/ 0 h 184781"/>
                  <a:gd name="connsiteX4" fmla="*/ 35223 w 54836"/>
                  <a:gd name="connsiteY4" fmla="*/ 17008 h 184781"/>
                  <a:gd name="connsiteX5" fmla="*/ 0 w 54836"/>
                  <a:gd name="connsiteY5" fmla="*/ 178171 h 184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836" h="184781">
                    <a:moveTo>
                      <a:pt x="0" y="178171"/>
                    </a:moveTo>
                    <a:cubicBezTo>
                      <a:pt x="3402" y="178994"/>
                      <a:pt x="6776" y="179899"/>
                      <a:pt x="10150" y="180695"/>
                    </a:cubicBezTo>
                    <a:cubicBezTo>
                      <a:pt x="12564" y="181188"/>
                      <a:pt x="14374" y="182752"/>
                      <a:pt x="15417" y="184782"/>
                    </a:cubicBezTo>
                    <a:cubicBezTo>
                      <a:pt x="33961" y="102431"/>
                      <a:pt x="48692" y="34345"/>
                      <a:pt x="54837" y="0"/>
                    </a:cubicBezTo>
                    <a:cubicBezTo>
                      <a:pt x="48280" y="5651"/>
                      <a:pt x="41751" y="11357"/>
                      <a:pt x="35223" y="17008"/>
                    </a:cubicBezTo>
                    <a:cubicBezTo>
                      <a:pt x="27898" y="53739"/>
                      <a:pt x="15252" y="111017"/>
                      <a:pt x="0" y="17817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9" name="任意多边形: 形状 5258">
                <a:extLst>
                  <a:ext uri="{FF2B5EF4-FFF2-40B4-BE49-F238E27FC236}">
                    <a16:creationId xmlns:a16="http://schemas.microsoft.com/office/drawing/2014/main" id="{C25C9C9F-7823-869F-E60F-FD4A3DB6ACDA}"/>
                  </a:ext>
                </a:extLst>
              </p:cNvPr>
              <p:cNvSpPr/>
              <p:nvPr/>
            </p:nvSpPr>
            <p:spPr>
              <a:xfrm>
                <a:off x="9688825" y="403108"/>
                <a:ext cx="19826" cy="26636"/>
              </a:xfrm>
              <a:custGeom>
                <a:avLst/>
                <a:gdLst>
                  <a:gd name="connsiteX0" fmla="*/ 13167 w 19826"/>
                  <a:gd name="connsiteY0" fmla="*/ 83 h 26636"/>
                  <a:gd name="connsiteX1" fmla="*/ 3786 w 19826"/>
                  <a:gd name="connsiteY1" fmla="*/ 6913 h 26636"/>
                  <a:gd name="connsiteX2" fmla="*/ 0 w 19826"/>
                  <a:gd name="connsiteY2" fmla="*/ 26637 h 26636"/>
                  <a:gd name="connsiteX3" fmla="*/ 19614 w 19826"/>
                  <a:gd name="connsiteY3" fmla="*/ 9629 h 26636"/>
                  <a:gd name="connsiteX4" fmla="*/ 19696 w 19826"/>
                  <a:gd name="connsiteY4" fmla="*/ 9218 h 26636"/>
                  <a:gd name="connsiteX5" fmla="*/ 13167 w 19826"/>
                  <a:gd name="connsiteY5" fmla="*/ 83 h 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26" h="26636">
                    <a:moveTo>
                      <a:pt x="13167" y="83"/>
                    </a:moveTo>
                    <a:cubicBezTo>
                      <a:pt x="8778" y="-548"/>
                      <a:pt x="4581" y="2497"/>
                      <a:pt x="3786" y="6913"/>
                    </a:cubicBezTo>
                    <a:cubicBezTo>
                      <a:pt x="2771" y="12564"/>
                      <a:pt x="1481" y="19230"/>
                      <a:pt x="0" y="26637"/>
                    </a:cubicBezTo>
                    <a:cubicBezTo>
                      <a:pt x="6556" y="20986"/>
                      <a:pt x="13058" y="15280"/>
                      <a:pt x="19614" y="9629"/>
                    </a:cubicBezTo>
                    <a:cubicBezTo>
                      <a:pt x="19641" y="9492"/>
                      <a:pt x="19669" y="9355"/>
                      <a:pt x="19696" y="9218"/>
                    </a:cubicBezTo>
                    <a:cubicBezTo>
                      <a:pt x="20492" y="4801"/>
                      <a:pt x="17557" y="714"/>
                      <a:pt x="13167" y="8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0" name="任意多边形: 形状 5259">
                <a:extLst>
                  <a:ext uri="{FF2B5EF4-FFF2-40B4-BE49-F238E27FC236}">
                    <a16:creationId xmlns:a16="http://schemas.microsoft.com/office/drawing/2014/main" id="{F7D97BDF-4B3B-E221-F9BF-4353AE63B8A0}"/>
                  </a:ext>
                </a:extLst>
              </p:cNvPr>
              <p:cNvSpPr/>
              <p:nvPr/>
            </p:nvSpPr>
            <p:spPr>
              <a:xfrm>
                <a:off x="9210027" y="852747"/>
                <a:ext cx="237232" cy="997372"/>
              </a:xfrm>
              <a:custGeom>
                <a:avLst/>
                <a:gdLst>
                  <a:gd name="connsiteX0" fmla="*/ 230758 w 237232"/>
                  <a:gd name="connsiteY0" fmla="*/ 13112 h 997372"/>
                  <a:gd name="connsiteX1" fmla="*/ 215670 w 237232"/>
                  <a:gd name="connsiteY1" fmla="*/ 26444 h 997372"/>
                  <a:gd name="connsiteX2" fmla="*/ 199403 w 237232"/>
                  <a:gd name="connsiteY2" fmla="*/ 95491 h 997372"/>
                  <a:gd name="connsiteX3" fmla="*/ 158968 w 237232"/>
                  <a:gd name="connsiteY3" fmla="*/ 304824 h 997372"/>
                  <a:gd name="connsiteX4" fmla="*/ 122785 w 237232"/>
                  <a:gd name="connsiteY4" fmla="*/ 457127 h 997372"/>
                  <a:gd name="connsiteX5" fmla="*/ 34454 w 237232"/>
                  <a:gd name="connsiteY5" fmla="*/ 812097 h 997372"/>
                  <a:gd name="connsiteX6" fmla="*/ 11521 w 237232"/>
                  <a:gd name="connsiteY6" fmla="*/ 941494 h 997372"/>
                  <a:gd name="connsiteX7" fmla="*/ 0 w 237232"/>
                  <a:gd name="connsiteY7" fmla="*/ 982066 h 997372"/>
                  <a:gd name="connsiteX8" fmla="*/ 7324 w 237232"/>
                  <a:gd name="connsiteY8" fmla="*/ 990762 h 997372"/>
                  <a:gd name="connsiteX9" fmla="*/ 8860 w 237232"/>
                  <a:gd name="connsiteY9" fmla="*/ 997373 h 997372"/>
                  <a:gd name="connsiteX10" fmla="*/ 25621 w 237232"/>
                  <a:gd name="connsiteY10" fmla="*/ 944182 h 997372"/>
                  <a:gd name="connsiteX11" fmla="*/ 49569 w 237232"/>
                  <a:gd name="connsiteY11" fmla="*/ 815307 h 997372"/>
                  <a:gd name="connsiteX12" fmla="*/ 127092 w 237232"/>
                  <a:gd name="connsiteY12" fmla="*/ 511470 h 997372"/>
                  <a:gd name="connsiteX13" fmla="*/ 175812 w 237232"/>
                  <a:gd name="connsiteY13" fmla="*/ 308061 h 997372"/>
                  <a:gd name="connsiteX14" fmla="*/ 215588 w 237232"/>
                  <a:gd name="connsiteY14" fmla="*/ 98289 h 997372"/>
                  <a:gd name="connsiteX15" fmla="*/ 236903 w 237232"/>
                  <a:gd name="connsiteY15" fmla="*/ 9903 h 997372"/>
                  <a:gd name="connsiteX16" fmla="*/ 231416 w 237232"/>
                  <a:gd name="connsiteY16" fmla="*/ 110 h 997372"/>
                  <a:gd name="connsiteX17" fmla="*/ 229496 w 237232"/>
                  <a:gd name="connsiteY17" fmla="*/ 0 h 997372"/>
                  <a:gd name="connsiteX18" fmla="*/ 231773 w 237232"/>
                  <a:gd name="connsiteY18" fmla="*/ 1756 h 997372"/>
                  <a:gd name="connsiteX19" fmla="*/ 230758 w 237232"/>
                  <a:gd name="connsiteY19" fmla="*/ 13112 h 997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37232" h="997372">
                    <a:moveTo>
                      <a:pt x="230758" y="13112"/>
                    </a:moveTo>
                    <a:cubicBezTo>
                      <a:pt x="225710" y="17502"/>
                      <a:pt x="220718" y="22000"/>
                      <a:pt x="215670" y="26444"/>
                    </a:cubicBezTo>
                    <a:cubicBezTo>
                      <a:pt x="209553" y="49323"/>
                      <a:pt x="204231" y="72338"/>
                      <a:pt x="199403" y="95491"/>
                    </a:cubicBezTo>
                    <a:cubicBezTo>
                      <a:pt x="184919" y="165058"/>
                      <a:pt x="174769" y="235504"/>
                      <a:pt x="158968" y="304824"/>
                    </a:cubicBezTo>
                    <a:cubicBezTo>
                      <a:pt x="147447" y="355656"/>
                      <a:pt x="135212" y="406405"/>
                      <a:pt x="122785" y="457127"/>
                    </a:cubicBezTo>
                    <a:cubicBezTo>
                      <a:pt x="93790" y="575578"/>
                      <a:pt x="63258" y="693838"/>
                      <a:pt x="34454" y="812097"/>
                    </a:cubicBezTo>
                    <a:cubicBezTo>
                      <a:pt x="24689" y="852504"/>
                      <a:pt x="20930" y="898590"/>
                      <a:pt x="11521" y="941494"/>
                    </a:cubicBezTo>
                    <a:cubicBezTo>
                      <a:pt x="8449" y="955484"/>
                      <a:pt x="4746" y="969090"/>
                      <a:pt x="0" y="982066"/>
                    </a:cubicBezTo>
                    <a:cubicBezTo>
                      <a:pt x="2441" y="984973"/>
                      <a:pt x="4883" y="987854"/>
                      <a:pt x="7324" y="990762"/>
                    </a:cubicBezTo>
                    <a:cubicBezTo>
                      <a:pt x="8915" y="992654"/>
                      <a:pt x="9327" y="995068"/>
                      <a:pt x="8860" y="997373"/>
                    </a:cubicBezTo>
                    <a:cubicBezTo>
                      <a:pt x="16075" y="980694"/>
                      <a:pt x="21397" y="962754"/>
                      <a:pt x="25621" y="944182"/>
                    </a:cubicBezTo>
                    <a:cubicBezTo>
                      <a:pt x="35360" y="901470"/>
                      <a:pt x="39474" y="855549"/>
                      <a:pt x="49569" y="815307"/>
                    </a:cubicBezTo>
                    <a:cubicBezTo>
                      <a:pt x="74807" y="714055"/>
                      <a:pt x="101608" y="612886"/>
                      <a:pt x="127092" y="511470"/>
                    </a:cubicBezTo>
                    <a:cubicBezTo>
                      <a:pt x="144100" y="443767"/>
                      <a:pt x="160477" y="375956"/>
                      <a:pt x="175812" y="308061"/>
                    </a:cubicBezTo>
                    <a:cubicBezTo>
                      <a:pt x="191393" y="238576"/>
                      <a:pt x="201351" y="167994"/>
                      <a:pt x="215588" y="98289"/>
                    </a:cubicBezTo>
                    <a:cubicBezTo>
                      <a:pt x="221650" y="68635"/>
                      <a:pt x="228481" y="39118"/>
                      <a:pt x="236903" y="9903"/>
                    </a:cubicBezTo>
                    <a:cubicBezTo>
                      <a:pt x="238164" y="5596"/>
                      <a:pt x="235696" y="1207"/>
                      <a:pt x="231416" y="110"/>
                    </a:cubicBezTo>
                    <a:cubicBezTo>
                      <a:pt x="230785" y="-55"/>
                      <a:pt x="230154" y="27"/>
                      <a:pt x="229496" y="0"/>
                    </a:cubicBezTo>
                    <a:cubicBezTo>
                      <a:pt x="230319" y="439"/>
                      <a:pt x="231115" y="988"/>
                      <a:pt x="231773" y="1756"/>
                    </a:cubicBezTo>
                    <a:cubicBezTo>
                      <a:pt x="234653" y="5047"/>
                      <a:pt x="234187" y="10150"/>
                      <a:pt x="230758" y="1311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1" name="任意多边形: 形状 5260">
                <a:extLst>
                  <a:ext uri="{FF2B5EF4-FFF2-40B4-BE49-F238E27FC236}">
                    <a16:creationId xmlns:a16="http://schemas.microsoft.com/office/drawing/2014/main" id="{2CBC898F-D747-4B6F-FDB6-63808BC6633D}"/>
                  </a:ext>
                </a:extLst>
              </p:cNvPr>
              <p:cNvSpPr/>
              <p:nvPr/>
            </p:nvSpPr>
            <p:spPr>
              <a:xfrm>
                <a:off x="8979378" y="996710"/>
                <a:ext cx="317936" cy="314754"/>
              </a:xfrm>
              <a:custGeom>
                <a:avLst/>
                <a:gdLst>
                  <a:gd name="connsiteX0" fmla="*/ 285019 w 317936"/>
                  <a:gd name="connsiteY0" fmla="*/ 31410 h 314754"/>
                  <a:gd name="connsiteX1" fmla="*/ 156637 w 317936"/>
                  <a:gd name="connsiteY1" fmla="*/ 157487 h 314754"/>
                  <a:gd name="connsiteX2" fmla="*/ 29105 w 317936"/>
                  <a:gd name="connsiteY2" fmla="*/ 284634 h 314754"/>
                  <a:gd name="connsiteX3" fmla="*/ 0 w 317936"/>
                  <a:gd name="connsiteY3" fmla="*/ 314755 h 314754"/>
                  <a:gd name="connsiteX4" fmla="*/ 317937 w 317936"/>
                  <a:gd name="connsiteY4" fmla="*/ 0 h 314754"/>
                  <a:gd name="connsiteX5" fmla="*/ 285019 w 317936"/>
                  <a:gd name="connsiteY5" fmla="*/ 31410 h 314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7936" h="314754">
                    <a:moveTo>
                      <a:pt x="285019" y="31410"/>
                    </a:moveTo>
                    <a:cubicBezTo>
                      <a:pt x="241813" y="72997"/>
                      <a:pt x="199129" y="115187"/>
                      <a:pt x="156637" y="157487"/>
                    </a:cubicBezTo>
                    <a:cubicBezTo>
                      <a:pt x="114008" y="199897"/>
                      <a:pt x="71515" y="242334"/>
                      <a:pt x="29105" y="284634"/>
                    </a:cubicBezTo>
                    <a:cubicBezTo>
                      <a:pt x="19202" y="294483"/>
                      <a:pt x="9546" y="304550"/>
                      <a:pt x="0" y="314755"/>
                    </a:cubicBezTo>
                    <a:lnTo>
                      <a:pt x="317937" y="0"/>
                    </a:lnTo>
                    <a:cubicBezTo>
                      <a:pt x="306937" y="10452"/>
                      <a:pt x="295936" y="20903"/>
                      <a:pt x="285019" y="3141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2" name="任意多边形: 形状 5261">
                <a:extLst>
                  <a:ext uri="{FF2B5EF4-FFF2-40B4-BE49-F238E27FC236}">
                    <a16:creationId xmlns:a16="http://schemas.microsoft.com/office/drawing/2014/main" id="{4E2484FA-18CD-ECBA-50DA-B8F7A57611C3}"/>
                  </a:ext>
                </a:extLst>
              </p:cNvPr>
              <p:cNvSpPr/>
              <p:nvPr/>
            </p:nvSpPr>
            <p:spPr>
              <a:xfrm>
                <a:off x="8844660" y="851810"/>
                <a:ext cx="594917" cy="588119"/>
              </a:xfrm>
              <a:custGeom>
                <a:avLst/>
                <a:gdLst>
                  <a:gd name="connsiteX0" fmla="*/ 279230 w 594917"/>
                  <a:gd name="connsiteY0" fmla="*/ 290317 h 588119"/>
                  <a:gd name="connsiteX1" fmla="*/ 152467 w 594917"/>
                  <a:gd name="connsiteY1" fmla="*/ 418288 h 588119"/>
                  <a:gd name="connsiteX2" fmla="*/ 44440 w 594917"/>
                  <a:gd name="connsiteY2" fmla="*/ 537178 h 588119"/>
                  <a:gd name="connsiteX3" fmla="*/ 0 w 594917"/>
                  <a:gd name="connsiteY3" fmla="*/ 583209 h 588119"/>
                  <a:gd name="connsiteX4" fmla="*/ 4883 w 594917"/>
                  <a:gd name="connsiteY4" fmla="*/ 588119 h 588119"/>
                  <a:gd name="connsiteX5" fmla="*/ 24113 w 594917"/>
                  <a:gd name="connsiteY5" fmla="*/ 569081 h 588119"/>
                  <a:gd name="connsiteX6" fmla="*/ 158146 w 594917"/>
                  <a:gd name="connsiteY6" fmla="*/ 423911 h 588119"/>
                  <a:gd name="connsiteX7" fmla="*/ 584987 w 594917"/>
                  <a:gd name="connsiteY7" fmla="*/ 13309 h 588119"/>
                  <a:gd name="connsiteX8" fmla="*/ 586798 w 594917"/>
                  <a:gd name="connsiteY8" fmla="*/ 6835 h 588119"/>
                  <a:gd name="connsiteX9" fmla="*/ 594918 w 594917"/>
                  <a:gd name="connsiteY9" fmla="*/ 910 h 588119"/>
                  <a:gd name="connsiteX10" fmla="*/ 585811 w 594917"/>
                  <a:gd name="connsiteY10" fmla="*/ 2007 h 588119"/>
                  <a:gd name="connsiteX11" fmla="*/ 408024 w 594917"/>
                  <a:gd name="connsiteY11" fmla="*/ 164103 h 588119"/>
                  <a:gd name="connsiteX12" fmla="*/ 279230 w 594917"/>
                  <a:gd name="connsiteY12" fmla="*/ 290317 h 588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4917" h="588119">
                    <a:moveTo>
                      <a:pt x="279230" y="290317"/>
                    </a:moveTo>
                    <a:cubicBezTo>
                      <a:pt x="236711" y="332864"/>
                      <a:pt x="194630" y="375741"/>
                      <a:pt x="152467" y="418288"/>
                    </a:cubicBezTo>
                    <a:cubicBezTo>
                      <a:pt x="114830" y="456418"/>
                      <a:pt x="80540" y="497676"/>
                      <a:pt x="44440" y="537178"/>
                    </a:cubicBezTo>
                    <a:cubicBezTo>
                      <a:pt x="30038" y="552924"/>
                      <a:pt x="15307" y="568341"/>
                      <a:pt x="0" y="583209"/>
                    </a:cubicBezTo>
                    <a:cubicBezTo>
                      <a:pt x="1646" y="584827"/>
                      <a:pt x="3237" y="586473"/>
                      <a:pt x="4883" y="588119"/>
                    </a:cubicBezTo>
                    <a:lnTo>
                      <a:pt x="24113" y="569081"/>
                    </a:lnTo>
                    <a:cubicBezTo>
                      <a:pt x="70116" y="522063"/>
                      <a:pt x="111621" y="470573"/>
                      <a:pt x="158146" y="423911"/>
                    </a:cubicBezTo>
                    <a:cubicBezTo>
                      <a:pt x="297143" y="284447"/>
                      <a:pt x="436306" y="142459"/>
                      <a:pt x="584987" y="13309"/>
                    </a:cubicBezTo>
                    <a:cubicBezTo>
                      <a:pt x="585591" y="11142"/>
                      <a:pt x="586167" y="8975"/>
                      <a:pt x="586798" y="6835"/>
                    </a:cubicBezTo>
                    <a:cubicBezTo>
                      <a:pt x="587868" y="3159"/>
                      <a:pt x="591297" y="882"/>
                      <a:pt x="594918" y="910"/>
                    </a:cubicBezTo>
                    <a:cubicBezTo>
                      <a:pt x="592065" y="-572"/>
                      <a:pt x="588444" y="-270"/>
                      <a:pt x="585811" y="2007"/>
                    </a:cubicBezTo>
                    <a:cubicBezTo>
                      <a:pt x="525158" y="54210"/>
                      <a:pt x="466070" y="108525"/>
                      <a:pt x="408024" y="164103"/>
                    </a:cubicBezTo>
                    <a:cubicBezTo>
                      <a:pt x="364571" y="205662"/>
                      <a:pt x="321695" y="247825"/>
                      <a:pt x="279230" y="290317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3" name="任意多边形: 形状 5262">
                <a:extLst>
                  <a:ext uri="{FF2B5EF4-FFF2-40B4-BE49-F238E27FC236}">
                    <a16:creationId xmlns:a16="http://schemas.microsoft.com/office/drawing/2014/main" id="{98C578C3-323F-0663-F5A2-C652860343CC}"/>
                  </a:ext>
                </a:extLst>
              </p:cNvPr>
              <p:cNvSpPr/>
              <p:nvPr/>
            </p:nvSpPr>
            <p:spPr>
              <a:xfrm>
                <a:off x="9297315" y="866024"/>
                <a:ext cx="132057" cy="130713"/>
              </a:xfrm>
              <a:custGeom>
                <a:avLst/>
                <a:gdLst>
                  <a:gd name="connsiteX0" fmla="*/ 128382 w 132057"/>
                  <a:gd name="connsiteY0" fmla="*/ 13167 h 130713"/>
                  <a:gd name="connsiteX1" fmla="*/ 132058 w 132057"/>
                  <a:gd name="connsiteY1" fmla="*/ 0 h 130713"/>
                  <a:gd name="connsiteX2" fmla="*/ 0 w 132057"/>
                  <a:gd name="connsiteY2" fmla="*/ 130713 h 130713"/>
                  <a:gd name="connsiteX3" fmla="*/ 128382 w 132057"/>
                  <a:gd name="connsiteY3" fmla="*/ 13167 h 130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057" h="130713">
                    <a:moveTo>
                      <a:pt x="128382" y="13167"/>
                    </a:moveTo>
                    <a:cubicBezTo>
                      <a:pt x="129561" y="8778"/>
                      <a:pt x="130823" y="4389"/>
                      <a:pt x="132058" y="0"/>
                    </a:cubicBezTo>
                    <a:lnTo>
                      <a:pt x="0" y="130713"/>
                    </a:lnTo>
                    <a:cubicBezTo>
                      <a:pt x="42163" y="90690"/>
                      <a:pt x="84874" y="51408"/>
                      <a:pt x="128382" y="13167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4" name="任意多边形: 形状 5263">
                <a:extLst>
                  <a:ext uri="{FF2B5EF4-FFF2-40B4-BE49-F238E27FC236}">
                    <a16:creationId xmlns:a16="http://schemas.microsoft.com/office/drawing/2014/main" id="{0197C5E8-B34C-FDD6-FF3D-E641287A6F4C}"/>
                  </a:ext>
                </a:extLst>
              </p:cNvPr>
              <p:cNvSpPr/>
              <p:nvPr/>
            </p:nvSpPr>
            <p:spPr>
              <a:xfrm>
                <a:off x="8849543" y="1311465"/>
                <a:ext cx="129808" cy="133374"/>
              </a:xfrm>
              <a:custGeom>
                <a:avLst/>
                <a:gdLst>
                  <a:gd name="connsiteX0" fmla="*/ 50228 w 129808"/>
                  <a:gd name="connsiteY0" fmla="*/ 87261 h 133374"/>
                  <a:gd name="connsiteX1" fmla="*/ 129808 w 129808"/>
                  <a:gd name="connsiteY1" fmla="*/ 0 h 133374"/>
                  <a:gd name="connsiteX2" fmla="*/ 19230 w 129808"/>
                  <a:gd name="connsiteY2" fmla="*/ 109454 h 133374"/>
                  <a:gd name="connsiteX3" fmla="*/ 0 w 129808"/>
                  <a:gd name="connsiteY3" fmla="*/ 128492 h 133374"/>
                  <a:gd name="connsiteX4" fmla="*/ 4883 w 129808"/>
                  <a:gd name="connsiteY4" fmla="*/ 133374 h 133374"/>
                  <a:gd name="connsiteX5" fmla="*/ 50228 w 129808"/>
                  <a:gd name="connsiteY5" fmla="*/ 87261 h 133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9808" h="133374">
                    <a:moveTo>
                      <a:pt x="50228" y="87261"/>
                    </a:moveTo>
                    <a:cubicBezTo>
                      <a:pt x="77029" y="58485"/>
                      <a:pt x="102897" y="28721"/>
                      <a:pt x="129808" y="0"/>
                    </a:cubicBezTo>
                    <a:lnTo>
                      <a:pt x="19230" y="109454"/>
                    </a:lnTo>
                    <a:lnTo>
                      <a:pt x="0" y="128492"/>
                    </a:lnTo>
                    <a:cubicBezTo>
                      <a:pt x="1618" y="130110"/>
                      <a:pt x="3237" y="131756"/>
                      <a:pt x="4883" y="133374"/>
                    </a:cubicBezTo>
                    <a:cubicBezTo>
                      <a:pt x="20464" y="118479"/>
                      <a:pt x="35524" y="103035"/>
                      <a:pt x="50228" y="8726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5" name="任意多边形: 形状 5264">
                <a:extLst>
                  <a:ext uri="{FF2B5EF4-FFF2-40B4-BE49-F238E27FC236}">
                    <a16:creationId xmlns:a16="http://schemas.microsoft.com/office/drawing/2014/main" id="{A8D4554D-3050-87E6-2DE7-8A48E238D442}"/>
                  </a:ext>
                </a:extLst>
              </p:cNvPr>
              <p:cNvSpPr/>
              <p:nvPr/>
            </p:nvSpPr>
            <p:spPr>
              <a:xfrm>
                <a:off x="9425697" y="852719"/>
                <a:ext cx="17998" cy="26472"/>
              </a:xfrm>
              <a:custGeom>
                <a:avLst/>
                <a:gdLst>
                  <a:gd name="connsiteX0" fmla="*/ 5733 w 17998"/>
                  <a:gd name="connsiteY0" fmla="*/ 5926 h 26472"/>
                  <a:gd name="connsiteX1" fmla="*/ 3923 w 17998"/>
                  <a:gd name="connsiteY1" fmla="*/ 12400 h 26472"/>
                  <a:gd name="connsiteX2" fmla="*/ 9903 w 17998"/>
                  <a:gd name="connsiteY2" fmla="*/ 7133 h 26472"/>
                  <a:gd name="connsiteX3" fmla="*/ 3676 w 17998"/>
                  <a:gd name="connsiteY3" fmla="*/ 13305 h 26472"/>
                  <a:gd name="connsiteX4" fmla="*/ 0 w 17998"/>
                  <a:gd name="connsiteY4" fmla="*/ 26472 h 26472"/>
                  <a:gd name="connsiteX5" fmla="*/ 15088 w 17998"/>
                  <a:gd name="connsiteY5" fmla="*/ 13140 h 26472"/>
                  <a:gd name="connsiteX6" fmla="*/ 16130 w 17998"/>
                  <a:gd name="connsiteY6" fmla="*/ 1756 h 26472"/>
                  <a:gd name="connsiteX7" fmla="*/ 13853 w 17998"/>
                  <a:gd name="connsiteY7" fmla="*/ 0 h 26472"/>
                  <a:gd name="connsiteX8" fmla="*/ 5733 w 17998"/>
                  <a:gd name="connsiteY8" fmla="*/ 5926 h 26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998" h="26472">
                    <a:moveTo>
                      <a:pt x="5733" y="5926"/>
                    </a:moveTo>
                    <a:cubicBezTo>
                      <a:pt x="5102" y="8093"/>
                      <a:pt x="4526" y="10260"/>
                      <a:pt x="3923" y="12400"/>
                    </a:cubicBezTo>
                    <a:cubicBezTo>
                      <a:pt x="5925" y="10644"/>
                      <a:pt x="7900" y="8861"/>
                      <a:pt x="9903" y="7133"/>
                    </a:cubicBezTo>
                    <a:lnTo>
                      <a:pt x="3676" y="13305"/>
                    </a:lnTo>
                    <a:cubicBezTo>
                      <a:pt x="2441" y="17694"/>
                      <a:pt x="1179" y="22083"/>
                      <a:pt x="0" y="26472"/>
                    </a:cubicBezTo>
                    <a:cubicBezTo>
                      <a:pt x="5047" y="22056"/>
                      <a:pt x="10012" y="17557"/>
                      <a:pt x="15088" y="13140"/>
                    </a:cubicBezTo>
                    <a:cubicBezTo>
                      <a:pt x="18517" y="10178"/>
                      <a:pt x="18983" y="5075"/>
                      <a:pt x="16130" y="1756"/>
                    </a:cubicBezTo>
                    <a:cubicBezTo>
                      <a:pt x="15471" y="988"/>
                      <a:pt x="14676" y="439"/>
                      <a:pt x="13853" y="0"/>
                    </a:cubicBezTo>
                    <a:cubicBezTo>
                      <a:pt x="10232" y="-27"/>
                      <a:pt x="6803" y="2250"/>
                      <a:pt x="5733" y="5926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6" name="任意多边形: 形状 5265">
                <a:extLst>
                  <a:ext uri="{FF2B5EF4-FFF2-40B4-BE49-F238E27FC236}">
                    <a16:creationId xmlns:a16="http://schemas.microsoft.com/office/drawing/2014/main" id="{24A60731-E3CB-1CDC-008F-E2AE43A2FAE9}"/>
                  </a:ext>
                </a:extLst>
              </p:cNvPr>
              <p:cNvSpPr/>
              <p:nvPr/>
            </p:nvSpPr>
            <p:spPr>
              <a:xfrm>
                <a:off x="8868718" y="865091"/>
                <a:ext cx="560874" cy="555772"/>
              </a:xfrm>
              <a:custGeom>
                <a:avLst/>
                <a:gdLst>
                  <a:gd name="connsiteX0" fmla="*/ 139738 w 560874"/>
                  <a:gd name="connsiteY0" fmla="*/ 416226 h 555772"/>
                  <a:gd name="connsiteX1" fmla="*/ 267270 w 560874"/>
                  <a:gd name="connsiteY1" fmla="*/ 289078 h 555772"/>
                  <a:gd name="connsiteX2" fmla="*/ 395652 w 560874"/>
                  <a:gd name="connsiteY2" fmla="*/ 163001 h 555772"/>
                  <a:gd name="connsiteX3" fmla="*/ 428570 w 560874"/>
                  <a:gd name="connsiteY3" fmla="*/ 131591 h 555772"/>
                  <a:gd name="connsiteX4" fmla="*/ 560628 w 560874"/>
                  <a:gd name="connsiteY4" fmla="*/ 878 h 555772"/>
                  <a:gd name="connsiteX5" fmla="*/ 560875 w 560874"/>
                  <a:gd name="connsiteY5" fmla="*/ 0 h 555772"/>
                  <a:gd name="connsiteX6" fmla="*/ 134033 w 560874"/>
                  <a:gd name="connsiteY6" fmla="*/ 410602 h 555772"/>
                  <a:gd name="connsiteX7" fmla="*/ 0 w 560874"/>
                  <a:gd name="connsiteY7" fmla="*/ 555772 h 555772"/>
                  <a:gd name="connsiteX8" fmla="*/ 110578 w 560874"/>
                  <a:gd name="connsiteY8" fmla="*/ 446319 h 555772"/>
                  <a:gd name="connsiteX9" fmla="*/ 139738 w 560874"/>
                  <a:gd name="connsiteY9" fmla="*/ 416226 h 555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60874" h="555772">
                    <a:moveTo>
                      <a:pt x="139738" y="416226"/>
                    </a:moveTo>
                    <a:cubicBezTo>
                      <a:pt x="182149" y="373926"/>
                      <a:pt x="224668" y="331488"/>
                      <a:pt x="267270" y="289078"/>
                    </a:cubicBezTo>
                    <a:cubicBezTo>
                      <a:pt x="309789" y="246806"/>
                      <a:pt x="352446" y="204588"/>
                      <a:pt x="395652" y="163001"/>
                    </a:cubicBezTo>
                    <a:cubicBezTo>
                      <a:pt x="406597" y="152494"/>
                      <a:pt x="417570" y="142043"/>
                      <a:pt x="428570" y="131591"/>
                    </a:cubicBezTo>
                    <a:lnTo>
                      <a:pt x="560628" y="878"/>
                    </a:lnTo>
                    <a:cubicBezTo>
                      <a:pt x="560710" y="576"/>
                      <a:pt x="560792" y="274"/>
                      <a:pt x="560875" y="0"/>
                    </a:cubicBezTo>
                    <a:cubicBezTo>
                      <a:pt x="412193" y="129122"/>
                      <a:pt x="273058" y="271138"/>
                      <a:pt x="134033" y="410602"/>
                    </a:cubicBezTo>
                    <a:cubicBezTo>
                      <a:pt x="87508" y="457264"/>
                      <a:pt x="46004" y="508754"/>
                      <a:pt x="0" y="555772"/>
                    </a:cubicBezTo>
                    <a:lnTo>
                      <a:pt x="110578" y="446319"/>
                    </a:lnTo>
                    <a:cubicBezTo>
                      <a:pt x="120152" y="436169"/>
                      <a:pt x="129836" y="426074"/>
                      <a:pt x="139738" y="416226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7" name="任意多边形: 形状 5266">
                <a:extLst>
                  <a:ext uri="{FF2B5EF4-FFF2-40B4-BE49-F238E27FC236}">
                    <a16:creationId xmlns:a16="http://schemas.microsoft.com/office/drawing/2014/main" id="{F3FF2368-0908-BAB1-734B-3B67B7C94062}"/>
                  </a:ext>
                </a:extLst>
              </p:cNvPr>
              <p:cNvSpPr/>
              <p:nvPr/>
            </p:nvSpPr>
            <p:spPr>
              <a:xfrm>
                <a:off x="9429373" y="859852"/>
                <a:ext cx="6227" cy="6144"/>
              </a:xfrm>
              <a:custGeom>
                <a:avLst/>
                <a:gdLst>
                  <a:gd name="connsiteX0" fmla="*/ 6227 w 6227"/>
                  <a:gd name="connsiteY0" fmla="*/ 0 h 6144"/>
                  <a:gd name="connsiteX1" fmla="*/ 247 w 6227"/>
                  <a:gd name="connsiteY1" fmla="*/ 5267 h 6144"/>
                  <a:gd name="connsiteX2" fmla="*/ 0 w 6227"/>
                  <a:gd name="connsiteY2" fmla="*/ 6145 h 6144"/>
                  <a:gd name="connsiteX3" fmla="*/ 6227 w 6227"/>
                  <a:gd name="connsiteY3" fmla="*/ 0 h 6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27" h="6144">
                    <a:moveTo>
                      <a:pt x="6227" y="0"/>
                    </a:moveTo>
                    <a:cubicBezTo>
                      <a:pt x="4225" y="1728"/>
                      <a:pt x="2249" y="3539"/>
                      <a:pt x="247" y="5267"/>
                    </a:cubicBezTo>
                    <a:cubicBezTo>
                      <a:pt x="164" y="5569"/>
                      <a:pt x="82" y="5870"/>
                      <a:pt x="0" y="6145"/>
                    </a:cubicBezTo>
                    <a:lnTo>
                      <a:pt x="6227" y="0"/>
                    </a:ln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8" name="任意多边形: 形状 5267">
                <a:extLst>
                  <a:ext uri="{FF2B5EF4-FFF2-40B4-BE49-F238E27FC236}">
                    <a16:creationId xmlns:a16="http://schemas.microsoft.com/office/drawing/2014/main" id="{41E9926A-1F78-10CD-4977-82AE5D5C50B4}"/>
                  </a:ext>
                </a:extLst>
              </p:cNvPr>
              <p:cNvSpPr/>
              <p:nvPr/>
            </p:nvSpPr>
            <p:spPr>
              <a:xfrm>
                <a:off x="8828692" y="1429199"/>
                <a:ext cx="390194" cy="427684"/>
              </a:xfrm>
              <a:custGeom>
                <a:avLst/>
                <a:gdLst>
                  <a:gd name="connsiteX0" fmla="*/ 380155 w 390194"/>
                  <a:gd name="connsiteY0" fmla="*/ 426681 h 427684"/>
                  <a:gd name="connsiteX1" fmla="*/ 376588 w 390194"/>
                  <a:gd name="connsiteY1" fmla="*/ 417574 h 427684"/>
                  <a:gd name="connsiteX2" fmla="*/ 381334 w 390194"/>
                  <a:gd name="connsiteY2" fmla="*/ 405614 h 427684"/>
                  <a:gd name="connsiteX3" fmla="*/ 205577 w 390194"/>
                  <a:gd name="connsiteY3" fmla="*/ 203440 h 427684"/>
                  <a:gd name="connsiteX4" fmla="*/ 25706 w 390194"/>
                  <a:gd name="connsiteY4" fmla="*/ 15640 h 427684"/>
                  <a:gd name="connsiteX5" fmla="*/ 22469 w 390194"/>
                  <a:gd name="connsiteY5" fmla="*/ 18795 h 427684"/>
                  <a:gd name="connsiteX6" fmla="*/ 12538 w 390194"/>
                  <a:gd name="connsiteY6" fmla="*/ 18740 h 427684"/>
                  <a:gd name="connsiteX7" fmla="*/ 12950 w 390194"/>
                  <a:gd name="connsiteY7" fmla="*/ 8837 h 427684"/>
                  <a:gd name="connsiteX8" fmla="*/ 15940 w 390194"/>
                  <a:gd name="connsiteY8" fmla="*/ 5847 h 427684"/>
                  <a:gd name="connsiteX9" fmla="*/ 12099 w 390194"/>
                  <a:gd name="connsiteY9" fmla="*/ 1979 h 427684"/>
                  <a:gd name="connsiteX10" fmla="*/ 2169 w 390194"/>
                  <a:gd name="connsiteY10" fmla="*/ 2116 h 427684"/>
                  <a:gd name="connsiteX11" fmla="*/ 1950 w 390194"/>
                  <a:gd name="connsiteY11" fmla="*/ 12019 h 427684"/>
                  <a:gd name="connsiteX12" fmla="*/ 192437 w 390194"/>
                  <a:gd name="connsiteY12" fmla="*/ 215345 h 427684"/>
                  <a:gd name="connsiteX13" fmla="*/ 376095 w 390194"/>
                  <a:gd name="connsiteY13" fmla="*/ 424926 h 427684"/>
                  <a:gd name="connsiteX14" fmla="*/ 387479 w 390194"/>
                  <a:gd name="connsiteY14" fmla="*/ 425694 h 427684"/>
                  <a:gd name="connsiteX15" fmla="*/ 390195 w 390194"/>
                  <a:gd name="connsiteY15" fmla="*/ 420921 h 427684"/>
                  <a:gd name="connsiteX16" fmla="*/ 389427 w 390194"/>
                  <a:gd name="connsiteY16" fmla="*/ 422813 h 427684"/>
                  <a:gd name="connsiteX17" fmla="*/ 380155 w 390194"/>
                  <a:gd name="connsiteY17" fmla="*/ 426681 h 427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0194" h="427684">
                    <a:moveTo>
                      <a:pt x="380155" y="426681"/>
                    </a:moveTo>
                    <a:cubicBezTo>
                      <a:pt x="376616" y="425228"/>
                      <a:pt x="375025" y="421168"/>
                      <a:pt x="376588" y="417574"/>
                    </a:cubicBezTo>
                    <a:cubicBezTo>
                      <a:pt x="378289" y="413651"/>
                      <a:pt x="379853" y="409674"/>
                      <a:pt x="381334" y="405614"/>
                    </a:cubicBezTo>
                    <a:cubicBezTo>
                      <a:pt x="323809" y="336979"/>
                      <a:pt x="265626" y="269359"/>
                      <a:pt x="205577" y="203440"/>
                    </a:cubicBezTo>
                    <a:cubicBezTo>
                      <a:pt x="147257" y="139413"/>
                      <a:pt x="87153" y="77061"/>
                      <a:pt x="25706" y="15640"/>
                    </a:cubicBezTo>
                    <a:cubicBezTo>
                      <a:pt x="24608" y="16683"/>
                      <a:pt x="23566" y="17780"/>
                      <a:pt x="22469" y="18795"/>
                    </a:cubicBezTo>
                    <a:cubicBezTo>
                      <a:pt x="19616" y="21511"/>
                      <a:pt x="15172" y="21483"/>
                      <a:pt x="12538" y="18740"/>
                    </a:cubicBezTo>
                    <a:cubicBezTo>
                      <a:pt x="9905" y="15997"/>
                      <a:pt x="10097" y="11553"/>
                      <a:pt x="12950" y="8837"/>
                    </a:cubicBezTo>
                    <a:cubicBezTo>
                      <a:pt x="13965" y="7850"/>
                      <a:pt x="14925" y="6835"/>
                      <a:pt x="15940" y="5847"/>
                    </a:cubicBezTo>
                    <a:cubicBezTo>
                      <a:pt x="14651" y="4558"/>
                      <a:pt x="13389" y="3268"/>
                      <a:pt x="12099" y="1979"/>
                    </a:cubicBezTo>
                    <a:cubicBezTo>
                      <a:pt x="9411" y="-709"/>
                      <a:pt x="4967" y="-654"/>
                      <a:pt x="2169" y="2116"/>
                    </a:cubicBezTo>
                    <a:cubicBezTo>
                      <a:pt x="-629" y="4887"/>
                      <a:pt x="-739" y="9304"/>
                      <a:pt x="1950" y="12019"/>
                    </a:cubicBezTo>
                    <a:cubicBezTo>
                      <a:pt x="67183" y="78487"/>
                      <a:pt x="130222" y="146518"/>
                      <a:pt x="192437" y="215345"/>
                    </a:cubicBezTo>
                    <a:cubicBezTo>
                      <a:pt x="254626" y="284145"/>
                      <a:pt x="315991" y="353740"/>
                      <a:pt x="376095" y="424926"/>
                    </a:cubicBezTo>
                    <a:cubicBezTo>
                      <a:pt x="378920" y="428272"/>
                      <a:pt x="383995" y="428629"/>
                      <a:pt x="387479" y="425694"/>
                    </a:cubicBezTo>
                    <a:cubicBezTo>
                      <a:pt x="388988" y="424405"/>
                      <a:pt x="389838" y="422704"/>
                      <a:pt x="390195" y="420921"/>
                    </a:cubicBezTo>
                    <a:cubicBezTo>
                      <a:pt x="389920" y="421552"/>
                      <a:pt x="389701" y="422210"/>
                      <a:pt x="389427" y="422813"/>
                    </a:cubicBezTo>
                    <a:cubicBezTo>
                      <a:pt x="387863" y="426380"/>
                      <a:pt x="383693" y="428108"/>
                      <a:pt x="380155" y="42668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9" name="任意多边形: 形状 5268">
                <a:extLst>
                  <a:ext uri="{FF2B5EF4-FFF2-40B4-BE49-F238E27FC236}">
                    <a16:creationId xmlns:a16="http://schemas.microsoft.com/office/drawing/2014/main" id="{E2BC5935-2085-0175-32ED-627B973FF275}"/>
                  </a:ext>
                </a:extLst>
              </p:cNvPr>
              <p:cNvSpPr/>
              <p:nvPr/>
            </p:nvSpPr>
            <p:spPr>
              <a:xfrm>
                <a:off x="8839400" y="1435018"/>
                <a:ext cx="15025" cy="14967"/>
              </a:xfrm>
              <a:custGeom>
                <a:avLst/>
                <a:gdLst>
                  <a:gd name="connsiteX0" fmla="*/ 1858 w 15025"/>
                  <a:gd name="connsiteY0" fmla="*/ 12893 h 14967"/>
                  <a:gd name="connsiteX1" fmla="*/ 11788 w 15025"/>
                  <a:gd name="connsiteY1" fmla="*/ 12948 h 14967"/>
                  <a:gd name="connsiteX2" fmla="*/ 15025 w 15025"/>
                  <a:gd name="connsiteY2" fmla="*/ 9793 h 14967"/>
                  <a:gd name="connsiteX3" fmla="*/ 10142 w 15025"/>
                  <a:gd name="connsiteY3" fmla="*/ 4910 h 14967"/>
                  <a:gd name="connsiteX4" fmla="*/ 7043 w 15025"/>
                  <a:gd name="connsiteY4" fmla="*/ 7983 h 14967"/>
                  <a:gd name="connsiteX5" fmla="*/ 10142 w 15025"/>
                  <a:gd name="connsiteY5" fmla="*/ 4910 h 14967"/>
                  <a:gd name="connsiteX6" fmla="*/ 5259 w 15025"/>
                  <a:gd name="connsiteY6" fmla="*/ 0 h 14967"/>
                  <a:gd name="connsiteX7" fmla="*/ 2269 w 15025"/>
                  <a:gd name="connsiteY7" fmla="*/ 2990 h 14967"/>
                  <a:gd name="connsiteX8" fmla="*/ 1858 w 15025"/>
                  <a:gd name="connsiteY8" fmla="*/ 12893 h 14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25" h="14967">
                    <a:moveTo>
                      <a:pt x="1858" y="12893"/>
                    </a:moveTo>
                    <a:cubicBezTo>
                      <a:pt x="4491" y="15636"/>
                      <a:pt x="8935" y="15664"/>
                      <a:pt x="11788" y="12948"/>
                    </a:cubicBezTo>
                    <a:cubicBezTo>
                      <a:pt x="12886" y="11905"/>
                      <a:pt x="13928" y="10836"/>
                      <a:pt x="15025" y="9793"/>
                    </a:cubicBezTo>
                    <a:cubicBezTo>
                      <a:pt x="13407" y="8175"/>
                      <a:pt x="11788" y="6529"/>
                      <a:pt x="10142" y="4910"/>
                    </a:cubicBezTo>
                    <a:lnTo>
                      <a:pt x="7043" y="7983"/>
                    </a:lnTo>
                    <a:lnTo>
                      <a:pt x="10142" y="4910"/>
                    </a:lnTo>
                    <a:cubicBezTo>
                      <a:pt x="8524" y="3292"/>
                      <a:pt x="6905" y="1646"/>
                      <a:pt x="5259" y="0"/>
                    </a:cubicBezTo>
                    <a:cubicBezTo>
                      <a:pt x="4244" y="988"/>
                      <a:pt x="3284" y="2003"/>
                      <a:pt x="2269" y="2990"/>
                    </a:cubicBezTo>
                    <a:cubicBezTo>
                      <a:pt x="-584" y="5706"/>
                      <a:pt x="-776" y="10150"/>
                      <a:pt x="1858" y="1289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0" name="任意多边形: 形状 5269">
                <a:extLst>
                  <a:ext uri="{FF2B5EF4-FFF2-40B4-BE49-F238E27FC236}">
                    <a16:creationId xmlns:a16="http://schemas.microsoft.com/office/drawing/2014/main" id="{BBA5FE96-F4EE-D3AD-73F6-3018D7819C31}"/>
                  </a:ext>
                </a:extLst>
              </p:cNvPr>
              <p:cNvSpPr/>
              <p:nvPr/>
            </p:nvSpPr>
            <p:spPr>
              <a:xfrm>
                <a:off x="9666797" y="597492"/>
                <a:ext cx="3164" cy="9902"/>
              </a:xfrm>
              <a:custGeom>
                <a:avLst/>
                <a:gdLst>
                  <a:gd name="connsiteX0" fmla="*/ 2222 w 3164"/>
                  <a:gd name="connsiteY0" fmla="*/ 0 h 9902"/>
                  <a:gd name="connsiteX1" fmla="*/ 0 w 3164"/>
                  <a:gd name="connsiteY1" fmla="*/ 9903 h 9902"/>
                  <a:gd name="connsiteX2" fmla="*/ 2963 w 3164"/>
                  <a:gd name="connsiteY2" fmla="*/ 5404 h 9902"/>
                  <a:gd name="connsiteX3" fmla="*/ 2222 w 3164"/>
                  <a:gd name="connsiteY3" fmla="*/ 0 h 9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4" h="9902">
                    <a:moveTo>
                      <a:pt x="2222" y="0"/>
                    </a:moveTo>
                    <a:cubicBezTo>
                      <a:pt x="1481" y="3264"/>
                      <a:pt x="741" y="6584"/>
                      <a:pt x="0" y="9903"/>
                    </a:cubicBezTo>
                    <a:cubicBezTo>
                      <a:pt x="1399" y="8778"/>
                      <a:pt x="2524" y="7269"/>
                      <a:pt x="2963" y="5404"/>
                    </a:cubicBezTo>
                    <a:cubicBezTo>
                      <a:pt x="3429" y="3456"/>
                      <a:pt x="3045" y="1591"/>
                      <a:pt x="2222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1" name="任意多边形: 形状 5270">
                <a:extLst>
                  <a:ext uri="{FF2B5EF4-FFF2-40B4-BE49-F238E27FC236}">
                    <a16:creationId xmlns:a16="http://schemas.microsoft.com/office/drawing/2014/main" id="{449DFB34-C2DE-C55A-0363-2A358D158531}"/>
                  </a:ext>
                </a:extLst>
              </p:cNvPr>
              <p:cNvSpPr/>
              <p:nvPr/>
            </p:nvSpPr>
            <p:spPr>
              <a:xfrm>
                <a:off x="9612835" y="586529"/>
                <a:ext cx="40766" cy="21057"/>
              </a:xfrm>
              <a:custGeom>
                <a:avLst/>
                <a:gdLst>
                  <a:gd name="connsiteX0" fmla="*/ 8287 w 40766"/>
                  <a:gd name="connsiteY0" fmla="*/ 72 h 21057"/>
                  <a:gd name="connsiteX1" fmla="*/ 112 w 40766"/>
                  <a:gd name="connsiteY1" fmla="*/ 5998 h 21057"/>
                  <a:gd name="connsiteX2" fmla="*/ 5764 w 40766"/>
                  <a:gd name="connsiteY2" fmla="*/ 13925 h 21057"/>
                  <a:gd name="connsiteX3" fmla="*/ 26173 w 40766"/>
                  <a:gd name="connsiteY3" fmla="*/ 19137 h 21057"/>
                  <a:gd name="connsiteX4" fmla="*/ 36954 w 40766"/>
                  <a:gd name="connsiteY4" fmla="*/ 21058 h 21057"/>
                  <a:gd name="connsiteX5" fmla="*/ 40767 w 40766"/>
                  <a:gd name="connsiteY5" fmla="*/ 4352 h 21057"/>
                  <a:gd name="connsiteX6" fmla="*/ 30013 w 40766"/>
                  <a:gd name="connsiteY6" fmla="*/ 2075 h 21057"/>
                  <a:gd name="connsiteX7" fmla="*/ 8287 w 40766"/>
                  <a:gd name="connsiteY7" fmla="*/ 72 h 21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766" h="21057">
                    <a:moveTo>
                      <a:pt x="8287" y="72"/>
                    </a:moveTo>
                    <a:cubicBezTo>
                      <a:pt x="4474" y="-476"/>
                      <a:pt x="826" y="2157"/>
                      <a:pt x="112" y="5998"/>
                    </a:cubicBezTo>
                    <a:cubicBezTo>
                      <a:pt x="-573" y="9811"/>
                      <a:pt x="1950" y="13377"/>
                      <a:pt x="5764" y="13925"/>
                    </a:cubicBezTo>
                    <a:cubicBezTo>
                      <a:pt x="12622" y="15489"/>
                      <a:pt x="19260" y="17656"/>
                      <a:pt x="26173" y="19137"/>
                    </a:cubicBezTo>
                    <a:cubicBezTo>
                      <a:pt x="29739" y="19906"/>
                      <a:pt x="33360" y="20509"/>
                      <a:pt x="36954" y="21058"/>
                    </a:cubicBezTo>
                    <a:cubicBezTo>
                      <a:pt x="38243" y="15434"/>
                      <a:pt x="39505" y="9865"/>
                      <a:pt x="40767" y="4352"/>
                    </a:cubicBezTo>
                    <a:cubicBezTo>
                      <a:pt x="37228" y="3474"/>
                      <a:pt x="33635" y="2651"/>
                      <a:pt x="30013" y="2075"/>
                    </a:cubicBezTo>
                    <a:cubicBezTo>
                      <a:pt x="22826" y="868"/>
                      <a:pt x="15557" y="566"/>
                      <a:pt x="8287" y="7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2" name="任意多边形: 形状 5271">
                <a:extLst>
                  <a:ext uri="{FF2B5EF4-FFF2-40B4-BE49-F238E27FC236}">
                    <a16:creationId xmlns:a16="http://schemas.microsoft.com/office/drawing/2014/main" id="{DFF93280-34EC-F8B6-DC69-9E66414208DB}"/>
                  </a:ext>
                </a:extLst>
              </p:cNvPr>
              <p:cNvSpPr/>
              <p:nvPr/>
            </p:nvSpPr>
            <p:spPr>
              <a:xfrm>
                <a:off x="9649789" y="590881"/>
                <a:ext cx="19229" cy="18470"/>
              </a:xfrm>
              <a:custGeom>
                <a:avLst/>
                <a:gdLst>
                  <a:gd name="connsiteX0" fmla="*/ 13963 w 19229"/>
                  <a:gd name="connsiteY0" fmla="*/ 2524 h 18470"/>
                  <a:gd name="connsiteX1" fmla="*/ 3813 w 19229"/>
                  <a:gd name="connsiteY1" fmla="*/ 0 h 18470"/>
                  <a:gd name="connsiteX2" fmla="*/ 0 w 19229"/>
                  <a:gd name="connsiteY2" fmla="*/ 16706 h 18470"/>
                  <a:gd name="connsiteX3" fmla="*/ 10232 w 19229"/>
                  <a:gd name="connsiteY3" fmla="*/ 18325 h 18470"/>
                  <a:gd name="connsiteX4" fmla="*/ 17008 w 19229"/>
                  <a:gd name="connsiteY4" fmla="*/ 16514 h 18470"/>
                  <a:gd name="connsiteX5" fmla="*/ 19230 w 19229"/>
                  <a:gd name="connsiteY5" fmla="*/ 6611 h 18470"/>
                  <a:gd name="connsiteX6" fmla="*/ 13963 w 19229"/>
                  <a:gd name="connsiteY6" fmla="*/ 2524 h 1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229" h="18470">
                    <a:moveTo>
                      <a:pt x="13963" y="2524"/>
                    </a:moveTo>
                    <a:cubicBezTo>
                      <a:pt x="10589" y="1728"/>
                      <a:pt x="7215" y="850"/>
                      <a:pt x="3813" y="0"/>
                    </a:cubicBezTo>
                    <a:cubicBezTo>
                      <a:pt x="2551" y="5514"/>
                      <a:pt x="1289" y="11083"/>
                      <a:pt x="0" y="16706"/>
                    </a:cubicBezTo>
                    <a:cubicBezTo>
                      <a:pt x="3402" y="17227"/>
                      <a:pt x="6831" y="17721"/>
                      <a:pt x="10232" y="18325"/>
                    </a:cubicBezTo>
                    <a:cubicBezTo>
                      <a:pt x="12728" y="18818"/>
                      <a:pt x="15143" y="18023"/>
                      <a:pt x="17008" y="16514"/>
                    </a:cubicBezTo>
                    <a:cubicBezTo>
                      <a:pt x="17748" y="13195"/>
                      <a:pt x="18489" y="9903"/>
                      <a:pt x="19230" y="6611"/>
                    </a:cubicBezTo>
                    <a:cubicBezTo>
                      <a:pt x="18215" y="4581"/>
                      <a:pt x="16404" y="2990"/>
                      <a:pt x="13963" y="2524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3" name="任意多边形: 形状 5272">
                <a:extLst>
                  <a:ext uri="{FF2B5EF4-FFF2-40B4-BE49-F238E27FC236}">
                    <a16:creationId xmlns:a16="http://schemas.microsoft.com/office/drawing/2014/main" id="{6C3B7B52-79C3-8896-F58C-0D09EE6C371F}"/>
                  </a:ext>
                </a:extLst>
              </p:cNvPr>
              <p:cNvSpPr/>
              <p:nvPr/>
            </p:nvSpPr>
            <p:spPr>
              <a:xfrm>
                <a:off x="9539963" y="678868"/>
                <a:ext cx="90540" cy="28955"/>
              </a:xfrm>
              <a:custGeom>
                <a:avLst/>
                <a:gdLst>
                  <a:gd name="connsiteX0" fmla="*/ 8684 w 90540"/>
                  <a:gd name="connsiteY0" fmla="*/ 152 h 28955"/>
                  <a:gd name="connsiteX1" fmla="*/ 207 w 90540"/>
                  <a:gd name="connsiteY1" fmla="*/ 5556 h 28955"/>
                  <a:gd name="connsiteX2" fmla="*/ 5337 w 90540"/>
                  <a:gd name="connsiteY2" fmla="*/ 13840 h 28955"/>
                  <a:gd name="connsiteX3" fmla="*/ 49118 w 90540"/>
                  <a:gd name="connsiteY3" fmla="*/ 23661 h 28955"/>
                  <a:gd name="connsiteX4" fmla="*/ 86810 w 90540"/>
                  <a:gd name="connsiteY4" fmla="*/ 28955 h 28955"/>
                  <a:gd name="connsiteX5" fmla="*/ 90541 w 90540"/>
                  <a:gd name="connsiteY5" fmla="*/ 12853 h 28955"/>
                  <a:gd name="connsiteX6" fmla="*/ 52547 w 90540"/>
                  <a:gd name="connsiteY6" fmla="*/ 6516 h 28955"/>
                  <a:gd name="connsiteX7" fmla="*/ 8684 w 90540"/>
                  <a:gd name="connsiteY7" fmla="*/ 152 h 28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540" h="28955">
                    <a:moveTo>
                      <a:pt x="8684" y="152"/>
                    </a:moveTo>
                    <a:cubicBezTo>
                      <a:pt x="4926" y="-644"/>
                      <a:pt x="1112" y="1770"/>
                      <a:pt x="207" y="5556"/>
                    </a:cubicBezTo>
                    <a:cubicBezTo>
                      <a:pt x="-726" y="9341"/>
                      <a:pt x="1579" y="13045"/>
                      <a:pt x="5337" y="13840"/>
                    </a:cubicBezTo>
                    <a:cubicBezTo>
                      <a:pt x="19766" y="17461"/>
                      <a:pt x="34305" y="21055"/>
                      <a:pt x="49118" y="23661"/>
                    </a:cubicBezTo>
                    <a:cubicBezTo>
                      <a:pt x="61628" y="25883"/>
                      <a:pt x="74246" y="27364"/>
                      <a:pt x="86810" y="28955"/>
                    </a:cubicBezTo>
                    <a:cubicBezTo>
                      <a:pt x="88045" y="23579"/>
                      <a:pt x="89306" y="18202"/>
                      <a:pt x="90541" y="12853"/>
                    </a:cubicBezTo>
                    <a:cubicBezTo>
                      <a:pt x="77922" y="10768"/>
                      <a:pt x="65276" y="8463"/>
                      <a:pt x="52547" y="6516"/>
                    </a:cubicBezTo>
                    <a:cubicBezTo>
                      <a:pt x="37871" y="4294"/>
                      <a:pt x="23168" y="2620"/>
                      <a:pt x="8684" y="15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4" name="任意多边形: 形状 5273">
                <a:extLst>
                  <a:ext uri="{FF2B5EF4-FFF2-40B4-BE49-F238E27FC236}">
                    <a16:creationId xmlns:a16="http://schemas.microsoft.com/office/drawing/2014/main" id="{8B51B6A7-CAD8-CD98-F3CB-C5794454F411}"/>
                  </a:ext>
                </a:extLst>
              </p:cNvPr>
              <p:cNvSpPr/>
              <p:nvPr/>
            </p:nvSpPr>
            <p:spPr>
              <a:xfrm>
                <a:off x="9626773" y="691721"/>
                <a:ext cx="16232" cy="17035"/>
              </a:xfrm>
              <a:custGeom>
                <a:avLst/>
                <a:gdLst>
                  <a:gd name="connsiteX0" fmla="*/ 6721 w 16232"/>
                  <a:gd name="connsiteY0" fmla="*/ 16953 h 17035"/>
                  <a:gd name="connsiteX1" fmla="*/ 16103 w 16232"/>
                  <a:gd name="connsiteY1" fmla="*/ 10122 h 17035"/>
                  <a:gd name="connsiteX2" fmla="*/ 9574 w 16232"/>
                  <a:gd name="connsiteY2" fmla="*/ 988 h 17035"/>
                  <a:gd name="connsiteX3" fmla="*/ 3731 w 16232"/>
                  <a:gd name="connsiteY3" fmla="*/ 0 h 17035"/>
                  <a:gd name="connsiteX4" fmla="*/ 0 w 16232"/>
                  <a:gd name="connsiteY4" fmla="*/ 16103 h 17035"/>
                  <a:gd name="connsiteX5" fmla="*/ 6721 w 16232"/>
                  <a:gd name="connsiteY5" fmla="*/ 16953 h 17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232" h="17035">
                    <a:moveTo>
                      <a:pt x="6721" y="16953"/>
                    </a:moveTo>
                    <a:cubicBezTo>
                      <a:pt x="11110" y="17584"/>
                      <a:pt x="15307" y="14539"/>
                      <a:pt x="16103" y="10122"/>
                    </a:cubicBezTo>
                    <a:cubicBezTo>
                      <a:pt x="16898" y="5706"/>
                      <a:pt x="13963" y="1618"/>
                      <a:pt x="9574" y="988"/>
                    </a:cubicBezTo>
                    <a:cubicBezTo>
                      <a:pt x="7626" y="686"/>
                      <a:pt x="5679" y="329"/>
                      <a:pt x="3731" y="0"/>
                    </a:cubicBezTo>
                    <a:cubicBezTo>
                      <a:pt x="2496" y="5349"/>
                      <a:pt x="1262" y="10698"/>
                      <a:pt x="0" y="16103"/>
                    </a:cubicBezTo>
                    <a:cubicBezTo>
                      <a:pt x="2222" y="16377"/>
                      <a:pt x="4471" y="16651"/>
                      <a:pt x="6721" y="1695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5" name="任意多边形: 形状 5274">
                <a:extLst>
                  <a:ext uri="{FF2B5EF4-FFF2-40B4-BE49-F238E27FC236}">
                    <a16:creationId xmlns:a16="http://schemas.microsoft.com/office/drawing/2014/main" id="{46C236AC-27CE-4536-B836-FFBCC98A06CB}"/>
                  </a:ext>
                </a:extLst>
              </p:cNvPr>
              <p:cNvSpPr/>
              <p:nvPr/>
            </p:nvSpPr>
            <p:spPr>
              <a:xfrm>
                <a:off x="9547295" y="785033"/>
                <a:ext cx="59288" cy="25715"/>
              </a:xfrm>
              <a:custGeom>
                <a:avLst/>
                <a:gdLst>
                  <a:gd name="connsiteX0" fmla="*/ 25355 w 59288"/>
                  <a:gd name="connsiteY0" fmla="*/ 2618 h 25715"/>
                  <a:gd name="connsiteX1" fmla="*/ 8566 w 59288"/>
                  <a:gd name="connsiteY1" fmla="*/ 122 h 25715"/>
                  <a:gd name="connsiteX2" fmla="*/ 172 w 59288"/>
                  <a:gd name="connsiteY2" fmla="*/ 5718 h 25715"/>
                  <a:gd name="connsiteX3" fmla="*/ 5494 w 59288"/>
                  <a:gd name="connsiteY3" fmla="*/ 13892 h 25715"/>
                  <a:gd name="connsiteX4" fmla="*/ 24093 w 59288"/>
                  <a:gd name="connsiteY4" fmla="*/ 19489 h 25715"/>
                  <a:gd name="connsiteX5" fmla="*/ 36986 w 59288"/>
                  <a:gd name="connsiteY5" fmla="*/ 22918 h 25715"/>
                  <a:gd name="connsiteX6" fmla="*/ 55530 w 59288"/>
                  <a:gd name="connsiteY6" fmla="*/ 25716 h 25715"/>
                  <a:gd name="connsiteX7" fmla="*/ 59288 w 59288"/>
                  <a:gd name="connsiteY7" fmla="*/ 9641 h 25715"/>
                  <a:gd name="connsiteX8" fmla="*/ 40360 w 59288"/>
                  <a:gd name="connsiteY8" fmla="*/ 5718 h 25715"/>
                  <a:gd name="connsiteX9" fmla="*/ 25355 w 59288"/>
                  <a:gd name="connsiteY9" fmla="*/ 2618 h 2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288" h="25715">
                    <a:moveTo>
                      <a:pt x="25355" y="2618"/>
                    </a:moveTo>
                    <a:cubicBezTo>
                      <a:pt x="19786" y="1575"/>
                      <a:pt x="14190" y="780"/>
                      <a:pt x="8566" y="122"/>
                    </a:cubicBezTo>
                    <a:cubicBezTo>
                      <a:pt x="4781" y="-592"/>
                      <a:pt x="1022" y="1905"/>
                      <a:pt x="172" y="5718"/>
                    </a:cubicBezTo>
                    <a:cubicBezTo>
                      <a:pt x="-678" y="9531"/>
                      <a:pt x="1708" y="13179"/>
                      <a:pt x="5494" y="13892"/>
                    </a:cubicBezTo>
                    <a:cubicBezTo>
                      <a:pt x="11776" y="15538"/>
                      <a:pt x="17866" y="17651"/>
                      <a:pt x="24093" y="19489"/>
                    </a:cubicBezTo>
                    <a:cubicBezTo>
                      <a:pt x="28345" y="20750"/>
                      <a:pt x="32652" y="21930"/>
                      <a:pt x="36986" y="22918"/>
                    </a:cubicBezTo>
                    <a:cubicBezTo>
                      <a:pt x="43076" y="24289"/>
                      <a:pt x="49275" y="25112"/>
                      <a:pt x="55530" y="25716"/>
                    </a:cubicBezTo>
                    <a:cubicBezTo>
                      <a:pt x="56792" y="20366"/>
                      <a:pt x="58026" y="14990"/>
                      <a:pt x="59288" y="9641"/>
                    </a:cubicBezTo>
                    <a:cubicBezTo>
                      <a:pt x="52896" y="8653"/>
                      <a:pt x="46669" y="7144"/>
                      <a:pt x="40360" y="5718"/>
                    </a:cubicBezTo>
                    <a:cubicBezTo>
                      <a:pt x="35395" y="4593"/>
                      <a:pt x="30375" y="3578"/>
                      <a:pt x="25355" y="2618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6" name="任意多边形: 形状 5275">
                <a:extLst>
                  <a:ext uri="{FF2B5EF4-FFF2-40B4-BE49-F238E27FC236}">
                    <a16:creationId xmlns:a16="http://schemas.microsoft.com/office/drawing/2014/main" id="{2956B4A0-5BF2-C0C4-84F0-D8ABABAFBE93}"/>
                  </a:ext>
                </a:extLst>
              </p:cNvPr>
              <p:cNvSpPr/>
              <p:nvPr/>
            </p:nvSpPr>
            <p:spPr>
              <a:xfrm>
                <a:off x="9602853" y="794646"/>
                <a:ext cx="13483" cy="16581"/>
              </a:xfrm>
              <a:custGeom>
                <a:avLst/>
                <a:gdLst>
                  <a:gd name="connsiteX0" fmla="*/ 4334 w 13483"/>
                  <a:gd name="connsiteY0" fmla="*/ 16541 h 16581"/>
                  <a:gd name="connsiteX1" fmla="*/ 13414 w 13483"/>
                  <a:gd name="connsiteY1" fmla="*/ 9299 h 16581"/>
                  <a:gd name="connsiteX2" fmla="*/ 6446 w 13483"/>
                  <a:gd name="connsiteY2" fmla="*/ 494 h 16581"/>
                  <a:gd name="connsiteX3" fmla="*/ 3758 w 13483"/>
                  <a:gd name="connsiteY3" fmla="*/ 0 h 16581"/>
                  <a:gd name="connsiteX4" fmla="*/ 0 w 13483"/>
                  <a:gd name="connsiteY4" fmla="*/ 16075 h 16581"/>
                  <a:gd name="connsiteX5" fmla="*/ 4334 w 13483"/>
                  <a:gd name="connsiteY5" fmla="*/ 16541 h 16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83" h="16581">
                    <a:moveTo>
                      <a:pt x="4334" y="16541"/>
                    </a:moveTo>
                    <a:cubicBezTo>
                      <a:pt x="8751" y="16980"/>
                      <a:pt x="12838" y="13716"/>
                      <a:pt x="13414" y="9299"/>
                    </a:cubicBezTo>
                    <a:cubicBezTo>
                      <a:pt x="13990" y="4883"/>
                      <a:pt x="10890" y="933"/>
                      <a:pt x="6446" y="494"/>
                    </a:cubicBezTo>
                    <a:cubicBezTo>
                      <a:pt x="5541" y="384"/>
                      <a:pt x="4663" y="165"/>
                      <a:pt x="3758" y="0"/>
                    </a:cubicBezTo>
                    <a:cubicBezTo>
                      <a:pt x="2496" y="5349"/>
                      <a:pt x="1262" y="10726"/>
                      <a:pt x="0" y="16075"/>
                    </a:cubicBezTo>
                    <a:cubicBezTo>
                      <a:pt x="1454" y="16212"/>
                      <a:pt x="2880" y="16432"/>
                      <a:pt x="4334" y="1654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7" name="任意多边形: 形状 5276">
                <a:extLst>
                  <a:ext uri="{FF2B5EF4-FFF2-40B4-BE49-F238E27FC236}">
                    <a16:creationId xmlns:a16="http://schemas.microsoft.com/office/drawing/2014/main" id="{99A0BA10-42E4-AC36-DEDB-8300139AC0FB}"/>
                  </a:ext>
                </a:extLst>
              </p:cNvPr>
              <p:cNvSpPr/>
              <p:nvPr/>
            </p:nvSpPr>
            <p:spPr>
              <a:xfrm>
                <a:off x="9483745" y="899570"/>
                <a:ext cx="94336" cy="32756"/>
              </a:xfrm>
              <a:custGeom>
                <a:avLst/>
                <a:gdLst>
                  <a:gd name="connsiteX0" fmla="*/ 8529 w 94336"/>
                  <a:gd name="connsiteY0" fmla="*/ 112 h 32756"/>
                  <a:gd name="connsiteX1" fmla="*/ 162 w 94336"/>
                  <a:gd name="connsiteY1" fmla="*/ 5736 h 32756"/>
                  <a:gd name="connsiteX2" fmla="*/ 5511 w 94336"/>
                  <a:gd name="connsiteY2" fmla="*/ 13883 h 32756"/>
                  <a:gd name="connsiteX3" fmla="*/ 48498 w 94336"/>
                  <a:gd name="connsiteY3" fmla="*/ 23786 h 32756"/>
                  <a:gd name="connsiteX4" fmla="*/ 90606 w 94336"/>
                  <a:gd name="connsiteY4" fmla="*/ 32756 h 32756"/>
                  <a:gd name="connsiteX5" fmla="*/ 94336 w 94336"/>
                  <a:gd name="connsiteY5" fmla="*/ 16873 h 32756"/>
                  <a:gd name="connsiteX6" fmla="*/ 52557 w 94336"/>
                  <a:gd name="connsiteY6" fmla="*/ 6751 h 32756"/>
                  <a:gd name="connsiteX7" fmla="*/ 8529 w 94336"/>
                  <a:gd name="connsiteY7" fmla="*/ 112 h 32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336" h="32756">
                    <a:moveTo>
                      <a:pt x="8529" y="112"/>
                    </a:moveTo>
                    <a:cubicBezTo>
                      <a:pt x="4743" y="-573"/>
                      <a:pt x="985" y="1950"/>
                      <a:pt x="162" y="5736"/>
                    </a:cubicBezTo>
                    <a:cubicBezTo>
                      <a:pt x="-661" y="9522"/>
                      <a:pt x="1726" y="13170"/>
                      <a:pt x="5511" y="13883"/>
                    </a:cubicBezTo>
                    <a:cubicBezTo>
                      <a:pt x="19639" y="17038"/>
                      <a:pt x="33986" y="20659"/>
                      <a:pt x="48498" y="23786"/>
                    </a:cubicBezTo>
                    <a:cubicBezTo>
                      <a:pt x="62653" y="26831"/>
                      <a:pt x="76890" y="29410"/>
                      <a:pt x="90606" y="32756"/>
                    </a:cubicBezTo>
                    <a:cubicBezTo>
                      <a:pt x="91840" y="27490"/>
                      <a:pt x="93075" y="22223"/>
                      <a:pt x="94336" y="16873"/>
                    </a:cubicBezTo>
                    <a:cubicBezTo>
                      <a:pt x="80758" y="13115"/>
                      <a:pt x="66794" y="9467"/>
                      <a:pt x="52557" y="6751"/>
                    </a:cubicBezTo>
                    <a:cubicBezTo>
                      <a:pt x="37881" y="3980"/>
                      <a:pt x="22986" y="2225"/>
                      <a:pt x="8529" y="11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8" name="任意多边形: 形状 5277">
                <a:extLst>
                  <a:ext uri="{FF2B5EF4-FFF2-40B4-BE49-F238E27FC236}">
                    <a16:creationId xmlns:a16="http://schemas.microsoft.com/office/drawing/2014/main" id="{225BF29A-7A94-1C14-CE27-86AB155840EC}"/>
                  </a:ext>
                </a:extLst>
              </p:cNvPr>
              <p:cNvSpPr/>
              <p:nvPr/>
            </p:nvSpPr>
            <p:spPr>
              <a:xfrm>
                <a:off x="9574351" y="916471"/>
                <a:ext cx="11150" cy="16309"/>
              </a:xfrm>
              <a:custGeom>
                <a:avLst/>
                <a:gdLst>
                  <a:gd name="connsiteX0" fmla="*/ 741 w 11150"/>
                  <a:gd name="connsiteY0" fmla="*/ 16048 h 16309"/>
                  <a:gd name="connsiteX1" fmla="*/ 10808 w 11150"/>
                  <a:gd name="connsiteY1" fmla="*/ 10260 h 16309"/>
                  <a:gd name="connsiteX2" fmla="*/ 5349 w 11150"/>
                  <a:gd name="connsiteY2" fmla="*/ 439 h 16309"/>
                  <a:gd name="connsiteX3" fmla="*/ 3731 w 11150"/>
                  <a:gd name="connsiteY3" fmla="*/ 0 h 16309"/>
                  <a:gd name="connsiteX4" fmla="*/ 0 w 11150"/>
                  <a:gd name="connsiteY4" fmla="*/ 15883 h 16309"/>
                  <a:gd name="connsiteX5" fmla="*/ 741 w 11150"/>
                  <a:gd name="connsiteY5" fmla="*/ 16048 h 16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50" h="16309">
                    <a:moveTo>
                      <a:pt x="741" y="16048"/>
                    </a:moveTo>
                    <a:cubicBezTo>
                      <a:pt x="5020" y="17172"/>
                      <a:pt x="9519" y="14566"/>
                      <a:pt x="10808" y="10260"/>
                    </a:cubicBezTo>
                    <a:cubicBezTo>
                      <a:pt x="12098" y="5953"/>
                      <a:pt x="9629" y="1536"/>
                      <a:pt x="5349" y="439"/>
                    </a:cubicBezTo>
                    <a:cubicBezTo>
                      <a:pt x="4828" y="302"/>
                      <a:pt x="4252" y="165"/>
                      <a:pt x="3731" y="0"/>
                    </a:cubicBezTo>
                    <a:cubicBezTo>
                      <a:pt x="2469" y="5322"/>
                      <a:pt x="1234" y="10616"/>
                      <a:pt x="0" y="15883"/>
                    </a:cubicBezTo>
                    <a:cubicBezTo>
                      <a:pt x="247" y="15938"/>
                      <a:pt x="494" y="15993"/>
                      <a:pt x="741" y="16048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9" name="任意多边形: 形状 5278">
                <a:extLst>
                  <a:ext uri="{FF2B5EF4-FFF2-40B4-BE49-F238E27FC236}">
                    <a16:creationId xmlns:a16="http://schemas.microsoft.com/office/drawing/2014/main" id="{BFB0FE29-6FBB-EF02-6B36-D757ECA08F9D}"/>
                  </a:ext>
                </a:extLst>
              </p:cNvPr>
              <p:cNvSpPr/>
              <p:nvPr/>
            </p:nvSpPr>
            <p:spPr>
              <a:xfrm>
                <a:off x="9496576" y="1010669"/>
                <a:ext cx="57200" cy="24912"/>
              </a:xfrm>
              <a:custGeom>
                <a:avLst/>
                <a:gdLst>
                  <a:gd name="connsiteX0" fmla="*/ 32978 w 57200"/>
                  <a:gd name="connsiteY0" fmla="*/ 3214 h 24912"/>
                  <a:gd name="connsiteX1" fmla="*/ 8673 w 57200"/>
                  <a:gd name="connsiteY1" fmla="*/ 141 h 24912"/>
                  <a:gd name="connsiteX2" fmla="*/ 197 w 57200"/>
                  <a:gd name="connsiteY2" fmla="*/ 5573 h 24912"/>
                  <a:gd name="connsiteX3" fmla="*/ 5381 w 57200"/>
                  <a:gd name="connsiteY3" fmla="*/ 13830 h 24912"/>
                  <a:gd name="connsiteX4" fmla="*/ 28973 w 57200"/>
                  <a:gd name="connsiteY4" fmla="*/ 20222 h 24912"/>
                  <a:gd name="connsiteX5" fmla="*/ 52455 w 57200"/>
                  <a:gd name="connsiteY5" fmla="*/ 24858 h 24912"/>
                  <a:gd name="connsiteX6" fmla="*/ 53552 w 57200"/>
                  <a:gd name="connsiteY6" fmla="*/ 24912 h 24912"/>
                  <a:gd name="connsiteX7" fmla="*/ 57200 w 57200"/>
                  <a:gd name="connsiteY7" fmla="*/ 9304 h 24912"/>
                  <a:gd name="connsiteX8" fmla="*/ 57063 w 57200"/>
                  <a:gd name="connsiteY8" fmla="*/ 9249 h 24912"/>
                  <a:gd name="connsiteX9" fmla="*/ 32978 w 57200"/>
                  <a:gd name="connsiteY9" fmla="*/ 3214 h 24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200" h="24912">
                    <a:moveTo>
                      <a:pt x="32978" y="3214"/>
                    </a:moveTo>
                    <a:cubicBezTo>
                      <a:pt x="24940" y="1787"/>
                      <a:pt x="16793" y="1239"/>
                      <a:pt x="8673" y="141"/>
                    </a:cubicBezTo>
                    <a:cubicBezTo>
                      <a:pt x="4915" y="-627"/>
                      <a:pt x="1102" y="1815"/>
                      <a:pt x="197" y="5573"/>
                    </a:cubicBezTo>
                    <a:cubicBezTo>
                      <a:pt x="-709" y="9358"/>
                      <a:pt x="1596" y="13062"/>
                      <a:pt x="5381" y="13830"/>
                    </a:cubicBezTo>
                    <a:cubicBezTo>
                      <a:pt x="13254" y="16024"/>
                      <a:pt x="20990" y="18438"/>
                      <a:pt x="28973" y="20222"/>
                    </a:cubicBezTo>
                    <a:cubicBezTo>
                      <a:pt x="36764" y="21950"/>
                      <a:pt x="44692" y="23047"/>
                      <a:pt x="52455" y="24858"/>
                    </a:cubicBezTo>
                    <a:cubicBezTo>
                      <a:pt x="52811" y="24940"/>
                      <a:pt x="53168" y="24885"/>
                      <a:pt x="53552" y="24912"/>
                    </a:cubicBezTo>
                    <a:cubicBezTo>
                      <a:pt x="54759" y="19783"/>
                      <a:pt x="55966" y="14598"/>
                      <a:pt x="57200" y="9304"/>
                    </a:cubicBezTo>
                    <a:cubicBezTo>
                      <a:pt x="57145" y="9276"/>
                      <a:pt x="57118" y="9249"/>
                      <a:pt x="57063" y="9249"/>
                    </a:cubicBezTo>
                    <a:cubicBezTo>
                      <a:pt x="49136" y="6972"/>
                      <a:pt x="41153" y="4668"/>
                      <a:pt x="32978" y="3214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80" name="任意多边形: 形状 5279">
                <a:extLst>
                  <a:ext uri="{FF2B5EF4-FFF2-40B4-BE49-F238E27FC236}">
                    <a16:creationId xmlns:a16="http://schemas.microsoft.com/office/drawing/2014/main" id="{822396F1-76C6-34D5-7AD2-7BA1F7027D21}"/>
                  </a:ext>
                </a:extLst>
              </p:cNvPr>
              <p:cNvSpPr/>
              <p:nvPr/>
            </p:nvSpPr>
            <p:spPr>
              <a:xfrm>
                <a:off x="9550129" y="1020027"/>
                <a:ext cx="9307" cy="15661"/>
              </a:xfrm>
              <a:custGeom>
                <a:avLst/>
                <a:gdLst>
                  <a:gd name="connsiteX0" fmla="*/ 8970 w 9307"/>
                  <a:gd name="connsiteY0" fmla="*/ 9766 h 15661"/>
                  <a:gd name="connsiteX1" fmla="*/ 3648 w 9307"/>
                  <a:gd name="connsiteY1" fmla="*/ 0 h 15661"/>
                  <a:gd name="connsiteX2" fmla="*/ 0 w 9307"/>
                  <a:gd name="connsiteY2" fmla="*/ 15609 h 15661"/>
                  <a:gd name="connsiteX3" fmla="*/ 8970 w 9307"/>
                  <a:gd name="connsiteY3" fmla="*/ 9766 h 15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07" h="15661">
                    <a:moveTo>
                      <a:pt x="8970" y="9766"/>
                    </a:moveTo>
                    <a:cubicBezTo>
                      <a:pt x="10232" y="5514"/>
                      <a:pt x="7846" y="1180"/>
                      <a:pt x="3648" y="0"/>
                    </a:cubicBezTo>
                    <a:cubicBezTo>
                      <a:pt x="2414" y="5294"/>
                      <a:pt x="1179" y="10479"/>
                      <a:pt x="0" y="15609"/>
                    </a:cubicBezTo>
                    <a:cubicBezTo>
                      <a:pt x="3923" y="16048"/>
                      <a:pt x="7818" y="13689"/>
                      <a:pt x="8970" y="9766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81" name="任意多边形: 形状 5280">
                <a:extLst>
                  <a:ext uri="{FF2B5EF4-FFF2-40B4-BE49-F238E27FC236}">
                    <a16:creationId xmlns:a16="http://schemas.microsoft.com/office/drawing/2014/main" id="{A7599E84-8DBC-4C6A-40F6-28B9568E01B0}"/>
                  </a:ext>
                </a:extLst>
              </p:cNvPr>
              <p:cNvSpPr/>
              <p:nvPr/>
            </p:nvSpPr>
            <p:spPr>
              <a:xfrm>
                <a:off x="9429194" y="1107501"/>
                <a:ext cx="99592" cy="35448"/>
              </a:xfrm>
              <a:custGeom>
                <a:avLst/>
                <a:gdLst>
                  <a:gd name="connsiteX0" fmla="*/ 42918 w 99592"/>
                  <a:gd name="connsiteY0" fmla="*/ 6453 h 35448"/>
                  <a:gd name="connsiteX1" fmla="*/ 8930 w 99592"/>
                  <a:gd name="connsiteY1" fmla="*/ 198 h 35448"/>
                  <a:gd name="connsiteX2" fmla="*/ 261 w 99592"/>
                  <a:gd name="connsiteY2" fmla="*/ 5328 h 35448"/>
                  <a:gd name="connsiteX3" fmla="*/ 5117 w 99592"/>
                  <a:gd name="connsiteY3" fmla="*/ 13805 h 35448"/>
                  <a:gd name="connsiteX4" fmla="*/ 42644 w 99592"/>
                  <a:gd name="connsiteY4" fmla="*/ 23735 h 35448"/>
                  <a:gd name="connsiteX5" fmla="*/ 65193 w 99592"/>
                  <a:gd name="connsiteY5" fmla="*/ 28755 h 35448"/>
                  <a:gd name="connsiteX6" fmla="*/ 95889 w 99592"/>
                  <a:gd name="connsiteY6" fmla="*/ 35448 h 35448"/>
                  <a:gd name="connsiteX7" fmla="*/ 99593 w 99592"/>
                  <a:gd name="connsiteY7" fmla="*/ 19483 h 35448"/>
                  <a:gd name="connsiteX8" fmla="*/ 65687 w 99592"/>
                  <a:gd name="connsiteY8" fmla="*/ 10952 h 35448"/>
                  <a:gd name="connsiteX9" fmla="*/ 42918 w 99592"/>
                  <a:gd name="connsiteY9" fmla="*/ 6453 h 35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9592" h="35448">
                    <a:moveTo>
                      <a:pt x="42918" y="6453"/>
                    </a:moveTo>
                    <a:cubicBezTo>
                      <a:pt x="31589" y="4368"/>
                      <a:pt x="20232" y="2530"/>
                      <a:pt x="8930" y="198"/>
                    </a:cubicBezTo>
                    <a:cubicBezTo>
                      <a:pt x="5199" y="-707"/>
                      <a:pt x="1331" y="1570"/>
                      <a:pt x="261" y="5328"/>
                    </a:cubicBezTo>
                    <a:cubicBezTo>
                      <a:pt x="-781" y="9086"/>
                      <a:pt x="1386" y="12872"/>
                      <a:pt x="5117" y="13805"/>
                    </a:cubicBezTo>
                    <a:cubicBezTo>
                      <a:pt x="17571" y="17398"/>
                      <a:pt x="30053" y="20745"/>
                      <a:pt x="42644" y="23735"/>
                    </a:cubicBezTo>
                    <a:cubicBezTo>
                      <a:pt x="50133" y="25518"/>
                      <a:pt x="57649" y="27164"/>
                      <a:pt x="65193" y="28755"/>
                    </a:cubicBezTo>
                    <a:cubicBezTo>
                      <a:pt x="75425" y="30950"/>
                      <a:pt x="85684" y="33007"/>
                      <a:pt x="95889" y="35448"/>
                    </a:cubicBezTo>
                    <a:cubicBezTo>
                      <a:pt x="97041" y="30456"/>
                      <a:pt x="98303" y="25079"/>
                      <a:pt x="99593" y="19483"/>
                    </a:cubicBezTo>
                    <a:cubicBezTo>
                      <a:pt x="88373" y="16328"/>
                      <a:pt x="77099" y="13421"/>
                      <a:pt x="65687" y="10952"/>
                    </a:cubicBezTo>
                    <a:cubicBezTo>
                      <a:pt x="58115" y="9306"/>
                      <a:pt x="50517" y="7879"/>
                      <a:pt x="42918" y="645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82" name="任意多边形: 形状 5281">
                <a:extLst>
                  <a:ext uri="{FF2B5EF4-FFF2-40B4-BE49-F238E27FC236}">
                    <a16:creationId xmlns:a16="http://schemas.microsoft.com/office/drawing/2014/main" id="{4F04C932-B11B-57B5-5BB4-3292DCF3FB3E}"/>
                  </a:ext>
                </a:extLst>
              </p:cNvPr>
              <p:cNvSpPr/>
              <p:nvPr/>
            </p:nvSpPr>
            <p:spPr>
              <a:xfrm>
                <a:off x="9525056" y="1127012"/>
                <a:ext cx="13322" cy="16898"/>
              </a:xfrm>
              <a:custGeom>
                <a:avLst/>
                <a:gdLst>
                  <a:gd name="connsiteX0" fmla="*/ 2880 w 13322"/>
                  <a:gd name="connsiteY0" fmla="*/ 16624 h 16898"/>
                  <a:gd name="connsiteX1" fmla="*/ 12975 w 13322"/>
                  <a:gd name="connsiteY1" fmla="*/ 10891 h 16898"/>
                  <a:gd name="connsiteX2" fmla="*/ 7571 w 13322"/>
                  <a:gd name="connsiteY2" fmla="*/ 1042 h 16898"/>
                  <a:gd name="connsiteX3" fmla="*/ 3703 w 13322"/>
                  <a:gd name="connsiteY3" fmla="*/ 0 h 16898"/>
                  <a:gd name="connsiteX4" fmla="*/ 0 w 13322"/>
                  <a:gd name="connsiteY4" fmla="*/ 15965 h 16898"/>
                  <a:gd name="connsiteX5" fmla="*/ 2880 w 13322"/>
                  <a:gd name="connsiteY5" fmla="*/ 16624 h 16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22" h="16898">
                    <a:moveTo>
                      <a:pt x="2880" y="16624"/>
                    </a:moveTo>
                    <a:cubicBezTo>
                      <a:pt x="7160" y="17776"/>
                      <a:pt x="11659" y="15197"/>
                      <a:pt x="12975" y="10891"/>
                    </a:cubicBezTo>
                    <a:cubicBezTo>
                      <a:pt x="14265" y="6584"/>
                      <a:pt x="11850" y="2167"/>
                      <a:pt x="7571" y="1042"/>
                    </a:cubicBezTo>
                    <a:cubicBezTo>
                      <a:pt x="6282" y="686"/>
                      <a:pt x="4992" y="357"/>
                      <a:pt x="3703" y="0"/>
                    </a:cubicBezTo>
                    <a:cubicBezTo>
                      <a:pt x="2414" y="5596"/>
                      <a:pt x="1152" y="10973"/>
                      <a:pt x="0" y="15965"/>
                    </a:cubicBezTo>
                    <a:cubicBezTo>
                      <a:pt x="960" y="16185"/>
                      <a:pt x="1920" y="16377"/>
                      <a:pt x="2880" y="16624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83" name="任意多边形: 形状 5282">
                <a:extLst>
                  <a:ext uri="{FF2B5EF4-FFF2-40B4-BE49-F238E27FC236}">
                    <a16:creationId xmlns:a16="http://schemas.microsoft.com/office/drawing/2014/main" id="{7F6A15F9-472C-1510-B296-9D1A97FAE11A}"/>
                  </a:ext>
                </a:extLst>
              </p:cNvPr>
              <p:cNvSpPr/>
              <p:nvPr/>
            </p:nvSpPr>
            <p:spPr>
              <a:xfrm>
                <a:off x="9438433" y="1230097"/>
                <a:ext cx="64457" cy="27327"/>
              </a:xfrm>
              <a:custGeom>
                <a:avLst/>
                <a:gdLst>
                  <a:gd name="connsiteX0" fmla="*/ 35901 w 64457"/>
                  <a:gd name="connsiteY0" fmla="*/ 4036 h 27327"/>
                  <a:gd name="connsiteX1" fmla="*/ 8359 w 64457"/>
                  <a:gd name="connsiteY1" fmla="*/ 86 h 27327"/>
                  <a:gd name="connsiteX2" fmla="*/ 129 w 64457"/>
                  <a:gd name="connsiteY2" fmla="*/ 5929 h 27327"/>
                  <a:gd name="connsiteX3" fmla="*/ 5698 w 64457"/>
                  <a:gd name="connsiteY3" fmla="*/ 13912 h 27327"/>
                  <a:gd name="connsiteX4" fmla="*/ 31155 w 64457"/>
                  <a:gd name="connsiteY4" fmla="*/ 20907 h 27327"/>
                  <a:gd name="connsiteX5" fmla="*/ 57325 w 64457"/>
                  <a:gd name="connsiteY5" fmla="*/ 27107 h 27327"/>
                  <a:gd name="connsiteX6" fmla="*/ 61303 w 64457"/>
                  <a:gd name="connsiteY6" fmla="*/ 27024 h 27327"/>
                  <a:gd name="connsiteX7" fmla="*/ 64457 w 64457"/>
                  <a:gd name="connsiteY7" fmla="*/ 12732 h 27327"/>
                  <a:gd name="connsiteX8" fmla="*/ 61988 w 64457"/>
                  <a:gd name="connsiteY8" fmla="*/ 11498 h 27327"/>
                  <a:gd name="connsiteX9" fmla="*/ 35901 w 64457"/>
                  <a:gd name="connsiteY9" fmla="*/ 4036 h 27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457" h="27327">
                    <a:moveTo>
                      <a:pt x="35901" y="4036"/>
                    </a:moveTo>
                    <a:cubicBezTo>
                      <a:pt x="26875" y="2006"/>
                      <a:pt x="17686" y="964"/>
                      <a:pt x="8359" y="86"/>
                    </a:cubicBezTo>
                    <a:cubicBezTo>
                      <a:pt x="4546" y="-517"/>
                      <a:pt x="870" y="2116"/>
                      <a:pt x="129" y="5929"/>
                    </a:cubicBezTo>
                    <a:cubicBezTo>
                      <a:pt x="-612" y="9742"/>
                      <a:pt x="1912" y="13336"/>
                      <a:pt x="5698" y="13912"/>
                    </a:cubicBezTo>
                    <a:cubicBezTo>
                      <a:pt x="14394" y="15832"/>
                      <a:pt x="22678" y="18630"/>
                      <a:pt x="31155" y="20907"/>
                    </a:cubicBezTo>
                    <a:cubicBezTo>
                      <a:pt x="39796" y="23211"/>
                      <a:pt x="48574" y="24994"/>
                      <a:pt x="57325" y="27107"/>
                    </a:cubicBezTo>
                    <a:cubicBezTo>
                      <a:pt x="58669" y="27463"/>
                      <a:pt x="60013" y="27354"/>
                      <a:pt x="61303" y="27024"/>
                    </a:cubicBezTo>
                    <a:cubicBezTo>
                      <a:pt x="62345" y="22251"/>
                      <a:pt x="63415" y="17505"/>
                      <a:pt x="64457" y="12732"/>
                    </a:cubicBezTo>
                    <a:cubicBezTo>
                      <a:pt x="63717" y="12211"/>
                      <a:pt x="62921" y="11745"/>
                      <a:pt x="61988" y="11498"/>
                    </a:cubicBezTo>
                    <a:cubicBezTo>
                      <a:pt x="53265" y="8974"/>
                      <a:pt x="44734" y="6011"/>
                      <a:pt x="35901" y="4036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84" name="任意多边形: 形状 5283">
                <a:extLst>
                  <a:ext uri="{FF2B5EF4-FFF2-40B4-BE49-F238E27FC236}">
                    <a16:creationId xmlns:a16="http://schemas.microsoft.com/office/drawing/2014/main" id="{2A0AAD05-7BCD-87AA-CD8C-D43C00CFAF94}"/>
                  </a:ext>
                </a:extLst>
              </p:cNvPr>
              <p:cNvSpPr/>
              <p:nvPr/>
            </p:nvSpPr>
            <p:spPr>
              <a:xfrm>
                <a:off x="9499763" y="1242830"/>
                <a:ext cx="6459" cy="14292"/>
              </a:xfrm>
              <a:custGeom>
                <a:avLst/>
                <a:gdLst>
                  <a:gd name="connsiteX0" fmla="*/ 6117 w 6459"/>
                  <a:gd name="connsiteY0" fmla="*/ 8614 h 14292"/>
                  <a:gd name="connsiteX1" fmla="*/ 3154 w 6459"/>
                  <a:gd name="connsiteY1" fmla="*/ 0 h 14292"/>
                  <a:gd name="connsiteX2" fmla="*/ 0 w 6459"/>
                  <a:gd name="connsiteY2" fmla="*/ 14292 h 14292"/>
                  <a:gd name="connsiteX3" fmla="*/ 6117 w 6459"/>
                  <a:gd name="connsiteY3" fmla="*/ 8614 h 14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59" h="14292">
                    <a:moveTo>
                      <a:pt x="6117" y="8614"/>
                    </a:moveTo>
                    <a:cubicBezTo>
                      <a:pt x="7132" y="5240"/>
                      <a:pt x="5816" y="1865"/>
                      <a:pt x="3154" y="0"/>
                    </a:cubicBezTo>
                    <a:cubicBezTo>
                      <a:pt x="2112" y="4773"/>
                      <a:pt x="1042" y="9519"/>
                      <a:pt x="0" y="14292"/>
                    </a:cubicBezTo>
                    <a:cubicBezTo>
                      <a:pt x="2798" y="13579"/>
                      <a:pt x="5239" y="11549"/>
                      <a:pt x="6117" y="8614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85" name="任意多边形: 形状 5284">
                <a:extLst>
                  <a:ext uri="{FF2B5EF4-FFF2-40B4-BE49-F238E27FC236}">
                    <a16:creationId xmlns:a16="http://schemas.microsoft.com/office/drawing/2014/main" id="{29CF03F5-6B98-8CA6-E926-6A25BE697C77}"/>
                  </a:ext>
                </a:extLst>
              </p:cNvPr>
              <p:cNvSpPr/>
              <p:nvPr/>
            </p:nvSpPr>
            <p:spPr>
              <a:xfrm>
                <a:off x="9386120" y="1338448"/>
                <a:ext cx="92329" cy="34930"/>
              </a:xfrm>
              <a:custGeom>
                <a:avLst/>
                <a:gdLst>
                  <a:gd name="connsiteX0" fmla="*/ 8195 w 92329"/>
                  <a:gd name="connsiteY0" fmla="*/ 65 h 34930"/>
                  <a:gd name="connsiteX1" fmla="*/ 103 w 92329"/>
                  <a:gd name="connsiteY1" fmla="*/ 6072 h 34930"/>
                  <a:gd name="connsiteX2" fmla="*/ 5836 w 92329"/>
                  <a:gd name="connsiteY2" fmla="*/ 13945 h 34930"/>
                  <a:gd name="connsiteX3" fmla="*/ 31210 w 92329"/>
                  <a:gd name="connsiteY3" fmla="*/ 19624 h 34930"/>
                  <a:gd name="connsiteX4" fmla="*/ 54747 w 92329"/>
                  <a:gd name="connsiteY4" fmla="*/ 25796 h 34930"/>
                  <a:gd name="connsiteX5" fmla="*/ 88982 w 92329"/>
                  <a:gd name="connsiteY5" fmla="*/ 34931 h 34930"/>
                  <a:gd name="connsiteX6" fmla="*/ 92329 w 92329"/>
                  <a:gd name="connsiteY6" fmla="*/ 18856 h 34930"/>
                  <a:gd name="connsiteX7" fmla="*/ 52772 w 92329"/>
                  <a:gd name="connsiteY7" fmla="*/ 7224 h 34930"/>
                  <a:gd name="connsiteX8" fmla="*/ 8195 w 92329"/>
                  <a:gd name="connsiteY8" fmla="*/ 65 h 34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2329" h="34930">
                    <a:moveTo>
                      <a:pt x="8195" y="65"/>
                    </a:moveTo>
                    <a:cubicBezTo>
                      <a:pt x="4382" y="-457"/>
                      <a:pt x="734" y="2232"/>
                      <a:pt x="103" y="6072"/>
                    </a:cubicBezTo>
                    <a:cubicBezTo>
                      <a:pt x="-556" y="9913"/>
                      <a:pt x="2023" y="13424"/>
                      <a:pt x="5836" y="13945"/>
                    </a:cubicBezTo>
                    <a:cubicBezTo>
                      <a:pt x="14340" y="15481"/>
                      <a:pt x="22761" y="17539"/>
                      <a:pt x="31210" y="19624"/>
                    </a:cubicBezTo>
                    <a:cubicBezTo>
                      <a:pt x="39083" y="21571"/>
                      <a:pt x="46901" y="23711"/>
                      <a:pt x="54747" y="25796"/>
                    </a:cubicBezTo>
                    <a:cubicBezTo>
                      <a:pt x="66241" y="28841"/>
                      <a:pt x="77708" y="31776"/>
                      <a:pt x="88982" y="34931"/>
                    </a:cubicBezTo>
                    <a:cubicBezTo>
                      <a:pt x="90107" y="29581"/>
                      <a:pt x="91232" y="24205"/>
                      <a:pt x="92329" y="18856"/>
                    </a:cubicBezTo>
                    <a:cubicBezTo>
                      <a:pt x="79354" y="14713"/>
                      <a:pt x="66241" y="10406"/>
                      <a:pt x="52772" y="7224"/>
                    </a:cubicBezTo>
                    <a:cubicBezTo>
                      <a:pt x="38096" y="3686"/>
                      <a:pt x="23091" y="1519"/>
                      <a:pt x="8195" y="65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286" name="图形 291">
                <a:extLst>
                  <a:ext uri="{FF2B5EF4-FFF2-40B4-BE49-F238E27FC236}">
                    <a16:creationId xmlns:a16="http://schemas.microsoft.com/office/drawing/2014/main" id="{C3152C2E-B884-842C-56BC-2D5FCD481167}"/>
                  </a:ext>
                </a:extLst>
              </p:cNvPr>
              <p:cNvGrpSpPr/>
              <p:nvPr/>
            </p:nvGrpSpPr>
            <p:grpSpPr>
              <a:xfrm>
                <a:off x="8605933" y="396572"/>
                <a:ext cx="1107819" cy="1810304"/>
                <a:chOff x="8605933" y="396572"/>
                <a:chExt cx="1107819" cy="1810304"/>
              </a:xfrm>
              <a:solidFill>
                <a:srgbClr val="055A74"/>
              </a:solidFill>
            </p:grpSpPr>
            <p:sp>
              <p:nvSpPr>
                <p:cNvPr id="5287" name="任意多边形: 形状 5286">
                  <a:extLst>
                    <a:ext uri="{FF2B5EF4-FFF2-40B4-BE49-F238E27FC236}">
                      <a16:creationId xmlns:a16="http://schemas.microsoft.com/office/drawing/2014/main" id="{B39359D8-BE0B-1D7C-57F7-1A084F90A266}"/>
                    </a:ext>
                  </a:extLst>
                </p:cNvPr>
                <p:cNvSpPr/>
                <p:nvPr/>
              </p:nvSpPr>
              <p:spPr>
                <a:xfrm>
                  <a:off x="8605933" y="396572"/>
                  <a:ext cx="1107819" cy="1054554"/>
                </a:xfrm>
                <a:custGeom>
                  <a:avLst/>
                  <a:gdLst>
                    <a:gd name="connsiteX0" fmla="*/ 1094551 w 1107819"/>
                    <a:gd name="connsiteY0" fmla="*/ 2038 h 1054554"/>
                    <a:gd name="connsiteX1" fmla="*/ 536776 w 1107819"/>
                    <a:gd name="connsiteY1" fmla="*/ 510435 h 1054554"/>
                    <a:gd name="connsiteX2" fmla="*/ 2099 w 1107819"/>
                    <a:gd name="connsiteY2" fmla="*/ 1042725 h 1054554"/>
                    <a:gd name="connsiteX3" fmla="*/ 2017 w 1107819"/>
                    <a:gd name="connsiteY3" fmla="*/ 1052628 h 1054554"/>
                    <a:gd name="connsiteX4" fmla="*/ 11947 w 1107819"/>
                    <a:gd name="connsiteY4" fmla="*/ 1052382 h 1054554"/>
                    <a:gd name="connsiteX5" fmla="*/ 396955 w 1107819"/>
                    <a:gd name="connsiteY5" fmla="*/ 669568 h 1054554"/>
                    <a:gd name="connsiteX6" fmla="*/ 657861 w 1107819"/>
                    <a:gd name="connsiteY6" fmla="*/ 418785 h 1054554"/>
                    <a:gd name="connsiteX7" fmla="*/ 1104893 w 1107819"/>
                    <a:gd name="connsiteY7" fmla="*/ 14108 h 1054554"/>
                    <a:gd name="connsiteX8" fmla="*/ 1105963 w 1107819"/>
                    <a:gd name="connsiteY8" fmla="*/ 2723 h 1054554"/>
                    <a:gd name="connsiteX9" fmla="*/ 1094551 w 1107819"/>
                    <a:gd name="connsiteY9" fmla="*/ 2038 h 1054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07819" h="1054554">
                      <a:moveTo>
                        <a:pt x="1094551" y="2038"/>
                      </a:moveTo>
                      <a:cubicBezTo>
                        <a:pt x="904831" y="164682"/>
                        <a:pt x="718760" y="335391"/>
                        <a:pt x="536776" y="510435"/>
                      </a:cubicBezTo>
                      <a:cubicBezTo>
                        <a:pt x="354902" y="685341"/>
                        <a:pt x="177088" y="864582"/>
                        <a:pt x="2099" y="1042725"/>
                      </a:cubicBezTo>
                      <a:cubicBezTo>
                        <a:pt x="-672" y="1045523"/>
                        <a:pt x="-699" y="1049967"/>
                        <a:pt x="2017" y="1052628"/>
                      </a:cubicBezTo>
                      <a:cubicBezTo>
                        <a:pt x="4732" y="1055289"/>
                        <a:pt x="9176" y="1055180"/>
                        <a:pt x="11947" y="1052382"/>
                      </a:cubicBezTo>
                      <a:cubicBezTo>
                        <a:pt x="138628" y="924603"/>
                        <a:pt x="267010" y="796551"/>
                        <a:pt x="396955" y="669568"/>
                      </a:cubicBezTo>
                      <a:cubicBezTo>
                        <a:pt x="483201" y="585297"/>
                        <a:pt x="570160" y="501547"/>
                        <a:pt x="657861" y="418785"/>
                      </a:cubicBezTo>
                      <a:cubicBezTo>
                        <a:pt x="804622" y="280253"/>
                        <a:pt x="953413" y="144437"/>
                        <a:pt x="1104893" y="14108"/>
                      </a:cubicBezTo>
                      <a:cubicBezTo>
                        <a:pt x="1108322" y="11145"/>
                        <a:pt x="1108816" y="6043"/>
                        <a:pt x="1105963" y="2723"/>
                      </a:cubicBezTo>
                      <a:cubicBezTo>
                        <a:pt x="1103109" y="-623"/>
                        <a:pt x="1098007" y="-925"/>
                        <a:pt x="1094551" y="2038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88" name="任意多边形: 形状 5287">
                  <a:extLst>
                    <a:ext uri="{FF2B5EF4-FFF2-40B4-BE49-F238E27FC236}">
                      <a16:creationId xmlns:a16="http://schemas.microsoft.com/office/drawing/2014/main" id="{D9B398D8-076E-C33D-6585-2E0179AF97AF}"/>
                    </a:ext>
                  </a:extLst>
                </p:cNvPr>
                <p:cNvSpPr/>
                <p:nvPr/>
              </p:nvSpPr>
              <p:spPr>
                <a:xfrm>
                  <a:off x="8608481" y="1442837"/>
                  <a:ext cx="693134" cy="761909"/>
                </a:xfrm>
                <a:custGeom>
                  <a:avLst/>
                  <a:gdLst>
                    <a:gd name="connsiteX0" fmla="*/ 2047 w 693134"/>
                    <a:gd name="connsiteY0" fmla="*/ 13660 h 761909"/>
                    <a:gd name="connsiteX1" fmla="*/ 283993 w 693134"/>
                    <a:gd name="connsiteY1" fmla="*/ 329677 h 761909"/>
                    <a:gd name="connsiteX2" fmla="*/ 472478 w 693134"/>
                    <a:gd name="connsiteY2" fmla="*/ 540190 h 761909"/>
                    <a:gd name="connsiteX3" fmla="*/ 681017 w 693134"/>
                    <a:gd name="connsiteY3" fmla="*/ 759893 h 761909"/>
                    <a:gd name="connsiteX4" fmla="*/ 690947 w 693134"/>
                    <a:gd name="connsiteY4" fmla="*/ 759811 h 761909"/>
                    <a:gd name="connsiteX5" fmla="*/ 691221 w 693134"/>
                    <a:gd name="connsiteY5" fmla="*/ 749908 h 761909"/>
                    <a:gd name="connsiteX6" fmla="*/ 484823 w 693134"/>
                    <a:gd name="connsiteY6" fmla="*/ 528970 h 761909"/>
                    <a:gd name="connsiteX7" fmla="*/ 297298 w 693134"/>
                    <a:gd name="connsiteY7" fmla="*/ 317909 h 761909"/>
                    <a:gd name="connsiteX8" fmla="*/ 14145 w 693134"/>
                    <a:gd name="connsiteY8" fmla="*/ 2495 h 761909"/>
                    <a:gd name="connsiteX9" fmla="*/ 2733 w 693134"/>
                    <a:gd name="connsiteY9" fmla="*/ 2221 h 761909"/>
                    <a:gd name="connsiteX10" fmla="*/ 2047 w 693134"/>
                    <a:gd name="connsiteY10" fmla="*/ 13660 h 761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93134" h="761909">
                      <a:moveTo>
                        <a:pt x="2047" y="13660"/>
                      </a:moveTo>
                      <a:cubicBezTo>
                        <a:pt x="99321" y="119411"/>
                        <a:pt x="191547" y="224996"/>
                        <a:pt x="283993" y="329677"/>
                      </a:cubicBezTo>
                      <a:cubicBezTo>
                        <a:pt x="346319" y="400259"/>
                        <a:pt x="408699" y="470431"/>
                        <a:pt x="472478" y="540190"/>
                      </a:cubicBezTo>
                      <a:cubicBezTo>
                        <a:pt x="539851" y="613927"/>
                        <a:pt x="608898" y="687116"/>
                        <a:pt x="681017" y="759893"/>
                      </a:cubicBezTo>
                      <a:cubicBezTo>
                        <a:pt x="683677" y="762609"/>
                        <a:pt x="688121" y="762581"/>
                        <a:pt x="690947" y="759811"/>
                      </a:cubicBezTo>
                      <a:cubicBezTo>
                        <a:pt x="693745" y="757067"/>
                        <a:pt x="693882" y="752624"/>
                        <a:pt x="691221" y="749908"/>
                      </a:cubicBezTo>
                      <a:cubicBezTo>
                        <a:pt x="619816" y="676719"/>
                        <a:pt x="551647" y="602982"/>
                        <a:pt x="484823" y="528970"/>
                      </a:cubicBezTo>
                      <a:cubicBezTo>
                        <a:pt x="421510" y="458882"/>
                        <a:pt x="359541" y="388436"/>
                        <a:pt x="297298" y="317909"/>
                      </a:cubicBezTo>
                      <a:cubicBezTo>
                        <a:pt x="204824" y="213118"/>
                        <a:pt x="111830" y="108026"/>
                        <a:pt x="14145" y="2495"/>
                      </a:cubicBezTo>
                      <a:cubicBezTo>
                        <a:pt x="11182" y="-714"/>
                        <a:pt x="6052" y="-851"/>
                        <a:pt x="2733" y="2221"/>
                      </a:cubicBezTo>
                      <a:cubicBezTo>
                        <a:pt x="-641" y="5348"/>
                        <a:pt x="-916" y="10451"/>
                        <a:pt x="2047" y="1366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89" name="任意多边形: 形状 5288">
                  <a:extLst>
                    <a:ext uri="{FF2B5EF4-FFF2-40B4-BE49-F238E27FC236}">
                      <a16:creationId xmlns:a16="http://schemas.microsoft.com/office/drawing/2014/main" id="{48DC415D-7334-83DE-C6F0-5DE30F507581}"/>
                    </a:ext>
                  </a:extLst>
                </p:cNvPr>
                <p:cNvSpPr/>
                <p:nvPr/>
              </p:nvSpPr>
              <p:spPr>
                <a:xfrm>
                  <a:off x="9289340" y="403082"/>
                  <a:ext cx="419283" cy="1803794"/>
                </a:xfrm>
                <a:custGeom>
                  <a:avLst/>
                  <a:gdLst>
                    <a:gd name="connsiteX0" fmla="*/ 403242 w 419283"/>
                    <a:gd name="connsiteY0" fmla="*/ 6913 h 1803794"/>
                    <a:gd name="connsiteX1" fmla="*/ 354084 w 419283"/>
                    <a:gd name="connsiteY1" fmla="*/ 232349 h 1803794"/>
                    <a:gd name="connsiteX2" fmla="*/ 231573 w 419283"/>
                    <a:gd name="connsiteY2" fmla="*/ 757836 h 1803794"/>
                    <a:gd name="connsiteX3" fmla="*/ 202385 w 419283"/>
                    <a:gd name="connsiteY3" fmla="*/ 890415 h 1803794"/>
                    <a:gd name="connsiteX4" fmla="*/ 90956 w 419283"/>
                    <a:gd name="connsiteY4" fmla="*/ 1421142 h 1803794"/>
                    <a:gd name="connsiteX5" fmla="*/ 24928 w 419283"/>
                    <a:gd name="connsiteY5" fmla="*/ 1682542 h 1803794"/>
                    <a:gd name="connsiteX6" fmla="*/ 129 w 419283"/>
                    <a:gd name="connsiteY6" fmla="*/ 1795726 h 1803794"/>
                    <a:gd name="connsiteX7" fmla="*/ 5698 w 419283"/>
                    <a:gd name="connsiteY7" fmla="*/ 1803709 h 1803794"/>
                    <a:gd name="connsiteX8" fmla="*/ 13928 w 419283"/>
                    <a:gd name="connsiteY8" fmla="*/ 1797866 h 1803794"/>
                    <a:gd name="connsiteX9" fmla="*/ 39055 w 419283"/>
                    <a:gd name="connsiteY9" fmla="*/ 1685532 h 1803794"/>
                    <a:gd name="connsiteX10" fmla="*/ 106346 w 419283"/>
                    <a:gd name="connsiteY10" fmla="*/ 1424105 h 1803794"/>
                    <a:gd name="connsiteX11" fmla="*/ 135780 w 419283"/>
                    <a:gd name="connsiteY11" fmla="*/ 1291581 h 1803794"/>
                    <a:gd name="connsiteX12" fmla="*/ 248581 w 419283"/>
                    <a:gd name="connsiteY12" fmla="*/ 761128 h 1803794"/>
                    <a:gd name="connsiteX13" fmla="*/ 370379 w 419283"/>
                    <a:gd name="connsiteY13" fmla="*/ 235504 h 1803794"/>
                    <a:gd name="connsiteX14" fmla="*/ 419153 w 419283"/>
                    <a:gd name="connsiteY14" fmla="*/ 9217 h 1803794"/>
                    <a:gd name="connsiteX15" fmla="*/ 412624 w 419283"/>
                    <a:gd name="connsiteY15" fmla="*/ 82 h 1803794"/>
                    <a:gd name="connsiteX16" fmla="*/ 403242 w 419283"/>
                    <a:gd name="connsiteY16" fmla="*/ 6913 h 1803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19283" h="1803794">
                      <a:moveTo>
                        <a:pt x="403242" y="6913"/>
                      </a:moveTo>
                      <a:cubicBezTo>
                        <a:pt x="396083" y="46525"/>
                        <a:pt x="377099" y="131920"/>
                        <a:pt x="354084" y="232349"/>
                      </a:cubicBezTo>
                      <a:cubicBezTo>
                        <a:pt x="310275" y="423550"/>
                        <a:pt x="251818" y="669204"/>
                        <a:pt x="231573" y="757836"/>
                      </a:cubicBezTo>
                      <a:cubicBezTo>
                        <a:pt x="221533" y="801974"/>
                        <a:pt x="211822" y="846167"/>
                        <a:pt x="202385" y="890415"/>
                      </a:cubicBezTo>
                      <a:cubicBezTo>
                        <a:pt x="164721" y="1067214"/>
                        <a:pt x="130843" y="1244672"/>
                        <a:pt x="90956" y="1421142"/>
                      </a:cubicBezTo>
                      <a:cubicBezTo>
                        <a:pt x="71096" y="1509309"/>
                        <a:pt x="46242" y="1595308"/>
                        <a:pt x="24928" y="1682542"/>
                      </a:cubicBezTo>
                      <a:cubicBezTo>
                        <a:pt x="15793" y="1719959"/>
                        <a:pt x="7289" y="1757596"/>
                        <a:pt x="129" y="1795726"/>
                      </a:cubicBezTo>
                      <a:cubicBezTo>
                        <a:pt x="-612" y="1799539"/>
                        <a:pt x="1912" y="1803133"/>
                        <a:pt x="5698" y="1803709"/>
                      </a:cubicBezTo>
                      <a:cubicBezTo>
                        <a:pt x="9511" y="1804312"/>
                        <a:pt x="13187" y="1801679"/>
                        <a:pt x="13928" y="1797866"/>
                      </a:cubicBezTo>
                      <a:cubicBezTo>
                        <a:pt x="21224" y="1760010"/>
                        <a:pt x="29810" y="1722647"/>
                        <a:pt x="39055" y="1685532"/>
                      </a:cubicBezTo>
                      <a:cubicBezTo>
                        <a:pt x="60781" y="1598271"/>
                        <a:pt x="86046" y="1512299"/>
                        <a:pt x="106346" y="1424105"/>
                      </a:cubicBezTo>
                      <a:cubicBezTo>
                        <a:pt x="116468" y="1379994"/>
                        <a:pt x="126261" y="1335801"/>
                        <a:pt x="135780" y="1291581"/>
                      </a:cubicBezTo>
                      <a:cubicBezTo>
                        <a:pt x="173856" y="1114809"/>
                        <a:pt x="208256" y="937434"/>
                        <a:pt x="248581" y="761128"/>
                      </a:cubicBezTo>
                      <a:cubicBezTo>
                        <a:pt x="268689" y="672495"/>
                        <a:pt x="326899" y="426787"/>
                        <a:pt x="370379" y="235504"/>
                      </a:cubicBezTo>
                      <a:cubicBezTo>
                        <a:pt x="393284" y="134691"/>
                        <a:pt x="412075" y="48966"/>
                        <a:pt x="419153" y="9217"/>
                      </a:cubicBezTo>
                      <a:cubicBezTo>
                        <a:pt x="419949" y="4828"/>
                        <a:pt x="417013" y="713"/>
                        <a:pt x="412624" y="82"/>
                      </a:cubicBezTo>
                      <a:cubicBezTo>
                        <a:pt x="408263" y="-549"/>
                        <a:pt x="404038" y="2524"/>
                        <a:pt x="403242" y="6913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90" name="任意多边形: 形状 5289">
                  <a:extLst>
                    <a:ext uri="{FF2B5EF4-FFF2-40B4-BE49-F238E27FC236}">
                      <a16:creationId xmlns:a16="http://schemas.microsoft.com/office/drawing/2014/main" id="{DD231621-08AF-0930-3982-FC5C4C61E645}"/>
                    </a:ext>
                  </a:extLst>
                </p:cNvPr>
                <p:cNvSpPr/>
                <p:nvPr/>
              </p:nvSpPr>
              <p:spPr>
                <a:xfrm>
                  <a:off x="9204707" y="852595"/>
                  <a:ext cx="242579" cy="1003800"/>
                </a:xfrm>
                <a:custGeom>
                  <a:avLst/>
                  <a:gdLst>
                    <a:gd name="connsiteX0" fmla="*/ 226723 w 242579"/>
                    <a:gd name="connsiteY0" fmla="*/ 6050 h 1003800"/>
                    <a:gd name="connsiteX1" fmla="*/ 204723 w 242579"/>
                    <a:gd name="connsiteY1" fmla="*/ 95615 h 1003800"/>
                    <a:gd name="connsiteX2" fmla="*/ 164288 w 242579"/>
                    <a:gd name="connsiteY2" fmla="*/ 304949 h 1003800"/>
                    <a:gd name="connsiteX3" fmla="*/ 128105 w 242579"/>
                    <a:gd name="connsiteY3" fmla="*/ 457279 h 1003800"/>
                    <a:gd name="connsiteX4" fmla="*/ 39774 w 242579"/>
                    <a:gd name="connsiteY4" fmla="*/ 812249 h 1003800"/>
                    <a:gd name="connsiteX5" fmla="*/ 16841 w 242579"/>
                    <a:gd name="connsiteY5" fmla="*/ 941646 h 1003800"/>
                    <a:gd name="connsiteX6" fmla="*/ 601 w 242579"/>
                    <a:gd name="connsiteY6" fmla="*/ 994178 h 1003800"/>
                    <a:gd name="connsiteX7" fmla="*/ 4167 w 242579"/>
                    <a:gd name="connsiteY7" fmla="*/ 1003285 h 1003800"/>
                    <a:gd name="connsiteX8" fmla="*/ 13439 w 242579"/>
                    <a:gd name="connsiteY8" fmla="*/ 999417 h 1003800"/>
                    <a:gd name="connsiteX9" fmla="*/ 30968 w 242579"/>
                    <a:gd name="connsiteY9" fmla="*/ 944334 h 1003800"/>
                    <a:gd name="connsiteX10" fmla="*/ 54917 w 242579"/>
                    <a:gd name="connsiteY10" fmla="*/ 815458 h 1003800"/>
                    <a:gd name="connsiteX11" fmla="*/ 132439 w 242579"/>
                    <a:gd name="connsiteY11" fmla="*/ 511622 h 1003800"/>
                    <a:gd name="connsiteX12" fmla="*/ 181159 w 242579"/>
                    <a:gd name="connsiteY12" fmla="*/ 308213 h 1003800"/>
                    <a:gd name="connsiteX13" fmla="*/ 220935 w 242579"/>
                    <a:gd name="connsiteY13" fmla="*/ 98441 h 1003800"/>
                    <a:gd name="connsiteX14" fmla="*/ 242250 w 242579"/>
                    <a:gd name="connsiteY14" fmla="*/ 10055 h 1003800"/>
                    <a:gd name="connsiteX15" fmla="*/ 236763 w 242579"/>
                    <a:gd name="connsiteY15" fmla="*/ 262 h 1003800"/>
                    <a:gd name="connsiteX16" fmla="*/ 226723 w 242579"/>
                    <a:gd name="connsiteY16" fmla="*/ 6050 h 1003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42579" h="1003800">
                      <a:moveTo>
                        <a:pt x="226723" y="6050"/>
                      </a:moveTo>
                      <a:cubicBezTo>
                        <a:pt x="218055" y="35649"/>
                        <a:pt x="210977" y="65550"/>
                        <a:pt x="204723" y="95615"/>
                      </a:cubicBezTo>
                      <a:cubicBezTo>
                        <a:pt x="190238" y="165183"/>
                        <a:pt x="180089" y="235628"/>
                        <a:pt x="164288" y="304949"/>
                      </a:cubicBezTo>
                      <a:cubicBezTo>
                        <a:pt x="152767" y="355780"/>
                        <a:pt x="140532" y="406530"/>
                        <a:pt x="128105" y="457279"/>
                      </a:cubicBezTo>
                      <a:cubicBezTo>
                        <a:pt x="99109" y="575730"/>
                        <a:pt x="68578" y="693990"/>
                        <a:pt x="39774" y="812249"/>
                      </a:cubicBezTo>
                      <a:cubicBezTo>
                        <a:pt x="30008" y="852656"/>
                        <a:pt x="26250" y="898742"/>
                        <a:pt x="16841" y="941646"/>
                      </a:cubicBezTo>
                      <a:cubicBezTo>
                        <a:pt x="12808" y="959998"/>
                        <a:pt x="7733" y="977746"/>
                        <a:pt x="601" y="994178"/>
                      </a:cubicBezTo>
                      <a:cubicBezTo>
                        <a:pt x="-962" y="997744"/>
                        <a:pt x="628" y="1001832"/>
                        <a:pt x="4167" y="1003285"/>
                      </a:cubicBezTo>
                      <a:cubicBezTo>
                        <a:pt x="7706" y="1004739"/>
                        <a:pt x="11876" y="1003011"/>
                        <a:pt x="13439" y="999417"/>
                      </a:cubicBezTo>
                      <a:cubicBezTo>
                        <a:pt x="21066" y="982190"/>
                        <a:pt x="26579" y="963591"/>
                        <a:pt x="30968" y="944334"/>
                      </a:cubicBezTo>
                      <a:cubicBezTo>
                        <a:pt x="40707" y="901622"/>
                        <a:pt x="44821" y="855701"/>
                        <a:pt x="54917" y="815458"/>
                      </a:cubicBezTo>
                      <a:cubicBezTo>
                        <a:pt x="80154" y="714207"/>
                        <a:pt x="106955" y="613038"/>
                        <a:pt x="132439" y="511622"/>
                      </a:cubicBezTo>
                      <a:cubicBezTo>
                        <a:pt x="149447" y="443919"/>
                        <a:pt x="165824" y="376108"/>
                        <a:pt x="181159" y="308213"/>
                      </a:cubicBezTo>
                      <a:cubicBezTo>
                        <a:pt x="196740" y="238728"/>
                        <a:pt x="206698" y="168146"/>
                        <a:pt x="220935" y="98441"/>
                      </a:cubicBezTo>
                      <a:cubicBezTo>
                        <a:pt x="226997" y="68787"/>
                        <a:pt x="233828" y="39270"/>
                        <a:pt x="242250" y="10055"/>
                      </a:cubicBezTo>
                      <a:cubicBezTo>
                        <a:pt x="243512" y="5748"/>
                        <a:pt x="241043" y="1359"/>
                        <a:pt x="236763" y="262"/>
                      </a:cubicBezTo>
                      <a:cubicBezTo>
                        <a:pt x="232484" y="-863"/>
                        <a:pt x="227985" y="1743"/>
                        <a:pt x="226723" y="605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91" name="任意多边形: 形状 5290">
                  <a:extLst>
                    <a:ext uri="{FF2B5EF4-FFF2-40B4-BE49-F238E27FC236}">
                      <a16:creationId xmlns:a16="http://schemas.microsoft.com/office/drawing/2014/main" id="{939FA4C8-06C7-7A40-F734-BEC61469BA25}"/>
                    </a:ext>
                  </a:extLst>
                </p:cNvPr>
                <p:cNvSpPr/>
                <p:nvPr/>
              </p:nvSpPr>
              <p:spPr>
                <a:xfrm>
                  <a:off x="8846415" y="859852"/>
                  <a:ext cx="589184" cy="583149"/>
                </a:xfrm>
                <a:custGeom>
                  <a:avLst/>
                  <a:gdLst>
                    <a:gd name="connsiteX0" fmla="*/ 589185 w 589184"/>
                    <a:gd name="connsiteY0" fmla="*/ 0 h 583149"/>
                    <a:gd name="connsiteX1" fmla="*/ 156362 w 589184"/>
                    <a:gd name="connsiteY1" fmla="*/ 415869 h 583149"/>
                    <a:gd name="connsiteX2" fmla="*/ 0 w 589184"/>
                    <a:gd name="connsiteY2" fmla="*/ 583150 h 583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9184" h="583149">
                      <a:moveTo>
                        <a:pt x="589185" y="0"/>
                      </a:moveTo>
                      <a:cubicBezTo>
                        <a:pt x="438254" y="130521"/>
                        <a:pt x="297253" y="274539"/>
                        <a:pt x="156362" y="415869"/>
                      </a:cubicBezTo>
                      <a:cubicBezTo>
                        <a:pt x="102431" y="469965"/>
                        <a:pt x="55276" y="530562"/>
                        <a:pt x="0" y="583150"/>
                      </a:cubicBezTo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92" name="任意多边形: 形状 5291">
                  <a:extLst>
                    <a:ext uri="{FF2B5EF4-FFF2-40B4-BE49-F238E27FC236}">
                      <a16:creationId xmlns:a16="http://schemas.microsoft.com/office/drawing/2014/main" id="{98517BC3-49B2-DA98-3806-5894D050AD61}"/>
                    </a:ext>
                  </a:extLst>
                </p:cNvPr>
                <p:cNvSpPr/>
                <p:nvPr/>
              </p:nvSpPr>
              <p:spPr>
                <a:xfrm>
                  <a:off x="8839400" y="851792"/>
                  <a:ext cx="604322" cy="598221"/>
                </a:xfrm>
                <a:custGeom>
                  <a:avLst/>
                  <a:gdLst>
                    <a:gd name="connsiteX0" fmla="*/ 591015 w 604322"/>
                    <a:gd name="connsiteY0" fmla="*/ 2052 h 598221"/>
                    <a:gd name="connsiteX1" fmla="*/ 413228 w 604322"/>
                    <a:gd name="connsiteY1" fmla="*/ 164148 h 598221"/>
                    <a:gd name="connsiteX2" fmla="*/ 284490 w 604322"/>
                    <a:gd name="connsiteY2" fmla="*/ 290363 h 598221"/>
                    <a:gd name="connsiteX3" fmla="*/ 157726 w 604322"/>
                    <a:gd name="connsiteY3" fmla="*/ 418333 h 598221"/>
                    <a:gd name="connsiteX4" fmla="*/ 49699 w 604322"/>
                    <a:gd name="connsiteY4" fmla="*/ 537223 h 598221"/>
                    <a:gd name="connsiteX5" fmla="*/ 2269 w 604322"/>
                    <a:gd name="connsiteY5" fmla="*/ 586244 h 598221"/>
                    <a:gd name="connsiteX6" fmla="*/ 1858 w 604322"/>
                    <a:gd name="connsiteY6" fmla="*/ 596147 h 598221"/>
                    <a:gd name="connsiteX7" fmla="*/ 11788 w 604322"/>
                    <a:gd name="connsiteY7" fmla="*/ 596202 h 598221"/>
                    <a:gd name="connsiteX8" fmla="*/ 60370 w 604322"/>
                    <a:gd name="connsiteY8" fmla="*/ 546934 h 598221"/>
                    <a:gd name="connsiteX9" fmla="*/ 169056 w 604322"/>
                    <a:gd name="connsiteY9" fmla="*/ 429553 h 598221"/>
                    <a:gd name="connsiteX10" fmla="*/ 296587 w 604322"/>
                    <a:gd name="connsiteY10" fmla="*/ 302405 h 598221"/>
                    <a:gd name="connsiteX11" fmla="*/ 424996 w 604322"/>
                    <a:gd name="connsiteY11" fmla="*/ 176328 h 598221"/>
                    <a:gd name="connsiteX12" fmla="*/ 601411 w 604322"/>
                    <a:gd name="connsiteY12" fmla="*/ 14068 h 598221"/>
                    <a:gd name="connsiteX13" fmla="*/ 602454 w 604322"/>
                    <a:gd name="connsiteY13" fmla="*/ 2683 h 598221"/>
                    <a:gd name="connsiteX14" fmla="*/ 591015 w 604322"/>
                    <a:gd name="connsiteY14" fmla="*/ 2052 h 5982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04322" h="598221">
                      <a:moveTo>
                        <a:pt x="591015" y="2052"/>
                      </a:moveTo>
                      <a:cubicBezTo>
                        <a:pt x="530363" y="54256"/>
                        <a:pt x="471274" y="108571"/>
                        <a:pt x="413228" y="164148"/>
                      </a:cubicBezTo>
                      <a:cubicBezTo>
                        <a:pt x="369831" y="205680"/>
                        <a:pt x="326955" y="247871"/>
                        <a:pt x="284490" y="290363"/>
                      </a:cubicBezTo>
                      <a:cubicBezTo>
                        <a:pt x="241970" y="332910"/>
                        <a:pt x="199889" y="375786"/>
                        <a:pt x="157726" y="418333"/>
                      </a:cubicBezTo>
                      <a:cubicBezTo>
                        <a:pt x="120090" y="456464"/>
                        <a:pt x="85800" y="497721"/>
                        <a:pt x="49699" y="537223"/>
                      </a:cubicBezTo>
                      <a:cubicBezTo>
                        <a:pt x="34337" y="554012"/>
                        <a:pt x="18674" y="570471"/>
                        <a:pt x="2269" y="586244"/>
                      </a:cubicBezTo>
                      <a:cubicBezTo>
                        <a:pt x="-584" y="588960"/>
                        <a:pt x="-776" y="593377"/>
                        <a:pt x="1858" y="596147"/>
                      </a:cubicBezTo>
                      <a:cubicBezTo>
                        <a:pt x="4491" y="598891"/>
                        <a:pt x="8935" y="598918"/>
                        <a:pt x="11788" y="596202"/>
                      </a:cubicBezTo>
                      <a:cubicBezTo>
                        <a:pt x="28577" y="580374"/>
                        <a:pt x="44652" y="563832"/>
                        <a:pt x="60370" y="546934"/>
                      </a:cubicBezTo>
                      <a:cubicBezTo>
                        <a:pt x="96690" y="507953"/>
                        <a:pt x="131227" y="467162"/>
                        <a:pt x="169056" y="429553"/>
                      </a:cubicBezTo>
                      <a:cubicBezTo>
                        <a:pt x="211466" y="387253"/>
                        <a:pt x="253985" y="344815"/>
                        <a:pt x="296587" y="302405"/>
                      </a:cubicBezTo>
                      <a:cubicBezTo>
                        <a:pt x="339107" y="260133"/>
                        <a:pt x="381764" y="217915"/>
                        <a:pt x="424996" y="176328"/>
                      </a:cubicBezTo>
                      <a:cubicBezTo>
                        <a:pt x="482686" y="120833"/>
                        <a:pt x="541226" y="66353"/>
                        <a:pt x="601411" y="14068"/>
                      </a:cubicBezTo>
                      <a:cubicBezTo>
                        <a:pt x="604840" y="11105"/>
                        <a:pt x="605307" y="6003"/>
                        <a:pt x="602454" y="2683"/>
                      </a:cubicBezTo>
                      <a:cubicBezTo>
                        <a:pt x="599574" y="-636"/>
                        <a:pt x="594471" y="-910"/>
                        <a:pt x="591015" y="2052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93" name="任意多边形: 形状 5292">
                  <a:extLst>
                    <a:ext uri="{FF2B5EF4-FFF2-40B4-BE49-F238E27FC236}">
                      <a16:creationId xmlns:a16="http://schemas.microsoft.com/office/drawing/2014/main" id="{8F6DEC34-9E3A-8A86-69B3-217F3F6DA056}"/>
                    </a:ext>
                  </a:extLst>
                </p:cNvPr>
                <p:cNvSpPr/>
                <p:nvPr/>
              </p:nvSpPr>
              <p:spPr>
                <a:xfrm>
                  <a:off x="8828720" y="1429226"/>
                  <a:ext cx="390452" cy="427684"/>
                </a:xfrm>
                <a:custGeom>
                  <a:avLst/>
                  <a:gdLst>
                    <a:gd name="connsiteX0" fmla="*/ 388631 w 390452"/>
                    <a:gd name="connsiteY0" fmla="*/ 414282 h 427684"/>
                    <a:gd name="connsiteX1" fmla="*/ 205550 w 390452"/>
                    <a:gd name="connsiteY1" fmla="*/ 203412 h 427684"/>
                    <a:gd name="connsiteX2" fmla="*/ 12099 w 390452"/>
                    <a:gd name="connsiteY2" fmla="*/ 1979 h 427684"/>
                    <a:gd name="connsiteX3" fmla="*/ 2169 w 390452"/>
                    <a:gd name="connsiteY3" fmla="*/ 2116 h 427684"/>
                    <a:gd name="connsiteX4" fmla="*/ 1950 w 390452"/>
                    <a:gd name="connsiteY4" fmla="*/ 12019 h 427684"/>
                    <a:gd name="connsiteX5" fmla="*/ 192437 w 390452"/>
                    <a:gd name="connsiteY5" fmla="*/ 215345 h 427684"/>
                    <a:gd name="connsiteX6" fmla="*/ 376095 w 390452"/>
                    <a:gd name="connsiteY6" fmla="*/ 424926 h 427684"/>
                    <a:gd name="connsiteX7" fmla="*/ 387479 w 390452"/>
                    <a:gd name="connsiteY7" fmla="*/ 425694 h 427684"/>
                    <a:gd name="connsiteX8" fmla="*/ 388631 w 390452"/>
                    <a:gd name="connsiteY8" fmla="*/ 414282 h 4276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90452" h="427684">
                      <a:moveTo>
                        <a:pt x="388631" y="414282"/>
                      </a:moveTo>
                      <a:cubicBezTo>
                        <a:pt x="328720" y="342657"/>
                        <a:pt x="268150" y="272102"/>
                        <a:pt x="205550" y="203412"/>
                      </a:cubicBezTo>
                      <a:cubicBezTo>
                        <a:pt x="142923" y="134668"/>
                        <a:pt x="78293" y="67789"/>
                        <a:pt x="12099" y="1979"/>
                      </a:cubicBezTo>
                      <a:cubicBezTo>
                        <a:pt x="9411" y="-709"/>
                        <a:pt x="4967" y="-654"/>
                        <a:pt x="2169" y="2116"/>
                      </a:cubicBezTo>
                      <a:cubicBezTo>
                        <a:pt x="-629" y="4887"/>
                        <a:pt x="-739" y="9304"/>
                        <a:pt x="1950" y="12019"/>
                      </a:cubicBezTo>
                      <a:cubicBezTo>
                        <a:pt x="67183" y="78487"/>
                        <a:pt x="130222" y="146518"/>
                        <a:pt x="192437" y="215345"/>
                      </a:cubicBezTo>
                      <a:cubicBezTo>
                        <a:pt x="254626" y="284145"/>
                        <a:pt x="315991" y="353740"/>
                        <a:pt x="376095" y="424926"/>
                      </a:cubicBezTo>
                      <a:cubicBezTo>
                        <a:pt x="378920" y="428272"/>
                        <a:pt x="384023" y="428629"/>
                        <a:pt x="387479" y="425694"/>
                      </a:cubicBezTo>
                      <a:cubicBezTo>
                        <a:pt x="390935" y="422731"/>
                        <a:pt x="391457" y="417629"/>
                        <a:pt x="388631" y="414282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94" name="任意多边形: 形状 5293">
                  <a:extLst>
                    <a:ext uri="{FF2B5EF4-FFF2-40B4-BE49-F238E27FC236}">
                      <a16:creationId xmlns:a16="http://schemas.microsoft.com/office/drawing/2014/main" id="{AEEE9F13-892A-BFD9-DDBC-A96628D29DB5}"/>
                    </a:ext>
                  </a:extLst>
                </p:cNvPr>
                <p:cNvSpPr/>
                <p:nvPr/>
              </p:nvSpPr>
              <p:spPr>
                <a:xfrm>
                  <a:off x="9612835" y="586529"/>
                  <a:ext cx="57148" cy="22836"/>
                </a:xfrm>
                <a:custGeom>
                  <a:avLst/>
                  <a:gdLst>
                    <a:gd name="connsiteX0" fmla="*/ 50916 w 57148"/>
                    <a:gd name="connsiteY0" fmla="*/ 6875 h 22836"/>
                    <a:gd name="connsiteX1" fmla="*/ 30013 w 57148"/>
                    <a:gd name="connsiteY1" fmla="*/ 2075 h 22836"/>
                    <a:gd name="connsiteX2" fmla="*/ 8287 w 57148"/>
                    <a:gd name="connsiteY2" fmla="*/ 72 h 22836"/>
                    <a:gd name="connsiteX3" fmla="*/ 112 w 57148"/>
                    <a:gd name="connsiteY3" fmla="*/ 5998 h 22836"/>
                    <a:gd name="connsiteX4" fmla="*/ 5764 w 57148"/>
                    <a:gd name="connsiteY4" fmla="*/ 13925 h 22836"/>
                    <a:gd name="connsiteX5" fmla="*/ 26173 w 57148"/>
                    <a:gd name="connsiteY5" fmla="*/ 19137 h 22836"/>
                    <a:gd name="connsiteX6" fmla="*/ 47186 w 57148"/>
                    <a:gd name="connsiteY6" fmla="*/ 22676 h 22836"/>
                    <a:gd name="connsiteX7" fmla="*/ 56924 w 57148"/>
                    <a:gd name="connsiteY7" fmla="*/ 16367 h 22836"/>
                    <a:gd name="connsiteX8" fmla="*/ 50916 w 57148"/>
                    <a:gd name="connsiteY8" fmla="*/ 6875 h 22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148" h="22836">
                      <a:moveTo>
                        <a:pt x="50916" y="6875"/>
                      </a:moveTo>
                      <a:cubicBezTo>
                        <a:pt x="43976" y="5257"/>
                        <a:pt x="37118" y="3227"/>
                        <a:pt x="30013" y="2075"/>
                      </a:cubicBezTo>
                      <a:cubicBezTo>
                        <a:pt x="22826" y="895"/>
                        <a:pt x="15557" y="566"/>
                        <a:pt x="8287" y="72"/>
                      </a:cubicBezTo>
                      <a:cubicBezTo>
                        <a:pt x="4474" y="-476"/>
                        <a:pt x="826" y="2157"/>
                        <a:pt x="112" y="5998"/>
                      </a:cubicBezTo>
                      <a:cubicBezTo>
                        <a:pt x="-573" y="9811"/>
                        <a:pt x="1950" y="13377"/>
                        <a:pt x="5764" y="13925"/>
                      </a:cubicBezTo>
                      <a:cubicBezTo>
                        <a:pt x="12622" y="15489"/>
                        <a:pt x="19260" y="17656"/>
                        <a:pt x="26173" y="19137"/>
                      </a:cubicBezTo>
                      <a:cubicBezTo>
                        <a:pt x="33113" y="20646"/>
                        <a:pt x="40218" y="21469"/>
                        <a:pt x="47186" y="22676"/>
                      </a:cubicBezTo>
                      <a:cubicBezTo>
                        <a:pt x="51520" y="23554"/>
                        <a:pt x="55882" y="20729"/>
                        <a:pt x="56924" y="16367"/>
                      </a:cubicBezTo>
                      <a:cubicBezTo>
                        <a:pt x="57967" y="11978"/>
                        <a:pt x="55278" y="7726"/>
                        <a:pt x="50916" y="6875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95" name="任意多边形: 形状 5294">
                  <a:extLst>
                    <a:ext uri="{FF2B5EF4-FFF2-40B4-BE49-F238E27FC236}">
                      <a16:creationId xmlns:a16="http://schemas.microsoft.com/office/drawing/2014/main" id="{46A8776B-4E04-C81A-7D5D-C13BB8DE56E3}"/>
                    </a:ext>
                  </a:extLst>
                </p:cNvPr>
                <p:cNvSpPr/>
                <p:nvPr/>
              </p:nvSpPr>
              <p:spPr>
                <a:xfrm>
                  <a:off x="9539936" y="678868"/>
                  <a:ext cx="103043" cy="29888"/>
                </a:xfrm>
                <a:custGeom>
                  <a:avLst/>
                  <a:gdLst>
                    <a:gd name="connsiteX0" fmla="*/ 96384 w 103043"/>
                    <a:gd name="connsiteY0" fmla="*/ 13840 h 29888"/>
                    <a:gd name="connsiteX1" fmla="*/ 52547 w 103043"/>
                    <a:gd name="connsiteY1" fmla="*/ 6516 h 29888"/>
                    <a:gd name="connsiteX2" fmla="*/ 8684 w 103043"/>
                    <a:gd name="connsiteY2" fmla="*/ 152 h 29888"/>
                    <a:gd name="connsiteX3" fmla="*/ 207 w 103043"/>
                    <a:gd name="connsiteY3" fmla="*/ 5556 h 29888"/>
                    <a:gd name="connsiteX4" fmla="*/ 5364 w 103043"/>
                    <a:gd name="connsiteY4" fmla="*/ 13840 h 29888"/>
                    <a:gd name="connsiteX5" fmla="*/ 49146 w 103043"/>
                    <a:gd name="connsiteY5" fmla="*/ 23661 h 29888"/>
                    <a:gd name="connsiteX6" fmla="*/ 93531 w 103043"/>
                    <a:gd name="connsiteY6" fmla="*/ 29806 h 29888"/>
                    <a:gd name="connsiteX7" fmla="*/ 102912 w 103043"/>
                    <a:gd name="connsiteY7" fmla="*/ 22975 h 29888"/>
                    <a:gd name="connsiteX8" fmla="*/ 96384 w 103043"/>
                    <a:gd name="connsiteY8" fmla="*/ 13840 h 29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3043" h="29888">
                      <a:moveTo>
                        <a:pt x="96384" y="13840"/>
                      </a:moveTo>
                      <a:cubicBezTo>
                        <a:pt x="81845" y="11536"/>
                        <a:pt x="67251" y="8765"/>
                        <a:pt x="52547" y="6516"/>
                      </a:cubicBezTo>
                      <a:cubicBezTo>
                        <a:pt x="37899" y="4294"/>
                        <a:pt x="23168" y="2593"/>
                        <a:pt x="8684" y="152"/>
                      </a:cubicBezTo>
                      <a:cubicBezTo>
                        <a:pt x="4925" y="-644"/>
                        <a:pt x="1112" y="1770"/>
                        <a:pt x="207" y="5556"/>
                      </a:cubicBezTo>
                      <a:cubicBezTo>
                        <a:pt x="-725" y="9341"/>
                        <a:pt x="1579" y="13045"/>
                        <a:pt x="5364" y="13840"/>
                      </a:cubicBezTo>
                      <a:cubicBezTo>
                        <a:pt x="19794" y="17461"/>
                        <a:pt x="34332" y="21055"/>
                        <a:pt x="49146" y="23661"/>
                      </a:cubicBezTo>
                      <a:cubicBezTo>
                        <a:pt x="63877" y="26267"/>
                        <a:pt x="78800" y="27885"/>
                        <a:pt x="93531" y="29806"/>
                      </a:cubicBezTo>
                      <a:cubicBezTo>
                        <a:pt x="97920" y="30437"/>
                        <a:pt x="102117" y="27392"/>
                        <a:pt x="102912" y="22975"/>
                      </a:cubicBezTo>
                      <a:cubicBezTo>
                        <a:pt x="103708" y="18558"/>
                        <a:pt x="100800" y="14471"/>
                        <a:pt x="96384" y="1384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96" name="任意多边形: 形状 5295">
                  <a:extLst>
                    <a:ext uri="{FF2B5EF4-FFF2-40B4-BE49-F238E27FC236}">
                      <a16:creationId xmlns:a16="http://schemas.microsoft.com/office/drawing/2014/main" id="{69BF8A7A-1836-936D-908F-211F494F8B44}"/>
                    </a:ext>
                  </a:extLst>
                </p:cNvPr>
                <p:cNvSpPr/>
                <p:nvPr/>
              </p:nvSpPr>
              <p:spPr>
                <a:xfrm>
                  <a:off x="9547323" y="785033"/>
                  <a:ext cx="69012" cy="26194"/>
                </a:xfrm>
                <a:custGeom>
                  <a:avLst/>
                  <a:gdLst>
                    <a:gd name="connsiteX0" fmla="*/ 61976 w 69012"/>
                    <a:gd name="connsiteY0" fmla="*/ 10107 h 26194"/>
                    <a:gd name="connsiteX1" fmla="*/ 40360 w 69012"/>
                    <a:gd name="connsiteY1" fmla="*/ 5690 h 26194"/>
                    <a:gd name="connsiteX2" fmla="*/ 25355 w 69012"/>
                    <a:gd name="connsiteY2" fmla="*/ 2618 h 26194"/>
                    <a:gd name="connsiteX3" fmla="*/ 8566 w 69012"/>
                    <a:gd name="connsiteY3" fmla="*/ 122 h 26194"/>
                    <a:gd name="connsiteX4" fmla="*/ 172 w 69012"/>
                    <a:gd name="connsiteY4" fmla="*/ 5718 h 26194"/>
                    <a:gd name="connsiteX5" fmla="*/ 5494 w 69012"/>
                    <a:gd name="connsiteY5" fmla="*/ 13892 h 26194"/>
                    <a:gd name="connsiteX6" fmla="*/ 24093 w 69012"/>
                    <a:gd name="connsiteY6" fmla="*/ 19489 h 26194"/>
                    <a:gd name="connsiteX7" fmla="*/ 36986 w 69012"/>
                    <a:gd name="connsiteY7" fmla="*/ 22918 h 26194"/>
                    <a:gd name="connsiteX8" fmla="*/ 59864 w 69012"/>
                    <a:gd name="connsiteY8" fmla="*/ 26155 h 26194"/>
                    <a:gd name="connsiteX9" fmla="*/ 68944 w 69012"/>
                    <a:gd name="connsiteY9" fmla="*/ 18913 h 26194"/>
                    <a:gd name="connsiteX10" fmla="*/ 61976 w 69012"/>
                    <a:gd name="connsiteY10" fmla="*/ 10107 h 2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9012" h="26194">
                      <a:moveTo>
                        <a:pt x="61976" y="10107"/>
                      </a:moveTo>
                      <a:cubicBezTo>
                        <a:pt x="54652" y="9202"/>
                        <a:pt x="47547" y="7336"/>
                        <a:pt x="40360" y="5690"/>
                      </a:cubicBezTo>
                      <a:cubicBezTo>
                        <a:pt x="35367" y="4566"/>
                        <a:pt x="30375" y="3551"/>
                        <a:pt x="25355" y="2618"/>
                      </a:cubicBezTo>
                      <a:cubicBezTo>
                        <a:pt x="19786" y="1575"/>
                        <a:pt x="14190" y="780"/>
                        <a:pt x="8566" y="122"/>
                      </a:cubicBezTo>
                      <a:cubicBezTo>
                        <a:pt x="4781" y="-592"/>
                        <a:pt x="1022" y="1905"/>
                        <a:pt x="172" y="5718"/>
                      </a:cubicBezTo>
                      <a:cubicBezTo>
                        <a:pt x="-678" y="9531"/>
                        <a:pt x="1708" y="13179"/>
                        <a:pt x="5494" y="13892"/>
                      </a:cubicBezTo>
                      <a:cubicBezTo>
                        <a:pt x="11776" y="15538"/>
                        <a:pt x="17866" y="17651"/>
                        <a:pt x="24093" y="19489"/>
                      </a:cubicBezTo>
                      <a:cubicBezTo>
                        <a:pt x="28345" y="20750"/>
                        <a:pt x="32652" y="21930"/>
                        <a:pt x="36986" y="22918"/>
                      </a:cubicBezTo>
                      <a:cubicBezTo>
                        <a:pt x="44502" y="24591"/>
                        <a:pt x="52156" y="25633"/>
                        <a:pt x="59864" y="26155"/>
                      </a:cubicBezTo>
                      <a:cubicBezTo>
                        <a:pt x="64280" y="26593"/>
                        <a:pt x="68368" y="23329"/>
                        <a:pt x="68944" y="18913"/>
                      </a:cubicBezTo>
                      <a:cubicBezTo>
                        <a:pt x="69520" y="14469"/>
                        <a:pt x="66393" y="10518"/>
                        <a:pt x="61976" y="10107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97" name="任意多边形: 形状 5296">
                  <a:extLst>
                    <a:ext uri="{FF2B5EF4-FFF2-40B4-BE49-F238E27FC236}">
                      <a16:creationId xmlns:a16="http://schemas.microsoft.com/office/drawing/2014/main" id="{71799E37-4EA5-117D-73D0-89ECCC0A9338}"/>
                    </a:ext>
                  </a:extLst>
                </p:cNvPr>
                <p:cNvSpPr/>
                <p:nvPr/>
              </p:nvSpPr>
              <p:spPr>
                <a:xfrm>
                  <a:off x="9483745" y="899598"/>
                  <a:ext cx="101716" cy="33182"/>
                </a:xfrm>
                <a:custGeom>
                  <a:avLst/>
                  <a:gdLst>
                    <a:gd name="connsiteX0" fmla="*/ 95955 w 101716"/>
                    <a:gd name="connsiteY0" fmla="*/ 17312 h 33182"/>
                    <a:gd name="connsiteX1" fmla="*/ 52557 w 101716"/>
                    <a:gd name="connsiteY1" fmla="*/ 6751 h 33182"/>
                    <a:gd name="connsiteX2" fmla="*/ 8529 w 101716"/>
                    <a:gd name="connsiteY2" fmla="*/ 112 h 33182"/>
                    <a:gd name="connsiteX3" fmla="*/ 162 w 101716"/>
                    <a:gd name="connsiteY3" fmla="*/ 5736 h 33182"/>
                    <a:gd name="connsiteX4" fmla="*/ 5511 w 101716"/>
                    <a:gd name="connsiteY4" fmla="*/ 13883 h 33182"/>
                    <a:gd name="connsiteX5" fmla="*/ 48498 w 101716"/>
                    <a:gd name="connsiteY5" fmla="*/ 23786 h 33182"/>
                    <a:gd name="connsiteX6" fmla="*/ 91319 w 101716"/>
                    <a:gd name="connsiteY6" fmla="*/ 32921 h 33182"/>
                    <a:gd name="connsiteX7" fmla="*/ 101359 w 101716"/>
                    <a:gd name="connsiteY7" fmla="*/ 27133 h 33182"/>
                    <a:gd name="connsiteX8" fmla="*/ 95955 w 101716"/>
                    <a:gd name="connsiteY8" fmla="*/ 17312 h 33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1716" h="33182">
                      <a:moveTo>
                        <a:pt x="95955" y="17312"/>
                      </a:moveTo>
                      <a:cubicBezTo>
                        <a:pt x="81855" y="13417"/>
                        <a:pt x="67343" y="9576"/>
                        <a:pt x="52557" y="6751"/>
                      </a:cubicBezTo>
                      <a:cubicBezTo>
                        <a:pt x="37881" y="3953"/>
                        <a:pt x="22986" y="2197"/>
                        <a:pt x="8529" y="112"/>
                      </a:cubicBezTo>
                      <a:cubicBezTo>
                        <a:pt x="4743" y="-573"/>
                        <a:pt x="1013" y="1950"/>
                        <a:pt x="162" y="5736"/>
                      </a:cubicBezTo>
                      <a:cubicBezTo>
                        <a:pt x="-661" y="9522"/>
                        <a:pt x="1726" y="13170"/>
                        <a:pt x="5511" y="13883"/>
                      </a:cubicBezTo>
                      <a:cubicBezTo>
                        <a:pt x="19639" y="17038"/>
                        <a:pt x="33986" y="20659"/>
                        <a:pt x="48498" y="23786"/>
                      </a:cubicBezTo>
                      <a:cubicBezTo>
                        <a:pt x="62899" y="26886"/>
                        <a:pt x="77411" y="29492"/>
                        <a:pt x="91319" y="32921"/>
                      </a:cubicBezTo>
                      <a:cubicBezTo>
                        <a:pt x="95598" y="34046"/>
                        <a:pt x="100097" y="31440"/>
                        <a:pt x="101359" y="27133"/>
                      </a:cubicBezTo>
                      <a:cubicBezTo>
                        <a:pt x="102676" y="22826"/>
                        <a:pt x="100234" y="18437"/>
                        <a:pt x="95955" y="17312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98" name="任意多边形: 形状 5297">
                  <a:extLst>
                    <a:ext uri="{FF2B5EF4-FFF2-40B4-BE49-F238E27FC236}">
                      <a16:creationId xmlns:a16="http://schemas.microsoft.com/office/drawing/2014/main" id="{386EC7FE-22C0-08C8-EE80-421F6A4DBC3B}"/>
                    </a:ext>
                  </a:extLst>
                </p:cNvPr>
                <p:cNvSpPr/>
                <p:nvPr/>
              </p:nvSpPr>
              <p:spPr>
                <a:xfrm>
                  <a:off x="9496576" y="1010669"/>
                  <a:ext cx="62864" cy="25119"/>
                </a:xfrm>
                <a:custGeom>
                  <a:avLst/>
                  <a:gdLst>
                    <a:gd name="connsiteX0" fmla="*/ 57063 w 62864"/>
                    <a:gd name="connsiteY0" fmla="*/ 9276 h 25119"/>
                    <a:gd name="connsiteX1" fmla="*/ 32978 w 62864"/>
                    <a:gd name="connsiteY1" fmla="*/ 3214 h 25119"/>
                    <a:gd name="connsiteX2" fmla="*/ 8673 w 62864"/>
                    <a:gd name="connsiteY2" fmla="*/ 141 h 25119"/>
                    <a:gd name="connsiteX3" fmla="*/ 197 w 62864"/>
                    <a:gd name="connsiteY3" fmla="*/ 5573 h 25119"/>
                    <a:gd name="connsiteX4" fmla="*/ 5381 w 62864"/>
                    <a:gd name="connsiteY4" fmla="*/ 13830 h 25119"/>
                    <a:gd name="connsiteX5" fmla="*/ 28973 w 62864"/>
                    <a:gd name="connsiteY5" fmla="*/ 20222 h 25119"/>
                    <a:gd name="connsiteX6" fmla="*/ 52455 w 62864"/>
                    <a:gd name="connsiteY6" fmla="*/ 24858 h 25119"/>
                    <a:gd name="connsiteX7" fmla="*/ 62522 w 62864"/>
                    <a:gd name="connsiteY7" fmla="*/ 19097 h 25119"/>
                    <a:gd name="connsiteX8" fmla="*/ 57063 w 62864"/>
                    <a:gd name="connsiteY8" fmla="*/ 9276 h 25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2864" h="25119">
                      <a:moveTo>
                        <a:pt x="57063" y="9276"/>
                      </a:moveTo>
                      <a:cubicBezTo>
                        <a:pt x="49108" y="6972"/>
                        <a:pt x="41153" y="4668"/>
                        <a:pt x="32978" y="3214"/>
                      </a:cubicBezTo>
                      <a:cubicBezTo>
                        <a:pt x="24940" y="1787"/>
                        <a:pt x="16793" y="1239"/>
                        <a:pt x="8673" y="141"/>
                      </a:cubicBezTo>
                      <a:cubicBezTo>
                        <a:pt x="4915" y="-627"/>
                        <a:pt x="1102" y="1815"/>
                        <a:pt x="197" y="5573"/>
                      </a:cubicBezTo>
                      <a:cubicBezTo>
                        <a:pt x="-709" y="9358"/>
                        <a:pt x="1596" y="13062"/>
                        <a:pt x="5381" y="13830"/>
                      </a:cubicBezTo>
                      <a:cubicBezTo>
                        <a:pt x="13254" y="16024"/>
                        <a:pt x="20990" y="18438"/>
                        <a:pt x="28973" y="20222"/>
                      </a:cubicBezTo>
                      <a:cubicBezTo>
                        <a:pt x="36764" y="21950"/>
                        <a:pt x="44692" y="23047"/>
                        <a:pt x="52455" y="24858"/>
                      </a:cubicBezTo>
                      <a:cubicBezTo>
                        <a:pt x="56734" y="25982"/>
                        <a:pt x="61233" y="23376"/>
                        <a:pt x="62522" y="19097"/>
                      </a:cubicBezTo>
                      <a:cubicBezTo>
                        <a:pt x="63812" y="14817"/>
                        <a:pt x="61343" y="10401"/>
                        <a:pt x="57063" y="9276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99" name="任意多边形: 形状 5298">
                  <a:extLst>
                    <a:ext uri="{FF2B5EF4-FFF2-40B4-BE49-F238E27FC236}">
                      <a16:creationId xmlns:a16="http://schemas.microsoft.com/office/drawing/2014/main" id="{FFA954D6-0C83-3679-C7B6-A576017D381C}"/>
                    </a:ext>
                  </a:extLst>
                </p:cNvPr>
                <p:cNvSpPr/>
                <p:nvPr/>
              </p:nvSpPr>
              <p:spPr>
                <a:xfrm>
                  <a:off x="9429194" y="1107529"/>
                  <a:ext cx="109199" cy="36381"/>
                </a:xfrm>
                <a:custGeom>
                  <a:avLst/>
                  <a:gdLst>
                    <a:gd name="connsiteX0" fmla="*/ 103433 w 109199"/>
                    <a:gd name="connsiteY0" fmla="*/ 20525 h 36381"/>
                    <a:gd name="connsiteX1" fmla="*/ 65687 w 109199"/>
                    <a:gd name="connsiteY1" fmla="*/ 10952 h 36381"/>
                    <a:gd name="connsiteX2" fmla="*/ 42918 w 109199"/>
                    <a:gd name="connsiteY2" fmla="*/ 6453 h 36381"/>
                    <a:gd name="connsiteX3" fmla="*/ 8930 w 109199"/>
                    <a:gd name="connsiteY3" fmla="*/ 198 h 36381"/>
                    <a:gd name="connsiteX4" fmla="*/ 261 w 109199"/>
                    <a:gd name="connsiteY4" fmla="*/ 5328 h 36381"/>
                    <a:gd name="connsiteX5" fmla="*/ 5117 w 109199"/>
                    <a:gd name="connsiteY5" fmla="*/ 13805 h 36381"/>
                    <a:gd name="connsiteX6" fmla="*/ 42644 w 109199"/>
                    <a:gd name="connsiteY6" fmla="*/ 23735 h 36381"/>
                    <a:gd name="connsiteX7" fmla="*/ 65193 w 109199"/>
                    <a:gd name="connsiteY7" fmla="*/ 28755 h 36381"/>
                    <a:gd name="connsiteX8" fmla="*/ 98770 w 109199"/>
                    <a:gd name="connsiteY8" fmla="*/ 36107 h 36381"/>
                    <a:gd name="connsiteX9" fmla="*/ 108865 w 109199"/>
                    <a:gd name="connsiteY9" fmla="*/ 30374 h 36381"/>
                    <a:gd name="connsiteX10" fmla="*/ 103433 w 109199"/>
                    <a:gd name="connsiteY10" fmla="*/ 20525 h 36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9199" h="36381">
                      <a:moveTo>
                        <a:pt x="103433" y="20525"/>
                      </a:moveTo>
                      <a:cubicBezTo>
                        <a:pt x="90951" y="16959"/>
                        <a:pt x="78388" y="13695"/>
                        <a:pt x="65687" y="10952"/>
                      </a:cubicBezTo>
                      <a:cubicBezTo>
                        <a:pt x="58143" y="9306"/>
                        <a:pt x="50544" y="7852"/>
                        <a:pt x="42918" y="6453"/>
                      </a:cubicBezTo>
                      <a:cubicBezTo>
                        <a:pt x="31589" y="4368"/>
                        <a:pt x="20232" y="2530"/>
                        <a:pt x="8930" y="198"/>
                      </a:cubicBezTo>
                      <a:cubicBezTo>
                        <a:pt x="5199" y="-707"/>
                        <a:pt x="1331" y="1570"/>
                        <a:pt x="261" y="5328"/>
                      </a:cubicBezTo>
                      <a:cubicBezTo>
                        <a:pt x="-781" y="9086"/>
                        <a:pt x="1386" y="12872"/>
                        <a:pt x="5117" y="13805"/>
                      </a:cubicBezTo>
                      <a:cubicBezTo>
                        <a:pt x="17571" y="17398"/>
                        <a:pt x="30053" y="20745"/>
                        <a:pt x="42644" y="23735"/>
                      </a:cubicBezTo>
                      <a:cubicBezTo>
                        <a:pt x="50133" y="25518"/>
                        <a:pt x="57649" y="27164"/>
                        <a:pt x="65193" y="28755"/>
                      </a:cubicBezTo>
                      <a:cubicBezTo>
                        <a:pt x="76385" y="31142"/>
                        <a:pt x="87632" y="33364"/>
                        <a:pt x="98770" y="36107"/>
                      </a:cubicBezTo>
                      <a:cubicBezTo>
                        <a:pt x="103049" y="37259"/>
                        <a:pt x="107548" y="34680"/>
                        <a:pt x="108865" y="30374"/>
                      </a:cubicBezTo>
                      <a:cubicBezTo>
                        <a:pt x="110126" y="26067"/>
                        <a:pt x="107712" y="21650"/>
                        <a:pt x="103433" y="20525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00" name="任意多边形: 形状 5299">
                  <a:extLst>
                    <a:ext uri="{FF2B5EF4-FFF2-40B4-BE49-F238E27FC236}">
                      <a16:creationId xmlns:a16="http://schemas.microsoft.com/office/drawing/2014/main" id="{5392502D-8723-5795-50F8-68720EB7C861}"/>
                    </a:ext>
                  </a:extLst>
                </p:cNvPr>
                <p:cNvSpPr/>
                <p:nvPr/>
              </p:nvSpPr>
              <p:spPr>
                <a:xfrm>
                  <a:off x="9438433" y="1230097"/>
                  <a:ext cx="67751" cy="27370"/>
                </a:xfrm>
                <a:custGeom>
                  <a:avLst/>
                  <a:gdLst>
                    <a:gd name="connsiteX0" fmla="*/ 62016 w 67751"/>
                    <a:gd name="connsiteY0" fmla="*/ 11498 h 27370"/>
                    <a:gd name="connsiteX1" fmla="*/ 35901 w 67751"/>
                    <a:gd name="connsiteY1" fmla="*/ 4036 h 27370"/>
                    <a:gd name="connsiteX2" fmla="*/ 8359 w 67751"/>
                    <a:gd name="connsiteY2" fmla="*/ 86 h 27370"/>
                    <a:gd name="connsiteX3" fmla="*/ 129 w 67751"/>
                    <a:gd name="connsiteY3" fmla="*/ 5929 h 27370"/>
                    <a:gd name="connsiteX4" fmla="*/ 5698 w 67751"/>
                    <a:gd name="connsiteY4" fmla="*/ 13912 h 27370"/>
                    <a:gd name="connsiteX5" fmla="*/ 31155 w 67751"/>
                    <a:gd name="connsiteY5" fmla="*/ 20907 h 27370"/>
                    <a:gd name="connsiteX6" fmla="*/ 57325 w 67751"/>
                    <a:gd name="connsiteY6" fmla="*/ 27107 h 27370"/>
                    <a:gd name="connsiteX7" fmla="*/ 67392 w 67751"/>
                    <a:gd name="connsiteY7" fmla="*/ 21346 h 27370"/>
                    <a:gd name="connsiteX8" fmla="*/ 62016 w 67751"/>
                    <a:gd name="connsiteY8" fmla="*/ 11498 h 27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7751" h="27370">
                      <a:moveTo>
                        <a:pt x="62016" y="11498"/>
                      </a:moveTo>
                      <a:cubicBezTo>
                        <a:pt x="53265" y="8974"/>
                        <a:pt x="44734" y="6011"/>
                        <a:pt x="35901" y="4036"/>
                      </a:cubicBezTo>
                      <a:cubicBezTo>
                        <a:pt x="26875" y="2006"/>
                        <a:pt x="17686" y="964"/>
                        <a:pt x="8359" y="86"/>
                      </a:cubicBezTo>
                      <a:cubicBezTo>
                        <a:pt x="4546" y="-517"/>
                        <a:pt x="870" y="2116"/>
                        <a:pt x="129" y="5929"/>
                      </a:cubicBezTo>
                      <a:cubicBezTo>
                        <a:pt x="-612" y="9742"/>
                        <a:pt x="1912" y="13336"/>
                        <a:pt x="5698" y="13912"/>
                      </a:cubicBezTo>
                      <a:cubicBezTo>
                        <a:pt x="14394" y="15832"/>
                        <a:pt x="22678" y="18630"/>
                        <a:pt x="31155" y="20907"/>
                      </a:cubicBezTo>
                      <a:cubicBezTo>
                        <a:pt x="39796" y="23211"/>
                        <a:pt x="48574" y="24994"/>
                        <a:pt x="57325" y="27107"/>
                      </a:cubicBezTo>
                      <a:cubicBezTo>
                        <a:pt x="61604" y="28231"/>
                        <a:pt x="66103" y="25653"/>
                        <a:pt x="67392" y="21346"/>
                      </a:cubicBezTo>
                      <a:cubicBezTo>
                        <a:pt x="68709" y="17039"/>
                        <a:pt x="66295" y="12623"/>
                        <a:pt x="62016" y="11498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01" name="任意多边形: 形状 5300">
                  <a:extLst>
                    <a:ext uri="{FF2B5EF4-FFF2-40B4-BE49-F238E27FC236}">
                      <a16:creationId xmlns:a16="http://schemas.microsoft.com/office/drawing/2014/main" id="{59F754FC-3620-A0C9-9B4A-44712A4EED40}"/>
                    </a:ext>
                  </a:extLst>
                </p:cNvPr>
                <p:cNvSpPr/>
                <p:nvPr/>
              </p:nvSpPr>
              <p:spPr>
                <a:xfrm>
                  <a:off x="9386120" y="1338448"/>
                  <a:ext cx="100984" cy="35604"/>
                </a:xfrm>
                <a:custGeom>
                  <a:avLst/>
                  <a:gdLst>
                    <a:gd name="connsiteX0" fmla="*/ 95456 w 100984"/>
                    <a:gd name="connsiteY0" fmla="*/ 19788 h 35604"/>
                    <a:gd name="connsiteX1" fmla="*/ 52772 w 100984"/>
                    <a:gd name="connsiteY1" fmla="*/ 7170 h 35604"/>
                    <a:gd name="connsiteX2" fmla="*/ 8195 w 100984"/>
                    <a:gd name="connsiteY2" fmla="*/ 65 h 35604"/>
                    <a:gd name="connsiteX3" fmla="*/ 103 w 100984"/>
                    <a:gd name="connsiteY3" fmla="*/ 6045 h 35604"/>
                    <a:gd name="connsiteX4" fmla="*/ 5836 w 100984"/>
                    <a:gd name="connsiteY4" fmla="*/ 13918 h 35604"/>
                    <a:gd name="connsiteX5" fmla="*/ 31210 w 100984"/>
                    <a:gd name="connsiteY5" fmla="*/ 19596 h 35604"/>
                    <a:gd name="connsiteX6" fmla="*/ 54774 w 100984"/>
                    <a:gd name="connsiteY6" fmla="*/ 25768 h 35604"/>
                    <a:gd name="connsiteX7" fmla="*/ 90327 w 100984"/>
                    <a:gd name="connsiteY7" fmla="*/ 35260 h 35604"/>
                    <a:gd name="connsiteX8" fmla="*/ 100586 w 100984"/>
                    <a:gd name="connsiteY8" fmla="*/ 29856 h 35604"/>
                    <a:gd name="connsiteX9" fmla="*/ 95456 w 100984"/>
                    <a:gd name="connsiteY9" fmla="*/ 19788 h 35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0984" h="35604">
                      <a:moveTo>
                        <a:pt x="95456" y="19788"/>
                      </a:moveTo>
                      <a:cubicBezTo>
                        <a:pt x="81466" y="15344"/>
                        <a:pt x="67311" y="10599"/>
                        <a:pt x="52772" y="7170"/>
                      </a:cubicBezTo>
                      <a:cubicBezTo>
                        <a:pt x="38096" y="3686"/>
                        <a:pt x="23091" y="1519"/>
                        <a:pt x="8195" y="65"/>
                      </a:cubicBezTo>
                      <a:cubicBezTo>
                        <a:pt x="4382" y="-457"/>
                        <a:pt x="734" y="2232"/>
                        <a:pt x="103" y="6045"/>
                      </a:cubicBezTo>
                      <a:cubicBezTo>
                        <a:pt x="-556" y="9885"/>
                        <a:pt x="2023" y="13397"/>
                        <a:pt x="5836" y="13918"/>
                      </a:cubicBezTo>
                      <a:cubicBezTo>
                        <a:pt x="14340" y="15454"/>
                        <a:pt x="22761" y="17511"/>
                        <a:pt x="31210" y="19596"/>
                      </a:cubicBezTo>
                      <a:cubicBezTo>
                        <a:pt x="39083" y="21544"/>
                        <a:pt x="46901" y="23684"/>
                        <a:pt x="54774" y="25768"/>
                      </a:cubicBezTo>
                      <a:cubicBezTo>
                        <a:pt x="66707" y="28923"/>
                        <a:pt x="78640" y="31968"/>
                        <a:pt x="90327" y="35260"/>
                      </a:cubicBezTo>
                      <a:cubicBezTo>
                        <a:pt x="94551" y="36549"/>
                        <a:pt x="99160" y="34108"/>
                        <a:pt x="100586" y="29856"/>
                      </a:cubicBezTo>
                      <a:cubicBezTo>
                        <a:pt x="101958" y="25549"/>
                        <a:pt x="99681" y="21050"/>
                        <a:pt x="95456" y="19788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02" name="任意多边形: 形状 5301">
                  <a:extLst>
                    <a:ext uri="{FF2B5EF4-FFF2-40B4-BE49-F238E27FC236}">
                      <a16:creationId xmlns:a16="http://schemas.microsoft.com/office/drawing/2014/main" id="{B53563EC-CBB7-5F02-8D92-D8ED7BD50208}"/>
                    </a:ext>
                  </a:extLst>
                </p:cNvPr>
                <p:cNvSpPr/>
                <p:nvPr/>
              </p:nvSpPr>
              <p:spPr>
                <a:xfrm>
                  <a:off x="9388364" y="1443045"/>
                  <a:ext cx="71324" cy="27546"/>
                </a:xfrm>
                <a:custGeom>
                  <a:avLst/>
                  <a:gdLst>
                    <a:gd name="connsiteX0" fmla="*/ 65094 w 71324"/>
                    <a:gd name="connsiteY0" fmla="*/ 11560 h 27546"/>
                    <a:gd name="connsiteX1" fmla="*/ 37442 w 71324"/>
                    <a:gd name="connsiteY1" fmla="*/ 4674 h 27546"/>
                    <a:gd name="connsiteX2" fmla="*/ 8529 w 71324"/>
                    <a:gd name="connsiteY2" fmla="*/ 121 h 27546"/>
                    <a:gd name="connsiteX3" fmla="*/ 162 w 71324"/>
                    <a:gd name="connsiteY3" fmla="*/ 5744 h 27546"/>
                    <a:gd name="connsiteX4" fmla="*/ 5511 w 71324"/>
                    <a:gd name="connsiteY4" fmla="*/ 13891 h 27546"/>
                    <a:gd name="connsiteX5" fmla="*/ 32861 w 71324"/>
                    <a:gd name="connsiteY5" fmla="*/ 21600 h 27546"/>
                    <a:gd name="connsiteX6" fmla="*/ 61390 w 71324"/>
                    <a:gd name="connsiteY6" fmla="*/ 27388 h 27546"/>
                    <a:gd name="connsiteX7" fmla="*/ 71101 w 71324"/>
                    <a:gd name="connsiteY7" fmla="*/ 21051 h 27546"/>
                    <a:gd name="connsiteX8" fmla="*/ 65094 w 71324"/>
                    <a:gd name="connsiteY8" fmla="*/ 11560 h 27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324" h="27546">
                      <a:moveTo>
                        <a:pt x="65094" y="11560"/>
                      </a:moveTo>
                      <a:cubicBezTo>
                        <a:pt x="55849" y="9502"/>
                        <a:pt x="46742" y="6704"/>
                        <a:pt x="37442" y="4674"/>
                      </a:cubicBezTo>
                      <a:cubicBezTo>
                        <a:pt x="27896" y="2617"/>
                        <a:pt x="18212" y="1328"/>
                        <a:pt x="8529" y="121"/>
                      </a:cubicBezTo>
                      <a:cubicBezTo>
                        <a:pt x="4744" y="-593"/>
                        <a:pt x="985" y="1931"/>
                        <a:pt x="162" y="5744"/>
                      </a:cubicBezTo>
                      <a:cubicBezTo>
                        <a:pt x="-661" y="9530"/>
                        <a:pt x="1726" y="13206"/>
                        <a:pt x="5511" y="13891"/>
                      </a:cubicBezTo>
                      <a:cubicBezTo>
                        <a:pt x="14701" y="16168"/>
                        <a:pt x="23644" y="19241"/>
                        <a:pt x="32861" y="21600"/>
                      </a:cubicBezTo>
                      <a:cubicBezTo>
                        <a:pt x="42270" y="24014"/>
                        <a:pt x="51844" y="25687"/>
                        <a:pt x="61390" y="27388"/>
                      </a:cubicBezTo>
                      <a:cubicBezTo>
                        <a:pt x="65725" y="28266"/>
                        <a:pt x="70086" y="25413"/>
                        <a:pt x="71101" y="21051"/>
                      </a:cubicBezTo>
                      <a:cubicBezTo>
                        <a:pt x="72144" y="16662"/>
                        <a:pt x="69428" y="12410"/>
                        <a:pt x="65094" y="1156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03" name="任意多边形: 形状 5302">
                  <a:extLst>
                    <a:ext uri="{FF2B5EF4-FFF2-40B4-BE49-F238E27FC236}">
                      <a16:creationId xmlns:a16="http://schemas.microsoft.com/office/drawing/2014/main" id="{322C6782-D409-29E5-9B93-61942D0CAECD}"/>
                    </a:ext>
                  </a:extLst>
                </p:cNvPr>
                <p:cNvSpPr/>
                <p:nvPr/>
              </p:nvSpPr>
              <p:spPr>
                <a:xfrm>
                  <a:off x="9338221" y="1541398"/>
                  <a:ext cx="105377" cy="31761"/>
                </a:xfrm>
                <a:custGeom>
                  <a:avLst/>
                  <a:gdLst>
                    <a:gd name="connsiteX0" fmla="*/ 98997 w 105377"/>
                    <a:gd name="connsiteY0" fmla="*/ 15748 h 31761"/>
                    <a:gd name="connsiteX1" fmla="*/ 54064 w 105377"/>
                    <a:gd name="connsiteY1" fmla="*/ 6750 h 31761"/>
                    <a:gd name="connsiteX2" fmla="*/ 8499 w 105377"/>
                    <a:gd name="connsiteY2" fmla="*/ 111 h 31761"/>
                    <a:gd name="connsiteX3" fmla="*/ 160 w 105377"/>
                    <a:gd name="connsiteY3" fmla="*/ 5763 h 31761"/>
                    <a:gd name="connsiteX4" fmla="*/ 5564 w 105377"/>
                    <a:gd name="connsiteY4" fmla="*/ 13882 h 31761"/>
                    <a:gd name="connsiteX5" fmla="*/ 50278 w 105377"/>
                    <a:gd name="connsiteY5" fmla="*/ 23840 h 31761"/>
                    <a:gd name="connsiteX6" fmla="*/ 95568 w 105377"/>
                    <a:gd name="connsiteY6" fmla="*/ 31631 h 31761"/>
                    <a:gd name="connsiteX7" fmla="*/ 105197 w 105377"/>
                    <a:gd name="connsiteY7" fmla="*/ 25157 h 31761"/>
                    <a:gd name="connsiteX8" fmla="*/ 98997 w 105377"/>
                    <a:gd name="connsiteY8" fmla="*/ 15748 h 31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5377" h="31761">
                      <a:moveTo>
                        <a:pt x="98997" y="15748"/>
                      </a:moveTo>
                      <a:cubicBezTo>
                        <a:pt x="84019" y="12785"/>
                        <a:pt x="69124" y="9384"/>
                        <a:pt x="54064" y="6750"/>
                      </a:cubicBezTo>
                      <a:cubicBezTo>
                        <a:pt x="38949" y="4117"/>
                        <a:pt x="23724" y="2251"/>
                        <a:pt x="8499" y="111"/>
                      </a:cubicBezTo>
                      <a:cubicBezTo>
                        <a:pt x="4713" y="-574"/>
                        <a:pt x="983" y="1977"/>
                        <a:pt x="160" y="5763"/>
                      </a:cubicBezTo>
                      <a:cubicBezTo>
                        <a:pt x="-663" y="9576"/>
                        <a:pt x="1778" y="13197"/>
                        <a:pt x="5564" y="13882"/>
                      </a:cubicBezTo>
                      <a:cubicBezTo>
                        <a:pt x="20487" y="17119"/>
                        <a:pt x="35273" y="20850"/>
                        <a:pt x="50278" y="23840"/>
                      </a:cubicBezTo>
                      <a:cubicBezTo>
                        <a:pt x="65283" y="26830"/>
                        <a:pt x="80453" y="29080"/>
                        <a:pt x="95568" y="31631"/>
                      </a:cubicBezTo>
                      <a:cubicBezTo>
                        <a:pt x="99930" y="32426"/>
                        <a:pt x="104237" y="29519"/>
                        <a:pt x="105197" y="25157"/>
                      </a:cubicBezTo>
                      <a:cubicBezTo>
                        <a:pt x="106129" y="20740"/>
                        <a:pt x="103359" y="16543"/>
                        <a:pt x="98997" y="15748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04" name="任意多边形: 形状 5303">
                  <a:extLst>
                    <a:ext uri="{FF2B5EF4-FFF2-40B4-BE49-F238E27FC236}">
                      <a16:creationId xmlns:a16="http://schemas.microsoft.com/office/drawing/2014/main" id="{3C6425C9-3C6A-DD87-4394-8C6EC91328A0}"/>
                    </a:ext>
                  </a:extLst>
                </p:cNvPr>
                <p:cNvSpPr/>
                <p:nvPr/>
              </p:nvSpPr>
              <p:spPr>
                <a:xfrm>
                  <a:off x="9365281" y="1637274"/>
                  <a:ext cx="61456" cy="25287"/>
                </a:xfrm>
                <a:custGeom>
                  <a:avLst/>
                  <a:gdLst>
                    <a:gd name="connsiteX0" fmla="*/ 55506 w 61456"/>
                    <a:gd name="connsiteY0" fmla="*/ 9410 h 25287"/>
                    <a:gd name="connsiteX1" fmla="*/ 32244 w 61456"/>
                    <a:gd name="connsiteY1" fmla="*/ 3731 h 25287"/>
                    <a:gd name="connsiteX2" fmla="*/ 8982 w 61456"/>
                    <a:gd name="connsiteY2" fmla="*/ 220 h 25287"/>
                    <a:gd name="connsiteX3" fmla="*/ 285 w 61456"/>
                    <a:gd name="connsiteY3" fmla="*/ 5267 h 25287"/>
                    <a:gd name="connsiteX4" fmla="*/ 5059 w 61456"/>
                    <a:gd name="connsiteY4" fmla="*/ 13771 h 25287"/>
                    <a:gd name="connsiteX5" fmla="*/ 28102 w 61456"/>
                    <a:gd name="connsiteY5" fmla="*/ 20712 h 25287"/>
                    <a:gd name="connsiteX6" fmla="*/ 51254 w 61456"/>
                    <a:gd name="connsiteY6" fmla="*/ 25073 h 25287"/>
                    <a:gd name="connsiteX7" fmla="*/ 61157 w 61456"/>
                    <a:gd name="connsiteY7" fmla="*/ 19066 h 25287"/>
                    <a:gd name="connsiteX8" fmla="*/ 55506 w 61456"/>
                    <a:gd name="connsiteY8" fmla="*/ 9410 h 25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1456" h="25287">
                      <a:moveTo>
                        <a:pt x="55506" y="9410"/>
                      </a:moveTo>
                      <a:cubicBezTo>
                        <a:pt x="47798" y="7380"/>
                        <a:pt x="40117" y="5212"/>
                        <a:pt x="32244" y="3731"/>
                      </a:cubicBezTo>
                      <a:cubicBezTo>
                        <a:pt x="24535" y="2305"/>
                        <a:pt x="16717" y="1619"/>
                        <a:pt x="8982" y="220"/>
                      </a:cubicBezTo>
                      <a:cubicBezTo>
                        <a:pt x="5250" y="-740"/>
                        <a:pt x="1355" y="1537"/>
                        <a:pt x="285" y="5267"/>
                      </a:cubicBezTo>
                      <a:cubicBezTo>
                        <a:pt x="-812" y="9025"/>
                        <a:pt x="1355" y="12811"/>
                        <a:pt x="5059" y="13771"/>
                      </a:cubicBezTo>
                      <a:cubicBezTo>
                        <a:pt x="12685" y="16295"/>
                        <a:pt x="20256" y="18901"/>
                        <a:pt x="28102" y="20712"/>
                      </a:cubicBezTo>
                      <a:cubicBezTo>
                        <a:pt x="35755" y="22495"/>
                        <a:pt x="43573" y="23482"/>
                        <a:pt x="51254" y="25073"/>
                      </a:cubicBezTo>
                      <a:cubicBezTo>
                        <a:pt x="55561" y="26088"/>
                        <a:pt x="60005" y="23400"/>
                        <a:pt x="61157" y="19066"/>
                      </a:cubicBezTo>
                      <a:cubicBezTo>
                        <a:pt x="62364" y="14759"/>
                        <a:pt x="59813" y="10425"/>
                        <a:pt x="55506" y="941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05" name="任意多边形: 形状 5304">
                  <a:extLst>
                    <a:ext uri="{FF2B5EF4-FFF2-40B4-BE49-F238E27FC236}">
                      <a16:creationId xmlns:a16="http://schemas.microsoft.com/office/drawing/2014/main" id="{14AFD5AE-2613-CA54-5E1E-B0B42D8CF568}"/>
                    </a:ext>
                  </a:extLst>
                </p:cNvPr>
                <p:cNvSpPr/>
                <p:nvPr/>
              </p:nvSpPr>
              <p:spPr>
                <a:xfrm>
                  <a:off x="9302207" y="1730028"/>
                  <a:ext cx="100280" cy="37250"/>
                </a:xfrm>
                <a:custGeom>
                  <a:avLst/>
                  <a:gdLst>
                    <a:gd name="connsiteX0" fmla="*/ 94769 w 100280"/>
                    <a:gd name="connsiteY0" fmla="*/ 21473 h 37250"/>
                    <a:gd name="connsiteX1" fmla="*/ 52441 w 100280"/>
                    <a:gd name="connsiteY1" fmla="*/ 8690 h 37250"/>
                    <a:gd name="connsiteX2" fmla="*/ 8605 w 100280"/>
                    <a:gd name="connsiteY2" fmla="*/ 131 h 37250"/>
                    <a:gd name="connsiteX3" fmla="*/ 183 w 100280"/>
                    <a:gd name="connsiteY3" fmla="*/ 5672 h 37250"/>
                    <a:gd name="connsiteX4" fmla="*/ 5450 w 100280"/>
                    <a:gd name="connsiteY4" fmla="*/ 13875 h 37250"/>
                    <a:gd name="connsiteX5" fmla="*/ 89612 w 100280"/>
                    <a:gd name="connsiteY5" fmla="*/ 36917 h 37250"/>
                    <a:gd name="connsiteX6" fmla="*/ 99844 w 100280"/>
                    <a:gd name="connsiteY6" fmla="*/ 31486 h 37250"/>
                    <a:gd name="connsiteX7" fmla="*/ 94769 w 100280"/>
                    <a:gd name="connsiteY7" fmla="*/ 21473 h 37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0280" h="37250">
                      <a:moveTo>
                        <a:pt x="94769" y="21473"/>
                      </a:moveTo>
                      <a:cubicBezTo>
                        <a:pt x="80861" y="17112"/>
                        <a:pt x="66816" y="12366"/>
                        <a:pt x="52441" y="8690"/>
                      </a:cubicBezTo>
                      <a:cubicBezTo>
                        <a:pt x="37957" y="4987"/>
                        <a:pt x="23199" y="2408"/>
                        <a:pt x="8605" y="131"/>
                      </a:cubicBezTo>
                      <a:cubicBezTo>
                        <a:pt x="4819" y="-609"/>
                        <a:pt x="1061" y="1859"/>
                        <a:pt x="183" y="5672"/>
                      </a:cubicBezTo>
                      <a:cubicBezTo>
                        <a:pt x="-694" y="9458"/>
                        <a:pt x="1665" y="13134"/>
                        <a:pt x="5450" y="13875"/>
                      </a:cubicBezTo>
                      <a:lnTo>
                        <a:pt x="89612" y="36917"/>
                      </a:lnTo>
                      <a:cubicBezTo>
                        <a:pt x="93836" y="38179"/>
                        <a:pt x="98445" y="35738"/>
                        <a:pt x="99844" y="31486"/>
                      </a:cubicBezTo>
                      <a:cubicBezTo>
                        <a:pt x="101298" y="27234"/>
                        <a:pt x="98993" y="22763"/>
                        <a:pt x="94769" y="21473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06" name="任意多边形: 形状 5305">
                  <a:extLst>
                    <a:ext uri="{FF2B5EF4-FFF2-40B4-BE49-F238E27FC236}">
                      <a16:creationId xmlns:a16="http://schemas.microsoft.com/office/drawing/2014/main" id="{F26482A8-092D-90C4-8A23-6FA578E77891}"/>
                    </a:ext>
                  </a:extLst>
                </p:cNvPr>
                <p:cNvSpPr/>
                <p:nvPr/>
              </p:nvSpPr>
              <p:spPr>
                <a:xfrm>
                  <a:off x="9313501" y="1833088"/>
                  <a:ext cx="70841" cy="26845"/>
                </a:xfrm>
                <a:custGeom>
                  <a:avLst/>
                  <a:gdLst>
                    <a:gd name="connsiteX0" fmla="*/ 64985 w 70841"/>
                    <a:gd name="connsiteY0" fmla="*/ 10997 h 26845"/>
                    <a:gd name="connsiteX1" fmla="*/ 36949 w 70841"/>
                    <a:gd name="connsiteY1" fmla="*/ 4166 h 26845"/>
                    <a:gd name="connsiteX2" fmla="*/ 8749 w 70841"/>
                    <a:gd name="connsiteY2" fmla="*/ 161 h 26845"/>
                    <a:gd name="connsiteX3" fmla="*/ 218 w 70841"/>
                    <a:gd name="connsiteY3" fmla="*/ 5510 h 26845"/>
                    <a:gd name="connsiteX4" fmla="*/ 5320 w 70841"/>
                    <a:gd name="connsiteY4" fmla="*/ 13822 h 26845"/>
                    <a:gd name="connsiteX5" fmla="*/ 32944 w 70841"/>
                    <a:gd name="connsiteY5" fmla="*/ 21174 h 26845"/>
                    <a:gd name="connsiteX6" fmla="*/ 60513 w 70841"/>
                    <a:gd name="connsiteY6" fmla="*/ 26606 h 26845"/>
                    <a:gd name="connsiteX7" fmla="*/ 70526 w 70841"/>
                    <a:gd name="connsiteY7" fmla="*/ 20735 h 26845"/>
                    <a:gd name="connsiteX8" fmla="*/ 64985 w 70841"/>
                    <a:gd name="connsiteY8" fmla="*/ 10997 h 268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0841" h="26845">
                      <a:moveTo>
                        <a:pt x="64985" y="10997"/>
                      </a:moveTo>
                      <a:cubicBezTo>
                        <a:pt x="55658" y="8418"/>
                        <a:pt x="46413" y="5894"/>
                        <a:pt x="36949" y="4166"/>
                      </a:cubicBezTo>
                      <a:cubicBezTo>
                        <a:pt x="27622" y="2465"/>
                        <a:pt x="18186" y="1642"/>
                        <a:pt x="8749" y="161"/>
                      </a:cubicBezTo>
                      <a:cubicBezTo>
                        <a:pt x="4991" y="-662"/>
                        <a:pt x="1178" y="1752"/>
                        <a:pt x="218" y="5510"/>
                      </a:cubicBezTo>
                      <a:cubicBezTo>
                        <a:pt x="-742" y="9296"/>
                        <a:pt x="1562" y="13027"/>
                        <a:pt x="5320" y="13822"/>
                      </a:cubicBezTo>
                      <a:cubicBezTo>
                        <a:pt x="14537" y="16401"/>
                        <a:pt x="23617" y="19117"/>
                        <a:pt x="32944" y="21174"/>
                      </a:cubicBezTo>
                      <a:cubicBezTo>
                        <a:pt x="42052" y="23177"/>
                        <a:pt x="51324" y="24493"/>
                        <a:pt x="60513" y="26606"/>
                      </a:cubicBezTo>
                      <a:cubicBezTo>
                        <a:pt x="64793" y="27675"/>
                        <a:pt x="69292" y="25069"/>
                        <a:pt x="70526" y="20735"/>
                      </a:cubicBezTo>
                      <a:cubicBezTo>
                        <a:pt x="71760" y="16456"/>
                        <a:pt x="69264" y="12094"/>
                        <a:pt x="64985" y="10997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07" name="任意多边形: 形状 5306">
                  <a:extLst>
                    <a:ext uri="{FF2B5EF4-FFF2-40B4-BE49-F238E27FC236}">
                      <a16:creationId xmlns:a16="http://schemas.microsoft.com/office/drawing/2014/main" id="{8850ADF9-C9FF-7C70-1157-21B32483F1E4}"/>
                    </a:ext>
                  </a:extLst>
                </p:cNvPr>
                <p:cNvSpPr/>
                <p:nvPr/>
              </p:nvSpPr>
              <p:spPr>
                <a:xfrm>
                  <a:off x="9241071" y="1913385"/>
                  <a:ext cx="126718" cy="38758"/>
                </a:xfrm>
                <a:custGeom>
                  <a:avLst/>
                  <a:gdLst>
                    <a:gd name="connsiteX0" fmla="*/ 120902 w 126718"/>
                    <a:gd name="connsiteY0" fmla="*/ 22844 h 38758"/>
                    <a:gd name="connsiteX1" fmla="*/ 65078 w 126718"/>
                    <a:gd name="connsiteY1" fmla="*/ 9512 h 38758"/>
                    <a:gd name="connsiteX2" fmla="*/ 8568 w 126718"/>
                    <a:gd name="connsiteY2" fmla="*/ 130 h 38758"/>
                    <a:gd name="connsiteX3" fmla="*/ 173 w 126718"/>
                    <a:gd name="connsiteY3" fmla="*/ 5699 h 38758"/>
                    <a:gd name="connsiteX4" fmla="*/ 5468 w 126718"/>
                    <a:gd name="connsiteY4" fmla="*/ 13901 h 38758"/>
                    <a:gd name="connsiteX5" fmla="*/ 60990 w 126718"/>
                    <a:gd name="connsiteY5" fmla="*/ 26547 h 38758"/>
                    <a:gd name="connsiteX6" fmla="*/ 116376 w 126718"/>
                    <a:gd name="connsiteY6" fmla="*/ 38507 h 38758"/>
                    <a:gd name="connsiteX7" fmla="*/ 126388 w 126718"/>
                    <a:gd name="connsiteY7" fmla="*/ 32664 h 38758"/>
                    <a:gd name="connsiteX8" fmla="*/ 120902 w 126718"/>
                    <a:gd name="connsiteY8" fmla="*/ 22844 h 38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6718" h="38758">
                      <a:moveTo>
                        <a:pt x="120902" y="22844"/>
                      </a:moveTo>
                      <a:cubicBezTo>
                        <a:pt x="102440" y="17906"/>
                        <a:pt x="83896" y="13188"/>
                        <a:pt x="65078" y="9512"/>
                      </a:cubicBezTo>
                      <a:cubicBezTo>
                        <a:pt x="46342" y="5836"/>
                        <a:pt x="27413" y="3203"/>
                        <a:pt x="8568" y="130"/>
                      </a:cubicBezTo>
                      <a:cubicBezTo>
                        <a:pt x="4810" y="-611"/>
                        <a:pt x="1024" y="1886"/>
                        <a:pt x="173" y="5699"/>
                      </a:cubicBezTo>
                      <a:cubicBezTo>
                        <a:pt x="-677" y="9484"/>
                        <a:pt x="1682" y="13160"/>
                        <a:pt x="5468" y="13901"/>
                      </a:cubicBezTo>
                      <a:cubicBezTo>
                        <a:pt x="23984" y="18043"/>
                        <a:pt x="42419" y="22542"/>
                        <a:pt x="60990" y="26547"/>
                      </a:cubicBezTo>
                      <a:cubicBezTo>
                        <a:pt x="79452" y="30552"/>
                        <a:pt x="98051" y="34036"/>
                        <a:pt x="116376" y="38507"/>
                      </a:cubicBezTo>
                      <a:cubicBezTo>
                        <a:pt x="120655" y="39605"/>
                        <a:pt x="125154" y="36999"/>
                        <a:pt x="126388" y="32664"/>
                      </a:cubicBezTo>
                      <a:cubicBezTo>
                        <a:pt x="127650" y="28330"/>
                        <a:pt x="125181" y="23941"/>
                        <a:pt x="120902" y="22844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08" name="任意多边形: 形状 5307">
                  <a:extLst>
                    <a:ext uri="{FF2B5EF4-FFF2-40B4-BE49-F238E27FC236}">
                      <a16:creationId xmlns:a16="http://schemas.microsoft.com/office/drawing/2014/main" id="{4E636C7E-7807-C5AE-6301-796C4533E55C}"/>
                    </a:ext>
                  </a:extLst>
                </p:cNvPr>
                <p:cNvSpPr/>
                <p:nvPr/>
              </p:nvSpPr>
              <p:spPr>
                <a:xfrm>
                  <a:off x="9269624" y="1987659"/>
                  <a:ext cx="71034" cy="28088"/>
                </a:xfrm>
                <a:custGeom>
                  <a:avLst/>
                  <a:gdLst>
                    <a:gd name="connsiteX0" fmla="*/ 65026 w 71034"/>
                    <a:gd name="connsiteY0" fmla="*/ 12185 h 28088"/>
                    <a:gd name="connsiteX1" fmla="*/ 37210 w 71034"/>
                    <a:gd name="connsiteY1" fmla="*/ 5135 h 28088"/>
                    <a:gd name="connsiteX2" fmla="*/ 8901 w 71034"/>
                    <a:gd name="connsiteY2" fmla="*/ 197 h 28088"/>
                    <a:gd name="connsiteX3" fmla="*/ 259 w 71034"/>
                    <a:gd name="connsiteY3" fmla="*/ 5354 h 28088"/>
                    <a:gd name="connsiteX4" fmla="*/ 5142 w 71034"/>
                    <a:gd name="connsiteY4" fmla="*/ 13803 h 28088"/>
                    <a:gd name="connsiteX5" fmla="*/ 32711 w 71034"/>
                    <a:gd name="connsiteY5" fmla="*/ 22060 h 28088"/>
                    <a:gd name="connsiteX6" fmla="*/ 60857 w 71034"/>
                    <a:gd name="connsiteY6" fmla="*/ 27876 h 28088"/>
                    <a:gd name="connsiteX7" fmla="*/ 70759 w 71034"/>
                    <a:gd name="connsiteY7" fmla="*/ 21813 h 28088"/>
                    <a:gd name="connsiteX8" fmla="*/ 65026 w 71034"/>
                    <a:gd name="connsiteY8" fmla="*/ 12185 h 28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034" h="28088">
                      <a:moveTo>
                        <a:pt x="65026" y="12185"/>
                      </a:moveTo>
                      <a:cubicBezTo>
                        <a:pt x="55754" y="9825"/>
                        <a:pt x="46565" y="7110"/>
                        <a:pt x="37210" y="5135"/>
                      </a:cubicBezTo>
                      <a:cubicBezTo>
                        <a:pt x="27829" y="3159"/>
                        <a:pt x="18337" y="1898"/>
                        <a:pt x="8901" y="197"/>
                      </a:cubicBezTo>
                      <a:cubicBezTo>
                        <a:pt x="5170" y="-709"/>
                        <a:pt x="1302" y="1596"/>
                        <a:pt x="259" y="5354"/>
                      </a:cubicBezTo>
                      <a:cubicBezTo>
                        <a:pt x="-783" y="9112"/>
                        <a:pt x="1412" y="12898"/>
                        <a:pt x="5142" y="13803"/>
                      </a:cubicBezTo>
                      <a:cubicBezTo>
                        <a:pt x="14332" y="16629"/>
                        <a:pt x="23385" y="19728"/>
                        <a:pt x="32711" y="22060"/>
                      </a:cubicBezTo>
                      <a:cubicBezTo>
                        <a:pt x="41983" y="24392"/>
                        <a:pt x="51475" y="25928"/>
                        <a:pt x="60857" y="27876"/>
                      </a:cubicBezTo>
                      <a:cubicBezTo>
                        <a:pt x="65164" y="28891"/>
                        <a:pt x="69608" y="26175"/>
                        <a:pt x="70759" y="21813"/>
                      </a:cubicBezTo>
                      <a:cubicBezTo>
                        <a:pt x="71912" y="17506"/>
                        <a:pt x="69333" y="13172"/>
                        <a:pt x="65026" y="12185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309" name="图形 291">
            <a:extLst>
              <a:ext uri="{FF2B5EF4-FFF2-40B4-BE49-F238E27FC236}">
                <a16:creationId xmlns:a16="http://schemas.microsoft.com/office/drawing/2014/main" id="{E4913AD8-58C9-5AC2-D60C-A31EDD16F941}"/>
              </a:ext>
            </a:extLst>
          </p:cNvPr>
          <p:cNvGrpSpPr/>
          <p:nvPr userDrawn="1"/>
        </p:nvGrpSpPr>
        <p:grpSpPr>
          <a:xfrm>
            <a:off x="11653828" y="5285432"/>
            <a:ext cx="319261" cy="340814"/>
            <a:chOff x="10442985" y="6477267"/>
            <a:chExt cx="319261" cy="340814"/>
          </a:xfrm>
        </p:grpSpPr>
        <p:sp>
          <p:nvSpPr>
            <p:cNvPr id="5310" name="任意多边形: 形状 5309">
              <a:extLst>
                <a:ext uri="{FF2B5EF4-FFF2-40B4-BE49-F238E27FC236}">
                  <a16:creationId xmlns:a16="http://schemas.microsoft.com/office/drawing/2014/main" id="{F305CCF2-FD22-AC56-E86B-08428A368383}"/>
                </a:ext>
              </a:extLst>
            </p:cNvPr>
            <p:cNvSpPr/>
            <p:nvPr/>
          </p:nvSpPr>
          <p:spPr>
            <a:xfrm>
              <a:off x="10453931" y="6504672"/>
              <a:ext cx="308315" cy="313410"/>
            </a:xfrm>
            <a:custGeom>
              <a:avLst/>
              <a:gdLst>
                <a:gd name="connsiteX0" fmla="*/ 124980 w 308315"/>
                <a:gd name="connsiteY0" fmla="*/ 313410 h 313410"/>
                <a:gd name="connsiteX1" fmla="*/ 118506 w 308315"/>
                <a:gd name="connsiteY1" fmla="*/ 312752 h 313410"/>
                <a:gd name="connsiteX2" fmla="*/ 89538 w 308315"/>
                <a:gd name="connsiteY2" fmla="*/ 284799 h 313410"/>
                <a:gd name="connsiteX3" fmla="*/ 84600 w 308315"/>
                <a:gd name="connsiteY3" fmla="*/ 250043 h 313410"/>
                <a:gd name="connsiteX4" fmla="*/ 80952 w 308315"/>
                <a:gd name="connsiteY4" fmla="*/ 224531 h 313410"/>
                <a:gd name="connsiteX5" fmla="*/ 74780 w 308315"/>
                <a:gd name="connsiteY5" fmla="*/ 223516 h 313410"/>
                <a:gd name="connsiteX6" fmla="*/ 24991 w 308315"/>
                <a:gd name="connsiteY6" fmla="*/ 213283 h 313410"/>
                <a:gd name="connsiteX7" fmla="*/ 933 w 308315"/>
                <a:gd name="connsiteY7" fmla="*/ 173699 h 313410"/>
                <a:gd name="connsiteX8" fmla="*/ 7050 w 308315"/>
                <a:gd name="connsiteY8" fmla="*/ 161135 h 313410"/>
                <a:gd name="connsiteX9" fmla="*/ 8120 w 308315"/>
                <a:gd name="connsiteY9" fmla="*/ 159873 h 313410"/>
                <a:gd name="connsiteX10" fmla="*/ 8531 w 308315"/>
                <a:gd name="connsiteY10" fmla="*/ 159407 h 313410"/>
                <a:gd name="connsiteX11" fmla="*/ 12317 w 308315"/>
                <a:gd name="connsiteY11" fmla="*/ 155841 h 313410"/>
                <a:gd name="connsiteX12" fmla="*/ 17831 w 308315"/>
                <a:gd name="connsiteY12" fmla="*/ 151671 h 313410"/>
                <a:gd name="connsiteX13" fmla="*/ 68799 w 308315"/>
                <a:gd name="connsiteY13" fmla="*/ 116750 h 313410"/>
                <a:gd name="connsiteX14" fmla="*/ 66303 w 308315"/>
                <a:gd name="connsiteY14" fmla="*/ 54480 h 313410"/>
                <a:gd name="connsiteX15" fmla="*/ 66385 w 308315"/>
                <a:gd name="connsiteY15" fmla="*/ 39667 h 313410"/>
                <a:gd name="connsiteX16" fmla="*/ 67044 w 308315"/>
                <a:gd name="connsiteY16" fmla="*/ 37307 h 313410"/>
                <a:gd name="connsiteX17" fmla="*/ 76069 w 308315"/>
                <a:gd name="connsiteY17" fmla="*/ 21123 h 313410"/>
                <a:gd name="connsiteX18" fmla="*/ 78702 w 308315"/>
                <a:gd name="connsiteY18" fmla="*/ 18846 h 313410"/>
                <a:gd name="connsiteX19" fmla="*/ 86411 w 308315"/>
                <a:gd name="connsiteY19" fmla="*/ 14265 h 313410"/>
                <a:gd name="connsiteX20" fmla="*/ 99057 w 308315"/>
                <a:gd name="connsiteY20" fmla="*/ 11714 h 313410"/>
                <a:gd name="connsiteX21" fmla="*/ 122319 w 308315"/>
                <a:gd name="connsiteY21" fmla="*/ 21369 h 313410"/>
                <a:gd name="connsiteX22" fmla="*/ 129754 w 308315"/>
                <a:gd name="connsiteY22" fmla="*/ 32863 h 313410"/>
                <a:gd name="connsiteX23" fmla="*/ 140397 w 308315"/>
                <a:gd name="connsiteY23" fmla="*/ 43205 h 313410"/>
                <a:gd name="connsiteX24" fmla="*/ 150245 w 308315"/>
                <a:gd name="connsiteY24" fmla="*/ 52038 h 313410"/>
                <a:gd name="connsiteX25" fmla="*/ 205795 w 308315"/>
                <a:gd name="connsiteY25" fmla="*/ 9245 h 313410"/>
                <a:gd name="connsiteX26" fmla="*/ 215945 w 308315"/>
                <a:gd name="connsiteY26" fmla="*/ 4307 h 313410"/>
                <a:gd name="connsiteX27" fmla="*/ 216576 w 308315"/>
                <a:gd name="connsiteY27" fmla="*/ 4142 h 313410"/>
                <a:gd name="connsiteX28" fmla="*/ 232514 w 308315"/>
                <a:gd name="connsiteY28" fmla="*/ 0 h 313410"/>
                <a:gd name="connsiteX29" fmla="*/ 246147 w 308315"/>
                <a:gd name="connsiteY29" fmla="*/ 2963 h 313410"/>
                <a:gd name="connsiteX30" fmla="*/ 262360 w 308315"/>
                <a:gd name="connsiteY30" fmla="*/ 46442 h 313410"/>
                <a:gd name="connsiteX31" fmla="*/ 251085 w 308315"/>
                <a:gd name="connsiteY31" fmla="*/ 72585 h 313410"/>
                <a:gd name="connsiteX32" fmla="*/ 238137 w 308315"/>
                <a:gd name="connsiteY32" fmla="*/ 104516 h 313410"/>
                <a:gd name="connsiteX33" fmla="*/ 229085 w 308315"/>
                <a:gd name="connsiteY33" fmla="*/ 127312 h 313410"/>
                <a:gd name="connsiteX34" fmla="*/ 243486 w 308315"/>
                <a:gd name="connsiteY34" fmla="*/ 142235 h 313410"/>
                <a:gd name="connsiteX35" fmla="*/ 265569 w 308315"/>
                <a:gd name="connsiteY35" fmla="*/ 164784 h 313410"/>
                <a:gd name="connsiteX36" fmla="*/ 297527 w 308315"/>
                <a:gd name="connsiteY36" fmla="*/ 195289 h 313410"/>
                <a:gd name="connsiteX37" fmla="*/ 300408 w 308315"/>
                <a:gd name="connsiteY37" fmla="*/ 240387 h 313410"/>
                <a:gd name="connsiteX38" fmla="*/ 291767 w 308315"/>
                <a:gd name="connsiteY38" fmla="*/ 247300 h 313410"/>
                <a:gd name="connsiteX39" fmla="*/ 288200 w 308315"/>
                <a:gd name="connsiteY39" fmla="*/ 249000 h 313410"/>
                <a:gd name="connsiteX40" fmla="*/ 286527 w 308315"/>
                <a:gd name="connsiteY40" fmla="*/ 249631 h 313410"/>
                <a:gd name="connsiteX41" fmla="*/ 284881 w 308315"/>
                <a:gd name="connsiteY41" fmla="*/ 250454 h 313410"/>
                <a:gd name="connsiteX42" fmla="*/ 280410 w 308315"/>
                <a:gd name="connsiteY42" fmla="*/ 252128 h 313410"/>
                <a:gd name="connsiteX43" fmla="*/ 279752 w 308315"/>
                <a:gd name="connsiteY43" fmla="*/ 252319 h 313410"/>
                <a:gd name="connsiteX44" fmla="*/ 274951 w 308315"/>
                <a:gd name="connsiteY44" fmla="*/ 253280 h 313410"/>
                <a:gd name="connsiteX45" fmla="*/ 271220 w 308315"/>
                <a:gd name="connsiteY45" fmla="*/ 253499 h 313410"/>
                <a:gd name="connsiteX46" fmla="*/ 263265 w 308315"/>
                <a:gd name="connsiteY46" fmla="*/ 252484 h 313410"/>
                <a:gd name="connsiteX47" fmla="*/ 250701 w 308315"/>
                <a:gd name="connsiteY47" fmla="*/ 249548 h 313410"/>
                <a:gd name="connsiteX48" fmla="*/ 246257 w 308315"/>
                <a:gd name="connsiteY48" fmla="*/ 248616 h 313410"/>
                <a:gd name="connsiteX49" fmla="*/ 237698 w 308315"/>
                <a:gd name="connsiteY49" fmla="*/ 246860 h 313410"/>
                <a:gd name="connsiteX50" fmla="*/ 231197 w 308315"/>
                <a:gd name="connsiteY50" fmla="*/ 245653 h 313410"/>
                <a:gd name="connsiteX51" fmla="*/ 224531 w 308315"/>
                <a:gd name="connsiteY51" fmla="*/ 244447 h 313410"/>
                <a:gd name="connsiteX52" fmla="*/ 211199 w 308315"/>
                <a:gd name="connsiteY52" fmla="*/ 242252 h 313410"/>
                <a:gd name="connsiteX53" fmla="*/ 197730 w 308315"/>
                <a:gd name="connsiteY53" fmla="*/ 240249 h 313410"/>
                <a:gd name="connsiteX54" fmla="*/ 184233 w 308315"/>
                <a:gd name="connsiteY54" fmla="*/ 238412 h 313410"/>
                <a:gd name="connsiteX55" fmla="*/ 179981 w 308315"/>
                <a:gd name="connsiteY55" fmla="*/ 237863 h 313410"/>
                <a:gd name="connsiteX56" fmla="*/ 178061 w 308315"/>
                <a:gd name="connsiteY56" fmla="*/ 241731 h 313410"/>
                <a:gd name="connsiteX57" fmla="*/ 168734 w 308315"/>
                <a:gd name="connsiteY57" fmla="*/ 261016 h 313410"/>
                <a:gd name="connsiteX58" fmla="*/ 154881 w 308315"/>
                <a:gd name="connsiteY58" fmla="*/ 292891 h 313410"/>
                <a:gd name="connsiteX59" fmla="*/ 124980 w 308315"/>
                <a:gd name="connsiteY59" fmla="*/ 313410 h 3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08315" h="313410">
                  <a:moveTo>
                    <a:pt x="124980" y="313410"/>
                  </a:moveTo>
                  <a:cubicBezTo>
                    <a:pt x="122786" y="313410"/>
                    <a:pt x="120618" y="313191"/>
                    <a:pt x="118506" y="312752"/>
                  </a:cubicBezTo>
                  <a:cubicBezTo>
                    <a:pt x="103666" y="311408"/>
                    <a:pt x="91458" y="299832"/>
                    <a:pt x="89538" y="284799"/>
                  </a:cubicBezTo>
                  <a:cubicBezTo>
                    <a:pt x="87974" y="273415"/>
                    <a:pt x="86301" y="261729"/>
                    <a:pt x="84600" y="250043"/>
                  </a:cubicBezTo>
                  <a:cubicBezTo>
                    <a:pt x="83366" y="241539"/>
                    <a:pt x="82159" y="233035"/>
                    <a:pt x="80952" y="224531"/>
                  </a:cubicBezTo>
                  <a:cubicBezTo>
                    <a:pt x="78894" y="224201"/>
                    <a:pt x="76837" y="223845"/>
                    <a:pt x="74780" y="223516"/>
                  </a:cubicBezTo>
                  <a:cubicBezTo>
                    <a:pt x="56949" y="220498"/>
                    <a:pt x="40682" y="217152"/>
                    <a:pt x="24991" y="213283"/>
                  </a:cubicBezTo>
                  <a:cubicBezTo>
                    <a:pt x="7516" y="209060"/>
                    <a:pt x="-3347" y="191283"/>
                    <a:pt x="933" y="173699"/>
                  </a:cubicBezTo>
                  <a:cubicBezTo>
                    <a:pt x="2003" y="169201"/>
                    <a:pt x="4060" y="164949"/>
                    <a:pt x="7050" y="161135"/>
                  </a:cubicBezTo>
                  <a:cubicBezTo>
                    <a:pt x="7379" y="160697"/>
                    <a:pt x="7736" y="160285"/>
                    <a:pt x="8120" y="159873"/>
                  </a:cubicBezTo>
                  <a:cubicBezTo>
                    <a:pt x="8257" y="159709"/>
                    <a:pt x="8394" y="159572"/>
                    <a:pt x="8531" y="159407"/>
                  </a:cubicBezTo>
                  <a:cubicBezTo>
                    <a:pt x="9711" y="158118"/>
                    <a:pt x="10973" y="156911"/>
                    <a:pt x="12317" y="155841"/>
                  </a:cubicBezTo>
                  <a:cubicBezTo>
                    <a:pt x="13990" y="154277"/>
                    <a:pt x="15856" y="152878"/>
                    <a:pt x="17831" y="151671"/>
                  </a:cubicBezTo>
                  <a:cubicBezTo>
                    <a:pt x="33412" y="142180"/>
                    <a:pt x="49762" y="130987"/>
                    <a:pt x="68799" y="116750"/>
                  </a:cubicBezTo>
                  <a:cubicBezTo>
                    <a:pt x="67236" y="95161"/>
                    <a:pt x="66413" y="74642"/>
                    <a:pt x="66303" y="54480"/>
                  </a:cubicBezTo>
                  <a:cubicBezTo>
                    <a:pt x="65206" y="49652"/>
                    <a:pt x="65206" y="44604"/>
                    <a:pt x="66385" y="39667"/>
                  </a:cubicBezTo>
                  <a:cubicBezTo>
                    <a:pt x="66550" y="38981"/>
                    <a:pt x="66824" y="38021"/>
                    <a:pt x="67044" y="37307"/>
                  </a:cubicBezTo>
                  <a:cubicBezTo>
                    <a:pt x="68415" y="31190"/>
                    <a:pt x="71515" y="25594"/>
                    <a:pt x="76069" y="21123"/>
                  </a:cubicBezTo>
                  <a:cubicBezTo>
                    <a:pt x="76892" y="20327"/>
                    <a:pt x="77770" y="19559"/>
                    <a:pt x="78702" y="18846"/>
                  </a:cubicBezTo>
                  <a:cubicBezTo>
                    <a:pt x="81144" y="16898"/>
                    <a:pt x="83695" y="15389"/>
                    <a:pt x="86411" y="14265"/>
                  </a:cubicBezTo>
                  <a:cubicBezTo>
                    <a:pt x="90416" y="12591"/>
                    <a:pt x="94668" y="11714"/>
                    <a:pt x="99057" y="11714"/>
                  </a:cubicBezTo>
                  <a:cubicBezTo>
                    <a:pt x="107890" y="11741"/>
                    <a:pt x="116120" y="15143"/>
                    <a:pt x="122319" y="21369"/>
                  </a:cubicBezTo>
                  <a:cubicBezTo>
                    <a:pt x="125639" y="24689"/>
                    <a:pt x="128135" y="28584"/>
                    <a:pt x="129754" y="32863"/>
                  </a:cubicBezTo>
                  <a:cubicBezTo>
                    <a:pt x="133100" y="36292"/>
                    <a:pt x="136639" y="39749"/>
                    <a:pt x="140397" y="43205"/>
                  </a:cubicBezTo>
                  <a:cubicBezTo>
                    <a:pt x="143634" y="46195"/>
                    <a:pt x="146926" y="49130"/>
                    <a:pt x="150245" y="52038"/>
                  </a:cubicBezTo>
                  <a:cubicBezTo>
                    <a:pt x="167116" y="38487"/>
                    <a:pt x="186071" y="23619"/>
                    <a:pt x="205795" y="9245"/>
                  </a:cubicBezTo>
                  <a:cubicBezTo>
                    <a:pt x="208648" y="7105"/>
                    <a:pt x="212132" y="5404"/>
                    <a:pt x="215945" y="4307"/>
                  </a:cubicBezTo>
                  <a:cubicBezTo>
                    <a:pt x="216137" y="4252"/>
                    <a:pt x="216356" y="4197"/>
                    <a:pt x="216576" y="4142"/>
                  </a:cubicBezTo>
                  <a:cubicBezTo>
                    <a:pt x="221349" y="1481"/>
                    <a:pt x="226835" y="0"/>
                    <a:pt x="232514" y="0"/>
                  </a:cubicBezTo>
                  <a:cubicBezTo>
                    <a:pt x="237259" y="0"/>
                    <a:pt x="241841" y="988"/>
                    <a:pt x="246147" y="2963"/>
                  </a:cubicBezTo>
                  <a:cubicBezTo>
                    <a:pt x="262607" y="10479"/>
                    <a:pt x="269876" y="29983"/>
                    <a:pt x="262360" y="46442"/>
                  </a:cubicBezTo>
                  <a:cubicBezTo>
                    <a:pt x="259013" y="53904"/>
                    <a:pt x="255392" y="62243"/>
                    <a:pt x="251085" y="72585"/>
                  </a:cubicBezTo>
                  <a:cubicBezTo>
                    <a:pt x="246669" y="83174"/>
                    <a:pt x="242389" y="93845"/>
                    <a:pt x="238137" y="104516"/>
                  </a:cubicBezTo>
                  <a:cubicBezTo>
                    <a:pt x="238137" y="104516"/>
                    <a:pt x="230401" y="123965"/>
                    <a:pt x="229085" y="127312"/>
                  </a:cubicBezTo>
                  <a:lnTo>
                    <a:pt x="243486" y="142235"/>
                  </a:lnTo>
                  <a:cubicBezTo>
                    <a:pt x="250783" y="149806"/>
                    <a:pt x="258135" y="157350"/>
                    <a:pt x="265569" y="164784"/>
                  </a:cubicBezTo>
                  <a:cubicBezTo>
                    <a:pt x="278216" y="177430"/>
                    <a:pt x="288091" y="186839"/>
                    <a:pt x="297527" y="195289"/>
                  </a:cubicBezTo>
                  <a:cubicBezTo>
                    <a:pt x="310640" y="206728"/>
                    <a:pt x="312039" y="227027"/>
                    <a:pt x="300408" y="240387"/>
                  </a:cubicBezTo>
                  <a:cubicBezTo>
                    <a:pt x="297939" y="243212"/>
                    <a:pt x="295058" y="245516"/>
                    <a:pt x="291767" y="247300"/>
                  </a:cubicBezTo>
                  <a:cubicBezTo>
                    <a:pt x="290587" y="247958"/>
                    <a:pt x="289435" y="248506"/>
                    <a:pt x="288200" y="249000"/>
                  </a:cubicBezTo>
                  <a:cubicBezTo>
                    <a:pt x="287871" y="249137"/>
                    <a:pt x="286747" y="249548"/>
                    <a:pt x="286527" y="249631"/>
                  </a:cubicBezTo>
                  <a:cubicBezTo>
                    <a:pt x="285979" y="249933"/>
                    <a:pt x="285430" y="250208"/>
                    <a:pt x="284881" y="250454"/>
                  </a:cubicBezTo>
                  <a:cubicBezTo>
                    <a:pt x="283290" y="251250"/>
                    <a:pt x="281535" y="251798"/>
                    <a:pt x="280410" y="252128"/>
                  </a:cubicBezTo>
                  <a:cubicBezTo>
                    <a:pt x="280218" y="252183"/>
                    <a:pt x="279944" y="252265"/>
                    <a:pt x="279752" y="252319"/>
                  </a:cubicBezTo>
                  <a:cubicBezTo>
                    <a:pt x="279066" y="252539"/>
                    <a:pt x="277283" y="253005"/>
                    <a:pt x="274951" y="253280"/>
                  </a:cubicBezTo>
                  <a:cubicBezTo>
                    <a:pt x="273854" y="253417"/>
                    <a:pt x="272537" y="253499"/>
                    <a:pt x="271220" y="253499"/>
                  </a:cubicBezTo>
                  <a:cubicBezTo>
                    <a:pt x="268532" y="253499"/>
                    <a:pt x="265844" y="253170"/>
                    <a:pt x="263265" y="252484"/>
                  </a:cubicBezTo>
                  <a:cubicBezTo>
                    <a:pt x="259287" y="251497"/>
                    <a:pt x="254980" y="250509"/>
                    <a:pt x="250701" y="249548"/>
                  </a:cubicBezTo>
                  <a:lnTo>
                    <a:pt x="246257" y="248616"/>
                  </a:lnTo>
                  <a:cubicBezTo>
                    <a:pt x="243102" y="247958"/>
                    <a:pt x="240414" y="247382"/>
                    <a:pt x="237698" y="246860"/>
                  </a:cubicBezTo>
                  <a:lnTo>
                    <a:pt x="231197" y="245653"/>
                  </a:lnTo>
                  <a:cubicBezTo>
                    <a:pt x="228975" y="245242"/>
                    <a:pt x="226753" y="244830"/>
                    <a:pt x="224531" y="244447"/>
                  </a:cubicBezTo>
                  <a:cubicBezTo>
                    <a:pt x="224531" y="244447"/>
                    <a:pt x="213586" y="242636"/>
                    <a:pt x="211199" y="242252"/>
                  </a:cubicBezTo>
                  <a:lnTo>
                    <a:pt x="197730" y="240249"/>
                  </a:lnTo>
                  <a:lnTo>
                    <a:pt x="184233" y="238412"/>
                  </a:lnTo>
                  <a:lnTo>
                    <a:pt x="179981" y="237863"/>
                  </a:lnTo>
                  <a:lnTo>
                    <a:pt x="178061" y="241731"/>
                  </a:lnTo>
                  <a:cubicBezTo>
                    <a:pt x="174906" y="248123"/>
                    <a:pt x="171779" y="254541"/>
                    <a:pt x="168734" y="261016"/>
                  </a:cubicBezTo>
                  <a:cubicBezTo>
                    <a:pt x="162974" y="273250"/>
                    <a:pt x="158584" y="283372"/>
                    <a:pt x="154881" y="292891"/>
                  </a:cubicBezTo>
                  <a:cubicBezTo>
                    <a:pt x="150300" y="305072"/>
                    <a:pt x="138230" y="313410"/>
                    <a:pt x="124980" y="313410"/>
                  </a:cubicBezTo>
                  <a:close/>
                </a:path>
              </a:pathLst>
            </a:custGeom>
            <a:solidFill>
              <a:srgbClr val="055A74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1" name="任意多边形: 形状 5310">
              <a:extLst>
                <a:ext uri="{FF2B5EF4-FFF2-40B4-BE49-F238E27FC236}">
                  <a16:creationId xmlns:a16="http://schemas.microsoft.com/office/drawing/2014/main" id="{44AF7C37-C49A-9098-67C0-B70EF28815F8}"/>
                </a:ext>
              </a:extLst>
            </p:cNvPr>
            <p:cNvSpPr/>
            <p:nvPr/>
          </p:nvSpPr>
          <p:spPr>
            <a:xfrm>
              <a:off x="10442985" y="6477267"/>
              <a:ext cx="308315" cy="313437"/>
            </a:xfrm>
            <a:custGeom>
              <a:avLst/>
              <a:gdLst>
                <a:gd name="connsiteX0" fmla="*/ 124980 w 308315"/>
                <a:gd name="connsiteY0" fmla="*/ 313438 h 313437"/>
                <a:gd name="connsiteX1" fmla="*/ 118506 w 308315"/>
                <a:gd name="connsiteY1" fmla="*/ 312779 h 313437"/>
                <a:gd name="connsiteX2" fmla="*/ 89538 w 308315"/>
                <a:gd name="connsiteY2" fmla="*/ 284826 h 313437"/>
                <a:gd name="connsiteX3" fmla="*/ 84600 w 308315"/>
                <a:gd name="connsiteY3" fmla="*/ 250070 h 313437"/>
                <a:gd name="connsiteX4" fmla="*/ 80952 w 308315"/>
                <a:gd name="connsiteY4" fmla="*/ 224558 h 313437"/>
                <a:gd name="connsiteX5" fmla="*/ 74780 w 308315"/>
                <a:gd name="connsiteY5" fmla="*/ 223543 h 313437"/>
                <a:gd name="connsiteX6" fmla="*/ 24991 w 308315"/>
                <a:gd name="connsiteY6" fmla="*/ 213311 h 313437"/>
                <a:gd name="connsiteX7" fmla="*/ 933 w 308315"/>
                <a:gd name="connsiteY7" fmla="*/ 173727 h 313437"/>
                <a:gd name="connsiteX8" fmla="*/ 7050 w 308315"/>
                <a:gd name="connsiteY8" fmla="*/ 161163 h 313437"/>
                <a:gd name="connsiteX9" fmla="*/ 8120 w 308315"/>
                <a:gd name="connsiteY9" fmla="*/ 159901 h 313437"/>
                <a:gd name="connsiteX10" fmla="*/ 8531 w 308315"/>
                <a:gd name="connsiteY10" fmla="*/ 159435 h 313437"/>
                <a:gd name="connsiteX11" fmla="*/ 12317 w 308315"/>
                <a:gd name="connsiteY11" fmla="*/ 155868 h 313437"/>
                <a:gd name="connsiteX12" fmla="*/ 17831 w 308315"/>
                <a:gd name="connsiteY12" fmla="*/ 151699 h 313437"/>
                <a:gd name="connsiteX13" fmla="*/ 68799 w 308315"/>
                <a:gd name="connsiteY13" fmla="*/ 116778 h 313437"/>
                <a:gd name="connsiteX14" fmla="*/ 66303 w 308315"/>
                <a:gd name="connsiteY14" fmla="*/ 54507 h 313437"/>
                <a:gd name="connsiteX15" fmla="*/ 66385 w 308315"/>
                <a:gd name="connsiteY15" fmla="*/ 39667 h 313437"/>
                <a:gd name="connsiteX16" fmla="*/ 67044 w 308315"/>
                <a:gd name="connsiteY16" fmla="*/ 37307 h 313437"/>
                <a:gd name="connsiteX17" fmla="*/ 76069 w 308315"/>
                <a:gd name="connsiteY17" fmla="*/ 21123 h 313437"/>
                <a:gd name="connsiteX18" fmla="*/ 78702 w 308315"/>
                <a:gd name="connsiteY18" fmla="*/ 18846 h 313437"/>
                <a:gd name="connsiteX19" fmla="*/ 86411 w 308315"/>
                <a:gd name="connsiteY19" fmla="*/ 14265 h 313437"/>
                <a:gd name="connsiteX20" fmla="*/ 99057 w 308315"/>
                <a:gd name="connsiteY20" fmla="*/ 11713 h 313437"/>
                <a:gd name="connsiteX21" fmla="*/ 122319 w 308315"/>
                <a:gd name="connsiteY21" fmla="*/ 21369 h 313437"/>
                <a:gd name="connsiteX22" fmla="*/ 129753 w 308315"/>
                <a:gd name="connsiteY22" fmla="*/ 32863 h 313437"/>
                <a:gd name="connsiteX23" fmla="*/ 140397 w 308315"/>
                <a:gd name="connsiteY23" fmla="*/ 43205 h 313437"/>
                <a:gd name="connsiteX24" fmla="*/ 150245 w 308315"/>
                <a:gd name="connsiteY24" fmla="*/ 52038 h 313437"/>
                <a:gd name="connsiteX25" fmla="*/ 205795 w 308315"/>
                <a:gd name="connsiteY25" fmla="*/ 9245 h 313437"/>
                <a:gd name="connsiteX26" fmla="*/ 215945 w 308315"/>
                <a:gd name="connsiteY26" fmla="*/ 4307 h 313437"/>
                <a:gd name="connsiteX27" fmla="*/ 216576 w 308315"/>
                <a:gd name="connsiteY27" fmla="*/ 4142 h 313437"/>
                <a:gd name="connsiteX28" fmla="*/ 232514 w 308315"/>
                <a:gd name="connsiteY28" fmla="*/ 0 h 313437"/>
                <a:gd name="connsiteX29" fmla="*/ 246147 w 308315"/>
                <a:gd name="connsiteY29" fmla="*/ 2963 h 313437"/>
                <a:gd name="connsiteX30" fmla="*/ 262360 w 308315"/>
                <a:gd name="connsiteY30" fmla="*/ 46442 h 313437"/>
                <a:gd name="connsiteX31" fmla="*/ 251085 w 308315"/>
                <a:gd name="connsiteY31" fmla="*/ 72585 h 313437"/>
                <a:gd name="connsiteX32" fmla="*/ 238137 w 308315"/>
                <a:gd name="connsiteY32" fmla="*/ 104516 h 313437"/>
                <a:gd name="connsiteX33" fmla="*/ 229085 w 308315"/>
                <a:gd name="connsiteY33" fmla="*/ 127312 h 313437"/>
                <a:gd name="connsiteX34" fmla="*/ 243486 w 308315"/>
                <a:gd name="connsiteY34" fmla="*/ 142235 h 313437"/>
                <a:gd name="connsiteX35" fmla="*/ 265569 w 308315"/>
                <a:gd name="connsiteY35" fmla="*/ 164784 h 313437"/>
                <a:gd name="connsiteX36" fmla="*/ 297527 w 308315"/>
                <a:gd name="connsiteY36" fmla="*/ 195289 h 313437"/>
                <a:gd name="connsiteX37" fmla="*/ 300408 w 308315"/>
                <a:gd name="connsiteY37" fmla="*/ 240387 h 313437"/>
                <a:gd name="connsiteX38" fmla="*/ 291767 w 308315"/>
                <a:gd name="connsiteY38" fmla="*/ 247327 h 313437"/>
                <a:gd name="connsiteX39" fmla="*/ 288200 w 308315"/>
                <a:gd name="connsiteY39" fmla="*/ 249027 h 313437"/>
                <a:gd name="connsiteX40" fmla="*/ 286527 w 308315"/>
                <a:gd name="connsiteY40" fmla="*/ 249658 h 313437"/>
                <a:gd name="connsiteX41" fmla="*/ 284881 w 308315"/>
                <a:gd name="connsiteY41" fmla="*/ 250481 h 313437"/>
                <a:gd name="connsiteX42" fmla="*/ 280410 w 308315"/>
                <a:gd name="connsiteY42" fmla="*/ 252155 h 313437"/>
                <a:gd name="connsiteX43" fmla="*/ 279752 w 308315"/>
                <a:gd name="connsiteY43" fmla="*/ 252347 h 313437"/>
                <a:gd name="connsiteX44" fmla="*/ 274951 w 308315"/>
                <a:gd name="connsiteY44" fmla="*/ 253307 h 313437"/>
                <a:gd name="connsiteX45" fmla="*/ 271220 w 308315"/>
                <a:gd name="connsiteY45" fmla="*/ 253527 h 313437"/>
                <a:gd name="connsiteX46" fmla="*/ 263265 w 308315"/>
                <a:gd name="connsiteY46" fmla="*/ 252511 h 313437"/>
                <a:gd name="connsiteX47" fmla="*/ 250701 w 308315"/>
                <a:gd name="connsiteY47" fmla="*/ 249576 h 313437"/>
                <a:gd name="connsiteX48" fmla="*/ 246257 w 308315"/>
                <a:gd name="connsiteY48" fmla="*/ 248644 h 313437"/>
                <a:gd name="connsiteX49" fmla="*/ 237698 w 308315"/>
                <a:gd name="connsiteY49" fmla="*/ 246888 h 313437"/>
                <a:gd name="connsiteX50" fmla="*/ 231197 w 308315"/>
                <a:gd name="connsiteY50" fmla="*/ 245681 h 313437"/>
                <a:gd name="connsiteX51" fmla="*/ 224531 w 308315"/>
                <a:gd name="connsiteY51" fmla="*/ 244474 h 313437"/>
                <a:gd name="connsiteX52" fmla="*/ 211199 w 308315"/>
                <a:gd name="connsiteY52" fmla="*/ 242279 h 313437"/>
                <a:gd name="connsiteX53" fmla="*/ 197730 w 308315"/>
                <a:gd name="connsiteY53" fmla="*/ 240277 h 313437"/>
                <a:gd name="connsiteX54" fmla="*/ 184233 w 308315"/>
                <a:gd name="connsiteY54" fmla="*/ 238439 h 313437"/>
                <a:gd name="connsiteX55" fmla="*/ 179981 w 308315"/>
                <a:gd name="connsiteY55" fmla="*/ 237890 h 313437"/>
                <a:gd name="connsiteX56" fmla="*/ 178061 w 308315"/>
                <a:gd name="connsiteY56" fmla="*/ 241758 h 313437"/>
                <a:gd name="connsiteX57" fmla="*/ 168734 w 308315"/>
                <a:gd name="connsiteY57" fmla="*/ 261043 h 313437"/>
                <a:gd name="connsiteX58" fmla="*/ 154881 w 308315"/>
                <a:gd name="connsiteY58" fmla="*/ 292919 h 313437"/>
                <a:gd name="connsiteX59" fmla="*/ 124980 w 308315"/>
                <a:gd name="connsiteY59" fmla="*/ 313438 h 31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08315" h="313437">
                  <a:moveTo>
                    <a:pt x="124980" y="313438"/>
                  </a:moveTo>
                  <a:cubicBezTo>
                    <a:pt x="122786" y="313438"/>
                    <a:pt x="120618" y="313219"/>
                    <a:pt x="118506" y="312779"/>
                  </a:cubicBezTo>
                  <a:cubicBezTo>
                    <a:pt x="103666" y="311435"/>
                    <a:pt x="91458" y="299859"/>
                    <a:pt x="89538" y="284826"/>
                  </a:cubicBezTo>
                  <a:cubicBezTo>
                    <a:pt x="87974" y="273442"/>
                    <a:pt x="86301" y="261756"/>
                    <a:pt x="84600" y="250070"/>
                  </a:cubicBezTo>
                  <a:cubicBezTo>
                    <a:pt x="83366" y="241566"/>
                    <a:pt x="82159" y="233062"/>
                    <a:pt x="80952" y="224558"/>
                  </a:cubicBezTo>
                  <a:cubicBezTo>
                    <a:pt x="78894" y="224229"/>
                    <a:pt x="76837" y="223873"/>
                    <a:pt x="74780" y="223543"/>
                  </a:cubicBezTo>
                  <a:cubicBezTo>
                    <a:pt x="56949" y="220526"/>
                    <a:pt x="40682" y="217179"/>
                    <a:pt x="24991" y="213311"/>
                  </a:cubicBezTo>
                  <a:cubicBezTo>
                    <a:pt x="7516" y="209086"/>
                    <a:pt x="-3347" y="191310"/>
                    <a:pt x="933" y="173727"/>
                  </a:cubicBezTo>
                  <a:cubicBezTo>
                    <a:pt x="2003" y="169228"/>
                    <a:pt x="4060" y="164976"/>
                    <a:pt x="7050" y="161163"/>
                  </a:cubicBezTo>
                  <a:cubicBezTo>
                    <a:pt x="7379" y="160724"/>
                    <a:pt x="7736" y="160313"/>
                    <a:pt x="8120" y="159901"/>
                  </a:cubicBezTo>
                  <a:cubicBezTo>
                    <a:pt x="8257" y="159736"/>
                    <a:pt x="8394" y="159600"/>
                    <a:pt x="8531" y="159435"/>
                  </a:cubicBezTo>
                  <a:cubicBezTo>
                    <a:pt x="9711" y="158146"/>
                    <a:pt x="10973" y="156938"/>
                    <a:pt x="12317" y="155868"/>
                  </a:cubicBezTo>
                  <a:cubicBezTo>
                    <a:pt x="13990" y="154305"/>
                    <a:pt x="15828" y="152906"/>
                    <a:pt x="17831" y="151699"/>
                  </a:cubicBezTo>
                  <a:cubicBezTo>
                    <a:pt x="33412" y="142207"/>
                    <a:pt x="49762" y="131015"/>
                    <a:pt x="68799" y="116778"/>
                  </a:cubicBezTo>
                  <a:cubicBezTo>
                    <a:pt x="67236" y="95189"/>
                    <a:pt x="66413" y="74670"/>
                    <a:pt x="66303" y="54507"/>
                  </a:cubicBezTo>
                  <a:cubicBezTo>
                    <a:pt x="65206" y="49679"/>
                    <a:pt x="65206" y="44632"/>
                    <a:pt x="66385" y="39667"/>
                  </a:cubicBezTo>
                  <a:cubicBezTo>
                    <a:pt x="66550" y="38981"/>
                    <a:pt x="66824" y="38021"/>
                    <a:pt x="67044" y="37307"/>
                  </a:cubicBezTo>
                  <a:cubicBezTo>
                    <a:pt x="68415" y="31190"/>
                    <a:pt x="71515" y="25594"/>
                    <a:pt x="76069" y="21123"/>
                  </a:cubicBezTo>
                  <a:cubicBezTo>
                    <a:pt x="76892" y="20327"/>
                    <a:pt x="77770" y="19559"/>
                    <a:pt x="78702" y="18846"/>
                  </a:cubicBezTo>
                  <a:cubicBezTo>
                    <a:pt x="81144" y="16898"/>
                    <a:pt x="83695" y="15389"/>
                    <a:pt x="86411" y="14265"/>
                  </a:cubicBezTo>
                  <a:cubicBezTo>
                    <a:pt x="90416" y="12591"/>
                    <a:pt x="94668" y="11713"/>
                    <a:pt x="99057" y="11713"/>
                  </a:cubicBezTo>
                  <a:cubicBezTo>
                    <a:pt x="107890" y="11741"/>
                    <a:pt x="116120" y="15142"/>
                    <a:pt x="122319" y="21369"/>
                  </a:cubicBezTo>
                  <a:cubicBezTo>
                    <a:pt x="125638" y="24689"/>
                    <a:pt x="128135" y="28584"/>
                    <a:pt x="129753" y="32863"/>
                  </a:cubicBezTo>
                  <a:cubicBezTo>
                    <a:pt x="133100" y="36292"/>
                    <a:pt x="136639" y="39749"/>
                    <a:pt x="140397" y="43205"/>
                  </a:cubicBezTo>
                  <a:cubicBezTo>
                    <a:pt x="143634" y="46195"/>
                    <a:pt x="146926" y="49130"/>
                    <a:pt x="150245" y="52038"/>
                  </a:cubicBezTo>
                  <a:cubicBezTo>
                    <a:pt x="167116" y="38487"/>
                    <a:pt x="186071" y="23619"/>
                    <a:pt x="205795" y="9245"/>
                  </a:cubicBezTo>
                  <a:cubicBezTo>
                    <a:pt x="208648" y="7105"/>
                    <a:pt x="212132" y="5404"/>
                    <a:pt x="215945" y="4307"/>
                  </a:cubicBezTo>
                  <a:cubicBezTo>
                    <a:pt x="216137" y="4252"/>
                    <a:pt x="216356" y="4197"/>
                    <a:pt x="216576" y="4142"/>
                  </a:cubicBezTo>
                  <a:cubicBezTo>
                    <a:pt x="221349" y="1481"/>
                    <a:pt x="226835" y="0"/>
                    <a:pt x="232514" y="0"/>
                  </a:cubicBezTo>
                  <a:cubicBezTo>
                    <a:pt x="237259" y="0"/>
                    <a:pt x="241841" y="988"/>
                    <a:pt x="246147" y="2963"/>
                  </a:cubicBezTo>
                  <a:cubicBezTo>
                    <a:pt x="262607" y="10479"/>
                    <a:pt x="269876" y="29983"/>
                    <a:pt x="262360" y="46442"/>
                  </a:cubicBezTo>
                  <a:cubicBezTo>
                    <a:pt x="259013" y="53904"/>
                    <a:pt x="255392" y="62243"/>
                    <a:pt x="251085" y="72585"/>
                  </a:cubicBezTo>
                  <a:cubicBezTo>
                    <a:pt x="246668" y="83174"/>
                    <a:pt x="242389" y="93845"/>
                    <a:pt x="238137" y="104516"/>
                  </a:cubicBezTo>
                  <a:cubicBezTo>
                    <a:pt x="238137" y="104516"/>
                    <a:pt x="230401" y="123965"/>
                    <a:pt x="229085" y="127312"/>
                  </a:cubicBezTo>
                  <a:lnTo>
                    <a:pt x="243486" y="142235"/>
                  </a:lnTo>
                  <a:cubicBezTo>
                    <a:pt x="250783" y="149806"/>
                    <a:pt x="258135" y="157350"/>
                    <a:pt x="265569" y="164784"/>
                  </a:cubicBezTo>
                  <a:cubicBezTo>
                    <a:pt x="278215" y="177430"/>
                    <a:pt x="288091" y="186839"/>
                    <a:pt x="297527" y="195289"/>
                  </a:cubicBezTo>
                  <a:cubicBezTo>
                    <a:pt x="310640" y="206728"/>
                    <a:pt x="312039" y="227027"/>
                    <a:pt x="300408" y="240387"/>
                  </a:cubicBezTo>
                  <a:cubicBezTo>
                    <a:pt x="297939" y="243212"/>
                    <a:pt x="295058" y="245516"/>
                    <a:pt x="291767" y="247327"/>
                  </a:cubicBezTo>
                  <a:cubicBezTo>
                    <a:pt x="290587" y="247985"/>
                    <a:pt x="289435" y="248534"/>
                    <a:pt x="288200" y="249027"/>
                  </a:cubicBezTo>
                  <a:cubicBezTo>
                    <a:pt x="287871" y="249165"/>
                    <a:pt x="286747" y="249576"/>
                    <a:pt x="286527" y="249658"/>
                  </a:cubicBezTo>
                  <a:cubicBezTo>
                    <a:pt x="285979" y="249960"/>
                    <a:pt x="285430" y="250234"/>
                    <a:pt x="284881" y="250481"/>
                  </a:cubicBezTo>
                  <a:cubicBezTo>
                    <a:pt x="283290" y="251277"/>
                    <a:pt x="281535" y="251826"/>
                    <a:pt x="280410" y="252155"/>
                  </a:cubicBezTo>
                  <a:cubicBezTo>
                    <a:pt x="280218" y="252210"/>
                    <a:pt x="279943" y="252292"/>
                    <a:pt x="279752" y="252347"/>
                  </a:cubicBezTo>
                  <a:cubicBezTo>
                    <a:pt x="279066" y="252566"/>
                    <a:pt x="277283" y="253032"/>
                    <a:pt x="274951" y="253307"/>
                  </a:cubicBezTo>
                  <a:cubicBezTo>
                    <a:pt x="273854" y="253444"/>
                    <a:pt x="272537" y="253527"/>
                    <a:pt x="271220" y="253527"/>
                  </a:cubicBezTo>
                  <a:cubicBezTo>
                    <a:pt x="268532" y="253527"/>
                    <a:pt x="265844" y="253197"/>
                    <a:pt x="263265" y="252511"/>
                  </a:cubicBezTo>
                  <a:cubicBezTo>
                    <a:pt x="259287" y="251524"/>
                    <a:pt x="254980" y="250536"/>
                    <a:pt x="250701" y="249576"/>
                  </a:cubicBezTo>
                  <a:lnTo>
                    <a:pt x="246257" y="248644"/>
                  </a:lnTo>
                  <a:cubicBezTo>
                    <a:pt x="243102" y="247985"/>
                    <a:pt x="240414" y="247409"/>
                    <a:pt x="237698" y="246888"/>
                  </a:cubicBezTo>
                  <a:lnTo>
                    <a:pt x="231197" y="245681"/>
                  </a:lnTo>
                  <a:cubicBezTo>
                    <a:pt x="228975" y="245270"/>
                    <a:pt x="226753" y="244858"/>
                    <a:pt x="224531" y="244474"/>
                  </a:cubicBezTo>
                  <a:cubicBezTo>
                    <a:pt x="224531" y="244474"/>
                    <a:pt x="213586" y="242663"/>
                    <a:pt x="211199" y="242279"/>
                  </a:cubicBezTo>
                  <a:lnTo>
                    <a:pt x="197730" y="240277"/>
                  </a:lnTo>
                  <a:lnTo>
                    <a:pt x="184233" y="238439"/>
                  </a:lnTo>
                  <a:lnTo>
                    <a:pt x="179981" y="237890"/>
                  </a:lnTo>
                  <a:lnTo>
                    <a:pt x="178061" y="241758"/>
                  </a:lnTo>
                  <a:cubicBezTo>
                    <a:pt x="174906" y="248149"/>
                    <a:pt x="171779" y="254569"/>
                    <a:pt x="168734" y="261043"/>
                  </a:cubicBezTo>
                  <a:cubicBezTo>
                    <a:pt x="162974" y="273278"/>
                    <a:pt x="158584" y="283400"/>
                    <a:pt x="154881" y="292919"/>
                  </a:cubicBezTo>
                  <a:cubicBezTo>
                    <a:pt x="150300" y="305098"/>
                    <a:pt x="138230" y="313438"/>
                    <a:pt x="124980" y="313438"/>
                  </a:cubicBez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312" name="图形 291">
              <a:extLst>
                <a:ext uri="{FF2B5EF4-FFF2-40B4-BE49-F238E27FC236}">
                  <a16:creationId xmlns:a16="http://schemas.microsoft.com/office/drawing/2014/main" id="{3C1C49F9-4A1D-355F-F2E7-129BDB2440D8}"/>
                </a:ext>
              </a:extLst>
            </p:cNvPr>
            <p:cNvGrpSpPr/>
            <p:nvPr/>
          </p:nvGrpSpPr>
          <p:grpSpPr>
            <a:xfrm>
              <a:off x="10470382" y="6504615"/>
              <a:ext cx="253577" cy="258722"/>
              <a:chOff x="10470382" y="6504615"/>
              <a:chExt cx="253577" cy="258722"/>
            </a:xfrm>
          </p:grpSpPr>
          <p:sp>
            <p:nvSpPr>
              <p:cNvPr id="5313" name="任意多边形: 形状 5312">
                <a:extLst>
                  <a:ext uri="{FF2B5EF4-FFF2-40B4-BE49-F238E27FC236}">
                    <a16:creationId xmlns:a16="http://schemas.microsoft.com/office/drawing/2014/main" id="{922C62A8-BE9E-233F-9E4B-A8C405D611BD}"/>
                  </a:ext>
                </a:extLst>
              </p:cNvPr>
              <p:cNvSpPr/>
              <p:nvPr/>
            </p:nvSpPr>
            <p:spPr>
              <a:xfrm>
                <a:off x="10601323" y="6520774"/>
                <a:ext cx="63450" cy="81061"/>
              </a:xfrm>
              <a:custGeom>
                <a:avLst/>
                <a:gdLst>
                  <a:gd name="connsiteX0" fmla="*/ 30038 w 63450"/>
                  <a:gd name="connsiteY0" fmla="*/ 81061 h 81061"/>
                  <a:gd name="connsiteX1" fmla="*/ 51462 w 63450"/>
                  <a:gd name="connsiteY1" fmla="*/ 27844 h 81061"/>
                  <a:gd name="connsiteX2" fmla="*/ 63450 w 63450"/>
                  <a:gd name="connsiteY2" fmla="*/ 0 h 81061"/>
                  <a:gd name="connsiteX3" fmla="*/ 4581 w 63450"/>
                  <a:gd name="connsiteY3" fmla="*/ 48033 h 81061"/>
                  <a:gd name="connsiteX4" fmla="*/ 0 w 63450"/>
                  <a:gd name="connsiteY4" fmla="*/ 51847 h 81061"/>
                  <a:gd name="connsiteX5" fmla="*/ 12866 w 63450"/>
                  <a:gd name="connsiteY5" fmla="*/ 63724 h 81061"/>
                  <a:gd name="connsiteX6" fmla="*/ 30038 w 63450"/>
                  <a:gd name="connsiteY6" fmla="*/ 81061 h 81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450" h="81061">
                    <a:moveTo>
                      <a:pt x="30038" y="81061"/>
                    </a:moveTo>
                    <a:cubicBezTo>
                      <a:pt x="37143" y="63313"/>
                      <a:pt x="44138" y="45510"/>
                      <a:pt x="51462" y="27844"/>
                    </a:cubicBezTo>
                    <a:cubicBezTo>
                      <a:pt x="55330" y="18489"/>
                      <a:pt x="59335" y="9217"/>
                      <a:pt x="63450" y="0"/>
                    </a:cubicBezTo>
                    <a:cubicBezTo>
                      <a:pt x="43370" y="15581"/>
                      <a:pt x="24003" y="31876"/>
                      <a:pt x="4581" y="48033"/>
                    </a:cubicBezTo>
                    <a:cubicBezTo>
                      <a:pt x="3045" y="49295"/>
                      <a:pt x="1509" y="50557"/>
                      <a:pt x="0" y="51847"/>
                    </a:cubicBezTo>
                    <a:cubicBezTo>
                      <a:pt x="4362" y="55742"/>
                      <a:pt x="8669" y="59692"/>
                      <a:pt x="12866" y="63724"/>
                    </a:cubicBezTo>
                    <a:cubicBezTo>
                      <a:pt x="18626" y="69430"/>
                      <a:pt x="24332" y="75246"/>
                      <a:pt x="30038" y="8106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4" name="任意多边形: 形状 5313">
                <a:extLst>
                  <a:ext uri="{FF2B5EF4-FFF2-40B4-BE49-F238E27FC236}">
                    <a16:creationId xmlns:a16="http://schemas.microsoft.com/office/drawing/2014/main" id="{C464185A-0D1E-7953-B20D-68C348A67A35}"/>
                  </a:ext>
                </a:extLst>
              </p:cNvPr>
              <p:cNvSpPr/>
              <p:nvPr/>
            </p:nvSpPr>
            <p:spPr>
              <a:xfrm>
                <a:off x="10552521" y="6580164"/>
                <a:ext cx="74121" cy="92912"/>
              </a:xfrm>
              <a:custGeom>
                <a:avLst/>
                <a:gdLst>
                  <a:gd name="connsiteX0" fmla="*/ 5898 w 74121"/>
                  <a:gd name="connsiteY0" fmla="*/ 87288 h 92912"/>
                  <a:gd name="connsiteX1" fmla="*/ 24223 w 74121"/>
                  <a:gd name="connsiteY1" fmla="*/ 89730 h 92912"/>
                  <a:gd name="connsiteX2" fmla="*/ 48308 w 74121"/>
                  <a:gd name="connsiteY2" fmla="*/ 92912 h 92912"/>
                  <a:gd name="connsiteX3" fmla="*/ 61283 w 74121"/>
                  <a:gd name="connsiteY3" fmla="*/ 64109 h 92912"/>
                  <a:gd name="connsiteX4" fmla="*/ 74121 w 74121"/>
                  <a:gd name="connsiteY4" fmla="*/ 33302 h 92912"/>
                  <a:gd name="connsiteX5" fmla="*/ 53383 w 74121"/>
                  <a:gd name="connsiteY5" fmla="*/ 12783 h 92912"/>
                  <a:gd name="connsiteX6" fmla="*/ 39694 w 74121"/>
                  <a:gd name="connsiteY6" fmla="*/ 0 h 92912"/>
                  <a:gd name="connsiteX7" fmla="*/ 0 w 74121"/>
                  <a:gd name="connsiteY7" fmla="*/ 31931 h 92912"/>
                  <a:gd name="connsiteX8" fmla="*/ 357 w 74121"/>
                  <a:gd name="connsiteY8" fmla="*/ 35963 h 92912"/>
                  <a:gd name="connsiteX9" fmla="*/ 5898 w 74121"/>
                  <a:gd name="connsiteY9" fmla="*/ 87288 h 92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4121" h="92912">
                    <a:moveTo>
                      <a:pt x="5898" y="87288"/>
                    </a:moveTo>
                    <a:cubicBezTo>
                      <a:pt x="12015" y="88112"/>
                      <a:pt x="18105" y="88935"/>
                      <a:pt x="24223" y="89730"/>
                    </a:cubicBezTo>
                    <a:cubicBezTo>
                      <a:pt x="32260" y="90772"/>
                      <a:pt x="40270" y="91842"/>
                      <a:pt x="48308" y="92912"/>
                    </a:cubicBezTo>
                    <a:cubicBezTo>
                      <a:pt x="52779" y="83393"/>
                      <a:pt x="57169" y="73847"/>
                      <a:pt x="61283" y="64109"/>
                    </a:cubicBezTo>
                    <a:cubicBezTo>
                      <a:pt x="65700" y="53904"/>
                      <a:pt x="69952" y="43617"/>
                      <a:pt x="74121" y="33302"/>
                    </a:cubicBezTo>
                    <a:cubicBezTo>
                      <a:pt x="67263" y="26390"/>
                      <a:pt x="60378" y="19532"/>
                      <a:pt x="53383" y="12783"/>
                    </a:cubicBezTo>
                    <a:cubicBezTo>
                      <a:pt x="48939" y="8421"/>
                      <a:pt x="44358" y="4197"/>
                      <a:pt x="39694" y="0"/>
                    </a:cubicBezTo>
                    <a:cubicBezTo>
                      <a:pt x="26609" y="10808"/>
                      <a:pt x="13414" y="21507"/>
                      <a:pt x="0" y="31931"/>
                    </a:cubicBezTo>
                    <a:cubicBezTo>
                      <a:pt x="137" y="33275"/>
                      <a:pt x="220" y="34619"/>
                      <a:pt x="357" y="35963"/>
                    </a:cubicBezTo>
                    <a:cubicBezTo>
                      <a:pt x="2030" y="53053"/>
                      <a:pt x="3923" y="70171"/>
                      <a:pt x="5898" y="87288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5" name="任意多边形: 形状 5314">
                <a:extLst>
                  <a:ext uri="{FF2B5EF4-FFF2-40B4-BE49-F238E27FC236}">
                    <a16:creationId xmlns:a16="http://schemas.microsoft.com/office/drawing/2014/main" id="{ABE9A48E-897A-1E9F-6016-F5315242DC6E}"/>
                  </a:ext>
                </a:extLst>
              </p:cNvPr>
              <p:cNvSpPr/>
              <p:nvPr/>
            </p:nvSpPr>
            <p:spPr>
              <a:xfrm>
                <a:off x="10547913" y="6539702"/>
                <a:ext cx="35634" cy="58512"/>
              </a:xfrm>
              <a:custGeom>
                <a:avLst/>
                <a:gdLst>
                  <a:gd name="connsiteX0" fmla="*/ 9299 w 35634"/>
                  <a:gd name="connsiteY0" fmla="*/ 9107 h 58512"/>
                  <a:gd name="connsiteX1" fmla="*/ 0 w 35634"/>
                  <a:gd name="connsiteY1" fmla="*/ 0 h 58512"/>
                  <a:gd name="connsiteX2" fmla="*/ 3402 w 35634"/>
                  <a:gd name="connsiteY2" fmla="*/ 58512 h 58512"/>
                  <a:gd name="connsiteX3" fmla="*/ 35634 w 35634"/>
                  <a:gd name="connsiteY3" fmla="*/ 32699 h 58512"/>
                  <a:gd name="connsiteX4" fmla="*/ 9299 w 35634"/>
                  <a:gd name="connsiteY4" fmla="*/ 9107 h 58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34" h="58512">
                    <a:moveTo>
                      <a:pt x="9299" y="9107"/>
                    </a:moveTo>
                    <a:cubicBezTo>
                      <a:pt x="6145" y="6117"/>
                      <a:pt x="3045" y="3072"/>
                      <a:pt x="0" y="0"/>
                    </a:cubicBezTo>
                    <a:cubicBezTo>
                      <a:pt x="521" y="19532"/>
                      <a:pt x="1756" y="39036"/>
                      <a:pt x="3402" y="58512"/>
                    </a:cubicBezTo>
                    <a:cubicBezTo>
                      <a:pt x="14237" y="50008"/>
                      <a:pt x="24936" y="41367"/>
                      <a:pt x="35634" y="32699"/>
                    </a:cubicBezTo>
                    <a:cubicBezTo>
                      <a:pt x="26774" y="24908"/>
                      <a:pt x="17858" y="17145"/>
                      <a:pt x="9299" y="9107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6" name="任意多边形: 形状 5315">
                <a:extLst>
                  <a:ext uri="{FF2B5EF4-FFF2-40B4-BE49-F238E27FC236}">
                    <a16:creationId xmlns:a16="http://schemas.microsoft.com/office/drawing/2014/main" id="{90D835A1-C3C7-D89F-9014-79133B63C5B2}"/>
                  </a:ext>
                </a:extLst>
              </p:cNvPr>
              <p:cNvSpPr/>
              <p:nvPr/>
            </p:nvSpPr>
            <p:spPr>
              <a:xfrm>
                <a:off x="10559845" y="6679523"/>
                <a:ext cx="35798" cy="66632"/>
              </a:xfrm>
              <a:custGeom>
                <a:avLst/>
                <a:gdLst>
                  <a:gd name="connsiteX0" fmla="*/ 7900 w 35798"/>
                  <a:gd name="connsiteY0" fmla="*/ 66632 h 66632"/>
                  <a:gd name="connsiteX1" fmla="*/ 17858 w 35798"/>
                  <a:gd name="connsiteY1" fmla="*/ 42904 h 66632"/>
                  <a:gd name="connsiteX2" fmla="*/ 35799 w 35798"/>
                  <a:gd name="connsiteY2" fmla="*/ 4637 h 66632"/>
                  <a:gd name="connsiteX3" fmla="*/ 0 w 35798"/>
                  <a:gd name="connsiteY3" fmla="*/ 0 h 66632"/>
                  <a:gd name="connsiteX4" fmla="*/ 7900 w 35798"/>
                  <a:gd name="connsiteY4" fmla="*/ 66632 h 66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98" h="66632">
                    <a:moveTo>
                      <a:pt x="7900" y="66632"/>
                    </a:moveTo>
                    <a:cubicBezTo>
                      <a:pt x="11055" y="58623"/>
                      <a:pt x="14347" y="50722"/>
                      <a:pt x="17858" y="42904"/>
                    </a:cubicBezTo>
                    <a:cubicBezTo>
                      <a:pt x="23619" y="30039"/>
                      <a:pt x="29736" y="17365"/>
                      <a:pt x="35799" y="4637"/>
                    </a:cubicBezTo>
                    <a:cubicBezTo>
                      <a:pt x="23866" y="3155"/>
                      <a:pt x="11905" y="1646"/>
                      <a:pt x="0" y="0"/>
                    </a:cubicBezTo>
                    <a:cubicBezTo>
                      <a:pt x="2606" y="22220"/>
                      <a:pt x="5295" y="44440"/>
                      <a:pt x="7900" y="6663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7" name="任意多边形: 形状 5316">
                <a:extLst>
                  <a:ext uri="{FF2B5EF4-FFF2-40B4-BE49-F238E27FC236}">
                    <a16:creationId xmlns:a16="http://schemas.microsoft.com/office/drawing/2014/main" id="{22717A15-7FFB-ED52-D4B1-27187FECD131}"/>
                  </a:ext>
                </a:extLst>
              </p:cNvPr>
              <p:cNvSpPr/>
              <p:nvPr/>
            </p:nvSpPr>
            <p:spPr>
              <a:xfrm>
                <a:off x="10489839" y="6620544"/>
                <a:ext cx="56893" cy="45290"/>
              </a:xfrm>
              <a:custGeom>
                <a:avLst/>
                <a:gdLst>
                  <a:gd name="connsiteX0" fmla="*/ 50640 w 56893"/>
                  <a:gd name="connsiteY0" fmla="*/ 796 h 45290"/>
                  <a:gd name="connsiteX1" fmla="*/ 0 w 56893"/>
                  <a:gd name="connsiteY1" fmla="*/ 35525 h 45290"/>
                  <a:gd name="connsiteX2" fmla="*/ 56894 w 56893"/>
                  <a:gd name="connsiteY2" fmla="*/ 45290 h 45290"/>
                  <a:gd name="connsiteX3" fmla="*/ 51682 w 56893"/>
                  <a:gd name="connsiteY3" fmla="*/ 0 h 45290"/>
                  <a:gd name="connsiteX4" fmla="*/ 50640 w 56893"/>
                  <a:gd name="connsiteY4" fmla="*/ 796 h 45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893" h="45290">
                    <a:moveTo>
                      <a:pt x="50640" y="796"/>
                    </a:moveTo>
                    <a:cubicBezTo>
                      <a:pt x="34345" y="13058"/>
                      <a:pt x="17502" y="24661"/>
                      <a:pt x="0" y="35525"/>
                    </a:cubicBezTo>
                    <a:cubicBezTo>
                      <a:pt x="18818" y="39502"/>
                      <a:pt x="37801" y="42602"/>
                      <a:pt x="56894" y="45290"/>
                    </a:cubicBezTo>
                    <a:cubicBezTo>
                      <a:pt x="54946" y="30203"/>
                      <a:pt x="53191" y="15115"/>
                      <a:pt x="51682" y="0"/>
                    </a:cubicBezTo>
                    <a:cubicBezTo>
                      <a:pt x="51353" y="247"/>
                      <a:pt x="50996" y="522"/>
                      <a:pt x="50640" y="796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8" name="任意多边形: 形状 5317">
                <a:extLst>
                  <a:ext uri="{FF2B5EF4-FFF2-40B4-BE49-F238E27FC236}">
                    <a16:creationId xmlns:a16="http://schemas.microsoft.com/office/drawing/2014/main" id="{D1A3568A-7580-C8F2-3DA2-041E140B9149}"/>
                  </a:ext>
                </a:extLst>
              </p:cNvPr>
              <p:cNvSpPr/>
              <p:nvPr/>
            </p:nvSpPr>
            <p:spPr>
              <a:xfrm>
                <a:off x="10612460" y="6622410"/>
                <a:ext cx="94256" cy="69484"/>
              </a:xfrm>
              <a:custGeom>
                <a:avLst/>
                <a:gdLst>
                  <a:gd name="connsiteX0" fmla="*/ 0 w 94256"/>
                  <a:gd name="connsiteY0" fmla="*/ 52203 h 69484"/>
                  <a:gd name="connsiteX1" fmla="*/ 31519 w 94256"/>
                  <a:gd name="connsiteY1" fmla="*/ 56812 h 69484"/>
                  <a:gd name="connsiteX2" fmla="*/ 94256 w 94256"/>
                  <a:gd name="connsiteY2" fmla="*/ 69485 h 69484"/>
                  <a:gd name="connsiteX3" fmla="*/ 69348 w 94256"/>
                  <a:gd name="connsiteY3" fmla="*/ 46525 h 69484"/>
                  <a:gd name="connsiteX4" fmla="*/ 23015 w 94256"/>
                  <a:gd name="connsiteY4" fmla="*/ 0 h 69484"/>
                  <a:gd name="connsiteX5" fmla="*/ 11988 w 94256"/>
                  <a:gd name="connsiteY5" fmla="*/ 26444 h 69484"/>
                  <a:gd name="connsiteX6" fmla="*/ 0 w 94256"/>
                  <a:gd name="connsiteY6" fmla="*/ 52203 h 69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4256" h="69484">
                    <a:moveTo>
                      <a:pt x="0" y="52203"/>
                    </a:moveTo>
                    <a:cubicBezTo>
                      <a:pt x="10534" y="53656"/>
                      <a:pt x="21040" y="55138"/>
                      <a:pt x="31519" y="56812"/>
                    </a:cubicBezTo>
                    <a:cubicBezTo>
                      <a:pt x="52642" y="60158"/>
                      <a:pt x="73600" y="64246"/>
                      <a:pt x="94256" y="69485"/>
                    </a:cubicBezTo>
                    <a:cubicBezTo>
                      <a:pt x="85807" y="61996"/>
                      <a:pt x="77468" y="54397"/>
                      <a:pt x="69348" y="46525"/>
                    </a:cubicBezTo>
                    <a:cubicBezTo>
                      <a:pt x="53629" y="31327"/>
                      <a:pt x="38377" y="15609"/>
                      <a:pt x="23015" y="0"/>
                    </a:cubicBezTo>
                    <a:cubicBezTo>
                      <a:pt x="19422" y="8860"/>
                      <a:pt x="15773" y="17666"/>
                      <a:pt x="11988" y="26444"/>
                    </a:cubicBezTo>
                    <a:cubicBezTo>
                      <a:pt x="8202" y="35140"/>
                      <a:pt x="4142" y="43699"/>
                      <a:pt x="0" y="5220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9" name="任意多边形: 形状 5318">
                <a:extLst>
                  <a:ext uri="{FF2B5EF4-FFF2-40B4-BE49-F238E27FC236}">
                    <a16:creationId xmlns:a16="http://schemas.microsoft.com/office/drawing/2014/main" id="{F9E1FF93-307A-0D74-853C-726ABC8347A6}"/>
                  </a:ext>
                </a:extLst>
              </p:cNvPr>
              <p:cNvSpPr/>
              <p:nvPr/>
            </p:nvSpPr>
            <p:spPr>
              <a:xfrm>
                <a:off x="10541548" y="6612040"/>
                <a:ext cx="16898" cy="55357"/>
              </a:xfrm>
              <a:custGeom>
                <a:avLst/>
                <a:gdLst>
                  <a:gd name="connsiteX0" fmla="*/ 11357 w 16898"/>
                  <a:gd name="connsiteY0" fmla="*/ 4032 h 55357"/>
                  <a:gd name="connsiteX1" fmla="*/ 11000 w 16898"/>
                  <a:gd name="connsiteY1" fmla="*/ 0 h 55357"/>
                  <a:gd name="connsiteX2" fmla="*/ 0 w 16898"/>
                  <a:gd name="connsiteY2" fmla="*/ 8449 h 55357"/>
                  <a:gd name="connsiteX3" fmla="*/ 5212 w 16898"/>
                  <a:gd name="connsiteY3" fmla="*/ 53739 h 55357"/>
                  <a:gd name="connsiteX4" fmla="*/ 16898 w 16898"/>
                  <a:gd name="connsiteY4" fmla="*/ 55358 h 55357"/>
                  <a:gd name="connsiteX5" fmla="*/ 11357 w 16898"/>
                  <a:gd name="connsiteY5" fmla="*/ 4032 h 55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98" h="55357">
                    <a:moveTo>
                      <a:pt x="11357" y="4032"/>
                    </a:moveTo>
                    <a:cubicBezTo>
                      <a:pt x="11220" y="2688"/>
                      <a:pt x="11138" y="1344"/>
                      <a:pt x="11000" y="0"/>
                    </a:cubicBezTo>
                    <a:cubicBezTo>
                      <a:pt x="7352" y="2826"/>
                      <a:pt x="3676" y="5679"/>
                      <a:pt x="0" y="8449"/>
                    </a:cubicBezTo>
                    <a:cubicBezTo>
                      <a:pt x="1481" y="23564"/>
                      <a:pt x="3265" y="38679"/>
                      <a:pt x="5212" y="53739"/>
                    </a:cubicBezTo>
                    <a:cubicBezTo>
                      <a:pt x="9108" y="54288"/>
                      <a:pt x="13003" y="54837"/>
                      <a:pt x="16898" y="55358"/>
                    </a:cubicBezTo>
                    <a:cubicBezTo>
                      <a:pt x="14896" y="38295"/>
                      <a:pt x="13003" y="21177"/>
                      <a:pt x="11357" y="403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0" name="任意多边形: 形状 5319">
                <a:extLst>
                  <a:ext uri="{FF2B5EF4-FFF2-40B4-BE49-F238E27FC236}">
                    <a16:creationId xmlns:a16="http://schemas.microsoft.com/office/drawing/2014/main" id="{2CD6344C-217C-C2F6-6292-CE2FCDFC7ACE}"/>
                  </a:ext>
                </a:extLst>
              </p:cNvPr>
              <p:cNvSpPr/>
              <p:nvPr/>
            </p:nvSpPr>
            <p:spPr>
              <a:xfrm>
                <a:off x="10536693" y="6527303"/>
                <a:ext cx="14621" cy="79415"/>
              </a:xfrm>
              <a:custGeom>
                <a:avLst/>
                <a:gdLst>
                  <a:gd name="connsiteX0" fmla="*/ 11220 w 14621"/>
                  <a:gd name="connsiteY0" fmla="*/ 12399 h 79415"/>
                  <a:gd name="connsiteX1" fmla="*/ 466 w 14621"/>
                  <a:gd name="connsiteY1" fmla="*/ 823 h 79415"/>
                  <a:gd name="connsiteX2" fmla="*/ 0 w 14621"/>
                  <a:gd name="connsiteY2" fmla="*/ 0 h 79415"/>
                  <a:gd name="connsiteX3" fmla="*/ 3593 w 14621"/>
                  <a:gd name="connsiteY3" fmla="*/ 79416 h 79415"/>
                  <a:gd name="connsiteX4" fmla="*/ 14621 w 14621"/>
                  <a:gd name="connsiteY4" fmla="*/ 70884 h 79415"/>
                  <a:gd name="connsiteX5" fmla="*/ 11220 w 14621"/>
                  <a:gd name="connsiteY5" fmla="*/ 12399 h 79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21" h="79415">
                    <a:moveTo>
                      <a:pt x="11220" y="12399"/>
                    </a:moveTo>
                    <a:cubicBezTo>
                      <a:pt x="7516" y="8641"/>
                      <a:pt x="3895" y="4801"/>
                      <a:pt x="466" y="823"/>
                    </a:cubicBezTo>
                    <a:cubicBezTo>
                      <a:pt x="247" y="576"/>
                      <a:pt x="164" y="274"/>
                      <a:pt x="0" y="0"/>
                    </a:cubicBezTo>
                    <a:cubicBezTo>
                      <a:pt x="27" y="26527"/>
                      <a:pt x="1344" y="52998"/>
                      <a:pt x="3593" y="79416"/>
                    </a:cubicBezTo>
                    <a:cubicBezTo>
                      <a:pt x="7269" y="76590"/>
                      <a:pt x="10973" y="73765"/>
                      <a:pt x="14621" y="70884"/>
                    </a:cubicBezTo>
                    <a:cubicBezTo>
                      <a:pt x="12975" y="51435"/>
                      <a:pt x="11741" y="31931"/>
                      <a:pt x="11220" y="1239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1" name="任意多边形: 形状 5320">
                <a:extLst>
                  <a:ext uri="{FF2B5EF4-FFF2-40B4-BE49-F238E27FC236}">
                    <a16:creationId xmlns:a16="http://schemas.microsoft.com/office/drawing/2014/main" id="{231B7083-B2B7-07D8-7431-98D57F3F340D}"/>
                  </a:ext>
                </a:extLst>
              </p:cNvPr>
              <p:cNvSpPr/>
              <p:nvPr/>
            </p:nvSpPr>
            <p:spPr>
              <a:xfrm>
                <a:off x="10548269" y="6677850"/>
                <a:ext cx="19476" cy="84967"/>
              </a:xfrm>
              <a:custGeom>
                <a:avLst/>
                <a:gdLst>
                  <a:gd name="connsiteX0" fmla="*/ 15279 w 19476"/>
                  <a:gd name="connsiteY0" fmla="*/ 79059 h 84967"/>
                  <a:gd name="connsiteX1" fmla="*/ 19477 w 19476"/>
                  <a:gd name="connsiteY1" fmla="*/ 68278 h 84967"/>
                  <a:gd name="connsiteX2" fmla="*/ 11549 w 19476"/>
                  <a:gd name="connsiteY2" fmla="*/ 1646 h 84967"/>
                  <a:gd name="connsiteX3" fmla="*/ 0 w 19476"/>
                  <a:gd name="connsiteY3" fmla="*/ 0 h 84967"/>
                  <a:gd name="connsiteX4" fmla="*/ 11384 w 19476"/>
                  <a:gd name="connsiteY4" fmla="*/ 80815 h 84967"/>
                  <a:gd name="connsiteX5" fmla="*/ 16679 w 19476"/>
                  <a:gd name="connsiteY5" fmla="*/ 84929 h 84967"/>
                  <a:gd name="connsiteX6" fmla="*/ 17255 w 19476"/>
                  <a:gd name="connsiteY6" fmla="*/ 84737 h 84967"/>
                  <a:gd name="connsiteX7" fmla="*/ 15279 w 19476"/>
                  <a:gd name="connsiteY7" fmla="*/ 79059 h 84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476" h="84967">
                    <a:moveTo>
                      <a:pt x="15279" y="79059"/>
                    </a:moveTo>
                    <a:cubicBezTo>
                      <a:pt x="16596" y="75438"/>
                      <a:pt x="18050" y="71872"/>
                      <a:pt x="19477" y="68278"/>
                    </a:cubicBezTo>
                    <a:cubicBezTo>
                      <a:pt x="16871" y="46086"/>
                      <a:pt x="14182" y="23866"/>
                      <a:pt x="11549" y="1646"/>
                    </a:cubicBezTo>
                    <a:cubicBezTo>
                      <a:pt x="7708" y="1124"/>
                      <a:pt x="3868" y="549"/>
                      <a:pt x="0" y="0"/>
                    </a:cubicBezTo>
                    <a:cubicBezTo>
                      <a:pt x="3621" y="26993"/>
                      <a:pt x="7681" y="53904"/>
                      <a:pt x="11384" y="80815"/>
                    </a:cubicBezTo>
                    <a:cubicBezTo>
                      <a:pt x="11714" y="83420"/>
                      <a:pt x="14100" y="85259"/>
                      <a:pt x="16679" y="84929"/>
                    </a:cubicBezTo>
                    <a:cubicBezTo>
                      <a:pt x="16898" y="84902"/>
                      <a:pt x="17063" y="84792"/>
                      <a:pt x="17255" y="84737"/>
                    </a:cubicBezTo>
                    <a:cubicBezTo>
                      <a:pt x="15389" y="83558"/>
                      <a:pt x="14457" y="81226"/>
                      <a:pt x="15279" y="7905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2" name="任意多边形: 形状 5321">
                <a:extLst>
                  <a:ext uri="{FF2B5EF4-FFF2-40B4-BE49-F238E27FC236}">
                    <a16:creationId xmlns:a16="http://schemas.microsoft.com/office/drawing/2014/main" id="{82A61D9E-D954-4D83-9DE4-89F7D8CE5526}"/>
                  </a:ext>
                </a:extLst>
              </p:cNvPr>
              <p:cNvSpPr/>
              <p:nvPr/>
            </p:nvSpPr>
            <p:spPr>
              <a:xfrm>
                <a:off x="10536666" y="6516385"/>
                <a:ext cx="10945" cy="6912"/>
              </a:xfrm>
              <a:custGeom>
                <a:avLst/>
                <a:gdLst>
                  <a:gd name="connsiteX0" fmla="*/ 8723 w 10945"/>
                  <a:gd name="connsiteY0" fmla="*/ 4553 h 6912"/>
                  <a:gd name="connsiteX1" fmla="*/ 10945 w 10945"/>
                  <a:gd name="connsiteY1" fmla="*/ 6913 h 6912"/>
                  <a:gd name="connsiteX2" fmla="*/ 10918 w 10945"/>
                  <a:gd name="connsiteY2" fmla="*/ 5459 h 6912"/>
                  <a:gd name="connsiteX3" fmla="*/ 5459 w 10945"/>
                  <a:gd name="connsiteY3" fmla="*/ 0 h 6912"/>
                  <a:gd name="connsiteX4" fmla="*/ 0 w 10945"/>
                  <a:gd name="connsiteY4" fmla="*/ 5377 h 6912"/>
                  <a:gd name="connsiteX5" fmla="*/ 1015 w 10945"/>
                  <a:gd name="connsiteY5" fmla="*/ 4060 h 6912"/>
                  <a:gd name="connsiteX6" fmla="*/ 8723 w 10945"/>
                  <a:gd name="connsiteY6" fmla="*/ 4553 h 6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45" h="6912">
                    <a:moveTo>
                      <a:pt x="8723" y="4553"/>
                    </a:moveTo>
                    <a:cubicBezTo>
                      <a:pt x="9436" y="5349"/>
                      <a:pt x="10205" y="6117"/>
                      <a:pt x="10945" y="6913"/>
                    </a:cubicBezTo>
                    <a:cubicBezTo>
                      <a:pt x="10945" y="6419"/>
                      <a:pt x="10918" y="5953"/>
                      <a:pt x="10918" y="5459"/>
                    </a:cubicBezTo>
                    <a:cubicBezTo>
                      <a:pt x="10918" y="2441"/>
                      <a:pt x="8476" y="0"/>
                      <a:pt x="5459" y="0"/>
                    </a:cubicBezTo>
                    <a:cubicBezTo>
                      <a:pt x="2469" y="0"/>
                      <a:pt x="55" y="2414"/>
                      <a:pt x="0" y="5377"/>
                    </a:cubicBezTo>
                    <a:cubicBezTo>
                      <a:pt x="274" y="4910"/>
                      <a:pt x="576" y="4444"/>
                      <a:pt x="1015" y="4060"/>
                    </a:cubicBezTo>
                    <a:cubicBezTo>
                      <a:pt x="3292" y="2057"/>
                      <a:pt x="6721" y="2277"/>
                      <a:pt x="8723" y="455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3" name="任意多边形: 形状 5322">
                <a:extLst>
                  <a:ext uri="{FF2B5EF4-FFF2-40B4-BE49-F238E27FC236}">
                    <a16:creationId xmlns:a16="http://schemas.microsoft.com/office/drawing/2014/main" id="{6ED4A502-BC87-CCD4-52A4-ED739A37F009}"/>
                  </a:ext>
                </a:extLst>
              </p:cNvPr>
              <p:cNvSpPr/>
              <p:nvPr/>
            </p:nvSpPr>
            <p:spPr>
              <a:xfrm>
                <a:off x="10551314" y="6572401"/>
                <a:ext cx="40928" cy="39666"/>
              </a:xfrm>
              <a:custGeom>
                <a:avLst/>
                <a:gdLst>
                  <a:gd name="connsiteX0" fmla="*/ 32233 w 40928"/>
                  <a:gd name="connsiteY0" fmla="*/ 0 h 39666"/>
                  <a:gd name="connsiteX1" fmla="*/ 0 w 40928"/>
                  <a:gd name="connsiteY1" fmla="*/ 25814 h 39666"/>
                  <a:gd name="connsiteX2" fmla="*/ 1234 w 40928"/>
                  <a:gd name="connsiteY2" fmla="*/ 39667 h 39666"/>
                  <a:gd name="connsiteX3" fmla="*/ 40929 w 40928"/>
                  <a:gd name="connsiteY3" fmla="*/ 7736 h 39666"/>
                  <a:gd name="connsiteX4" fmla="*/ 32233 w 40928"/>
                  <a:gd name="connsiteY4" fmla="*/ 0 h 39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28" h="39666">
                    <a:moveTo>
                      <a:pt x="32233" y="0"/>
                    </a:moveTo>
                    <a:cubicBezTo>
                      <a:pt x="21534" y="8669"/>
                      <a:pt x="10836" y="17310"/>
                      <a:pt x="0" y="25814"/>
                    </a:cubicBezTo>
                    <a:cubicBezTo>
                      <a:pt x="384" y="30422"/>
                      <a:pt x="796" y="35058"/>
                      <a:pt x="1234" y="39667"/>
                    </a:cubicBezTo>
                    <a:cubicBezTo>
                      <a:pt x="14649" y="29243"/>
                      <a:pt x="27844" y="18572"/>
                      <a:pt x="40929" y="7736"/>
                    </a:cubicBezTo>
                    <a:cubicBezTo>
                      <a:pt x="38048" y="5157"/>
                      <a:pt x="35140" y="2579"/>
                      <a:pt x="32233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4" name="任意多边形: 形状 5323">
                <a:extLst>
                  <a:ext uri="{FF2B5EF4-FFF2-40B4-BE49-F238E27FC236}">
                    <a16:creationId xmlns:a16="http://schemas.microsoft.com/office/drawing/2014/main" id="{935C8F89-05D5-C8C8-47C0-430BA7F37E02}"/>
                  </a:ext>
                </a:extLst>
              </p:cNvPr>
              <p:cNvSpPr/>
              <p:nvPr/>
            </p:nvSpPr>
            <p:spPr>
              <a:xfrm>
                <a:off x="10473325" y="6606773"/>
                <a:ext cx="68195" cy="49295"/>
              </a:xfrm>
              <a:custGeom>
                <a:avLst/>
                <a:gdLst>
                  <a:gd name="connsiteX0" fmla="*/ 3813 w 68195"/>
                  <a:gd name="connsiteY0" fmla="*/ 46608 h 49295"/>
                  <a:gd name="connsiteX1" fmla="*/ 16514 w 68195"/>
                  <a:gd name="connsiteY1" fmla="*/ 49296 h 49295"/>
                  <a:gd name="connsiteX2" fmla="*/ 67154 w 68195"/>
                  <a:gd name="connsiteY2" fmla="*/ 14567 h 49295"/>
                  <a:gd name="connsiteX3" fmla="*/ 68196 w 68195"/>
                  <a:gd name="connsiteY3" fmla="*/ 13771 h 49295"/>
                  <a:gd name="connsiteX4" fmla="*/ 67840 w 68195"/>
                  <a:gd name="connsiteY4" fmla="*/ 10452 h 49295"/>
                  <a:gd name="connsiteX5" fmla="*/ 66962 w 68195"/>
                  <a:gd name="connsiteY5" fmla="*/ 0 h 49295"/>
                  <a:gd name="connsiteX6" fmla="*/ 60104 w 68195"/>
                  <a:gd name="connsiteY6" fmla="*/ 5267 h 49295"/>
                  <a:gd name="connsiteX7" fmla="*/ 1619 w 68195"/>
                  <a:gd name="connsiteY7" fmla="*/ 45647 h 49295"/>
                  <a:gd name="connsiteX8" fmla="*/ 0 w 68195"/>
                  <a:gd name="connsiteY8" fmla="*/ 47156 h 49295"/>
                  <a:gd name="connsiteX9" fmla="*/ 3813 w 68195"/>
                  <a:gd name="connsiteY9" fmla="*/ 46608 h 49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195" h="49295">
                    <a:moveTo>
                      <a:pt x="3813" y="46608"/>
                    </a:moveTo>
                    <a:cubicBezTo>
                      <a:pt x="8010" y="47595"/>
                      <a:pt x="12262" y="48418"/>
                      <a:pt x="16514" y="49296"/>
                    </a:cubicBezTo>
                    <a:cubicBezTo>
                      <a:pt x="34016" y="38432"/>
                      <a:pt x="50859" y="26801"/>
                      <a:pt x="67154" y="14567"/>
                    </a:cubicBezTo>
                    <a:cubicBezTo>
                      <a:pt x="67510" y="14293"/>
                      <a:pt x="67840" y="14018"/>
                      <a:pt x="68196" y="13771"/>
                    </a:cubicBezTo>
                    <a:cubicBezTo>
                      <a:pt x="68086" y="12674"/>
                      <a:pt x="67949" y="11549"/>
                      <a:pt x="67840" y="10452"/>
                    </a:cubicBezTo>
                    <a:cubicBezTo>
                      <a:pt x="67510" y="6968"/>
                      <a:pt x="67263" y="3484"/>
                      <a:pt x="66962" y="0"/>
                    </a:cubicBezTo>
                    <a:cubicBezTo>
                      <a:pt x="64685" y="1756"/>
                      <a:pt x="62408" y="3539"/>
                      <a:pt x="60104" y="5267"/>
                    </a:cubicBezTo>
                    <a:cubicBezTo>
                      <a:pt x="41313" y="19477"/>
                      <a:pt x="22055" y="33220"/>
                      <a:pt x="1619" y="45647"/>
                    </a:cubicBezTo>
                    <a:cubicBezTo>
                      <a:pt x="960" y="46031"/>
                      <a:pt x="412" y="46553"/>
                      <a:pt x="0" y="47156"/>
                    </a:cubicBezTo>
                    <a:cubicBezTo>
                      <a:pt x="1180" y="46525"/>
                      <a:pt x="2496" y="46278"/>
                      <a:pt x="3813" y="46608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5" name="任意多边形: 形状 5324">
                <a:extLst>
                  <a:ext uri="{FF2B5EF4-FFF2-40B4-BE49-F238E27FC236}">
                    <a16:creationId xmlns:a16="http://schemas.microsoft.com/office/drawing/2014/main" id="{8A621E99-4C70-83C9-1063-E8C9CB940F3D}"/>
                  </a:ext>
                </a:extLst>
              </p:cNvPr>
              <p:cNvSpPr/>
              <p:nvPr/>
            </p:nvSpPr>
            <p:spPr>
              <a:xfrm>
                <a:off x="10592654" y="6507705"/>
                <a:ext cx="77660" cy="64915"/>
              </a:xfrm>
              <a:custGeom>
                <a:avLst/>
                <a:gdLst>
                  <a:gd name="connsiteX0" fmla="*/ 13250 w 77660"/>
                  <a:gd name="connsiteY0" fmla="*/ 61130 h 64915"/>
                  <a:gd name="connsiteX1" fmla="*/ 72119 w 77660"/>
                  <a:gd name="connsiteY1" fmla="*/ 13096 h 64915"/>
                  <a:gd name="connsiteX2" fmla="*/ 77660 w 77660"/>
                  <a:gd name="connsiteY2" fmla="*/ 752 h 64915"/>
                  <a:gd name="connsiteX3" fmla="*/ 72311 w 77660"/>
                  <a:gd name="connsiteY3" fmla="*/ 916 h 64915"/>
                  <a:gd name="connsiteX4" fmla="*/ 6090 w 77660"/>
                  <a:gd name="connsiteY4" fmla="*/ 52379 h 64915"/>
                  <a:gd name="connsiteX5" fmla="*/ 0 w 77660"/>
                  <a:gd name="connsiteY5" fmla="*/ 57317 h 64915"/>
                  <a:gd name="connsiteX6" fmla="*/ 8669 w 77660"/>
                  <a:gd name="connsiteY6" fmla="*/ 64915 h 64915"/>
                  <a:gd name="connsiteX7" fmla="*/ 13250 w 77660"/>
                  <a:gd name="connsiteY7" fmla="*/ 61130 h 64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660" h="64915">
                    <a:moveTo>
                      <a:pt x="13250" y="61130"/>
                    </a:moveTo>
                    <a:cubicBezTo>
                      <a:pt x="32672" y="44972"/>
                      <a:pt x="52039" y="28677"/>
                      <a:pt x="72119" y="13096"/>
                    </a:cubicBezTo>
                    <a:cubicBezTo>
                      <a:pt x="73957" y="8981"/>
                      <a:pt x="75767" y="4839"/>
                      <a:pt x="77660" y="752"/>
                    </a:cubicBezTo>
                    <a:cubicBezTo>
                      <a:pt x="76042" y="-263"/>
                      <a:pt x="73929" y="-291"/>
                      <a:pt x="72311" y="916"/>
                    </a:cubicBezTo>
                    <a:cubicBezTo>
                      <a:pt x="49625" y="17458"/>
                      <a:pt x="27761" y="34822"/>
                      <a:pt x="6090" y="52379"/>
                    </a:cubicBezTo>
                    <a:cubicBezTo>
                      <a:pt x="4060" y="54024"/>
                      <a:pt x="2030" y="55671"/>
                      <a:pt x="0" y="57317"/>
                    </a:cubicBezTo>
                    <a:cubicBezTo>
                      <a:pt x="2908" y="59840"/>
                      <a:pt x="5816" y="62364"/>
                      <a:pt x="8669" y="64915"/>
                    </a:cubicBezTo>
                    <a:cubicBezTo>
                      <a:pt x="10178" y="63653"/>
                      <a:pt x="11714" y="62391"/>
                      <a:pt x="13250" y="6113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6" name="任意多边形: 形状 5325">
                <a:extLst>
                  <a:ext uri="{FF2B5EF4-FFF2-40B4-BE49-F238E27FC236}">
                    <a16:creationId xmlns:a16="http://schemas.microsoft.com/office/drawing/2014/main" id="{F8FA9F48-26DA-D007-50CB-F196ADB91951}"/>
                  </a:ext>
                </a:extLst>
              </p:cNvPr>
              <p:cNvSpPr/>
              <p:nvPr/>
            </p:nvSpPr>
            <p:spPr>
              <a:xfrm>
                <a:off x="10540286" y="6598215"/>
                <a:ext cx="12262" cy="22301"/>
              </a:xfrm>
              <a:custGeom>
                <a:avLst/>
                <a:gdLst>
                  <a:gd name="connsiteX0" fmla="*/ 1262 w 12262"/>
                  <a:gd name="connsiteY0" fmla="*/ 22302 h 22301"/>
                  <a:gd name="connsiteX1" fmla="*/ 12262 w 12262"/>
                  <a:gd name="connsiteY1" fmla="*/ 13853 h 22301"/>
                  <a:gd name="connsiteX2" fmla="*/ 11028 w 12262"/>
                  <a:gd name="connsiteY2" fmla="*/ 0 h 22301"/>
                  <a:gd name="connsiteX3" fmla="*/ 0 w 12262"/>
                  <a:gd name="connsiteY3" fmla="*/ 8532 h 22301"/>
                  <a:gd name="connsiteX4" fmla="*/ 878 w 12262"/>
                  <a:gd name="connsiteY4" fmla="*/ 18983 h 22301"/>
                  <a:gd name="connsiteX5" fmla="*/ 1262 w 12262"/>
                  <a:gd name="connsiteY5" fmla="*/ 22302 h 2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62" h="22301">
                    <a:moveTo>
                      <a:pt x="1262" y="22302"/>
                    </a:moveTo>
                    <a:cubicBezTo>
                      <a:pt x="4965" y="19504"/>
                      <a:pt x="8614" y="16679"/>
                      <a:pt x="12262" y="13853"/>
                    </a:cubicBezTo>
                    <a:cubicBezTo>
                      <a:pt x="11823" y="9244"/>
                      <a:pt x="11412" y="4608"/>
                      <a:pt x="11028" y="0"/>
                    </a:cubicBezTo>
                    <a:cubicBezTo>
                      <a:pt x="7379" y="2880"/>
                      <a:pt x="3703" y="5706"/>
                      <a:pt x="0" y="8532"/>
                    </a:cubicBezTo>
                    <a:cubicBezTo>
                      <a:pt x="302" y="12015"/>
                      <a:pt x="549" y="15499"/>
                      <a:pt x="878" y="18983"/>
                    </a:cubicBezTo>
                    <a:cubicBezTo>
                      <a:pt x="1015" y="20108"/>
                      <a:pt x="1152" y="21205"/>
                      <a:pt x="1262" y="2230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7" name="任意多边形: 形状 5326">
                <a:extLst>
                  <a:ext uri="{FF2B5EF4-FFF2-40B4-BE49-F238E27FC236}">
                    <a16:creationId xmlns:a16="http://schemas.microsoft.com/office/drawing/2014/main" id="{A86AC276-03C9-675F-A8C7-D90E923AE044}"/>
                  </a:ext>
                </a:extLst>
              </p:cNvPr>
              <p:cNvSpPr/>
              <p:nvPr/>
            </p:nvSpPr>
            <p:spPr>
              <a:xfrm>
                <a:off x="10600856" y="6613439"/>
                <a:ext cx="34701" cy="61173"/>
              </a:xfrm>
              <a:custGeom>
                <a:avLst/>
                <a:gdLst>
                  <a:gd name="connsiteX0" fmla="*/ 0 w 34701"/>
                  <a:gd name="connsiteY0" fmla="*/ 59610 h 61173"/>
                  <a:gd name="connsiteX1" fmla="*/ 11631 w 34701"/>
                  <a:gd name="connsiteY1" fmla="*/ 61173 h 61173"/>
                  <a:gd name="connsiteX2" fmla="*/ 23674 w 34701"/>
                  <a:gd name="connsiteY2" fmla="*/ 35414 h 61173"/>
                  <a:gd name="connsiteX3" fmla="*/ 34702 w 34701"/>
                  <a:gd name="connsiteY3" fmla="*/ 8970 h 61173"/>
                  <a:gd name="connsiteX4" fmla="*/ 25841 w 34701"/>
                  <a:gd name="connsiteY4" fmla="*/ 0 h 61173"/>
                  <a:gd name="connsiteX5" fmla="*/ 13003 w 34701"/>
                  <a:gd name="connsiteY5" fmla="*/ 30806 h 61173"/>
                  <a:gd name="connsiteX6" fmla="*/ 0 w 34701"/>
                  <a:gd name="connsiteY6" fmla="*/ 59610 h 61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01" h="61173">
                    <a:moveTo>
                      <a:pt x="0" y="59610"/>
                    </a:moveTo>
                    <a:cubicBezTo>
                      <a:pt x="3868" y="60131"/>
                      <a:pt x="7763" y="60652"/>
                      <a:pt x="11631" y="61173"/>
                    </a:cubicBezTo>
                    <a:cubicBezTo>
                      <a:pt x="15773" y="52669"/>
                      <a:pt x="19834" y="44110"/>
                      <a:pt x="23674" y="35414"/>
                    </a:cubicBezTo>
                    <a:cubicBezTo>
                      <a:pt x="27432" y="26664"/>
                      <a:pt x="31081" y="17831"/>
                      <a:pt x="34702" y="8970"/>
                    </a:cubicBezTo>
                    <a:cubicBezTo>
                      <a:pt x="31766" y="5980"/>
                      <a:pt x="28804" y="2962"/>
                      <a:pt x="25841" y="0"/>
                    </a:cubicBezTo>
                    <a:cubicBezTo>
                      <a:pt x="21671" y="10314"/>
                      <a:pt x="17420" y="20601"/>
                      <a:pt x="13003" y="30806"/>
                    </a:cubicBezTo>
                    <a:cubicBezTo>
                      <a:pt x="8861" y="40545"/>
                      <a:pt x="4444" y="50091"/>
                      <a:pt x="0" y="5961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8" name="任意多边形: 形状 5327">
                <a:extLst>
                  <a:ext uri="{FF2B5EF4-FFF2-40B4-BE49-F238E27FC236}">
                    <a16:creationId xmlns:a16="http://schemas.microsoft.com/office/drawing/2014/main" id="{07925D30-34D0-5E35-DC45-E78A56AC3D76}"/>
                  </a:ext>
                </a:extLst>
              </p:cNvPr>
              <p:cNvSpPr/>
              <p:nvPr/>
            </p:nvSpPr>
            <p:spPr>
              <a:xfrm>
                <a:off x="10565579" y="6684132"/>
                <a:ext cx="41559" cy="79205"/>
              </a:xfrm>
              <a:custGeom>
                <a:avLst/>
                <a:gdLst>
                  <a:gd name="connsiteX0" fmla="*/ 30066 w 41559"/>
                  <a:gd name="connsiteY0" fmla="*/ 0 h 79205"/>
                  <a:gd name="connsiteX1" fmla="*/ 12125 w 41559"/>
                  <a:gd name="connsiteY1" fmla="*/ 38268 h 79205"/>
                  <a:gd name="connsiteX2" fmla="*/ 2167 w 41559"/>
                  <a:gd name="connsiteY2" fmla="*/ 61996 h 79205"/>
                  <a:gd name="connsiteX3" fmla="*/ 3511 w 41559"/>
                  <a:gd name="connsiteY3" fmla="*/ 73326 h 79205"/>
                  <a:gd name="connsiteX4" fmla="*/ 0 w 41559"/>
                  <a:gd name="connsiteY4" fmla="*/ 78428 h 79205"/>
                  <a:gd name="connsiteX5" fmla="*/ 741 w 41559"/>
                  <a:gd name="connsiteY5" fmla="*/ 78894 h 79205"/>
                  <a:gd name="connsiteX6" fmla="*/ 6858 w 41559"/>
                  <a:gd name="connsiteY6" fmla="*/ 76124 h 79205"/>
                  <a:gd name="connsiteX7" fmla="*/ 21452 w 41559"/>
                  <a:gd name="connsiteY7" fmla="*/ 42547 h 79205"/>
                  <a:gd name="connsiteX8" fmla="*/ 41560 w 41559"/>
                  <a:gd name="connsiteY8" fmla="*/ 1454 h 79205"/>
                  <a:gd name="connsiteX9" fmla="*/ 33714 w 41559"/>
                  <a:gd name="connsiteY9" fmla="*/ 466 h 79205"/>
                  <a:gd name="connsiteX10" fmla="*/ 30066 w 41559"/>
                  <a:gd name="connsiteY10" fmla="*/ 0 h 79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559" h="79205">
                    <a:moveTo>
                      <a:pt x="30066" y="0"/>
                    </a:moveTo>
                    <a:cubicBezTo>
                      <a:pt x="24003" y="12728"/>
                      <a:pt x="17913" y="25402"/>
                      <a:pt x="12125" y="38268"/>
                    </a:cubicBezTo>
                    <a:cubicBezTo>
                      <a:pt x="8614" y="46085"/>
                      <a:pt x="5322" y="54013"/>
                      <a:pt x="2167" y="61996"/>
                    </a:cubicBezTo>
                    <a:cubicBezTo>
                      <a:pt x="2606" y="65782"/>
                      <a:pt x="3072" y="69540"/>
                      <a:pt x="3511" y="73326"/>
                    </a:cubicBezTo>
                    <a:cubicBezTo>
                      <a:pt x="3813" y="75712"/>
                      <a:pt x="2250" y="77824"/>
                      <a:pt x="0" y="78428"/>
                    </a:cubicBezTo>
                    <a:cubicBezTo>
                      <a:pt x="247" y="78592"/>
                      <a:pt x="466" y="78785"/>
                      <a:pt x="741" y="78894"/>
                    </a:cubicBezTo>
                    <a:cubicBezTo>
                      <a:pt x="3182" y="79827"/>
                      <a:pt x="5925" y="78592"/>
                      <a:pt x="6858" y="76124"/>
                    </a:cubicBezTo>
                    <a:cubicBezTo>
                      <a:pt x="11302" y="64684"/>
                      <a:pt x="16267" y="53547"/>
                      <a:pt x="21452" y="42547"/>
                    </a:cubicBezTo>
                    <a:cubicBezTo>
                      <a:pt x="27953" y="28721"/>
                      <a:pt x="34784" y="15115"/>
                      <a:pt x="41560" y="1454"/>
                    </a:cubicBezTo>
                    <a:cubicBezTo>
                      <a:pt x="38954" y="1124"/>
                      <a:pt x="36320" y="796"/>
                      <a:pt x="33714" y="466"/>
                    </a:cubicBezTo>
                    <a:cubicBezTo>
                      <a:pt x="32480" y="329"/>
                      <a:pt x="31273" y="164"/>
                      <a:pt x="30066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9" name="任意多边形: 形状 5328">
                <a:extLst>
                  <a:ext uri="{FF2B5EF4-FFF2-40B4-BE49-F238E27FC236}">
                    <a16:creationId xmlns:a16="http://schemas.microsoft.com/office/drawing/2014/main" id="{9AB5E9D2-3134-3D0E-7370-430FCB1ABB82}"/>
                  </a:ext>
                </a:extLst>
              </p:cNvPr>
              <p:cNvSpPr/>
              <p:nvPr/>
            </p:nvSpPr>
            <p:spPr>
              <a:xfrm>
                <a:off x="10631361" y="6504637"/>
                <a:ext cx="49647" cy="106278"/>
              </a:xfrm>
              <a:custGeom>
                <a:avLst/>
                <a:gdLst>
                  <a:gd name="connsiteX0" fmla="*/ 39255 w 49647"/>
                  <a:gd name="connsiteY0" fmla="*/ 11583 h 106278"/>
                  <a:gd name="connsiteX1" fmla="*/ 33412 w 49647"/>
                  <a:gd name="connsiteY1" fmla="*/ 16164 h 106278"/>
                  <a:gd name="connsiteX2" fmla="*/ 21425 w 49647"/>
                  <a:gd name="connsiteY2" fmla="*/ 44008 h 106278"/>
                  <a:gd name="connsiteX3" fmla="*/ 0 w 49647"/>
                  <a:gd name="connsiteY3" fmla="*/ 97226 h 106278"/>
                  <a:gd name="connsiteX4" fmla="*/ 8806 w 49647"/>
                  <a:gd name="connsiteY4" fmla="*/ 106278 h 106278"/>
                  <a:gd name="connsiteX5" fmla="*/ 37527 w 49647"/>
                  <a:gd name="connsiteY5" fmla="*/ 34708 h 106278"/>
                  <a:gd name="connsiteX6" fmla="*/ 49158 w 49647"/>
                  <a:gd name="connsiteY6" fmla="*/ 7743 h 106278"/>
                  <a:gd name="connsiteX7" fmla="*/ 46470 w 49647"/>
                  <a:gd name="connsiteY7" fmla="*/ 500 h 106278"/>
                  <a:gd name="connsiteX8" fmla="*/ 39228 w 49647"/>
                  <a:gd name="connsiteY8" fmla="*/ 3189 h 106278"/>
                  <a:gd name="connsiteX9" fmla="*/ 38954 w 49647"/>
                  <a:gd name="connsiteY9" fmla="*/ 3792 h 106278"/>
                  <a:gd name="connsiteX10" fmla="*/ 40215 w 49647"/>
                  <a:gd name="connsiteY10" fmla="*/ 4944 h 106278"/>
                  <a:gd name="connsiteX11" fmla="*/ 39255 w 49647"/>
                  <a:gd name="connsiteY11" fmla="*/ 11583 h 10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9647" h="106278">
                    <a:moveTo>
                      <a:pt x="39255" y="11583"/>
                    </a:moveTo>
                    <a:cubicBezTo>
                      <a:pt x="37280" y="13092"/>
                      <a:pt x="35360" y="14628"/>
                      <a:pt x="33412" y="16164"/>
                    </a:cubicBezTo>
                    <a:cubicBezTo>
                      <a:pt x="29298" y="25409"/>
                      <a:pt x="25293" y="34681"/>
                      <a:pt x="21425" y="44008"/>
                    </a:cubicBezTo>
                    <a:cubicBezTo>
                      <a:pt x="14128" y="61674"/>
                      <a:pt x="7133" y="79477"/>
                      <a:pt x="0" y="97226"/>
                    </a:cubicBezTo>
                    <a:cubicBezTo>
                      <a:pt x="2935" y="100243"/>
                      <a:pt x="5870" y="103261"/>
                      <a:pt x="8806" y="106278"/>
                    </a:cubicBezTo>
                    <a:cubicBezTo>
                      <a:pt x="18352" y="82412"/>
                      <a:pt x="27624" y="58409"/>
                      <a:pt x="37527" y="34708"/>
                    </a:cubicBezTo>
                    <a:cubicBezTo>
                      <a:pt x="41285" y="25683"/>
                      <a:pt x="45153" y="16658"/>
                      <a:pt x="49158" y="7743"/>
                    </a:cubicBezTo>
                    <a:cubicBezTo>
                      <a:pt x="50393" y="4999"/>
                      <a:pt x="49213" y="1763"/>
                      <a:pt x="46470" y="500"/>
                    </a:cubicBezTo>
                    <a:cubicBezTo>
                      <a:pt x="43727" y="-761"/>
                      <a:pt x="40490" y="446"/>
                      <a:pt x="39228" y="3189"/>
                    </a:cubicBezTo>
                    <a:cubicBezTo>
                      <a:pt x="39146" y="3381"/>
                      <a:pt x="39036" y="3600"/>
                      <a:pt x="38954" y="3792"/>
                    </a:cubicBezTo>
                    <a:cubicBezTo>
                      <a:pt x="39420" y="4094"/>
                      <a:pt x="39859" y="4451"/>
                      <a:pt x="40215" y="4944"/>
                    </a:cubicBezTo>
                    <a:cubicBezTo>
                      <a:pt x="41779" y="7029"/>
                      <a:pt x="41340" y="10020"/>
                      <a:pt x="39255" y="1158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0" name="任意多边形: 形状 5329">
                <a:extLst>
                  <a:ext uri="{FF2B5EF4-FFF2-40B4-BE49-F238E27FC236}">
                    <a16:creationId xmlns:a16="http://schemas.microsoft.com/office/drawing/2014/main" id="{DD61F972-D313-27FA-D8BA-3404A07E0F36}"/>
                  </a:ext>
                </a:extLst>
              </p:cNvPr>
              <p:cNvSpPr/>
              <p:nvPr/>
            </p:nvSpPr>
            <p:spPr>
              <a:xfrm>
                <a:off x="10563249" y="6746128"/>
                <a:ext cx="5878" cy="16431"/>
              </a:xfrm>
              <a:custGeom>
                <a:avLst/>
                <a:gdLst>
                  <a:gd name="connsiteX0" fmla="*/ 5841 w 5878"/>
                  <a:gd name="connsiteY0" fmla="*/ 11330 h 16431"/>
                  <a:gd name="connsiteX1" fmla="*/ 4497 w 5878"/>
                  <a:gd name="connsiteY1" fmla="*/ 0 h 16431"/>
                  <a:gd name="connsiteX2" fmla="*/ 300 w 5878"/>
                  <a:gd name="connsiteY2" fmla="*/ 10781 h 16431"/>
                  <a:gd name="connsiteX3" fmla="*/ 2330 w 5878"/>
                  <a:gd name="connsiteY3" fmla="*/ 16432 h 16431"/>
                  <a:gd name="connsiteX4" fmla="*/ 5841 w 5878"/>
                  <a:gd name="connsiteY4" fmla="*/ 11330 h 16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78" h="16431">
                    <a:moveTo>
                      <a:pt x="5841" y="11330"/>
                    </a:moveTo>
                    <a:cubicBezTo>
                      <a:pt x="5402" y="7571"/>
                      <a:pt x="4936" y="3786"/>
                      <a:pt x="4497" y="0"/>
                    </a:cubicBezTo>
                    <a:cubicBezTo>
                      <a:pt x="3071" y="3594"/>
                      <a:pt x="1617" y="7133"/>
                      <a:pt x="300" y="10781"/>
                    </a:cubicBezTo>
                    <a:cubicBezTo>
                      <a:pt x="-523" y="12948"/>
                      <a:pt x="410" y="15252"/>
                      <a:pt x="2330" y="16432"/>
                    </a:cubicBezTo>
                    <a:cubicBezTo>
                      <a:pt x="4580" y="15828"/>
                      <a:pt x="6143" y="13716"/>
                      <a:pt x="5841" y="1133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1" name="任意多边形: 形状 5330">
                <a:extLst>
                  <a:ext uri="{FF2B5EF4-FFF2-40B4-BE49-F238E27FC236}">
                    <a16:creationId xmlns:a16="http://schemas.microsoft.com/office/drawing/2014/main" id="{127D4BDB-46FE-4659-0A65-A7F90F5D7BAE}"/>
                  </a:ext>
                </a:extLst>
              </p:cNvPr>
              <p:cNvSpPr/>
              <p:nvPr/>
            </p:nvSpPr>
            <p:spPr>
              <a:xfrm>
                <a:off x="10664773" y="6508430"/>
                <a:ext cx="7741" cy="12344"/>
              </a:xfrm>
              <a:custGeom>
                <a:avLst/>
                <a:gdLst>
                  <a:gd name="connsiteX0" fmla="*/ 5843 w 7741"/>
                  <a:gd name="connsiteY0" fmla="*/ 7791 h 12344"/>
                  <a:gd name="connsiteX1" fmla="*/ 6803 w 7741"/>
                  <a:gd name="connsiteY1" fmla="*/ 1152 h 12344"/>
                  <a:gd name="connsiteX2" fmla="*/ 5541 w 7741"/>
                  <a:gd name="connsiteY2" fmla="*/ 0 h 12344"/>
                  <a:gd name="connsiteX3" fmla="*/ 0 w 7741"/>
                  <a:gd name="connsiteY3" fmla="*/ 12344 h 12344"/>
                  <a:gd name="connsiteX4" fmla="*/ 5843 w 7741"/>
                  <a:gd name="connsiteY4" fmla="*/ 7791 h 12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41" h="12344">
                    <a:moveTo>
                      <a:pt x="5843" y="7791"/>
                    </a:moveTo>
                    <a:cubicBezTo>
                      <a:pt x="7928" y="6227"/>
                      <a:pt x="8367" y="3264"/>
                      <a:pt x="6803" y="1152"/>
                    </a:cubicBezTo>
                    <a:cubicBezTo>
                      <a:pt x="6446" y="686"/>
                      <a:pt x="6008" y="302"/>
                      <a:pt x="5541" y="0"/>
                    </a:cubicBezTo>
                    <a:cubicBezTo>
                      <a:pt x="3648" y="4087"/>
                      <a:pt x="1838" y="8230"/>
                      <a:pt x="0" y="12344"/>
                    </a:cubicBezTo>
                    <a:cubicBezTo>
                      <a:pt x="1948" y="10836"/>
                      <a:pt x="3868" y="9299"/>
                      <a:pt x="5843" y="779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2" name="任意多边形: 形状 5331">
                <a:extLst>
                  <a:ext uri="{FF2B5EF4-FFF2-40B4-BE49-F238E27FC236}">
                    <a16:creationId xmlns:a16="http://schemas.microsoft.com/office/drawing/2014/main" id="{35A1907C-58DF-EAEB-8CE1-085DC43C77CE}"/>
                  </a:ext>
                </a:extLst>
              </p:cNvPr>
              <p:cNvSpPr/>
              <p:nvPr/>
            </p:nvSpPr>
            <p:spPr>
              <a:xfrm>
                <a:off x="10470416" y="6653874"/>
                <a:ext cx="77880" cy="23975"/>
              </a:xfrm>
              <a:custGeom>
                <a:avLst/>
                <a:gdLst>
                  <a:gd name="connsiteX0" fmla="*/ 4171 w 77880"/>
                  <a:gd name="connsiteY0" fmla="*/ 10122 h 23975"/>
                  <a:gd name="connsiteX1" fmla="*/ 51957 w 77880"/>
                  <a:gd name="connsiteY1" fmla="*/ 19943 h 23975"/>
                  <a:gd name="connsiteX2" fmla="*/ 77881 w 77880"/>
                  <a:gd name="connsiteY2" fmla="*/ 23976 h 23975"/>
                  <a:gd name="connsiteX3" fmla="*/ 77332 w 77880"/>
                  <a:gd name="connsiteY3" fmla="*/ 20107 h 23975"/>
                  <a:gd name="connsiteX4" fmla="*/ 76317 w 77880"/>
                  <a:gd name="connsiteY4" fmla="*/ 11960 h 23975"/>
                  <a:gd name="connsiteX5" fmla="*/ 19423 w 77880"/>
                  <a:gd name="connsiteY5" fmla="*/ 2195 h 23975"/>
                  <a:gd name="connsiteX6" fmla="*/ 10206 w 77880"/>
                  <a:gd name="connsiteY6" fmla="*/ 7873 h 23975"/>
                  <a:gd name="connsiteX7" fmla="*/ 2717 w 77880"/>
                  <a:gd name="connsiteY7" fmla="*/ 6007 h 23975"/>
                  <a:gd name="connsiteX8" fmla="*/ 2964 w 77880"/>
                  <a:gd name="connsiteY8" fmla="*/ 0 h 23975"/>
                  <a:gd name="connsiteX9" fmla="*/ 166 w 77880"/>
                  <a:gd name="connsiteY9" fmla="*/ 3511 h 23975"/>
                  <a:gd name="connsiteX10" fmla="*/ 4171 w 77880"/>
                  <a:gd name="connsiteY10" fmla="*/ 10122 h 23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880" h="23975">
                    <a:moveTo>
                      <a:pt x="4171" y="10122"/>
                    </a:moveTo>
                    <a:cubicBezTo>
                      <a:pt x="19972" y="14017"/>
                      <a:pt x="35910" y="17227"/>
                      <a:pt x="51957" y="19943"/>
                    </a:cubicBezTo>
                    <a:cubicBezTo>
                      <a:pt x="60571" y="21397"/>
                      <a:pt x="69212" y="22714"/>
                      <a:pt x="77881" y="23976"/>
                    </a:cubicBezTo>
                    <a:cubicBezTo>
                      <a:pt x="77716" y="22686"/>
                      <a:pt x="77524" y="21397"/>
                      <a:pt x="77332" y="20107"/>
                    </a:cubicBezTo>
                    <a:cubicBezTo>
                      <a:pt x="76975" y="17391"/>
                      <a:pt x="76674" y="14676"/>
                      <a:pt x="76317" y="11960"/>
                    </a:cubicBezTo>
                    <a:cubicBezTo>
                      <a:pt x="57225" y="9272"/>
                      <a:pt x="38214" y="6172"/>
                      <a:pt x="19423" y="2195"/>
                    </a:cubicBezTo>
                    <a:cubicBezTo>
                      <a:pt x="16351" y="4087"/>
                      <a:pt x="13306" y="6035"/>
                      <a:pt x="10206" y="7873"/>
                    </a:cubicBezTo>
                    <a:cubicBezTo>
                      <a:pt x="7628" y="9436"/>
                      <a:pt x="4281" y="8586"/>
                      <a:pt x="2717" y="6007"/>
                    </a:cubicBezTo>
                    <a:cubicBezTo>
                      <a:pt x="1565" y="4087"/>
                      <a:pt x="1730" y="1728"/>
                      <a:pt x="2964" y="0"/>
                    </a:cubicBezTo>
                    <a:cubicBezTo>
                      <a:pt x="1620" y="713"/>
                      <a:pt x="550" y="1920"/>
                      <a:pt x="166" y="3511"/>
                    </a:cubicBezTo>
                    <a:cubicBezTo>
                      <a:pt x="-575" y="6474"/>
                      <a:pt x="1236" y="9409"/>
                      <a:pt x="4171" y="1012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3" name="任意多边形: 形状 5332">
                <a:extLst>
                  <a:ext uri="{FF2B5EF4-FFF2-40B4-BE49-F238E27FC236}">
                    <a16:creationId xmlns:a16="http://schemas.microsoft.com/office/drawing/2014/main" id="{F599EF42-0C95-D352-2BF0-9180CFA1FD12}"/>
                  </a:ext>
                </a:extLst>
              </p:cNvPr>
              <p:cNvSpPr/>
              <p:nvPr/>
            </p:nvSpPr>
            <p:spPr>
              <a:xfrm>
                <a:off x="10558419" y="6667453"/>
                <a:ext cx="42410" cy="16678"/>
              </a:xfrm>
              <a:custGeom>
                <a:avLst/>
                <a:gdLst>
                  <a:gd name="connsiteX0" fmla="*/ 0 w 42410"/>
                  <a:gd name="connsiteY0" fmla="*/ 0 h 16678"/>
                  <a:gd name="connsiteX1" fmla="*/ 576 w 42410"/>
                  <a:gd name="connsiteY1" fmla="*/ 5130 h 16678"/>
                  <a:gd name="connsiteX2" fmla="*/ 1399 w 42410"/>
                  <a:gd name="connsiteY2" fmla="*/ 12042 h 16678"/>
                  <a:gd name="connsiteX3" fmla="*/ 37198 w 42410"/>
                  <a:gd name="connsiteY3" fmla="*/ 16679 h 16678"/>
                  <a:gd name="connsiteX4" fmla="*/ 42410 w 42410"/>
                  <a:gd name="connsiteY4" fmla="*/ 5596 h 16678"/>
                  <a:gd name="connsiteX5" fmla="*/ 18325 w 42410"/>
                  <a:gd name="connsiteY5" fmla="*/ 2414 h 16678"/>
                  <a:gd name="connsiteX6" fmla="*/ 0 w 42410"/>
                  <a:gd name="connsiteY6" fmla="*/ 0 h 16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410" h="16678">
                    <a:moveTo>
                      <a:pt x="0" y="0"/>
                    </a:moveTo>
                    <a:cubicBezTo>
                      <a:pt x="192" y="1701"/>
                      <a:pt x="384" y="3429"/>
                      <a:pt x="576" y="5130"/>
                    </a:cubicBezTo>
                    <a:cubicBezTo>
                      <a:pt x="851" y="7434"/>
                      <a:pt x="1125" y="9738"/>
                      <a:pt x="1399" y="12042"/>
                    </a:cubicBezTo>
                    <a:cubicBezTo>
                      <a:pt x="13304" y="13689"/>
                      <a:pt x="25265" y="15197"/>
                      <a:pt x="37198" y="16679"/>
                    </a:cubicBezTo>
                    <a:cubicBezTo>
                      <a:pt x="38954" y="13003"/>
                      <a:pt x="40682" y="9272"/>
                      <a:pt x="42410" y="5596"/>
                    </a:cubicBezTo>
                    <a:cubicBezTo>
                      <a:pt x="34372" y="4526"/>
                      <a:pt x="26362" y="3456"/>
                      <a:pt x="18325" y="2414"/>
                    </a:cubicBezTo>
                    <a:cubicBezTo>
                      <a:pt x="12235" y="1619"/>
                      <a:pt x="6117" y="823"/>
                      <a:pt x="0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4" name="任意多边形: 形状 5333">
                <a:extLst>
                  <a:ext uri="{FF2B5EF4-FFF2-40B4-BE49-F238E27FC236}">
                    <a16:creationId xmlns:a16="http://schemas.microsoft.com/office/drawing/2014/main" id="{129DE32D-C887-5293-F653-15A57BD7592E}"/>
                  </a:ext>
                </a:extLst>
              </p:cNvPr>
              <p:cNvSpPr/>
              <p:nvPr/>
            </p:nvSpPr>
            <p:spPr>
              <a:xfrm>
                <a:off x="10607138" y="6674613"/>
                <a:ext cx="111209" cy="28865"/>
              </a:xfrm>
              <a:custGeom>
                <a:avLst/>
                <a:gdLst>
                  <a:gd name="connsiteX0" fmla="*/ 99606 w 111209"/>
                  <a:gd name="connsiteY0" fmla="*/ 17282 h 28865"/>
                  <a:gd name="connsiteX1" fmla="*/ 36869 w 111209"/>
                  <a:gd name="connsiteY1" fmla="*/ 4608 h 28865"/>
                  <a:gd name="connsiteX2" fmla="*/ 5349 w 111209"/>
                  <a:gd name="connsiteY2" fmla="*/ 0 h 28865"/>
                  <a:gd name="connsiteX3" fmla="*/ 0 w 111209"/>
                  <a:gd name="connsiteY3" fmla="*/ 10973 h 28865"/>
                  <a:gd name="connsiteX4" fmla="*/ 106052 w 111209"/>
                  <a:gd name="connsiteY4" fmla="*/ 28721 h 28865"/>
                  <a:gd name="connsiteX5" fmla="*/ 111209 w 111209"/>
                  <a:gd name="connsiteY5" fmla="*/ 26581 h 28865"/>
                  <a:gd name="connsiteX6" fmla="*/ 108987 w 111209"/>
                  <a:gd name="connsiteY6" fmla="*/ 25566 h 28865"/>
                  <a:gd name="connsiteX7" fmla="*/ 99606 w 111209"/>
                  <a:gd name="connsiteY7" fmla="*/ 17282 h 28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209" h="28865">
                    <a:moveTo>
                      <a:pt x="99606" y="17282"/>
                    </a:moveTo>
                    <a:cubicBezTo>
                      <a:pt x="78922" y="12042"/>
                      <a:pt x="57991" y="7955"/>
                      <a:pt x="36869" y="4608"/>
                    </a:cubicBezTo>
                    <a:cubicBezTo>
                      <a:pt x="26390" y="2935"/>
                      <a:pt x="15883" y="1453"/>
                      <a:pt x="5349" y="0"/>
                    </a:cubicBezTo>
                    <a:cubicBezTo>
                      <a:pt x="3566" y="3648"/>
                      <a:pt x="1811" y="7324"/>
                      <a:pt x="0" y="10973"/>
                    </a:cubicBezTo>
                    <a:cubicBezTo>
                      <a:pt x="35689" y="15416"/>
                      <a:pt x="71323" y="20025"/>
                      <a:pt x="106052" y="28721"/>
                    </a:cubicBezTo>
                    <a:cubicBezTo>
                      <a:pt x="108110" y="29242"/>
                      <a:pt x="110140" y="28309"/>
                      <a:pt x="111209" y="26581"/>
                    </a:cubicBezTo>
                    <a:cubicBezTo>
                      <a:pt x="110414" y="26417"/>
                      <a:pt x="109646" y="26142"/>
                      <a:pt x="108987" y="25566"/>
                    </a:cubicBezTo>
                    <a:cubicBezTo>
                      <a:pt x="105805" y="22850"/>
                      <a:pt x="102733" y="20052"/>
                      <a:pt x="99606" y="1728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5" name="任意多边形: 形状 5334">
                <a:extLst>
                  <a:ext uri="{FF2B5EF4-FFF2-40B4-BE49-F238E27FC236}">
                    <a16:creationId xmlns:a16="http://schemas.microsoft.com/office/drawing/2014/main" id="{F49B98B5-A9B5-3381-BD08-FF77D89DEB1C}"/>
                  </a:ext>
                </a:extLst>
              </p:cNvPr>
              <p:cNvSpPr/>
              <p:nvPr/>
            </p:nvSpPr>
            <p:spPr>
              <a:xfrm>
                <a:off x="10546760" y="6665834"/>
                <a:ext cx="13112" cy="13661"/>
              </a:xfrm>
              <a:custGeom>
                <a:avLst/>
                <a:gdLst>
                  <a:gd name="connsiteX0" fmla="*/ 12262 w 13112"/>
                  <a:gd name="connsiteY0" fmla="*/ 6749 h 13661"/>
                  <a:gd name="connsiteX1" fmla="*/ 11686 w 13112"/>
                  <a:gd name="connsiteY1" fmla="*/ 1619 h 13661"/>
                  <a:gd name="connsiteX2" fmla="*/ 0 w 13112"/>
                  <a:gd name="connsiteY2" fmla="*/ 0 h 13661"/>
                  <a:gd name="connsiteX3" fmla="*/ 1015 w 13112"/>
                  <a:gd name="connsiteY3" fmla="*/ 8147 h 13661"/>
                  <a:gd name="connsiteX4" fmla="*/ 1564 w 13112"/>
                  <a:gd name="connsiteY4" fmla="*/ 12016 h 13661"/>
                  <a:gd name="connsiteX5" fmla="*/ 13113 w 13112"/>
                  <a:gd name="connsiteY5" fmla="*/ 13661 h 13661"/>
                  <a:gd name="connsiteX6" fmla="*/ 12262 w 13112"/>
                  <a:gd name="connsiteY6" fmla="*/ 6749 h 13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12" h="13661">
                    <a:moveTo>
                      <a:pt x="12262" y="6749"/>
                    </a:moveTo>
                    <a:cubicBezTo>
                      <a:pt x="12070" y="5048"/>
                      <a:pt x="11878" y="3320"/>
                      <a:pt x="11686" y="1619"/>
                    </a:cubicBezTo>
                    <a:cubicBezTo>
                      <a:pt x="7791" y="1098"/>
                      <a:pt x="3895" y="549"/>
                      <a:pt x="0" y="0"/>
                    </a:cubicBezTo>
                    <a:cubicBezTo>
                      <a:pt x="357" y="2716"/>
                      <a:pt x="658" y="5431"/>
                      <a:pt x="1015" y="8147"/>
                    </a:cubicBezTo>
                    <a:cubicBezTo>
                      <a:pt x="1180" y="9437"/>
                      <a:pt x="1372" y="10726"/>
                      <a:pt x="1564" y="12016"/>
                    </a:cubicBezTo>
                    <a:cubicBezTo>
                      <a:pt x="5404" y="12564"/>
                      <a:pt x="9245" y="13140"/>
                      <a:pt x="13113" y="13661"/>
                    </a:cubicBezTo>
                    <a:cubicBezTo>
                      <a:pt x="12811" y="11357"/>
                      <a:pt x="12509" y="9053"/>
                      <a:pt x="12262" y="674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6" name="任意多边形: 形状 5335">
                <a:extLst>
                  <a:ext uri="{FF2B5EF4-FFF2-40B4-BE49-F238E27FC236}">
                    <a16:creationId xmlns:a16="http://schemas.microsoft.com/office/drawing/2014/main" id="{11FF74B7-BCC9-69CB-90D7-D207342E31E7}"/>
                  </a:ext>
                </a:extLst>
              </p:cNvPr>
              <p:cNvSpPr/>
              <p:nvPr/>
            </p:nvSpPr>
            <p:spPr>
              <a:xfrm>
                <a:off x="10472325" y="6653239"/>
                <a:ext cx="17486" cy="9292"/>
              </a:xfrm>
              <a:custGeom>
                <a:avLst/>
                <a:gdLst>
                  <a:gd name="connsiteX0" fmla="*/ 781 w 17486"/>
                  <a:gd name="connsiteY0" fmla="*/ 6643 h 9292"/>
                  <a:gd name="connsiteX1" fmla="*/ 8270 w 17486"/>
                  <a:gd name="connsiteY1" fmla="*/ 8508 h 9292"/>
                  <a:gd name="connsiteX2" fmla="*/ 17487 w 17486"/>
                  <a:gd name="connsiteY2" fmla="*/ 2830 h 9292"/>
                  <a:gd name="connsiteX3" fmla="*/ 4786 w 17486"/>
                  <a:gd name="connsiteY3" fmla="*/ 142 h 9292"/>
                  <a:gd name="connsiteX4" fmla="*/ 1000 w 17486"/>
                  <a:gd name="connsiteY4" fmla="*/ 663 h 9292"/>
                  <a:gd name="connsiteX5" fmla="*/ 781 w 17486"/>
                  <a:gd name="connsiteY5" fmla="*/ 6643 h 9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86" h="9292">
                    <a:moveTo>
                      <a:pt x="781" y="6643"/>
                    </a:moveTo>
                    <a:cubicBezTo>
                      <a:pt x="2344" y="9221"/>
                      <a:pt x="5691" y="10072"/>
                      <a:pt x="8270" y="8508"/>
                    </a:cubicBezTo>
                    <a:cubicBezTo>
                      <a:pt x="11397" y="6643"/>
                      <a:pt x="14442" y="4723"/>
                      <a:pt x="17487" y="2830"/>
                    </a:cubicBezTo>
                    <a:cubicBezTo>
                      <a:pt x="13263" y="1924"/>
                      <a:pt x="9010" y="1129"/>
                      <a:pt x="4786" y="142"/>
                    </a:cubicBezTo>
                    <a:cubicBezTo>
                      <a:pt x="3442" y="-188"/>
                      <a:pt x="2125" y="87"/>
                      <a:pt x="1000" y="663"/>
                    </a:cubicBezTo>
                    <a:cubicBezTo>
                      <a:pt x="-207" y="2391"/>
                      <a:pt x="-371" y="4723"/>
                      <a:pt x="781" y="664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7" name="任意多边形: 形状 5336">
                <a:extLst>
                  <a:ext uri="{FF2B5EF4-FFF2-40B4-BE49-F238E27FC236}">
                    <a16:creationId xmlns:a16="http://schemas.microsoft.com/office/drawing/2014/main" id="{075FA0CF-25BC-25CE-8D4A-D2F61DDD18E7}"/>
                  </a:ext>
                </a:extLst>
              </p:cNvPr>
              <p:cNvSpPr/>
              <p:nvPr/>
            </p:nvSpPr>
            <p:spPr>
              <a:xfrm>
                <a:off x="10595644" y="6673049"/>
                <a:ext cx="16815" cy="12536"/>
              </a:xfrm>
              <a:custGeom>
                <a:avLst/>
                <a:gdLst>
                  <a:gd name="connsiteX0" fmla="*/ 5212 w 16815"/>
                  <a:gd name="connsiteY0" fmla="*/ 0 h 12536"/>
                  <a:gd name="connsiteX1" fmla="*/ 0 w 16815"/>
                  <a:gd name="connsiteY1" fmla="*/ 11083 h 12536"/>
                  <a:gd name="connsiteX2" fmla="*/ 3621 w 16815"/>
                  <a:gd name="connsiteY2" fmla="*/ 11549 h 12536"/>
                  <a:gd name="connsiteX3" fmla="*/ 11466 w 16815"/>
                  <a:gd name="connsiteY3" fmla="*/ 12537 h 12536"/>
                  <a:gd name="connsiteX4" fmla="*/ 16816 w 16815"/>
                  <a:gd name="connsiteY4" fmla="*/ 1564 h 12536"/>
                  <a:gd name="connsiteX5" fmla="*/ 5212 w 16815"/>
                  <a:gd name="connsiteY5" fmla="*/ 0 h 12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15" h="12536">
                    <a:moveTo>
                      <a:pt x="5212" y="0"/>
                    </a:moveTo>
                    <a:cubicBezTo>
                      <a:pt x="3484" y="3703"/>
                      <a:pt x="1756" y="7407"/>
                      <a:pt x="0" y="11083"/>
                    </a:cubicBezTo>
                    <a:cubicBezTo>
                      <a:pt x="1207" y="11219"/>
                      <a:pt x="2414" y="11384"/>
                      <a:pt x="3621" y="11549"/>
                    </a:cubicBezTo>
                    <a:cubicBezTo>
                      <a:pt x="6227" y="11878"/>
                      <a:pt x="8860" y="12207"/>
                      <a:pt x="11466" y="12537"/>
                    </a:cubicBezTo>
                    <a:cubicBezTo>
                      <a:pt x="13277" y="8888"/>
                      <a:pt x="15033" y="5239"/>
                      <a:pt x="16816" y="1564"/>
                    </a:cubicBezTo>
                    <a:cubicBezTo>
                      <a:pt x="12948" y="1042"/>
                      <a:pt x="9080" y="521"/>
                      <a:pt x="5212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8" name="任意多边形: 形状 5337">
                <a:extLst>
                  <a:ext uri="{FF2B5EF4-FFF2-40B4-BE49-F238E27FC236}">
                    <a16:creationId xmlns:a16="http://schemas.microsoft.com/office/drawing/2014/main" id="{2BCB660C-AB3F-CCE6-229C-7B5CE719D4CD}"/>
                  </a:ext>
                </a:extLst>
              </p:cNvPr>
              <p:cNvSpPr/>
              <p:nvPr/>
            </p:nvSpPr>
            <p:spPr>
              <a:xfrm>
                <a:off x="10635503" y="6610915"/>
                <a:ext cx="88456" cy="90370"/>
              </a:xfrm>
              <a:custGeom>
                <a:avLst/>
                <a:gdLst>
                  <a:gd name="connsiteX0" fmla="*/ 46333 w 88456"/>
                  <a:gd name="connsiteY0" fmla="*/ 58047 h 90370"/>
                  <a:gd name="connsiteX1" fmla="*/ 71241 w 88456"/>
                  <a:gd name="connsiteY1" fmla="*/ 81007 h 90370"/>
                  <a:gd name="connsiteX2" fmla="*/ 80047 w 88456"/>
                  <a:gd name="connsiteY2" fmla="*/ 83229 h 90370"/>
                  <a:gd name="connsiteX3" fmla="*/ 83448 w 88456"/>
                  <a:gd name="connsiteY3" fmla="*/ 89017 h 90370"/>
                  <a:gd name="connsiteX4" fmla="*/ 82845 w 88456"/>
                  <a:gd name="connsiteY4" fmla="*/ 90279 h 90370"/>
                  <a:gd name="connsiteX5" fmla="*/ 87289 w 88456"/>
                  <a:gd name="connsiteY5" fmla="*/ 88825 h 90370"/>
                  <a:gd name="connsiteX6" fmla="*/ 86822 w 88456"/>
                  <a:gd name="connsiteY6" fmla="*/ 82132 h 90370"/>
                  <a:gd name="connsiteX7" fmla="*/ 53712 w 88456"/>
                  <a:gd name="connsiteY7" fmla="*/ 50558 h 90370"/>
                  <a:gd name="connsiteX8" fmla="*/ 4636 w 88456"/>
                  <a:gd name="connsiteY8" fmla="*/ 0 h 90370"/>
                  <a:gd name="connsiteX9" fmla="*/ 0 w 88456"/>
                  <a:gd name="connsiteY9" fmla="*/ 11549 h 90370"/>
                  <a:gd name="connsiteX10" fmla="*/ 46333 w 88456"/>
                  <a:gd name="connsiteY10" fmla="*/ 58047 h 9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456" h="90370">
                    <a:moveTo>
                      <a:pt x="46333" y="58047"/>
                    </a:moveTo>
                    <a:cubicBezTo>
                      <a:pt x="54453" y="65892"/>
                      <a:pt x="62792" y="73518"/>
                      <a:pt x="71241" y="81007"/>
                    </a:cubicBezTo>
                    <a:cubicBezTo>
                      <a:pt x="74176" y="81747"/>
                      <a:pt x="77139" y="82433"/>
                      <a:pt x="80047" y="83229"/>
                    </a:cubicBezTo>
                    <a:cubicBezTo>
                      <a:pt x="82571" y="83887"/>
                      <a:pt x="84107" y="86466"/>
                      <a:pt x="83448" y="89017"/>
                    </a:cubicBezTo>
                    <a:cubicBezTo>
                      <a:pt x="83311" y="89484"/>
                      <a:pt x="83064" y="89895"/>
                      <a:pt x="82845" y="90279"/>
                    </a:cubicBezTo>
                    <a:cubicBezTo>
                      <a:pt x="84436" y="90581"/>
                      <a:pt x="86164" y="90142"/>
                      <a:pt x="87289" y="88825"/>
                    </a:cubicBezTo>
                    <a:cubicBezTo>
                      <a:pt x="89017" y="86850"/>
                      <a:pt x="88797" y="83860"/>
                      <a:pt x="86822" y="82132"/>
                    </a:cubicBezTo>
                    <a:cubicBezTo>
                      <a:pt x="75438" y="71982"/>
                      <a:pt x="64493" y="61338"/>
                      <a:pt x="53712" y="50558"/>
                    </a:cubicBezTo>
                    <a:cubicBezTo>
                      <a:pt x="37116" y="33961"/>
                      <a:pt x="20958" y="16871"/>
                      <a:pt x="4636" y="0"/>
                    </a:cubicBezTo>
                    <a:cubicBezTo>
                      <a:pt x="3100" y="3841"/>
                      <a:pt x="1564" y="7709"/>
                      <a:pt x="0" y="11549"/>
                    </a:cubicBezTo>
                    <a:cubicBezTo>
                      <a:pt x="15362" y="27103"/>
                      <a:pt x="30614" y="42822"/>
                      <a:pt x="46333" y="58047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9" name="任意多边形: 形状 5338">
                <a:extLst>
                  <a:ext uri="{FF2B5EF4-FFF2-40B4-BE49-F238E27FC236}">
                    <a16:creationId xmlns:a16="http://schemas.microsoft.com/office/drawing/2014/main" id="{E461227B-1A24-FE17-63C8-9EE5C8D6BCDD}"/>
                  </a:ext>
                </a:extLst>
              </p:cNvPr>
              <p:cNvSpPr/>
              <p:nvPr/>
            </p:nvSpPr>
            <p:spPr>
              <a:xfrm>
                <a:off x="10535897" y="6521762"/>
                <a:ext cx="795" cy="5568"/>
              </a:xfrm>
              <a:custGeom>
                <a:avLst/>
                <a:gdLst>
                  <a:gd name="connsiteX0" fmla="*/ 768 w 795"/>
                  <a:gd name="connsiteY0" fmla="*/ 0 h 5568"/>
                  <a:gd name="connsiteX1" fmla="*/ 796 w 795"/>
                  <a:gd name="connsiteY1" fmla="*/ 5569 h 5568"/>
                  <a:gd name="connsiteX2" fmla="*/ 741 w 795"/>
                  <a:gd name="connsiteY2" fmla="*/ 82 h 5568"/>
                  <a:gd name="connsiteX3" fmla="*/ 768 w 795"/>
                  <a:gd name="connsiteY3" fmla="*/ 0 h 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5" h="5568">
                    <a:moveTo>
                      <a:pt x="768" y="0"/>
                    </a:moveTo>
                    <a:cubicBezTo>
                      <a:pt x="-274" y="1701"/>
                      <a:pt x="-247" y="3813"/>
                      <a:pt x="796" y="5569"/>
                    </a:cubicBezTo>
                    <a:cubicBezTo>
                      <a:pt x="796" y="3731"/>
                      <a:pt x="741" y="1920"/>
                      <a:pt x="741" y="82"/>
                    </a:cubicBezTo>
                    <a:cubicBezTo>
                      <a:pt x="741" y="27"/>
                      <a:pt x="768" y="0"/>
                      <a:pt x="768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0" name="任意多边形: 形状 5339">
                <a:extLst>
                  <a:ext uri="{FF2B5EF4-FFF2-40B4-BE49-F238E27FC236}">
                    <a16:creationId xmlns:a16="http://schemas.microsoft.com/office/drawing/2014/main" id="{652F4164-DC26-6A7F-182B-6491A81CD9CB}"/>
                  </a:ext>
                </a:extLst>
              </p:cNvPr>
              <p:cNvSpPr/>
              <p:nvPr/>
            </p:nvSpPr>
            <p:spPr>
              <a:xfrm>
                <a:off x="10547611" y="6523298"/>
                <a:ext cx="45015" cy="49103"/>
              </a:xfrm>
              <a:custGeom>
                <a:avLst/>
                <a:gdLst>
                  <a:gd name="connsiteX0" fmla="*/ 9601 w 45015"/>
                  <a:gd name="connsiteY0" fmla="*/ 25512 h 49103"/>
                  <a:gd name="connsiteX1" fmla="*/ 35936 w 45015"/>
                  <a:gd name="connsiteY1" fmla="*/ 49103 h 49103"/>
                  <a:gd name="connsiteX2" fmla="*/ 45016 w 45015"/>
                  <a:gd name="connsiteY2" fmla="*/ 41724 h 49103"/>
                  <a:gd name="connsiteX3" fmla="*/ 17255 w 45015"/>
                  <a:gd name="connsiteY3" fmla="*/ 17282 h 49103"/>
                  <a:gd name="connsiteX4" fmla="*/ 0 w 45015"/>
                  <a:gd name="connsiteY4" fmla="*/ 0 h 49103"/>
                  <a:gd name="connsiteX5" fmla="*/ 302 w 45015"/>
                  <a:gd name="connsiteY5" fmla="*/ 16405 h 49103"/>
                  <a:gd name="connsiteX6" fmla="*/ 9601 w 45015"/>
                  <a:gd name="connsiteY6" fmla="*/ 25512 h 49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015" h="49103">
                    <a:moveTo>
                      <a:pt x="9601" y="25512"/>
                    </a:moveTo>
                    <a:cubicBezTo>
                      <a:pt x="18160" y="33577"/>
                      <a:pt x="27103" y="41313"/>
                      <a:pt x="35936" y="49103"/>
                    </a:cubicBezTo>
                    <a:cubicBezTo>
                      <a:pt x="38953" y="46634"/>
                      <a:pt x="41998" y="44193"/>
                      <a:pt x="45016" y="41724"/>
                    </a:cubicBezTo>
                    <a:cubicBezTo>
                      <a:pt x="35717" y="33632"/>
                      <a:pt x="26280" y="25622"/>
                      <a:pt x="17255" y="17282"/>
                    </a:cubicBezTo>
                    <a:cubicBezTo>
                      <a:pt x="11247" y="11741"/>
                      <a:pt x="5459" y="5980"/>
                      <a:pt x="0" y="0"/>
                    </a:cubicBezTo>
                    <a:cubicBezTo>
                      <a:pt x="27" y="5459"/>
                      <a:pt x="164" y="10945"/>
                      <a:pt x="302" y="16405"/>
                    </a:cubicBezTo>
                    <a:cubicBezTo>
                      <a:pt x="3347" y="19477"/>
                      <a:pt x="6419" y="22522"/>
                      <a:pt x="9601" y="2551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1" name="任意多边形: 形状 5340">
                <a:extLst>
                  <a:ext uri="{FF2B5EF4-FFF2-40B4-BE49-F238E27FC236}">
                    <a16:creationId xmlns:a16="http://schemas.microsoft.com/office/drawing/2014/main" id="{B9C8E4BD-4E61-232B-51F0-BDB35CA4A771}"/>
                  </a:ext>
                </a:extLst>
              </p:cNvPr>
              <p:cNvSpPr/>
              <p:nvPr/>
            </p:nvSpPr>
            <p:spPr>
              <a:xfrm>
                <a:off x="10592243" y="6572621"/>
                <a:ext cx="39117" cy="40818"/>
              </a:xfrm>
              <a:custGeom>
                <a:avLst/>
                <a:gdLst>
                  <a:gd name="connsiteX0" fmla="*/ 34427 w 39117"/>
                  <a:gd name="connsiteY0" fmla="*/ 40819 h 40818"/>
                  <a:gd name="connsiteX1" fmla="*/ 39118 w 39117"/>
                  <a:gd name="connsiteY1" fmla="*/ 29215 h 40818"/>
                  <a:gd name="connsiteX2" fmla="*/ 21918 w 39117"/>
                  <a:gd name="connsiteY2" fmla="*/ 11878 h 40818"/>
                  <a:gd name="connsiteX3" fmla="*/ 9052 w 39117"/>
                  <a:gd name="connsiteY3" fmla="*/ 0 h 40818"/>
                  <a:gd name="connsiteX4" fmla="*/ 0 w 39117"/>
                  <a:gd name="connsiteY4" fmla="*/ 7516 h 40818"/>
                  <a:gd name="connsiteX5" fmla="*/ 13689 w 39117"/>
                  <a:gd name="connsiteY5" fmla="*/ 20299 h 40818"/>
                  <a:gd name="connsiteX6" fmla="*/ 34427 w 39117"/>
                  <a:gd name="connsiteY6" fmla="*/ 40819 h 40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117" h="40818">
                    <a:moveTo>
                      <a:pt x="34427" y="40819"/>
                    </a:moveTo>
                    <a:cubicBezTo>
                      <a:pt x="35991" y="36950"/>
                      <a:pt x="37554" y="33083"/>
                      <a:pt x="39118" y="29215"/>
                    </a:cubicBezTo>
                    <a:cubicBezTo>
                      <a:pt x="33412" y="23399"/>
                      <a:pt x="27706" y="17584"/>
                      <a:pt x="21918" y="11878"/>
                    </a:cubicBezTo>
                    <a:cubicBezTo>
                      <a:pt x="17748" y="7846"/>
                      <a:pt x="13441" y="3895"/>
                      <a:pt x="9052" y="0"/>
                    </a:cubicBezTo>
                    <a:cubicBezTo>
                      <a:pt x="6035" y="2496"/>
                      <a:pt x="3017" y="5020"/>
                      <a:pt x="0" y="7516"/>
                    </a:cubicBezTo>
                    <a:cubicBezTo>
                      <a:pt x="4663" y="11713"/>
                      <a:pt x="9245" y="15938"/>
                      <a:pt x="13689" y="20299"/>
                    </a:cubicBezTo>
                    <a:cubicBezTo>
                      <a:pt x="20684" y="27048"/>
                      <a:pt x="27569" y="33933"/>
                      <a:pt x="34427" y="4081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2" name="任意多边形: 形状 5341">
                <a:extLst>
                  <a:ext uri="{FF2B5EF4-FFF2-40B4-BE49-F238E27FC236}">
                    <a16:creationId xmlns:a16="http://schemas.microsoft.com/office/drawing/2014/main" id="{8EDCD29F-E598-039A-F601-7050E6BA227C}"/>
                  </a:ext>
                </a:extLst>
              </p:cNvPr>
              <p:cNvSpPr/>
              <p:nvPr/>
            </p:nvSpPr>
            <p:spPr>
              <a:xfrm>
                <a:off x="10536638" y="6519071"/>
                <a:ext cx="11274" cy="20630"/>
              </a:xfrm>
              <a:custGeom>
                <a:avLst/>
                <a:gdLst>
                  <a:gd name="connsiteX0" fmla="*/ 11275 w 11274"/>
                  <a:gd name="connsiteY0" fmla="*/ 20631 h 20630"/>
                  <a:gd name="connsiteX1" fmla="*/ 10973 w 11274"/>
                  <a:gd name="connsiteY1" fmla="*/ 4226 h 20630"/>
                  <a:gd name="connsiteX2" fmla="*/ 8751 w 11274"/>
                  <a:gd name="connsiteY2" fmla="*/ 1867 h 20630"/>
                  <a:gd name="connsiteX3" fmla="*/ 1042 w 11274"/>
                  <a:gd name="connsiteY3" fmla="*/ 1346 h 20630"/>
                  <a:gd name="connsiteX4" fmla="*/ 27 w 11274"/>
                  <a:gd name="connsiteY4" fmla="*/ 2663 h 20630"/>
                  <a:gd name="connsiteX5" fmla="*/ 0 w 11274"/>
                  <a:gd name="connsiteY5" fmla="*/ 2718 h 20630"/>
                  <a:gd name="connsiteX6" fmla="*/ 55 w 11274"/>
                  <a:gd name="connsiteY6" fmla="*/ 8204 h 20630"/>
                  <a:gd name="connsiteX7" fmla="*/ 521 w 11274"/>
                  <a:gd name="connsiteY7" fmla="*/ 9027 h 20630"/>
                  <a:gd name="connsiteX8" fmla="*/ 11275 w 11274"/>
                  <a:gd name="connsiteY8" fmla="*/ 20631 h 20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74" h="20630">
                    <a:moveTo>
                      <a:pt x="11275" y="20631"/>
                    </a:moveTo>
                    <a:cubicBezTo>
                      <a:pt x="11137" y="15171"/>
                      <a:pt x="11000" y="9685"/>
                      <a:pt x="10973" y="4226"/>
                    </a:cubicBezTo>
                    <a:cubicBezTo>
                      <a:pt x="10260" y="3431"/>
                      <a:pt x="9464" y="2690"/>
                      <a:pt x="8751" y="1867"/>
                    </a:cubicBezTo>
                    <a:cubicBezTo>
                      <a:pt x="6776" y="-410"/>
                      <a:pt x="3319" y="-629"/>
                      <a:pt x="1042" y="1346"/>
                    </a:cubicBezTo>
                    <a:cubicBezTo>
                      <a:pt x="603" y="1730"/>
                      <a:pt x="302" y="2196"/>
                      <a:pt x="27" y="2663"/>
                    </a:cubicBezTo>
                    <a:cubicBezTo>
                      <a:pt x="27" y="2690"/>
                      <a:pt x="0" y="2718"/>
                      <a:pt x="0" y="2718"/>
                    </a:cubicBezTo>
                    <a:cubicBezTo>
                      <a:pt x="0" y="4555"/>
                      <a:pt x="55" y="6366"/>
                      <a:pt x="55" y="8204"/>
                    </a:cubicBezTo>
                    <a:cubicBezTo>
                      <a:pt x="219" y="8478"/>
                      <a:pt x="302" y="8780"/>
                      <a:pt x="521" y="9027"/>
                    </a:cubicBezTo>
                    <a:cubicBezTo>
                      <a:pt x="3950" y="13032"/>
                      <a:pt x="7571" y="16873"/>
                      <a:pt x="11275" y="2063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3" name="任意多边形: 形状 5342">
                <a:extLst>
                  <a:ext uri="{FF2B5EF4-FFF2-40B4-BE49-F238E27FC236}">
                    <a16:creationId xmlns:a16="http://schemas.microsoft.com/office/drawing/2014/main" id="{DB4AD9C4-BE9C-DF90-37B4-60E6195DB5CB}"/>
                  </a:ext>
                </a:extLst>
              </p:cNvPr>
              <p:cNvSpPr/>
              <p:nvPr/>
            </p:nvSpPr>
            <p:spPr>
              <a:xfrm>
                <a:off x="10583547" y="6565022"/>
                <a:ext cx="17748" cy="15115"/>
              </a:xfrm>
              <a:custGeom>
                <a:avLst/>
                <a:gdLst>
                  <a:gd name="connsiteX0" fmla="*/ 8696 w 17748"/>
                  <a:gd name="connsiteY0" fmla="*/ 15115 h 15115"/>
                  <a:gd name="connsiteX1" fmla="*/ 17748 w 17748"/>
                  <a:gd name="connsiteY1" fmla="*/ 7599 h 15115"/>
                  <a:gd name="connsiteX2" fmla="*/ 9080 w 17748"/>
                  <a:gd name="connsiteY2" fmla="*/ 0 h 15115"/>
                  <a:gd name="connsiteX3" fmla="*/ 0 w 17748"/>
                  <a:gd name="connsiteY3" fmla="*/ 7379 h 15115"/>
                  <a:gd name="connsiteX4" fmla="*/ 8696 w 17748"/>
                  <a:gd name="connsiteY4" fmla="*/ 15115 h 15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48" h="15115">
                    <a:moveTo>
                      <a:pt x="8696" y="15115"/>
                    </a:moveTo>
                    <a:cubicBezTo>
                      <a:pt x="11714" y="12619"/>
                      <a:pt x="14731" y="10122"/>
                      <a:pt x="17748" y="7599"/>
                    </a:cubicBezTo>
                    <a:cubicBezTo>
                      <a:pt x="14895" y="5047"/>
                      <a:pt x="11988" y="2524"/>
                      <a:pt x="9080" y="0"/>
                    </a:cubicBezTo>
                    <a:cubicBezTo>
                      <a:pt x="6062" y="2469"/>
                      <a:pt x="3017" y="4910"/>
                      <a:pt x="0" y="7379"/>
                    </a:cubicBezTo>
                    <a:cubicBezTo>
                      <a:pt x="2908" y="9958"/>
                      <a:pt x="5816" y="12536"/>
                      <a:pt x="8696" y="15115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4" name="任意多边形: 形状 5343">
                <a:extLst>
                  <a:ext uri="{FF2B5EF4-FFF2-40B4-BE49-F238E27FC236}">
                    <a16:creationId xmlns:a16="http://schemas.microsoft.com/office/drawing/2014/main" id="{4E0A8B1A-566E-D34A-7459-DD0300249C66}"/>
                  </a:ext>
                </a:extLst>
              </p:cNvPr>
              <p:cNvSpPr/>
              <p:nvPr/>
            </p:nvSpPr>
            <p:spPr>
              <a:xfrm>
                <a:off x="10626670" y="6601808"/>
                <a:ext cx="13496" cy="20601"/>
              </a:xfrm>
              <a:custGeom>
                <a:avLst/>
                <a:gdLst>
                  <a:gd name="connsiteX0" fmla="*/ 0 w 13496"/>
                  <a:gd name="connsiteY0" fmla="*/ 11631 h 20601"/>
                  <a:gd name="connsiteX1" fmla="*/ 8860 w 13496"/>
                  <a:gd name="connsiteY1" fmla="*/ 20602 h 20601"/>
                  <a:gd name="connsiteX2" fmla="*/ 13497 w 13496"/>
                  <a:gd name="connsiteY2" fmla="*/ 9053 h 20601"/>
                  <a:gd name="connsiteX3" fmla="*/ 4691 w 13496"/>
                  <a:gd name="connsiteY3" fmla="*/ 0 h 20601"/>
                  <a:gd name="connsiteX4" fmla="*/ 0 w 13496"/>
                  <a:gd name="connsiteY4" fmla="*/ 11631 h 20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96" h="20601">
                    <a:moveTo>
                      <a:pt x="0" y="11631"/>
                    </a:moveTo>
                    <a:cubicBezTo>
                      <a:pt x="2963" y="14621"/>
                      <a:pt x="5898" y="17611"/>
                      <a:pt x="8860" y="20602"/>
                    </a:cubicBezTo>
                    <a:cubicBezTo>
                      <a:pt x="10424" y="16761"/>
                      <a:pt x="11933" y="12921"/>
                      <a:pt x="13497" y="9053"/>
                    </a:cubicBezTo>
                    <a:cubicBezTo>
                      <a:pt x="10561" y="6035"/>
                      <a:pt x="7654" y="3018"/>
                      <a:pt x="4691" y="0"/>
                    </a:cubicBezTo>
                    <a:cubicBezTo>
                      <a:pt x="3127" y="3895"/>
                      <a:pt x="1564" y="7763"/>
                      <a:pt x="0" y="1163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5" name="任意多边形: 形状 5344">
                <a:extLst>
                  <a:ext uri="{FF2B5EF4-FFF2-40B4-BE49-F238E27FC236}">
                    <a16:creationId xmlns:a16="http://schemas.microsoft.com/office/drawing/2014/main" id="{872FBB91-8449-EF85-08AB-C16C529CF44E}"/>
                  </a:ext>
                </a:extLst>
              </p:cNvPr>
              <p:cNvSpPr/>
              <p:nvPr/>
            </p:nvSpPr>
            <p:spPr>
              <a:xfrm>
                <a:off x="10706744" y="6691922"/>
                <a:ext cx="12345" cy="9272"/>
              </a:xfrm>
              <a:custGeom>
                <a:avLst/>
                <a:gdLst>
                  <a:gd name="connsiteX0" fmla="*/ 8806 w 12345"/>
                  <a:gd name="connsiteY0" fmla="*/ 2222 h 9272"/>
                  <a:gd name="connsiteX1" fmla="*/ 0 w 12345"/>
                  <a:gd name="connsiteY1" fmla="*/ 0 h 9272"/>
                  <a:gd name="connsiteX2" fmla="*/ 9354 w 12345"/>
                  <a:gd name="connsiteY2" fmla="*/ 8257 h 9272"/>
                  <a:gd name="connsiteX3" fmla="*/ 11576 w 12345"/>
                  <a:gd name="connsiteY3" fmla="*/ 9272 h 9272"/>
                  <a:gd name="connsiteX4" fmla="*/ 12180 w 12345"/>
                  <a:gd name="connsiteY4" fmla="*/ 8011 h 9272"/>
                  <a:gd name="connsiteX5" fmla="*/ 8806 w 12345"/>
                  <a:gd name="connsiteY5" fmla="*/ 2222 h 9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45" h="9272">
                    <a:moveTo>
                      <a:pt x="8806" y="2222"/>
                    </a:moveTo>
                    <a:cubicBezTo>
                      <a:pt x="5870" y="1427"/>
                      <a:pt x="2935" y="741"/>
                      <a:pt x="0" y="0"/>
                    </a:cubicBezTo>
                    <a:cubicBezTo>
                      <a:pt x="3127" y="2771"/>
                      <a:pt x="6200" y="5569"/>
                      <a:pt x="9354" y="8257"/>
                    </a:cubicBezTo>
                    <a:cubicBezTo>
                      <a:pt x="10012" y="8833"/>
                      <a:pt x="10781" y="9108"/>
                      <a:pt x="11576" y="9272"/>
                    </a:cubicBezTo>
                    <a:cubicBezTo>
                      <a:pt x="11823" y="8888"/>
                      <a:pt x="12070" y="8477"/>
                      <a:pt x="12180" y="8011"/>
                    </a:cubicBezTo>
                    <a:cubicBezTo>
                      <a:pt x="12865" y="5459"/>
                      <a:pt x="11357" y="2880"/>
                      <a:pt x="8806" y="222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346" name="图形 291">
                <a:extLst>
                  <a:ext uri="{FF2B5EF4-FFF2-40B4-BE49-F238E27FC236}">
                    <a16:creationId xmlns:a16="http://schemas.microsoft.com/office/drawing/2014/main" id="{09535C8F-5920-1608-C7B0-6BA323262561}"/>
                  </a:ext>
                </a:extLst>
              </p:cNvPr>
              <p:cNvGrpSpPr/>
              <p:nvPr/>
            </p:nvGrpSpPr>
            <p:grpSpPr>
              <a:xfrm>
                <a:off x="10470382" y="6504615"/>
                <a:ext cx="253577" cy="258722"/>
                <a:chOff x="10470382" y="6504615"/>
                <a:chExt cx="253577" cy="258722"/>
              </a:xfrm>
              <a:solidFill>
                <a:srgbClr val="055A74"/>
              </a:solidFill>
            </p:grpSpPr>
            <p:sp>
              <p:nvSpPr>
                <p:cNvPr id="5347" name="任意多边形: 形状 5346">
                  <a:extLst>
                    <a:ext uri="{FF2B5EF4-FFF2-40B4-BE49-F238E27FC236}">
                      <a16:creationId xmlns:a16="http://schemas.microsoft.com/office/drawing/2014/main" id="{AE02C31D-4126-FCFA-570E-20B07D9368CE}"/>
                    </a:ext>
                  </a:extLst>
                </p:cNvPr>
                <p:cNvSpPr/>
                <p:nvPr/>
              </p:nvSpPr>
              <p:spPr>
                <a:xfrm>
                  <a:off x="10536623" y="6516411"/>
                  <a:ext cx="32504" cy="246406"/>
                </a:xfrm>
                <a:custGeom>
                  <a:avLst/>
                  <a:gdLst>
                    <a:gd name="connsiteX0" fmla="*/ 15 w 32504"/>
                    <a:gd name="connsiteY0" fmla="*/ 5405 h 246406"/>
                    <a:gd name="connsiteX1" fmla="*/ 4541 w 32504"/>
                    <a:gd name="connsiteY1" fmla="*/ 100786 h 246406"/>
                    <a:gd name="connsiteX2" fmla="*/ 11124 w 32504"/>
                    <a:gd name="connsiteY2" fmla="*/ 157570 h 246406"/>
                    <a:gd name="connsiteX3" fmla="*/ 23058 w 32504"/>
                    <a:gd name="connsiteY3" fmla="*/ 242253 h 246406"/>
                    <a:gd name="connsiteX4" fmla="*/ 28352 w 32504"/>
                    <a:gd name="connsiteY4" fmla="*/ 246368 h 246406"/>
                    <a:gd name="connsiteX5" fmla="*/ 32467 w 32504"/>
                    <a:gd name="connsiteY5" fmla="*/ 241074 h 246406"/>
                    <a:gd name="connsiteX6" fmla="*/ 22372 w 32504"/>
                    <a:gd name="connsiteY6" fmla="*/ 156199 h 246406"/>
                    <a:gd name="connsiteX7" fmla="*/ 16282 w 32504"/>
                    <a:gd name="connsiteY7" fmla="*/ 99716 h 246406"/>
                    <a:gd name="connsiteX8" fmla="*/ 10933 w 32504"/>
                    <a:gd name="connsiteY8" fmla="*/ 5460 h 246406"/>
                    <a:gd name="connsiteX9" fmla="*/ 5474 w 32504"/>
                    <a:gd name="connsiteY9" fmla="*/ 1 h 246406"/>
                    <a:gd name="connsiteX10" fmla="*/ 15 w 32504"/>
                    <a:gd name="connsiteY10" fmla="*/ 5405 h 246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504" h="246406">
                      <a:moveTo>
                        <a:pt x="15" y="5405"/>
                      </a:moveTo>
                      <a:cubicBezTo>
                        <a:pt x="-177" y="37254"/>
                        <a:pt x="1523" y="69075"/>
                        <a:pt x="4541" y="100786"/>
                      </a:cubicBezTo>
                      <a:cubicBezTo>
                        <a:pt x="6351" y="119742"/>
                        <a:pt x="8628" y="138670"/>
                        <a:pt x="11124" y="157570"/>
                      </a:cubicBezTo>
                      <a:cubicBezTo>
                        <a:pt x="14855" y="185853"/>
                        <a:pt x="19162" y="214053"/>
                        <a:pt x="23058" y="242253"/>
                      </a:cubicBezTo>
                      <a:cubicBezTo>
                        <a:pt x="23387" y="244859"/>
                        <a:pt x="25773" y="246697"/>
                        <a:pt x="28352" y="246368"/>
                      </a:cubicBezTo>
                      <a:cubicBezTo>
                        <a:pt x="30958" y="246038"/>
                        <a:pt x="32796" y="243652"/>
                        <a:pt x="32467" y="241074"/>
                      </a:cubicBezTo>
                      <a:cubicBezTo>
                        <a:pt x="29202" y="212819"/>
                        <a:pt x="25691" y="184509"/>
                        <a:pt x="22372" y="156199"/>
                      </a:cubicBezTo>
                      <a:cubicBezTo>
                        <a:pt x="20177" y="137381"/>
                        <a:pt x="18092" y="118562"/>
                        <a:pt x="16282" y="99716"/>
                      </a:cubicBezTo>
                      <a:cubicBezTo>
                        <a:pt x="13264" y="68362"/>
                        <a:pt x="11042" y="36952"/>
                        <a:pt x="10933" y="5460"/>
                      </a:cubicBezTo>
                      <a:cubicBezTo>
                        <a:pt x="10933" y="2442"/>
                        <a:pt x="8491" y="1"/>
                        <a:pt x="5474" y="1"/>
                      </a:cubicBezTo>
                      <a:cubicBezTo>
                        <a:pt x="2484" y="-54"/>
                        <a:pt x="42" y="2388"/>
                        <a:pt x="15" y="5405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48" name="任意多边形: 形状 5347">
                  <a:extLst>
                    <a:ext uri="{FF2B5EF4-FFF2-40B4-BE49-F238E27FC236}">
                      <a16:creationId xmlns:a16="http://schemas.microsoft.com/office/drawing/2014/main" id="{8A7F95DD-1E0D-8969-BF5B-BF93D3EF29CA}"/>
                    </a:ext>
                  </a:extLst>
                </p:cNvPr>
                <p:cNvSpPr/>
                <p:nvPr/>
              </p:nvSpPr>
              <p:spPr>
                <a:xfrm>
                  <a:off x="10472333" y="6507676"/>
                  <a:ext cx="200181" cy="154862"/>
                </a:xfrm>
                <a:custGeom>
                  <a:avLst/>
                  <a:gdLst>
                    <a:gd name="connsiteX0" fmla="*/ 8289 w 200181"/>
                    <a:gd name="connsiteY0" fmla="*/ 154071 h 154862"/>
                    <a:gd name="connsiteX1" fmla="*/ 68173 w 200181"/>
                    <a:gd name="connsiteY1" fmla="*/ 113664 h 154862"/>
                    <a:gd name="connsiteX2" fmla="*/ 133571 w 200181"/>
                    <a:gd name="connsiteY2" fmla="*/ 61159 h 154862"/>
                    <a:gd name="connsiteX3" fmla="*/ 198283 w 200181"/>
                    <a:gd name="connsiteY3" fmla="*/ 8545 h 154862"/>
                    <a:gd name="connsiteX4" fmla="*/ 199243 w 200181"/>
                    <a:gd name="connsiteY4" fmla="*/ 1906 h 154862"/>
                    <a:gd name="connsiteX5" fmla="*/ 192605 w 200181"/>
                    <a:gd name="connsiteY5" fmla="*/ 946 h 154862"/>
                    <a:gd name="connsiteX6" fmla="*/ 126384 w 200181"/>
                    <a:gd name="connsiteY6" fmla="*/ 52408 h 154862"/>
                    <a:gd name="connsiteX7" fmla="*/ 61123 w 200181"/>
                    <a:gd name="connsiteY7" fmla="*/ 104337 h 154862"/>
                    <a:gd name="connsiteX8" fmla="*/ 2638 w 200181"/>
                    <a:gd name="connsiteY8" fmla="*/ 144717 h 154862"/>
                    <a:gd name="connsiteX9" fmla="*/ 773 w 200181"/>
                    <a:gd name="connsiteY9" fmla="*/ 152206 h 154862"/>
                    <a:gd name="connsiteX10" fmla="*/ 8289 w 200181"/>
                    <a:gd name="connsiteY10" fmla="*/ 154071 h 154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0181" h="154862">
                      <a:moveTo>
                        <a:pt x="8289" y="154071"/>
                      </a:moveTo>
                      <a:cubicBezTo>
                        <a:pt x="29192" y="141645"/>
                        <a:pt x="49025" y="128038"/>
                        <a:pt x="68173" y="113664"/>
                      </a:cubicBezTo>
                      <a:cubicBezTo>
                        <a:pt x="90557" y="96849"/>
                        <a:pt x="112091" y="79045"/>
                        <a:pt x="133571" y="61159"/>
                      </a:cubicBezTo>
                      <a:cubicBezTo>
                        <a:pt x="154886" y="43411"/>
                        <a:pt x="176091" y="25498"/>
                        <a:pt x="198283" y="8545"/>
                      </a:cubicBezTo>
                      <a:cubicBezTo>
                        <a:pt x="200368" y="6981"/>
                        <a:pt x="200807" y="4018"/>
                        <a:pt x="199243" y="1906"/>
                      </a:cubicBezTo>
                      <a:cubicBezTo>
                        <a:pt x="197680" y="-206"/>
                        <a:pt x="194717" y="-617"/>
                        <a:pt x="192605" y="946"/>
                      </a:cubicBezTo>
                      <a:cubicBezTo>
                        <a:pt x="169918" y="17488"/>
                        <a:pt x="148055" y="34852"/>
                        <a:pt x="126384" y="52408"/>
                      </a:cubicBezTo>
                      <a:cubicBezTo>
                        <a:pt x="104795" y="69910"/>
                        <a:pt x="83315" y="87549"/>
                        <a:pt x="61123" y="104337"/>
                      </a:cubicBezTo>
                      <a:cubicBezTo>
                        <a:pt x="42332" y="118547"/>
                        <a:pt x="23075" y="132290"/>
                        <a:pt x="2638" y="144717"/>
                      </a:cubicBezTo>
                      <a:cubicBezTo>
                        <a:pt x="59" y="146281"/>
                        <a:pt x="-764" y="149628"/>
                        <a:pt x="773" y="152206"/>
                      </a:cubicBezTo>
                      <a:cubicBezTo>
                        <a:pt x="2336" y="154812"/>
                        <a:pt x="5710" y="155635"/>
                        <a:pt x="8289" y="154071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49" name="任意多边形: 形状 5348">
                  <a:extLst>
                    <a:ext uri="{FF2B5EF4-FFF2-40B4-BE49-F238E27FC236}">
                      <a16:creationId xmlns:a16="http://schemas.microsoft.com/office/drawing/2014/main" id="{33161CF9-E7EA-B1D5-DC98-6E2CE873EDCF}"/>
                    </a:ext>
                  </a:extLst>
                </p:cNvPr>
                <p:cNvSpPr/>
                <p:nvPr/>
              </p:nvSpPr>
              <p:spPr>
                <a:xfrm>
                  <a:off x="10563238" y="6504615"/>
                  <a:ext cx="117769" cy="258722"/>
                </a:xfrm>
                <a:custGeom>
                  <a:avLst/>
                  <a:gdLst>
                    <a:gd name="connsiteX0" fmla="*/ 107323 w 117769"/>
                    <a:gd name="connsiteY0" fmla="*/ 3212 h 258722"/>
                    <a:gd name="connsiteX1" fmla="*/ 89520 w 117769"/>
                    <a:gd name="connsiteY1" fmla="*/ 44003 h 258722"/>
                    <a:gd name="connsiteX2" fmla="*/ 50594 w 117769"/>
                    <a:gd name="connsiteY2" fmla="*/ 139631 h 258722"/>
                    <a:gd name="connsiteX3" fmla="*/ 14466 w 117769"/>
                    <a:gd name="connsiteY3" fmla="*/ 217785 h 258722"/>
                    <a:gd name="connsiteX4" fmla="*/ 311 w 117769"/>
                    <a:gd name="connsiteY4" fmla="*/ 252294 h 258722"/>
                    <a:gd name="connsiteX5" fmla="*/ 3082 w 117769"/>
                    <a:gd name="connsiteY5" fmla="*/ 258412 h 258722"/>
                    <a:gd name="connsiteX6" fmla="*/ 9199 w 117769"/>
                    <a:gd name="connsiteY6" fmla="*/ 255641 h 258722"/>
                    <a:gd name="connsiteX7" fmla="*/ 23793 w 117769"/>
                    <a:gd name="connsiteY7" fmla="*/ 222064 h 258722"/>
                    <a:gd name="connsiteX8" fmla="*/ 61292 w 117769"/>
                    <a:gd name="connsiteY8" fmla="*/ 144239 h 258722"/>
                    <a:gd name="connsiteX9" fmla="*/ 105650 w 117769"/>
                    <a:gd name="connsiteY9" fmla="*/ 34704 h 258722"/>
                    <a:gd name="connsiteX10" fmla="*/ 117281 w 117769"/>
                    <a:gd name="connsiteY10" fmla="*/ 7738 h 258722"/>
                    <a:gd name="connsiteX11" fmla="*/ 114593 w 117769"/>
                    <a:gd name="connsiteY11" fmla="*/ 496 h 258722"/>
                    <a:gd name="connsiteX12" fmla="*/ 107323 w 117769"/>
                    <a:gd name="connsiteY12" fmla="*/ 3212 h 258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7769" h="258722">
                      <a:moveTo>
                        <a:pt x="107323" y="3212"/>
                      </a:moveTo>
                      <a:cubicBezTo>
                        <a:pt x="101096" y="16681"/>
                        <a:pt x="95199" y="30287"/>
                        <a:pt x="89520" y="44003"/>
                      </a:cubicBezTo>
                      <a:cubicBezTo>
                        <a:pt x="76380" y="75797"/>
                        <a:pt x="64255" y="108084"/>
                        <a:pt x="50594" y="139631"/>
                      </a:cubicBezTo>
                      <a:cubicBezTo>
                        <a:pt x="39374" y="166185"/>
                        <a:pt x="26207" y="191587"/>
                        <a:pt x="14466" y="217785"/>
                      </a:cubicBezTo>
                      <a:cubicBezTo>
                        <a:pt x="9391" y="229086"/>
                        <a:pt x="4618" y="240553"/>
                        <a:pt x="311" y="252294"/>
                      </a:cubicBezTo>
                      <a:cubicBezTo>
                        <a:pt x="-622" y="254736"/>
                        <a:pt x="613" y="257479"/>
                        <a:pt x="3082" y="258412"/>
                      </a:cubicBezTo>
                      <a:cubicBezTo>
                        <a:pt x="5523" y="259344"/>
                        <a:pt x="8266" y="258110"/>
                        <a:pt x="9199" y="255641"/>
                      </a:cubicBezTo>
                      <a:cubicBezTo>
                        <a:pt x="13643" y="244201"/>
                        <a:pt x="18608" y="233064"/>
                        <a:pt x="23793" y="222064"/>
                      </a:cubicBezTo>
                      <a:cubicBezTo>
                        <a:pt x="36055" y="196004"/>
                        <a:pt x="49579" y="170712"/>
                        <a:pt x="61292" y="144239"/>
                      </a:cubicBezTo>
                      <a:cubicBezTo>
                        <a:pt x="76846" y="108084"/>
                        <a:pt x="90480" y="71051"/>
                        <a:pt x="105650" y="34704"/>
                      </a:cubicBezTo>
                      <a:cubicBezTo>
                        <a:pt x="109408" y="25678"/>
                        <a:pt x="113276" y="16653"/>
                        <a:pt x="117281" y="7738"/>
                      </a:cubicBezTo>
                      <a:cubicBezTo>
                        <a:pt x="118516" y="4994"/>
                        <a:pt x="117336" y="1758"/>
                        <a:pt x="114593" y="496"/>
                      </a:cubicBezTo>
                      <a:cubicBezTo>
                        <a:pt x="111850" y="-766"/>
                        <a:pt x="108585" y="468"/>
                        <a:pt x="107323" y="3212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50" name="任意多边形: 形状 5349">
                  <a:extLst>
                    <a:ext uri="{FF2B5EF4-FFF2-40B4-BE49-F238E27FC236}">
                      <a16:creationId xmlns:a16="http://schemas.microsoft.com/office/drawing/2014/main" id="{5480FAD2-5A2E-62D3-BD62-1003484330D5}"/>
                    </a:ext>
                  </a:extLst>
                </p:cNvPr>
                <p:cNvSpPr/>
                <p:nvPr/>
              </p:nvSpPr>
              <p:spPr>
                <a:xfrm>
                  <a:off x="10470382" y="6653198"/>
                  <a:ext cx="248721" cy="50261"/>
                </a:xfrm>
                <a:custGeom>
                  <a:avLst/>
                  <a:gdLst>
                    <a:gd name="connsiteX0" fmla="*/ 4205 w 248721"/>
                    <a:gd name="connsiteY0" fmla="*/ 10799 h 50261"/>
                    <a:gd name="connsiteX1" fmla="*/ 51991 w 248721"/>
                    <a:gd name="connsiteY1" fmla="*/ 20620 h 50261"/>
                    <a:gd name="connsiteX2" fmla="*/ 128883 w 248721"/>
                    <a:gd name="connsiteY2" fmla="*/ 31400 h 50261"/>
                    <a:gd name="connsiteX3" fmla="*/ 242781 w 248721"/>
                    <a:gd name="connsiteY3" fmla="*/ 50109 h 50261"/>
                    <a:gd name="connsiteX4" fmla="*/ 248569 w 248721"/>
                    <a:gd name="connsiteY4" fmla="*/ 46707 h 50261"/>
                    <a:gd name="connsiteX5" fmla="*/ 245168 w 248721"/>
                    <a:gd name="connsiteY5" fmla="*/ 40919 h 50261"/>
                    <a:gd name="connsiteX6" fmla="*/ 173598 w 248721"/>
                    <a:gd name="connsiteY6" fmla="*/ 26024 h 50261"/>
                    <a:gd name="connsiteX7" fmla="*/ 106362 w 248721"/>
                    <a:gd name="connsiteY7" fmla="*/ 16669 h 50261"/>
                    <a:gd name="connsiteX8" fmla="*/ 6729 w 248721"/>
                    <a:gd name="connsiteY8" fmla="*/ 155 h 50261"/>
                    <a:gd name="connsiteX9" fmla="*/ 145 w 248721"/>
                    <a:gd name="connsiteY9" fmla="*/ 4188 h 50261"/>
                    <a:gd name="connsiteX10" fmla="*/ 4205 w 248721"/>
                    <a:gd name="connsiteY10" fmla="*/ 10799 h 50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48721" h="50261">
                      <a:moveTo>
                        <a:pt x="4205" y="10799"/>
                      </a:moveTo>
                      <a:cubicBezTo>
                        <a:pt x="20006" y="14694"/>
                        <a:pt x="35944" y="17904"/>
                        <a:pt x="51991" y="20620"/>
                      </a:cubicBezTo>
                      <a:cubicBezTo>
                        <a:pt x="77476" y="24926"/>
                        <a:pt x="103180" y="28218"/>
                        <a:pt x="128883" y="31400"/>
                      </a:cubicBezTo>
                      <a:cubicBezTo>
                        <a:pt x="167206" y="36173"/>
                        <a:pt x="205501" y="40809"/>
                        <a:pt x="242781" y="50109"/>
                      </a:cubicBezTo>
                      <a:cubicBezTo>
                        <a:pt x="245305" y="50767"/>
                        <a:pt x="247911" y="49231"/>
                        <a:pt x="248569" y="46707"/>
                      </a:cubicBezTo>
                      <a:cubicBezTo>
                        <a:pt x="249227" y="44183"/>
                        <a:pt x="247691" y="41577"/>
                        <a:pt x="245168" y="40919"/>
                      </a:cubicBezTo>
                      <a:cubicBezTo>
                        <a:pt x="221658" y="34527"/>
                        <a:pt x="197738" y="29836"/>
                        <a:pt x="173598" y="26024"/>
                      </a:cubicBezTo>
                      <a:cubicBezTo>
                        <a:pt x="151295" y="22485"/>
                        <a:pt x="128828" y="19604"/>
                        <a:pt x="106362" y="16669"/>
                      </a:cubicBezTo>
                      <a:cubicBezTo>
                        <a:pt x="72894" y="12335"/>
                        <a:pt x="39455" y="7891"/>
                        <a:pt x="6729" y="155"/>
                      </a:cubicBezTo>
                      <a:cubicBezTo>
                        <a:pt x="3793" y="-558"/>
                        <a:pt x="858" y="1252"/>
                        <a:pt x="145" y="4188"/>
                      </a:cubicBezTo>
                      <a:cubicBezTo>
                        <a:pt x="-541" y="7150"/>
                        <a:pt x="1270" y="10085"/>
                        <a:pt x="4205" y="1079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51" name="任意多边形: 形状 5350">
                  <a:extLst>
                    <a:ext uri="{FF2B5EF4-FFF2-40B4-BE49-F238E27FC236}">
                      <a16:creationId xmlns:a16="http://schemas.microsoft.com/office/drawing/2014/main" id="{89CDB4E2-7782-1724-2828-BC629CF85C2D}"/>
                    </a:ext>
                  </a:extLst>
                </p:cNvPr>
                <p:cNvSpPr/>
                <p:nvPr/>
              </p:nvSpPr>
              <p:spPr>
                <a:xfrm>
                  <a:off x="10535811" y="6519071"/>
                  <a:ext cx="188148" cy="182275"/>
                </a:xfrm>
                <a:custGeom>
                  <a:avLst/>
                  <a:gdLst>
                    <a:gd name="connsiteX0" fmla="*/ 1349 w 188148"/>
                    <a:gd name="connsiteY0" fmla="*/ 9054 h 182275"/>
                    <a:gd name="connsiteX1" fmla="*/ 21374 w 188148"/>
                    <a:gd name="connsiteY1" fmla="*/ 29738 h 182275"/>
                    <a:gd name="connsiteX2" fmla="*/ 70093 w 188148"/>
                    <a:gd name="connsiteY2" fmla="*/ 73876 h 182275"/>
                    <a:gd name="connsiteX3" fmla="*/ 146025 w 188148"/>
                    <a:gd name="connsiteY3" fmla="*/ 149890 h 182275"/>
                    <a:gd name="connsiteX4" fmla="*/ 180287 w 188148"/>
                    <a:gd name="connsiteY4" fmla="*/ 181108 h 182275"/>
                    <a:gd name="connsiteX5" fmla="*/ 186981 w 188148"/>
                    <a:gd name="connsiteY5" fmla="*/ 180641 h 182275"/>
                    <a:gd name="connsiteX6" fmla="*/ 186515 w 188148"/>
                    <a:gd name="connsiteY6" fmla="*/ 173948 h 182275"/>
                    <a:gd name="connsiteX7" fmla="*/ 153404 w 188148"/>
                    <a:gd name="connsiteY7" fmla="*/ 142374 h 182275"/>
                    <a:gd name="connsiteX8" fmla="*/ 78323 w 188148"/>
                    <a:gd name="connsiteY8" fmla="*/ 65427 h 182275"/>
                    <a:gd name="connsiteX9" fmla="*/ 29027 w 188148"/>
                    <a:gd name="connsiteY9" fmla="*/ 21508 h 182275"/>
                    <a:gd name="connsiteX10" fmla="*/ 9551 w 188148"/>
                    <a:gd name="connsiteY10" fmla="*/ 1867 h 182275"/>
                    <a:gd name="connsiteX11" fmla="*/ 1842 w 188148"/>
                    <a:gd name="connsiteY11" fmla="*/ 1346 h 182275"/>
                    <a:gd name="connsiteX12" fmla="*/ 1349 w 188148"/>
                    <a:gd name="connsiteY12" fmla="*/ 9054 h 182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8148" h="182275">
                      <a:moveTo>
                        <a:pt x="1349" y="9054"/>
                      </a:moveTo>
                      <a:cubicBezTo>
                        <a:pt x="7603" y="16296"/>
                        <a:pt x="14351" y="23127"/>
                        <a:pt x="21374" y="29738"/>
                      </a:cubicBezTo>
                      <a:cubicBezTo>
                        <a:pt x="37312" y="44743"/>
                        <a:pt x="54594" y="58651"/>
                        <a:pt x="70093" y="73876"/>
                      </a:cubicBezTo>
                      <a:cubicBezTo>
                        <a:pt x="95797" y="98648"/>
                        <a:pt x="120266" y="124982"/>
                        <a:pt x="146025" y="149890"/>
                      </a:cubicBezTo>
                      <a:cubicBezTo>
                        <a:pt x="157135" y="160643"/>
                        <a:pt x="168519" y="171095"/>
                        <a:pt x="180287" y="181108"/>
                      </a:cubicBezTo>
                      <a:cubicBezTo>
                        <a:pt x="182263" y="182836"/>
                        <a:pt x="185253" y="182617"/>
                        <a:pt x="186981" y="180641"/>
                      </a:cubicBezTo>
                      <a:cubicBezTo>
                        <a:pt x="188709" y="178666"/>
                        <a:pt x="188490" y="175676"/>
                        <a:pt x="186515" y="173948"/>
                      </a:cubicBezTo>
                      <a:cubicBezTo>
                        <a:pt x="175130" y="163799"/>
                        <a:pt x="164185" y="153155"/>
                        <a:pt x="153404" y="142374"/>
                      </a:cubicBezTo>
                      <a:cubicBezTo>
                        <a:pt x="128057" y="117027"/>
                        <a:pt x="103752" y="90527"/>
                        <a:pt x="78323" y="65427"/>
                      </a:cubicBezTo>
                      <a:cubicBezTo>
                        <a:pt x="62632" y="50257"/>
                        <a:pt x="45185" y="36431"/>
                        <a:pt x="29027" y="21508"/>
                      </a:cubicBezTo>
                      <a:cubicBezTo>
                        <a:pt x="22224" y="15226"/>
                        <a:pt x="15641" y="8752"/>
                        <a:pt x="9551" y="1867"/>
                      </a:cubicBezTo>
                      <a:cubicBezTo>
                        <a:pt x="7576" y="-410"/>
                        <a:pt x="4119" y="-629"/>
                        <a:pt x="1842" y="1346"/>
                      </a:cubicBezTo>
                      <a:cubicBezTo>
                        <a:pt x="-407" y="3348"/>
                        <a:pt x="-626" y="6777"/>
                        <a:pt x="1349" y="9054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352" name="图形 291">
            <a:extLst>
              <a:ext uri="{FF2B5EF4-FFF2-40B4-BE49-F238E27FC236}">
                <a16:creationId xmlns:a16="http://schemas.microsoft.com/office/drawing/2014/main" id="{7BE4423F-C4C8-CCCB-6786-6EC949A09D05}"/>
              </a:ext>
            </a:extLst>
          </p:cNvPr>
          <p:cNvGrpSpPr/>
          <p:nvPr userDrawn="1"/>
        </p:nvGrpSpPr>
        <p:grpSpPr>
          <a:xfrm>
            <a:off x="5002321" y="5902822"/>
            <a:ext cx="1623327" cy="1725116"/>
            <a:chOff x="10771174" y="5966126"/>
            <a:chExt cx="1623327" cy="1725116"/>
          </a:xfrm>
        </p:grpSpPr>
        <p:sp>
          <p:nvSpPr>
            <p:cNvPr id="5353" name="任意多边形: 形状 5352">
              <a:extLst>
                <a:ext uri="{FF2B5EF4-FFF2-40B4-BE49-F238E27FC236}">
                  <a16:creationId xmlns:a16="http://schemas.microsoft.com/office/drawing/2014/main" id="{8AE54324-F0CA-8EFB-AC4A-30C44BE8F4C2}"/>
                </a:ext>
              </a:extLst>
            </p:cNvPr>
            <p:cNvSpPr/>
            <p:nvPr/>
          </p:nvSpPr>
          <p:spPr>
            <a:xfrm>
              <a:off x="10786920" y="6005491"/>
              <a:ext cx="1607581" cy="1685751"/>
            </a:xfrm>
            <a:custGeom>
              <a:avLst/>
              <a:gdLst>
                <a:gd name="connsiteX0" fmla="*/ 1153084 w 1607581"/>
                <a:gd name="connsiteY0" fmla="*/ 1685751 h 1685751"/>
                <a:gd name="connsiteX1" fmla="*/ 1139478 w 1607581"/>
                <a:gd name="connsiteY1" fmla="*/ 1683694 h 1685751"/>
                <a:gd name="connsiteX2" fmla="*/ 1128533 w 1607581"/>
                <a:gd name="connsiteY2" fmla="*/ 1678592 h 1685751"/>
                <a:gd name="connsiteX3" fmla="*/ 1095230 w 1607581"/>
                <a:gd name="connsiteY3" fmla="*/ 1674971 h 1685751"/>
                <a:gd name="connsiteX4" fmla="*/ 1094298 w 1607581"/>
                <a:gd name="connsiteY4" fmla="*/ 1674861 h 1685751"/>
                <a:gd name="connsiteX5" fmla="*/ 1072352 w 1607581"/>
                <a:gd name="connsiteY5" fmla="*/ 1672968 h 1685751"/>
                <a:gd name="connsiteX6" fmla="*/ 1048514 w 1607581"/>
                <a:gd name="connsiteY6" fmla="*/ 1671267 h 1685751"/>
                <a:gd name="connsiteX7" fmla="*/ 1017406 w 1607581"/>
                <a:gd name="connsiteY7" fmla="*/ 1669484 h 1685751"/>
                <a:gd name="connsiteX8" fmla="*/ 986106 w 1607581"/>
                <a:gd name="connsiteY8" fmla="*/ 1668030 h 1685751"/>
                <a:gd name="connsiteX9" fmla="*/ 947042 w 1607581"/>
                <a:gd name="connsiteY9" fmla="*/ 1666467 h 1685751"/>
                <a:gd name="connsiteX10" fmla="*/ 891054 w 1607581"/>
                <a:gd name="connsiteY10" fmla="*/ 1664163 h 1685751"/>
                <a:gd name="connsiteX11" fmla="*/ 794466 w 1607581"/>
                <a:gd name="connsiteY11" fmla="*/ 1657743 h 1685751"/>
                <a:gd name="connsiteX12" fmla="*/ 681692 w 1607581"/>
                <a:gd name="connsiteY12" fmla="*/ 1644302 h 1685751"/>
                <a:gd name="connsiteX13" fmla="*/ 556987 w 1607581"/>
                <a:gd name="connsiteY13" fmla="*/ 1625291 h 1685751"/>
                <a:gd name="connsiteX14" fmla="*/ 488462 w 1607581"/>
                <a:gd name="connsiteY14" fmla="*/ 1614565 h 1685751"/>
                <a:gd name="connsiteX15" fmla="*/ 424819 w 1607581"/>
                <a:gd name="connsiteY15" fmla="*/ 1605266 h 1685751"/>
                <a:gd name="connsiteX16" fmla="*/ 355005 w 1607581"/>
                <a:gd name="connsiteY16" fmla="*/ 1597640 h 1685751"/>
                <a:gd name="connsiteX17" fmla="*/ 273779 w 1607581"/>
                <a:gd name="connsiteY17" fmla="*/ 1588780 h 1685751"/>
                <a:gd name="connsiteX18" fmla="*/ 250791 w 1607581"/>
                <a:gd name="connsiteY18" fmla="*/ 1585432 h 1685751"/>
                <a:gd name="connsiteX19" fmla="*/ 171320 w 1607581"/>
                <a:gd name="connsiteY19" fmla="*/ 1566669 h 1685751"/>
                <a:gd name="connsiteX20" fmla="*/ 117307 w 1607581"/>
                <a:gd name="connsiteY20" fmla="*/ 1555806 h 1685751"/>
                <a:gd name="connsiteX21" fmla="*/ 116978 w 1607581"/>
                <a:gd name="connsiteY21" fmla="*/ 1555697 h 1685751"/>
                <a:gd name="connsiteX22" fmla="*/ 106197 w 1607581"/>
                <a:gd name="connsiteY22" fmla="*/ 1551637 h 1685751"/>
                <a:gd name="connsiteX23" fmla="*/ 105319 w 1607581"/>
                <a:gd name="connsiteY23" fmla="*/ 1551280 h 1685751"/>
                <a:gd name="connsiteX24" fmla="*/ 95608 w 1607581"/>
                <a:gd name="connsiteY24" fmla="*/ 1546891 h 1685751"/>
                <a:gd name="connsiteX25" fmla="*/ 94620 w 1607581"/>
                <a:gd name="connsiteY25" fmla="*/ 1546397 h 1685751"/>
                <a:gd name="connsiteX26" fmla="*/ 85486 w 1607581"/>
                <a:gd name="connsiteY26" fmla="*/ 1541514 h 1685751"/>
                <a:gd name="connsiteX27" fmla="*/ 84224 w 1607581"/>
                <a:gd name="connsiteY27" fmla="*/ 1540774 h 1685751"/>
                <a:gd name="connsiteX28" fmla="*/ 75830 w 1607581"/>
                <a:gd name="connsiteY28" fmla="*/ 1535534 h 1685751"/>
                <a:gd name="connsiteX29" fmla="*/ 74183 w 1607581"/>
                <a:gd name="connsiteY29" fmla="*/ 1534382 h 1685751"/>
                <a:gd name="connsiteX30" fmla="*/ 66722 w 1607581"/>
                <a:gd name="connsiteY30" fmla="*/ 1528950 h 1685751"/>
                <a:gd name="connsiteX31" fmla="*/ 64802 w 1607581"/>
                <a:gd name="connsiteY31" fmla="*/ 1527414 h 1685751"/>
                <a:gd name="connsiteX32" fmla="*/ 58108 w 1607581"/>
                <a:gd name="connsiteY32" fmla="*/ 1521790 h 1685751"/>
                <a:gd name="connsiteX33" fmla="*/ 56106 w 1607581"/>
                <a:gd name="connsiteY33" fmla="*/ 1519925 h 1685751"/>
                <a:gd name="connsiteX34" fmla="*/ 50043 w 1607581"/>
                <a:gd name="connsiteY34" fmla="*/ 1514055 h 1685751"/>
                <a:gd name="connsiteX35" fmla="*/ 47849 w 1607581"/>
                <a:gd name="connsiteY35" fmla="*/ 1511668 h 1685751"/>
                <a:gd name="connsiteX36" fmla="*/ 46889 w 1607581"/>
                <a:gd name="connsiteY36" fmla="*/ 1510626 h 1685751"/>
                <a:gd name="connsiteX37" fmla="*/ 42664 w 1607581"/>
                <a:gd name="connsiteY37" fmla="*/ 1505880 h 1685751"/>
                <a:gd name="connsiteX38" fmla="*/ 40141 w 1607581"/>
                <a:gd name="connsiteY38" fmla="*/ 1502698 h 1685751"/>
                <a:gd name="connsiteX39" fmla="*/ 38988 w 1607581"/>
                <a:gd name="connsiteY39" fmla="*/ 1501216 h 1685751"/>
                <a:gd name="connsiteX40" fmla="*/ 35861 w 1607581"/>
                <a:gd name="connsiteY40" fmla="*/ 1497156 h 1685751"/>
                <a:gd name="connsiteX41" fmla="*/ 32789 w 1607581"/>
                <a:gd name="connsiteY41" fmla="*/ 1492658 h 1685751"/>
                <a:gd name="connsiteX42" fmla="*/ 32240 w 1607581"/>
                <a:gd name="connsiteY42" fmla="*/ 1491807 h 1685751"/>
                <a:gd name="connsiteX43" fmla="*/ 29661 w 1607581"/>
                <a:gd name="connsiteY43" fmla="*/ 1487912 h 1685751"/>
                <a:gd name="connsiteX44" fmla="*/ 24147 w 1607581"/>
                <a:gd name="connsiteY44" fmla="*/ 1478420 h 1685751"/>
                <a:gd name="connsiteX45" fmla="*/ 24010 w 1607581"/>
                <a:gd name="connsiteY45" fmla="*/ 1478146 h 1685751"/>
                <a:gd name="connsiteX46" fmla="*/ 19045 w 1607581"/>
                <a:gd name="connsiteY46" fmla="*/ 1467914 h 1685751"/>
                <a:gd name="connsiteX47" fmla="*/ 17783 w 1607581"/>
                <a:gd name="connsiteY47" fmla="*/ 1464979 h 1685751"/>
                <a:gd name="connsiteX48" fmla="*/ 15699 w 1607581"/>
                <a:gd name="connsiteY48" fmla="*/ 1461852 h 1685751"/>
                <a:gd name="connsiteX49" fmla="*/ 7 w 1607581"/>
                <a:gd name="connsiteY49" fmla="*/ 1409264 h 1685751"/>
                <a:gd name="connsiteX50" fmla="*/ 3327 w 1607581"/>
                <a:gd name="connsiteY50" fmla="*/ 1383176 h 1685751"/>
                <a:gd name="connsiteX51" fmla="*/ 7716 w 1607581"/>
                <a:gd name="connsiteY51" fmla="*/ 1341617 h 1685751"/>
                <a:gd name="connsiteX52" fmla="*/ 10788 w 1607581"/>
                <a:gd name="connsiteY52" fmla="*/ 1322222 h 1685751"/>
                <a:gd name="connsiteX53" fmla="*/ 14546 w 1607581"/>
                <a:gd name="connsiteY53" fmla="*/ 1312594 h 1685751"/>
                <a:gd name="connsiteX54" fmla="*/ 18030 w 1607581"/>
                <a:gd name="connsiteY54" fmla="*/ 1301072 h 1685751"/>
                <a:gd name="connsiteX55" fmla="*/ 23325 w 1607581"/>
                <a:gd name="connsiteY55" fmla="*/ 1290072 h 1685751"/>
                <a:gd name="connsiteX56" fmla="*/ 82303 w 1607581"/>
                <a:gd name="connsiteY56" fmla="*/ 1139498 h 1685751"/>
                <a:gd name="connsiteX57" fmla="*/ 84388 w 1607581"/>
                <a:gd name="connsiteY57" fmla="*/ 1134286 h 1685751"/>
                <a:gd name="connsiteX58" fmla="*/ 144053 w 1607581"/>
                <a:gd name="connsiteY58" fmla="*/ 984617 h 1685751"/>
                <a:gd name="connsiteX59" fmla="*/ 159991 w 1607581"/>
                <a:gd name="connsiteY59" fmla="*/ 945389 h 1685751"/>
                <a:gd name="connsiteX60" fmla="*/ 161637 w 1607581"/>
                <a:gd name="connsiteY60" fmla="*/ 941302 h 1685751"/>
                <a:gd name="connsiteX61" fmla="*/ 207338 w 1607581"/>
                <a:gd name="connsiteY61" fmla="*/ 828967 h 1685751"/>
                <a:gd name="connsiteX62" fmla="*/ 271035 w 1607581"/>
                <a:gd name="connsiteY62" fmla="*/ 675705 h 1685751"/>
                <a:gd name="connsiteX63" fmla="*/ 272709 w 1607581"/>
                <a:gd name="connsiteY63" fmla="*/ 671673 h 1685751"/>
                <a:gd name="connsiteX64" fmla="*/ 411488 w 1607581"/>
                <a:gd name="connsiteY64" fmla="*/ 349374 h 1685751"/>
                <a:gd name="connsiteX65" fmla="*/ 555259 w 1607581"/>
                <a:gd name="connsiteY65" fmla="*/ 29407 h 1685751"/>
                <a:gd name="connsiteX66" fmla="*/ 567548 w 1607581"/>
                <a:gd name="connsiteY66" fmla="*/ 13195 h 1685751"/>
                <a:gd name="connsiteX67" fmla="*/ 569304 w 1607581"/>
                <a:gd name="connsiteY67" fmla="*/ 11768 h 1685751"/>
                <a:gd name="connsiteX68" fmla="*/ 576738 w 1607581"/>
                <a:gd name="connsiteY68" fmla="*/ 7050 h 1685751"/>
                <a:gd name="connsiteX69" fmla="*/ 585736 w 1607581"/>
                <a:gd name="connsiteY69" fmla="*/ 2716 h 1685751"/>
                <a:gd name="connsiteX70" fmla="*/ 587052 w 1607581"/>
                <a:gd name="connsiteY70" fmla="*/ 2277 h 1685751"/>
                <a:gd name="connsiteX71" fmla="*/ 590947 w 1607581"/>
                <a:gd name="connsiteY71" fmla="*/ 1235 h 1685751"/>
                <a:gd name="connsiteX72" fmla="*/ 601591 w 1607581"/>
                <a:gd name="connsiteY72" fmla="*/ 0 h 1685751"/>
                <a:gd name="connsiteX73" fmla="*/ 607050 w 1607581"/>
                <a:gd name="connsiteY73" fmla="*/ 330 h 1685751"/>
                <a:gd name="connsiteX74" fmla="*/ 717601 w 1607581"/>
                <a:gd name="connsiteY74" fmla="*/ 12509 h 1685751"/>
                <a:gd name="connsiteX75" fmla="*/ 818524 w 1607581"/>
                <a:gd name="connsiteY75" fmla="*/ 23537 h 1685751"/>
                <a:gd name="connsiteX76" fmla="*/ 910393 w 1607581"/>
                <a:gd name="connsiteY76" fmla="*/ 35580 h 1685751"/>
                <a:gd name="connsiteX77" fmla="*/ 947783 w 1607581"/>
                <a:gd name="connsiteY77" fmla="*/ 41505 h 1685751"/>
                <a:gd name="connsiteX78" fmla="*/ 984652 w 1607581"/>
                <a:gd name="connsiteY78" fmla="*/ 47814 h 1685751"/>
                <a:gd name="connsiteX79" fmla="*/ 997627 w 1607581"/>
                <a:gd name="connsiteY79" fmla="*/ 50091 h 1685751"/>
                <a:gd name="connsiteX80" fmla="*/ 1057292 w 1607581"/>
                <a:gd name="connsiteY80" fmla="*/ 60268 h 1685751"/>
                <a:gd name="connsiteX81" fmla="*/ 1118273 w 1607581"/>
                <a:gd name="connsiteY81" fmla="*/ 69074 h 1685751"/>
                <a:gd name="connsiteX82" fmla="*/ 1145870 w 1607581"/>
                <a:gd name="connsiteY82" fmla="*/ 72174 h 1685751"/>
                <a:gd name="connsiteX83" fmla="*/ 1221116 w 1607581"/>
                <a:gd name="connsiteY83" fmla="*/ 79059 h 1685751"/>
                <a:gd name="connsiteX84" fmla="*/ 1288077 w 1607581"/>
                <a:gd name="connsiteY84" fmla="*/ 85094 h 1685751"/>
                <a:gd name="connsiteX85" fmla="*/ 1317128 w 1607581"/>
                <a:gd name="connsiteY85" fmla="*/ 88194 h 1685751"/>
                <a:gd name="connsiteX86" fmla="*/ 1346288 w 1607581"/>
                <a:gd name="connsiteY86" fmla="*/ 91815 h 1685751"/>
                <a:gd name="connsiteX87" fmla="*/ 1365874 w 1607581"/>
                <a:gd name="connsiteY87" fmla="*/ 94613 h 1685751"/>
                <a:gd name="connsiteX88" fmla="*/ 1497383 w 1607581"/>
                <a:gd name="connsiteY88" fmla="*/ 124980 h 1685751"/>
                <a:gd name="connsiteX89" fmla="*/ 1537352 w 1607581"/>
                <a:gd name="connsiteY89" fmla="*/ 160834 h 1685751"/>
                <a:gd name="connsiteX90" fmla="*/ 1547721 w 1607581"/>
                <a:gd name="connsiteY90" fmla="*/ 197154 h 1685751"/>
                <a:gd name="connsiteX91" fmla="*/ 1567252 w 1607581"/>
                <a:gd name="connsiteY91" fmla="*/ 255173 h 1685751"/>
                <a:gd name="connsiteX92" fmla="*/ 1578170 w 1607581"/>
                <a:gd name="connsiteY92" fmla="*/ 286802 h 1685751"/>
                <a:gd name="connsiteX93" fmla="*/ 1588897 w 1607581"/>
                <a:gd name="connsiteY93" fmla="*/ 322902 h 1685751"/>
                <a:gd name="connsiteX94" fmla="*/ 1596605 w 1607581"/>
                <a:gd name="connsiteY94" fmla="*/ 349347 h 1685751"/>
                <a:gd name="connsiteX95" fmla="*/ 1604423 w 1607581"/>
                <a:gd name="connsiteY95" fmla="*/ 372444 h 1685751"/>
                <a:gd name="connsiteX96" fmla="*/ 1593834 w 1607581"/>
                <a:gd name="connsiteY96" fmla="*/ 421794 h 1685751"/>
                <a:gd name="connsiteX97" fmla="*/ 1559489 w 1607581"/>
                <a:gd name="connsiteY97" fmla="*/ 516380 h 1685751"/>
                <a:gd name="connsiteX98" fmla="*/ 1552631 w 1607581"/>
                <a:gd name="connsiteY98" fmla="*/ 537338 h 1685751"/>
                <a:gd name="connsiteX99" fmla="*/ 1547694 w 1607581"/>
                <a:gd name="connsiteY99" fmla="*/ 552508 h 1685751"/>
                <a:gd name="connsiteX100" fmla="*/ 1492885 w 1607581"/>
                <a:gd name="connsiteY100" fmla="*/ 738991 h 1685751"/>
                <a:gd name="connsiteX101" fmla="*/ 1481527 w 1607581"/>
                <a:gd name="connsiteY101" fmla="*/ 779206 h 1685751"/>
                <a:gd name="connsiteX102" fmla="*/ 1468442 w 1607581"/>
                <a:gd name="connsiteY102" fmla="*/ 825017 h 1685751"/>
                <a:gd name="connsiteX103" fmla="*/ 1440955 w 1607581"/>
                <a:gd name="connsiteY103" fmla="*/ 916531 h 1685751"/>
                <a:gd name="connsiteX104" fmla="*/ 1434345 w 1607581"/>
                <a:gd name="connsiteY104" fmla="*/ 936666 h 1685751"/>
                <a:gd name="connsiteX105" fmla="*/ 1433248 w 1607581"/>
                <a:gd name="connsiteY105" fmla="*/ 939930 h 1685751"/>
                <a:gd name="connsiteX106" fmla="*/ 1417172 w 1607581"/>
                <a:gd name="connsiteY106" fmla="*/ 986126 h 1685751"/>
                <a:gd name="connsiteX107" fmla="*/ 1378219 w 1607581"/>
                <a:gd name="connsiteY107" fmla="*/ 1086938 h 1685751"/>
                <a:gd name="connsiteX108" fmla="*/ 1374598 w 1607581"/>
                <a:gd name="connsiteY108" fmla="*/ 1096046 h 1685751"/>
                <a:gd name="connsiteX109" fmla="*/ 1352076 w 1607581"/>
                <a:gd name="connsiteY109" fmla="*/ 1152940 h 1685751"/>
                <a:gd name="connsiteX110" fmla="*/ 1316085 w 1607581"/>
                <a:gd name="connsiteY110" fmla="*/ 1251475 h 1685751"/>
                <a:gd name="connsiteX111" fmla="*/ 1279244 w 1607581"/>
                <a:gd name="connsiteY111" fmla="*/ 1370174 h 1685751"/>
                <a:gd name="connsiteX112" fmla="*/ 1249645 w 1607581"/>
                <a:gd name="connsiteY112" fmla="*/ 1473949 h 1685751"/>
                <a:gd name="connsiteX113" fmla="*/ 1204849 w 1607581"/>
                <a:gd name="connsiteY113" fmla="*/ 1628693 h 1685751"/>
                <a:gd name="connsiteX114" fmla="*/ 1204985 w 1607581"/>
                <a:gd name="connsiteY114" fmla="*/ 1643012 h 1685751"/>
                <a:gd name="connsiteX115" fmla="*/ 1198895 w 1607581"/>
                <a:gd name="connsiteY115" fmla="*/ 1659883 h 1685751"/>
                <a:gd name="connsiteX116" fmla="*/ 1192504 w 1607581"/>
                <a:gd name="connsiteY116" fmla="*/ 1668085 h 1685751"/>
                <a:gd name="connsiteX117" fmla="*/ 1188718 w 1607581"/>
                <a:gd name="connsiteY117" fmla="*/ 1671652 h 1685751"/>
                <a:gd name="connsiteX118" fmla="*/ 1188718 w 1607581"/>
                <a:gd name="connsiteY118" fmla="*/ 1671652 h 1685751"/>
                <a:gd name="connsiteX119" fmla="*/ 1179309 w 1607581"/>
                <a:gd name="connsiteY119" fmla="*/ 1677659 h 1685751"/>
                <a:gd name="connsiteX120" fmla="*/ 1171491 w 1607581"/>
                <a:gd name="connsiteY120" fmla="*/ 1682021 h 1685751"/>
                <a:gd name="connsiteX121" fmla="*/ 1171491 w 1607581"/>
                <a:gd name="connsiteY121" fmla="*/ 1682021 h 1685751"/>
                <a:gd name="connsiteX122" fmla="*/ 1166114 w 1607581"/>
                <a:gd name="connsiteY122" fmla="*/ 1683914 h 1685751"/>
                <a:gd name="connsiteX123" fmla="*/ 1156348 w 1607581"/>
                <a:gd name="connsiteY123" fmla="*/ 1685751 h 1685751"/>
                <a:gd name="connsiteX124" fmla="*/ 1153084 w 1607581"/>
                <a:gd name="connsiteY124" fmla="*/ 1685751 h 16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1607581" h="1685751">
                  <a:moveTo>
                    <a:pt x="1153084" y="1685751"/>
                  </a:moveTo>
                  <a:cubicBezTo>
                    <a:pt x="1148448" y="1685751"/>
                    <a:pt x="1143867" y="1685066"/>
                    <a:pt x="1139478" y="1683694"/>
                  </a:cubicBezTo>
                  <a:cubicBezTo>
                    <a:pt x="1135610" y="1682487"/>
                    <a:pt x="1131962" y="1680759"/>
                    <a:pt x="1128533" y="1678592"/>
                  </a:cubicBezTo>
                  <a:cubicBezTo>
                    <a:pt x="1117780" y="1677275"/>
                    <a:pt x="1106615" y="1676040"/>
                    <a:pt x="1095230" y="1674971"/>
                  </a:cubicBezTo>
                  <a:cubicBezTo>
                    <a:pt x="1095011" y="1674943"/>
                    <a:pt x="1094489" y="1674888"/>
                    <a:pt x="1094298" y="1674861"/>
                  </a:cubicBezTo>
                  <a:cubicBezTo>
                    <a:pt x="1087412" y="1674230"/>
                    <a:pt x="1079868" y="1673572"/>
                    <a:pt x="1072352" y="1672968"/>
                  </a:cubicBezTo>
                  <a:cubicBezTo>
                    <a:pt x="1064424" y="1672337"/>
                    <a:pt x="1056469" y="1671761"/>
                    <a:pt x="1048514" y="1671267"/>
                  </a:cubicBezTo>
                  <a:cubicBezTo>
                    <a:pt x="1038144" y="1670609"/>
                    <a:pt x="1027775" y="1670005"/>
                    <a:pt x="1017406" y="1669484"/>
                  </a:cubicBezTo>
                  <a:cubicBezTo>
                    <a:pt x="1006981" y="1668963"/>
                    <a:pt x="996530" y="1668469"/>
                    <a:pt x="986106" y="1668030"/>
                  </a:cubicBezTo>
                  <a:cubicBezTo>
                    <a:pt x="973076" y="1667482"/>
                    <a:pt x="960072" y="1666961"/>
                    <a:pt x="947042" y="1666467"/>
                  </a:cubicBezTo>
                  <a:cubicBezTo>
                    <a:pt x="928361" y="1665753"/>
                    <a:pt x="909707" y="1665013"/>
                    <a:pt x="891054" y="1664163"/>
                  </a:cubicBezTo>
                  <a:cubicBezTo>
                    <a:pt x="853061" y="1662407"/>
                    <a:pt x="822364" y="1660349"/>
                    <a:pt x="794466" y="1657743"/>
                  </a:cubicBezTo>
                  <a:cubicBezTo>
                    <a:pt x="759106" y="1654369"/>
                    <a:pt x="722237" y="1649980"/>
                    <a:pt x="681692" y="1644302"/>
                  </a:cubicBezTo>
                  <a:cubicBezTo>
                    <a:pt x="639968" y="1638459"/>
                    <a:pt x="597778" y="1631765"/>
                    <a:pt x="556987" y="1625291"/>
                  </a:cubicBezTo>
                  <a:cubicBezTo>
                    <a:pt x="534136" y="1621671"/>
                    <a:pt x="511313" y="1618049"/>
                    <a:pt x="488462" y="1614565"/>
                  </a:cubicBezTo>
                  <a:cubicBezTo>
                    <a:pt x="467257" y="1611329"/>
                    <a:pt x="446052" y="1608201"/>
                    <a:pt x="424819" y="1605266"/>
                  </a:cubicBezTo>
                  <a:cubicBezTo>
                    <a:pt x="404163" y="1602386"/>
                    <a:pt x="380297" y="1600081"/>
                    <a:pt x="355005" y="1597640"/>
                  </a:cubicBezTo>
                  <a:cubicBezTo>
                    <a:pt x="328368" y="1595061"/>
                    <a:pt x="300827" y="1592400"/>
                    <a:pt x="273779" y="1588780"/>
                  </a:cubicBezTo>
                  <a:cubicBezTo>
                    <a:pt x="266016" y="1587737"/>
                    <a:pt x="258334" y="1586640"/>
                    <a:pt x="250791" y="1585432"/>
                  </a:cubicBezTo>
                  <a:cubicBezTo>
                    <a:pt x="218833" y="1580358"/>
                    <a:pt x="192827" y="1574213"/>
                    <a:pt x="171320" y="1566669"/>
                  </a:cubicBezTo>
                  <a:cubicBezTo>
                    <a:pt x="151981" y="1565105"/>
                    <a:pt x="133848" y="1561457"/>
                    <a:pt x="117307" y="1555806"/>
                  </a:cubicBezTo>
                  <a:cubicBezTo>
                    <a:pt x="117197" y="1555779"/>
                    <a:pt x="117087" y="1555724"/>
                    <a:pt x="116978" y="1555697"/>
                  </a:cubicBezTo>
                  <a:cubicBezTo>
                    <a:pt x="113301" y="1554435"/>
                    <a:pt x="109708" y="1553091"/>
                    <a:pt x="106197" y="1551637"/>
                  </a:cubicBezTo>
                  <a:cubicBezTo>
                    <a:pt x="105895" y="1551499"/>
                    <a:pt x="105593" y="1551389"/>
                    <a:pt x="105319" y="1551280"/>
                  </a:cubicBezTo>
                  <a:cubicBezTo>
                    <a:pt x="102329" y="1550045"/>
                    <a:pt x="98927" y="1548509"/>
                    <a:pt x="95608" y="1546891"/>
                  </a:cubicBezTo>
                  <a:cubicBezTo>
                    <a:pt x="95361" y="1546781"/>
                    <a:pt x="94950" y="1546561"/>
                    <a:pt x="94620" y="1546397"/>
                  </a:cubicBezTo>
                  <a:cubicBezTo>
                    <a:pt x="91383" y="1544779"/>
                    <a:pt x="88393" y="1543187"/>
                    <a:pt x="85486" y="1541514"/>
                  </a:cubicBezTo>
                  <a:cubicBezTo>
                    <a:pt x="85184" y="1541350"/>
                    <a:pt x="84498" y="1540938"/>
                    <a:pt x="84224" y="1540774"/>
                  </a:cubicBezTo>
                  <a:cubicBezTo>
                    <a:pt x="81480" y="1539182"/>
                    <a:pt x="78600" y="1537399"/>
                    <a:pt x="75830" y="1535534"/>
                  </a:cubicBezTo>
                  <a:lnTo>
                    <a:pt x="74183" y="1534382"/>
                  </a:lnTo>
                  <a:cubicBezTo>
                    <a:pt x="71824" y="1532763"/>
                    <a:pt x="69218" y="1530898"/>
                    <a:pt x="66722" y="1528950"/>
                  </a:cubicBezTo>
                  <a:cubicBezTo>
                    <a:pt x="66119" y="1528484"/>
                    <a:pt x="65460" y="1527962"/>
                    <a:pt x="64802" y="1527414"/>
                  </a:cubicBezTo>
                  <a:cubicBezTo>
                    <a:pt x="62580" y="1525631"/>
                    <a:pt x="60303" y="1523765"/>
                    <a:pt x="58108" y="1521790"/>
                  </a:cubicBezTo>
                  <a:cubicBezTo>
                    <a:pt x="57422" y="1521187"/>
                    <a:pt x="56764" y="1520556"/>
                    <a:pt x="56106" y="1519925"/>
                  </a:cubicBezTo>
                  <a:cubicBezTo>
                    <a:pt x="53911" y="1517868"/>
                    <a:pt x="51936" y="1516002"/>
                    <a:pt x="50043" y="1514055"/>
                  </a:cubicBezTo>
                  <a:cubicBezTo>
                    <a:pt x="49330" y="1513342"/>
                    <a:pt x="48589" y="1512519"/>
                    <a:pt x="47849" y="1511668"/>
                  </a:cubicBezTo>
                  <a:lnTo>
                    <a:pt x="46889" y="1510626"/>
                  </a:lnTo>
                  <a:cubicBezTo>
                    <a:pt x="45435" y="1509062"/>
                    <a:pt x="44008" y="1507498"/>
                    <a:pt x="42664" y="1505880"/>
                  </a:cubicBezTo>
                  <a:cubicBezTo>
                    <a:pt x="41759" y="1504810"/>
                    <a:pt x="40936" y="1503768"/>
                    <a:pt x="40141" y="1502698"/>
                  </a:cubicBezTo>
                  <a:lnTo>
                    <a:pt x="38988" y="1501216"/>
                  </a:lnTo>
                  <a:cubicBezTo>
                    <a:pt x="37918" y="1499872"/>
                    <a:pt x="36876" y="1498528"/>
                    <a:pt x="35861" y="1497156"/>
                  </a:cubicBezTo>
                  <a:cubicBezTo>
                    <a:pt x="34791" y="1495702"/>
                    <a:pt x="33776" y="1494194"/>
                    <a:pt x="32789" y="1492658"/>
                  </a:cubicBezTo>
                  <a:lnTo>
                    <a:pt x="32240" y="1491807"/>
                  </a:lnTo>
                  <a:cubicBezTo>
                    <a:pt x="31088" y="1490161"/>
                    <a:pt x="30347" y="1489037"/>
                    <a:pt x="29661" y="1487912"/>
                  </a:cubicBezTo>
                  <a:cubicBezTo>
                    <a:pt x="27769" y="1484894"/>
                    <a:pt x="25903" y="1481685"/>
                    <a:pt x="24147" y="1478420"/>
                  </a:cubicBezTo>
                  <a:cubicBezTo>
                    <a:pt x="24093" y="1478338"/>
                    <a:pt x="24065" y="1478256"/>
                    <a:pt x="24010" y="1478146"/>
                  </a:cubicBezTo>
                  <a:cubicBezTo>
                    <a:pt x="22255" y="1474800"/>
                    <a:pt x="20581" y="1471398"/>
                    <a:pt x="19045" y="1467914"/>
                  </a:cubicBezTo>
                  <a:cubicBezTo>
                    <a:pt x="18936" y="1467640"/>
                    <a:pt x="18085" y="1465719"/>
                    <a:pt x="17783" y="1464979"/>
                  </a:cubicBezTo>
                  <a:cubicBezTo>
                    <a:pt x="17043" y="1463964"/>
                    <a:pt x="16357" y="1462921"/>
                    <a:pt x="15699" y="1461852"/>
                  </a:cubicBezTo>
                  <a:cubicBezTo>
                    <a:pt x="5713" y="1445612"/>
                    <a:pt x="254" y="1427370"/>
                    <a:pt x="7" y="1409264"/>
                  </a:cubicBezTo>
                  <a:cubicBezTo>
                    <a:pt x="-102" y="1400651"/>
                    <a:pt x="995" y="1391900"/>
                    <a:pt x="3327" y="1383176"/>
                  </a:cubicBezTo>
                  <a:cubicBezTo>
                    <a:pt x="3656" y="1369652"/>
                    <a:pt x="5110" y="1355744"/>
                    <a:pt x="7716" y="1341617"/>
                  </a:cubicBezTo>
                  <a:cubicBezTo>
                    <a:pt x="7332" y="1335061"/>
                    <a:pt x="8347" y="1328450"/>
                    <a:pt x="10788" y="1322222"/>
                  </a:cubicBezTo>
                  <a:lnTo>
                    <a:pt x="14546" y="1312594"/>
                  </a:lnTo>
                  <a:cubicBezTo>
                    <a:pt x="15644" y="1308754"/>
                    <a:pt x="16796" y="1304940"/>
                    <a:pt x="18030" y="1301072"/>
                  </a:cubicBezTo>
                  <a:cubicBezTo>
                    <a:pt x="19265" y="1297205"/>
                    <a:pt x="21048" y="1293501"/>
                    <a:pt x="23325" y="1290072"/>
                  </a:cubicBezTo>
                  <a:cubicBezTo>
                    <a:pt x="42856" y="1239844"/>
                    <a:pt x="62498" y="1189644"/>
                    <a:pt x="82303" y="1139498"/>
                  </a:cubicBezTo>
                  <a:lnTo>
                    <a:pt x="84388" y="1134286"/>
                  </a:lnTo>
                  <a:cubicBezTo>
                    <a:pt x="104139" y="1084305"/>
                    <a:pt x="124000" y="1034434"/>
                    <a:pt x="144053" y="984617"/>
                  </a:cubicBezTo>
                  <a:cubicBezTo>
                    <a:pt x="147043" y="977155"/>
                    <a:pt x="159991" y="945389"/>
                    <a:pt x="159991" y="945389"/>
                  </a:cubicBezTo>
                  <a:lnTo>
                    <a:pt x="161637" y="941302"/>
                  </a:lnTo>
                  <a:cubicBezTo>
                    <a:pt x="176807" y="903830"/>
                    <a:pt x="191949" y="866358"/>
                    <a:pt x="207338" y="828967"/>
                  </a:cubicBezTo>
                  <a:cubicBezTo>
                    <a:pt x="228406" y="777697"/>
                    <a:pt x="249831" y="726152"/>
                    <a:pt x="271035" y="675705"/>
                  </a:cubicBezTo>
                  <a:lnTo>
                    <a:pt x="272709" y="671673"/>
                  </a:lnTo>
                  <a:cubicBezTo>
                    <a:pt x="317121" y="566115"/>
                    <a:pt x="363783" y="457703"/>
                    <a:pt x="411488" y="349374"/>
                  </a:cubicBezTo>
                  <a:cubicBezTo>
                    <a:pt x="457464" y="244940"/>
                    <a:pt x="505826" y="137297"/>
                    <a:pt x="555259" y="29407"/>
                  </a:cubicBezTo>
                  <a:cubicBezTo>
                    <a:pt x="558139" y="23153"/>
                    <a:pt x="562254" y="17721"/>
                    <a:pt x="567548" y="13195"/>
                  </a:cubicBezTo>
                  <a:cubicBezTo>
                    <a:pt x="567850" y="12921"/>
                    <a:pt x="569029" y="11988"/>
                    <a:pt x="569304" y="11768"/>
                  </a:cubicBezTo>
                  <a:cubicBezTo>
                    <a:pt x="571553" y="10013"/>
                    <a:pt x="574050" y="8422"/>
                    <a:pt x="576738" y="7050"/>
                  </a:cubicBezTo>
                  <a:cubicBezTo>
                    <a:pt x="579591" y="5267"/>
                    <a:pt x="582608" y="3813"/>
                    <a:pt x="585736" y="2716"/>
                  </a:cubicBezTo>
                  <a:cubicBezTo>
                    <a:pt x="586174" y="2551"/>
                    <a:pt x="586613" y="2414"/>
                    <a:pt x="587052" y="2277"/>
                  </a:cubicBezTo>
                  <a:cubicBezTo>
                    <a:pt x="588177" y="1920"/>
                    <a:pt x="589713" y="1509"/>
                    <a:pt x="590947" y="1235"/>
                  </a:cubicBezTo>
                  <a:cubicBezTo>
                    <a:pt x="594486" y="412"/>
                    <a:pt x="598053" y="0"/>
                    <a:pt x="601591" y="0"/>
                  </a:cubicBezTo>
                  <a:cubicBezTo>
                    <a:pt x="603155" y="0"/>
                    <a:pt x="605487" y="137"/>
                    <a:pt x="607050" y="330"/>
                  </a:cubicBezTo>
                  <a:cubicBezTo>
                    <a:pt x="643699" y="4719"/>
                    <a:pt x="681281" y="8696"/>
                    <a:pt x="717601" y="12509"/>
                  </a:cubicBezTo>
                  <a:cubicBezTo>
                    <a:pt x="750657" y="15993"/>
                    <a:pt x="784837" y="19586"/>
                    <a:pt x="818524" y="23537"/>
                  </a:cubicBezTo>
                  <a:cubicBezTo>
                    <a:pt x="852128" y="27459"/>
                    <a:pt x="882193" y="31410"/>
                    <a:pt x="910393" y="35580"/>
                  </a:cubicBezTo>
                  <a:cubicBezTo>
                    <a:pt x="922930" y="37445"/>
                    <a:pt x="935357" y="39420"/>
                    <a:pt x="947783" y="41505"/>
                  </a:cubicBezTo>
                  <a:cubicBezTo>
                    <a:pt x="960100" y="43562"/>
                    <a:pt x="972390" y="45674"/>
                    <a:pt x="984652" y="47814"/>
                  </a:cubicBezTo>
                  <a:lnTo>
                    <a:pt x="997627" y="50091"/>
                  </a:lnTo>
                  <a:cubicBezTo>
                    <a:pt x="1017488" y="53575"/>
                    <a:pt x="1037376" y="57031"/>
                    <a:pt x="1057292" y="60268"/>
                  </a:cubicBezTo>
                  <a:cubicBezTo>
                    <a:pt x="1080993" y="64109"/>
                    <a:pt x="1100387" y="66907"/>
                    <a:pt x="1118273" y="69074"/>
                  </a:cubicBezTo>
                  <a:cubicBezTo>
                    <a:pt x="1127462" y="70199"/>
                    <a:pt x="1136652" y="71214"/>
                    <a:pt x="1145870" y="72174"/>
                  </a:cubicBezTo>
                  <a:cubicBezTo>
                    <a:pt x="1170723" y="74752"/>
                    <a:pt x="1196344" y="76947"/>
                    <a:pt x="1221116" y="79059"/>
                  </a:cubicBezTo>
                  <a:cubicBezTo>
                    <a:pt x="1243445" y="80952"/>
                    <a:pt x="1265775" y="82872"/>
                    <a:pt x="1288077" y="85094"/>
                  </a:cubicBezTo>
                  <a:cubicBezTo>
                    <a:pt x="1297760" y="86055"/>
                    <a:pt x="1307444" y="87069"/>
                    <a:pt x="1317128" y="88194"/>
                  </a:cubicBezTo>
                  <a:cubicBezTo>
                    <a:pt x="1326866" y="89319"/>
                    <a:pt x="1336577" y="90526"/>
                    <a:pt x="1346288" y="91815"/>
                  </a:cubicBezTo>
                  <a:cubicBezTo>
                    <a:pt x="1346288" y="91815"/>
                    <a:pt x="1362802" y="94147"/>
                    <a:pt x="1365874" y="94613"/>
                  </a:cubicBezTo>
                  <a:cubicBezTo>
                    <a:pt x="1415060" y="102075"/>
                    <a:pt x="1458155" y="112005"/>
                    <a:pt x="1497383" y="124980"/>
                  </a:cubicBezTo>
                  <a:cubicBezTo>
                    <a:pt x="1516750" y="127394"/>
                    <a:pt x="1532743" y="141467"/>
                    <a:pt x="1537352" y="160834"/>
                  </a:cubicBezTo>
                  <a:cubicBezTo>
                    <a:pt x="1539903" y="171148"/>
                    <a:pt x="1543112" y="182450"/>
                    <a:pt x="1547721" y="197154"/>
                  </a:cubicBezTo>
                  <a:cubicBezTo>
                    <a:pt x="1553756" y="216439"/>
                    <a:pt x="1560312" y="235257"/>
                    <a:pt x="1567252" y="255173"/>
                  </a:cubicBezTo>
                  <a:cubicBezTo>
                    <a:pt x="1570929" y="265679"/>
                    <a:pt x="1574604" y="276213"/>
                    <a:pt x="1578170" y="286802"/>
                  </a:cubicBezTo>
                  <a:cubicBezTo>
                    <a:pt x="1582203" y="299311"/>
                    <a:pt x="1585604" y="311299"/>
                    <a:pt x="1588897" y="322902"/>
                  </a:cubicBezTo>
                  <a:cubicBezTo>
                    <a:pt x="1591420" y="331735"/>
                    <a:pt x="1593916" y="340568"/>
                    <a:pt x="1596605" y="349347"/>
                  </a:cubicBezTo>
                  <a:cubicBezTo>
                    <a:pt x="1599430" y="358564"/>
                    <a:pt x="1601927" y="365888"/>
                    <a:pt x="1604423" y="372444"/>
                  </a:cubicBezTo>
                  <a:cubicBezTo>
                    <a:pt x="1611308" y="389699"/>
                    <a:pt x="1606563" y="409148"/>
                    <a:pt x="1593834" y="421794"/>
                  </a:cubicBezTo>
                  <a:cubicBezTo>
                    <a:pt x="1582120" y="451449"/>
                    <a:pt x="1570846" y="482529"/>
                    <a:pt x="1559489" y="516380"/>
                  </a:cubicBezTo>
                  <a:cubicBezTo>
                    <a:pt x="1557158" y="523348"/>
                    <a:pt x="1554908" y="530343"/>
                    <a:pt x="1552631" y="537338"/>
                  </a:cubicBezTo>
                  <a:lnTo>
                    <a:pt x="1547694" y="552508"/>
                  </a:lnTo>
                  <a:cubicBezTo>
                    <a:pt x="1528107" y="613956"/>
                    <a:pt x="1510221" y="677516"/>
                    <a:pt x="1492885" y="738991"/>
                  </a:cubicBezTo>
                  <a:lnTo>
                    <a:pt x="1481527" y="779206"/>
                  </a:lnTo>
                  <a:cubicBezTo>
                    <a:pt x="1477193" y="794486"/>
                    <a:pt x="1472832" y="809765"/>
                    <a:pt x="1468442" y="825017"/>
                  </a:cubicBezTo>
                  <a:cubicBezTo>
                    <a:pt x="1458320" y="860021"/>
                    <a:pt x="1449597" y="889099"/>
                    <a:pt x="1440955" y="916531"/>
                  </a:cubicBezTo>
                  <a:cubicBezTo>
                    <a:pt x="1438816" y="923307"/>
                    <a:pt x="1436594" y="929972"/>
                    <a:pt x="1434345" y="936666"/>
                  </a:cubicBezTo>
                  <a:lnTo>
                    <a:pt x="1433248" y="939930"/>
                  </a:lnTo>
                  <a:cubicBezTo>
                    <a:pt x="1427541" y="957048"/>
                    <a:pt x="1422275" y="972163"/>
                    <a:pt x="1417172" y="986126"/>
                  </a:cubicBezTo>
                  <a:cubicBezTo>
                    <a:pt x="1404718" y="1020142"/>
                    <a:pt x="1391633" y="1053224"/>
                    <a:pt x="1378219" y="1086938"/>
                  </a:cubicBezTo>
                  <a:lnTo>
                    <a:pt x="1374598" y="1096046"/>
                  </a:lnTo>
                  <a:cubicBezTo>
                    <a:pt x="1367054" y="1115001"/>
                    <a:pt x="1359482" y="1133930"/>
                    <a:pt x="1352076" y="1152940"/>
                  </a:cubicBezTo>
                  <a:cubicBezTo>
                    <a:pt x="1336796" y="1192140"/>
                    <a:pt x="1325686" y="1222535"/>
                    <a:pt x="1316085" y="1251475"/>
                  </a:cubicBezTo>
                  <a:cubicBezTo>
                    <a:pt x="1304426" y="1286451"/>
                    <a:pt x="1292713" y="1324143"/>
                    <a:pt x="1279244" y="1370174"/>
                  </a:cubicBezTo>
                  <a:cubicBezTo>
                    <a:pt x="1269177" y="1404628"/>
                    <a:pt x="1259246" y="1439851"/>
                    <a:pt x="1249645" y="1473949"/>
                  </a:cubicBezTo>
                  <a:cubicBezTo>
                    <a:pt x="1235353" y="1524726"/>
                    <a:pt x="1220595" y="1577094"/>
                    <a:pt x="1204849" y="1628693"/>
                  </a:cubicBezTo>
                  <a:cubicBezTo>
                    <a:pt x="1205644" y="1633164"/>
                    <a:pt x="1205699" y="1638130"/>
                    <a:pt x="1204985" y="1643012"/>
                  </a:cubicBezTo>
                  <a:cubicBezTo>
                    <a:pt x="1204080" y="1649020"/>
                    <a:pt x="1202023" y="1654698"/>
                    <a:pt x="1198895" y="1659883"/>
                  </a:cubicBezTo>
                  <a:cubicBezTo>
                    <a:pt x="1196811" y="1663422"/>
                    <a:pt x="1194369" y="1666193"/>
                    <a:pt x="1192504" y="1668085"/>
                  </a:cubicBezTo>
                  <a:cubicBezTo>
                    <a:pt x="1191324" y="1669347"/>
                    <a:pt x="1190035" y="1670581"/>
                    <a:pt x="1188718" y="1671652"/>
                  </a:cubicBezTo>
                  <a:lnTo>
                    <a:pt x="1188718" y="1671652"/>
                  </a:lnTo>
                  <a:cubicBezTo>
                    <a:pt x="1185838" y="1674038"/>
                    <a:pt x="1182656" y="1676068"/>
                    <a:pt x="1179309" y="1677659"/>
                  </a:cubicBezTo>
                  <a:cubicBezTo>
                    <a:pt x="1176840" y="1679387"/>
                    <a:pt x="1174234" y="1680841"/>
                    <a:pt x="1171491" y="1682021"/>
                  </a:cubicBezTo>
                  <a:lnTo>
                    <a:pt x="1171491" y="1682021"/>
                  </a:lnTo>
                  <a:cubicBezTo>
                    <a:pt x="1169818" y="1682734"/>
                    <a:pt x="1167897" y="1683420"/>
                    <a:pt x="1166114" y="1683914"/>
                  </a:cubicBezTo>
                  <a:cubicBezTo>
                    <a:pt x="1163618" y="1684654"/>
                    <a:pt x="1160408" y="1685477"/>
                    <a:pt x="1156348" y="1685751"/>
                  </a:cubicBezTo>
                  <a:cubicBezTo>
                    <a:pt x="1155499" y="1685696"/>
                    <a:pt x="1153990" y="1685751"/>
                    <a:pt x="1153084" y="1685751"/>
                  </a:cubicBezTo>
                  <a:close/>
                </a:path>
              </a:pathLst>
            </a:custGeom>
            <a:solidFill>
              <a:srgbClr val="055A74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4" name="任意多边形: 形状 5353">
              <a:extLst>
                <a:ext uri="{FF2B5EF4-FFF2-40B4-BE49-F238E27FC236}">
                  <a16:creationId xmlns:a16="http://schemas.microsoft.com/office/drawing/2014/main" id="{1269932F-E685-82B3-25A9-7C073BBD931E}"/>
                </a:ext>
              </a:extLst>
            </p:cNvPr>
            <p:cNvSpPr/>
            <p:nvPr/>
          </p:nvSpPr>
          <p:spPr>
            <a:xfrm>
              <a:off x="10771174" y="5966126"/>
              <a:ext cx="1607581" cy="1685779"/>
            </a:xfrm>
            <a:custGeom>
              <a:avLst/>
              <a:gdLst>
                <a:gd name="connsiteX0" fmla="*/ 1153084 w 1607581"/>
                <a:gd name="connsiteY0" fmla="*/ 1685724 h 1685779"/>
                <a:gd name="connsiteX1" fmla="*/ 1139478 w 1607581"/>
                <a:gd name="connsiteY1" fmla="*/ 1683667 h 1685779"/>
                <a:gd name="connsiteX2" fmla="*/ 1128533 w 1607581"/>
                <a:gd name="connsiteY2" fmla="*/ 1678564 h 1685779"/>
                <a:gd name="connsiteX3" fmla="*/ 1095230 w 1607581"/>
                <a:gd name="connsiteY3" fmla="*/ 1674943 h 1685779"/>
                <a:gd name="connsiteX4" fmla="*/ 1094298 w 1607581"/>
                <a:gd name="connsiteY4" fmla="*/ 1674833 h 1685779"/>
                <a:gd name="connsiteX5" fmla="*/ 1072352 w 1607581"/>
                <a:gd name="connsiteY5" fmla="*/ 1672941 h 1685779"/>
                <a:gd name="connsiteX6" fmla="*/ 1048513 w 1607581"/>
                <a:gd name="connsiteY6" fmla="*/ 1671240 h 1685779"/>
                <a:gd name="connsiteX7" fmla="*/ 1017406 w 1607581"/>
                <a:gd name="connsiteY7" fmla="*/ 1669457 h 1685779"/>
                <a:gd name="connsiteX8" fmla="*/ 986105 w 1607581"/>
                <a:gd name="connsiteY8" fmla="*/ 1668003 h 1685779"/>
                <a:gd name="connsiteX9" fmla="*/ 947042 w 1607581"/>
                <a:gd name="connsiteY9" fmla="*/ 1666439 h 1685779"/>
                <a:gd name="connsiteX10" fmla="*/ 891054 w 1607581"/>
                <a:gd name="connsiteY10" fmla="*/ 1664135 h 1685779"/>
                <a:gd name="connsiteX11" fmla="*/ 794466 w 1607581"/>
                <a:gd name="connsiteY11" fmla="*/ 1657716 h 1685779"/>
                <a:gd name="connsiteX12" fmla="*/ 681693 w 1607581"/>
                <a:gd name="connsiteY12" fmla="*/ 1644274 h 1685779"/>
                <a:gd name="connsiteX13" fmla="*/ 556987 w 1607581"/>
                <a:gd name="connsiteY13" fmla="*/ 1625264 h 1685779"/>
                <a:gd name="connsiteX14" fmla="*/ 488462 w 1607581"/>
                <a:gd name="connsiteY14" fmla="*/ 1614538 h 1685779"/>
                <a:gd name="connsiteX15" fmla="*/ 424819 w 1607581"/>
                <a:gd name="connsiteY15" fmla="*/ 1605266 h 1685779"/>
                <a:gd name="connsiteX16" fmla="*/ 355005 w 1607581"/>
                <a:gd name="connsiteY16" fmla="*/ 1597640 h 1685779"/>
                <a:gd name="connsiteX17" fmla="*/ 273779 w 1607581"/>
                <a:gd name="connsiteY17" fmla="*/ 1588779 h 1685779"/>
                <a:gd name="connsiteX18" fmla="*/ 250791 w 1607581"/>
                <a:gd name="connsiteY18" fmla="*/ 1585433 h 1685779"/>
                <a:gd name="connsiteX19" fmla="*/ 171320 w 1607581"/>
                <a:gd name="connsiteY19" fmla="*/ 1566669 h 1685779"/>
                <a:gd name="connsiteX20" fmla="*/ 117307 w 1607581"/>
                <a:gd name="connsiteY20" fmla="*/ 1555806 h 1685779"/>
                <a:gd name="connsiteX21" fmla="*/ 116978 w 1607581"/>
                <a:gd name="connsiteY21" fmla="*/ 1555696 h 1685779"/>
                <a:gd name="connsiteX22" fmla="*/ 106197 w 1607581"/>
                <a:gd name="connsiteY22" fmla="*/ 1551636 h 1685779"/>
                <a:gd name="connsiteX23" fmla="*/ 105319 w 1607581"/>
                <a:gd name="connsiteY23" fmla="*/ 1551280 h 1685779"/>
                <a:gd name="connsiteX24" fmla="*/ 95608 w 1607581"/>
                <a:gd name="connsiteY24" fmla="*/ 1546891 h 1685779"/>
                <a:gd name="connsiteX25" fmla="*/ 94620 w 1607581"/>
                <a:gd name="connsiteY25" fmla="*/ 1546397 h 1685779"/>
                <a:gd name="connsiteX26" fmla="*/ 85485 w 1607581"/>
                <a:gd name="connsiteY26" fmla="*/ 1541514 h 1685779"/>
                <a:gd name="connsiteX27" fmla="*/ 84224 w 1607581"/>
                <a:gd name="connsiteY27" fmla="*/ 1540773 h 1685779"/>
                <a:gd name="connsiteX28" fmla="*/ 75830 w 1607581"/>
                <a:gd name="connsiteY28" fmla="*/ 1535534 h 1685779"/>
                <a:gd name="connsiteX29" fmla="*/ 74183 w 1607581"/>
                <a:gd name="connsiteY29" fmla="*/ 1534381 h 1685779"/>
                <a:gd name="connsiteX30" fmla="*/ 66722 w 1607581"/>
                <a:gd name="connsiteY30" fmla="*/ 1528950 h 1685779"/>
                <a:gd name="connsiteX31" fmla="*/ 64802 w 1607581"/>
                <a:gd name="connsiteY31" fmla="*/ 1527414 h 1685779"/>
                <a:gd name="connsiteX32" fmla="*/ 58108 w 1607581"/>
                <a:gd name="connsiteY32" fmla="*/ 1521791 h 1685779"/>
                <a:gd name="connsiteX33" fmla="*/ 56106 w 1607581"/>
                <a:gd name="connsiteY33" fmla="*/ 1519925 h 1685779"/>
                <a:gd name="connsiteX34" fmla="*/ 50043 w 1607581"/>
                <a:gd name="connsiteY34" fmla="*/ 1514055 h 1685779"/>
                <a:gd name="connsiteX35" fmla="*/ 47849 w 1607581"/>
                <a:gd name="connsiteY35" fmla="*/ 1511668 h 1685779"/>
                <a:gd name="connsiteX36" fmla="*/ 46889 w 1607581"/>
                <a:gd name="connsiteY36" fmla="*/ 1510626 h 1685779"/>
                <a:gd name="connsiteX37" fmla="*/ 42664 w 1607581"/>
                <a:gd name="connsiteY37" fmla="*/ 1505880 h 1685779"/>
                <a:gd name="connsiteX38" fmla="*/ 40141 w 1607581"/>
                <a:gd name="connsiteY38" fmla="*/ 1502697 h 1685779"/>
                <a:gd name="connsiteX39" fmla="*/ 38988 w 1607581"/>
                <a:gd name="connsiteY39" fmla="*/ 1501217 h 1685779"/>
                <a:gd name="connsiteX40" fmla="*/ 35861 w 1607581"/>
                <a:gd name="connsiteY40" fmla="*/ 1497157 h 1685779"/>
                <a:gd name="connsiteX41" fmla="*/ 32789 w 1607581"/>
                <a:gd name="connsiteY41" fmla="*/ 1492657 h 1685779"/>
                <a:gd name="connsiteX42" fmla="*/ 32240 w 1607581"/>
                <a:gd name="connsiteY42" fmla="*/ 1491807 h 1685779"/>
                <a:gd name="connsiteX43" fmla="*/ 29661 w 1607581"/>
                <a:gd name="connsiteY43" fmla="*/ 1487912 h 1685779"/>
                <a:gd name="connsiteX44" fmla="*/ 24147 w 1607581"/>
                <a:gd name="connsiteY44" fmla="*/ 1478420 h 1685779"/>
                <a:gd name="connsiteX45" fmla="*/ 24010 w 1607581"/>
                <a:gd name="connsiteY45" fmla="*/ 1478146 h 1685779"/>
                <a:gd name="connsiteX46" fmla="*/ 19045 w 1607581"/>
                <a:gd name="connsiteY46" fmla="*/ 1467914 h 1685779"/>
                <a:gd name="connsiteX47" fmla="*/ 17783 w 1607581"/>
                <a:gd name="connsiteY47" fmla="*/ 1464978 h 1685779"/>
                <a:gd name="connsiteX48" fmla="*/ 15699 w 1607581"/>
                <a:gd name="connsiteY48" fmla="*/ 1461851 h 1685779"/>
                <a:gd name="connsiteX49" fmla="*/ 7 w 1607581"/>
                <a:gd name="connsiteY49" fmla="*/ 1409264 h 1685779"/>
                <a:gd name="connsiteX50" fmla="*/ 3327 w 1607581"/>
                <a:gd name="connsiteY50" fmla="*/ 1383177 h 1685779"/>
                <a:gd name="connsiteX51" fmla="*/ 7716 w 1607581"/>
                <a:gd name="connsiteY51" fmla="*/ 1341617 h 1685779"/>
                <a:gd name="connsiteX52" fmla="*/ 10788 w 1607581"/>
                <a:gd name="connsiteY52" fmla="*/ 1322223 h 1685779"/>
                <a:gd name="connsiteX53" fmla="*/ 14546 w 1607581"/>
                <a:gd name="connsiteY53" fmla="*/ 1312594 h 1685779"/>
                <a:gd name="connsiteX54" fmla="*/ 18030 w 1607581"/>
                <a:gd name="connsiteY54" fmla="*/ 1301072 h 1685779"/>
                <a:gd name="connsiteX55" fmla="*/ 23325 w 1607581"/>
                <a:gd name="connsiteY55" fmla="*/ 1290073 h 1685779"/>
                <a:gd name="connsiteX56" fmla="*/ 82303 w 1607581"/>
                <a:gd name="connsiteY56" fmla="*/ 1139498 h 1685779"/>
                <a:gd name="connsiteX57" fmla="*/ 84388 w 1607581"/>
                <a:gd name="connsiteY57" fmla="*/ 1134286 h 1685779"/>
                <a:gd name="connsiteX58" fmla="*/ 144053 w 1607581"/>
                <a:gd name="connsiteY58" fmla="*/ 984617 h 1685779"/>
                <a:gd name="connsiteX59" fmla="*/ 159991 w 1607581"/>
                <a:gd name="connsiteY59" fmla="*/ 945389 h 1685779"/>
                <a:gd name="connsiteX60" fmla="*/ 161637 w 1607581"/>
                <a:gd name="connsiteY60" fmla="*/ 941302 h 1685779"/>
                <a:gd name="connsiteX61" fmla="*/ 207338 w 1607581"/>
                <a:gd name="connsiteY61" fmla="*/ 828968 h 1685779"/>
                <a:gd name="connsiteX62" fmla="*/ 271035 w 1607581"/>
                <a:gd name="connsiteY62" fmla="*/ 675705 h 1685779"/>
                <a:gd name="connsiteX63" fmla="*/ 272709 w 1607581"/>
                <a:gd name="connsiteY63" fmla="*/ 671672 h 1685779"/>
                <a:gd name="connsiteX64" fmla="*/ 411488 w 1607581"/>
                <a:gd name="connsiteY64" fmla="*/ 349374 h 1685779"/>
                <a:gd name="connsiteX65" fmla="*/ 555258 w 1607581"/>
                <a:gd name="connsiteY65" fmla="*/ 29407 h 1685779"/>
                <a:gd name="connsiteX66" fmla="*/ 567548 w 1607581"/>
                <a:gd name="connsiteY66" fmla="*/ 13195 h 1685779"/>
                <a:gd name="connsiteX67" fmla="*/ 569304 w 1607581"/>
                <a:gd name="connsiteY67" fmla="*/ 11768 h 1685779"/>
                <a:gd name="connsiteX68" fmla="*/ 576738 w 1607581"/>
                <a:gd name="connsiteY68" fmla="*/ 7050 h 1685779"/>
                <a:gd name="connsiteX69" fmla="*/ 585736 w 1607581"/>
                <a:gd name="connsiteY69" fmla="*/ 2716 h 1685779"/>
                <a:gd name="connsiteX70" fmla="*/ 587052 w 1607581"/>
                <a:gd name="connsiteY70" fmla="*/ 2277 h 1685779"/>
                <a:gd name="connsiteX71" fmla="*/ 590947 w 1607581"/>
                <a:gd name="connsiteY71" fmla="*/ 1235 h 1685779"/>
                <a:gd name="connsiteX72" fmla="*/ 601591 w 1607581"/>
                <a:gd name="connsiteY72" fmla="*/ 0 h 1685779"/>
                <a:gd name="connsiteX73" fmla="*/ 607050 w 1607581"/>
                <a:gd name="connsiteY73" fmla="*/ 329 h 1685779"/>
                <a:gd name="connsiteX74" fmla="*/ 717601 w 1607581"/>
                <a:gd name="connsiteY74" fmla="*/ 12509 h 1685779"/>
                <a:gd name="connsiteX75" fmla="*/ 818524 w 1607581"/>
                <a:gd name="connsiteY75" fmla="*/ 23537 h 1685779"/>
                <a:gd name="connsiteX76" fmla="*/ 910393 w 1607581"/>
                <a:gd name="connsiteY76" fmla="*/ 35580 h 1685779"/>
                <a:gd name="connsiteX77" fmla="*/ 947783 w 1607581"/>
                <a:gd name="connsiteY77" fmla="*/ 41505 h 1685779"/>
                <a:gd name="connsiteX78" fmla="*/ 984652 w 1607581"/>
                <a:gd name="connsiteY78" fmla="*/ 47814 h 1685779"/>
                <a:gd name="connsiteX79" fmla="*/ 997627 w 1607581"/>
                <a:gd name="connsiteY79" fmla="*/ 50091 h 1685779"/>
                <a:gd name="connsiteX80" fmla="*/ 1057292 w 1607581"/>
                <a:gd name="connsiteY80" fmla="*/ 60268 h 1685779"/>
                <a:gd name="connsiteX81" fmla="*/ 1118273 w 1607581"/>
                <a:gd name="connsiteY81" fmla="*/ 69074 h 1685779"/>
                <a:gd name="connsiteX82" fmla="*/ 1145870 w 1607581"/>
                <a:gd name="connsiteY82" fmla="*/ 72174 h 1685779"/>
                <a:gd name="connsiteX83" fmla="*/ 1221116 w 1607581"/>
                <a:gd name="connsiteY83" fmla="*/ 79059 h 1685779"/>
                <a:gd name="connsiteX84" fmla="*/ 1288077 w 1607581"/>
                <a:gd name="connsiteY84" fmla="*/ 85094 h 1685779"/>
                <a:gd name="connsiteX85" fmla="*/ 1317128 w 1607581"/>
                <a:gd name="connsiteY85" fmla="*/ 88194 h 1685779"/>
                <a:gd name="connsiteX86" fmla="*/ 1346288 w 1607581"/>
                <a:gd name="connsiteY86" fmla="*/ 91815 h 1685779"/>
                <a:gd name="connsiteX87" fmla="*/ 1365874 w 1607581"/>
                <a:gd name="connsiteY87" fmla="*/ 94613 h 1685779"/>
                <a:gd name="connsiteX88" fmla="*/ 1497383 w 1607581"/>
                <a:gd name="connsiteY88" fmla="*/ 124980 h 1685779"/>
                <a:gd name="connsiteX89" fmla="*/ 1537352 w 1607581"/>
                <a:gd name="connsiteY89" fmla="*/ 160834 h 1685779"/>
                <a:gd name="connsiteX90" fmla="*/ 1547721 w 1607581"/>
                <a:gd name="connsiteY90" fmla="*/ 197154 h 1685779"/>
                <a:gd name="connsiteX91" fmla="*/ 1567252 w 1607581"/>
                <a:gd name="connsiteY91" fmla="*/ 255173 h 1685779"/>
                <a:gd name="connsiteX92" fmla="*/ 1578170 w 1607581"/>
                <a:gd name="connsiteY92" fmla="*/ 286802 h 1685779"/>
                <a:gd name="connsiteX93" fmla="*/ 1588897 w 1607581"/>
                <a:gd name="connsiteY93" fmla="*/ 322902 h 1685779"/>
                <a:gd name="connsiteX94" fmla="*/ 1596605 w 1607581"/>
                <a:gd name="connsiteY94" fmla="*/ 349346 h 1685779"/>
                <a:gd name="connsiteX95" fmla="*/ 1604423 w 1607581"/>
                <a:gd name="connsiteY95" fmla="*/ 372444 h 1685779"/>
                <a:gd name="connsiteX96" fmla="*/ 1593834 w 1607581"/>
                <a:gd name="connsiteY96" fmla="*/ 421794 h 1685779"/>
                <a:gd name="connsiteX97" fmla="*/ 1559489 w 1607581"/>
                <a:gd name="connsiteY97" fmla="*/ 516380 h 1685779"/>
                <a:gd name="connsiteX98" fmla="*/ 1552631 w 1607581"/>
                <a:gd name="connsiteY98" fmla="*/ 537338 h 1685779"/>
                <a:gd name="connsiteX99" fmla="*/ 1547694 w 1607581"/>
                <a:gd name="connsiteY99" fmla="*/ 552508 h 1685779"/>
                <a:gd name="connsiteX100" fmla="*/ 1492885 w 1607581"/>
                <a:gd name="connsiteY100" fmla="*/ 738991 h 1685779"/>
                <a:gd name="connsiteX101" fmla="*/ 1481527 w 1607581"/>
                <a:gd name="connsiteY101" fmla="*/ 779206 h 1685779"/>
                <a:gd name="connsiteX102" fmla="*/ 1468442 w 1607581"/>
                <a:gd name="connsiteY102" fmla="*/ 825018 h 1685779"/>
                <a:gd name="connsiteX103" fmla="*/ 1440955 w 1607581"/>
                <a:gd name="connsiteY103" fmla="*/ 916531 h 1685779"/>
                <a:gd name="connsiteX104" fmla="*/ 1434345 w 1607581"/>
                <a:gd name="connsiteY104" fmla="*/ 936666 h 1685779"/>
                <a:gd name="connsiteX105" fmla="*/ 1433247 w 1607581"/>
                <a:gd name="connsiteY105" fmla="*/ 939930 h 1685779"/>
                <a:gd name="connsiteX106" fmla="*/ 1417172 w 1607581"/>
                <a:gd name="connsiteY106" fmla="*/ 986126 h 1685779"/>
                <a:gd name="connsiteX107" fmla="*/ 1378219 w 1607581"/>
                <a:gd name="connsiteY107" fmla="*/ 1086938 h 1685779"/>
                <a:gd name="connsiteX108" fmla="*/ 1374598 w 1607581"/>
                <a:gd name="connsiteY108" fmla="*/ 1096045 h 1685779"/>
                <a:gd name="connsiteX109" fmla="*/ 1352076 w 1607581"/>
                <a:gd name="connsiteY109" fmla="*/ 1152939 h 1685779"/>
                <a:gd name="connsiteX110" fmla="*/ 1316085 w 1607581"/>
                <a:gd name="connsiteY110" fmla="*/ 1251476 h 1685779"/>
                <a:gd name="connsiteX111" fmla="*/ 1279244 w 1607581"/>
                <a:gd name="connsiteY111" fmla="*/ 1370174 h 1685779"/>
                <a:gd name="connsiteX112" fmla="*/ 1249645 w 1607581"/>
                <a:gd name="connsiteY112" fmla="*/ 1473949 h 1685779"/>
                <a:gd name="connsiteX113" fmla="*/ 1204849 w 1607581"/>
                <a:gd name="connsiteY113" fmla="*/ 1628693 h 1685779"/>
                <a:gd name="connsiteX114" fmla="*/ 1204985 w 1607581"/>
                <a:gd name="connsiteY114" fmla="*/ 1643012 h 1685779"/>
                <a:gd name="connsiteX115" fmla="*/ 1198895 w 1607581"/>
                <a:gd name="connsiteY115" fmla="*/ 1659883 h 1685779"/>
                <a:gd name="connsiteX116" fmla="*/ 1192504 w 1607581"/>
                <a:gd name="connsiteY116" fmla="*/ 1668112 h 1685779"/>
                <a:gd name="connsiteX117" fmla="*/ 1188718 w 1607581"/>
                <a:gd name="connsiteY117" fmla="*/ 1671679 h 1685779"/>
                <a:gd name="connsiteX118" fmla="*/ 1188718 w 1607581"/>
                <a:gd name="connsiteY118" fmla="*/ 1671679 h 1685779"/>
                <a:gd name="connsiteX119" fmla="*/ 1179309 w 1607581"/>
                <a:gd name="connsiteY119" fmla="*/ 1677686 h 1685779"/>
                <a:gd name="connsiteX120" fmla="*/ 1171491 w 1607581"/>
                <a:gd name="connsiteY120" fmla="*/ 1682048 h 1685779"/>
                <a:gd name="connsiteX121" fmla="*/ 1171491 w 1607581"/>
                <a:gd name="connsiteY121" fmla="*/ 1682048 h 1685779"/>
                <a:gd name="connsiteX122" fmla="*/ 1166114 w 1607581"/>
                <a:gd name="connsiteY122" fmla="*/ 1683941 h 1685779"/>
                <a:gd name="connsiteX123" fmla="*/ 1156348 w 1607581"/>
                <a:gd name="connsiteY123" fmla="*/ 1685779 h 1685779"/>
                <a:gd name="connsiteX124" fmla="*/ 1153084 w 1607581"/>
                <a:gd name="connsiteY124" fmla="*/ 1685724 h 168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1607581" h="1685779">
                  <a:moveTo>
                    <a:pt x="1153084" y="1685724"/>
                  </a:moveTo>
                  <a:cubicBezTo>
                    <a:pt x="1148448" y="1685724"/>
                    <a:pt x="1143867" y="1685038"/>
                    <a:pt x="1139478" y="1683667"/>
                  </a:cubicBezTo>
                  <a:cubicBezTo>
                    <a:pt x="1135610" y="1682459"/>
                    <a:pt x="1131962" y="1680731"/>
                    <a:pt x="1128533" y="1678564"/>
                  </a:cubicBezTo>
                  <a:cubicBezTo>
                    <a:pt x="1117779" y="1677248"/>
                    <a:pt x="1106615" y="1676013"/>
                    <a:pt x="1095230" y="1674943"/>
                  </a:cubicBezTo>
                  <a:cubicBezTo>
                    <a:pt x="1095011" y="1674916"/>
                    <a:pt x="1094489" y="1674861"/>
                    <a:pt x="1094298" y="1674833"/>
                  </a:cubicBezTo>
                  <a:cubicBezTo>
                    <a:pt x="1087412" y="1674202"/>
                    <a:pt x="1079868" y="1673544"/>
                    <a:pt x="1072352" y="1672941"/>
                  </a:cubicBezTo>
                  <a:cubicBezTo>
                    <a:pt x="1064424" y="1672310"/>
                    <a:pt x="1056469" y="1671734"/>
                    <a:pt x="1048513" y="1671240"/>
                  </a:cubicBezTo>
                  <a:cubicBezTo>
                    <a:pt x="1038144" y="1670582"/>
                    <a:pt x="1027775" y="1669978"/>
                    <a:pt x="1017406" y="1669457"/>
                  </a:cubicBezTo>
                  <a:cubicBezTo>
                    <a:pt x="1006981" y="1668936"/>
                    <a:pt x="996530" y="1668442"/>
                    <a:pt x="986105" y="1668003"/>
                  </a:cubicBezTo>
                  <a:cubicBezTo>
                    <a:pt x="973075" y="1667454"/>
                    <a:pt x="960072" y="1666933"/>
                    <a:pt x="947042" y="1666439"/>
                  </a:cubicBezTo>
                  <a:cubicBezTo>
                    <a:pt x="928361" y="1665726"/>
                    <a:pt x="909707" y="1664986"/>
                    <a:pt x="891054" y="1664135"/>
                  </a:cubicBezTo>
                  <a:cubicBezTo>
                    <a:pt x="853060" y="1662380"/>
                    <a:pt x="822364" y="1660322"/>
                    <a:pt x="794466" y="1657716"/>
                  </a:cubicBezTo>
                  <a:cubicBezTo>
                    <a:pt x="759105" y="1654342"/>
                    <a:pt x="722237" y="1649953"/>
                    <a:pt x="681693" y="1644274"/>
                  </a:cubicBezTo>
                  <a:cubicBezTo>
                    <a:pt x="639968" y="1638432"/>
                    <a:pt x="597778" y="1631738"/>
                    <a:pt x="556987" y="1625264"/>
                  </a:cubicBezTo>
                  <a:cubicBezTo>
                    <a:pt x="534136" y="1621643"/>
                    <a:pt x="511313" y="1618022"/>
                    <a:pt x="488462" y="1614538"/>
                  </a:cubicBezTo>
                  <a:cubicBezTo>
                    <a:pt x="467257" y="1611301"/>
                    <a:pt x="446052" y="1608174"/>
                    <a:pt x="424819" y="1605266"/>
                  </a:cubicBezTo>
                  <a:cubicBezTo>
                    <a:pt x="404163" y="1602385"/>
                    <a:pt x="380297" y="1600081"/>
                    <a:pt x="355005" y="1597640"/>
                  </a:cubicBezTo>
                  <a:cubicBezTo>
                    <a:pt x="328368" y="1595061"/>
                    <a:pt x="300827" y="1592401"/>
                    <a:pt x="273779" y="1588779"/>
                  </a:cubicBezTo>
                  <a:cubicBezTo>
                    <a:pt x="266016" y="1587737"/>
                    <a:pt x="258334" y="1586640"/>
                    <a:pt x="250791" y="1585433"/>
                  </a:cubicBezTo>
                  <a:cubicBezTo>
                    <a:pt x="218833" y="1580358"/>
                    <a:pt x="192827" y="1574213"/>
                    <a:pt x="171320" y="1566669"/>
                  </a:cubicBezTo>
                  <a:cubicBezTo>
                    <a:pt x="151981" y="1565105"/>
                    <a:pt x="133848" y="1561457"/>
                    <a:pt x="117307" y="1555806"/>
                  </a:cubicBezTo>
                  <a:cubicBezTo>
                    <a:pt x="117197" y="1555779"/>
                    <a:pt x="117087" y="1555724"/>
                    <a:pt x="116978" y="1555696"/>
                  </a:cubicBezTo>
                  <a:cubicBezTo>
                    <a:pt x="113301" y="1554434"/>
                    <a:pt x="109708" y="1553090"/>
                    <a:pt x="106197" y="1551636"/>
                  </a:cubicBezTo>
                  <a:cubicBezTo>
                    <a:pt x="105895" y="1551499"/>
                    <a:pt x="105593" y="1551389"/>
                    <a:pt x="105319" y="1551280"/>
                  </a:cubicBezTo>
                  <a:cubicBezTo>
                    <a:pt x="102329" y="1550045"/>
                    <a:pt x="98927" y="1548509"/>
                    <a:pt x="95608" y="1546891"/>
                  </a:cubicBezTo>
                  <a:cubicBezTo>
                    <a:pt x="95361" y="1546781"/>
                    <a:pt x="94950" y="1546562"/>
                    <a:pt x="94620" y="1546397"/>
                  </a:cubicBezTo>
                  <a:cubicBezTo>
                    <a:pt x="91383" y="1544778"/>
                    <a:pt x="88393" y="1543187"/>
                    <a:pt x="85485" y="1541514"/>
                  </a:cubicBezTo>
                  <a:cubicBezTo>
                    <a:pt x="85184" y="1541349"/>
                    <a:pt x="84498" y="1540938"/>
                    <a:pt x="84224" y="1540773"/>
                  </a:cubicBezTo>
                  <a:cubicBezTo>
                    <a:pt x="81480" y="1539182"/>
                    <a:pt x="78600" y="1537399"/>
                    <a:pt x="75830" y="1535534"/>
                  </a:cubicBezTo>
                  <a:lnTo>
                    <a:pt x="74183" y="1534381"/>
                  </a:lnTo>
                  <a:cubicBezTo>
                    <a:pt x="71824" y="1532763"/>
                    <a:pt x="69218" y="1530898"/>
                    <a:pt x="66722" y="1528950"/>
                  </a:cubicBezTo>
                  <a:cubicBezTo>
                    <a:pt x="66119" y="1528484"/>
                    <a:pt x="65460" y="1527963"/>
                    <a:pt x="64802" y="1527414"/>
                  </a:cubicBezTo>
                  <a:cubicBezTo>
                    <a:pt x="62580" y="1525631"/>
                    <a:pt x="60303" y="1523766"/>
                    <a:pt x="58108" y="1521791"/>
                  </a:cubicBezTo>
                  <a:cubicBezTo>
                    <a:pt x="57422" y="1521187"/>
                    <a:pt x="56764" y="1520556"/>
                    <a:pt x="56106" y="1519925"/>
                  </a:cubicBezTo>
                  <a:cubicBezTo>
                    <a:pt x="53911" y="1517867"/>
                    <a:pt x="51936" y="1516002"/>
                    <a:pt x="50043" y="1514055"/>
                  </a:cubicBezTo>
                  <a:cubicBezTo>
                    <a:pt x="49330" y="1513341"/>
                    <a:pt x="48589" y="1512491"/>
                    <a:pt x="47849" y="1511668"/>
                  </a:cubicBezTo>
                  <a:lnTo>
                    <a:pt x="46889" y="1510626"/>
                  </a:lnTo>
                  <a:cubicBezTo>
                    <a:pt x="45435" y="1509062"/>
                    <a:pt x="44008" y="1507498"/>
                    <a:pt x="42664" y="1505880"/>
                  </a:cubicBezTo>
                  <a:cubicBezTo>
                    <a:pt x="41759" y="1504810"/>
                    <a:pt x="40936" y="1503768"/>
                    <a:pt x="40141" y="1502697"/>
                  </a:cubicBezTo>
                  <a:lnTo>
                    <a:pt x="38988" y="1501217"/>
                  </a:lnTo>
                  <a:cubicBezTo>
                    <a:pt x="37918" y="1499872"/>
                    <a:pt x="36876" y="1498528"/>
                    <a:pt x="35861" y="1497157"/>
                  </a:cubicBezTo>
                  <a:cubicBezTo>
                    <a:pt x="34791" y="1495703"/>
                    <a:pt x="33776" y="1494194"/>
                    <a:pt x="32789" y="1492657"/>
                  </a:cubicBezTo>
                  <a:lnTo>
                    <a:pt x="32240" y="1491807"/>
                  </a:lnTo>
                  <a:cubicBezTo>
                    <a:pt x="31088" y="1490161"/>
                    <a:pt x="30347" y="1489036"/>
                    <a:pt x="29661" y="1487912"/>
                  </a:cubicBezTo>
                  <a:cubicBezTo>
                    <a:pt x="27769" y="1484894"/>
                    <a:pt x="25903" y="1481685"/>
                    <a:pt x="24147" y="1478420"/>
                  </a:cubicBezTo>
                  <a:cubicBezTo>
                    <a:pt x="24093" y="1478338"/>
                    <a:pt x="24065" y="1478256"/>
                    <a:pt x="24010" y="1478146"/>
                  </a:cubicBezTo>
                  <a:cubicBezTo>
                    <a:pt x="22255" y="1474799"/>
                    <a:pt x="20581" y="1471398"/>
                    <a:pt x="19045" y="1467914"/>
                  </a:cubicBezTo>
                  <a:cubicBezTo>
                    <a:pt x="18936" y="1467640"/>
                    <a:pt x="18085" y="1465719"/>
                    <a:pt x="17783" y="1464978"/>
                  </a:cubicBezTo>
                  <a:cubicBezTo>
                    <a:pt x="17043" y="1463964"/>
                    <a:pt x="16357" y="1462921"/>
                    <a:pt x="15699" y="1461851"/>
                  </a:cubicBezTo>
                  <a:cubicBezTo>
                    <a:pt x="5713" y="1445612"/>
                    <a:pt x="254" y="1427369"/>
                    <a:pt x="7" y="1409264"/>
                  </a:cubicBezTo>
                  <a:cubicBezTo>
                    <a:pt x="-102" y="1400650"/>
                    <a:pt x="995" y="1391900"/>
                    <a:pt x="3327" y="1383177"/>
                  </a:cubicBezTo>
                  <a:cubicBezTo>
                    <a:pt x="3656" y="1369652"/>
                    <a:pt x="5110" y="1355745"/>
                    <a:pt x="7716" y="1341617"/>
                  </a:cubicBezTo>
                  <a:cubicBezTo>
                    <a:pt x="7332" y="1335061"/>
                    <a:pt x="8347" y="1328450"/>
                    <a:pt x="10788" y="1322223"/>
                  </a:cubicBezTo>
                  <a:lnTo>
                    <a:pt x="14546" y="1312594"/>
                  </a:lnTo>
                  <a:cubicBezTo>
                    <a:pt x="15644" y="1308753"/>
                    <a:pt x="16796" y="1304941"/>
                    <a:pt x="18030" y="1301072"/>
                  </a:cubicBezTo>
                  <a:cubicBezTo>
                    <a:pt x="19265" y="1297204"/>
                    <a:pt x="21048" y="1293502"/>
                    <a:pt x="23325" y="1290073"/>
                  </a:cubicBezTo>
                  <a:cubicBezTo>
                    <a:pt x="42856" y="1239844"/>
                    <a:pt x="62497" y="1189644"/>
                    <a:pt x="82303" y="1139498"/>
                  </a:cubicBezTo>
                  <a:lnTo>
                    <a:pt x="84388" y="1134286"/>
                  </a:lnTo>
                  <a:cubicBezTo>
                    <a:pt x="104139" y="1084305"/>
                    <a:pt x="124000" y="1034433"/>
                    <a:pt x="144053" y="984617"/>
                  </a:cubicBezTo>
                  <a:cubicBezTo>
                    <a:pt x="147043" y="977156"/>
                    <a:pt x="159991" y="945389"/>
                    <a:pt x="159991" y="945389"/>
                  </a:cubicBezTo>
                  <a:lnTo>
                    <a:pt x="161637" y="941302"/>
                  </a:lnTo>
                  <a:cubicBezTo>
                    <a:pt x="176807" y="903830"/>
                    <a:pt x="191949" y="866357"/>
                    <a:pt x="207338" y="828968"/>
                  </a:cubicBezTo>
                  <a:cubicBezTo>
                    <a:pt x="228406" y="777698"/>
                    <a:pt x="249831" y="726153"/>
                    <a:pt x="271035" y="675705"/>
                  </a:cubicBezTo>
                  <a:lnTo>
                    <a:pt x="272709" y="671672"/>
                  </a:lnTo>
                  <a:cubicBezTo>
                    <a:pt x="317121" y="566114"/>
                    <a:pt x="363783" y="457703"/>
                    <a:pt x="411488" y="349374"/>
                  </a:cubicBezTo>
                  <a:cubicBezTo>
                    <a:pt x="457464" y="244940"/>
                    <a:pt x="505826" y="137297"/>
                    <a:pt x="555258" y="29407"/>
                  </a:cubicBezTo>
                  <a:cubicBezTo>
                    <a:pt x="558139" y="23153"/>
                    <a:pt x="562254" y="17721"/>
                    <a:pt x="567548" y="13195"/>
                  </a:cubicBezTo>
                  <a:cubicBezTo>
                    <a:pt x="567850" y="12921"/>
                    <a:pt x="569029" y="11988"/>
                    <a:pt x="569304" y="11768"/>
                  </a:cubicBezTo>
                  <a:cubicBezTo>
                    <a:pt x="571553" y="10013"/>
                    <a:pt x="574050" y="8422"/>
                    <a:pt x="576738" y="7050"/>
                  </a:cubicBezTo>
                  <a:cubicBezTo>
                    <a:pt x="579591" y="5267"/>
                    <a:pt x="582608" y="3813"/>
                    <a:pt x="585736" y="2716"/>
                  </a:cubicBezTo>
                  <a:cubicBezTo>
                    <a:pt x="586174" y="2551"/>
                    <a:pt x="586613" y="2414"/>
                    <a:pt x="587052" y="2277"/>
                  </a:cubicBezTo>
                  <a:cubicBezTo>
                    <a:pt x="588177" y="1920"/>
                    <a:pt x="589713" y="1509"/>
                    <a:pt x="590947" y="1235"/>
                  </a:cubicBezTo>
                  <a:cubicBezTo>
                    <a:pt x="594486" y="412"/>
                    <a:pt x="598053" y="0"/>
                    <a:pt x="601591" y="0"/>
                  </a:cubicBezTo>
                  <a:cubicBezTo>
                    <a:pt x="603155" y="0"/>
                    <a:pt x="605487" y="137"/>
                    <a:pt x="607050" y="329"/>
                  </a:cubicBezTo>
                  <a:cubicBezTo>
                    <a:pt x="643699" y="4719"/>
                    <a:pt x="681281" y="8696"/>
                    <a:pt x="717601" y="12509"/>
                  </a:cubicBezTo>
                  <a:cubicBezTo>
                    <a:pt x="750657" y="15993"/>
                    <a:pt x="784837" y="19586"/>
                    <a:pt x="818524" y="23537"/>
                  </a:cubicBezTo>
                  <a:cubicBezTo>
                    <a:pt x="852128" y="27459"/>
                    <a:pt x="882193" y="31410"/>
                    <a:pt x="910393" y="35580"/>
                  </a:cubicBezTo>
                  <a:cubicBezTo>
                    <a:pt x="922930" y="37445"/>
                    <a:pt x="935356" y="39420"/>
                    <a:pt x="947783" y="41505"/>
                  </a:cubicBezTo>
                  <a:cubicBezTo>
                    <a:pt x="960100" y="43562"/>
                    <a:pt x="972389" y="45674"/>
                    <a:pt x="984652" y="47814"/>
                  </a:cubicBezTo>
                  <a:lnTo>
                    <a:pt x="997627" y="50091"/>
                  </a:lnTo>
                  <a:cubicBezTo>
                    <a:pt x="1017488" y="53575"/>
                    <a:pt x="1037376" y="57031"/>
                    <a:pt x="1057292" y="60268"/>
                  </a:cubicBezTo>
                  <a:cubicBezTo>
                    <a:pt x="1080993" y="64109"/>
                    <a:pt x="1100387" y="66907"/>
                    <a:pt x="1118273" y="69074"/>
                  </a:cubicBezTo>
                  <a:cubicBezTo>
                    <a:pt x="1127462" y="70199"/>
                    <a:pt x="1136652" y="71214"/>
                    <a:pt x="1145870" y="72174"/>
                  </a:cubicBezTo>
                  <a:cubicBezTo>
                    <a:pt x="1170723" y="74780"/>
                    <a:pt x="1196344" y="76947"/>
                    <a:pt x="1221116" y="79059"/>
                  </a:cubicBezTo>
                  <a:cubicBezTo>
                    <a:pt x="1243445" y="80952"/>
                    <a:pt x="1265775" y="82872"/>
                    <a:pt x="1288077" y="85094"/>
                  </a:cubicBezTo>
                  <a:cubicBezTo>
                    <a:pt x="1297760" y="86054"/>
                    <a:pt x="1307444" y="87069"/>
                    <a:pt x="1317128" y="88194"/>
                  </a:cubicBezTo>
                  <a:cubicBezTo>
                    <a:pt x="1326866" y="89319"/>
                    <a:pt x="1336577" y="90526"/>
                    <a:pt x="1346288" y="91815"/>
                  </a:cubicBezTo>
                  <a:cubicBezTo>
                    <a:pt x="1346288" y="91815"/>
                    <a:pt x="1362802" y="94147"/>
                    <a:pt x="1365874" y="94613"/>
                  </a:cubicBezTo>
                  <a:cubicBezTo>
                    <a:pt x="1415060" y="102075"/>
                    <a:pt x="1458155" y="112005"/>
                    <a:pt x="1497383" y="124980"/>
                  </a:cubicBezTo>
                  <a:cubicBezTo>
                    <a:pt x="1516750" y="127394"/>
                    <a:pt x="1532743" y="141467"/>
                    <a:pt x="1537352" y="160834"/>
                  </a:cubicBezTo>
                  <a:cubicBezTo>
                    <a:pt x="1539903" y="171148"/>
                    <a:pt x="1543112" y="182450"/>
                    <a:pt x="1547721" y="197154"/>
                  </a:cubicBezTo>
                  <a:cubicBezTo>
                    <a:pt x="1553756" y="216439"/>
                    <a:pt x="1560312" y="235257"/>
                    <a:pt x="1567252" y="255173"/>
                  </a:cubicBezTo>
                  <a:cubicBezTo>
                    <a:pt x="1570929" y="265679"/>
                    <a:pt x="1574604" y="276213"/>
                    <a:pt x="1578170" y="286802"/>
                  </a:cubicBezTo>
                  <a:cubicBezTo>
                    <a:pt x="1582203" y="299311"/>
                    <a:pt x="1585604" y="311298"/>
                    <a:pt x="1588897" y="322902"/>
                  </a:cubicBezTo>
                  <a:cubicBezTo>
                    <a:pt x="1591420" y="331735"/>
                    <a:pt x="1593916" y="340568"/>
                    <a:pt x="1596605" y="349346"/>
                  </a:cubicBezTo>
                  <a:cubicBezTo>
                    <a:pt x="1599430" y="358564"/>
                    <a:pt x="1601927" y="365888"/>
                    <a:pt x="1604423" y="372444"/>
                  </a:cubicBezTo>
                  <a:cubicBezTo>
                    <a:pt x="1611308" y="389699"/>
                    <a:pt x="1606563" y="409148"/>
                    <a:pt x="1593834" y="421794"/>
                  </a:cubicBezTo>
                  <a:cubicBezTo>
                    <a:pt x="1582120" y="451449"/>
                    <a:pt x="1570846" y="482529"/>
                    <a:pt x="1559489" y="516380"/>
                  </a:cubicBezTo>
                  <a:cubicBezTo>
                    <a:pt x="1557158" y="523348"/>
                    <a:pt x="1554908" y="530343"/>
                    <a:pt x="1552631" y="537338"/>
                  </a:cubicBezTo>
                  <a:lnTo>
                    <a:pt x="1547694" y="552508"/>
                  </a:lnTo>
                  <a:cubicBezTo>
                    <a:pt x="1528107" y="613956"/>
                    <a:pt x="1510221" y="677516"/>
                    <a:pt x="1492885" y="738991"/>
                  </a:cubicBezTo>
                  <a:lnTo>
                    <a:pt x="1481527" y="779206"/>
                  </a:lnTo>
                  <a:cubicBezTo>
                    <a:pt x="1477193" y="794486"/>
                    <a:pt x="1472832" y="809765"/>
                    <a:pt x="1468442" y="825018"/>
                  </a:cubicBezTo>
                  <a:cubicBezTo>
                    <a:pt x="1458320" y="860021"/>
                    <a:pt x="1449597" y="889099"/>
                    <a:pt x="1440955" y="916531"/>
                  </a:cubicBezTo>
                  <a:cubicBezTo>
                    <a:pt x="1438816" y="923306"/>
                    <a:pt x="1436594" y="929973"/>
                    <a:pt x="1434345" y="936666"/>
                  </a:cubicBezTo>
                  <a:lnTo>
                    <a:pt x="1433247" y="939930"/>
                  </a:lnTo>
                  <a:cubicBezTo>
                    <a:pt x="1427541" y="957048"/>
                    <a:pt x="1422274" y="972163"/>
                    <a:pt x="1417172" y="986126"/>
                  </a:cubicBezTo>
                  <a:cubicBezTo>
                    <a:pt x="1404718" y="1020141"/>
                    <a:pt x="1391633" y="1053224"/>
                    <a:pt x="1378219" y="1086938"/>
                  </a:cubicBezTo>
                  <a:lnTo>
                    <a:pt x="1374598" y="1096045"/>
                  </a:lnTo>
                  <a:cubicBezTo>
                    <a:pt x="1367054" y="1115001"/>
                    <a:pt x="1359482" y="1133929"/>
                    <a:pt x="1352076" y="1152939"/>
                  </a:cubicBezTo>
                  <a:cubicBezTo>
                    <a:pt x="1336796" y="1192140"/>
                    <a:pt x="1325686" y="1222535"/>
                    <a:pt x="1316085" y="1251476"/>
                  </a:cubicBezTo>
                  <a:cubicBezTo>
                    <a:pt x="1304426" y="1286451"/>
                    <a:pt x="1292713" y="1324143"/>
                    <a:pt x="1279244" y="1370174"/>
                  </a:cubicBezTo>
                  <a:cubicBezTo>
                    <a:pt x="1269177" y="1404628"/>
                    <a:pt x="1259246" y="1439851"/>
                    <a:pt x="1249645" y="1473949"/>
                  </a:cubicBezTo>
                  <a:cubicBezTo>
                    <a:pt x="1235353" y="1524725"/>
                    <a:pt x="1220595" y="1577093"/>
                    <a:pt x="1204849" y="1628693"/>
                  </a:cubicBezTo>
                  <a:cubicBezTo>
                    <a:pt x="1205644" y="1633164"/>
                    <a:pt x="1205699" y="1638129"/>
                    <a:pt x="1204985" y="1643012"/>
                  </a:cubicBezTo>
                  <a:cubicBezTo>
                    <a:pt x="1204080" y="1649020"/>
                    <a:pt x="1202023" y="1654699"/>
                    <a:pt x="1198895" y="1659883"/>
                  </a:cubicBezTo>
                  <a:cubicBezTo>
                    <a:pt x="1196811" y="1663422"/>
                    <a:pt x="1194369" y="1666192"/>
                    <a:pt x="1192504" y="1668112"/>
                  </a:cubicBezTo>
                  <a:cubicBezTo>
                    <a:pt x="1191324" y="1669374"/>
                    <a:pt x="1190035" y="1670609"/>
                    <a:pt x="1188718" y="1671679"/>
                  </a:cubicBezTo>
                  <a:lnTo>
                    <a:pt x="1188718" y="1671679"/>
                  </a:lnTo>
                  <a:cubicBezTo>
                    <a:pt x="1185838" y="1674066"/>
                    <a:pt x="1182656" y="1676096"/>
                    <a:pt x="1179309" y="1677686"/>
                  </a:cubicBezTo>
                  <a:cubicBezTo>
                    <a:pt x="1176840" y="1679415"/>
                    <a:pt x="1174234" y="1680869"/>
                    <a:pt x="1171491" y="1682048"/>
                  </a:cubicBezTo>
                  <a:lnTo>
                    <a:pt x="1171491" y="1682048"/>
                  </a:lnTo>
                  <a:cubicBezTo>
                    <a:pt x="1169818" y="1682761"/>
                    <a:pt x="1167897" y="1683447"/>
                    <a:pt x="1166114" y="1683941"/>
                  </a:cubicBezTo>
                  <a:cubicBezTo>
                    <a:pt x="1163618" y="1684681"/>
                    <a:pt x="1160408" y="1685505"/>
                    <a:pt x="1156348" y="1685779"/>
                  </a:cubicBezTo>
                  <a:cubicBezTo>
                    <a:pt x="1155498" y="1685669"/>
                    <a:pt x="1153990" y="1685724"/>
                    <a:pt x="1153084" y="1685724"/>
                  </a:cubicBez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355" name="图形 291">
              <a:extLst>
                <a:ext uri="{FF2B5EF4-FFF2-40B4-BE49-F238E27FC236}">
                  <a16:creationId xmlns:a16="http://schemas.microsoft.com/office/drawing/2014/main" id="{95143785-A837-BD4A-65E0-050FEB7C0262}"/>
                </a:ext>
              </a:extLst>
            </p:cNvPr>
            <p:cNvGrpSpPr/>
            <p:nvPr/>
          </p:nvGrpSpPr>
          <p:grpSpPr>
            <a:xfrm>
              <a:off x="10810513" y="6005407"/>
              <a:ext cx="1528814" cy="1607048"/>
              <a:chOff x="10810513" y="6005407"/>
              <a:chExt cx="1528814" cy="1607048"/>
            </a:xfrm>
          </p:grpSpPr>
          <p:sp>
            <p:nvSpPr>
              <p:cNvPr id="5356" name="任意多边形: 形状 5355">
                <a:extLst>
                  <a:ext uri="{FF2B5EF4-FFF2-40B4-BE49-F238E27FC236}">
                    <a16:creationId xmlns:a16="http://schemas.microsoft.com/office/drawing/2014/main" id="{91685AF3-E83D-DF44-8FD5-8BA766C20986}"/>
                  </a:ext>
                </a:extLst>
              </p:cNvPr>
              <p:cNvSpPr/>
              <p:nvPr/>
            </p:nvSpPr>
            <p:spPr>
              <a:xfrm>
                <a:off x="12211718" y="6130115"/>
                <a:ext cx="37719" cy="9875"/>
              </a:xfrm>
              <a:custGeom>
                <a:avLst/>
                <a:gdLst>
                  <a:gd name="connsiteX0" fmla="*/ 37719 w 37719"/>
                  <a:gd name="connsiteY0" fmla="*/ 5240 h 9875"/>
                  <a:gd name="connsiteX1" fmla="*/ 0 w 37719"/>
                  <a:gd name="connsiteY1" fmla="*/ 0 h 9875"/>
                  <a:gd name="connsiteX2" fmla="*/ 35524 w 37719"/>
                  <a:gd name="connsiteY2" fmla="*/ 9875 h 9875"/>
                  <a:gd name="connsiteX3" fmla="*/ 36100 w 37719"/>
                  <a:gd name="connsiteY3" fmla="*/ 8065 h 9875"/>
                  <a:gd name="connsiteX4" fmla="*/ 37719 w 37719"/>
                  <a:gd name="connsiteY4" fmla="*/ 5240 h 9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719" h="9875">
                    <a:moveTo>
                      <a:pt x="37719" y="5240"/>
                    </a:moveTo>
                    <a:lnTo>
                      <a:pt x="0" y="0"/>
                    </a:lnTo>
                    <a:cubicBezTo>
                      <a:pt x="11905" y="2935"/>
                      <a:pt x="23756" y="6227"/>
                      <a:pt x="35524" y="9875"/>
                    </a:cubicBezTo>
                    <a:cubicBezTo>
                      <a:pt x="35717" y="9272"/>
                      <a:pt x="35908" y="8669"/>
                      <a:pt x="36100" y="8065"/>
                    </a:cubicBezTo>
                    <a:cubicBezTo>
                      <a:pt x="36457" y="6968"/>
                      <a:pt x="37033" y="6035"/>
                      <a:pt x="37719" y="524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7" name="任意多边形: 形状 5356">
                <a:extLst>
                  <a:ext uri="{FF2B5EF4-FFF2-40B4-BE49-F238E27FC236}">
                    <a16:creationId xmlns:a16="http://schemas.microsoft.com/office/drawing/2014/main" id="{323769C9-77B4-18DA-D493-6E6905DF7BE7}"/>
                  </a:ext>
                </a:extLst>
              </p:cNvPr>
              <p:cNvSpPr/>
              <p:nvPr/>
            </p:nvSpPr>
            <p:spPr>
              <a:xfrm>
                <a:off x="12175489" y="6408153"/>
                <a:ext cx="82453" cy="213919"/>
              </a:xfrm>
              <a:custGeom>
                <a:avLst/>
                <a:gdLst>
                  <a:gd name="connsiteX0" fmla="*/ 77762 w 82453"/>
                  <a:gd name="connsiteY0" fmla="*/ 671 h 213919"/>
                  <a:gd name="connsiteX1" fmla="*/ 67392 w 82453"/>
                  <a:gd name="connsiteY1" fmla="*/ 4703 h 213919"/>
                  <a:gd name="connsiteX2" fmla="*/ 29262 w 82453"/>
                  <a:gd name="connsiteY2" fmla="*/ 103651 h 213919"/>
                  <a:gd name="connsiteX3" fmla="*/ 266 w 82453"/>
                  <a:gd name="connsiteY3" fmla="*/ 205204 h 213919"/>
                  <a:gd name="connsiteX4" fmla="*/ 4957 w 82453"/>
                  <a:gd name="connsiteY4" fmla="*/ 213653 h 213919"/>
                  <a:gd name="connsiteX5" fmla="*/ 13379 w 82453"/>
                  <a:gd name="connsiteY5" fmla="*/ 208962 h 213919"/>
                  <a:gd name="connsiteX6" fmla="*/ 36120 w 82453"/>
                  <a:gd name="connsiteY6" fmla="*/ 136816 h 213919"/>
                  <a:gd name="connsiteX7" fmla="*/ 52058 w 82453"/>
                  <a:gd name="connsiteY7" fmla="*/ 89139 h 213919"/>
                  <a:gd name="connsiteX8" fmla="*/ 81767 w 82453"/>
                  <a:gd name="connsiteY8" fmla="*/ 11068 h 213919"/>
                  <a:gd name="connsiteX9" fmla="*/ 77762 w 82453"/>
                  <a:gd name="connsiteY9" fmla="*/ 671 h 213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2453" h="213919">
                    <a:moveTo>
                      <a:pt x="77762" y="671"/>
                    </a:moveTo>
                    <a:cubicBezTo>
                      <a:pt x="73784" y="-1085"/>
                      <a:pt x="69148" y="726"/>
                      <a:pt x="67392" y="4703"/>
                    </a:cubicBezTo>
                    <a:cubicBezTo>
                      <a:pt x="52909" y="37101"/>
                      <a:pt x="40152" y="70046"/>
                      <a:pt x="29262" y="103651"/>
                    </a:cubicBezTo>
                    <a:cubicBezTo>
                      <a:pt x="18426" y="137118"/>
                      <a:pt x="9429" y="171133"/>
                      <a:pt x="266" y="205204"/>
                    </a:cubicBezTo>
                    <a:cubicBezTo>
                      <a:pt x="-776" y="208825"/>
                      <a:pt x="1336" y="212610"/>
                      <a:pt x="4957" y="213653"/>
                    </a:cubicBezTo>
                    <a:cubicBezTo>
                      <a:pt x="8578" y="214695"/>
                      <a:pt x="12364" y="212583"/>
                      <a:pt x="13379" y="208962"/>
                    </a:cubicBezTo>
                    <a:cubicBezTo>
                      <a:pt x="20758" y="184822"/>
                      <a:pt x="28329" y="160764"/>
                      <a:pt x="36120" y="136816"/>
                    </a:cubicBezTo>
                    <a:cubicBezTo>
                      <a:pt x="41277" y="120878"/>
                      <a:pt x="46572" y="104967"/>
                      <a:pt x="52058" y="89139"/>
                    </a:cubicBezTo>
                    <a:cubicBezTo>
                      <a:pt x="61138" y="62859"/>
                      <a:pt x="70685" y="36716"/>
                      <a:pt x="81767" y="11068"/>
                    </a:cubicBezTo>
                    <a:cubicBezTo>
                      <a:pt x="83550" y="7063"/>
                      <a:pt x="81739" y="2426"/>
                      <a:pt x="77762" y="67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358" name="图形 291">
                <a:extLst>
                  <a:ext uri="{FF2B5EF4-FFF2-40B4-BE49-F238E27FC236}">
                    <a16:creationId xmlns:a16="http://schemas.microsoft.com/office/drawing/2014/main" id="{9B6EB323-A82A-6250-1F8F-688DFCD2488D}"/>
                  </a:ext>
                </a:extLst>
              </p:cNvPr>
              <p:cNvGrpSpPr/>
              <p:nvPr/>
            </p:nvGrpSpPr>
            <p:grpSpPr>
              <a:xfrm>
                <a:off x="10822809" y="6005407"/>
                <a:ext cx="1510241" cy="1607048"/>
                <a:chOff x="10822809" y="6005407"/>
                <a:chExt cx="1510241" cy="1607048"/>
              </a:xfrm>
            </p:grpSpPr>
            <p:sp>
              <p:nvSpPr>
                <p:cNvPr id="5385" name="任意多边形: 形状 5384">
                  <a:extLst>
                    <a:ext uri="{FF2B5EF4-FFF2-40B4-BE49-F238E27FC236}">
                      <a16:creationId xmlns:a16="http://schemas.microsoft.com/office/drawing/2014/main" id="{35CE4D04-229D-2FB6-5E42-90DE4BCF3EB3}"/>
                    </a:ext>
                  </a:extLst>
                </p:cNvPr>
                <p:cNvSpPr/>
                <p:nvPr/>
              </p:nvSpPr>
              <p:spPr>
                <a:xfrm>
                  <a:off x="10869195" y="6155050"/>
                  <a:ext cx="1440785" cy="1401171"/>
                </a:xfrm>
                <a:custGeom>
                  <a:avLst/>
                  <a:gdLst>
                    <a:gd name="connsiteX0" fmla="*/ 1117664 w 1440785"/>
                    <a:gd name="connsiteY0" fmla="*/ 782745 h 1401171"/>
                    <a:gd name="connsiteX1" fmla="*/ 1015891 w 1440785"/>
                    <a:gd name="connsiteY1" fmla="*/ 1115440 h 1401171"/>
                    <a:gd name="connsiteX2" fmla="*/ 965059 w 1440785"/>
                    <a:gd name="connsiteY2" fmla="*/ 1256331 h 1401171"/>
                    <a:gd name="connsiteX3" fmla="*/ 962453 w 1440785"/>
                    <a:gd name="connsiteY3" fmla="*/ 1259294 h 1401171"/>
                    <a:gd name="connsiteX4" fmla="*/ 967473 w 1440785"/>
                    <a:gd name="connsiteY4" fmla="*/ 1264753 h 1401171"/>
                    <a:gd name="connsiteX5" fmla="*/ 983357 w 1440785"/>
                    <a:gd name="connsiteY5" fmla="*/ 1312238 h 1401171"/>
                    <a:gd name="connsiteX6" fmla="*/ 994603 w 1440785"/>
                    <a:gd name="connsiteY6" fmla="*/ 1344580 h 1401171"/>
                    <a:gd name="connsiteX7" fmla="*/ 1000666 w 1440785"/>
                    <a:gd name="connsiteY7" fmla="*/ 1365400 h 1401171"/>
                    <a:gd name="connsiteX8" fmla="*/ 996085 w 1440785"/>
                    <a:gd name="connsiteY8" fmla="*/ 1373905 h 1401171"/>
                    <a:gd name="connsiteX9" fmla="*/ 987581 w 1440785"/>
                    <a:gd name="connsiteY9" fmla="*/ 1369323 h 1401171"/>
                    <a:gd name="connsiteX10" fmla="*/ 973837 w 1440785"/>
                    <a:gd name="connsiteY10" fmla="*/ 1334046 h 1401171"/>
                    <a:gd name="connsiteX11" fmla="*/ 964483 w 1440785"/>
                    <a:gd name="connsiteY11" fmla="*/ 1310153 h 1401171"/>
                    <a:gd name="connsiteX12" fmla="*/ 952166 w 1440785"/>
                    <a:gd name="connsiteY12" fmla="*/ 1268346 h 1401171"/>
                    <a:gd name="connsiteX13" fmla="*/ 955897 w 1440785"/>
                    <a:gd name="connsiteY13" fmla="*/ 1259870 h 1401171"/>
                    <a:gd name="connsiteX14" fmla="*/ 952001 w 1440785"/>
                    <a:gd name="connsiteY14" fmla="*/ 1253231 h 1401171"/>
                    <a:gd name="connsiteX15" fmla="*/ 796847 w 1440785"/>
                    <a:gd name="connsiteY15" fmla="*/ 1242313 h 1401171"/>
                    <a:gd name="connsiteX16" fmla="*/ 415102 w 1440785"/>
                    <a:gd name="connsiteY16" fmla="*/ 1178342 h 1401171"/>
                    <a:gd name="connsiteX17" fmla="*/ 159985 w 1440785"/>
                    <a:gd name="connsiteY17" fmla="*/ 1152391 h 1401171"/>
                    <a:gd name="connsiteX18" fmla="*/ 29601 w 1440785"/>
                    <a:gd name="connsiteY18" fmla="*/ 1150526 h 1401171"/>
                    <a:gd name="connsiteX19" fmla="*/ 26419 w 1440785"/>
                    <a:gd name="connsiteY19" fmla="*/ 1151239 h 1401171"/>
                    <a:gd name="connsiteX20" fmla="*/ 24196 w 1440785"/>
                    <a:gd name="connsiteY20" fmla="*/ 1156917 h 1401171"/>
                    <a:gd name="connsiteX21" fmla="*/ 4144 w 1440785"/>
                    <a:gd name="connsiteY21" fmla="*/ 1241518 h 1401171"/>
                    <a:gd name="connsiteX22" fmla="*/ 64357 w 1440785"/>
                    <a:gd name="connsiteY22" fmla="*/ 1300003 h 1401171"/>
                    <a:gd name="connsiteX23" fmla="*/ 71846 w 1440785"/>
                    <a:gd name="connsiteY23" fmla="*/ 1297095 h 1401171"/>
                    <a:gd name="connsiteX24" fmla="*/ 149972 w 1440785"/>
                    <a:gd name="connsiteY24" fmla="*/ 1308754 h 1401171"/>
                    <a:gd name="connsiteX25" fmla="*/ 334260 w 1440785"/>
                    <a:gd name="connsiteY25" fmla="*/ 1329684 h 1401171"/>
                    <a:gd name="connsiteX26" fmla="*/ 473368 w 1440785"/>
                    <a:gd name="connsiteY26" fmla="*/ 1354483 h 1401171"/>
                    <a:gd name="connsiteX27" fmla="*/ 532621 w 1440785"/>
                    <a:gd name="connsiteY27" fmla="*/ 1362932 h 1401171"/>
                    <a:gd name="connsiteX28" fmla="*/ 782581 w 1440785"/>
                    <a:gd name="connsiteY28" fmla="*/ 1385289 h 1401171"/>
                    <a:gd name="connsiteX29" fmla="*/ 1024998 w 1440785"/>
                    <a:gd name="connsiteY29" fmla="*/ 1401172 h 1401171"/>
                    <a:gd name="connsiteX30" fmla="*/ 1051607 w 1440785"/>
                    <a:gd name="connsiteY30" fmla="*/ 1311277 h 1401171"/>
                    <a:gd name="connsiteX31" fmla="*/ 1106169 w 1440785"/>
                    <a:gd name="connsiteY31" fmla="*/ 1153680 h 1401171"/>
                    <a:gd name="connsiteX32" fmla="*/ 1168742 w 1440785"/>
                    <a:gd name="connsiteY32" fmla="*/ 941741 h 1401171"/>
                    <a:gd name="connsiteX33" fmla="*/ 1185640 w 1440785"/>
                    <a:gd name="connsiteY33" fmla="*/ 888824 h 1401171"/>
                    <a:gd name="connsiteX34" fmla="*/ 1203306 w 1440785"/>
                    <a:gd name="connsiteY34" fmla="*/ 841532 h 1401171"/>
                    <a:gd name="connsiteX35" fmla="*/ 1247033 w 1440785"/>
                    <a:gd name="connsiteY35" fmla="*/ 733641 h 1401171"/>
                    <a:gd name="connsiteX36" fmla="*/ 1272160 w 1440785"/>
                    <a:gd name="connsiteY36" fmla="*/ 656832 h 1401171"/>
                    <a:gd name="connsiteX37" fmla="*/ 1325187 w 1440785"/>
                    <a:gd name="connsiteY37" fmla="*/ 474409 h 1401171"/>
                    <a:gd name="connsiteX38" fmla="*/ 1357529 w 1440785"/>
                    <a:gd name="connsiteY38" fmla="*/ 379988 h 1401171"/>
                    <a:gd name="connsiteX39" fmla="*/ 1436917 w 1440785"/>
                    <a:gd name="connsiteY39" fmla="*/ 161629 h 1401171"/>
                    <a:gd name="connsiteX40" fmla="*/ 1440785 w 1440785"/>
                    <a:gd name="connsiteY40" fmla="*/ 157240 h 1401171"/>
                    <a:gd name="connsiteX41" fmla="*/ 1427179 w 1440785"/>
                    <a:gd name="connsiteY41" fmla="*/ 115571 h 1401171"/>
                    <a:gd name="connsiteX42" fmla="*/ 1400405 w 1440785"/>
                    <a:gd name="connsiteY42" fmla="*/ 37829 h 1401171"/>
                    <a:gd name="connsiteX43" fmla="*/ 1389597 w 1440785"/>
                    <a:gd name="connsiteY43" fmla="*/ 0 h 1401171"/>
                    <a:gd name="connsiteX44" fmla="*/ 1286644 w 1440785"/>
                    <a:gd name="connsiteY44" fmla="*/ 307074 h 1401171"/>
                    <a:gd name="connsiteX45" fmla="*/ 1117664 w 1440785"/>
                    <a:gd name="connsiteY45" fmla="*/ 782745 h 1401171"/>
                    <a:gd name="connsiteX46" fmla="*/ 251251 w 1440785"/>
                    <a:gd name="connsiteY46" fmla="*/ 1287027 h 1401171"/>
                    <a:gd name="connsiteX47" fmla="*/ 215096 w 1440785"/>
                    <a:gd name="connsiteY47" fmla="*/ 1284476 h 1401171"/>
                    <a:gd name="connsiteX48" fmla="*/ 190846 w 1440785"/>
                    <a:gd name="connsiteY48" fmla="*/ 1281980 h 1401171"/>
                    <a:gd name="connsiteX49" fmla="*/ 150521 w 1440785"/>
                    <a:gd name="connsiteY49" fmla="*/ 1274601 h 1401171"/>
                    <a:gd name="connsiteX50" fmla="*/ 144513 w 1440785"/>
                    <a:gd name="connsiteY50" fmla="*/ 1265246 h 1401171"/>
                    <a:gd name="connsiteX51" fmla="*/ 153868 w 1440785"/>
                    <a:gd name="connsiteY51" fmla="*/ 1259239 h 1401171"/>
                    <a:gd name="connsiteX52" fmla="*/ 173344 w 1440785"/>
                    <a:gd name="connsiteY52" fmla="*/ 1262530 h 1401171"/>
                    <a:gd name="connsiteX53" fmla="*/ 204918 w 1440785"/>
                    <a:gd name="connsiteY53" fmla="*/ 1266673 h 1401171"/>
                    <a:gd name="connsiteX54" fmla="*/ 252842 w 1440785"/>
                    <a:gd name="connsiteY54" fmla="*/ 1273476 h 1401171"/>
                    <a:gd name="connsiteX55" fmla="*/ 258822 w 1440785"/>
                    <a:gd name="connsiteY55" fmla="*/ 1281047 h 1401171"/>
                    <a:gd name="connsiteX56" fmla="*/ 251251 w 1440785"/>
                    <a:gd name="connsiteY56" fmla="*/ 1287027 h 1401171"/>
                    <a:gd name="connsiteX57" fmla="*/ 860077 w 1440785"/>
                    <a:gd name="connsiteY57" fmla="*/ 1354647 h 1401171"/>
                    <a:gd name="connsiteX58" fmla="*/ 670577 w 1440785"/>
                    <a:gd name="connsiteY58" fmla="*/ 1328779 h 1401171"/>
                    <a:gd name="connsiteX59" fmla="*/ 556158 w 1440785"/>
                    <a:gd name="connsiteY59" fmla="*/ 1317559 h 1401171"/>
                    <a:gd name="connsiteX60" fmla="*/ 384186 w 1440785"/>
                    <a:gd name="connsiteY60" fmla="*/ 1301951 h 1401171"/>
                    <a:gd name="connsiteX61" fmla="*/ 377054 w 1440785"/>
                    <a:gd name="connsiteY61" fmla="*/ 1293419 h 1401171"/>
                    <a:gd name="connsiteX62" fmla="*/ 385586 w 1440785"/>
                    <a:gd name="connsiteY62" fmla="*/ 1286287 h 1401171"/>
                    <a:gd name="connsiteX63" fmla="*/ 557694 w 1440785"/>
                    <a:gd name="connsiteY63" fmla="*/ 1300689 h 1401171"/>
                    <a:gd name="connsiteX64" fmla="*/ 672387 w 1440785"/>
                    <a:gd name="connsiteY64" fmla="*/ 1312375 h 1401171"/>
                    <a:gd name="connsiteX65" fmla="*/ 862628 w 1440785"/>
                    <a:gd name="connsiteY65" fmla="*/ 1341233 h 1401171"/>
                    <a:gd name="connsiteX66" fmla="*/ 868060 w 1440785"/>
                    <a:gd name="connsiteY66" fmla="*/ 1349216 h 1401171"/>
                    <a:gd name="connsiteX67" fmla="*/ 860077 w 1440785"/>
                    <a:gd name="connsiteY67" fmla="*/ 1354647 h 1401171"/>
                    <a:gd name="connsiteX68" fmla="*/ 892008 w 1440785"/>
                    <a:gd name="connsiteY68" fmla="*/ 1302719 h 1401171"/>
                    <a:gd name="connsiteX69" fmla="*/ 667669 w 1440785"/>
                    <a:gd name="connsiteY69" fmla="*/ 1277618 h 1401171"/>
                    <a:gd name="connsiteX70" fmla="*/ 459213 w 1440785"/>
                    <a:gd name="connsiteY70" fmla="*/ 1248458 h 1401171"/>
                    <a:gd name="connsiteX71" fmla="*/ 146598 w 1440785"/>
                    <a:gd name="connsiteY71" fmla="*/ 1207392 h 1401171"/>
                    <a:gd name="connsiteX72" fmla="*/ 139603 w 1440785"/>
                    <a:gd name="connsiteY72" fmla="*/ 1198778 h 1401171"/>
                    <a:gd name="connsiteX73" fmla="*/ 148244 w 1440785"/>
                    <a:gd name="connsiteY73" fmla="*/ 1191783 h 1401171"/>
                    <a:gd name="connsiteX74" fmla="*/ 297749 w 1440785"/>
                    <a:gd name="connsiteY74" fmla="*/ 1209093 h 1401171"/>
                    <a:gd name="connsiteX75" fmla="*/ 535995 w 1440785"/>
                    <a:gd name="connsiteY75" fmla="*/ 1242532 h 1401171"/>
                    <a:gd name="connsiteX76" fmla="*/ 893297 w 1440785"/>
                    <a:gd name="connsiteY76" fmla="*/ 1289167 h 1401171"/>
                    <a:gd name="connsiteX77" fmla="*/ 899442 w 1440785"/>
                    <a:gd name="connsiteY77" fmla="*/ 1296601 h 1401171"/>
                    <a:gd name="connsiteX78" fmla="*/ 892008 w 1440785"/>
                    <a:gd name="connsiteY78" fmla="*/ 1302719 h 1401171"/>
                    <a:gd name="connsiteX79" fmla="*/ 1205610 w 1440785"/>
                    <a:gd name="connsiteY79" fmla="*/ 809930 h 1401171"/>
                    <a:gd name="connsiteX80" fmla="*/ 1184543 w 1440785"/>
                    <a:gd name="connsiteY80" fmla="*/ 871597 h 1401171"/>
                    <a:gd name="connsiteX81" fmla="*/ 1162131 w 1440785"/>
                    <a:gd name="connsiteY81" fmla="*/ 933154 h 1401171"/>
                    <a:gd name="connsiteX82" fmla="*/ 1153463 w 1440785"/>
                    <a:gd name="connsiteY82" fmla="*/ 937379 h 1401171"/>
                    <a:gd name="connsiteX83" fmla="*/ 1149211 w 1440785"/>
                    <a:gd name="connsiteY83" fmla="*/ 928711 h 1401171"/>
                    <a:gd name="connsiteX84" fmla="*/ 1168495 w 1440785"/>
                    <a:gd name="connsiteY84" fmla="*/ 866165 h 1401171"/>
                    <a:gd name="connsiteX85" fmla="*/ 1190907 w 1440785"/>
                    <a:gd name="connsiteY85" fmla="*/ 804361 h 1401171"/>
                    <a:gd name="connsiteX86" fmla="*/ 1201029 w 1440785"/>
                    <a:gd name="connsiteY86" fmla="*/ 799753 h 1401171"/>
                    <a:gd name="connsiteX87" fmla="*/ 1205610 w 1440785"/>
                    <a:gd name="connsiteY87" fmla="*/ 809930 h 1401171"/>
                    <a:gd name="connsiteX88" fmla="*/ 1388088 w 1440785"/>
                    <a:gd name="connsiteY88" fmla="*/ 264143 h 1401171"/>
                    <a:gd name="connsiteX89" fmla="*/ 1358380 w 1440785"/>
                    <a:gd name="connsiteY89" fmla="*/ 342214 h 1401171"/>
                    <a:gd name="connsiteX90" fmla="*/ 1342441 w 1440785"/>
                    <a:gd name="connsiteY90" fmla="*/ 389891 h 1401171"/>
                    <a:gd name="connsiteX91" fmla="*/ 1319700 w 1440785"/>
                    <a:gd name="connsiteY91" fmla="*/ 462037 h 1401171"/>
                    <a:gd name="connsiteX92" fmla="*/ 1311278 w 1440785"/>
                    <a:gd name="connsiteY92" fmla="*/ 466728 h 1401171"/>
                    <a:gd name="connsiteX93" fmla="*/ 1306588 w 1440785"/>
                    <a:gd name="connsiteY93" fmla="*/ 458279 h 1401171"/>
                    <a:gd name="connsiteX94" fmla="*/ 1335583 w 1440785"/>
                    <a:gd name="connsiteY94" fmla="*/ 356726 h 1401171"/>
                    <a:gd name="connsiteX95" fmla="*/ 1373714 w 1440785"/>
                    <a:gd name="connsiteY95" fmla="*/ 257779 h 1401171"/>
                    <a:gd name="connsiteX96" fmla="*/ 1384083 w 1440785"/>
                    <a:gd name="connsiteY96" fmla="*/ 253746 h 1401171"/>
                    <a:gd name="connsiteX97" fmla="*/ 1388088 w 1440785"/>
                    <a:gd name="connsiteY97" fmla="*/ 264143 h 1401171"/>
                    <a:gd name="connsiteX98" fmla="*/ 1390009 w 1440785"/>
                    <a:gd name="connsiteY98" fmla="*/ 136419 h 1401171"/>
                    <a:gd name="connsiteX99" fmla="*/ 1394782 w 1440785"/>
                    <a:gd name="connsiteY99" fmla="*/ 146459 h 1401171"/>
                    <a:gd name="connsiteX100" fmla="*/ 1324501 w 1440785"/>
                    <a:gd name="connsiteY100" fmla="*/ 350444 h 1401171"/>
                    <a:gd name="connsiteX101" fmla="*/ 1215843 w 1440785"/>
                    <a:gd name="connsiteY101" fmla="*/ 678201 h 1401171"/>
                    <a:gd name="connsiteX102" fmla="*/ 1051525 w 1440785"/>
                    <a:gd name="connsiteY102" fmla="*/ 1169619 h 1401171"/>
                    <a:gd name="connsiteX103" fmla="*/ 1042857 w 1440785"/>
                    <a:gd name="connsiteY103" fmla="*/ 1173870 h 1401171"/>
                    <a:gd name="connsiteX104" fmla="*/ 1038604 w 1440785"/>
                    <a:gd name="connsiteY104" fmla="*/ 1165202 h 1401171"/>
                    <a:gd name="connsiteX105" fmla="*/ 1156452 w 1440785"/>
                    <a:gd name="connsiteY105" fmla="*/ 806391 h 1401171"/>
                    <a:gd name="connsiteX106" fmla="*/ 1274273 w 1440785"/>
                    <a:gd name="connsiteY106" fmla="*/ 447416 h 1401171"/>
                    <a:gd name="connsiteX107" fmla="*/ 1379968 w 1440785"/>
                    <a:gd name="connsiteY107" fmla="*/ 141193 h 1401171"/>
                    <a:gd name="connsiteX108" fmla="*/ 1390009 w 1440785"/>
                    <a:gd name="connsiteY108" fmla="*/ 136419 h 140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</a:cxnLst>
                  <a:rect l="l" t="t" r="r" b="b"/>
                  <a:pathLst>
                    <a:path w="1440785" h="1401171">
                      <a:moveTo>
                        <a:pt x="1117664" y="782745"/>
                      </a:moveTo>
                      <a:cubicBezTo>
                        <a:pt x="1079890" y="890278"/>
                        <a:pt x="1051086" y="1004972"/>
                        <a:pt x="1015891" y="1115440"/>
                      </a:cubicBezTo>
                      <a:cubicBezTo>
                        <a:pt x="1000556" y="1163501"/>
                        <a:pt x="984043" y="1210794"/>
                        <a:pt x="965059" y="1256331"/>
                      </a:cubicBezTo>
                      <a:cubicBezTo>
                        <a:pt x="964511" y="1257647"/>
                        <a:pt x="963550" y="1258580"/>
                        <a:pt x="962453" y="1259294"/>
                      </a:cubicBezTo>
                      <a:cubicBezTo>
                        <a:pt x="964868" y="1260172"/>
                        <a:pt x="966870" y="1262064"/>
                        <a:pt x="967473" y="1264753"/>
                      </a:cubicBezTo>
                      <a:cubicBezTo>
                        <a:pt x="971533" y="1281129"/>
                        <a:pt x="977596" y="1296628"/>
                        <a:pt x="983357" y="1312238"/>
                      </a:cubicBezTo>
                      <a:cubicBezTo>
                        <a:pt x="987307" y="1322936"/>
                        <a:pt x="991065" y="1333689"/>
                        <a:pt x="994603" y="1344580"/>
                      </a:cubicBezTo>
                      <a:cubicBezTo>
                        <a:pt x="996826" y="1351465"/>
                        <a:pt x="998856" y="1358378"/>
                        <a:pt x="1000666" y="1365400"/>
                      </a:cubicBezTo>
                      <a:cubicBezTo>
                        <a:pt x="1001736" y="1368994"/>
                        <a:pt x="999706" y="1372807"/>
                        <a:pt x="996085" y="1373905"/>
                      </a:cubicBezTo>
                      <a:cubicBezTo>
                        <a:pt x="992464" y="1375002"/>
                        <a:pt x="988678" y="1372944"/>
                        <a:pt x="987581" y="1369323"/>
                      </a:cubicBezTo>
                      <a:cubicBezTo>
                        <a:pt x="983521" y="1357308"/>
                        <a:pt x="978584" y="1345732"/>
                        <a:pt x="973837" y="1334046"/>
                      </a:cubicBezTo>
                      <a:cubicBezTo>
                        <a:pt x="970600" y="1326118"/>
                        <a:pt x="967419" y="1318190"/>
                        <a:pt x="964483" y="1310153"/>
                      </a:cubicBezTo>
                      <a:cubicBezTo>
                        <a:pt x="959518" y="1296546"/>
                        <a:pt x="955293" y="1282693"/>
                        <a:pt x="952166" y="1268346"/>
                      </a:cubicBezTo>
                      <a:cubicBezTo>
                        <a:pt x="951371" y="1264917"/>
                        <a:pt x="953017" y="1261571"/>
                        <a:pt x="955897" y="1259870"/>
                      </a:cubicBezTo>
                      <a:cubicBezTo>
                        <a:pt x="953263" y="1258663"/>
                        <a:pt x="951810" y="1256002"/>
                        <a:pt x="952001" y="1253231"/>
                      </a:cubicBezTo>
                      <a:cubicBezTo>
                        <a:pt x="899990" y="1252463"/>
                        <a:pt x="848308" y="1248486"/>
                        <a:pt x="796847" y="1242313"/>
                      </a:cubicBezTo>
                      <a:cubicBezTo>
                        <a:pt x="668958" y="1227006"/>
                        <a:pt x="542387" y="1199108"/>
                        <a:pt x="415102" y="1178342"/>
                      </a:cubicBezTo>
                      <a:cubicBezTo>
                        <a:pt x="330612" y="1164543"/>
                        <a:pt x="245820" y="1153763"/>
                        <a:pt x="159985" y="1152391"/>
                      </a:cubicBezTo>
                      <a:cubicBezTo>
                        <a:pt x="119468" y="1151705"/>
                        <a:pt x="71242" y="1142625"/>
                        <a:pt x="29601" y="1150526"/>
                      </a:cubicBezTo>
                      <a:cubicBezTo>
                        <a:pt x="28531" y="1150718"/>
                        <a:pt x="27488" y="1151020"/>
                        <a:pt x="26419" y="1151239"/>
                      </a:cubicBezTo>
                      <a:cubicBezTo>
                        <a:pt x="26473" y="1153296"/>
                        <a:pt x="25760" y="1155353"/>
                        <a:pt x="24196" y="1156917"/>
                      </a:cubicBezTo>
                      <a:cubicBezTo>
                        <a:pt x="-26" y="1182018"/>
                        <a:pt x="-4689" y="1213921"/>
                        <a:pt x="4144" y="1241518"/>
                      </a:cubicBezTo>
                      <a:cubicBezTo>
                        <a:pt x="12730" y="1268319"/>
                        <a:pt x="34099" y="1291197"/>
                        <a:pt x="64357" y="1300003"/>
                      </a:cubicBezTo>
                      <a:cubicBezTo>
                        <a:pt x="66113" y="1297808"/>
                        <a:pt x="68911" y="1296546"/>
                        <a:pt x="71846" y="1297095"/>
                      </a:cubicBezTo>
                      <a:cubicBezTo>
                        <a:pt x="97824" y="1301813"/>
                        <a:pt x="123885" y="1305517"/>
                        <a:pt x="149972" y="1308754"/>
                      </a:cubicBezTo>
                      <a:cubicBezTo>
                        <a:pt x="211392" y="1316380"/>
                        <a:pt x="273032" y="1321290"/>
                        <a:pt x="334260" y="1329684"/>
                      </a:cubicBezTo>
                      <a:cubicBezTo>
                        <a:pt x="380812" y="1336131"/>
                        <a:pt x="426981" y="1346445"/>
                        <a:pt x="473368" y="1354483"/>
                      </a:cubicBezTo>
                      <a:cubicBezTo>
                        <a:pt x="493064" y="1357884"/>
                        <a:pt x="512788" y="1360874"/>
                        <a:pt x="532621" y="1362932"/>
                      </a:cubicBezTo>
                      <a:cubicBezTo>
                        <a:pt x="615631" y="1371765"/>
                        <a:pt x="699079" y="1379007"/>
                        <a:pt x="782581" y="1385289"/>
                      </a:cubicBezTo>
                      <a:cubicBezTo>
                        <a:pt x="863423" y="1391378"/>
                        <a:pt x="944320" y="1396563"/>
                        <a:pt x="1024998" y="1401172"/>
                      </a:cubicBezTo>
                      <a:cubicBezTo>
                        <a:pt x="1032762" y="1370777"/>
                        <a:pt x="1041814" y="1340904"/>
                        <a:pt x="1051607" y="1311277"/>
                      </a:cubicBezTo>
                      <a:cubicBezTo>
                        <a:pt x="1069054" y="1258580"/>
                        <a:pt x="1088586" y="1206597"/>
                        <a:pt x="1106169" y="1153680"/>
                      </a:cubicBezTo>
                      <a:cubicBezTo>
                        <a:pt x="1129405" y="1083811"/>
                        <a:pt x="1147400" y="1012213"/>
                        <a:pt x="1168742" y="941741"/>
                      </a:cubicBezTo>
                      <a:cubicBezTo>
                        <a:pt x="1174118" y="924020"/>
                        <a:pt x="1179715" y="906354"/>
                        <a:pt x="1185640" y="888824"/>
                      </a:cubicBezTo>
                      <a:cubicBezTo>
                        <a:pt x="1191017" y="872941"/>
                        <a:pt x="1197024" y="857195"/>
                        <a:pt x="1203306" y="841532"/>
                      </a:cubicBezTo>
                      <a:cubicBezTo>
                        <a:pt x="1217763" y="805569"/>
                        <a:pt x="1233783" y="770016"/>
                        <a:pt x="1247033" y="733641"/>
                      </a:cubicBezTo>
                      <a:cubicBezTo>
                        <a:pt x="1256250" y="708404"/>
                        <a:pt x="1264425" y="682728"/>
                        <a:pt x="1272160" y="656832"/>
                      </a:cubicBezTo>
                      <a:cubicBezTo>
                        <a:pt x="1290238" y="596180"/>
                        <a:pt x="1305710" y="534403"/>
                        <a:pt x="1325187" y="474409"/>
                      </a:cubicBezTo>
                      <a:cubicBezTo>
                        <a:pt x="1335474" y="442753"/>
                        <a:pt x="1346364" y="411316"/>
                        <a:pt x="1357529" y="379988"/>
                      </a:cubicBezTo>
                      <a:cubicBezTo>
                        <a:pt x="1383562" y="307019"/>
                        <a:pt x="1411241" y="234626"/>
                        <a:pt x="1436917" y="161629"/>
                      </a:cubicBezTo>
                      <a:cubicBezTo>
                        <a:pt x="1437603" y="159627"/>
                        <a:pt x="1439057" y="158118"/>
                        <a:pt x="1440785" y="157240"/>
                      </a:cubicBezTo>
                      <a:cubicBezTo>
                        <a:pt x="1436341" y="143305"/>
                        <a:pt x="1432061" y="129314"/>
                        <a:pt x="1427179" y="115571"/>
                      </a:cubicBezTo>
                      <a:cubicBezTo>
                        <a:pt x="1418345" y="89538"/>
                        <a:pt x="1408744" y="63917"/>
                        <a:pt x="1400405" y="37829"/>
                      </a:cubicBezTo>
                      <a:cubicBezTo>
                        <a:pt x="1396400" y="25347"/>
                        <a:pt x="1392889" y="12728"/>
                        <a:pt x="1389597" y="0"/>
                      </a:cubicBezTo>
                      <a:cubicBezTo>
                        <a:pt x="1356926" y="103035"/>
                        <a:pt x="1322333" y="205274"/>
                        <a:pt x="1286644" y="307074"/>
                      </a:cubicBezTo>
                      <a:cubicBezTo>
                        <a:pt x="1231095" y="465905"/>
                        <a:pt x="1173104" y="623749"/>
                        <a:pt x="1117664" y="782745"/>
                      </a:cubicBezTo>
                      <a:close/>
                      <a:moveTo>
                        <a:pt x="251251" y="1287027"/>
                      </a:moveTo>
                      <a:cubicBezTo>
                        <a:pt x="239208" y="1286067"/>
                        <a:pt x="227138" y="1285464"/>
                        <a:pt x="215096" y="1284476"/>
                      </a:cubicBezTo>
                      <a:cubicBezTo>
                        <a:pt x="207003" y="1283818"/>
                        <a:pt x="198911" y="1283022"/>
                        <a:pt x="190846" y="1281980"/>
                      </a:cubicBezTo>
                      <a:cubicBezTo>
                        <a:pt x="177295" y="1280224"/>
                        <a:pt x="163853" y="1277700"/>
                        <a:pt x="150521" y="1274601"/>
                      </a:cubicBezTo>
                      <a:cubicBezTo>
                        <a:pt x="146269" y="1273668"/>
                        <a:pt x="143581" y="1269498"/>
                        <a:pt x="144513" y="1265246"/>
                      </a:cubicBezTo>
                      <a:cubicBezTo>
                        <a:pt x="145446" y="1260994"/>
                        <a:pt x="149616" y="1258306"/>
                        <a:pt x="153868" y="1259239"/>
                      </a:cubicBezTo>
                      <a:cubicBezTo>
                        <a:pt x="160341" y="1260500"/>
                        <a:pt x="166843" y="1261543"/>
                        <a:pt x="173344" y="1262530"/>
                      </a:cubicBezTo>
                      <a:cubicBezTo>
                        <a:pt x="183851" y="1264122"/>
                        <a:pt x="194385" y="1265329"/>
                        <a:pt x="204918" y="1266673"/>
                      </a:cubicBezTo>
                      <a:cubicBezTo>
                        <a:pt x="220912" y="1268758"/>
                        <a:pt x="236877" y="1271090"/>
                        <a:pt x="252842" y="1273476"/>
                      </a:cubicBezTo>
                      <a:cubicBezTo>
                        <a:pt x="256573" y="1273915"/>
                        <a:pt x="259261" y="1277289"/>
                        <a:pt x="258822" y="1281047"/>
                      </a:cubicBezTo>
                      <a:cubicBezTo>
                        <a:pt x="258383" y="1284778"/>
                        <a:pt x="255009" y="1287466"/>
                        <a:pt x="251251" y="1287027"/>
                      </a:cubicBezTo>
                      <a:close/>
                      <a:moveTo>
                        <a:pt x="860077" y="1354647"/>
                      </a:moveTo>
                      <a:cubicBezTo>
                        <a:pt x="800632" y="1343812"/>
                        <a:pt x="736194" y="1335774"/>
                        <a:pt x="670577" y="1328779"/>
                      </a:cubicBezTo>
                      <a:cubicBezTo>
                        <a:pt x="632583" y="1324746"/>
                        <a:pt x="594206" y="1321071"/>
                        <a:pt x="556158" y="1317559"/>
                      </a:cubicBezTo>
                      <a:cubicBezTo>
                        <a:pt x="497152" y="1312128"/>
                        <a:pt x="438941" y="1307025"/>
                        <a:pt x="384186" y="1301951"/>
                      </a:cubicBezTo>
                      <a:cubicBezTo>
                        <a:pt x="379880" y="1301566"/>
                        <a:pt x="376670" y="1297753"/>
                        <a:pt x="377054" y="1293419"/>
                      </a:cubicBezTo>
                      <a:cubicBezTo>
                        <a:pt x="377438" y="1289112"/>
                        <a:pt x="381251" y="1285903"/>
                        <a:pt x="385586" y="1286287"/>
                      </a:cubicBezTo>
                      <a:cubicBezTo>
                        <a:pt x="440395" y="1290978"/>
                        <a:pt x="498661" y="1295339"/>
                        <a:pt x="557694" y="1300689"/>
                      </a:cubicBezTo>
                      <a:cubicBezTo>
                        <a:pt x="595852" y="1304145"/>
                        <a:pt x="634339" y="1307958"/>
                        <a:pt x="672387" y="1312375"/>
                      </a:cubicBezTo>
                      <a:cubicBezTo>
                        <a:pt x="738334" y="1320028"/>
                        <a:pt x="802991" y="1329465"/>
                        <a:pt x="862628" y="1341233"/>
                      </a:cubicBezTo>
                      <a:cubicBezTo>
                        <a:pt x="866331" y="1341946"/>
                        <a:pt x="868746" y="1345512"/>
                        <a:pt x="868060" y="1349216"/>
                      </a:cubicBezTo>
                      <a:cubicBezTo>
                        <a:pt x="867347" y="1352919"/>
                        <a:pt x="863780" y="1355361"/>
                        <a:pt x="860077" y="1354647"/>
                      </a:cubicBezTo>
                      <a:close/>
                      <a:moveTo>
                        <a:pt x="892008" y="1302719"/>
                      </a:moveTo>
                      <a:cubicBezTo>
                        <a:pt x="817009" y="1296107"/>
                        <a:pt x="742256" y="1287411"/>
                        <a:pt x="667669" y="1277618"/>
                      </a:cubicBezTo>
                      <a:cubicBezTo>
                        <a:pt x="598101" y="1268456"/>
                        <a:pt x="528644" y="1258471"/>
                        <a:pt x="459213" y="1248458"/>
                      </a:cubicBezTo>
                      <a:cubicBezTo>
                        <a:pt x="355164" y="1233453"/>
                        <a:pt x="251141" y="1218393"/>
                        <a:pt x="146598" y="1207392"/>
                      </a:cubicBezTo>
                      <a:cubicBezTo>
                        <a:pt x="142291" y="1206953"/>
                        <a:pt x="139137" y="1203085"/>
                        <a:pt x="139603" y="1198778"/>
                      </a:cubicBezTo>
                      <a:cubicBezTo>
                        <a:pt x="140042" y="1194471"/>
                        <a:pt x="143910" y="1191317"/>
                        <a:pt x="148244" y="1191783"/>
                      </a:cubicBezTo>
                      <a:cubicBezTo>
                        <a:pt x="198170" y="1196803"/>
                        <a:pt x="248014" y="1202647"/>
                        <a:pt x="297749" y="1209093"/>
                      </a:cubicBezTo>
                      <a:cubicBezTo>
                        <a:pt x="377274" y="1219380"/>
                        <a:pt x="456662" y="1230901"/>
                        <a:pt x="535995" y="1242532"/>
                      </a:cubicBezTo>
                      <a:cubicBezTo>
                        <a:pt x="654831" y="1259952"/>
                        <a:pt x="773666" y="1277481"/>
                        <a:pt x="893297" y="1289167"/>
                      </a:cubicBezTo>
                      <a:cubicBezTo>
                        <a:pt x="897055" y="1289524"/>
                        <a:pt x="899798" y="1292843"/>
                        <a:pt x="899442" y="1296601"/>
                      </a:cubicBezTo>
                      <a:cubicBezTo>
                        <a:pt x="899058" y="1300304"/>
                        <a:pt x="895738" y="1303048"/>
                        <a:pt x="892008" y="1302719"/>
                      </a:cubicBezTo>
                      <a:close/>
                      <a:moveTo>
                        <a:pt x="1205610" y="809930"/>
                      </a:moveTo>
                      <a:cubicBezTo>
                        <a:pt x="1198176" y="830284"/>
                        <a:pt x="1191648" y="851050"/>
                        <a:pt x="1184543" y="871597"/>
                      </a:cubicBezTo>
                      <a:cubicBezTo>
                        <a:pt x="1177411" y="892281"/>
                        <a:pt x="1169702" y="912717"/>
                        <a:pt x="1162131" y="933154"/>
                      </a:cubicBezTo>
                      <a:cubicBezTo>
                        <a:pt x="1160897" y="936720"/>
                        <a:pt x="1157028" y="938614"/>
                        <a:pt x="1153463" y="937379"/>
                      </a:cubicBezTo>
                      <a:cubicBezTo>
                        <a:pt x="1149896" y="936144"/>
                        <a:pt x="1148003" y="932277"/>
                        <a:pt x="1149211" y="928711"/>
                      </a:cubicBezTo>
                      <a:cubicBezTo>
                        <a:pt x="1155739" y="907944"/>
                        <a:pt x="1161692" y="886932"/>
                        <a:pt x="1168495" y="866165"/>
                      </a:cubicBezTo>
                      <a:cubicBezTo>
                        <a:pt x="1175326" y="845318"/>
                        <a:pt x="1183034" y="824771"/>
                        <a:pt x="1190907" y="804361"/>
                      </a:cubicBezTo>
                      <a:cubicBezTo>
                        <a:pt x="1192416" y="800301"/>
                        <a:pt x="1196969" y="798244"/>
                        <a:pt x="1201029" y="799753"/>
                      </a:cubicBezTo>
                      <a:cubicBezTo>
                        <a:pt x="1205089" y="801344"/>
                        <a:pt x="1207147" y="805870"/>
                        <a:pt x="1205610" y="809930"/>
                      </a:cubicBezTo>
                      <a:close/>
                      <a:moveTo>
                        <a:pt x="1388088" y="264143"/>
                      </a:moveTo>
                      <a:cubicBezTo>
                        <a:pt x="1377006" y="289792"/>
                        <a:pt x="1367459" y="315934"/>
                        <a:pt x="1358380" y="342214"/>
                      </a:cubicBezTo>
                      <a:cubicBezTo>
                        <a:pt x="1352893" y="358043"/>
                        <a:pt x="1347598" y="373953"/>
                        <a:pt x="1342441" y="389891"/>
                      </a:cubicBezTo>
                      <a:cubicBezTo>
                        <a:pt x="1334678" y="413867"/>
                        <a:pt x="1327079" y="437897"/>
                        <a:pt x="1319700" y="462037"/>
                      </a:cubicBezTo>
                      <a:cubicBezTo>
                        <a:pt x="1318658" y="465658"/>
                        <a:pt x="1314872" y="467743"/>
                        <a:pt x="1311278" y="466728"/>
                      </a:cubicBezTo>
                      <a:cubicBezTo>
                        <a:pt x="1307658" y="465686"/>
                        <a:pt x="1305573" y="461928"/>
                        <a:pt x="1306588" y="458279"/>
                      </a:cubicBezTo>
                      <a:cubicBezTo>
                        <a:pt x="1315750" y="424236"/>
                        <a:pt x="1324748" y="390193"/>
                        <a:pt x="1335583" y="356726"/>
                      </a:cubicBezTo>
                      <a:cubicBezTo>
                        <a:pt x="1346474" y="323122"/>
                        <a:pt x="1359203" y="290176"/>
                        <a:pt x="1373714" y="257779"/>
                      </a:cubicBezTo>
                      <a:cubicBezTo>
                        <a:pt x="1375470" y="253801"/>
                        <a:pt x="1380105" y="252018"/>
                        <a:pt x="1384083" y="253746"/>
                      </a:cubicBezTo>
                      <a:cubicBezTo>
                        <a:pt x="1388033" y="255529"/>
                        <a:pt x="1389844" y="260165"/>
                        <a:pt x="1388088" y="264143"/>
                      </a:cubicBezTo>
                      <a:close/>
                      <a:moveTo>
                        <a:pt x="1390009" y="136419"/>
                      </a:moveTo>
                      <a:cubicBezTo>
                        <a:pt x="1394096" y="137873"/>
                        <a:pt x="1396236" y="142372"/>
                        <a:pt x="1394782" y="146459"/>
                      </a:cubicBezTo>
                      <a:cubicBezTo>
                        <a:pt x="1370834" y="214299"/>
                        <a:pt x="1347517" y="282330"/>
                        <a:pt x="1324501" y="350444"/>
                      </a:cubicBezTo>
                      <a:cubicBezTo>
                        <a:pt x="1287660" y="459486"/>
                        <a:pt x="1251833" y="568858"/>
                        <a:pt x="1215843" y="678201"/>
                      </a:cubicBezTo>
                      <a:cubicBezTo>
                        <a:pt x="1161884" y="842272"/>
                        <a:pt x="1107706" y="1006261"/>
                        <a:pt x="1051525" y="1169619"/>
                      </a:cubicBezTo>
                      <a:cubicBezTo>
                        <a:pt x="1050318" y="1173184"/>
                        <a:pt x="1046423" y="1175078"/>
                        <a:pt x="1042857" y="1173870"/>
                      </a:cubicBezTo>
                      <a:cubicBezTo>
                        <a:pt x="1039290" y="1172663"/>
                        <a:pt x="1037370" y="1168768"/>
                        <a:pt x="1038604" y="1165202"/>
                      </a:cubicBezTo>
                      <a:cubicBezTo>
                        <a:pt x="1078765" y="1045872"/>
                        <a:pt x="1117554" y="926105"/>
                        <a:pt x="1156452" y="806391"/>
                      </a:cubicBezTo>
                      <a:cubicBezTo>
                        <a:pt x="1195378" y="686623"/>
                        <a:pt x="1234332" y="566855"/>
                        <a:pt x="1274273" y="447416"/>
                      </a:cubicBezTo>
                      <a:cubicBezTo>
                        <a:pt x="1308508" y="345012"/>
                        <a:pt x="1343648" y="242911"/>
                        <a:pt x="1379968" y="141193"/>
                      </a:cubicBezTo>
                      <a:cubicBezTo>
                        <a:pt x="1381422" y="137105"/>
                        <a:pt x="1385921" y="134966"/>
                        <a:pt x="1390009" y="13641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86" name="任意多边形: 形状 5385">
                  <a:extLst>
                    <a:ext uri="{FF2B5EF4-FFF2-40B4-BE49-F238E27FC236}">
                      <a16:creationId xmlns:a16="http://schemas.microsoft.com/office/drawing/2014/main" id="{FD8E19FB-F5A9-03A7-7CF7-4FC650D8D0DE}"/>
                    </a:ext>
                  </a:extLst>
                </p:cNvPr>
                <p:cNvSpPr/>
                <p:nvPr/>
              </p:nvSpPr>
              <p:spPr>
                <a:xfrm>
                  <a:off x="10832218" y="6021539"/>
                  <a:ext cx="1415052" cy="1371215"/>
                </a:xfrm>
                <a:custGeom>
                  <a:avLst/>
                  <a:gdLst>
                    <a:gd name="connsiteX0" fmla="*/ 63834 w 1415052"/>
                    <a:gd name="connsiteY0" fmla="*/ 1269581 h 1371215"/>
                    <a:gd name="connsiteX1" fmla="*/ 197236 w 1415052"/>
                    <a:gd name="connsiteY1" fmla="*/ 1270294 h 1371215"/>
                    <a:gd name="connsiteX2" fmla="*/ 358783 w 1415052"/>
                    <a:gd name="connsiteY2" fmla="*/ 1281541 h 1371215"/>
                    <a:gd name="connsiteX3" fmla="*/ 613681 w 1415052"/>
                    <a:gd name="connsiteY3" fmla="*/ 1323457 h 1371215"/>
                    <a:gd name="connsiteX4" fmla="*/ 994739 w 1415052"/>
                    <a:gd name="connsiteY4" fmla="*/ 1371216 h 1371215"/>
                    <a:gd name="connsiteX5" fmla="*/ 1039042 w 1415052"/>
                    <a:gd name="connsiteY5" fmla="*/ 1244617 h 1371215"/>
                    <a:gd name="connsiteX6" fmla="*/ 1139223 w 1415052"/>
                    <a:gd name="connsiteY6" fmla="*/ 910907 h 1371215"/>
                    <a:gd name="connsiteX7" fmla="*/ 1335747 w 1415052"/>
                    <a:gd name="connsiteY7" fmla="*/ 355820 h 1371215"/>
                    <a:gd name="connsiteX8" fmla="*/ 1415052 w 1415052"/>
                    <a:gd name="connsiteY8" fmla="*/ 118479 h 1371215"/>
                    <a:gd name="connsiteX9" fmla="*/ 1379528 w 1415052"/>
                    <a:gd name="connsiteY9" fmla="*/ 108603 h 1371215"/>
                    <a:gd name="connsiteX10" fmla="*/ 1176614 w 1415052"/>
                    <a:gd name="connsiteY10" fmla="*/ 80348 h 1371215"/>
                    <a:gd name="connsiteX11" fmla="*/ 1050590 w 1415052"/>
                    <a:gd name="connsiteY11" fmla="*/ 69183 h 1371215"/>
                    <a:gd name="connsiteX12" fmla="*/ 987278 w 1415052"/>
                    <a:gd name="connsiteY12" fmla="*/ 60378 h 1371215"/>
                    <a:gd name="connsiteX13" fmla="*/ 841093 w 1415052"/>
                    <a:gd name="connsiteY13" fmla="*/ 35799 h 1371215"/>
                    <a:gd name="connsiteX14" fmla="*/ 750896 w 1415052"/>
                    <a:gd name="connsiteY14" fmla="*/ 23756 h 1371215"/>
                    <a:gd name="connsiteX15" fmla="*/ 542879 w 1415052"/>
                    <a:gd name="connsiteY15" fmla="*/ 0 h 1371215"/>
                    <a:gd name="connsiteX16" fmla="*/ 263539 w 1415052"/>
                    <a:gd name="connsiteY16" fmla="*/ 638014 h 1371215"/>
                    <a:gd name="connsiteX17" fmla="*/ 9656 w 1415052"/>
                    <a:gd name="connsiteY17" fmla="*/ 1259349 h 1371215"/>
                    <a:gd name="connsiteX18" fmla="*/ 9354 w 1415052"/>
                    <a:gd name="connsiteY18" fmla="*/ 1262585 h 1371215"/>
                    <a:gd name="connsiteX19" fmla="*/ 0 w 1415052"/>
                    <a:gd name="connsiteY19" fmla="*/ 1304199 h 1371215"/>
                    <a:gd name="connsiteX20" fmla="*/ 63834 w 1415052"/>
                    <a:gd name="connsiteY20" fmla="*/ 1269581 h 1371215"/>
                    <a:gd name="connsiteX21" fmla="*/ 701683 w 1415052"/>
                    <a:gd name="connsiteY21" fmla="*/ 139162 h 1371215"/>
                    <a:gd name="connsiteX22" fmla="*/ 710488 w 1415052"/>
                    <a:gd name="connsiteY22" fmla="*/ 137050 h 1371215"/>
                    <a:gd name="connsiteX23" fmla="*/ 804800 w 1415052"/>
                    <a:gd name="connsiteY23" fmla="*/ 139711 h 1371215"/>
                    <a:gd name="connsiteX24" fmla="*/ 949367 w 1415052"/>
                    <a:gd name="connsiteY24" fmla="*/ 165497 h 1371215"/>
                    <a:gd name="connsiteX25" fmla="*/ 1165339 w 1415052"/>
                    <a:gd name="connsiteY25" fmla="*/ 195206 h 1371215"/>
                    <a:gd name="connsiteX26" fmla="*/ 1257648 w 1415052"/>
                    <a:gd name="connsiteY26" fmla="*/ 213476 h 1371215"/>
                    <a:gd name="connsiteX27" fmla="*/ 1262667 w 1415052"/>
                    <a:gd name="connsiteY27" fmla="*/ 221705 h 1371215"/>
                    <a:gd name="connsiteX28" fmla="*/ 1258004 w 1415052"/>
                    <a:gd name="connsiteY28" fmla="*/ 226506 h 1371215"/>
                    <a:gd name="connsiteX29" fmla="*/ 1257812 w 1415052"/>
                    <a:gd name="connsiteY29" fmla="*/ 227438 h 1371215"/>
                    <a:gd name="connsiteX30" fmla="*/ 1256660 w 1415052"/>
                    <a:gd name="connsiteY30" fmla="*/ 231608 h 1371215"/>
                    <a:gd name="connsiteX31" fmla="*/ 1254328 w 1415052"/>
                    <a:gd name="connsiteY31" fmla="*/ 234132 h 1371215"/>
                    <a:gd name="connsiteX32" fmla="*/ 1253972 w 1415052"/>
                    <a:gd name="connsiteY32" fmla="*/ 240579 h 1371215"/>
                    <a:gd name="connsiteX33" fmla="*/ 1213400 w 1415052"/>
                    <a:gd name="connsiteY33" fmla="*/ 334396 h 1371215"/>
                    <a:gd name="connsiteX34" fmla="*/ 1193978 w 1415052"/>
                    <a:gd name="connsiteY34" fmla="*/ 392908 h 1371215"/>
                    <a:gd name="connsiteX35" fmla="*/ 1167369 w 1415052"/>
                    <a:gd name="connsiteY35" fmla="*/ 482062 h 1371215"/>
                    <a:gd name="connsiteX36" fmla="*/ 1158974 w 1415052"/>
                    <a:gd name="connsiteY36" fmla="*/ 486808 h 1371215"/>
                    <a:gd name="connsiteX37" fmla="*/ 1156478 w 1415052"/>
                    <a:gd name="connsiteY37" fmla="*/ 485464 h 1371215"/>
                    <a:gd name="connsiteX38" fmla="*/ 1154119 w 1415052"/>
                    <a:gd name="connsiteY38" fmla="*/ 485491 h 1371215"/>
                    <a:gd name="connsiteX39" fmla="*/ 1128827 w 1415052"/>
                    <a:gd name="connsiteY39" fmla="*/ 482502 h 1371215"/>
                    <a:gd name="connsiteX40" fmla="*/ 1067297 w 1415052"/>
                    <a:gd name="connsiteY40" fmla="*/ 479292 h 1371215"/>
                    <a:gd name="connsiteX41" fmla="*/ 975071 w 1415052"/>
                    <a:gd name="connsiteY41" fmla="*/ 468182 h 1371215"/>
                    <a:gd name="connsiteX42" fmla="*/ 760579 w 1415052"/>
                    <a:gd name="connsiteY42" fmla="*/ 440366 h 1371215"/>
                    <a:gd name="connsiteX43" fmla="*/ 654171 w 1415052"/>
                    <a:gd name="connsiteY43" fmla="*/ 429174 h 1371215"/>
                    <a:gd name="connsiteX44" fmla="*/ 608551 w 1415052"/>
                    <a:gd name="connsiteY44" fmla="*/ 422178 h 1371215"/>
                    <a:gd name="connsiteX45" fmla="*/ 608469 w 1415052"/>
                    <a:gd name="connsiteY45" fmla="*/ 422178 h 1371215"/>
                    <a:gd name="connsiteX46" fmla="*/ 608442 w 1415052"/>
                    <a:gd name="connsiteY46" fmla="*/ 422151 h 1371215"/>
                    <a:gd name="connsiteX47" fmla="*/ 608414 w 1415052"/>
                    <a:gd name="connsiteY47" fmla="*/ 422151 h 1371215"/>
                    <a:gd name="connsiteX48" fmla="*/ 602105 w 1415052"/>
                    <a:gd name="connsiteY48" fmla="*/ 413016 h 1371215"/>
                    <a:gd name="connsiteX49" fmla="*/ 604711 w 1415052"/>
                    <a:gd name="connsiteY49" fmla="*/ 408654 h 1371215"/>
                    <a:gd name="connsiteX50" fmla="*/ 643938 w 1415052"/>
                    <a:gd name="connsiteY50" fmla="*/ 274512 h 1371215"/>
                    <a:gd name="connsiteX51" fmla="*/ 698638 w 1415052"/>
                    <a:gd name="connsiteY51" fmla="*/ 144676 h 1371215"/>
                    <a:gd name="connsiteX52" fmla="*/ 701683 w 1415052"/>
                    <a:gd name="connsiteY52" fmla="*/ 139162 h 1371215"/>
                    <a:gd name="connsiteX53" fmla="*/ 110935 w 1415052"/>
                    <a:gd name="connsiteY53" fmla="*/ 1246016 h 1371215"/>
                    <a:gd name="connsiteX54" fmla="*/ 373541 w 1415052"/>
                    <a:gd name="connsiteY54" fmla="*/ 591406 h 1371215"/>
                    <a:gd name="connsiteX55" fmla="*/ 488262 w 1415052"/>
                    <a:gd name="connsiteY55" fmla="*/ 311627 h 1371215"/>
                    <a:gd name="connsiteX56" fmla="*/ 597963 w 1415052"/>
                    <a:gd name="connsiteY56" fmla="*/ 75712 h 1371215"/>
                    <a:gd name="connsiteX57" fmla="*/ 623941 w 1415052"/>
                    <a:gd name="connsiteY57" fmla="*/ 16459 h 1371215"/>
                    <a:gd name="connsiteX58" fmla="*/ 634201 w 1415052"/>
                    <a:gd name="connsiteY58" fmla="*/ 12207 h 1371215"/>
                    <a:gd name="connsiteX59" fmla="*/ 638452 w 1415052"/>
                    <a:gd name="connsiteY59" fmla="*/ 22467 h 1371215"/>
                    <a:gd name="connsiteX60" fmla="*/ 612447 w 1415052"/>
                    <a:gd name="connsiteY60" fmla="*/ 82296 h 1371215"/>
                    <a:gd name="connsiteX61" fmla="*/ 503679 w 1415052"/>
                    <a:gd name="connsiteY61" fmla="*/ 318019 h 1371215"/>
                    <a:gd name="connsiteX62" fmla="*/ 381689 w 1415052"/>
                    <a:gd name="connsiteY62" fmla="*/ 616424 h 1371215"/>
                    <a:gd name="connsiteX63" fmla="*/ 200199 w 1415052"/>
                    <a:gd name="connsiteY63" fmla="*/ 1064745 h 1371215"/>
                    <a:gd name="connsiteX64" fmla="*/ 123581 w 1415052"/>
                    <a:gd name="connsiteY64" fmla="*/ 1251201 h 1371215"/>
                    <a:gd name="connsiteX65" fmla="*/ 114666 w 1415052"/>
                    <a:gd name="connsiteY65" fmla="*/ 1254904 h 1371215"/>
                    <a:gd name="connsiteX66" fmla="*/ 110935 w 1415052"/>
                    <a:gd name="connsiteY66" fmla="*/ 1246016 h 13712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</a:cxnLst>
                  <a:rect l="l" t="t" r="r" b="b"/>
                  <a:pathLst>
                    <a:path w="1415052" h="1371215">
                      <a:moveTo>
                        <a:pt x="63834" y="1269581"/>
                      </a:moveTo>
                      <a:cubicBezTo>
                        <a:pt x="106381" y="1261214"/>
                        <a:pt x="155786" y="1269855"/>
                        <a:pt x="197236" y="1270294"/>
                      </a:cubicBezTo>
                      <a:cubicBezTo>
                        <a:pt x="251414" y="1270897"/>
                        <a:pt x="305208" y="1275067"/>
                        <a:pt x="358783" y="1281541"/>
                      </a:cubicBezTo>
                      <a:cubicBezTo>
                        <a:pt x="444124" y="1291855"/>
                        <a:pt x="528889" y="1307793"/>
                        <a:pt x="613681" y="1323457"/>
                      </a:cubicBezTo>
                      <a:cubicBezTo>
                        <a:pt x="739896" y="1346747"/>
                        <a:pt x="866193" y="1369460"/>
                        <a:pt x="994739" y="1371216"/>
                      </a:cubicBezTo>
                      <a:cubicBezTo>
                        <a:pt x="1011061" y="1330068"/>
                        <a:pt x="1025573" y="1287685"/>
                        <a:pt x="1039042" y="1244617"/>
                      </a:cubicBezTo>
                      <a:cubicBezTo>
                        <a:pt x="1073689" y="1133792"/>
                        <a:pt x="1101971" y="1018797"/>
                        <a:pt x="1139223" y="910907"/>
                      </a:cubicBezTo>
                      <a:cubicBezTo>
                        <a:pt x="1203798" y="725357"/>
                        <a:pt x="1271583" y="541316"/>
                        <a:pt x="1335747" y="355820"/>
                      </a:cubicBezTo>
                      <a:cubicBezTo>
                        <a:pt x="1363014" y="277036"/>
                        <a:pt x="1389678" y="198031"/>
                        <a:pt x="1415052" y="118479"/>
                      </a:cubicBezTo>
                      <a:cubicBezTo>
                        <a:pt x="1403284" y="114830"/>
                        <a:pt x="1391460" y="111538"/>
                        <a:pt x="1379528" y="108603"/>
                      </a:cubicBezTo>
                      <a:lnTo>
                        <a:pt x="1176614" y="80348"/>
                      </a:lnTo>
                      <a:cubicBezTo>
                        <a:pt x="1134423" y="76974"/>
                        <a:pt x="1092260" y="73957"/>
                        <a:pt x="1050590" y="69183"/>
                      </a:cubicBezTo>
                      <a:cubicBezTo>
                        <a:pt x="1029385" y="66742"/>
                        <a:pt x="1008290" y="63724"/>
                        <a:pt x="987278" y="60378"/>
                      </a:cubicBezTo>
                      <a:cubicBezTo>
                        <a:pt x="938504" y="52587"/>
                        <a:pt x="890059" y="43096"/>
                        <a:pt x="841093" y="35799"/>
                      </a:cubicBezTo>
                      <a:cubicBezTo>
                        <a:pt x="811110" y="31300"/>
                        <a:pt x="781017" y="27405"/>
                        <a:pt x="750896" y="23756"/>
                      </a:cubicBezTo>
                      <a:cubicBezTo>
                        <a:pt x="681576" y="15389"/>
                        <a:pt x="612063" y="8531"/>
                        <a:pt x="542879" y="0"/>
                      </a:cubicBezTo>
                      <a:cubicBezTo>
                        <a:pt x="446593" y="211226"/>
                        <a:pt x="353873" y="424126"/>
                        <a:pt x="263539" y="638014"/>
                      </a:cubicBezTo>
                      <a:cubicBezTo>
                        <a:pt x="176497" y="844137"/>
                        <a:pt x="91678" y="1051222"/>
                        <a:pt x="9656" y="1259349"/>
                      </a:cubicBezTo>
                      <a:cubicBezTo>
                        <a:pt x="9766" y="1260418"/>
                        <a:pt x="9683" y="1261515"/>
                        <a:pt x="9354" y="1262585"/>
                      </a:cubicBezTo>
                      <a:cubicBezTo>
                        <a:pt x="4856" y="1276822"/>
                        <a:pt x="1810" y="1290731"/>
                        <a:pt x="0" y="1304199"/>
                      </a:cubicBezTo>
                      <a:cubicBezTo>
                        <a:pt x="17584" y="1284613"/>
                        <a:pt x="39584" y="1274354"/>
                        <a:pt x="63834" y="1269581"/>
                      </a:cubicBezTo>
                      <a:close/>
                      <a:moveTo>
                        <a:pt x="701683" y="139162"/>
                      </a:moveTo>
                      <a:cubicBezTo>
                        <a:pt x="703850" y="136694"/>
                        <a:pt x="707334" y="135761"/>
                        <a:pt x="710488" y="137050"/>
                      </a:cubicBezTo>
                      <a:cubicBezTo>
                        <a:pt x="740691" y="133895"/>
                        <a:pt x="772622" y="135596"/>
                        <a:pt x="804800" y="139711"/>
                      </a:cubicBezTo>
                      <a:cubicBezTo>
                        <a:pt x="854260" y="146075"/>
                        <a:pt x="904296" y="158063"/>
                        <a:pt x="949367" y="165497"/>
                      </a:cubicBezTo>
                      <a:cubicBezTo>
                        <a:pt x="1020361" y="177677"/>
                        <a:pt x="1093522" y="183931"/>
                        <a:pt x="1165339" y="195206"/>
                      </a:cubicBezTo>
                      <a:cubicBezTo>
                        <a:pt x="1196447" y="200089"/>
                        <a:pt x="1227308" y="205932"/>
                        <a:pt x="1257648" y="213476"/>
                      </a:cubicBezTo>
                      <a:cubicBezTo>
                        <a:pt x="1261296" y="214354"/>
                        <a:pt x="1263573" y="218057"/>
                        <a:pt x="1262667" y="221705"/>
                      </a:cubicBezTo>
                      <a:cubicBezTo>
                        <a:pt x="1262091" y="224119"/>
                        <a:pt x="1260226" y="225820"/>
                        <a:pt x="1258004" y="226506"/>
                      </a:cubicBezTo>
                      <a:cubicBezTo>
                        <a:pt x="1257922" y="226808"/>
                        <a:pt x="1257949" y="227137"/>
                        <a:pt x="1257812" y="227438"/>
                      </a:cubicBezTo>
                      <a:cubicBezTo>
                        <a:pt x="1257428" y="228838"/>
                        <a:pt x="1257401" y="230346"/>
                        <a:pt x="1256660" y="231608"/>
                      </a:cubicBezTo>
                      <a:cubicBezTo>
                        <a:pt x="1256029" y="232678"/>
                        <a:pt x="1255206" y="233391"/>
                        <a:pt x="1254328" y="234132"/>
                      </a:cubicBezTo>
                      <a:cubicBezTo>
                        <a:pt x="1255096" y="236189"/>
                        <a:pt x="1255096" y="238494"/>
                        <a:pt x="1253972" y="240579"/>
                      </a:cubicBezTo>
                      <a:cubicBezTo>
                        <a:pt x="1237458" y="271796"/>
                        <a:pt x="1224647" y="302986"/>
                        <a:pt x="1213400" y="334396"/>
                      </a:cubicBezTo>
                      <a:cubicBezTo>
                        <a:pt x="1206459" y="353763"/>
                        <a:pt x="1200095" y="373212"/>
                        <a:pt x="1193978" y="392908"/>
                      </a:cubicBezTo>
                      <a:cubicBezTo>
                        <a:pt x="1184953" y="422014"/>
                        <a:pt x="1176366" y="451586"/>
                        <a:pt x="1167369" y="482062"/>
                      </a:cubicBezTo>
                      <a:cubicBezTo>
                        <a:pt x="1166354" y="485683"/>
                        <a:pt x="1162595" y="487823"/>
                        <a:pt x="1158974" y="486808"/>
                      </a:cubicBezTo>
                      <a:cubicBezTo>
                        <a:pt x="1158015" y="486534"/>
                        <a:pt x="1157191" y="486067"/>
                        <a:pt x="1156478" y="485464"/>
                      </a:cubicBezTo>
                      <a:cubicBezTo>
                        <a:pt x="1155710" y="485601"/>
                        <a:pt x="1154914" y="485656"/>
                        <a:pt x="1154119" y="485491"/>
                      </a:cubicBezTo>
                      <a:cubicBezTo>
                        <a:pt x="1145698" y="483955"/>
                        <a:pt x="1137248" y="483077"/>
                        <a:pt x="1128827" y="482502"/>
                      </a:cubicBezTo>
                      <a:cubicBezTo>
                        <a:pt x="1108362" y="481130"/>
                        <a:pt x="1087843" y="481541"/>
                        <a:pt x="1067297" y="479292"/>
                      </a:cubicBezTo>
                      <a:cubicBezTo>
                        <a:pt x="1036518" y="475890"/>
                        <a:pt x="1005794" y="472187"/>
                        <a:pt x="975071" y="468182"/>
                      </a:cubicBezTo>
                      <a:cubicBezTo>
                        <a:pt x="903583" y="458855"/>
                        <a:pt x="832205" y="448403"/>
                        <a:pt x="760579" y="440366"/>
                      </a:cubicBezTo>
                      <a:cubicBezTo>
                        <a:pt x="725110" y="436224"/>
                        <a:pt x="689558" y="433590"/>
                        <a:pt x="654171" y="429174"/>
                      </a:cubicBezTo>
                      <a:cubicBezTo>
                        <a:pt x="638919" y="427253"/>
                        <a:pt x="623721" y="425031"/>
                        <a:pt x="608551" y="422178"/>
                      </a:cubicBezTo>
                      <a:cubicBezTo>
                        <a:pt x="608524" y="422178"/>
                        <a:pt x="608497" y="422178"/>
                        <a:pt x="608469" y="422178"/>
                      </a:cubicBezTo>
                      <a:cubicBezTo>
                        <a:pt x="608442" y="422178"/>
                        <a:pt x="608442" y="422151"/>
                        <a:pt x="608442" y="422151"/>
                      </a:cubicBezTo>
                      <a:cubicBezTo>
                        <a:pt x="608442" y="422151"/>
                        <a:pt x="608414" y="422151"/>
                        <a:pt x="608414" y="422151"/>
                      </a:cubicBezTo>
                      <a:cubicBezTo>
                        <a:pt x="604162" y="421355"/>
                        <a:pt x="601337" y="417268"/>
                        <a:pt x="602105" y="413016"/>
                      </a:cubicBezTo>
                      <a:cubicBezTo>
                        <a:pt x="602434" y="411233"/>
                        <a:pt x="603422" y="409779"/>
                        <a:pt x="604711" y="408654"/>
                      </a:cubicBezTo>
                      <a:cubicBezTo>
                        <a:pt x="614943" y="364050"/>
                        <a:pt x="628001" y="318815"/>
                        <a:pt x="643938" y="274512"/>
                      </a:cubicBezTo>
                      <a:cubicBezTo>
                        <a:pt x="660014" y="229880"/>
                        <a:pt x="678942" y="186318"/>
                        <a:pt x="698638" y="144676"/>
                      </a:cubicBezTo>
                      <a:cubicBezTo>
                        <a:pt x="698802" y="142482"/>
                        <a:pt x="699928" y="140479"/>
                        <a:pt x="701683" y="139162"/>
                      </a:cubicBezTo>
                      <a:close/>
                      <a:moveTo>
                        <a:pt x="110935" y="1246016"/>
                      </a:moveTo>
                      <a:cubicBezTo>
                        <a:pt x="199815" y="1028398"/>
                        <a:pt x="285595" y="809436"/>
                        <a:pt x="373541" y="591406"/>
                      </a:cubicBezTo>
                      <a:cubicBezTo>
                        <a:pt x="411233" y="497918"/>
                        <a:pt x="449501" y="404677"/>
                        <a:pt x="488262" y="311627"/>
                      </a:cubicBezTo>
                      <a:cubicBezTo>
                        <a:pt x="521784" y="231444"/>
                        <a:pt x="561862" y="154607"/>
                        <a:pt x="597963" y="75712"/>
                      </a:cubicBezTo>
                      <a:cubicBezTo>
                        <a:pt x="606933" y="56126"/>
                        <a:pt x="615629" y="36375"/>
                        <a:pt x="623941" y="16459"/>
                      </a:cubicBezTo>
                      <a:cubicBezTo>
                        <a:pt x="625614" y="12454"/>
                        <a:pt x="630195" y="10561"/>
                        <a:pt x="634201" y="12207"/>
                      </a:cubicBezTo>
                      <a:cubicBezTo>
                        <a:pt x="638206" y="13880"/>
                        <a:pt x="640098" y="18462"/>
                        <a:pt x="638452" y="22467"/>
                      </a:cubicBezTo>
                      <a:cubicBezTo>
                        <a:pt x="630141" y="42602"/>
                        <a:pt x="621417" y="62517"/>
                        <a:pt x="612447" y="82296"/>
                      </a:cubicBezTo>
                      <a:cubicBezTo>
                        <a:pt x="576703" y="161108"/>
                        <a:pt x="536872" y="237918"/>
                        <a:pt x="503679" y="318019"/>
                      </a:cubicBezTo>
                      <a:cubicBezTo>
                        <a:pt x="462421" y="417241"/>
                        <a:pt x="422041" y="516819"/>
                        <a:pt x="381689" y="616424"/>
                      </a:cubicBezTo>
                      <a:cubicBezTo>
                        <a:pt x="321174" y="765846"/>
                        <a:pt x="261016" y="915461"/>
                        <a:pt x="200199" y="1064745"/>
                      </a:cubicBezTo>
                      <a:cubicBezTo>
                        <a:pt x="174852" y="1126989"/>
                        <a:pt x="149312" y="1189122"/>
                        <a:pt x="123581" y="1251201"/>
                      </a:cubicBezTo>
                      <a:cubicBezTo>
                        <a:pt x="122154" y="1254685"/>
                        <a:pt x="118149" y="1256358"/>
                        <a:pt x="114666" y="1254904"/>
                      </a:cubicBezTo>
                      <a:cubicBezTo>
                        <a:pt x="111182" y="1253478"/>
                        <a:pt x="109508" y="1249500"/>
                        <a:pt x="110935" y="1246016"/>
                      </a:cubicBezTo>
                      <a:close/>
                    </a:path>
                  </a:pathLst>
                </a:custGeom>
                <a:solidFill>
                  <a:srgbClr val="00A99D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87" name="任意多边形: 形状 5386">
                  <a:extLst>
                    <a:ext uri="{FF2B5EF4-FFF2-40B4-BE49-F238E27FC236}">
                      <a16:creationId xmlns:a16="http://schemas.microsoft.com/office/drawing/2014/main" id="{7C839CB8-7112-FBFC-D6B2-8E17D0898F64}"/>
                    </a:ext>
                  </a:extLst>
                </p:cNvPr>
                <p:cNvSpPr/>
                <p:nvPr/>
              </p:nvSpPr>
              <p:spPr>
                <a:xfrm>
                  <a:off x="10830352" y="6333331"/>
                  <a:ext cx="1491780" cy="1260500"/>
                </a:xfrm>
                <a:custGeom>
                  <a:avLst/>
                  <a:gdLst>
                    <a:gd name="connsiteX0" fmla="*/ 1379967 w 1491780"/>
                    <a:gd name="connsiteY0" fmla="*/ 301368 h 1260500"/>
                    <a:gd name="connsiteX1" fmla="*/ 1327326 w 1491780"/>
                    <a:gd name="connsiteY1" fmla="*/ 483462 h 1260500"/>
                    <a:gd name="connsiteX2" fmla="*/ 1301869 w 1491780"/>
                    <a:gd name="connsiteY2" fmla="*/ 561232 h 1260500"/>
                    <a:gd name="connsiteX3" fmla="*/ 1257758 w 1491780"/>
                    <a:gd name="connsiteY3" fmla="*/ 669588 h 1260500"/>
                    <a:gd name="connsiteX4" fmla="*/ 1240256 w 1491780"/>
                    <a:gd name="connsiteY4" fmla="*/ 715948 h 1260500"/>
                    <a:gd name="connsiteX5" fmla="*/ 1223330 w 1491780"/>
                    <a:gd name="connsiteY5" fmla="*/ 768316 h 1260500"/>
                    <a:gd name="connsiteX6" fmla="*/ 1159578 w 1491780"/>
                    <a:gd name="connsiteY6" fmla="*/ 980338 h 1260500"/>
                    <a:gd name="connsiteX7" fmla="*/ 1104056 w 1491780"/>
                    <a:gd name="connsiteY7" fmla="*/ 1137605 h 1260500"/>
                    <a:gd name="connsiteX8" fmla="*/ 1077173 w 1491780"/>
                    <a:gd name="connsiteY8" fmla="*/ 1226430 h 1260500"/>
                    <a:gd name="connsiteX9" fmla="*/ 1078489 w 1491780"/>
                    <a:gd name="connsiteY9" fmla="*/ 1230627 h 1260500"/>
                    <a:gd name="connsiteX10" fmla="*/ 1074649 w 1491780"/>
                    <a:gd name="connsiteY10" fmla="*/ 1236305 h 1260500"/>
                    <a:gd name="connsiteX11" fmla="*/ 1072756 w 1491780"/>
                    <a:gd name="connsiteY11" fmla="*/ 1243630 h 1260500"/>
                    <a:gd name="connsiteX12" fmla="*/ 1064527 w 1491780"/>
                    <a:gd name="connsiteY12" fmla="*/ 1248677 h 1260500"/>
                    <a:gd name="connsiteX13" fmla="*/ 1059479 w 1491780"/>
                    <a:gd name="connsiteY13" fmla="*/ 1240448 h 1260500"/>
                    <a:gd name="connsiteX14" fmla="*/ 1060467 w 1491780"/>
                    <a:gd name="connsiteY14" fmla="*/ 1236525 h 1260500"/>
                    <a:gd name="connsiteX15" fmla="*/ 820327 w 1491780"/>
                    <a:gd name="connsiteY15" fmla="*/ 1222699 h 1260500"/>
                    <a:gd name="connsiteX16" fmla="*/ 569736 w 1491780"/>
                    <a:gd name="connsiteY16" fmla="*/ 1201577 h 1260500"/>
                    <a:gd name="connsiteX17" fmla="*/ 509331 w 1491780"/>
                    <a:gd name="connsiteY17" fmla="*/ 1192963 h 1260500"/>
                    <a:gd name="connsiteX18" fmla="*/ 370799 w 1491780"/>
                    <a:gd name="connsiteY18" fmla="*/ 1168055 h 1260500"/>
                    <a:gd name="connsiteX19" fmla="*/ 186812 w 1491780"/>
                    <a:gd name="connsiteY19" fmla="*/ 1146439 h 1260500"/>
                    <a:gd name="connsiteX20" fmla="*/ 110963 w 1491780"/>
                    <a:gd name="connsiteY20" fmla="*/ 1134834 h 1260500"/>
                    <a:gd name="connsiteX21" fmla="*/ 105038 w 1491780"/>
                    <a:gd name="connsiteY21" fmla="*/ 1136535 h 1260500"/>
                    <a:gd name="connsiteX22" fmla="*/ 26911 w 1491780"/>
                    <a:gd name="connsiteY22" fmla="*/ 1068531 h 1260500"/>
                    <a:gd name="connsiteX23" fmla="*/ 40600 w 1491780"/>
                    <a:gd name="connsiteY23" fmla="*/ 981051 h 1260500"/>
                    <a:gd name="connsiteX24" fmla="*/ 1646 w 1491780"/>
                    <a:gd name="connsiteY24" fmla="*/ 1015807 h 1260500"/>
                    <a:gd name="connsiteX25" fmla="*/ 0 w 1491780"/>
                    <a:gd name="connsiteY25" fmla="*/ 1018825 h 1260500"/>
                    <a:gd name="connsiteX26" fmla="*/ 14649 w 1491780"/>
                    <a:gd name="connsiteY26" fmla="*/ 1084634 h 1260500"/>
                    <a:gd name="connsiteX27" fmla="*/ 124268 w 1491780"/>
                    <a:gd name="connsiteY27" fmla="*/ 1146987 h 1260500"/>
                    <a:gd name="connsiteX28" fmla="*/ 129096 w 1491780"/>
                    <a:gd name="connsiteY28" fmla="*/ 1146987 h 1260500"/>
                    <a:gd name="connsiteX29" fmla="*/ 200309 w 1491780"/>
                    <a:gd name="connsiteY29" fmla="*/ 1163474 h 1260500"/>
                    <a:gd name="connsiteX30" fmla="*/ 373295 w 1491780"/>
                    <a:gd name="connsiteY30" fmla="*/ 1182457 h 1260500"/>
                    <a:gd name="connsiteX31" fmla="*/ 630361 w 1491780"/>
                    <a:gd name="connsiteY31" fmla="*/ 1221355 h 1260500"/>
                    <a:gd name="connsiteX32" fmla="*/ 740555 w 1491780"/>
                    <a:gd name="connsiteY32" fmla="*/ 1235016 h 1260500"/>
                    <a:gd name="connsiteX33" fmla="*/ 992847 w 1491780"/>
                    <a:gd name="connsiteY33" fmla="*/ 1250241 h 1260500"/>
                    <a:gd name="connsiteX34" fmla="*/ 1090477 w 1491780"/>
                    <a:gd name="connsiteY34" fmla="*/ 1260500 h 1260500"/>
                    <a:gd name="connsiteX35" fmla="*/ 1167534 w 1491780"/>
                    <a:gd name="connsiteY35" fmla="*/ 987470 h 1260500"/>
                    <a:gd name="connsiteX36" fmla="*/ 1204348 w 1491780"/>
                    <a:gd name="connsiteY36" fmla="*/ 866632 h 1260500"/>
                    <a:gd name="connsiteX37" fmla="*/ 1305188 w 1491780"/>
                    <a:gd name="connsiteY37" fmla="*/ 599417 h 1260500"/>
                    <a:gd name="connsiteX38" fmla="*/ 1328148 w 1491780"/>
                    <a:gd name="connsiteY38" fmla="*/ 532263 h 1260500"/>
                    <a:gd name="connsiteX39" fmla="*/ 1435627 w 1491780"/>
                    <a:gd name="connsiteY39" fmla="*/ 168268 h 1260500"/>
                    <a:gd name="connsiteX40" fmla="*/ 1491232 w 1491780"/>
                    <a:gd name="connsiteY40" fmla="*/ 14786 h 1260500"/>
                    <a:gd name="connsiteX41" fmla="*/ 1491780 w 1491780"/>
                    <a:gd name="connsiteY41" fmla="*/ 13963 h 1260500"/>
                    <a:gd name="connsiteX42" fmla="*/ 1486678 w 1491780"/>
                    <a:gd name="connsiteY42" fmla="*/ 0 h 1260500"/>
                    <a:gd name="connsiteX43" fmla="*/ 1411953 w 1491780"/>
                    <a:gd name="connsiteY43" fmla="*/ 207331 h 1260500"/>
                    <a:gd name="connsiteX44" fmla="*/ 1379967 w 1491780"/>
                    <a:gd name="connsiteY44" fmla="*/ 301368 h 126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1491780" h="1260500">
                      <a:moveTo>
                        <a:pt x="1379967" y="301368"/>
                      </a:moveTo>
                      <a:cubicBezTo>
                        <a:pt x="1360628" y="361224"/>
                        <a:pt x="1345320" y="422920"/>
                        <a:pt x="1327326" y="483462"/>
                      </a:cubicBezTo>
                      <a:cubicBezTo>
                        <a:pt x="1319535" y="509687"/>
                        <a:pt x="1311195" y="535665"/>
                        <a:pt x="1301869" y="561232"/>
                      </a:cubicBezTo>
                      <a:cubicBezTo>
                        <a:pt x="1288481" y="597771"/>
                        <a:pt x="1272379" y="633487"/>
                        <a:pt x="1257758" y="669588"/>
                      </a:cubicBezTo>
                      <a:cubicBezTo>
                        <a:pt x="1251531" y="684949"/>
                        <a:pt x="1245578" y="700367"/>
                        <a:pt x="1240256" y="715948"/>
                      </a:cubicBezTo>
                      <a:cubicBezTo>
                        <a:pt x="1234303" y="733312"/>
                        <a:pt x="1228734" y="750786"/>
                        <a:pt x="1223330" y="768316"/>
                      </a:cubicBezTo>
                      <a:cubicBezTo>
                        <a:pt x="1201632" y="838816"/>
                        <a:pt x="1183225" y="910469"/>
                        <a:pt x="1159578" y="980338"/>
                      </a:cubicBezTo>
                      <a:cubicBezTo>
                        <a:pt x="1141693" y="1033172"/>
                        <a:pt x="1121805" y="1085018"/>
                        <a:pt x="1104056" y="1137605"/>
                      </a:cubicBezTo>
                      <a:cubicBezTo>
                        <a:pt x="1094181" y="1166875"/>
                        <a:pt x="1085046" y="1196392"/>
                        <a:pt x="1077173" y="1226430"/>
                      </a:cubicBezTo>
                      <a:cubicBezTo>
                        <a:pt x="1078023" y="1227637"/>
                        <a:pt x="1078572" y="1229063"/>
                        <a:pt x="1078489" y="1230627"/>
                      </a:cubicBezTo>
                      <a:cubicBezTo>
                        <a:pt x="1078353" y="1233178"/>
                        <a:pt x="1076789" y="1235236"/>
                        <a:pt x="1074649" y="1236305"/>
                      </a:cubicBezTo>
                      <a:cubicBezTo>
                        <a:pt x="1074046" y="1238747"/>
                        <a:pt x="1073360" y="1241161"/>
                        <a:pt x="1072756" y="1243630"/>
                      </a:cubicBezTo>
                      <a:cubicBezTo>
                        <a:pt x="1071878" y="1247278"/>
                        <a:pt x="1068202" y="1249555"/>
                        <a:pt x="1064527" y="1248677"/>
                      </a:cubicBezTo>
                      <a:cubicBezTo>
                        <a:pt x="1060878" y="1247800"/>
                        <a:pt x="1058601" y="1244124"/>
                        <a:pt x="1059479" y="1240448"/>
                      </a:cubicBezTo>
                      <a:cubicBezTo>
                        <a:pt x="1059781" y="1239131"/>
                        <a:pt x="1060137" y="1237842"/>
                        <a:pt x="1060467" y="1236525"/>
                      </a:cubicBezTo>
                      <a:cubicBezTo>
                        <a:pt x="980557" y="1232602"/>
                        <a:pt x="900401" y="1228213"/>
                        <a:pt x="820327" y="1222699"/>
                      </a:cubicBezTo>
                      <a:cubicBezTo>
                        <a:pt x="736605" y="1216939"/>
                        <a:pt x="652937" y="1209998"/>
                        <a:pt x="569736" y="1201577"/>
                      </a:cubicBezTo>
                      <a:cubicBezTo>
                        <a:pt x="549519" y="1199464"/>
                        <a:pt x="529411" y="1196447"/>
                        <a:pt x="509331" y="1192963"/>
                      </a:cubicBezTo>
                      <a:cubicBezTo>
                        <a:pt x="463108" y="1184953"/>
                        <a:pt x="417159" y="1174556"/>
                        <a:pt x="370799" y="1168055"/>
                      </a:cubicBezTo>
                      <a:cubicBezTo>
                        <a:pt x="309680" y="1159441"/>
                        <a:pt x="248123" y="1154311"/>
                        <a:pt x="186812" y="1146439"/>
                      </a:cubicBezTo>
                      <a:cubicBezTo>
                        <a:pt x="161465" y="1143201"/>
                        <a:pt x="136173" y="1139443"/>
                        <a:pt x="110963" y="1134834"/>
                      </a:cubicBezTo>
                      <a:cubicBezTo>
                        <a:pt x="109399" y="1136261"/>
                        <a:pt x="107260" y="1137002"/>
                        <a:pt x="105038" y="1136535"/>
                      </a:cubicBezTo>
                      <a:cubicBezTo>
                        <a:pt x="66304" y="1128827"/>
                        <a:pt x="37857" y="1101505"/>
                        <a:pt x="26911" y="1068531"/>
                      </a:cubicBezTo>
                      <a:cubicBezTo>
                        <a:pt x="17584" y="1040414"/>
                        <a:pt x="21068" y="1008318"/>
                        <a:pt x="40600" y="981051"/>
                      </a:cubicBezTo>
                      <a:cubicBezTo>
                        <a:pt x="25567" y="988128"/>
                        <a:pt x="12208" y="999073"/>
                        <a:pt x="1646" y="1015807"/>
                      </a:cubicBezTo>
                      <a:cubicBezTo>
                        <a:pt x="1015" y="1016795"/>
                        <a:pt x="549" y="1017810"/>
                        <a:pt x="0" y="1018825"/>
                      </a:cubicBezTo>
                      <a:cubicBezTo>
                        <a:pt x="-54" y="1043267"/>
                        <a:pt x="4691" y="1065651"/>
                        <a:pt x="14649" y="1084634"/>
                      </a:cubicBezTo>
                      <a:cubicBezTo>
                        <a:pt x="33139" y="1119884"/>
                        <a:pt x="69321" y="1143229"/>
                        <a:pt x="124268" y="1146987"/>
                      </a:cubicBezTo>
                      <a:cubicBezTo>
                        <a:pt x="125804" y="1146520"/>
                        <a:pt x="127477" y="1146384"/>
                        <a:pt x="129096" y="1146987"/>
                      </a:cubicBezTo>
                      <a:cubicBezTo>
                        <a:pt x="149642" y="1154229"/>
                        <a:pt x="174166" y="1159414"/>
                        <a:pt x="200309" y="1163474"/>
                      </a:cubicBezTo>
                      <a:cubicBezTo>
                        <a:pt x="258136" y="1172444"/>
                        <a:pt x="323863" y="1175791"/>
                        <a:pt x="373295" y="1182457"/>
                      </a:cubicBezTo>
                      <a:cubicBezTo>
                        <a:pt x="459020" y="1194170"/>
                        <a:pt x="544553" y="1209148"/>
                        <a:pt x="630361" y="1221355"/>
                      </a:cubicBezTo>
                      <a:cubicBezTo>
                        <a:pt x="667037" y="1226567"/>
                        <a:pt x="703741" y="1231341"/>
                        <a:pt x="740555" y="1235016"/>
                      </a:cubicBezTo>
                      <a:cubicBezTo>
                        <a:pt x="824360" y="1243493"/>
                        <a:pt x="908795" y="1244206"/>
                        <a:pt x="992847" y="1250241"/>
                      </a:cubicBezTo>
                      <a:cubicBezTo>
                        <a:pt x="1025464" y="1252573"/>
                        <a:pt x="1058025" y="1255810"/>
                        <a:pt x="1090477" y="1260500"/>
                      </a:cubicBezTo>
                      <a:cubicBezTo>
                        <a:pt x="1117882" y="1170057"/>
                        <a:pt x="1141501" y="1078407"/>
                        <a:pt x="1167534" y="987470"/>
                      </a:cubicBezTo>
                      <a:cubicBezTo>
                        <a:pt x="1179110" y="946980"/>
                        <a:pt x="1191208" y="906655"/>
                        <a:pt x="1204348" y="866632"/>
                      </a:cubicBezTo>
                      <a:cubicBezTo>
                        <a:pt x="1234112" y="776161"/>
                        <a:pt x="1272626" y="688900"/>
                        <a:pt x="1305188" y="599417"/>
                      </a:cubicBezTo>
                      <a:cubicBezTo>
                        <a:pt x="1313280" y="577197"/>
                        <a:pt x="1321016" y="554840"/>
                        <a:pt x="1328148" y="532263"/>
                      </a:cubicBezTo>
                      <a:cubicBezTo>
                        <a:pt x="1366142" y="412193"/>
                        <a:pt x="1396920" y="288722"/>
                        <a:pt x="1435627" y="168268"/>
                      </a:cubicBezTo>
                      <a:cubicBezTo>
                        <a:pt x="1452305" y="116367"/>
                        <a:pt x="1470466" y="65042"/>
                        <a:pt x="1491232" y="14786"/>
                      </a:cubicBezTo>
                      <a:cubicBezTo>
                        <a:pt x="1491368" y="14457"/>
                        <a:pt x="1491616" y="14237"/>
                        <a:pt x="1491780" y="13963"/>
                      </a:cubicBezTo>
                      <a:cubicBezTo>
                        <a:pt x="1489997" y="9327"/>
                        <a:pt x="1488296" y="4691"/>
                        <a:pt x="1486678" y="0"/>
                      </a:cubicBezTo>
                      <a:cubicBezTo>
                        <a:pt x="1462346" y="69266"/>
                        <a:pt x="1436450" y="138038"/>
                        <a:pt x="1411953" y="207331"/>
                      </a:cubicBezTo>
                      <a:cubicBezTo>
                        <a:pt x="1400870" y="238521"/>
                        <a:pt x="1390145" y="269849"/>
                        <a:pt x="1379967" y="30136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88" name="任意多边形: 形状 5387">
                  <a:extLst>
                    <a:ext uri="{FF2B5EF4-FFF2-40B4-BE49-F238E27FC236}">
                      <a16:creationId xmlns:a16="http://schemas.microsoft.com/office/drawing/2014/main" id="{886671CE-0222-C965-B440-F0EB28E4AFC6}"/>
                    </a:ext>
                  </a:extLst>
                </p:cNvPr>
                <p:cNvSpPr/>
                <p:nvPr/>
              </p:nvSpPr>
              <p:spPr>
                <a:xfrm>
                  <a:off x="11451331" y="6172960"/>
                  <a:ext cx="622514" cy="320601"/>
                </a:xfrm>
                <a:custGeom>
                  <a:avLst/>
                  <a:gdLst>
                    <a:gd name="connsiteX0" fmla="*/ 143360 w 622514"/>
                    <a:gd name="connsiteY0" fmla="*/ 272349 h 320601"/>
                    <a:gd name="connsiteX1" fmla="*/ 235586 w 622514"/>
                    <a:gd name="connsiteY1" fmla="*/ 283761 h 320601"/>
                    <a:gd name="connsiteX2" fmla="*/ 449940 w 622514"/>
                    <a:gd name="connsiteY2" fmla="*/ 313113 h 320601"/>
                    <a:gd name="connsiteX3" fmla="*/ 510757 w 622514"/>
                    <a:gd name="connsiteY3" fmla="*/ 317173 h 320601"/>
                    <a:gd name="connsiteX4" fmla="*/ 536817 w 622514"/>
                    <a:gd name="connsiteY4" fmla="*/ 320602 h 320601"/>
                    <a:gd name="connsiteX5" fmla="*/ 559256 w 622514"/>
                    <a:gd name="connsiteY5" fmla="*/ 236879 h 320601"/>
                    <a:gd name="connsiteX6" fmla="*/ 578349 w 622514"/>
                    <a:gd name="connsiteY6" fmla="*/ 177297 h 320601"/>
                    <a:gd name="connsiteX7" fmla="*/ 621033 w 622514"/>
                    <a:gd name="connsiteY7" fmla="*/ 81779 h 320601"/>
                    <a:gd name="connsiteX8" fmla="*/ 621363 w 622514"/>
                    <a:gd name="connsiteY8" fmla="*/ 81367 h 320601"/>
                    <a:gd name="connsiteX9" fmla="*/ 621884 w 622514"/>
                    <a:gd name="connsiteY9" fmla="*/ 77719 h 320601"/>
                    <a:gd name="connsiteX10" fmla="*/ 622048 w 622514"/>
                    <a:gd name="connsiteY10" fmla="*/ 73412 h 320601"/>
                    <a:gd name="connsiteX11" fmla="*/ 622515 w 622514"/>
                    <a:gd name="connsiteY11" fmla="*/ 72534 h 320601"/>
                    <a:gd name="connsiteX12" fmla="*/ 543976 w 622514"/>
                    <a:gd name="connsiteY12" fmla="*/ 58626 h 320601"/>
                    <a:gd name="connsiteX13" fmla="*/ 327456 w 622514"/>
                    <a:gd name="connsiteY13" fmla="*/ 30810 h 320601"/>
                    <a:gd name="connsiteX14" fmla="*/ 183548 w 622514"/>
                    <a:gd name="connsiteY14" fmla="*/ 4613 h 320601"/>
                    <a:gd name="connsiteX15" fmla="*/ 93214 w 622514"/>
                    <a:gd name="connsiteY15" fmla="*/ 1293 h 320601"/>
                    <a:gd name="connsiteX16" fmla="*/ 40709 w 622514"/>
                    <a:gd name="connsiteY16" fmla="*/ 128962 h 320601"/>
                    <a:gd name="connsiteX17" fmla="*/ 0 w 622514"/>
                    <a:gd name="connsiteY17" fmla="*/ 256630 h 320601"/>
                    <a:gd name="connsiteX18" fmla="*/ 36979 w 622514"/>
                    <a:gd name="connsiteY18" fmla="*/ 261897 h 320601"/>
                    <a:gd name="connsiteX19" fmla="*/ 143360 w 622514"/>
                    <a:gd name="connsiteY19" fmla="*/ 272349 h 320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22514" h="320601">
                      <a:moveTo>
                        <a:pt x="143360" y="272349"/>
                      </a:moveTo>
                      <a:cubicBezTo>
                        <a:pt x="174139" y="275805"/>
                        <a:pt x="204862" y="279618"/>
                        <a:pt x="235586" y="283761"/>
                      </a:cubicBezTo>
                      <a:cubicBezTo>
                        <a:pt x="307074" y="293389"/>
                        <a:pt x="378370" y="304389"/>
                        <a:pt x="449940" y="313113"/>
                      </a:cubicBezTo>
                      <a:cubicBezTo>
                        <a:pt x="470212" y="315637"/>
                        <a:pt x="490511" y="315527"/>
                        <a:pt x="510757" y="317173"/>
                      </a:cubicBezTo>
                      <a:cubicBezTo>
                        <a:pt x="519452" y="317886"/>
                        <a:pt x="528148" y="318928"/>
                        <a:pt x="536817" y="320602"/>
                      </a:cubicBezTo>
                      <a:cubicBezTo>
                        <a:pt x="544306" y="292072"/>
                        <a:pt x="551384" y="264174"/>
                        <a:pt x="559256" y="236879"/>
                      </a:cubicBezTo>
                      <a:cubicBezTo>
                        <a:pt x="565072" y="216772"/>
                        <a:pt x="571299" y="196938"/>
                        <a:pt x="578349" y="177297"/>
                      </a:cubicBezTo>
                      <a:cubicBezTo>
                        <a:pt x="589898" y="145147"/>
                        <a:pt x="603751" y="113517"/>
                        <a:pt x="621033" y="81779"/>
                      </a:cubicBezTo>
                      <a:cubicBezTo>
                        <a:pt x="621115" y="81614"/>
                        <a:pt x="621280" y="81532"/>
                        <a:pt x="621363" y="81367"/>
                      </a:cubicBezTo>
                      <a:cubicBezTo>
                        <a:pt x="621225" y="80160"/>
                        <a:pt x="621308" y="78898"/>
                        <a:pt x="621884" y="77719"/>
                      </a:cubicBezTo>
                      <a:cubicBezTo>
                        <a:pt x="622021" y="76183"/>
                        <a:pt x="621582" y="74893"/>
                        <a:pt x="622048" y="73412"/>
                      </a:cubicBezTo>
                      <a:cubicBezTo>
                        <a:pt x="622158" y="73083"/>
                        <a:pt x="622350" y="72808"/>
                        <a:pt x="622515" y="72534"/>
                      </a:cubicBezTo>
                      <a:cubicBezTo>
                        <a:pt x="596619" y="66938"/>
                        <a:pt x="570394" y="62467"/>
                        <a:pt x="543976" y="58626"/>
                      </a:cubicBezTo>
                      <a:cubicBezTo>
                        <a:pt x="471940" y="48202"/>
                        <a:pt x="398642" y="42359"/>
                        <a:pt x="327456" y="30810"/>
                      </a:cubicBezTo>
                      <a:cubicBezTo>
                        <a:pt x="282577" y="23239"/>
                        <a:pt x="232788" y="11196"/>
                        <a:pt x="183548" y="4613"/>
                      </a:cubicBezTo>
                      <a:cubicBezTo>
                        <a:pt x="152742" y="470"/>
                        <a:pt x="122182" y="-1478"/>
                        <a:pt x="93214" y="1293"/>
                      </a:cubicBezTo>
                      <a:cubicBezTo>
                        <a:pt x="74313" y="42304"/>
                        <a:pt x="56757" y="85345"/>
                        <a:pt x="40709" y="128962"/>
                      </a:cubicBezTo>
                      <a:cubicBezTo>
                        <a:pt x="25128" y="171289"/>
                        <a:pt x="11028" y="214111"/>
                        <a:pt x="0" y="256630"/>
                      </a:cubicBezTo>
                      <a:cubicBezTo>
                        <a:pt x="12317" y="258660"/>
                        <a:pt x="24634" y="260443"/>
                        <a:pt x="36979" y="261897"/>
                      </a:cubicBezTo>
                      <a:cubicBezTo>
                        <a:pt x="72366" y="266039"/>
                        <a:pt x="107890" y="268426"/>
                        <a:pt x="143360" y="27234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89" name="任意多边形: 形状 5388">
                  <a:extLst>
                    <a:ext uri="{FF2B5EF4-FFF2-40B4-BE49-F238E27FC236}">
                      <a16:creationId xmlns:a16="http://schemas.microsoft.com/office/drawing/2014/main" id="{35A579E7-27F6-52A6-AEB8-C592B453B357}"/>
                    </a:ext>
                  </a:extLst>
                </p:cNvPr>
                <p:cNvSpPr/>
                <p:nvPr/>
              </p:nvSpPr>
              <p:spPr>
                <a:xfrm>
                  <a:off x="10829036" y="6007658"/>
                  <a:ext cx="546061" cy="1273174"/>
                </a:xfrm>
                <a:custGeom>
                  <a:avLst/>
                  <a:gdLst>
                    <a:gd name="connsiteX0" fmla="*/ 7461 w 546061"/>
                    <a:gd name="connsiteY0" fmla="*/ 1266535 h 1273174"/>
                    <a:gd name="connsiteX1" fmla="*/ 12838 w 546061"/>
                    <a:gd name="connsiteY1" fmla="*/ 1273174 h 1273174"/>
                    <a:gd name="connsiteX2" fmla="*/ 266721 w 546061"/>
                    <a:gd name="connsiteY2" fmla="*/ 651840 h 1273174"/>
                    <a:gd name="connsiteX3" fmla="*/ 546062 w 546061"/>
                    <a:gd name="connsiteY3" fmla="*/ 13826 h 1273174"/>
                    <a:gd name="connsiteX4" fmla="*/ 542550 w 546061"/>
                    <a:gd name="connsiteY4" fmla="*/ 13414 h 1273174"/>
                    <a:gd name="connsiteX5" fmla="*/ 535692 w 546061"/>
                    <a:gd name="connsiteY5" fmla="*/ 4664 h 1273174"/>
                    <a:gd name="connsiteX6" fmla="*/ 538161 w 546061"/>
                    <a:gd name="connsiteY6" fmla="*/ 0 h 1273174"/>
                    <a:gd name="connsiteX7" fmla="*/ 533168 w 546061"/>
                    <a:gd name="connsiteY7" fmla="*/ 4197 h 1273174"/>
                    <a:gd name="connsiteX8" fmla="*/ 251140 w 546061"/>
                    <a:gd name="connsiteY8" fmla="*/ 645283 h 1273174"/>
                    <a:gd name="connsiteX9" fmla="*/ 0 w 546061"/>
                    <a:gd name="connsiteY9" fmla="*/ 1268209 h 1273174"/>
                    <a:gd name="connsiteX10" fmla="*/ 7461 w 546061"/>
                    <a:gd name="connsiteY10" fmla="*/ 1266535 h 12731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6061" h="1273174">
                      <a:moveTo>
                        <a:pt x="7461" y="1266535"/>
                      </a:moveTo>
                      <a:cubicBezTo>
                        <a:pt x="10506" y="1267523"/>
                        <a:pt x="12536" y="1270184"/>
                        <a:pt x="12838" y="1273174"/>
                      </a:cubicBezTo>
                      <a:cubicBezTo>
                        <a:pt x="94860" y="1065047"/>
                        <a:pt x="179680" y="857963"/>
                        <a:pt x="266721" y="651840"/>
                      </a:cubicBezTo>
                      <a:cubicBezTo>
                        <a:pt x="357055" y="437952"/>
                        <a:pt x="449748" y="225052"/>
                        <a:pt x="546062" y="13826"/>
                      </a:cubicBezTo>
                      <a:cubicBezTo>
                        <a:pt x="544882" y="13689"/>
                        <a:pt x="543730" y="13552"/>
                        <a:pt x="542550" y="13414"/>
                      </a:cubicBezTo>
                      <a:cubicBezTo>
                        <a:pt x="538243" y="12893"/>
                        <a:pt x="535171" y="8970"/>
                        <a:pt x="535692" y="4664"/>
                      </a:cubicBezTo>
                      <a:cubicBezTo>
                        <a:pt x="535912" y="2771"/>
                        <a:pt x="536872" y="1207"/>
                        <a:pt x="538161" y="0"/>
                      </a:cubicBezTo>
                      <a:cubicBezTo>
                        <a:pt x="536021" y="603"/>
                        <a:pt x="534156" y="2030"/>
                        <a:pt x="533168" y="4197"/>
                      </a:cubicBezTo>
                      <a:cubicBezTo>
                        <a:pt x="435922" y="216439"/>
                        <a:pt x="341666" y="430052"/>
                        <a:pt x="251140" y="645283"/>
                      </a:cubicBezTo>
                      <a:cubicBezTo>
                        <a:pt x="164318" y="851681"/>
                        <a:pt x="81034" y="1059534"/>
                        <a:pt x="0" y="1268209"/>
                      </a:cubicBezTo>
                      <a:cubicBezTo>
                        <a:pt x="2002" y="1266453"/>
                        <a:pt x="4773" y="1265685"/>
                        <a:pt x="7461" y="126653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90" name="任意多边形: 形状 5389">
                  <a:extLst>
                    <a:ext uri="{FF2B5EF4-FFF2-40B4-BE49-F238E27FC236}">
                      <a16:creationId xmlns:a16="http://schemas.microsoft.com/office/drawing/2014/main" id="{1DCFC1D6-9C42-EFDE-1B8D-7D3BF8B762E9}"/>
                    </a:ext>
                  </a:extLst>
                </p:cNvPr>
                <p:cNvSpPr/>
                <p:nvPr/>
              </p:nvSpPr>
              <p:spPr>
                <a:xfrm>
                  <a:off x="11821207" y="6139990"/>
                  <a:ext cx="437667" cy="1274957"/>
                </a:xfrm>
                <a:custGeom>
                  <a:avLst/>
                  <a:gdLst>
                    <a:gd name="connsiteX0" fmla="*/ 426036 w 437667"/>
                    <a:gd name="connsiteY0" fmla="*/ 0 h 1274957"/>
                    <a:gd name="connsiteX1" fmla="*/ 346730 w 437667"/>
                    <a:gd name="connsiteY1" fmla="*/ 237342 h 1274957"/>
                    <a:gd name="connsiteX2" fmla="*/ 150207 w 437667"/>
                    <a:gd name="connsiteY2" fmla="*/ 792429 h 1274957"/>
                    <a:gd name="connsiteX3" fmla="*/ 50025 w 437667"/>
                    <a:gd name="connsiteY3" fmla="*/ 1126139 h 1274957"/>
                    <a:gd name="connsiteX4" fmla="*/ 5723 w 437667"/>
                    <a:gd name="connsiteY4" fmla="*/ 1252737 h 1274957"/>
                    <a:gd name="connsiteX5" fmla="*/ 6628 w 437667"/>
                    <a:gd name="connsiteY5" fmla="*/ 1252764 h 1274957"/>
                    <a:gd name="connsiteX6" fmla="*/ 14391 w 437667"/>
                    <a:gd name="connsiteY6" fmla="*/ 1260720 h 1274957"/>
                    <a:gd name="connsiteX7" fmla="*/ 6436 w 437667"/>
                    <a:gd name="connsiteY7" fmla="*/ 1268483 h 1274957"/>
                    <a:gd name="connsiteX8" fmla="*/ 17 w 437667"/>
                    <a:gd name="connsiteY8" fmla="*/ 1268319 h 1274957"/>
                    <a:gd name="connsiteX9" fmla="*/ 3913 w 437667"/>
                    <a:gd name="connsiteY9" fmla="*/ 1274957 h 1274957"/>
                    <a:gd name="connsiteX10" fmla="*/ 6024 w 437667"/>
                    <a:gd name="connsiteY10" fmla="*/ 1273997 h 1274957"/>
                    <a:gd name="connsiteX11" fmla="*/ 10441 w 437667"/>
                    <a:gd name="connsiteY11" fmla="*/ 1274381 h 1274957"/>
                    <a:gd name="connsiteX12" fmla="*/ 13047 w 437667"/>
                    <a:gd name="connsiteY12" fmla="*/ 1271418 h 1274957"/>
                    <a:gd name="connsiteX13" fmla="*/ 63879 w 437667"/>
                    <a:gd name="connsiteY13" fmla="*/ 1130528 h 1274957"/>
                    <a:gd name="connsiteX14" fmla="*/ 165652 w 437667"/>
                    <a:gd name="connsiteY14" fmla="*/ 797833 h 1274957"/>
                    <a:gd name="connsiteX15" fmla="*/ 334715 w 437667"/>
                    <a:gd name="connsiteY15" fmla="*/ 322271 h 1274957"/>
                    <a:gd name="connsiteX16" fmla="*/ 437667 w 437667"/>
                    <a:gd name="connsiteY16" fmla="*/ 15197 h 1274957"/>
                    <a:gd name="connsiteX17" fmla="*/ 434485 w 437667"/>
                    <a:gd name="connsiteY17" fmla="*/ 2688 h 1274957"/>
                    <a:gd name="connsiteX18" fmla="*/ 426036 w 437667"/>
                    <a:gd name="connsiteY18" fmla="*/ 0 h 1274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7667" h="1274957">
                      <a:moveTo>
                        <a:pt x="426036" y="0"/>
                      </a:moveTo>
                      <a:cubicBezTo>
                        <a:pt x="400661" y="79553"/>
                        <a:pt x="373998" y="158585"/>
                        <a:pt x="346730" y="237342"/>
                      </a:cubicBezTo>
                      <a:cubicBezTo>
                        <a:pt x="282539" y="422837"/>
                        <a:pt x="214782" y="606878"/>
                        <a:pt x="150207" y="792429"/>
                      </a:cubicBezTo>
                      <a:cubicBezTo>
                        <a:pt x="112955" y="900318"/>
                        <a:pt x="84672" y="1015314"/>
                        <a:pt x="50025" y="1126139"/>
                      </a:cubicBezTo>
                      <a:cubicBezTo>
                        <a:pt x="36556" y="1169234"/>
                        <a:pt x="22045" y="1211616"/>
                        <a:pt x="5723" y="1252737"/>
                      </a:cubicBezTo>
                      <a:cubicBezTo>
                        <a:pt x="6024" y="1252737"/>
                        <a:pt x="6326" y="1252764"/>
                        <a:pt x="6628" y="1252764"/>
                      </a:cubicBezTo>
                      <a:cubicBezTo>
                        <a:pt x="10962" y="1252819"/>
                        <a:pt x="14446" y="1256386"/>
                        <a:pt x="14391" y="1260720"/>
                      </a:cubicBezTo>
                      <a:cubicBezTo>
                        <a:pt x="14336" y="1265054"/>
                        <a:pt x="10771" y="1268538"/>
                        <a:pt x="6436" y="1268483"/>
                      </a:cubicBezTo>
                      <a:cubicBezTo>
                        <a:pt x="4296" y="1268456"/>
                        <a:pt x="2157" y="1268346"/>
                        <a:pt x="17" y="1268319"/>
                      </a:cubicBezTo>
                      <a:cubicBezTo>
                        <a:pt x="-175" y="1271090"/>
                        <a:pt x="1279" y="1273750"/>
                        <a:pt x="3913" y="1274957"/>
                      </a:cubicBezTo>
                      <a:cubicBezTo>
                        <a:pt x="4571" y="1274573"/>
                        <a:pt x="5257" y="1274162"/>
                        <a:pt x="6024" y="1273997"/>
                      </a:cubicBezTo>
                      <a:cubicBezTo>
                        <a:pt x="7561" y="1273640"/>
                        <a:pt x="9042" y="1273888"/>
                        <a:pt x="10441" y="1274381"/>
                      </a:cubicBezTo>
                      <a:cubicBezTo>
                        <a:pt x="11538" y="1273668"/>
                        <a:pt x="12499" y="1272708"/>
                        <a:pt x="13047" y="1271418"/>
                      </a:cubicBezTo>
                      <a:cubicBezTo>
                        <a:pt x="32030" y="1225854"/>
                        <a:pt x="48544" y="1178589"/>
                        <a:pt x="63879" y="1130528"/>
                      </a:cubicBezTo>
                      <a:cubicBezTo>
                        <a:pt x="99102" y="1020059"/>
                        <a:pt x="127878" y="905366"/>
                        <a:pt x="165652" y="797833"/>
                      </a:cubicBezTo>
                      <a:cubicBezTo>
                        <a:pt x="221064" y="638809"/>
                        <a:pt x="279083" y="480993"/>
                        <a:pt x="334715" y="322271"/>
                      </a:cubicBezTo>
                      <a:cubicBezTo>
                        <a:pt x="370404" y="220444"/>
                        <a:pt x="404996" y="118232"/>
                        <a:pt x="437667" y="15197"/>
                      </a:cubicBezTo>
                      <a:cubicBezTo>
                        <a:pt x="436598" y="11028"/>
                        <a:pt x="435472" y="6885"/>
                        <a:pt x="434485" y="2688"/>
                      </a:cubicBezTo>
                      <a:cubicBezTo>
                        <a:pt x="431687" y="1728"/>
                        <a:pt x="428862" y="878"/>
                        <a:pt x="426036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91" name="任意多边形: 形状 5390">
                  <a:extLst>
                    <a:ext uri="{FF2B5EF4-FFF2-40B4-BE49-F238E27FC236}">
                      <a16:creationId xmlns:a16="http://schemas.microsoft.com/office/drawing/2014/main" id="{4AE25EEA-C7FA-FC48-81E8-D0B2BB30478D}"/>
                    </a:ext>
                  </a:extLst>
                </p:cNvPr>
                <p:cNvSpPr/>
                <p:nvPr/>
              </p:nvSpPr>
              <p:spPr>
                <a:xfrm>
                  <a:off x="11917949" y="7607273"/>
                  <a:ext cx="12399" cy="5182"/>
                </a:xfrm>
                <a:custGeom>
                  <a:avLst/>
                  <a:gdLst>
                    <a:gd name="connsiteX0" fmla="*/ 0 w 12399"/>
                    <a:gd name="connsiteY0" fmla="*/ 0 h 5182"/>
                    <a:gd name="connsiteX1" fmla="*/ 4472 w 12399"/>
                    <a:gd name="connsiteY1" fmla="*/ 4882 h 5182"/>
                    <a:gd name="connsiteX2" fmla="*/ 12399 w 12399"/>
                    <a:gd name="connsiteY2" fmla="*/ 1508 h 5182"/>
                    <a:gd name="connsiteX3" fmla="*/ 11576 w 12399"/>
                    <a:gd name="connsiteY3" fmla="*/ 1536 h 5182"/>
                    <a:gd name="connsiteX4" fmla="*/ 0 w 12399"/>
                    <a:gd name="connsiteY4" fmla="*/ 0 h 5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399" h="5182">
                      <a:moveTo>
                        <a:pt x="0" y="0"/>
                      </a:moveTo>
                      <a:cubicBezTo>
                        <a:pt x="576" y="2221"/>
                        <a:pt x="2140" y="4142"/>
                        <a:pt x="4472" y="4882"/>
                      </a:cubicBezTo>
                      <a:cubicBezTo>
                        <a:pt x="7654" y="5870"/>
                        <a:pt x="10890" y="4334"/>
                        <a:pt x="12399" y="1508"/>
                      </a:cubicBezTo>
                      <a:cubicBezTo>
                        <a:pt x="12125" y="1508"/>
                        <a:pt x="11851" y="1591"/>
                        <a:pt x="11576" y="1536"/>
                      </a:cubicBezTo>
                      <a:cubicBezTo>
                        <a:pt x="7709" y="987"/>
                        <a:pt x="3841" y="521"/>
                        <a:pt x="0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92" name="任意多边形: 形状 5391">
                  <a:extLst>
                    <a:ext uri="{FF2B5EF4-FFF2-40B4-BE49-F238E27FC236}">
                      <a16:creationId xmlns:a16="http://schemas.microsoft.com/office/drawing/2014/main" id="{0AC5D674-6C32-C64F-A242-5D2DA058DC3D}"/>
                    </a:ext>
                  </a:extLst>
                </p:cNvPr>
                <p:cNvSpPr/>
                <p:nvPr/>
              </p:nvSpPr>
              <p:spPr>
                <a:xfrm>
                  <a:off x="11920802" y="6347239"/>
                  <a:ext cx="412248" cy="1249225"/>
                </a:xfrm>
                <a:custGeom>
                  <a:avLst/>
                  <a:gdLst>
                    <a:gd name="connsiteX0" fmla="*/ 405363 w 412248"/>
                    <a:gd name="connsiteY0" fmla="*/ 10260 h 1249225"/>
                    <a:gd name="connsiteX1" fmla="*/ 401303 w 412248"/>
                    <a:gd name="connsiteY1" fmla="*/ 0 h 1249225"/>
                    <a:gd name="connsiteX2" fmla="*/ 400754 w 412248"/>
                    <a:gd name="connsiteY2" fmla="*/ 823 h 1249225"/>
                    <a:gd name="connsiteX3" fmla="*/ 345150 w 412248"/>
                    <a:gd name="connsiteY3" fmla="*/ 154305 h 1249225"/>
                    <a:gd name="connsiteX4" fmla="*/ 237671 w 412248"/>
                    <a:gd name="connsiteY4" fmla="*/ 518300 h 1249225"/>
                    <a:gd name="connsiteX5" fmla="*/ 214710 w 412248"/>
                    <a:gd name="connsiteY5" fmla="*/ 585454 h 1249225"/>
                    <a:gd name="connsiteX6" fmla="*/ 113870 w 412248"/>
                    <a:gd name="connsiteY6" fmla="*/ 852669 h 1249225"/>
                    <a:gd name="connsiteX7" fmla="*/ 77057 w 412248"/>
                    <a:gd name="connsiteY7" fmla="*/ 973507 h 1249225"/>
                    <a:gd name="connsiteX8" fmla="*/ 0 w 412248"/>
                    <a:gd name="connsiteY8" fmla="*/ 1246537 h 1249225"/>
                    <a:gd name="connsiteX9" fmla="*/ 10726 w 412248"/>
                    <a:gd name="connsiteY9" fmla="*/ 1248074 h 1249225"/>
                    <a:gd name="connsiteX10" fmla="*/ 13496 w 412248"/>
                    <a:gd name="connsiteY10" fmla="*/ 1249226 h 1249225"/>
                    <a:gd name="connsiteX11" fmla="*/ 91842 w 412248"/>
                    <a:gd name="connsiteY11" fmla="*/ 977814 h 1249225"/>
                    <a:gd name="connsiteX12" fmla="*/ 129095 w 412248"/>
                    <a:gd name="connsiteY12" fmla="*/ 857744 h 1249225"/>
                    <a:gd name="connsiteX13" fmla="*/ 230594 w 412248"/>
                    <a:gd name="connsiteY13" fmla="*/ 591269 h 1249225"/>
                    <a:gd name="connsiteX14" fmla="*/ 253801 w 412248"/>
                    <a:gd name="connsiteY14" fmla="*/ 523403 h 1249225"/>
                    <a:gd name="connsiteX15" fmla="*/ 360566 w 412248"/>
                    <a:gd name="connsiteY15" fmla="*/ 159243 h 1249225"/>
                    <a:gd name="connsiteX16" fmla="*/ 412248 w 412248"/>
                    <a:gd name="connsiteY16" fmla="*/ 14374 h 1249225"/>
                    <a:gd name="connsiteX17" fmla="*/ 405363 w 412248"/>
                    <a:gd name="connsiteY17" fmla="*/ 10260 h 1249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12248" h="1249225">
                      <a:moveTo>
                        <a:pt x="405363" y="10260"/>
                      </a:moveTo>
                      <a:cubicBezTo>
                        <a:pt x="403936" y="6885"/>
                        <a:pt x="402620" y="3456"/>
                        <a:pt x="401303" y="0"/>
                      </a:cubicBezTo>
                      <a:cubicBezTo>
                        <a:pt x="401138" y="302"/>
                        <a:pt x="400864" y="521"/>
                        <a:pt x="400754" y="823"/>
                      </a:cubicBezTo>
                      <a:cubicBezTo>
                        <a:pt x="379988" y="51106"/>
                        <a:pt x="361828" y="102431"/>
                        <a:pt x="345150" y="154305"/>
                      </a:cubicBezTo>
                      <a:cubicBezTo>
                        <a:pt x="306470" y="274759"/>
                        <a:pt x="275664" y="398230"/>
                        <a:pt x="237671" y="518300"/>
                      </a:cubicBezTo>
                      <a:cubicBezTo>
                        <a:pt x="230539" y="540877"/>
                        <a:pt x="222803" y="563234"/>
                        <a:pt x="214710" y="585454"/>
                      </a:cubicBezTo>
                      <a:cubicBezTo>
                        <a:pt x="182148" y="674965"/>
                        <a:pt x="143662" y="762198"/>
                        <a:pt x="113870" y="852669"/>
                      </a:cubicBezTo>
                      <a:cubicBezTo>
                        <a:pt x="100758" y="892692"/>
                        <a:pt x="88660" y="933017"/>
                        <a:pt x="77057" y="973507"/>
                      </a:cubicBezTo>
                      <a:cubicBezTo>
                        <a:pt x="51024" y="1064444"/>
                        <a:pt x="27432" y="1156067"/>
                        <a:pt x="0" y="1246537"/>
                      </a:cubicBezTo>
                      <a:cubicBezTo>
                        <a:pt x="3566" y="1247059"/>
                        <a:pt x="7160" y="1247498"/>
                        <a:pt x="10726" y="1248074"/>
                      </a:cubicBezTo>
                      <a:cubicBezTo>
                        <a:pt x="11768" y="1248238"/>
                        <a:pt x="12701" y="1248650"/>
                        <a:pt x="13496" y="1249226"/>
                      </a:cubicBezTo>
                      <a:cubicBezTo>
                        <a:pt x="41313" y="1159303"/>
                        <a:pt x="65426" y="1068202"/>
                        <a:pt x="91842" y="977814"/>
                      </a:cubicBezTo>
                      <a:cubicBezTo>
                        <a:pt x="103611" y="937598"/>
                        <a:pt x="115818" y="897493"/>
                        <a:pt x="129095" y="857744"/>
                      </a:cubicBezTo>
                      <a:cubicBezTo>
                        <a:pt x="159078" y="767520"/>
                        <a:pt x="197922" y="680588"/>
                        <a:pt x="230594" y="591269"/>
                      </a:cubicBezTo>
                      <a:cubicBezTo>
                        <a:pt x="238796" y="568830"/>
                        <a:pt x="246586" y="546226"/>
                        <a:pt x="253801" y="523403"/>
                      </a:cubicBezTo>
                      <a:cubicBezTo>
                        <a:pt x="291547" y="403278"/>
                        <a:pt x="322161" y="279779"/>
                        <a:pt x="360566" y="159243"/>
                      </a:cubicBezTo>
                      <a:cubicBezTo>
                        <a:pt x="376148" y="110304"/>
                        <a:pt x="393073" y="61886"/>
                        <a:pt x="412248" y="14374"/>
                      </a:cubicBezTo>
                      <a:cubicBezTo>
                        <a:pt x="409368" y="14676"/>
                        <a:pt x="406515" y="13113"/>
                        <a:pt x="405363" y="1026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93" name="任意多边形: 形状 5392">
                  <a:extLst>
                    <a:ext uri="{FF2B5EF4-FFF2-40B4-BE49-F238E27FC236}">
                      <a16:creationId xmlns:a16="http://schemas.microsoft.com/office/drawing/2014/main" id="{FD3B550C-7AE5-F518-86E1-A1A118F620FD}"/>
                    </a:ext>
                  </a:extLst>
                </p:cNvPr>
                <p:cNvSpPr/>
                <p:nvPr/>
              </p:nvSpPr>
              <p:spPr>
                <a:xfrm>
                  <a:off x="12008831" y="6101860"/>
                  <a:ext cx="202914" cy="28255"/>
                </a:xfrm>
                <a:custGeom>
                  <a:avLst/>
                  <a:gdLst>
                    <a:gd name="connsiteX0" fmla="*/ 0 w 202914"/>
                    <a:gd name="connsiteY0" fmla="*/ 0 h 28255"/>
                    <a:gd name="connsiteX1" fmla="*/ 202914 w 202914"/>
                    <a:gd name="connsiteY1" fmla="*/ 28255 h 28255"/>
                    <a:gd name="connsiteX2" fmla="*/ 101471 w 202914"/>
                    <a:gd name="connsiteY2" fmla="*/ 9903 h 28255"/>
                    <a:gd name="connsiteX3" fmla="*/ 0 w 202914"/>
                    <a:gd name="connsiteY3" fmla="*/ 0 h 28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2914" h="28255">
                      <a:moveTo>
                        <a:pt x="0" y="0"/>
                      </a:moveTo>
                      <a:lnTo>
                        <a:pt x="202914" y="28255"/>
                      </a:lnTo>
                      <a:cubicBezTo>
                        <a:pt x="169529" y="19998"/>
                        <a:pt x="135651" y="14237"/>
                        <a:pt x="101471" y="9903"/>
                      </a:cubicBezTo>
                      <a:cubicBezTo>
                        <a:pt x="67784" y="5624"/>
                        <a:pt x="33878" y="2716"/>
                        <a:pt x="0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94" name="任意多边形: 形状 5393">
                  <a:extLst>
                    <a:ext uri="{FF2B5EF4-FFF2-40B4-BE49-F238E27FC236}">
                      <a16:creationId xmlns:a16="http://schemas.microsoft.com/office/drawing/2014/main" id="{ADC31807-AC8A-4977-5EA4-6FD48E68B060}"/>
                    </a:ext>
                  </a:extLst>
                </p:cNvPr>
                <p:cNvSpPr/>
                <p:nvPr/>
              </p:nvSpPr>
              <p:spPr>
                <a:xfrm>
                  <a:off x="11375124" y="6013913"/>
                  <a:ext cx="633706" cy="87946"/>
                </a:xfrm>
                <a:custGeom>
                  <a:avLst/>
                  <a:gdLst>
                    <a:gd name="connsiteX0" fmla="*/ 298186 w 633706"/>
                    <a:gd name="connsiteY0" fmla="*/ 43397 h 87946"/>
                    <a:gd name="connsiteX1" fmla="*/ 444371 w 633706"/>
                    <a:gd name="connsiteY1" fmla="*/ 67977 h 87946"/>
                    <a:gd name="connsiteX2" fmla="*/ 507684 w 633706"/>
                    <a:gd name="connsiteY2" fmla="*/ 76782 h 87946"/>
                    <a:gd name="connsiteX3" fmla="*/ 633707 w 633706"/>
                    <a:gd name="connsiteY3" fmla="*/ 87947 h 87946"/>
                    <a:gd name="connsiteX4" fmla="*/ 1866 w 633706"/>
                    <a:gd name="connsiteY4" fmla="*/ 0 h 87946"/>
                    <a:gd name="connsiteX5" fmla="*/ 1399 w 633706"/>
                    <a:gd name="connsiteY5" fmla="*/ 4499 h 87946"/>
                    <a:gd name="connsiteX6" fmla="*/ 0 w 633706"/>
                    <a:gd name="connsiteY6" fmla="*/ 7599 h 87946"/>
                    <a:gd name="connsiteX7" fmla="*/ 208017 w 633706"/>
                    <a:gd name="connsiteY7" fmla="*/ 31355 h 87946"/>
                    <a:gd name="connsiteX8" fmla="*/ 298186 w 633706"/>
                    <a:gd name="connsiteY8" fmla="*/ 43397 h 87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33706" h="87946">
                      <a:moveTo>
                        <a:pt x="298186" y="43397"/>
                      </a:moveTo>
                      <a:cubicBezTo>
                        <a:pt x="347152" y="50694"/>
                        <a:pt x="395597" y="60186"/>
                        <a:pt x="444371" y="67977"/>
                      </a:cubicBezTo>
                      <a:cubicBezTo>
                        <a:pt x="465384" y="71323"/>
                        <a:pt x="486479" y="74341"/>
                        <a:pt x="507684" y="76782"/>
                      </a:cubicBezTo>
                      <a:cubicBezTo>
                        <a:pt x="549326" y="81555"/>
                        <a:pt x="591489" y="84573"/>
                        <a:pt x="633707" y="87947"/>
                      </a:cubicBezTo>
                      <a:lnTo>
                        <a:pt x="1866" y="0"/>
                      </a:lnTo>
                      <a:cubicBezTo>
                        <a:pt x="2112" y="1481"/>
                        <a:pt x="2057" y="3017"/>
                        <a:pt x="1399" y="4499"/>
                      </a:cubicBezTo>
                      <a:cubicBezTo>
                        <a:pt x="933" y="5541"/>
                        <a:pt x="466" y="6584"/>
                        <a:pt x="0" y="7599"/>
                      </a:cubicBezTo>
                      <a:cubicBezTo>
                        <a:pt x="69184" y="16130"/>
                        <a:pt x="138669" y="22988"/>
                        <a:pt x="208017" y="31355"/>
                      </a:cubicBezTo>
                      <a:cubicBezTo>
                        <a:pt x="238110" y="35003"/>
                        <a:pt x="268203" y="38898"/>
                        <a:pt x="298186" y="4339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95" name="任意多边形: 形状 5394">
                  <a:extLst>
                    <a:ext uri="{FF2B5EF4-FFF2-40B4-BE49-F238E27FC236}">
                      <a16:creationId xmlns:a16="http://schemas.microsoft.com/office/drawing/2014/main" id="{67A0AF2C-4D85-AE9B-89DC-A50A497C59FF}"/>
                    </a:ext>
                  </a:extLst>
                </p:cNvPr>
                <p:cNvSpPr/>
                <p:nvPr/>
              </p:nvSpPr>
              <p:spPr>
                <a:xfrm>
                  <a:off x="11367224" y="6005407"/>
                  <a:ext cx="894145" cy="128630"/>
                </a:xfrm>
                <a:custGeom>
                  <a:avLst/>
                  <a:gdLst>
                    <a:gd name="connsiteX0" fmla="*/ 5404 w 894145"/>
                    <a:gd name="connsiteY0" fmla="*/ 2553 h 128630"/>
                    <a:gd name="connsiteX1" fmla="*/ 9738 w 894145"/>
                    <a:gd name="connsiteY1" fmla="*/ 8368 h 128630"/>
                    <a:gd name="connsiteX2" fmla="*/ 307321 w 894145"/>
                    <a:gd name="connsiteY2" fmla="*/ 43536 h 128630"/>
                    <a:gd name="connsiteX3" fmla="*/ 516545 w 894145"/>
                    <a:gd name="connsiteY3" fmla="*/ 77031 h 128630"/>
                    <a:gd name="connsiteX4" fmla="*/ 883859 w 894145"/>
                    <a:gd name="connsiteY4" fmla="*/ 128630 h 128630"/>
                    <a:gd name="connsiteX5" fmla="*/ 889345 w 894145"/>
                    <a:gd name="connsiteY5" fmla="*/ 127506 h 128630"/>
                    <a:gd name="connsiteX6" fmla="*/ 893543 w 894145"/>
                    <a:gd name="connsiteY6" fmla="*/ 124707 h 128630"/>
                    <a:gd name="connsiteX7" fmla="*/ 894146 w 894145"/>
                    <a:gd name="connsiteY7" fmla="*/ 124680 h 128630"/>
                    <a:gd name="connsiteX8" fmla="*/ 745026 w 894145"/>
                    <a:gd name="connsiteY8" fmla="*/ 91432 h 128630"/>
                    <a:gd name="connsiteX9" fmla="*/ 517533 w 894145"/>
                    <a:gd name="connsiteY9" fmla="*/ 68774 h 128630"/>
                    <a:gd name="connsiteX10" fmla="*/ 454960 w 894145"/>
                    <a:gd name="connsiteY10" fmla="*/ 59748 h 128630"/>
                    <a:gd name="connsiteX11" fmla="*/ 308583 w 894145"/>
                    <a:gd name="connsiteY11" fmla="*/ 35169 h 128630"/>
                    <a:gd name="connsiteX12" fmla="*/ 217865 w 894145"/>
                    <a:gd name="connsiteY12" fmla="*/ 23291 h 128630"/>
                    <a:gd name="connsiteX13" fmla="*/ 6282 w 894145"/>
                    <a:gd name="connsiteY13" fmla="*/ 57 h 128630"/>
                    <a:gd name="connsiteX14" fmla="*/ 0 w 894145"/>
                    <a:gd name="connsiteY14" fmla="*/ 2224 h 128630"/>
                    <a:gd name="connsiteX15" fmla="*/ 5404 w 894145"/>
                    <a:gd name="connsiteY15" fmla="*/ 2553 h 128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94145" h="128630">
                      <a:moveTo>
                        <a:pt x="5404" y="2553"/>
                      </a:moveTo>
                      <a:cubicBezTo>
                        <a:pt x="7846" y="3677"/>
                        <a:pt x="9299" y="5927"/>
                        <a:pt x="9738" y="8368"/>
                      </a:cubicBezTo>
                      <a:cubicBezTo>
                        <a:pt x="108768" y="20356"/>
                        <a:pt x="208456" y="28805"/>
                        <a:pt x="307321" y="43536"/>
                      </a:cubicBezTo>
                      <a:cubicBezTo>
                        <a:pt x="377300" y="53960"/>
                        <a:pt x="446209" y="68719"/>
                        <a:pt x="516545" y="77031"/>
                      </a:cubicBezTo>
                      <a:cubicBezTo>
                        <a:pt x="638700" y="91432"/>
                        <a:pt x="765408" y="90802"/>
                        <a:pt x="883859" y="128630"/>
                      </a:cubicBezTo>
                      <a:cubicBezTo>
                        <a:pt x="885450" y="127588"/>
                        <a:pt x="887370" y="127176"/>
                        <a:pt x="889345" y="127506"/>
                      </a:cubicBezTo>
                      <a:cubicBezTo>
                        <a:pt x="890388" y="126189"/>
                        <a:pt x="891787" y="125146"/>
                        <a:pt x="893543" y="124707"/>
                      </a:cubicBezTo>
                      <a:cubicBezTo>
                        <a:pt x="893735" y="124653"/>
                        <a:pt x="893927" y="124707"/>
                        <a:pt x="894146" y="124680"/>
                      </a:cubicBezTo>
                      <a:cubicBezTo>
                        <a:pt x="845619" y="108166"/>
                        <a:pt x="795610" y="98263"/>
                        <a:pt x="745026" y="91432"/>
                      </a:cubicBezTo>
                      <a:cubicBezTo>
                        <a:pt x="669478" y="81228"/>
                        <a:pt x="592614" y="77881"/>
                        <a:pt x="517533" y="68774"/>
                      </a:cubicBezTo>
                      <a:cubicBezTo>
                        <a:pt x="496574" y="66250"/>
                        <a:pt x="475754" y="63123"/>
                        <a:pt x="454960" y="59748"/>
                      </a:cubicBezTo>
                      <a:cubicBezTo>
                        <a:pt x="406131" y="51848"/>
                        <a:pt x="357631" y="42466"/>
                        <a:pt x="308583" y="35169"/>
                      </a:cubicBezTo>
                      <a:cubicBezTo>
                        <a:pt x="278407" y="30725"/>
                        <a:pt x="248150" y="26830"/>
                        <a:pt x="217865" y="23291"/>
                      </a:cubicBezTo>
                      <a:cubicBezTo>
                        <a:pt x="147337" y="15034"/>
                        <a:pt x="76645" y="8478"/>
                        <a:pt x="6282" y="57"/>
                      </a:cubicBezTo>
                      <a:cubicBezTo>
                        <a:pt x="3868" y="-245"/>
                        <a:pt x="1646" y="688"/>
                        <a:pt x="0" y="2224"/>
                      </a:cubicBezTo>
                      <a:cubicBezTo>
                        <a:pt x="1756" y="1757"/>
                        <a:pt x="3649" y="1757"/>
                        <a:pt x="5404" y="255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96" name="任意多边形: 形状 5395">
                  <a:extLst>
                    <a:ext uri="{FF2B5EF4-FFF2-40B4-BE49-F238E27FC236}">
                      <a16:creationId xmlns:a16="http://schemas.microsoft.com/office/drawing/2014/main" id="{2A6DC106-A03D-27E5-F273-E5A78AEBB50D}"/>
                    </a:ext>
                  </a:extLst>
                </p:cNvPr>
                <p:cNvSpPr/>
                <p:nvPr/>
              </p:nvSpPr>
              <p:spPr>
                <a:xfrm>
                  <a:off x="11364719" y="6007326"/>
                  <a:ext cx="12405" cy="14157"/>
                </a:xfrm>
                <a:custGeom>
                  <a:avLst/>
                  <a:gdLst>
                    <a:gd name="connsiteX0" fmla="*/ 6894 w 12405"/>
                    <a:gd name="connsiteY0" fmla="*/ 13746 h 14157"/>
                    <a:gd name="connsiteX1" fmla="*/ 10405 w 12405"/>
                    <a:gd name="connsiteY1" fmla="*/ 14158 h 14157"/>
                    <a:gd name="connsiteX2" fmla="*/ 11804 w 12405"/>
                    <a:gd name="connsiteY2" fmla="*/ 11058 h 14157"/>
                    <a:gd name="connsiteX3" fmla="*/ 12271 w 12405"/>
                    <a:gd name="connsiteY3" fmla="*/ 6559 h 14157"/>
                    <a:gd name="connsiteX4" fmla="*/ 7854 w 12405"/>
                    <a:gd name="connsiteY4" fmla="*/ 5956 h 14157"/>
                    <a:gd name="connsiteX5" fmla="*/ 12271 w 12405"/>
                    <a:gd name="connsiteY5" fmla="*/ 6477 h 14157"/>
                    <a:gd name="connsiteX6" fmla="*/ 7936 w 12405"/>
                    <a:gd name="connsiteY6" fmla="*/ 661 h 14157"/>
                    <a:gd name="connsiteX7" fmla="*/ 2532 w 12405"/>
                    <a:gd name="connsiteY7" fmla="*/ 359 h 14157"/>
                    <a:gd name="connsiteX8" fmla="*/ 63 w 12405"/>
                    <a:gd name="connsiteY8" fmla="*/ 5023 h 14157"/>
                    <a:gd name="connsiteX9" fmla="*/ 6894 w 12405"/>
                    <a:gd name="connsiteY9" fmla="*/ 13746 h 14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405" h="14157">
                      <a:moveTo>
                        <a:pt x="6894" y="13746"/>
                      </a:moveTo>
                      <a:cubicBezTo>
                        <a:pt x="8073" y="13884"/>
                        <a:pt x="9226" y="14021"/>
                        <a:pt x="10405" y="14158"/>
                      </a:cubicBezTo>
                      <a:cubicBezTo>
                        <a:pt x="10872" y="13115"/>
                        <a:pt x="11338" y="12073"/>
                        <a:pt x="11804" y="11058"/>
                      </a:cubicBezTo>
                      <a:cubicBezTo>
                        <a:pt x="12462" y="9577"/>
                        <a:pt x="12517" y="8041"/>
                        <a:pt x="12271" y="6559"/>
                      </a:cubicBezTo>
                      <a:lnTo>
                        <a:pt x="7854" y="5956"/>
                      </a:lnTo>
                      <a:cubicBezTo>
                        <a:pt x="9335" y="6148"/>
                        <a:pt x="10789" y="6285"/>
                        <a:pt x="12271" y="6477"/>
                      </a:cubicBezTo>
                      <a:cubicBezTo>
                        <a:pt x="11832" y="4008"/>
                        <a:pt x="10378" y="1759"/>
                        <a:pt x="7936" y="661"/>
                      </a:cubicBezTo>
                      <a:cubicBezTo>
                        <a:pt x="6153" y="-162"/>
                        <a:pt x="4260" y="-162"/>
                        <a:pt x="2532" y="359"/>
                      </a:cubicBezTo>
                      <a:cubicBezTo>
                        <a:pt x="1243" y="1567"/>
                        <a:pt x="283" y="3158"/>
                        <a:pt x="63" y="5023"/>
                      </a:cubicBezTo>
                      <a:cubicBezTo>
                        <a:pt x="-485" y="9302"/>
                        <a:pt x="2587" y="13225"/>
                        <a:pt x="6894" y="1374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97" name="任意多边形: 形状 5396">
                  <a:extLst>
                    <a:ext uri="{FF2B5EF4-FFF2-40B4-BE49-F238E27FC236}">
                      <a16:creationId xmlns:a16="http://schemas.microsoft.com/office/drawing/2014/main" id="{A0A6B551-52A9-2227-52E0-3D4A961D4983}"/>
                    </a:ext>
                  </a:extLst>
                </p:cNvPr>
                <p:cNvSpPr/>
                <p:nvPr/>
              </p:nvSpPr>
              <p:spPr>
                <a:xfrm>
                  <a:off x="11376990" y="6013776"/>
                  <a:ext cx="874120" cy="121578"/>
                </a:xfrm>
                <a:custGeom>
                  <a:avLst/>
                  <a:gdLst>
                    <a:gd name="connsiteX0" fmla="*/ 733312 w 874120"/>
                    <a:gd name="connsiteY0" fmla="*/ 97987 h 121578"/>
                    <a:gd name="connsiteX1" fmla="*/ 834756 w 874120"/>
                    <a:gd name="connsiteY1" fmla="*/ 116339 h 121578"/>
                    <a:gd name="connsiteX2" fmla="*/ 872475 w 874120"/>
                    <a:gd name="connsiteY2" fmla="*/ 121579 h 121578"/>
                    <a:gd name="connsiteX3" fmla="*/ 874120 w 874120"/>
                    <a:gd name="connsiteY3" fmla="*/ 120262 h 121578"/>
                    <a:gd name="connsiteX4" fmla="*/ 506806 w 874120"/>
                    <a:gd name="connsiteY4" fmla="*/ 68662 h 121578"/>
                    <a:gd name="connsiteX5" fmla="*/ 297582 w 874120"/>
                    <a:gd name="connsiteY5" fmla="*/ 35168 h 121578"/>
                    <a:gd name="connsiteX6" fmla="*/ 0 w 874120"/>
                    <a:gd name="connsiteY6" fmla="*/ 0 h 121578"/>
                    <a:gd name="connsiteX7" fmla="*/ 27 w 874120"/>
                    <a:gd name="connsiteY7" fmla="*/ 110 h 121578"/>
                    <a:gd name="connsiteX8" fmla="*/ 631869 w 874120"/>
                    <a:gd name="connsiteY8" fmla="*/ 88057 h 121578"/>
                    <a:gd name="connsiteX9" fmla="*/ 733312 w 874120"/>
                    <a:gd name="connsiteY9" fmla="*/ 97987 h 1215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74120" h="121578">
                      <a:moveTo>
                        <a:pt x="733312" y="97987"/>
                      </a:moveTo>
                      <a:cubicBezTo>
                        <a:pt x="767465" y="102321"/>
                        <a:pt x="801371" y="108082"/>
                        <a:pt x="834756" y="116339"/>
                      </a:cubicBezTo>
                      <a:lnTo>
                        <a:pt x="872475" y="121579"/>
                      </a:lnTo>
                      <a:cubicBezTo>
                        <a:pt x="872941" y="121057"/>
                        <a:pt x="873544" y="120646"/>
                        <a:pt x="874120" y="120262"/>
                      </a:cubicBezTo>
                      <a:cubicBezTo>
                        <a:pt x="755697" y="82433"/>
                        <a:pt x="628961" y="83064"/>
                        <a:pt x="506806" y="68662"/>
                      </a:cubicBezTo>
                      <a:cubicBezTo>
                        <a:pt x="436471" y="60378"/>
                        <a:pt x="367561" y="45592"/>
                        <a:pt x="297582" y="35168"/>
                      </a:cubicBezTo>
                      <a:cubicBezTo>
                        <a:pt x="198717" y="20465"/>
                        <a:pt x="99002" y="11988"/>
                        <a:pt x="0" y="0"/>
                      </a:cubicBezTo>
                      <a:cubicBezTo>
                        <a:pt x="0" y="27"/>
                        <a:pt x="0" y="55"/>
                        <a:pt x="27" y="110"/>
                      </a:cubicBezTo>
                      <a:lnTo>
                        <a:pt x="631869" y="88057"/>
                      </a:lnTo>
                      <a:cubicBezTo>
                        <a:pt x="665720" y="90800"/>
                        <a:pt x="699626" y="93708"/>
                        <a:pt x="733312" y="9798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98" name="任意多边形: 形状 5397">
                  <a:extLst>
                    <a:ext uri="{FF2B5EF4-FFF2-40B4-BE49-F238E27FC236}">
                      <a16:creationId xmlns:a16="http://schemas.microsoft.com/office/drawing/2014/main" id="{473F1C48-C6B2-D2DA-C984-CBB4F4450FD2}"/>
                    </a:ext>
                  </a:extLst>
                </p:cNvPr>
                <p:cNvSpPr/>
                <p:nvPr/>
              </p:nvSpPr>
              <p:spPr>
                <a:xfrm>
                  <a:off x="11372573" y="6013282"/>
                  <a:ext cx="4416" cy="603"/>
                </a:xfrm>
                <a:custGeom>
                  <a:avLst/>
                  <a:gdLst>
                    <a:gd name="connsiteX0" fmla="*/ 0 w 4416"/>
                    <a:gd name="connsiteY0" fmla="*/ 0 h 603"/>
                    <a:gd name="connsiteX1" fmla="*/ 4417 w 4416"/>
                    <a:gd name="connsiteY1" fmla="*/ 603 h 603"/>
                    <a:gd name="connsiteX2" fmla="*/ 4389 w 4416"/>
                    <a:gd name="connsiteY2" fmla="*/ 494 h 603"/>
                    <a:gd name="connsiteX3" fmla="*/ 0 w 4416"/>
                    <a:gd name="connsiteY3" fmla="*/ 0 h 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16" h="603">
                      <a:moveTo>
                        <a:pt x="0" y="0"/>
                      </a:moveTo>
                      <a:lnTo>
                        <a:pt x="4417" y="603"/>
                      </a:lnTo>
                      <a:cubicBezTo>
                        <a:pt x="4417" y="576"/>
                        <a:pt x="4417" y="549"/>
                        <a:pt x="4389" y="494"/>
                      </a:cubicBezTo>
                      <a:cubicBezTo>
                        <a:pt x="2935" y="357"/>
                        <a:pt x="1454" y="192"/>
                        <a:pt x="0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99" name="任意多边形: 形状 5398">
                  <a:extLst>
                    <a:ext uri="{FF2B5EF4-FFF2-40B4-BE49-F238E27FC236}">
                      <a16:creationId xmlns:a16="http://schemas.microsoft.com/office/drawing/2014/main" id="{7464C7F3-209F-0D3C-ACD9-7F1AF1F96829}"/>
                    </a:ext>
                  </a:extLst>
                </p:cNvPr>
                <p:cNvSpPr/>
                <p:nvPr/>
              </p:nvSpPr>
              <p:spPr>
                <a:xfrm>
                  <a:off x="10942643" y="6033153"/>
                  <a:ext cx="528620" cy="1243803"/>
                </a:xfrm>
                <a:custGeom>
                  <a:avLst/>
                  <a:gdLst>
                    <a:gd name="connsiteX0" fmla="*/ 4240 w 528620"/>
                    <a:gd name="connsiteY0" fmla="*/ 1243291 h 1243803"/>
                    <a:gd name="connsiteX1" fmla="*/ 13155 w 528620"/>
                    <a:gd name="connsiteY1" fmla="*/ 1239587 h 1243803"/>
                    <a:gd name="connsiteX2" fmla="*/ 89773 w 528620"/>
                    <a:gd name="connsiteY2" fmla="*/ 1053132 h 1243803"/>
                    <a:gd name="connsiteX3" fmla="*/ 271263 w 528620"/>
                    <a:gd name="connsiteY3" fmla="*/ 604811 h 1243803"/>
                    <a:gd name="connsiteX4" fmla="*/ 393253 w 528620"/>
                    <a:gd name="connsiteY4" fmla="*/ 306405 h 1243803"/>
                    <a:gd name="connsiteX5" fmla="*/ 502021 w 528620"/>
                    <a:gd name="connsiteY5" fmla="*/ 70682 h 1243803"/>
                    <a:gd name="connsiteX6" fmla="*/ 528026 w 528620"/>
                    <a:gd name="connsiteY6" fmla="*/ 10853 h 1243803"/>
                    <a:gd name="connsiteX7" fmla="*/ 523775 w 528620"/>
                    <a:gd name="connsiteY7" fmla="*/ 593 h 1243803"/>
                    <a:gd name="connsiteX8" fmla="*/ 513516 w 528620"/>
                    <a:gd name="connsiteY8" fmla="*/ 4846 h 1243803"/>
                    <a:gd name="connsiteX9" fmla="*/ 487537 w 528620"/>
                    <a:gd name="connsiteY9" fmla="*/ 64099 h 1243803"/>
                    <a:gd name="connsiteX10" fmla="*/ 377837 w 528620"/>
                    <a:gd name="connsiteY10" fmla="*/ 300014 h 1243803"/>
                    <a:gd name="connsiteX11" fmla="*/ 263116 w 528620"/>
                    <a:gd name="connsiteY11" fmla="*/ 579792 h 1243803"/>
                    <a:gd name="connsiteX12" fmla="*/ 509 w 528620"/>
                    <a:gd name="connsiteY12" fmla="*/ 1234403 h 1243803"/>
                    <a:gd name="connsiteX13" fmla="*/ 4240 w 528620"/>
                    <a:gd name="connsiteY13" fmla="*/ 1243291 h 12438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8620" h="1243803">
                      <a:moveTo>
                        <a:pt x="4240" y="1243291"/>
                      </a:moveTo>
                      <a:cubicBezTo>
                        <a:pt x="7724" y="1244717"/>
                        <a:pt x="11702" y="1243071"/>
                        <a:pt x="13155" y="1239587"/>
                      </a:cubicBezTo>
                      <a:cubicBezTo>
                        <a:pt x="38887" y="1177509"/>
                        <a:pt x="64426" y="1115376"/>
                        <a:pt x="89773" y="1053132"/>
                      </a:cubicBezTo>
                      <a:cubicBezTo>
                        <a:pt x="150617" y="903820"/>
                        <a:pt x="210748" y="754233"/>
                        <a:pt x="271263" y="604811"/>
                      </a:cubicBezTo>
                      <a:cubicBezTo>
                        <a:pt x="311616" y="505205"/>
                        <a:pt x="351996" y="405627"/>
                        <a:pt x="393253" y="306405"/>
                      </a:cubicBezTo>
                      <a:cubicBezTo>
                        <a:pt x="426446" y="226304"/>
                        <a:pt x="466277" y="149494"/>
                        <a:pt x="502021" y="70682"/>
                      </a:cubicBezTo>
                      <a:cubicBezTo>
                        <a:pt x="510991" y="50876"/>
                        <a:pt x="519715" y="30961"/>
                        <a:pt x="528026" y="10853"/>
                      </a:cubicBezTo>
                      <a:cubicBezTo>
                        <a:pt x="529673" y="6848"/>
                        <a:pt x="527780" y="2239"/>
                        <a:pt x="523775" y="593"/>
                      </a:cubicBezTo>
                      <a:cubicBezTo>
                        <a:pt x="519769" y="-1052"/>
                        <a:pt x="515161" y="840"/>
                        <a:pt x="513516" y="4846"/>
                      </a:cubicBezTo>
                      <a:cubicBezTo>
                        <a:pt x="505231" y="24789"/>
                        <a:pt x="496507" y="44512"/>
                        <a:pt x="487537" y="64099"/>
                      </a:cubicBezTo>
                      <a:cubicBezTo>
                        <a:pt x="451464" y="142966"/>
                        <a:pt x="411358" y="219830"/>
                        <a:pt x="377837" y="300014"/>
                      </a:cubicBezTo>
                      <a:cubicBezTo>
                        <a:pt x="339075" y="393063"/>
                        <a:pt x="300807" y="486305"/>
                        <a:pt x="263116" y="579792"/>
                      </a:cubicBezTo>
                      <a:cubicBezTo>
                        <a:pt x="175169" y="797850"/>
                        <a:pt x="89389" y="1016784"/>
                        <a:pt x="509" y="1234403"/>
                      </a:cubicBezTo>
                      <a:cubicBezTo>
                        <a:pt x="-917" y="1237887"/>
                        <a:pt x="756" y="1241864"/>
                        <a:pt x="4240" y="124329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00" name="任意多边形: 形状 5399">
                  <a:extLst>
                    <a:ext uri="{FF2B5EF4-FFF2-40B4-BE49-F238E27FC236}">
                      <a16:creationId xmlns:a16="http://schemas.microsoft.com/office/drawing/2014/main" id="{FB9BD2F2-E15D-2D88-BD6C-7C946164EA19}"/>
                    </a:ext>
                  </a:extLst>
                </p:cNvPr>
                <p:cNvSpPr/>
                <p:nvPr/>
              </p:nvSpPr>
              <p:spPr>
                <a:xfrm>
                  <a:off x="10852344" y="7306371"/>
                  <a:ext cx="88997" cy="163672"/>
                </a:xfrm>
                <a:custGeom>
                  <a:avLst/>
                  <a:gdLst>
                    <a:gd name="connsiteX0" fmla="*/ 4947 w 88997"/>
                    <a:gd name="connsiteY0" fmla="*/ 95518 h 163672"/>
                    <a:gd name="connsiteX1" fmla="*/ 83073 w 88997"/>
                    <a:gd name="connsiteY1" fmla="*/ 163522 h 163672"/>
                    <a:gd name="connsiteX2" fmla="*/ 88998 w 88997"/>
                    <a:gd name="connsiteY2" fmla="*/ 161821 h 163672"/>
                    <a:gd name="connsiteX3" fmla="*/ 85898 w 88997"/>
                    <a:gd name="connsiteY3" fmla="*/ 161300 h 163672"/>
                    <a:gd name="connsiteX4" fmla="*/ 79589 w 88997"/>
                    <a:gd name="connsiteY4" fmla="*/ 152165 h 163672"/>
                    <a:gd name="connsiteX5" fmla="*/ 81262 w 88997"/>
                    <a:gd name="connsiteY5" fmla="*/ 148764 h 163672"/>
                    <a:gd name="connsiteX6" fmla="*/ 21049 w 88997"/>
                    <a:gd name="connsiteY6" fmla="*/ 90279 h 163672"/>
                    <a:gd name="connsiteX7" fmla="*/ 41102 w 88997"/>
                    <a:gd name="connsiteY7" fmla="*/ 5679 h 163672"/>
                    <a:gd name="connsiteX8" fmla="*/ 43324 w 88997"/>
                    <a:gd name="connsiteY8" fmla="*/ 0 h 163672"/>
                    <a:gd name="connsiteX9" fmla="*/ 18635 w 88997"/>
                    <a:gd name="connsiteY9" fmla="*/ 8066 h 163672"/>
                    <a:gd name="connsiteX10" fmla="*/ 4947 w 88997"/>
                    <a:gd name="connsiteY10" fmla="*/ 95518 h 163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997" h="163672">
                      <a:moveTo>
                        <a:pt x="4947" y="95518"/>
                      </a:moveTo>
                      <a:cubicBezTo>
                        <a:pt x="15892" y="128492"/>
                        <a:pt x="44339" y="155814"/>
                        <a:pt x="83073" y="163522"/>
                      </a:cubicBezTo>
                      <a:cubicBezTo>
                        <a:pt x="85295" y="164016"/>
                        <a:pt x="87434" y="163248"/>
                        <a:pt x="88998" y="161821"/>
                      </a:cubicBezTo>
                      <a:cubicBezTo>
                        <a:pt x="87956" y="161630"/>
                        <a:pt x="86913" y="161493"/>
                        <a:pt x="85898" y="161300"/>
                      </a:cubicBezTo>
                      <a:cubicBezTo>
                        <a:pt x="81646" y="160505"/>
                        <a:pt x="78821" y="156417"/>
                        <a:pt x="79589" y="152165"/>
                      </a:cubicBezTo>
                      <a:cubicBezTo>
                        <a:pt x="79836" y="150849"/>
                        <a:pt x="80467" y="149752"/>
                        <a:pt x="81262" y="148764"/>
                      </a:cubicBezTo>
                      <a:cubicBezTo>
                        <a:pt x="51032" y="139986"/>
                        <a:pt x="29663" y="117108"/>
                        <a:pt x="21049" y="90279"/>
                      </a:cubicBezTo>
                      <a:cubicBezTo>
                        <a:pt x="12216" y="62655"/>
                        <a:pt x="16879" y="30779"/>
                        <a:pt x="41102" y="5679"/>
                      </a:cubicBezTo>
                      <a:cubicBezTo>
                        <a:pt x="42638" y="4087"/>
                        <a:pt x="43351" y="2030"/>
                        <a:pt x="43324" y="0"/>
                      </a:cubicBezTo>
                      <a:cubicBezTo>
                        <a:pt x="34738" y="1838"/>
                        <a:pt x="26453" y="4389"/>
                        <a:pt x="18635" y="8066"/>
                      </a:cubicBezTo>
                      <a:cubicBezTo>
                        <a:pt x="-896" y="35278"/>
                        <a:pt x="-4380" y="67373"/>
                        <a:pt x="4947" y="9551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01" name="任意多边形: 形状 5400">
                  <a:extLst>
                    <a:ext uri="{FF2B5EF4-FFF2-40B4-BE49-F238E27FC236}">
                      <a16:creationId xmlns:a16="http://schemas.microsoft.com/office/drawing/2014/main" id="{0B827177-8A44-4522-59AF-81A0D4C46091}"/>
                    </a:ext>
                  </a:extLst>
                </p:cNvPr>
                <p:cNvSpPr/>
                <p:nvPr/>
              </p:nvSpPr>
              <p:spPr>
                <a:xfrm>
                  <a:off x="11905001" y="7559761"/>
                  <a:ext cx="3875" cy="9875"/>
                </a:xfrm>
                <a:custGeom>
                  <a:avLst/>
                  <a:gdLst>
                    <a:gd name="connsiteX0" fmla="*/ 3868 w 3875"/>
                    <a:gd name="connsiteY0" fmla="*/ 4197 h 9875"/>
                    <a:gd name="connsiteX1" fmla="*/ 2551 w 3875"/>
                    <a:gd name="connsiteY1" fmla="*/ 0 h 9875"/>
                    <a:gd name="connsiteX2" fmla="*/ 0 w 3875"/>
                    <a:gd name="connsiteY2" fmla="*/ 9875 h 9875"/>
                    <a:gd name="connsiteX3" fmla="*/ 3868 w 3875"/>
                    <a:gd name="connsiteY3" fmla="*/ 4197 h 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75" h="9875">
                      <a:moveTo>
                        <a:pt x="3868" y="4197"/>
                      </a:moveTo>
                      <a:cubicBezTo>
                        <a:pt x="3950" y="2633"/>
                        <a:pt x="3402" y="1207"/>
                        <a:pt x="2551" y="0"/>
                      </a:cubicBezTo>
                      <a:cubicBezTo>
                        <a:pt x="1701" y="3292"/>
                        <a:pt x="851" y="6556"/>
                        <a:pt x="0" y="9875"/>
                      </a:cubicBezTo>
                      <a:cubicBezTo>
                        <a:pt x="2140" y="8806"/>
                        <a:pt x="3731" y="6748"/>
                        <a:pt x="3868" y="419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02" name="任意多边形: 形状 5401">
                  <a:extLst>
                    <a:ext uri="{FF2B5EF4-FFF2-40B4-BE49-F238E27FC236}">
                      <a16:creationId xmlns:a16="http://schemas.microsoft.com/office/drawing/2014/main" id="{7693B1B7-D667-1AB1-66F7-924D1222A679}"/>
                    </a:ext>
                  </a:extLst>
                </p:cNvPr>
                <p:cNvSpPr/>
                <p:nvPr/>
              </p:nvSpPr>
              <p:spPr>
                <a:xfrm>
                  <a:off x="10933634" y="7452127"/>
                  <a:ext cx="960641" cy="117756"/>
                </a:xfrm>
                <a:custGeom>
                  <a:avLst/>
                  <a:gdLst>
                    <a:gd name="connsiteX0" fmla="*/ 9903 w 960641"/>
                    <a:gd name="connsiteY0" fmla="*/ 12527 h 117756"/>
                    <a:gd name="connsiteX1" fmla="*/ 7736 w 960641"/>
                    <a:gd name="connsiteY1" fmla="*/ 16066 h 117756"/>
                    <a:gd name="connsiteX2" fmla="*/ 83585 w 960641"/>
                    <a:gd name="connsiteY2" fmla="*/ 27669 h 117756"/>
                    <a:gd name="connsiteX3" fmla="*/ 267572 w 960641"/>
                    <a:gd name="connsiteY3" fmla="*/ 49286 h 117756"/>
                    <a:gd name="connsiteX4" fmla="*/ 406103 w 960641"/>
                    <a:gd name="connsiteY4" fmla="*/ 74195 h 117756"/>
                    <a:gd name="connsiteX5" fmla="*/ 466508 w 960641"/>
                    <a:gd name="connsiteY5" fmla="*/ 82808 h 117756"/>
                    <a:gd name="connsiteX6" fmla="*/ 717100 w 960641"/>
                    <a:gd name="connsiteY6" fmla="*/ 103930 h 117756"/>
                    <a:gd name="connsiteX7" fmla="*/ 957240 w 960641"/>
                    <a:gd name="connsiteY7" fmla="*/ 117756 h 117756"/>
                    <a:gd name="connsiteX8" fmla="*/ 960641 w 960641"/>
                    <a:gd name="connsiteY8" fmla="*/ 104205 h 117756"/>
                    <a:gd name="connsiteX9" fmla="*/ 718225 w 960641"/>
                    <a:gd name="connsiteY9" fmla="*/ 88322 h 117756"/>
                    <a:gd name="connsiteX10" fmla="*/ 468264 w 960641"/>
                    <a:gd name="connsiteY10" fmla="*/ 65965 h 117756"/>
                    <a:gd name="connsiteX11" fmla="*/ 409011 w 960641"/>
                    <a:gd name="connsiteY11" fmla="*/ 57516 h 117756"/>
                    <a:gd name="connsiteX12" fmla="*/ 269904 w 960641"/>
                    <a:gd name="connsiteY12" fmla="*/ 32717 h 117756"/>
                    <a:gd name="connsiteX13" fmla="*/ 85615 w 960641"/>
                    <a:gd name="connsiteY13" fmla="*/ 11787 h 117756"/>
                    <a:gd name="connsiteX14" fmla="*/ 7489 w 960641"/>
                    <a:gd name="connsiteY14" fmla="*/ 128 h 117756"/>
                    <a:gd name="connsiteX15" fmla="*/ 0 w 960641"/>
                    <a:gd name="connsiteY15" fmla="*/ 3035 h 117756"/>
                    <a:gd name="connsiteX16" fmla="*/ 4691 w 960641"/>
                    <a:gd name="connsiteY16" fmla="*/ 4462 h 117756"/>
                    <a:gd name="connsiteX17" fmla="*/ 9903 w 960641"/>
                    <a:gd name="connsiteY17" fmla="*/ 12527 h 117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960641" h="117756">
                      <a:moveTo>
                        <a:pt x="9903" y="12527"/>
                      </a:moveTo>
                      <a:cubicBezTo>
                        <a:pt x="9601" y="13981"/>
                        <a:pt x="8751" y="15133"/>
                        <a:pt x="7736" y="16066"/>
                      </a:cubicBezTo>
                      <a:cubicBezTo>
                        <a:pt x="32946" y="20675"/>
                        <a:pt x="58238" y="24432"/>
                        <a:pt x="83585" y="27669"/>
                      </a:cubicBezTo>
                      <a:cubicBezTo>
                        <a:pt x="144896" y="35515"/>
                        <a:pt x="206453" y="40645"/>
                        <a:pt x="267572" y="49286"/>
                      </a:cubicBezTo>
                      <a:cubicBezTo>
                        <a:pt x="313932" y="55787"/>
                        <a:pt x="359880" y="66184"/>
                        <a:pt x="406103" y="74195"/>
                      </a:cubicBezTo>
                      <a:cubicBezTo>
                        <a:pt x="426156" y="77678"/>
                        <a:pt x="446264" y="80696"/>
                        <a:pt x="466508" y="82808"/>
                      </a:cubicBezTo>
                      <a:cubicBezTo>
                        <a:pt x="549737" y="91257"/>
                        <a:pt x="633378" y="98198"/>
                        <a:pt x="717100" y="103930"/>
                      </a:cubicBezTo>
                      <a:cubicBezTo>
                        <a:pt x="797174" y="109444"/>
                        <a:pt x="877303" y="113806"/>
                        <a:pt x="957240" y="117756"/>
                      </a:cubicBezTo>
                      <a:cubicBezTo>
                        <a:pt x="958337" y="113230"/>
                        <a:pt x="959489" y="108704"/>
                        <a:pt x="960641" y="104205"/>
                      </a:cubicBezTo>
                      <a:cubicBezTo>
                        <a:pt x="879963" y="99597"/>
                        <a:pt x="799067" y="94412"/>
                        <a:pt x="718225" y="88322"/>
                      </a:cubicBezTo>
                      <a:cubicBezTo>
                        <a:pt x="634722" y="82040"/>
                        <a:pt x="551274" y="74798"/>
                        <a:pt x="468264" y="65965"/>
                      </a:cubicBezTo>
                      <a:cubicBezTo>
                        <a:pt x="448431" y="63908"/>
                        <a:pt x="428707" y="60917"/>
                        <a:pt x="409011" y="57516"/>
                      </a:cubicBezTo>
                      <a:cubicBezTo>
                        <a:pt x="362596" y="49506"/>
                        <a:pt x="316456" y="39164"/>
                        <a:pt x="269904" y="32717"/>
                      </a:cubicBezTo>
                      <a:cubicBezTo>
                        <a:pt x="208675" y="24323"/>
                        <a:pt x="147035" y="19385"/>
                        <a:pt x="85615" y="11787"/>
                      </a:cubicBezTo>
                      <a:cubicBezTo>
                        <a:pt x="59527" y="8549"/>
                        <a:pt x="33467" y="4819"/>
                        <a:pt x="7489" y="128"/>
                      </a:cubicBezTo>
                      <a:cubicBezTo>
                        <a:pt x="4554" y="-421"/>
                        <a:pt x="1756" y="841"/>
                        <a:pt x="0" y="3035"/>
                      </a:cubicBezTo>
                      <a:cubicBezTo>
                        <a:pt x="1591" y="3502"/>
                        <a:pt x="3072" y="4106"/>
                        <a:pt x="4691" y="4462"/>
                      </a:cubicBezTo>
                      <a:cubicBezTo>
                        <a:pt x="8339" y="5203"/>
                        <a:pt x="10699" y="8851"/>
                        <a:pt x="9903" y="1252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03" name="任意多边形: 形状 5402">
                  <a:extLst>
                    <a:ext uri="{FF2B5EF4-FFF2-40B4-BE49-F238E27FC236}">
                      <a16:creationId xmlns:a16="http://schemas.microsoft.com/office/drawing/2014/main" id="{938CCA8A-1594-9227-58DF-5427CB99D55C}"/>
                    </a:ext>
                  </a:extLst>
                </p:cNvPr>
                <p:cNvSpPr/>
                <p:nvPr/>
              </p:nvSpPr>
              <p:spPr>
                <a:xfrm>
                  <a:off x="10931788" y="7455081"/>
                  <a:ext cx="11875" cy="13084"/>
                </a:xfrm>
                <a:custGeom>
                  <a:avLst/>
                  <a:gdLst>
                    <a:gd name="connsiteX0" fmla="*/ 6455 w 11875"/>
                    <a:gd name="connsiteY0" fmla="*/ 12563 h 13084"/>
                    <a:gd name="connsiteX1" fmla="*/ 9554 w 11875"/>
                    <a:gd name="connsiteY1" fmla="*/ 13084 h 13084"/>
                    <a:gd name="connsiteX2" fmla="*/ 11722 w 11875"/>
                    <a:gd name="connsiteY2" fmla="*/ 9546 h 13084"/>
                    <a:gd name="connsiteX3" fmla="*/ 6482 w 11875"/>
                    <a:gd name="connsiteY3" fmla="*/ 1426 h 13084"/>
                    <a:gd name="connsiteX4" fmla="*/ 1791 w 11875"/>
                    <a:gd name="connsiteY4" fmla="*/ 0 h 13084"/>
                    <a:gd name="connsiteX5" fmla="*/ 118 w 11875"/>
                    <a:gd name="connsiteY5" fmla="*/ 3402 h 13084"/>
                    <a:gd name="connsiteX6" fmla="*/ 6455 w 11875"/>
                    <a:gd name="connsiteY6" fmla="*/ 12563 h 13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875" h="13084">
                      <a:moveTo>
                        <a:pt x="6455" y="12563"/>
                      </a:moveTo>
                      <a:cubicBezTo>
                        <a:pt x="7497" y="12756"/>
                        <a:pt x="8539" y="12893"/>
                        <a:pt x="9554" y="13084"/>
                      </a:cubicBezTo>
                      <a:cubicBezTo>
                        <a:pt x="10570" y="12152"/>
                        <a:pt x="11420" y="11000"/>
                        <a:pt x="11722" y="9546"/>
                      </a:cubicBezTo>
                      <a:cubicBezTo>
                        <a:pt x="12517" y="5870"/>
                        <a:pt x="10158" y="2221"/>
                        <a:pt x="6482" y="1426"/>
                      </a:cubicBezTo>
                      <a:cubicBezTo>
                        <a:pt x="4864" y="1042"/>
                        <a:pt x="3355" y="439"/>
                        <a:pt x="1791" y="0"/>
                      </a:cubicBezTo>
                      <a:cubicBezTo>
                        <a:pt x="996" y="987"/>
                        <a:pt x="365" y="2084"/>
                        <a:pt x="118" y="3402"/>
                      </a:cubicBezTo>
                      <a:cubicBezTo>
                        <a:pt x="-623" y="7680"/>
                        <a:pt x="2203" y="11795"/>
                        <a:pt x="6455" y="1256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04" name="任意多边形: 形状 5403">
                  <a:extLst>
                    <a:ext uri="{FF2B5EF4-FFF2-40B4-BE49-F238E27FC236}">
                      <a16:creationId xmlns:a16="http://schemas.microsoft.com/office/drawing/2014/main" id="{9D4A8899-E404-F5EB-4AD7-54AC8E31F977}"/>
                    </a:ext>
                  </a:extLst>
                </p:cNvPr>
                <p:cNvSpPr/>
                <p:nvPr/>
              </p:nvSpPr>
              <p:spPr>
                <a:xfrm>
                  <a:off x="11907435" y="6291041"/>
                  <a:ext cx="356996" cy="1038270"/>
                </a:xfrm>
                <a:custGeom>
                  <a:avLst/>
                  <a:gdLst>
                    <a:gd name="connsiteX0" fmla="*/ 118211 w 356996"/>
                    <a:gd name="connsiteY0" fmla="*/ 670427 h 1038270"/>
                    <a:gd name="connsiteX1" fmla="*/ 364 w 356996"/>
                    <a:gd name="connsiteY1" fmla="*/ 1029238 h 1038270"/>
                    <a:gd name="connsiteX2" fmla="*/ 4616 w 356996"/>
                    <a:gd name="connsiteY2" fmla="*/ 1037906 h 1038270"/>
                    <a:gd name="connsiteX3" fmla="*/ 13284 w 356996"/>
                    <a:gd name="connsiteY3" fmla="*/ 1033655 h 1038270"/>
                    <a:gd name="connsiteX4" fmla="*/ 177602 w 356996"/>
                    <a:gd name="connsiteY4" fmla="*/ 542238 h 1038270"/>
                    <a:gd name="connsiteX5" fmla="*/ 286260 w 356996"/>
                    <a:gd name="connsiteY5" fmla="*/ 214480 h 1038270"/>
                    <a:gd name="connsiteX6" fmla="*/ 356541 w 356996"/>
                    <a:gd name="connsiteY6" fmla="*/ 10496 h 1038270"/>
                    <a:gd name="connsiteX7" fmla="*/ 351768 w 356996"/>
                    <a:gd name="connsiteY7" fmla="*/ 456 h 1038270"/>
                    <a:gd name="connsiteX8" fmla="*/ 341727 w 356996"/>
                    <a:gd name="connsiteY8" fmla="*/ 5229 h 1038270"/>
                    <a:gd name="connsiteX9" fmla="*/ 236032 w 356996"/>
                    <a:gd name="connsiteY9" fmla="*/ 311452 h 1038270"/>
                    <a:gd name="connsiteX10" fmla="*/ 118211 w 356996"/>
                    <a:gd name="connsiteY10" fmla="*/ 670427 h 1038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56996" h="1038270">
                      <a:moveTo>
                        <a:pt x="118211" y="670427"/>
                      </a:moveTo>
                      <a:cubicBezTo>
                        <a:pt x="79286" y="790141"/>
                        <a:pt x="40524" y="909909"/>
                        <a:pt x="364" y="1029238"/>
                      </a:cubicBezTo>
                      <a:cubicBezTo>
                        <a:pt x="-843" y="1032804"/>
                        <a:pt x="1050" y="1036672"/>
                        <a:pt x="4616" y="1037906"/>
                      </a:cubicBezTo>
                      <a:cubicBezTo>
                        <a:pt x="8182" y="1039114"/>
                        <a:pt x="12050" y="1037221"/>
                        <a:pt x="13284" y="1033655"/>
                      </a:cubicBezTo>
                      <a:cubicBezTo>
                        <a:pt x="69465" y="870297"/>
                        <a:pt x="123643" y="706309"/>
                        <a:pt x="177602" y="542238"/>
                      </a:cubicBezTo>
                      <a:cubicBezTo>
                        <a:pt x="213565" y="432894"/>
                        <a:pt x="249392" y="323522"/>
                        <a:pt x="286260" y="214480"/>
                      </a:cubicBezTo>
                      <a:cubicBezTo>
                        <a:pt x="309276" y="146367"/>
                        <a:pt x="332593" y="78335"/>
                        <a:pt x="356541" y="10496"/>
                      </a:cubicBezTo>
                      <a:cubicBezTo>
                        <a:pt x="357995" y="6409"/>
                        <a:pt x="355855" y="1910"/>
                        <a:pt x="351768" y="456"/>
                      </a:cubicBezTo>
                      <a:cubicBezTo>
                        <a:pt x="347681" y="-998"/>
                        <a:pt x="343181" y="1142"/>
                        <a:pt x="341727" y="5229"/>
                      </a:cubicBezTo>
                      <a:cubicBezTo>
                        <a:pt x="305407" y="106947"/>
                        <a:pt x="270267" y="209049"/>
                        <a:pt x="236032" y="311452"/>
                      </a:cubicBezTo>
                      <a:cubicBezTo>
                        <a:pt x="196091" y="430864"/>
                        <a:pt x="157165" y="550632"/>
                        <a:pt x="118211" y="67042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05" name="任意多边形: 形状 5404">
                  <a:extLst>
                    <a:ext uri="{FF2B5EF4-FFF2-40B4-BE49-F238E27FC236}">
                      <a16:creationId xmlns:a16="http://schemas.microsoft.com/office/drawing/2014/main" id="{F69C3670-277D-B04C-88AA-A40149406F5B}"/>
                    </a:ext>
                  </a:extLst>
                </p:cNvPr>
                <p:cNvSpPr/>
                <p:nvPr/>
              </p:nvSpPr>
              <p:spPr>
                <a:xfrm>
                  <a:off x="12018031" y="6954363"/>
                  <a:ext cx="57283" cy="138495"/>
                </a:xfrm>
                <a:custGeom>
                  <a:avLst/>
                  <a:gdLst>
                    <a:gd name="connsiteX0" fmla="*/ 52193 w 57283"/>
                    <a:gd name="connsiteY0" fmla="*/ 495 h 138495"/>
                    <a:gd name="connsiteX1" fmla="*/ 42071 w 57283"/>
                    <a:gd name="connsiteY1" fmla="*/ 5103 h 138495"/>
                    <a:gd name="connsiteX2" fmla="*/ 19659 w 57283"/>
                    <a:gd name="connsiteY2" fmla="*/ 66908 h 138495"/>
                    <a:gd name="connsiteX3" fmla="*/ 374 w 57283"/>
                    <a:gd name="connsiteY3" fmla="*/ 129453 h 138495"/>
                    <a:gd name="connsiteX4" fmla="*/ 4626 w 57283"/>
                    <a:gd name="connsiteY4" fmla="*/ 138121 h 138495"/>
                    <a:gd name="connsiteX5" fmla="*/ 13295 w 57283"/>
                    <a:gd name="connsiteY5" fmla="*/ 133896 h 138495"/>
                    <a:gd name="connsiteX6" fmla="*/ 35707 w 57283"/>
                    <a:gd name="connsiteY6" fmla="*/ 72339 h 138495"/>
                    <a:gd name="connsiteX7" fmla="*/ 56774 w 57283"/>
                    <a:gd name="connsiteY7" fmla="*/ 10672 h 138495"/>
                    <a:gd name="connsiteX8" fmla="*/ 52193 w 57283"/>
                    <a:gd name="connsiteY8" fmla="*/ 495 h 138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283" h="138495">
                      <a:moveTo>
                        <a:pt x="52193" y="495"/>
                      </a:moveTo>
                      <a:cubicBezTo>
                        <a:pt x="48133" y="-1014"/>
                        <a:pt x="43607" y="1043"/>
                        <a:pt x="42071" y="5103"/>
                      </a:cubicBezTo>
                      <a:cubicBezTo>
                        <a:pt x="34198" y="25485"/>
                        <a:pt x="26490" y="46059"/>
                        <a:pt x="19659" y="66908"/>
                      </a:cubicBezTo>
                      <a:cubicBezTo>
                        <a:pt x="12856" y="87674"/>
                        <a:pt x="6930" y="108686"/>
                        <a:pt x="374" y="129453"/>
                      </a:cubicBezTo>
                      <a:cubicBezTo>
                        <a:pt x="-860" y="133019"/>
                        <a:pt x="1060" y="136887"/>
                        <a:pt x="4626" y="138121"/>
                      </a:cubicBezTo>
                      <a:cubicBezTo>
                        <a:pt x="8192" y="139355"/>
                        <a:pt x="12060" y="137435"/>
                        <a:pt x="13295" y="133896"/>
                      </a:cubicBezTo>
                      <a:cubicBezTo>
                        <a:pt x="20866" y="113460"/>
                        <a:pt x="28575" y="92995"/>
                        <a:pt x="35707" y="72339"/>
                      </a:cubicBezTo>
                      <a:cubicBezTo>
                        <a:pt x="42812" y="51765"/>
                        <a:pt x="49340" y="31026"/>
                        <a:pt x="56774" y="10672"/>
                      </a:cubicBezTo>
                      <a:cubicBezTo>
                        <a:pt x="58310" y="6557"/>
                        <a:pt x="56253" y="2031"/>
                        <a:pt x="52193" y="49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06" name="任意多边形: 形状 5405">
                  <a:extLst>
                    <a:ext uri="{FF2B5EF4-FFF2-40B4-BE49-F238E27FC236}">
                      <a16:creationId xmlns:a16="http://schemas.microsoft.com/office/drawing/2014/main" id="{99A6E2C3-A93A-B358-7CB0-4CEB15BBFF49}"/>
                    </a:ext>
                  </a:extLst>
                </p:cNvPr>
                <p:cNvSpPr/>
                <p:nvPr/>
              </p:nvSpPr>
              <p:spPr>
                <a:xfrm>
                  <a:off x="11821188" y="7414371"/>
                  <a:ext cx="48984" cy="114893"/>
                </a:xfrm>
                <a:custGeom>
                  <a:avLst/>
                  <a:gdLst>
                    <a:gd name="connsiteX0" fmla="*/ 200 w 48984"/>
                    <a:gd name="connsiteY0" fmla="*/ 9053 h 114893"/>
                    <a:gd name="connsiteX1" fmla="*/ 12517 w 48984"/>
                    <a:gd name="connsiteY1" fmla="*/ 50859 h 114893"/>
                    <a:gd name="connsiteX2" fmla="*/ 21871 w 48984"/>
                    <a:gd name="connsiteY2" fmla="*/ 74752 h 114893"/>
                    <a:gd name="connsiteX3" fmla="*/ 35614 w 48984"/>
                    <a:gd name="connsiteY3" fmla="*/ 110029 h 114893"/>
                    <a:gd name="connsiteX4" fmla="*/ 44119 w 48984"/>
                    <a:gd name="connsiteY4" fmla="*/ 114611 h 114893"/>
                    <a:gd name="connsiteX5" fmla="*/ 48699 w 48984"/>
                    <a:gd name="connsiteY5" fmla="*/ 106107 h 114893"/>
                    <a:gd name="connsiteX6" fmla="*/ 42637 w 48984"/>
                    <a:gd name="connsiteY6" fmla="*/ 85286 h 114893"/>
                    <a:gd name="connsiteX7" fmla="*/ 31390 w 48984"/>
                    <a:gd name="connsiteY7" fmla="*/ 52944 h 114893"/>
                    <a:gd name="connsiteX8" fmla="*/ 15507 w 48984"/>
                    <a:gd name="connsiteY8" fmla="*/ 5459 h 114893"/>
                    <a:gd name="connsiteX9" fmla="*/ 10487 w 48984"/>
                    <a:gd name="connsiteY9" fmla="*/ 0 h 114893"/>
                    <a:gd name="connsiteX10" fmla="*/ 4177 w 48984"/>
                    <a:gd name="connsiteY10" fmla="*/ 741 h 114893"/>
                    <a:gd name="connsiteX11" fmla="*/ 3958 w 48984"/>
                    <a:gd name="connsiteY11" fmla="*/ 603 h 114893"/>
                    <a:gd name="connsiteX12" fmla="*/ 200 w 48984"/>
                    <a:gd name="connsiteY12" fmla="*/ 9053 h 1148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8984" h="114893">
                      <a:moveTo>
                        <a:pt x="200" y="9053"/>
                      </a:moveTo>
                      <a:cubicBezTo>
                        <a:pt x="3354" y="23372"/>
                        <a:pt x="7551" y="37253"/>
                        <a:pt x="12517" y="50859"/>
                      </a:cubicBezTo>
                      <a:cubicBezTo>
                        <a:pt x="15452" y="58896"/>
                        <a:pt x="18634" y="66824"/>
                        <a:pt x="21871" y="74752"/>
                      </a:cubicBezTo>
                      <a:cubicBezTo>
                        <a:pt x="26617" y="86438"/>
                        <a:pt x="31527" y="98014"/>
                        <a:pt x="35614" y="110029"/>
                      </a:cubicBezTo>
                      <a:cubicBezTo>
                        <a:pt x="36712" y="113623"/>
                        <a:pt x="40497" y="115681"/>
                        <a:pt x="44119" y="114611"/>
                      </a:cubicBezTo>
                      <a:cubicBezTo>
                        <a:pt x="47740" y="113541"/>
                        <a:pt x="49770" y="109728"/>
                        <a:pt x="48699" y="106107"/>
                      </a:cubicBezTo>
                      <a:cubicBezTo>
                        <a:pt x="46862" y="99084"/>
                        <a:pt x="44859" y="92144"/>
                        <a:pt x="42637" y="85286"/>
                      </a:cubicBezTo>
                      <a:cubicBezTo>
                        <a:pt x="39126" y="74423"/>
                        <a:pt x="35340" y="63670"/>
                        <a:pt x="31390" y="52944"/>
                      </a:cubicBezTo>
                      <a:cubicBezTo>
                        <a:pt x="25629" y="37335"/>
                        <a:pt x="19567" y="21836"/>
                        <a:pt x="15507" y="5459"/>
                      </a:cubicBezTo>
                      <a:cubicBezTo>
                        <a:pt x="14876" y="2771"/>
                        <a:pt x="12901" y="878"/>
                        <a:pt x="10487" y="0"/>
                      </a:cubicBezTo>
                      <a:cubicBezTo>
                        <a:pt x="8649" y="1207"/>
                        <a:pt x="6345" y="1619"/>
                        <a:pt x="4177" y="741"/>
                      </a:cubicBezTo>
                      <a:cubicBezTo>
                        <a:pt x="4095" y="713"/>
                        <a:pt x="4040" y="631"/>
                        <a:pt x="3958" y="603"/>
                      </a:cubicBezTo>
                      <a:cubicBezTo>
                        <a:pt x="1050" y="2277"/>
                        <a:pt x="-596" y="5624"/>
                        <a:pt x="200" y="905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07" name="任意多边形: 形状 5406">
                  <a:extLst>
                    <a:ext uri="{FF2B5EF4-FFF2-40B4-BE49-F238E27FC236}">
                      <a16:creationId xmlns:a16="http://schemas.microsoft.com/office/drawing/2014/main" id="{C7DA88FF-5513-BA25-F9B4-8886830401A0}"/>
                    </a:ext>
                  </a:extLst>
                </p:cNvPr>
                <p:cNvSpPr/>
                <p:nvPr/>
              </p:nvSpPr>
              <p:spPr>
                <a:xfrm>
                  <a:off x="11825119" y="7413819"/>
                  <a:ext cx="6528" cy="1768"/>
                </a:xfrm>
                <a:custGeom>
                  <a:avLst/>
                  <a:gdLst>
                    <a:gd name="connsiteX0" fmla="*/ 6528 w 6528"/>
                    <a:gd name="connsiteY0" fmla="*/ 553 h 1768"/>
                    <a:gd name="connsiteX1" fmla="*/ 2112 w 6528"/>
                    <a:gd name="connsiteY1" fmla="*/ 168 h 1768"/>
                    <a:gd name="connsiteX2" fmla="*/ 0 w 6528"/>
                    <a:gd name="connsiteY2" fmla="*/ 1129 h 1768"/>
                    <a:gd name="connsiteX3" fmla="*/ 219 w 6528"/>
                    <a:gd name="connsiteY3" fmla="*/ 1266 h 1768"/>
                    <a:gd name="connsiteX4" fmla="*/ 6528 w 6528"/>
                    <a:gd name="connsiteY4" fmla="*/ 553 h 1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28" h="1768">
                      <a:moveTo>
                        <a:pt x="6528" y="553"/>
                      </a:moveTo>
                      <a:cubicBezTo>
                        <a:pt x="5157" y="59"/>
                        <a:pt x="3675" y="-188"/>
                        <a:pt x="2112" y="168"/>
                      </a:cubicBezTo>
                      <a:cubicBezTo>
                        <a:pt x="1317" y="361"/>
                        <a:pt x="658" y="745"/>
                        <a:pt x="0" y="1129"/>
                      </a:cubicBezTo>
                      <a:cubicBezTo>
                        <a:pt x="82" y="1156"/>
                        <a:pt x="137" y="1239"/>
                        <a:pt x="219" y="1266"/>
                      </a:cubicBezTo>
                      <a:cubicBezTo>
                        <a:pt x="2414" y="2198"/>
                        <a:pt x="4718" y="1760"/>
                        <a:pt x="6528" y="55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08" name="任意多边形: 形状 5407">
                  <a:extLst>
                    <a:ext uri="{FF2B5EF4-FFF2-40B4-BE49-F238E27FC236}">
                      <a16:creationId xmlns:a16="http://schemas.microsoft.com/office/drawing/2014/main" id="{72E720E4-B503-3020-0646-42298630D1BA}"/>
                    </a:ext>
                  </a:extLst>
                </p:cNvPr>
                <p:cNvSpPr/>
                <p:nvPr/>
              </p:nvSpPr>
              <p:spPr>
                <a:xfrm>
                  <a:off x="11008729" y="7346765"/>
                  <a:ext cx="759911" cy="111007"/>
                </a:xfrm>
                <a:custGeom>
                  <a:avLst/>
                  <a:gdLst>
                    <a:gd name="connsiteX0" fmla="*/ 753735 w 759911"/>
                    <a:gd name="connsiteY0" fmla="*/ 97425 h 111007"/>
                    <a:gd name="connsiteX1" fmla="*/ 396434 w 759911"/>
                    <a:gd name="connsiteY1" fmla="*/ 50790 h 111007"/>
                    <a:gd name="connsiteX2" fmla="*/ 158187 w 759911"/>
                    <a:gd name="connsiteY2" fmla="*/ 17351 h 111007"/>
                    <a:gd name="connsiteX3" fmla="*/ 8682 w 759911"/>
                    <a:gd name="connsiteY3" fmla="*/ 41 h 111007"/>
                    <a:gd name="connsiteX4" fmla="*/ 41 w 759911"/>
                    <a:gd name="connsiteY4" fmla="*/ 7036 h 111007"/>
                    <a:gd name="connsiteX5" fmla="*/ 7036 w 759911"/>
                    <a:gd name="connsiteY5" fmla="*/ 15650 h 111007"/>
                    <a:gd name="connsiteX6" fmla="*/ 319651 w 759911"/>
                    <a:gd name="connsiteY6" fmla="*/ 56716 h 111007"/>
                    <a:gd name="connsiteX7" fmla="*/ 528107 w 759911"/>
                    <a:gd name="connsiteY7" fmla="*/ 85876 h 111007"/>
                    <a:gd name="connsiteX8" fmla="*/ 752446 w 759911"/>
                    <a:gd name="connsiteY8" fmla="*/ 110977 h 111007"/>
                    <a:gd name="connsiteX9" fmla="*/ 759880 w 759911"/>
                    <a:gd name="connsiteY9" fmla="*/ 104832 h 111007"/>
                    <a:gd name="connsiteX10" fmla="*/ 753735 w 759911"/>
                    <a:gd name="connsiteY10" fmla="*/ 97425 h 111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59911" h="111007">
                      <a:moveTo>
                        <a:pt x="753735" y="97425"/>
                      </a:moveTo>
                      <a:cubicBezTo>
                        <a:pt x="634132" y="85739"/>
                        <a:pt x="515297" y="68182"/>
                        <a:pt x="396434" y="50790"/>
                      </a:cubicBezTo>
                      <a:cubicBezTo>
                        <a:pt x="317073" y="39159"/>
                        <a:pt x="237685" y="27638"/>
                        <a:pt x="158187" y="17351"/>
                      </a:cubicBezTo>
                      <a:cubicBezTo>
                        <a:pt x="108425" y="10905"/>
                        <a:pt x="58608" y="5061"/>
                        <a:pt x="8682" y="41"/>
                      </a:cubicBezTo>
                      <a:cubicBezTo>
                        <a:pt x="4375" y="-398"/>
                        <a:pt x="507" y="2729"/>
                        <a:pt x="41" y="7036"/>
                      </a:cubicBezTo>
                      <a:cubicBezTo>
                        <a:pt x="-398" y="11343"/>
                        <a:pt x="2729" y="15211"/>
                        <a:pt x="7036" y="15650"/>
                      </a:cubicBezTo>
                      <a:cubicBezTo>
                        <a:pt x="111580" y="26678"/>
                        <a:pt x="215602" y="41711"/>
                        <a:pt x="319651" y="56716"/>
                      </a:cubicBezTo>
                      <a:cubicBezTo>
                        <a:pt x="389082" y="66728"/>
                        <a:pt x="458539" y="76741"/>
                        <a:pt x="528107" y="85876"/>
                      </a:cubicBezTo>
                      <a:cubicBezTo>
                        <a:pt x="602695" y="95697"/>
                        <a:pt x="677447" y="104365"/>
                        <a:pt x="752446" y="110977"/>
                      </a:cubicBezTo>
                      <a:cubicBezTo>
                        <a:pt x="756204" y="111333"/>
                        <a:pt x="759523" y="108562"/>
                        <a:pt x="759880" y="104832"/>
                      </a:cubicBezTo>
                      <a:cubicBezTo>
                        <a:pt x="760236" y="101101"/>
                        <a:pt x="757493" y="97754"/>
                        <a:pt x="753735" y="9742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09" name="任意多边形: 形状 5408">
                  <a:extLst>
                    <a:ext uri="{FF2B5EF4-FFF2-40B4-BE49-F238E27FC236}">
                      <a16:creationId xmlns:a16="http://schemas.microsoft.com/office/drawing/2014/main" id="{9E8D4785-7997-6609-9925-3E0B890C045B}"/>
                    </a:ext>
                  </a:extLst>
                </p:cNvPr>
                <p:cNvSpPr/>
                <p:nvPr/>
              </p:nvSpPr>
              <p:spPr>
                <a:xfrm>
                  <a:off x="11246218" y="7441306"/>
                  <a:ext cx="491153" cy="68515"/>
                </a:xfrm>
                <a:custGeom>
                  <a:avLst/>
                  <a:gdLst>
                    <a:gd name="connsiteX0" fmla="*/ 485605 w 491153"/>
                    <a:gd name="connsiteY0" fmla="*/ 54977 h 68515"/>
                    <a:gd name="connsiteX1" fmla="*/ 295364 w 491153"/>
                    <a:gd name="connsiteY1" fmla="*/ 26119 h 68515"/>
                    <a:gd name="connsiteX2" fmla="*/ 180671 w 491153"/>
                    <a:gd name="connsiteY2" fmla="*/ 14433 h 68515"/>
                    <a:gd name="connsiteX3" fmla="*/ 8562 w 491153"/>
                    <a:gd name="connsiteY3" fmla="*/ 31 h 68515"/>
                    <a:gd name="connsiteX4" fmla="*/ 31 w 491153"/>
                    <a:gd name="connsiteY4" fmla="*/ 7163 h 68515"/>
                    <a:gd name="connsiteX5" fmla="*/ 7163 w 491153"/>
                    <a:gd name="connsiteY5" fmla="*/ 15695 h 68515"/>
                    <a:gd name="connsiteX6" fmla="*/ 179135 w 491153"/>
                    <a:gd name="connsiteY6" fmla="*/ 31304 h 68515"/>
                    <a:gd name="connsiteX7" fmla="*/ 293554 w 491153"/>
                    <a:gd name="connsiteY7" fmla="*/ 42524 h 68515"/>
                    <a:gd name="connsiteX8" fmla="*/ 483054 w 491153"/>
                    <a:gd name="connsiteY8" fmla="*/ 68392 h 68515"/>
                    <a:gd name="connsiteX9" fmla="*/ 491037 w 491153"/>
                    <a:gd name="connsiteY9" fmla="*/ 62960 h 68515"/>
                    <a:gd name="connsiteX10" fmla="*/ 485605 w 491153"/>
                    <a:gd name="connsiteY10" fmla="*/ 54977 h 68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91153" h="68515">
                      <a:moveTo>
                        <a:pt x="485605" y="54977"/>
                      </a:moveTo>
                      <a:cubicBezTo>
                        <a:pt x="425996" y="43209"/>
                        <a:pt x="361338" y="33745"/>
                        <a:pt x="295364" y="26119"/>
                      </a:cubicBezTo>
                      <a:cubicBezTo>
                        <a:pt x="257316" y="21702"/>
                        <a:pt x="218829" y="17890"/>
                        <a:pt x="180671" y="14433"/>
                      </a:cubicBezTo>
                      <a:cubicBezTo>
                        <a:pt x="121637" y="9111"/>
                        <a:pt x="63344" y="4722"/>
                        <a:pt x="8562" y="31"/>
                      </a:cubicBezTo>
                      <a:cubicBezTo>
                        <a:pt x="4256" y="-353"/>
                        <a:pt x="415" y="2829"/>
                        <a:pt x="31" y="7163"/>
                      </a:cubicBezTo>
                      <a:cubicBezTo>
                        <a:pt x="-353" y="11470"/>
                        <a:pt x="2857" y="15311"/>
                        <a:pt x="7163" y="15695"/>
                      </a:cubicBezTo>
                      <a:cubicBezTo>
                        <a:pt x="61918" y="20770"/>
                        <a:pt x="120129" y="25872"/>
                        <a:pt x="179135" y="31304"/>
                      </a:cubicBezTo>
                      <a:cubicBezTo>
                        <a:pt x="217183" y="34815"/>
                        <a:pt x="255560" y="38464"/>
                        <a:pt x="293554" y="42524"/>
                      </a:cubicBezTo>
                      <a:cubicBezTo>
                        <a:pt x="359199" y="49518"/>
                        <a:pt x="423636" y="57556"/>
                        <a:pt x="483054" y="68392"/>
                      </a:cubicBezTo>
                      <a:cubicBezTo>
                        <a:pt x="486757" y="69105"/>
                        <a:pt x="490324" y="66663"/>
                        <a:pt x="491037" y="62960"/>
                      </a:cubicBezTo>
                      <a:cubicBezTo>
                        <a:pt x="491723" y="59257"/>
                        <a:pt x="489308" y="55690"/>
                        <a:pt x="485605" y="5497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10" name="任意多边形: 形状 5409">
                  <a:extLst>
                    <a:ext uri="{FF2B5EF4-FFF2-40B4-BE49-F238E27FC236}">
                      <a16:creationId xmlns:a16="http://schemas.microsoft.com/office/drawing/2014/main" id="{C7C85CC8-B53A-10E4-FF53-49E38D64CFEF}"/>
                    </a:ext>
                  </a:extLst>
                </p:cNvPr>
                <p:cNvSpPr/>
                <p:nvPr/>
              </p:nvSpPr>
              <p:spPr>
                <a:xfrm>
                  <a:off x="11013524" y="7414105"/>
                  <a:ext cx="114539" cy="28018"/>
                </a:xfrm>
                <a:custGeom>
                  <a:avLst/>
                  <a:gdLst>
                    <a:gd name="connsiteX0" fmla="*/ 108513 w 114539"/>
                    <a:gd name="connsiteY0" fmla="*/ 14421 h 28018"/>
                    <a:gd name="connsiteX1" fmla="*/ 60589 w 114539"/>
                    <a:gd name="connsiteY1" fmla="*/ 7618 h 28018"/>
                    <a:gd name="connsiteX2" fmla="*/ 29015 w 114539"/>
                    <a:gd name="connsiteY2" fmla="*/ 3475 h 28018"/>
                    <a:gd name="connsiteX3" fmla="*/ 9538 w 114539"/>
                    <a:gd name="connsiteY3" fmla="*/ 184 h 28018"/>
                    <a:gd name="connsiteX4" fmla="*/ 184 w 114539"/>
                    <a:gd name="connsiteY4" fmla="*/ 6191 h 28018"/>
                    <a:gd name="connsiteX5" fmla="*/ 6191 w 114539"/>
                    <a:gd name="connsiteY5" fmla="*/ 15546 h 28018"/>
                    <a:gd name="connsiteX6" fmla="*/ 46516 w 114539"/>
                    <a:gd name="connsiteY6" fmla="*/ 22925 h 28018"/>
                    <a:gd name="connsiteX7" fmla="*/ 70766 w 114539"/>
                    <a:gd name="connsiteY7" fmla="*/ 25421 h 28018"/>
                    <a:gd name="connsiteX8" fmla="*/ 106922 w 114539"/>
                    <a:gd name="connsiteY8" fmla="*/ 27972 h 28018"/>
                    <a:gd name="connsiteX9" fmla="*/ 114493 w 114539"/>
                    <a:gd name="connsiteY9" fmla="*/ 21992 h 28018"/>
                    <a:gd name="connsiteX10" fmla="*/ 108513 w 114539"/>
                    <a:gd name="connsiteY10" fmla="*/ 14421 h 28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4539" h="28018">
                      <a:moveTo>
                        <a:pt x="108513" y="14421"/>
                      </a:moveTo>
                      <a:cubicBezTo>
                        <a:pt x="92547" y="12034"/>
                        <a:pt x="76582" y="9675"/>
                        <a:pt x="60589" y="7618"/>
                      </a:cubicBezTo>
                      <a:cubicBezTo>
                        <a:pt x="50055" y="6246"/>
                        <a:pt x="39521" y="5067"/>
                        <a:pt x="29015" y="3475"/>
                      </a:cubicBezTo>
                      <a:cubicBezTo>
                        <a:pt x="22513" y="2488"/>
                        <a:pt x="16012" y="1473"/>
                        <a:pt x="9538" y="184"/>
                      </a:cubicBezTo>
                      <a:cubicBezTo>
                        <a:pt x="5286" y="-749"/>
                        <a:pt x="1116" y="1966"/>
                        <a:pt x="184" y="6191"/>
                      </a:cubicBezTo>
                      <a:cubicBezTo>
                        <a:pt x="-749" y="10416"/>
                        <a:pt x="1967" y="14613"/>
                        <a:pt x="6191" y="15546"/>
                      </a:cubicBezTo>
                      <a:cubicBezTo>
                        <a:pt x="19523" y="18645"/>
                        <a:pt x="32965" y="21169"/>
                        <a:pt x="46516" y="22925"/>
                      </a:cubicBezTo>
                      <a:cubicBezTo>
                        <a:pt x="54554" y="23967"/>
                        <a:pt x="62646" y="24763"/>
                        <a:pt x="70766" y="25421"/>
                      </a:cubicBezTo>
                      <a:cubicBezTo>
                        <a:pt x="82809" y="26409"/>
                        <a:pt x="94851" y="27012"/>
                        <a:pt x="106922" y="27972"/>
                      </a:cubicBezTo>
                      <a:cubicBezTo>
                        <a:pt x="110652" y="28411"/>
                        <a:pt x="114054" y="25723"/>
                        <a:pt x="114493" y="21992"/>
                      </a:cubicBezTo>
                      <a:cubicBezTo>
                        <a:pt x="114932" y="18234"/>
                        <a:pt x="112244" y="14860"/>
                        <a:pt x="108513" y="1442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11" name="任意多边形: 形状 5410">
                  <a:extLst>
                    <a:ext uri="{FF2B5EF4-FFF2-40B4-BE49-F238E27FC236}">
                      <a16:creationId xmlns:a16="http://schemas.microsoft.com/office/drawing/2014/main" id="{5EC04035-1D7C-6C5F-3513-A134933A2998}"/>
                    </a:ext>
                  </a:extLst>
                </p:cNvPr>
                <p:cNvSpPr/>
                <p:nvPr/>
              </p:nvSpPr>
              <p:spPr>
                <a:xfrm>
                  <a:off x="11440632" y="6443745"/>
                  <a:ext cx="109" cy="27"/>
                </a:xfrm>
                <a:custGeom>
                  <a:avLst/>
                  <a:gdLst>
                    <a:gd name="connsiteX0" fmla="*/ 27 w 109"/>
                    <a:gd name="connsiteY0" fmla="*/ 27 h 27"/>
                    <a:gd name="connsiteX1" fmla="*/ 110 w 109"/>
                    <a:gd name="connsiteY1" fmla="*/ 27 h 27"/>
                    <a:gd name="connsiteX2" fmla="*/ 0 w 109"/>
                    <a:gd name="connsiteY2" fmla="*/ 0 h 27"/>
                    <a:gd name="connsiteX3" fmla="*/ 27 w 109"/>
                    <a:gd name="connsiteY3" fmla="*/ 27 h 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9" h="27">
                      <a:moveTo>
                        <a:pt x="27" y="27"/>
                      </a:moveTo>
                      <a:cubicBezTo>
                        <a:pt x="55" y="27"/>
                        <a:pt x="82" y="27"/>
                        <a:pt x="110" y="27"/>
                      </a:cubicBezTo>
                      <a:cubicBezTo>
                        <a:pt x="82" y="27"/>
                        <a:pt x="27" y="27"/>
                        <a:pt x="0" y="0"/>
                      </a:cubicBezTo>
                      <a:cubicBezTo>
                        <a:pt x="0" y="27"/>
                        <a:pt x="27" y="27"/>
                        <a:pt x="27" y="2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12" name="任意多边形: 形状 5411">
                  <a:extLst>
                    <a:ext uri="{FF2B5EF4-FFF2-40B4-BE49-F238E27FC236}">
                      <a16:creationId xmlns:a16="http://schemas.microsoft.com/office/drawing/2014/main" id="{9766E560-9751-1E26-B0D7-399788621354}"/>
                    </a:ext>
                  </a:extLst>
                </p:cNvPr>
                <p:cNvSpPr/>
                <p:nvPr/>
              </p:nvSpPr>
              <p:spPr>
                <a:xfrm>
                  <a:off x="11436874" y="6166243"/>
                  <a:ext cx="107670" cy="264005"/>
                </a:xfrm>
                <a:custGeom>
                  <a:avLst/>
                  <a:gdLst>
                    <a:gd name="connsiteX0" fmla="*/ 0 w 107670"/>
                    <a:gd name="connsiteY0" fmla="*/ 264006 h 264005"/>
                    <a:gd name="connsiteX1" fmla="*/ 6556 w 107670"/>
                    <a:gd name="connsiteY1" fmla="*/ 262058 h 264005"/>
                    <a:gd name="connsiteX2" fmla="*/ 14457 w 107670"/>
                    <a:gd name="connsiteY2" fmla="*/ 263320 h 264005"/>
                    <a:gd name="connsiteX3" fmla="*/ 55166 w 107670"/>
                    <a:gd name="connsiteY3" fmla="*/ 135651 h 264005"/>
                    <a:gd name="connsiteX4" fmla="*/ 107671 w 107670"/>
                    <a:gd name="connsiteY4" fmla="*/ 7982 h 264005"/>
                    <a:gd name="connsiteX5" fmla="*/ 102596 w 107670"/>
                    <a:gd name="connsiteY5" fmla="*/ 8449 h 264005"/>
                    <a:gd name="connsiteX6" fmla="*/ 93845 w 107670"/>
                    <a:gd name="connsiteY6" fmla="*/ 1591 h 264005"/>
                    <a:gd name="connsiteX7" fmla="*/ 93982 w 107670"/>
                    <a:gd name="connsiteY7" fmla="*/ 0 h 264005"/>
                    <a:gd name="connsiteX8" fmla="*/ 39282 w 107670"/>
                    <a:gd name="connsiteY8" fmla="*/ 129836 h 264005"/>
                    <a:gd name="connsiteX9" fmla="*/ 0 w 107670"/>
                    <a:gd name="connsiteY9" fmla="*/ 264006 h 264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7670" h="264005">
                      <a:moveTo>
                        <a:pt x="0" y="264006"/>
                      </a:moveTo>
                      <a:cubicBezTo>
                        <a:pt x="1756" y="262469"/>
                        <a:pt x="4087" y="261592"/>
                        <a:pt x="6556" y="262058"/>
                      </a:cubicBezTo>
                      <a:cubicBezTo>
                        <a:pt x="9190" y="262524"/>
                        <a:pt x="11823" y="262881"/>
                        <a:pt x="14457" y="263320"/>
                      </a:cubicBezTo>
                      <a:cubicBezTo>
                        <a:pt x="25485" y="220800"/>
                        <a:pt x="39585" y="177979"/>
                        <a:pt x="55166" y="135651"/>
                      </a:cubicBezTo>
                      <a:cubicBezTo>
                        <a:pt x="71214" y="92062"/>
                        <a:pt x="88770" y="49021"/>
                        <a:pt x="107671" y="7982"/>
                      </a:cubicBezTo>
                      <a:cubicBezTo>
                        <a:pt x="105970" y="8147"/>
                        <a:pt x="104269" y="8257"/>
                        <a:pt x="102596" y="8449"/>
                      </a:cubicBezTo>
                      <a:cubicBezTo>
                        <a:pt x="98289" y="8970"/>
                        <a:pt x="94366" y="5898"/>
                        <a:pt x="93845" y="1591"/>
                      </a:cubicBezTo>
                      <a:cubicBezTo>
                        <a:pt x="93790" y="1042"/>
                        <a:pt x="93927" y="549"/>
                        <a:pt x="93982" y="0"/>
                      </a:cubicBezTo>
                      <a:cubicBezTo>
                        <a:pt x="74286" y="41642"/>
                        <a:pt x="55330" y="85204"/>
                        <a:pt x="39282" y="129836"/>
                      </a:cubicBezTo>
                      <a:cubicBezTo>
                        <a:pt x="23290" y="174166"/>
                        <a:pt x="10232" y="219401"/>
                        <a:pt x="0" y="26400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13" name="任意多边形: 形状 5412">
                  <a:extLst>
                    <a:ext uri="{FF2B5EF4-FFF2-40B4-BE49-F238E27FC236}">
                      <a16:creationId xmlns:a16="http://schemas.microsoft.com/office/drawing/2014/main" id="{21CA81DD-7DE7-D29C-9417-EFA60B7F684E}"/>
                    </a:ext>
                  </a:extLst>
                </p:cNvPr>
                <p:cNvSpPr/>
                <p:nvPr/>
              </p:nvSpPr>
              <p:spPr>
                <a:xfrm>
                  <a:off x="11533901" y="6158026"/>
                  <a:ext cx="8805" cy="2703"/>
                </a:xfrm>
                <a:custGeom>
                  <a:avLst/>
                  <a:gdLst>
                    <a:gd name="connsiteX0" fmla="*/ 8806 w 8805"/>
                    <a:gd name="connsiteY0" fmla="*/ 591 h 2703"/>
                    <a:gd name="connsiteX1" fmla="*/ 0 w 8805"/>
                    <a:gd name="connsiteY1" fmla="*/ 2703 h 2703"/>
                    <a:gd name="connsiteX2" fmla="*/ 3676 w 8805"/>
                    <a:gd name="connsiteY2" fmla="*/ 1112 h 2703"/>
                    <a:gd name="connsiteX3" fmla="*/ 8806 w 8805"/>
                    <a:gd name="connsiteY3" fmla="*/ 591 h 2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805" h="2703">
                      <a:moveTo>
                        <a:pt x="8806" y="591"/>
                      </a:moveTo>
                      <a:cubicBezTo>
                        <a:pt x="5651" y="-726"/>
                        <a:pt x="2167" y="235"/>
                        <a:pt x="0" y="2703"/>
                      </a:cubicBezTo>
                      <a:cubicBezTo>
                        <a:pt x="1070" y="1908"/>
                        <a:pt x="2250" y="1277"/>
                        <a:pt x="3676" y="1112"/>
                      </a:cubicBezTo>
                      <a:cubicBezTo>
                        <a:pt x="5377" y="893"/>
                        <a:pt x="7105" y="756"/>
                        <a:pt x="8806" y="59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14" name="任意多边形: 形状 5413">
                  <a:extLst>
                    <a:ext uri="{FF2B5EF4-FFF2-40B4-BE49-F238E27FC236}">
                      <a16:creationId xmlns:a16="http://schemas.microsoft.com/office/drawing/2014/main" id="{EA9C2D6A-8D39-F05C-E067-68EAA926E488}"/>
                    </a:ext>
                  </a:extLst>
                </p:cNvPr>
                <p:cNvSpPr/>
                <p:nvPr/>
              </p:nvSpPr>
              <p:spPr>
                <a:xfrm>
                  <a:off x="11440769" y="6429563"/>
                  <a:ext cx="547926" cy="77624"/>
                </a:xfrm>
                <a:custGeom>
                  <a:avLst/>
                  <a:gdLst>
                    <a:gd name="connsiteX0" fmla="*/ 545705 w 547926"/>
                    <a:gd name="connsiteY0" fmla="*/ 70418 h 77624"/>
                    <a:gd name="connsiteX1" fmla="*/ 547378 w 547926"/>
                    <a:gd name="connsiteY1" fmla="*/ 63999 h 77624"/>
                    <a:gd name="connsiteX2" fmla="*/ 521318 w 547926"/>
                    <a:gd name="connsiteY2" fmla="*/ 60570 h 77624"/>
                    <a:gd name="connsiteX3" fmla="*/ 460501 w 547926"/>
                    <a:gd name="connsiteY3" fmla="*/ 56510 h 77624"/>
                    <a:gd name="connsiteX4" fmla="*/ 246147 w 547926"/>
                    <a:gd name="connsiteY4" fmla="*/ 27158 h 77624"/>
                    <a:gd name="connsiteX5" fmla="*/ 153921 w 547926"/>
                    <a:gd name="connsiteY5" fmla="*/ 15746 h 77624"/>
                    <a:gd name="connsiteX6" fmla="*/ 47540 w 547926"/>
                    <a:gd name="connsiteY6" fmla="*/ 5267 h 77624"/>
                    <a:gd name="connsiteX7" fmla="*/ 10561 w 547926"/>
                    <a:gd name="connsiteY7" fmla="*/ 0 h 77624"/>
                    <a:gd name="connsiteX8" fmla="*/ 8120 w 547926"/>
                    <a:gd name="connsiteY8" fmla="*/ 9135 h 77624"/>
                    <a:gd name="connsiteX9" fmla="*/ 0 w 547926"/>
                    <a:gd name="connsiteY9" fmla="*/ 14210 h 77624"/>
                    <a:gd name="connsiteX10" fmla="*/ 45619 w 547926"/>
                    <a:gd name="connsiteY10" fmla="*/ 21205 h 77624"/>
                    <a:gd name="connsiteX11" fmla="*/ 152028 w 547926"/>
                    <a:gd name="connsiteY11" fmla="*/ 32397 h 77624"/>
                    <a:gd name="connsiteX12" fmla="*/ 366519 w 547926"/>
                    <a:gd name="connsiteY12" fmla="*/ 60213 h 77624"/>
                    <a:gd name="connsiteX13" fmla="*/ 458745 w 547926"/>
                    <a:gd name="connsiteY13" fmla="*/ 71323 h 77624"/>
                    <a:gd name="connsiteX14" fmla="*/ 520275 w 547926"/>
                    <a:gd name="connsiteY14" fmla="*/ 74533 h 77624"/>
                    <a:gd name="connsiteX15" fmla="*/ 545567 w 547926"/>
                    <a:gd name="connsiteY15" fmla="*/ 77523 h 77624"/>
                    <a:gd name="connsiteX16" fmla="*/ 547927 w 547926"/>
                    <a:gd name="connsiteY16" fmla="*/ 77495 h 77624"/>
                    <a:gd name="connsiteX17" fmla="*/ 545705 w 547926"/>
                    <a:gd name="connsiteY17" fmla="*/ 70418 h 776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47926" h="77624">
                      <a:moveTo>
                        <a:pt x="545705" y="70418"/>
                      </a:moveTo>
                      <a:cubicBezTo>
                        <a:pt x="546281" y="68251"/>
                        <a:pt x="546830" y="66166"/>
                        <a:pt x="547378" y="63999"/>
                      </a:cubicBezTo>
                      <a:cubicBezTo>
                        <a:pt x="538709" y="62325"/>
                        <a:pt x="530014" y="61283"/>
                        <a:pt x="521318" y="60570"/>
                      </a:cubicBezTo>
                      <a:cubicBezTo>
                        <a:pt x="501073" y="58924"/>
                        <a:pt x="480773" y="59034"/>
                        <a:pt x="460501" y="56510"/>
                      </a:cubicBezTo>
                      <a:cubicBezTo>
                        <a:pt x="388958" y="47786"/>
                        <a:pt x="317635" y="36814"/>
                        <a:pt x="246147" y="27158"/>
                      </a:cubicBezTo>
                      <a:cubicBezTo>
                        <a:pt x="215451" y="23015"/>
                        <a:pt x="184700" y="19230"/>
                        <a:pt x="153921" y="15746"/>
                      </a:cubicBezTo>
                      <a:cubicBezTo>
                        <a:pt x="118451" y="11823"/>
                        <a:pt x="82927" y="9436"/>
                        <a:pt x="47540" y="5267"/>
                      </a:cubicBezTo>
                      <a:cubicBezTo>
                        <a:pt x="35195" y="3813"/>
                        <a:pt x="22851" y="2057"/>
                        <a:pt x="10561" y="0"/>
                      </a:cubicBezTo>
                      <a:cubicBezTo>
                        <a:pt x="9766" y="3045"/>
                        <a:pt x="8860" y="6090"/>
                        <a:pt x="8120" y="9135"/>
                      </a:cubicBezTo>
                      <a:cubicBezTo>
                        <a:pt x="7270" y="12756"/>
                        <a:pt x="3648" y="15005"/>
                        <a:pt x="0" y="14210"/>
                      </a:cubicBezTo>
                      <a:cubicBezTo>
                        <a:pt x="15170" y="17035"/>
                        <a:pt x="30367" y="19285"/>
                        <a:pt x="45619" y="21205"/>
                      </a:cubicBezTo>
                      <a:cubicBezTo>
                        <a:pt x="81007" y="25621"/>
                        <a:pt x="116559" y="28255"/>
                        <a:pt x="152028" y="32397"/>
                      </a:cubicBezTo>
                      <a:cubicBezTo>
                        <a:pt x="223653" y="40435"/>
                        <a:pt x="295031" y="50914"/>
                        <a:pt x="366519" y="60213"/>
                      </a:cubicBezTo>
                      <a:cubicBezTo>
                        <a:pt x="397243" y="64218"/>
                        <a:pt x="427967" y="67922"/>
                        <a:pt x="458745" y="71323"/>
                      </a:cubicBezTo>
                      <a:cubicBezTo>
                        <a:pt x="479264" y="73572"/>
                        <a:pt x="499783" y="73133"/>
                        <a:pt x="520275" y="74533"/>
                      </a:cubicBezTo>
                      <a:cubicBezTo>
                        <a:pt x="528724" y="75109"/>
                        <a:pt x="537146" y="75987"/>
                        <a:pt x="545567" y="77523"/>
                      </a:cubicBezTo>
                      <a:cubicBezTo>
                        <a:pt x="546363" y="77687"/>
                        <a:pt x="547159" y="77632"/>
                        <a:pt x="547927" y="77495"/>
                      </a:cubicBezTo>
                      <a:cubicBezTo>
                        <a:pt x="545924" y="75822"/>
                        <a:pt x="544936" y="73079"/>
                        <a:pt x="545705" y="7041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15" name="任意多边形: 形状 5414">
                  <a:extLst>
                    <a:ext uri="{FF2B5EF4-FFF2-40B4-BE49-F238E27FC236}">
                      <a16:creationId xmlns:a16="http://schemas.microsoft.com/office/drawing/2014/main" id="{F78859AF-B6A6-CB1E-D03D-E7B2B00BE015}"/>
                    </a:ext>
                  </a:extLst>
                </p:cNvPr>
                <p:cNvSpPr/>
                <p:nvPr/>
              </p:nvSpPr>
              <p:spPr>
                <a:xfrm>
                  <a:off x="11434169" y="6430248"/>
                  <a:ext cx="6462" cy="13496"/>
                </a:xfrm>
                <a:custGeom>
                  <a:avLst/>
                  <a:gdLst>
                    <a:gd name="connsiteX0" fmla="*/ 1443 w 6462"/>
                    <a:gd name="connsiteY0" fmla="*/ 5322 h 13496"/>
                    <a:gd name="connsiteX1" fmla="*/ 2732 w 6462"/>
                    <a:gd name="connsiteY1" fmla="*/ 0 h 13496"/>
                    <a:gd name="connsiteX2" fmla="*/ 126 w 6462"/>
                    <a:gd name="connsiteY2" fmla="*/ 4362 h 13496"/>
                    <a:gd name="connsiteX3" fmla="*/ 6435 w 6462"/>
                    <a:gd name="connsiteY3" fmla="*/ 13496 h 13496"/>
                    <a:gd name="connsiteX4" fmla="*/ 6463 w 6462"/>
                    <a:gd name="connsiteY4" fmla="*/ 13496 h 13496"/>
                    <a:gd name="connsiteX5" fmla="*/ 1443 w 6462"/>
                    <a:gd name="connsiteY5" fmla="*/ 5322 h 13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462" h="13496">
                      <a:moveTo>
                        <a:pt x="1443" y="5322"/>
                      </a:moveTo>
                      <a:cubicBezTo>
                        <a:pt x="1827" y="3539"/>
                        <a:pt x="2320" y="1756"/>
                        <a:pt x="2732" y="0"/>
                      </a:cubicBezTo>
                      <a:cubicBezTo>
                        <a:pt x="1470" y="1124"/>
                        <a:pt x="455" y="2578"/>
                        <a:pt x="126" y="4362"/>
                      </a:cubicBezTo>
                      <a:cubicBezTo>
                        <a:pt x="-642" y="8614"/>
                        <a:pt x="2183" y="12728"/>
                        <a:pt x="6435" y="13496"/>
                      </a:cubicBezTo>
                      <a:cubicBezTo>
                        <a:pt x="6435" y="13496"/>
                        <a:pt x="6463" y="13496"/>
                        <a:pt x="6463" y="13496"/>
                      </a:cubicBezTo>
                      <a:cubicBezTo>
                        <a:pt x="2814" y="12619"/>
                        <a:pt x="565" y="8970"/>
                        <a:pt x="1443" y="532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16" name="任意多边形: 形状 5415">
                  <a:extLst>
                    <a:ext uri="{FF2B5EF4-FFF2-40B4-BE49-F238E27FC236}">
                      <a16:creationId xmlns:a16="http://schemas.microsoft.com/office/drawing/2014/main" id="{D723919C-3208-B747-3F10-CEFBD6C2FC4C}"/>
                    </a:ext>
                  </a:extLst>
                </p:cNvPr>
                <p:cNvSpPr/>
                <p:nvPr/>
              </p:nvSpPr>
              <p:spPr>
                <a:xfrm>
                  <a:off x="11435405" y="6428201"/>
                  <a:ext cx="15925" cy="15776"/>
                </a:xfrm>
                <a:custGeom>
                  <a:avLst/>
                  <a:gdLst>
                    <a:gd name="connsiteX0" fmla="*/ 13484 w 15925"/>
                    <a:gd name="connsiteY0" fmla="*/ 10524 h 15776"/>
                    <a:gd name="connsiteX1" fmla="*/ 15926 w 15925"/>
                    <a:gd name="connsiteY1" fmla="*/ 1389 h 15776"/>
                    <a:gd name="connsiteX2" fmla="*/ 8025 w 15925"/>
                    <a:gd name="connsiteY2" fmla="*/ 127 h 15776"/>
                    <a:gd name="connsiteX3" fmla="*/ 1469 w 15925"/>
                    <a:gd name="connsiteY3" fmla="*/ 2075 h 15776"/>
                    <a:gd name="connsiteX4" fmla="*/ 180 w 15925"/>
                    <a:gd name="connsiteY4" fmla="*/ 7397 h 15776"/>
                    <a:gd name="connsiteX5" fmla="*/ 5200 w 15925"/>
                    <a:gd name="connsiteY5" fmla="*/ 15599 h 15776"/>
                    <a:gd name="connsiteX6" fmla="*/ 5309 w 15925"/>
                    <a:gd name="connsiteY6" fmla="*/ 15627 h 15776"/>
                    <a:gd name="connsiteX7" fmla="*/ 13484 w 15925"/>
                    <a:gd name="connsiteY7" fmla="*/ 10524 h 157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925" h="15776">
                      <a:moveTo>
                        <a:pt x="13484" y="10524"/>
                      </a:moveTo>
                      <a:cubicBezTo>
                        <a:pt x="14252" y="7479"/>
                        <a:pt x="15157" y="4434"/>
                        <a:pt x="15926" y="1389"/>
                      </a:cubicBezTo>
                      <a:cubicBezTo>
                        <a:pt x="13292" y="950"/>
                        <a:pt x="10659" y="594"/>
                        <a:pt x="8025" y="127"/>
                      </a:cubicBezTo>
                      <a:cubicBezTo>
                        <a:pt x="5556" y="-339"/>
                        <a:pt x="3225" y="511"/>
                        <a:pt x="1469" y="2075"/>
                      </a:cubicBezTo>
                      <a:cubicBezTo>
                        <a:pt x="1058" y="3858"/>
                        <a:pt x="591" y="5641"/>
                        <a:pt x="180" y="7397"/>
                      </a:cubicBezTo>
                      <a:cubicBezTo>
                        <a:pt x="-671" y="11046"/>
                        <a:pt x="1579" y="14694"/>
                        <a:pt x="5200" y="15599"/>
                      </a:cubicBezTo>
                      <a:cubicBezTo>
                        <a:pt x="5227" y="15599"/>
                        <a:pt x="5282" y="15599"/>
                        <a:pt x="5309" y="15627"/>
                      </a:cubicBezTo>
                      <a:cubicBezTo>
                        <a:pt x="8985" y="16395"/>
                        <a:pt x="12606" y="14145"/>
                        <a:pt x="13484" y="1052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17" name="任意多边形: 形状 5416">
                  <a:extLst>
                    <a:ext uri="{FF2B5EF4-FFF2-40B4-BE49-F238E27FC236}">
                      <a16:creationId xmlns:a16="http://schemas.microsoft.com/office/drawing/2014/main" id="{7E048A14-9AF4-B81C-BD29-6A8DBAC3247B}"/>
                    </a:ext>
                  </a:extLst>
                </p:cNvPr>
                <p:cNvSpPr/>
                <p:nvPr/>
              </p:nvSpPr>
              <p:spPr>
                <a:xfrm>
                  <a:off x="11988148" y="6254327"/>
                  <a:ext cx="98936" cy="254329"/>
                </a:xfrm>
                <a:custGeom>
                  <a:avLst/>
                  <a:gdLst>
                    <a:gd name="connsiteX0" fmla="*/ 88221 w 98936"/>
                    <a:gd name="connsiteY0" fmla="*/ 5459 h 254329"/>
                    <a:gd name="connsiteX1" fmla="*/ 84546 w 98936"/>
                    <a:gd name="connsiteY1" fmla="*/ 0 h 254329"/>
                    <a:gd name="connsiteX2" fmla="*/ 84216 w 98936"/>
                    <a:gd name="connsiteY2" fmla="*/ 412 h 254329"/>
                    <a:gd name="connsiteX3" fmla="*/ 41532 w 98936"/>
                    <a:gd name="connsiteY3" fmla="*/ 95930 h 254329"/>
                    <a:gd name="connsiteX4" fmla="*/ 22439 w 98936"/>
                    <a:gd name="connsiteY4" fmla="*/ 155512 h 254329"/>
                    <a:gd name="connsiteX5" fmla="*/ 0 w 98936"/>
                    <a:gd name="connsiteY5" fmla="*/ 239234 h 254329"/>
                    <a:gd name="connsiteX6" fmla="*/ 741 w 98936"/>
                    <a:gd name="connsiteY6" fmla="*/ 239344 h 254329"/>
                    <a:gd name="connsiteX7" fmla="*/ 6172 w 98936"/>
                    <a:gd name="connsiteY7" fmla="*/ 247327 h 254329"/>
                    <a:gd name="connsiteX8" fmla="*/ 549 w 98936"/>
                    <a:gd name="connsiteY8" fmla="*/ 252731 h 254329"/>
                    <a:gd name="connsiteX9" fmla="*/ 3045 w 98936"/>
                    <a:gd name="connsiteY9" fmla="*/ 254075 h 254329"/>
                    <a:gd name="connsiteX10" fmla="*/ 11439 w 98936"/>
                    <a:gd name="connsiteY10" fmla="*/ 249329 h 254329"/>
                    <a:gd name="connsiteX11" fmla="*/ 38048 w 98936"/>
                    <a:gd name="connsiteY11" fmla="*/ 160175 h 254329"/>
                    <a:gd name="connsiteX12" fmla="*/ 57470 w 98936"/>
                    <a:gd name="connsiteY12" fmla="*/ 101663 h 254329"/>
                    <a:gd name="connsiteX13" fmla="*/ 98042 w 98936"/>
                    <a:gd name="connsiteY13" fmla="*/ 7846 h 254329"/>
                    <a:gd name="connsiteX14" fmla="*/ 98398 w 98936"/>
                    <a:gd name="connsiteY14" fmla="*/ 1399 h 254329"/>
                    <a:gd name="connsiteX15" fmla="*/ 97356 w 98936"/>
                    <a:gd name="connsiteY15" fmla="*/ 2332 h 254329"/>
                    <a:gd name="connsiteX16" fmla="*/ 88221 w 98936"/>
                    <a:gd name="connsiteY16" fmla="*/ 5459 h 2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8936" h="254329">
                      <a:moveTo>
                        <a:pt x="88221" y="5459"/>
                      </a:moveTo>
                      <a:cubicBezTo>
                        <a:pt x="86026" y="4389"/>
                        <a:pt x="84765" y="2277"/>
                        <a:pt x="84546" y="0"/>
                      </a:cubicBezTo>
                      <a:cubicBezTo>
                        <a:pt x="84463" y="164"/>
                        <a:pt x="84298" y="247"/>
                        <a:pt x="84216" y="412"/>
                      </a:cubicBezTo>
                      <a:cubicBezTo>
                        <a:pt x="66934" y="32178"/>
                        <a:pt x="53081" y="63779"/>
                        <a:pt x="41532" y="95930"/>
                      </a:cubicBezTo>
                      <a:cubicBezTo>
                        <a:pt x="34455" y="115571"/>
                        <a:pt x="28255" y="135404"/>
                        <a:pt x="22439" y="155512"/>
                      </a:cubicBezTo>
                      <a:cubicBezTo>
                        <a:pt x="14539" y="182807"/>
                        <a:pt x="7489" y="210705"/>
                        <a:pt x="0" y="239234"/>
                      </a:cubicBezTo>
                      <a:cubicBezTo>
                        <a:pt x="246" y="239289"/>
                        <a:pt x="494" y="239317"/>
                        <a:pt x="741" y="239344"/>
                      </a:cubicBezTo>
                      <a:cubicBezTo>
                        <a:pt x="4444" y="240057"/>
                        <a:pt x="6858" y="243623"/>
                        <a:pt x="6172" y="247327"/>
                      </a:cubicBezTo>
                      <a:cubicBezTo>
                        <a:pt x="5624" y="250235"/>
                        <a:pt x="3319" y="252292"/>
                        <a:pt x="549" y="252731"/>
                      </a:cubicBezTo>
                      <a:cubicBezTo>
                        <a:pt x="1262" y="253334"/>
                        <a:pt x="2085" y="253801"/>
                        <a:pt x="3045" y="254075"/>
                      </a:cubicBezTo>
                      <a:cubicBezTo>
                        <a:pt x="6666" y="255090"/>
                        <a:pt x="10424" y="252978"/>
                        <a:pt x="11439" y="249329"/>
                      </a:cubicBezTo>
                      <a:cubicBezTo>
                        <a:pt x="20437" y="218853"/>
                        <a:pt x="29023" y="189308"/>
                        <a:pt x="38048" y="160175"/>
                      </a:cubicBezTo>
                      <a:cubicBezTo>
                        <a:pt x="44165" y="140479"/>
                        <a:pt x="50530" y="121030"/>
                        <a:pt x="57470" y="101663"/>
                      </a:cubicBezTo>
                      <a:cubicBezTo>
                        <a:pt x="68745" y="70253"/>
                        <a:pt x="81528" y="39063"/>
                        <a:pt x="98042" y="7846"/>
                      </a:cubicBezTo>
                      <a:cubicBezTo>
                        <a:pt x="99166" y="5761"/>
                        <a:pt x="99166" y="3429"/>
                        <a:pt x="98398" y="1399"/>
                      </a:cubicBezTo>
                      <a:cubicBezTo>
                        <a:pt x="98042" y="1701"/>
                        <a:pt x="97712" y="1975"/>
                        <a:pt x="97356" y="2332"/>
                      </a:cubicBezTo>
                      <a:cubicBezTo>
                        <a:pt x="95710" y="5706"/>
                        <a:pt x="91623" y="7105"/>
                        <a:pt x="88221" y="545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18" name="任意多边形: 形状 5417">
                  <a:extLst>
                    <a:ext uri="{FF2B5EF4-FFF2-40B4-BE49-F238E27FC236}">
                      <a16:creationId xmlns:a16="http://schemas.microsoft.com/office/drawing/2014/main" id="{28789DDC-0EB2-E8AD-0CE0-36979386EC89}"/>
                    </a:ext>
                  </a:extLst>
                </p:cNvPr>
                <p:cNvSpPr/>
                <p:nvPr/>
              </p:nvSpPr>
              <p:spPr>
                <a:xfrm>
                  <a:off x="11986225" y="6493561"/>
                  <a:ext cx="8218" cy="13496"/>
                </a:xfrm>
                <a:custGeom>
                  <a:avLst/>
                  <a:gdLst>
                    <a:gd name="connsiteX0" fmla="*/ 8095 w 8218"/>
                    <a:gd name="connsiteY0" fmla="*/ 8093 h 13496"/>
                    <a:gd name="connsiteX1" fmla="*/ 2664 w 8218"/>
                    <a:gd name="connsiteY1" fmla="*/ 110 h 13496"/>
                    <a:gd name="connsiteX2" fmla="*/ 1923 w 8218"/>
                    <a:gd name="connsiteY2" fmla="*/ 0 h 13496"/>
                    <a:gd name="connsiteX3" fmla="*/ 249 w 8218"/>
                    <a:gd name="connsiteY3" fmla="*/ 6419 h 13496"/>
                    <a:gd name="connsiteX4" fmla="*/ 2471 w 8218"/>
                    <a:gd name="connsiteY4" fmla="*/ 13497 h 13496"/>
                    <a:gd name="connsiteX5" fmla="*/ 8095 w 8218"/>
                    <a:gd name="connsiteY5" fmla="*/ 8093 h 13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218" h="13496">
                      <a:moveTo>
                        <a:pt x="8095" y="8093"/>
                      </a:moveTo>
                      <a:cubicBezTo>
                        <a:pt x="8808" y="4389"/>
                        <a:pt x="6366" y="823"/>
                        <a:pt x="2664" y="110"/>
                      </a:cubicBezTo>
                      <a:cubicBezTo>
                        <a:pt x="2416" y="55"/>
                        <a:pt x="2169" y="27"/>
                        <a:pt x="1923" y="0"/>
                      </a:cubicBezTo>
                      <a:cubicBezTo>
                        <a:pt x="1347" y="2167"/>
                        <a:pt x="825" y="4252"/>
                        <a:pt x="249" y="6419"/>
                      </a:cubicBezTo>
                      <a:cubicBezTo>
                        <a:pt x="-492" y="9080"/>
                        <a:pt x="469" y="11823"/>
                        <a:pt x="2471" y="13497"/>
                      </a:cubicBezTo>
                      <a:cubicBezTo>
                        <a:pt x="5215" y="13058"/>
                        <a:pt x="7547" y="10973"/>
                        <a:pt x="8095" y="809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19" name="任意多边形: 形状 5418">
                  <a:extLst>
                    <a:ext uri="{FF2B5EF4-FFF2-40B4-BE49-F238E27FC236}">
                      <a16:creationId xmlns:a16="http://schemas.microsoft.com/office/drawing/2014/main" id="{7480E67B-5B1D-D1C4-C6A8-CF76ED9DA099}"/>
                    </a:ext>
                  </a:extLst>
                </p:cNvPr>
                <p:cNvSpPr/>
                <p:nvPr/>
              </p:nvSpPr>
              <p:spPr>
                <a:xfrm>
                  <a:off x="11530829" y="6160702"/>
                  <a:ext cx="3072" cy="5568"/>
                </a:xfrm>
                <a:custGeom>
                  <a:avLst/>
                  <a:gdLst>
                    <a:gd name="connsiteX0" fmla="*/ 3072 w 3072"/>
                    <a:gd name="connsiteY0" fmla="*/ 0 h 5568"/>
                    <a:gd name="connsiteX1" fmla="*/ 0 w 3072"/>
                    <a:gd name="connsiteY1" fmla="*/ 5569 h 5568"/>
                    <a:gd name="connsiteX2" fmla="*/ 1783 w 3072"/>
                    <a:gd name="connsiteY2" fmla="*/ 1728 h 5568"/>
                    <a:gd name="connsiteX3" fmla="*/ 3072 w 3072"/>
                    <a:gd name="connsiteY3" fmla="*/ 0 h 5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72" h="5568">
                      <a:moveTo>
                        <a:pt x="3072" y="0"/>
                      </a:moveTo>
                      <a:cubicBezTo>
                        <a:pt x="1289" y="1317"/>
                        <a:pt x="192" y="3292"/>
                        <a:pt x="0" y="5569"/>
                      </a:cubicBezTo>
                      <a:cubicBezTo>
                        <a:pt x="603" y="4307"/>
                        <a:pt x="1179" y="2990"/>
                        <a:pt x="1783" y="1728"/>
                      </a:cubicBezTo>
                      <a:cubicBezTo>
                        <a:pt x="2112" y="1070"/>
                        <a:pt x="2606" y="549"/>
                        <a:pt x="3072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20" name="任意多边形: 形状 5419">
                  <a:extLst>
                    <a:ext uri="{FF2B5EF4-FFF2-40B4-BE49-F238E27FC236}">
                      <a16:creationId xmlns:a16="http://schemas.microsoft.com/office/drawing/2014/main" id="{CE8AA3D5-0EFB-02EB-4D08-5404CE3C211D}"/>
                    </a:ext>
                  </a:extLst>
                </p:cNvPr>
                <p:cNvSpPr/>
                <p:nvPr/>
              </p:nvSpPr>
              <p:spPr>
                <a:xfrm>
                  <a:off x="11542679" y="6156977"/>
                  <a:ext cx="552368" cy="91095"/>
                </a:xfrm>
                <a:custGeom>
                  <a:avLst/>
                  <a:gdLst>
                    <a:gd name="connsiteX0" fmla="*/ 4142 w 552368"/>
                    <a:gd name="connsiteY0" fmla="*/ 12174 h 91095"/>
                    <a:gd name="connsiteX1" fmla="*/ 1838 w 552368"/>
                    <a:gd name="connsiteY1" fmla="*/ 17276 h 91095"/>
                    <a:gd name="connsiteX2" fmla="*/ 92172 w 552368"/>
                    <a:gd name="connsiteY2" fmla="*/ 20596 h 91095"/>
                    <a:gd name="connsiteX3" fmla="*/ 236080 w 552368"/>
                    <a:gd name="connsiteY3" fmla="*/ 46793 h 91095"/>
                    <a:gd name="connsiteX4" fmla="*/ 452601 w 552368"/>
                    <a:gd name="connsiteY4" fmla="*/ 74609 h 91095"/>
                    <a:gd name="connsiteX5" fmla="*/ 531139 w 552368"/>
                    <a:gd name="connsiteY5" fmla="*/ 88517 h 91095"/>
                    <a:gd name="connsiteX6" fmla="*/ 532922 w 552368"/>
                    <a:gd name="connsiteY6" fmla="*/ 85747 h 91095"/>
                    <a:gd name="connsiteX7" fmla="*/ 543263 w 552368"/>
                    <a:gd name="connsiteY7" fmla="*/ 81686 h 91095"/>
                    <a:gd name="connsiteX8" fmla="*/ 547516 w 552368"/>
                    <a:gd name="connsiteY8" fmla="*/ 91096 h 91095"/>
                    <a:gd name="connsiteX9" fmla="*/ 552179 w 552368"/>
                    <a:gd name="connsiteY9" fmla="*/ 86295 h 91095"/>
                    <a:gd name="connsiteX10" fmla="*/ 547159 w 552368"/>
                    <a:gd name="connsiteY10" fmla="*/ 78066 h 91095"/>
                    <a:gd name="connsiteX11" fmla="*/ 454850 w 552368"/>
                    <a:gd name="connsiteY11" fmla="*/ 59796 h 91095"/>
                    <a:gd name="connsiteX12" fmla="*/ 238878 w 552368"/>
                    <a:gd name="connsiteY12" fmla="*/ 30087 h 91095"/>
                    <a:gd name="connsiteX13" fmla="*/ 94312 w 552368"/>
                    <a:gd name="connsiteY13" fmla="*/ 4301 h 91095"/>
                    <a:gd name="connsiteX14" fmla="*/ 0 w 552368"/>
                    <a:gd name="connsiteY14" fmla="*/ 1640 h 91095"/>
                    <a:gd name="connsiteX15" fmla="*/ 357 w 552368"/>
                    <a:gd name="connsiteY15" fmla="*/ 1722 h 91095"/>
                    <a:gd name="connsiteX16" fmla="*/ 4142 w 552368"/>
                    <a:gd name="connsiteY16" fmla="*/ 12174 h 91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52368" h="91095">
                      <a:moveTo>
                        <a:pt x="4142" y="12174"/>
                      </a:moveTo>
                      <a:cubicBezTo>
                        <a:pt x="3374" y="13847"/>
                        <a:pt x="2607" y="15575"/>
                        <a:pt x="1838" y="17276"/>
                      </a:cubicBezTo>
                      <a:cubicBezTo>
                        <a:pt x="30806" y="14506"/>
                        <a:pt x="61366" y="16453"/>
                        <a:pt x="92172" y="20596"/>
                      </a:cubicBezTo>
                      <a:cubicBezTo>
                        <a:pt x="141412" y="27207"/>
                        <a:pt x="191229" y="39222"/>
                        <a:pt x="236080" y="46793"/>
                      </a:cubicBezTo>
                      <a:cubicBezTo>
                        <a:pt x="307266" y="58369"/>
                        <a:pt x="380564" y="64185"/>
                        <a:pt x="452601" y="74609"/>
                      </a:cubicBezTo>
                      <a:cubicBezTo>
                        <a:pt x="479018" y="78422"/>
                        <a:pt x="505243" y="82894"/>
                        <a:pt x="531139" y="88517"/>
                      </a:cubicBezTo>
                      <a:cubicBezTo>
                        <a:pt x="531660" y="87557"/>
                        <a:pt x="532346" y="86679"/>
                        <a:pt x="532922" y="85747"/>
                      </a:cubicBezTo>
                      <a:cubicBezTo>
                        <a:pt x="534650" y="81769"/>
                        <a:pt x="539286" y="79959"/>
                        <a:pt x="543263" y="81686"/>
                      </a:cubicBezTo>
                      <a:cubicBezTo>
                        <a:pt x="546940" y="83278"/>
                        <a:pt x="548640" y="87365"/>
                        <a:pt x="547516" y="91096"/>
                      </a:cubicBezTo>
                      <a:cubicBezTo>
                        <a:pt x="549738" y="90410"/>
                        <a:pt x="551575" y="88709"/>
                        <a:pt x="552179" y="86295"/>
                      </a:cubicBezTo>
                      <a:cubicBezTo>
                        <a:pt x="553057" y="82647"/>
                        <a:pt x="550807" y="78943"/>
                        <a:pt x="547159" y="78066"/>
                      </a:cubicBezTo>
                      <a:cubicBezTo>
                        <a:pt x="516819" y="70522"/>
                        <a:pt x="485986" y="64679"/>
                        <a:pt x="454850" y="59796"/>
                      </a:cubicBezTo>
                      <a:cubicBezTo>
                        <a:pt x="383033" y="48549"/>
                        <a:pt x="309872" y="42267"/>
                        <a:pt x="238878" y="30087"/>
                      </a:cubicBezTo>
                      <a:cubicBezTo>
                        <a:pt x="193807" y="22653"/>
                        <a:pt x="143772" y="10665"/>
                        <a:pt x="94312" y="4301"/>
                      </a:cubicBezTo>
                      <a:cubicBezTo>
                        <a:pt x="62134" y="159"/>
                        <a:pt x="30203" y="-1515"/>
                        <a:pt x="0" y="1640"/>
                      </a:cubicBezTo>
                      <a:cubicBezTo>
                        <a:pt x="110" y="1695"/>
                        <a:pt x="247" y="1668"/>
                        <a:pt x="357" y="1722"/>
                      </a:cubicBezTo>
                      <a:cubicBezTo>
                        <a:pt x="4307" y="3560"/>
                        <a:pt x="6008" y="8251"/>
                        <a:pt x="4142" y="1217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21" name="任意多边形: 形状 5420">
                  <a:extLst>
                    <a:ext uri="{FF2B5EF4-FFF2-40B4-BE49-F238E27FC236}">
                      <a16:creationId xmlns:a16="http://schemas.microsoft.com/office/drawing/2014/main" id="{3F3771B4-0EEA-2FC5-FE65-7935EF2E7AA2}"/>
                    </a:ext>
                  </a:extLst>
                </p:cNvPr>
                <p:cNvSpPr/>
                <p:nvPr/>
              </p:nvSpPr>
              <p:spPr>
                <a:xfrm>
                  <a:off x="11530679" y="6158617"/>
                  <a:ext cx="16888" cy="16160"/>
                </a:xfrm>
                <a:custGeom>
                  <a:avLst/>
                  <a:gdLst>
                    <a:gd name="connsiteX0" fmla="*/ 8763 w 16888"/>
                    <a:gd name="connsiteY0" fmla="*/ 16103 h 16160"/>
                    <a:gd name="connsiteX1" fmla="*/ 13839 w 16888"/>
                    <a:gd name="connsiteY1" fmla="*/ 15636 h 16160"/>
                    <a:gd name="connsiteX2" fmla="*/ 16142 w 16888"/>
                    <a:gd name="connsiteY2" fmla="*/ 10534 h 16160"/>
                    <a:gd name="connsiteX3" fmla="*/ 12385 w 16888"/>
                    <a:gd name="connsiteY3" fmla="*/ 82 h 16160"/>
                    <a:gd name="connsiteX4" fmla="*/ 12028 w 16888"/>
                    <a:gd name="connsiteY4" fmla="*/ 0 h 16160"/>
                    <a:gd name="connsiteX5" fmla="*/ 6898 w 16888"/>
                    <a:gd name="connsiteY5" fmla="*/ 521 h 16160"/>
                    <a:gd name="connsiteX6" fmla="*/ 3222 w 16888"/>
                    <a:gd name="connsiteY6" fmla="*/ 2112 h 16160"/>
                    <a:gd name="connsiteX7" fmla="*/ 1933 w 16888"/>
                    <a:gd name="connsiteY7" fmla="*/ 3841 h 16160"/>
                    <a:gd name="connsiteX8" fmla="*/ 150 w 16888"/>
                    <a:gd name="connsiteY8" fmla="*/ 7681 h 16160"/>
                    <a:gd name="connsiteX9" fmla="*/ 13 w 16888"/>
                    <a:gd name="connsiteY9" fmla="*/ 9272 h 16160"/>
                    <a:gd name="connsiteX10" fmla="*/ 8763 w 16888"/>
                    <a:gd name="connsiteY10" fmla="*/ 16103 h 16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888" h="16160">
                      <a:moveTo>
                        <a:pt x="8763" y="16103"/>
                      </a:moveTo>
                      <a:cubicBezTo>
                        <a:pt x="10437" y="15911"/>
                        <a:pt x="12165" y="15801"/>
                        <a:pt x="13839" y="15636"/>
                      </a:cubicBezTo>
                      <a:cubicBezTo>
                        <a:pt x="14607" y="13963"/>
                        <a:pt x="15347" y="12207"/>
                        <a:pt x="16142" y="10534"/>
                      </a:cubicBezTo>
                      <a:cubicBezTo>
                        <a:pt x="17981" y="6611"/>
                        <a:pt x="16307" y="1920"/>
                        <a:pt x="12385" y="82"/>
                      </a:cubicBezTo>
                      <a:cubicBezTo>
                        <a:pt x="12275" y="27"/>
                        <a:pt x="12137" y="55"/>
                        <a:pt x="12028" y="0"/>
                      </a:cubicBezTo>
                      <a:cubicBezTo>
                        <a:pt x="10327" y="192"/>
                        <a:pt x="8599" y="302"/>
                        <a:pt x="6898" y="521"/>
                      </a:cubicBezTo>
                      <a:cubicBezTo>
                        <a:pt x="5499" y="686"/>
                        <a:pt x="4292" y="1317"/>
                        <a:pt x="3222" y="2112"/>
                      </a:cubicBezTo>
                      <a:cubicBezTo>
                        <a:pt x="2756" y="2661"/>
                        <a:pt x="2262" y="3182"/>
                        <a:pt x="1933" y="3841"/>
                      </a:cubicBezTo>
                      <a:cubicBezTo>
                        <a:pt x="1329" y="5102"/>
                        <a:pt x="753" y="6419"/>
                        <a:pt x="150" y="7681"/>
                      </a:cubicBezTo>
                      <a:cubicBezTo>
                        <a:pt x="95" y="8202"/>
                        <a:pt x="-42" y="8723"/>
                        <a:pt x="13" y="9272"/>
                      </a:cubicBezTo>
                      <a:cubicBezTo>
                        <a:pt x="561" y="13551"/>
                        <a:pt x="4456" y="16624"/>
                        <a:pt x="8763" y="1610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22" name="任意多边形: 形状 5421">
                  <a:extLst>
                    <a:ext uri="{FF2B5EF4-FFF2-40B4-BE49-F238E27FC236}">
                      <a16:creationId xmlns:a16="http://schemas.microsoft.com/office/drawing/2014/main" id="{88D97A41-7A08-47FB-6525-4114CC58905D}"/>
                    </a:ext>
                  </a:extLst>
                </p:cNvPr>
                <p:cNvSpPr/>
                <p:nvPr/>
              </p:nvSpPr>
              <p:spPr>
                <a:xfrm>
                  <a:off x="12072635" y="6245494"/>
                  <a:ext cx="17613" cy="10232"/>
                </a:xfrm>
                <a:custGeom>
                  <a:avLst/>
                  <a:gdLst>
                    <a:gd name="connsiteX0" fmla="*/ 14020 w 17613"/>
                    <a:gd name="connsiteY0" fmla="*/ 2798 h 10232"/>
                    <a:gd name="connsiteX1" fmla="*/ 1210 w 17613"/>
                    <a:gd name="connsiteY1" fmla="*/ 0 h 10232"/>
                    <a:gd name="connsiteX2" fmla="*/ 744 w 17613"/>
                    <a:gd name="connsiteY2" fmla="*/ 878 h 10232"/>
                    <a:gd name="connsiteX3" fmla="*/ 579 w 17613"/>
                    <a:gd name="connsiteY3" fmla="*/ 5184 h 10232"/>
                    <a:gd name="connsiteX4" fmla="*/ 58 w 17613"/>
                    <a:gd name="connsiteY4" fmla="*/ 8833 h 10232"/>
                    <a:gd name="connsiteX5" fmla="*/ 10372 w 17613"/>
                    <a:gd name="connsiteY5" fmla="*/ 6035 h 10232"/>
                    <a:gd name="connsiteX6" fmla="*/ 13938 w 17613"/>
                    <a:gd name="connsiteY6" fmla="*/ 10232 h 10232"/>
                    <a:gd name="connsiteX7" fmla="*/ 16270 w 17613"/>
                    <a:gd name="connsiteY7" fmla="*/ 7708 h 10232"/>
                    <a:gd name="connsiteX8" fmla="*/ 17422 w 17613"/>
                    <a:gd name="connsiteY8" fmla="*/ 3539 h 10232"/>
                    <a:gd name="connsiteX9" fmla="*/ 17614 w 17613"/>
                    <a:gd name="connsiteY9" fmla="*/ 2606 h 10232"/>
                    <a:gd name="connsiteX10" fmla="*/ 14020 w 17613"/>
                    <a:gd name="connsiteY10" fmla="*/ 2798 h 10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613" h="10232">
                      <a:moveTo>
                        <a:pt x="14020" y="2798"/>
                      </a:moveTo>
                      <a:cubicBezTo>
                        <a:pt x="9768" y="1810"/>
                        <a:pt x="5489" y="933"/>
                        <a:pt x="1210" y="0"/>
                      </a:cubicBezTo>
                      <a:cubicBezTo>
                        <a:pt x="1045" y="302"/>
                        <a:pt x="853" y="549"/>
                        <a:pt x="744" y="878"/>
                      </a:cubicBezTo>
                      <a:cubicBezTo>
                        <a:pt x="277" y="2332"/>
                        <a:pt x="716" y="3648"/>
                        <a:pt x="579" y="5184"/>
                      </a:cubicBezTo>
                      <a:cubicBezTo>
                        <a:pt x="3" y="6364"/>
                        <a:pt x="-80" y="7626"/>
                        <a:pt x="58" y="8833"/>
                      </a:cubicBezTo>
                      <a:cubicBezTo>
                        <a:pt x="2252" y="5377"/>
                        <a:pt x="6696" y="4060"/>
                        <a:pt x="10372" y="6035"/>
                      </a:cubicBezTo>
                      <a:cubicBezTo>
                        <a:pt x="12128" y="6968"/>
                        <a:pt x="13280" y="8504"/>
                        <a:pt x="13938" y="10232"/>
                      </a:cubicBezTo>
                      <a:cubicBezTo>
                        <a:pt x="14816" y="9491"/>
                        <a:pt x="15666" y="8778"/>
                        <a:pt x="16270" y="7708"/>
                      </a:cubicBezTo>
                      <a:cubicBezTo>
                        <a:pt x="17011" y="6446"/>
                        <a:pt x="17038" y="4938"/>
                        <a:pt x="17422" y="3539"/>
                      </a:cubicBezTo>
                      <a:cubicBezTo>
                        <a:pt x="17559" y="3237"/>
                        <a:pt x="17532" y="2908"/>
                        <a:pt x="17614" y="2606"/>
                      </a:cubicBezTo>
                      <a:cubicBezTo>
                        <a:pt x="16462" y="2935"/>
                        <a:pt x="15255" y="3100"/>
                        <a:pt x="14020" y="279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23" name="任意多边形: 形状 5422">
                  <a:extLst>
                    <a:ext uri="{FF2B5EF4-FFF2-40B4-BE49-F238E27FC236}">
                      <a16:creationId xmlns:a16="http://schemas.microsoft.com/office/drawing/2014/main" id="{F67779EC-27AD-158E-F47C-2CEBBCC236A0}"/>
                    </a:ext>
                  </a:extLst>
                </p:cNvPr>
                <p:cNvSpPr/>
                <p:nvPr/>
              </p:nvSpPr>
              <p:spPr>
                <a:xfrm>
                  <a:off x="12072693" y="6250619"/>
                  <a:ext cx="13852" cy="9852"/>
                </a:xfrm>
                <a:custGeom>
                  <a:avLst/>
                  <a:gdLst>
                    <a:gd name="connsiteX0" fmla="*/ 10314 w 13852"/>
                    <a:gd name="connsiteY0" fmla="*/ 910 h 9852"/>
                    <a:gd name="connsiteX1" fmla="*/ 0 w 13852"/>
                    <a:gd name="connsiteY1" fmla="*/ 3709 h 9852"/>
                    <a:gd name="connsiteX2" fmla="*/ 3675 w 13852"/>
                    <a:gd name="connsiteY2" fmla="*/ 9167 h 9852"/>
                    <a:gd name="connsiteX3" fmla="*/ 12811 w 13852"/>
                    <a:gd name="connsiteY3" fmla="*/ 6013 h 9852"/>
                    <a:gd name="connsiteX4" fmla="*/ 13853 w 13852"/>
                    <a:gd name="connsiteY4" fmla="*/ 5080 h 9852"/>
                    <a:gd name="connsiteX5" fmla="*/ 10314 w 13852"/>
                    <a:gd name="connsiteY5" fmla="*/ 910 h 9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852" h="9852">
                      <a:moveTo>
                        <a:pt x="10314" y="910"/>
                      </a:moveTo>
                      <a:cubicBezTo>
                        <a:pt x="6666" y="-1037"/>
                        <a:pt x="2194" y="252"/>
                        <a:pt x="0" y="3709"/>
                      </a:cubicBezTo>
                      <a:cubicBezTo>
                        <a:pt x="246" y="5985"/>
                        <a:pt x="1481" y="8098"/>
                        <a:pt x="3675" y="9167"/>
                      </a:cubicBezTo>
                      <a:cubicBezTo>
                        <a:pt x="7050" y="10813"/>
                        <a:pt x="11164" y="9387"/>
                        <a:pt x="12811" y="6013"/>
                      </a:cubicBezTo>
                      <a:cubicBezTo>
                        <a:pt x="13167" y="5684"/>
                        <a:pt x="13524" y="5382"/>
                        <a:pt x="13853" y="5080"/>
                      </a:cubicBezTo>
                      <a:cubicBezTo>
                        <a:pt x="13222" y="3379"/>
                        <a:pt x="12042" y="1843"/>
                        <a:pt x="10314" y="91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24" name="任意多边形: 形状 5423">
                  <a:extLst>
                    <a:ext uri="{FF2B5EF4-FFF2-40B4-BE49-F238E27FC236}">
                      <a16:creationId xmlns:a16="http://schemas.microsoft.com/office/drawing/2014/main" id="{46738FC3-79C6-0276-C7C7-71A5386F0AF7}"/>
                    </a:ext>
                  </a:extLst>
                </p:cNvPr>
                <p:cNvSpPr/>
                <p:nvPr/>
              </p:nvSpPr>
              <p:spPr>
                <a:xfrm>
                  <a:off x="12073873" y="6238009"/>
                  <a:ext cx="16720" cy="10440"/>
                </a:xfrm>
                <a:custGeom>
                  <a:avLst/>
                  <a:gdLst>
                    <a:gd name="connsiteX0" fmla="*/ 12125 w 16720"/>
                    <a:gd name="connsiteY0" fmla="*/ 654 h 10440"/>
                    <a:gd name="connsiteX1" fmla="*/ 1783 w 16720"/>
                    <a:gd name="connsiteY1" fmla="*/ 4715 h 10440"/>
                    <a:gd name="connsiteX2" fmla="*/ 0 w 16720"/>
                    <a:gd name="connsiteY2" fmla="*/ 7485 h 10440"/>
                    <a:gd name="connsiteX3" fmla="*/ 12811 w 16720"/>
                    <a:gd name="connsiteY3" fmla="*/ 10283 h 10440"/>
                    <a:gd name="connsiteX4" fmla="*/ 16404 w 16720"/>
                    <a:gd name="connsiteY4" fmla="*/ 10064 h 10440"/>
                    <a:gd name="connsiteX5" fmla="*/ 12125 w 16720"/>
                    <a:gd name="connsiteY5" fmla="*/ 654 h 10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720" h="10440">
                      <a:moveTo>
                        <a:pt x="12125" y="654"/>
                      </a:moveTo>
                      <a:cubicBezTo>
                        <a:pt x="8147" y="-1073"/>
                        <a:pt x="3511" y="737"/>
                        <a:pt x="1783" y="4715"/>
                      </a:cubicBezTo>
                      <a:cubicBezTo>
                        <a:pt x="1207" y="5675"/>
                        <a:pt x="521" y="6525"/>
                        <a:pt x="0" y="7485"/>
                      </a:cubicBezTo>
                      <a:cubicBezTo>
                        <a:pt x="4280" y="8418"/>
                        <a:pt x="8558" y="9296"/>
                        <a:pt x="12811" y="10283"/>
                      </a:cubicBezTo>
                      <a:cubicBezTo>
                        <a:pt x="14045" y="10585"/>
                        <a:pt x="15252" y="10420"/>
                        <a:pt x="16404" y="10064"/>
                      </a:cubicBezTo>
                      <a:cubicBezTo>
                        <a:pt x="17474" y="6306"/>
                        <a:pt x="15773" y="2246"/>
                        <a:pt x="12125" y="65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25" name="任意多边形: 形状 5424">
                  <a:extLst>
                    <a:ext uri="{FF2B5EF4-FFF2-40B4-BE49-F238E27FC236}">
                      <a16:creationId xmlns:a16="http://schemas.microsoft.com/office/drawing/2014/main" id="{56B04359-33DD-CE1F-4178-E279902F6066}"/>
                    </a:ext>
                  </a:extLst>
                </p:cNvPr>
                <p:cNvSpPr/>
                <p:nvPr/>
              </p:nvSpPr>
              <p:spPr>
                <a:xfrm>
                  <a:off x="11889670" y="7569636"/>
                  <a:ext cx="15358" cy="12560"/>
                </a:xfrm>
                <a:custGeom>
                  <a:avLst/>
                  <a:gdLst>
                    <a:gd name="connsiteX0" fmla="*/ 1176 w 15358"/>
                    <a:gd name="connsiteY0" fmla="*/ 220 h 12560"/>
                    <a:gd name="connsiteX1" fmla="*/ 188 w 15358"/>
                    <a:gd name="connsiteY1" fmla="*/ 4142 h 12560"/>
                    <a:gd name="connsiteX2" fmla="*/ 5236 w 15358"/>
                    <a:gd name="connsiteY2" fmla="*/ 12372 h 12560"/>
                    <a:gd name="connsiteX3" fmla="*/ 13466 w 15358"/>
                    <a:gd name="connsiteY3" fmla="*/ 7325 h 12560"/>
                    <a:gd name="connsiteX4" fmla="*/ 15358 w 15358"/>
                    <a:gd name="connsiteY4" fmla="*/ 0 h 12560"/>
                    <a:gd name="connsiteX5" fmla="*/ 12039 w 15358"/>
                    <a:gd name="connsiteY5" fmla="*/ 796 h 12560"/>
                    <a:gd name="connsiteX6" fmla="*/ 1176 w 15358"/>
                    <a:gd name="connsiteY6" fmla="*/ 220 h 12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358" h="12560">
                      <a:moveTo>
                        <a:pt x="1176" y="220"/>
                      </a:moveTo>
                      <a:cubicBezTo>
                        <a:pt x="874" y="1536"/>
                        <a:pt x="490" y="2826"/>
                        <a:pt x="188" y="4142"/>
                      </a:cubicBezTo>
                      <a:cubicBezTo>
                        <a:pt x="-690" y="7791"/>
                        <a:pt x="1587" y="11495"/>
                        <a:pt x="5236" y="12372"/>
                      </a:cubicBezTo>
                      <a:cubicBezTo>
                        <a:pt x="8884" y="13250"/>
                        <a:pt x="12588" y="10973"/>
                        <a:pt x="13466" y="7325"/>
                      </a:cubicBezTo>
                      <a:cubicBezTo>
                        <a:pt x="14069" y="4883"/>
                        <a:pt x="14727" y="2442"/>
                        <a:pt x="15358" y="0"/>
                      </a:cubicBezTo>
                      <a:cubicBezTo>
                        <a:pt x="14344" y="494"/>
                        <a:pt x="13246" y="851"/>
                        <a:pt x="12039" y="796"/>
                      </a:cubicBezTo>
                      <a:cubicBezTo>
                        <a:pt x="8418" y="604"/>
                        <a:pt x="4797" y="384"/>
                        <a:pt x="1176" y="22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26" name="任意多边形: 形状 5425">
                  <a:extLst>
                    <a:ext uri="{FF2B5EF4-FFF2-40B4-BE49-F238E27FC236}">
                      <a16:creationId xmlns:a16="http://schemas.microsoft.com/office/drawing/2014/main" id="{114CA01D-9731-C81F-DFEC-E1838C002856}"/>
                    </a:ext>
                  </a:extLst>
                </p:cNvPr>
                <p:cNvSpPr/>
                <p:nvPr/>
              </p:nvSpPr>
              <p:spPr>
                <a:xfrm>
                  <a:off x="11894275" y="6312373"/>
                  <a:ext cx="422781" cy="1247387"/>
                </a:xfrm>
                <a:custGeom>
                  <a:avLst/>
                  <a:gdLst>
                    <a:gd name="connsiteX0" fmla="*/ 411919 w 422781"/>
                    <a:gd name="connsiteY0" fmla="*/ 4389 h 1247387"/>
                    <a:gd name="connsiteX1" fmla="*/ 332531 w 422781"/>
                    <a:gd name="connsiteY1" fmla="*/ 222748 h 1247387"/>
                    <a:gd name="connsiteX2" fmla="*/ 300188 w 422781"/>
                    <a:gd name="connsiteY2" fmla="*/ 317168 h 1247387"/>
                    <a:gd name="connsiteX3" fmla="*/ 247162 w 422781"/>
                    <a:gd name="connsiteY3" fmla="*/ 499591 h 1247387"/>
                    <a:gd name="connsiteX4" fmla="*/ 222034 w 422781"/>
                    <a:gd name="connsiteY4" fmla="*/ 576401 h 1247387"/>
                    <a:gd name="connsiteX5" fmla="*/ 178308 w 422781"/>
                    <a:gd name="connsiteY5" fmla="*/ 684291 h 1247387"/>
                    <a:gd name="connsiteX6" fmla="*/ 160641 w 422781"/>
                    <a:gd name="connsiteY6" fmla="*/ 731584 h 1247387"/>
                    <a:gd name="connsiteX7" fmla="*/ 143743 w 422781"/>
                    <a:gd name="connsiteY7" fmla="*/ 784500 h 1247387"/>
                    <a:gd name="connsiteX8" fmla="*/ 81171 w 422781"/>
                    <a:gd name="connsiteY8" fmla="*/ 996440 h 1247387"/>
                    <a:gd name="connsiteX9" fmla="*/ 26609 w 422781"/>
                    <a:gd name="connsiteY9" fmla="*/ 1154037 h 1247387"/>
                    <a:gd name="connsiteX10" fmla="*/ 0 w 422781"/>
                    <a:gd name="connsiteY10" fmla="*/ 1243931 h 1247387"/>
                    <a:gd name="connsiteX11" fmla="*/ 8175 w 422781"/>
                    <a:gd name="connsiteY11" fmla="*/ 1244425 h 1247387"/>
                    <a:gd name="connsiteX12" fmla="*/ 13332 w 422781"/>
                    <a:gd name="connsiteY12" fmla="*/ 1247388 h 1247387"/>
                    <a:gd name="connsiteX13" fmla="*/ 40215 w 422781"/>
                    <a:gd name="connsiteY13" fmla="*/ 1158563 h 1247387"/>
                    <a:gd name="connsiteX14" fmla="*/ 95737 w 422781"/>
                    <a:gd name="connsiteY14" fmla="*/ 1001295 h 1247387"/>
                    <a:gd name="connsiteX15" fmla="*/ 159489 w 422781"/>
                    <a:gd name="connsiteY15" fmla="*/ 789273 h 1247387"/>
                    <a:gd name="connsiteX16" fmla="*/ 176415 w 422781"/>
                    <a:gd name="connsiteY16" fmla="*/ 736906 h 1247387"/>
                    <a:gd name="connsiteX17" fmla="*/ 193917 w 422781"/>
                    <a:gd name="connsiteY17" fmla="*/ 690546 h 1247387"/>
                    <a:gd name="connsiteX18" fmla="*/ 238028 w 422781"/>
                    <a:gd name="connsiteY18" fmla="*/ 582189 h 1247387"/>
                    <a:gd name="connsiteX19" fmla="*/ 263485 w 422781"/>
                    <a:gd name="connsiteY19" fmla="*/ 504419 h 1247387"/>
                    <a:gd name="connsiteX20" fmla="*/ 316126 w 422781"/>
                    <a:gd name="connsiteY20" fmla="*/ 322326 h 1247387"/>
                    <a:gd name="connsiteX21" fmla="*/ 348057 w 422781"/>
                    <a:gd name="connsiteY21" fmla="*/ 228234 h 1247387"/>
                    <a:gd name="connsiteX22" fmla="*/ 422782 w 422781"/>
                    <a:gd name="connsiteY22" fmla="*/ 20903 h 1247387"/>
                    <a:gd name="connsiteX23" fmla="*/ 422096 w 422781"/>
                    <a:gd name="connsiteY23" fmla="*/ 19038 h 1247387"/>
                    <a:gd name="connsiteX24" fmla="*/ 415841 w 422781"/>
                    <a:gd name="connsiteY24" fmla="*/ 0 h 1247387"/>
                    <a:gd name="connsiteX25" fmla="*/ 411919 w 422781"/>
                    <a:gd name="connsiteY25" fmla="*/ 4389 h 1247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22781" h="1247387">
                      <a:moveTo>
                        <a:pt x="411919" y="4389"/>
                      </a:moveTo>
                      <a:cubicBezTo>
                        <a:pt x="386243" y="77386"/>
                        <a:pt x="358564" y="149779"/>
                        <a:pt x="332531" y="222748"/>
                      </a:cubicBezTo>
                      <a:cubicBezTo>
                        <a:pt x="321338" y="254102"/>
                        <a:pt x="310475" y="285540"/>
                        <a:pt x="300188" y="317168"/>
                      </a:cubicBezTo>
                      <a:cubicBezTo>
                        <a:pt x="280711" y="377135"/>
                        <a:pt x="265267" y="438912"/>
                        <a:pt x="247162" y="499591"/>
                      </a:cubicBezTo>
                      <a:cubicBezTo>
                        <a:pt x="239454" y="525460"/>
                        <a:pt x="231252" y="551136"/>
                        <a:pt x="222034" y="576401"/>
                      </a:cubicBezTo>
                      <a:cubicBezTo>
                        <a:pt x="208785" y="612776"/>
                        <a:pt x="192765" y="648327"/>
                        <a:pt x="178308" y="684291"/>
                      </a:cubicBezTo>
                      <a:cubicBezTo>
                        <a:pt x="172026" y="699955"/>
                        <a:pt x="166019" y="715673"/>
                        <a:pt x="160641" y="731584"/>
                      </a:cubicBezTo>
                      <a:cubicBezTo>
                        <a:pt x="154716" y="749140"/>
                        <a:pt x="149120" y="766779"/>
                        <a:pt x="143743" y="784500"/>
                      </a:cubicBezTo>
                      <a:cubicBezTo>
                        <a:pt x="122374" y="854973"/>
                        <a:pt x="104406" y="926571"/>
                        <a:pt x="81171" y="996440"/>
                      </a:cubicBezTo>
                      <a:cubicBezTo>
                        <a:pt x="63587" y="1049384"/>
                        <a:pt x="44055" y="1101340"/>
                        <a:pt x="26609" y="1154037"/>
                      </a:cubicBezTo>
                      <a:cubicBezTo>
                        <a:pt x="16815" y="1183663"/>
                        <a:pt x="7763" y="1213537"/>
                        <a:pt x="0" y="1243931"/>
                      </a:cubicBezTo>
                      <a:cubicBezTo>
                        <a:pt x="2716" y="1244096"/>
                        <a:pt x="5431" y="1244260"/>
                        <a:pt x="8175" y="1244425"/>
                      </a:cubicBezTo>
                      <a:cubicBezTo>
                        <a:pt x="10369" y="1244535"/>
                        <a:pt x="12152" y="1245742"/>
                        <a:pt x="13332" y="1247388"/>
                      </a:cubicBezTo>
                      <a:cubicBezTo>
                        <a:pt x="21177" y="1217350"/>
                        <a:pt x="30339" y="1187806"/>
                        <a:pt x="40215" y="1158563"/>
                      </a:cubicBezTo>
                      <a:cubicBezTo>
                        <a:pt x="57963" y="1105976"/>
                        <a:pt x="77824" y="1054130"/>
                        <a:pt x="95737" y="1001295"/>
                      </a:cubicBezTo>
                      <a:cubicBezTo>
                        <a:pt x="119357" y="931426"/>
                        <a:pt x="137791" y="859774"/>
                        <a:pt x="159489" y="789273"/>
                      </a:cubicBezTo>
                      <a:cubicBezTo>
                        <a:pt x="164893" y="771744"/>
                        <a:pt x="170462" y="754270"/>
                        <a:pt x="176415" y="736906"/>
                      </a:cubicBezTo>
                      <a:cubicBezTo>
                        <a:pt x="181737" y="721324"/>
                        <a:pt x="187690" y="705907"/>
                        <a:pt x="193917" y="690546"/>
                      </a:cubicBezTo>
                      <a:cubicBezTo>
                        <a:pt x="208538" y="654445"/>
                        <a:pt x="224640" y="618729"/>
                        <a:pt x="238028" y="582189"/>
                      </a:cubicBezTo>
                      <a:cubicBezTo>
                        <a:pt x="247354" y="556623"/>
                        <a:pt x="255694" y="530644"/>
                        <a:pt x="263485" y="504419"/>
                      </a:cubicBezTo>
                      <a:cubicBezTo>
                        <a:pt x="281479" y="443877"/>
                        <a:pt x="296787" y="382182"/>
                        <a:pt x="316126" y="322326"/>
                      </a:cubicBezTo>
                      <a:cubicBezTo>
                        <a:pt x="326276" y="290806"/>
                        <a:pt x="337029" y="259479"/>
                        <a:pt x="348057" y="228234"/>
                      </a:cubicBezTo>
                      <a:cubicBezTo>
                        <a:pt x="372553" y="158968"/>
                        <a:pt x="398450" y="90169"/>
                        <a:pt x="422782" y="20903"/>
                      </a:cubicBezTo>
                      <a:cubicBezTo>
                        <a:pt x="422563" y="20272"/>
                        <a:pt x="422316" y="19669"/>
                        <a:pt x="422096" y="19038"/>
                      </a:cubicBezTo>
                      <a:cubicBezTo>
                        <a:pt x="419929" y="12728"/>
                        <a:pt x="417871" y="6364"/>
                        <a:pt x="415841" y="0"/>
                      </a:cubicBezTo>
                      <a:cubicBezTo>
                        <a:pt x="414031" y="878"/>
                        <a:pt x="412604" y="2414"/>
                        <a:pt x="411919" y="438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27" name="任意多边形: 形状 5426">
                  <a:extLst>
                    <a:ext uri="{FF2B5EF4-FFF2-40B4-BE49-F238E27FC236}">
                      <a16:creationId xmlns:a16="http://schemas.microsoft.com/office/drawing/2014/main" id="{3B25F77F-DCD2-552B-8441-9655436196DA}"/>
                    </a:ext>
                  </a:extLst>
                </p:cNvPr>
                <p:cNvSpPr/>
                <p:nvPr/>
              </p:nvSpPr>
              <p:spPr>
                <a:xfrm>
                  <a:off x="11890819" y="7556277"/>
                  <a:ext cx="16733" cy="14133"/>
                </a:xfrm>
                <a:custGeom>
                  <a:avLst/>
                  <a:gdLst>
                    <a:gd name="connsiteX0" fmla="*/ 10863 w 16733"/>
                    <a:gd name="connsiteY0" fmla="*/ 14127 h 14133"/>
                    <a:gd name="connsiteX1" fmla="*/ 14182 w 16733"/>
                    <a:gd name="connsiteY1" fmla="*/ 13332 h 14133"/>
                    <a:gd name="connsiteX2" fmla="*/ 16733 w 16733"/>
                    <a:gd name="connsiteY2" fmla="*/ 3456 h 14133"/>
                    <a:gd name="connsiteX3" fmla="*/ 11576 w 16733"/>
                    <a:gd name="connsiteY3" fmla="*/ 494 h 14133"/>
                    <a:gd name="connsiteX4" fmla="*/ 3402 w 16733"/>
                    <a:gd name="connsiteY4" fmla="*/ 0 h 14133"/>
                    <a:gd name="connsiteX5" fmla="*/ 0 w 16733"/>
                    <a:gd name="connsiteY5" fmla="*/ 13551 h 14133"/>
                    <a:gd name="connsiteX6" fmla="*/ 10863 w 16733"/>
                    <a:gd name="connsiteY6" fmla="*/ 14127 h 14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733" h="14133">
                      <a:moveTo>
                        <a:pt x="10863" y="14127"/>
                      </a:moveTo>
                      <a:cubicBezTo>
                        <a:pt x="12070" y="14182"/>
                        <a:pt x="13167" y="13853"/>
                        <a:pt x="14182" y="13332"/>
                      </a:cubicBezTo>
                      <a:cubicBezTo>
                        <a:pt x="15005" y="10040"/>
                        <a:pt x="15856" y="6748"/>
                        <a:pt x="16733" y="3456"/>
                      </a:cubicBezTo>
                      <a:cubicBezTo>
                        <a:pt x="15581" y="1783"/>
                        <a:pt x="13771" y="603"/>
                        <a:pt x="11576" y="494"/>
                      </a:cubicBezTo>
                      <a:cubicBezTo>
                        <a:pt x="8860" y="329"/>
                        <a:pt x="6145" y="165"/>
                        <a:pt x="3402" y="0"/>
                      </a:cubicBezTo>
                      <a:cubicBezTo>
                        <a:pt x="2249" y="4499"/>
                        <a:pt x="1097" y="9025"/>
                        <a:pt x="0" y="13551"/>
                      </a:cubicBezTo>
                      <a:cubicBezTo>
                        <a:pt x="3648" y="13743"/>
                        <a:pt x="7269" y="13963"/>
                        <a:pt x="10863" y="1412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28" name="任意多边形: 形状 5427">
                  <a:extLst>
                    <a:ext uri="{FF2B5EF4-FFF2-40B4-BE49-F238E27FC236}">
                      <a16:creationId xmlns:a16="http://schemas.microsoft.com/office/drawing/2014/main" id="{19838387-2D0F-2E64-A434-79DCA9122EB1}"/>
                    </a:ext>
                  </a:extLst>
                </p:cNvPr>
                <p:cNvSpPr/>
                <p:nvPr/>
              </p:nvSpPr>
              <p:spPr>
                <a:xfrm>
                  <a:off x="10822809" y="7352128"/>
                  <a:ext cx="131810" cy="141768"/>
                </a:xfrm>
                <a:custGeom>
                  <a:avLst/>
                  <a:gdLst>
                    <a:gd name="connsiteX0" fmla="*/ 126626 w 131810"/>
                    <a:gd name="connsiteY0" fmla="*/ 132935 h 141768"/>
                    <a:gd name="connsiteX1" fmla="*/ 131811 w 131810"/>
                    <a:gd name="connsiteY1" fmla="*/ 128162 h 141768"/>
                    <a:gd name="connsiteX2" fmla="*/ 22192 w 131810"/>
                    <a:gd name="connsiteY2" fmla="*/ 65809 h 141768"/>
                    <a:gd name="connsiteX3" fmla="*/ 7544 w 131810"/>
                    <a:gd name="connsiteY3" fmla="*/ 0 h 141768"/>
                    <a:gd name="connsiteX4" fmla="*/ 1536 w 131810"/>
                    <a:gd name="connsiteY4" fmla="*/ 22412 h 141768"/>
                    <a:gd name="connsiteX5" fmla="*/ 9299 w 131810"/>
                    <a:gd name="connsiteY5" fmla="*/ 48143 h 141768"/>
                    <a:gd name="connsiteX6" fmla="*/ 7050 w 131810"/>
                    <a:gd name="connsiteY6" fmla="*/ 57525 h 141768"/>
                    <a:gd name="connsiteX7" fmla="*/ 0 w 131810"/>
                    <a:gd name="connsiteY7" fmla="*/ 57470 h 141768"/>
                    <a:gd name="connsiteX8" fmla="*/ 7215 w 131810"/>
                    <a:gd name="connsiteY8" fmla="*/ 73737 h 141768"/>
                    <a:gd name="connsiteX9" fmla="*/ 129424 w 131810"/>
                    <a:gd name="connsiteY9" fmla="*/ 141768 h 141768"/>
                    <a:gd name="connsiteX10" fmla="*/ 126626 w 131810"/>
                    <a:gd name="connsiteY10" fmla="*/ 132935 h 141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1810" h="141768">
                      <a:moveTo>
                        <a:pt x="126626" y="132935"/>
                      </a:moveTo>
                      <a:cubicBezTo>
                        <a:pt x="127504" y="130494"/>
                        <a:pt x="129506" y="128875"/>
                        <a:pt x="131811" y="128162"/>
                      </a:cubicBezTo>
                      <a:cubicBezTo>
                        <a:pt x="76865" y="124431"/>
                        <a:pt x="40682" y="101059"/>
                        <a:pt x="22192" y="65809"/>
                      </a:cubicBezTo>
                      <a:cubicBezTo>
                        <a:pt x="12235" y="46826"/>
                        <a:pt x="7516" y="24469"/>
                        <a:pt x="7544" y="0"/>
                      </a:cubicBezTo>
                      <a:cubicBezTo>
                        <a:pt x="3566" y="7269"/>
                        <a:pt x="1481" y="14813"/>
                        <a:pt x="1536" y="22412"/>
                      </a:cubicBezTo>
                      <a:cubicBezTo>
                        <a:pt x="1591" y="31107"/>
                        <a:pt x="4252" y="39831"/>
                        <a:pt x="9299" y="48143"/>
                      </a:cubicBezTo>
                      <a:cubicBezTo>
                        <a:pt x="11275" y="51353"/>
                        <a:pt x="10232" y="55550"/>
                        <a:pt x="7050" y="57525"/>
                      </a:cubicBezTo>
                      <a:cubicBezTo>
                        <a:pt x="4801" y="58896"/>
                        <a:pt x="2112" y="58732"/>
                        <a:pt x="0" y="57470"/>
                      </a:cubicBezTo>
                      <a:cubicBezTo>
                        <a:pt x="2057" y="63121"/>
                        <a:pt x="4444" y="68553"/>
                        <a:pt x="7215" y="73737"/>
                      </a:cubicBezTo>
                      <a:cubicBezTo>
                        <a:pt x="28035" y="112745"/>
                        <a:pt x="68635" y="138641"/>
                        <a:pt x="129424" y="141768"/>
                      </a:cubicBezTo>
                      <a:cubicBezTo>
                        <a:pt x="126736" y="139793"/>
                        <a:pt x="125446" y="136282"/>
                        <a:pt x="126626" y="13293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29" name="任意多边形: 形状 5428">
                  <a:extLst>
                    <a:ext uri="{FF2B5EF4-FFF2-40B4-BE49-F238E27FC236}">
                      <a16:creationId xmlns:a16="http://schemas.microsoft.com/office/drawing/2014/main" id="{7B155BC9-AD81-2B68-A786-1AE7D127F94F}"/>
                    </a:ext>
                  </a:extLst>
                </p:cNvPr>
                <p:cNvSpPr/>
                <p:nvPr/>
              </p:nvSpPr>
              <p:spPr>
                <a:xfrm>
                  <a:off x="10830352" y="7287492"/>
                  <a:ext cx="996577" cy="120844"/>
                </a:xfrm>
                <a:custGeom>
                  <a:avLst/>
                  <a:gdLst>
                    <a:gd name="connsiteX0" fmla="*/ 40627 w 996577"/>
                    <a:gd name="connsiteY0" fmla="*/ 26918 h 120844"/>
                    <a:gd name="connsiteX1" fmla="*/ 51847 w 996577"/>
                    <a:gd name="connsiteY1" fmla="*/ 13558 h 120844"/>
                    <a:gd name="connsiteX2" fmla="*/ 62957 w 996577"/>
                    <a:gd name="connsiteY2" fmla="*/ 13421 h 120844"/>
                    <a:gd name="connsiteX3" fmla="*/ 65288 w 996577"/>
                    <a:gd name="connsiteY3" fmla="*/ 18852 h 120844"/>
                    <a:gd name="connsiteX4" fmla="*/ 68470 w 996577"/>
                    <a:gd name="connsiteY4" fmla="*/ 18139 h 120844"/>
                    <a:gd name="connsiteX5" fmla="*/ 198855 w 996577"/>
                    <a:gd name="connsiteY5" fmla="*/ 20005 h 120844"/>
                    <a:gd name="connsiteX6" fmla="*/ 453972 w 996577"/>
                    <a:gd name="connsiteY6" fmla="*/ 45955 h 120844"/>
                    <a:gd name="connsiteX7" fmla="*/ 835716 w 996577"/>
                    <a:gd name="connsiteY7" fmla="*/ 109927 h 120844"/>
                    <a:gd name="connsiteX8" fmla="*/ 990871 w 996577"/>
                    <a:gd name="connsiteY8" fmla="*/ 120845 h 120844"/>
                    <a:gd name="connsiteX9" fmla="*/ 991283 w 996577"/>
                    <a:gd name="connsiteY9" fmla="*/ 118733 h 120844"/>
                    <a:gd name="connsiteX10" fmla="*/ 996577 w 996577"/>
                    <a:gd name="connsiteY10" fmla="*/ 105263 h 120844"/>
                    <a:gd name="connsiteX11" fmla="*/ 615519 w 996577"/>
                    <a:gd name="connsiteY11" fmla="*/ 57504 h 120844"/>
                    <a:gd name="connsiteX12" fmla="*/ 360621 w 996577"/>
                    <a:gd name="connsiteY12" fmla="*/ 15588 h 120844"/>
                    <a:gd name="connsiteX13" fmla="*/ 199074 w 996577"/>
                    <a:gd name="connsiteY13" fmla="*/ 4341 h 120844"/>
                    <a:gd name="connsiteX14" fmla="*/ 65672 w 996577"/>
                    <a:gd name="connsiteY14" fmla="*/ 3628 h 120844"/>
                    <a:gd name="connsiteX15" fmla="*/ 1866 w 996577"/>
                    <a:gd name="connsiteY15" fmla="*/ 38192 h 120844"/>
                    <a:gd name="connsiteX16" fmla="*/ 0 w 996577"/>
                    <a:gd name="connsiteY16" fmla="*/ 64664 h 120844"/>
                    <a:gd name="connsiteX17" fmla="*/ 1646 w 996577"/>
                    <a:gd name="connsiteY17" fmla="*/ 61646 h 120844"/>
                    <a:gd name="connsiteX18" fmla="*/ 40627 w 996577"/>
                    <a:gd name="connsiteY18" fmla="*/ 26918 h 120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996577" h="120844">
                      <a:moveTo>
                        <a:pt x="40627" y="26918"/>
                      </a:moveTo>
                      <a:cubicBezTo>
                        <a:pt x="43919" y="22309"/>
                        <a:pt x="47622" y="17838"/>
                        <a:pt x="51847" y="13558"/>
                      </a:cubicBezTo>
                      <a:cubicBezTo>
                        <a:pt x="54864" y="10459"/>
                        <a:pt x="59857" y="10404"/>
                        <a:pt x="62957" y="13421"/>
                      </a:cubicBezTo>
                      <a:cubicBezTo>
                        <a:pt x="64493" y="14902"/>
                        <a:pt x="65261" y="16877"/>
                        <a:pt x="65288" y="18852"/>
                      </a:cubicBezTo>
                      <a:cubicBezTo>
                        <a:pt x="66358" y="18633"/>
                        <a:pt x="67401" y="18331"/>
                        <a:pt x="68470" y="18139"/>
                      </a:cubicBezTo>
                      <a:cubicBezTo>
                        <a:pt x="110112" y="10239"/>
                        <a:pt x="158365" y="19319"/>
                        <a:pt x="198855" y="20005"/>
                      </a:cubicBezTo>
                      <a:cubicBezTo>
                        <a:pt x="284662" y="21376"/>
                        <a:pt x="369482" y="32157"/>
                        <a:pt x="453972" y="45955"/>
                      </a:cubicBezTo>
                      <a:cubicBezTo>
                        <a:pt x="581257" y="66722"/>
                        <a:pt x="707828" y="94620"/>
                        <a:pt x="835716" y="109927"/>
                      </a:cubicBezTo>
                      <a:cubicBezTo>
                        <a:pt x="887178" y="116099"/>
                        <a:pt x="938860" y="120077"/>
                        <a:pt x="990871" y="120845"/>
                      </a:cubicBezTo>
                      <a:cubicBezTo>
                        <a:pt x="990926" y="120132"/>
                        <a:pt x="991008" y="119418"/>
                        <a:pt x="991283" y="118733"/>
                      </a:cubicBezTo>
                      <a:cubicBezTo>
                        <a:pt x="993093" y="114288"/>
                        <a:pt x="994794" y="109762"/>
                        <a:pt x="996577" y="105263"/>
                      </a:cubicBezTo>
                      <a:cubicBezTo>
                        <a:pt x="868031" y="103508"/>
                        <a:pt x="741761" y="80794"/>
                        <a:pt x="615519" y="57504"/>
                      </a:cubicBezTo>
                      <a:cubicBezTo>
                        <a:pt x="530727" y="41841"/>
                        <a:pt x="445962" y="25930"/>
                        <a:pt x="360621" y="15588"/>
                      </a:cubicBezTo>
                      <a:cubicBezTo>
                        <a:pt x="307047" y="9114"/>
                        <a:pt x="253225" y="4917"/>
                        <a:pt x="199074" y="4341"/>
                      </a:cubicBezTo>
                      <a:cubicBezTo>
                        <a:pt x="157624" y="3929"/>
                        <a:pt x="108219" y="-4739"/>
                        <a:pt x="65672" y="3628"/>
                      </a:cubicBezTo>
                      <a:cubicBezTo>
                        <a:pt x="41450" y="8401"/>
                        <a:pt x="19422" y="18661"/>
                        <a:pt x="1866" y="38192"/>
                      </a:cubicBezTo>
                      <a:cubicBezTo>
                        <a:pt x="631" y="47245"/>
                        <a:pt x="27" y="56078"/>
                        <a:pt x="0" y="64664"/>
                      </a:cubicBezTo>
                      <a:cubicBezTo>
                        <a:pt x="549" y="63649"/>
                        <a:pt x="1015" y="62634"/>
                        <a:pt x="1646" y="61646"/>
                      </a:cubicBezTo>
                      <a:cubicBezTo>
                        <a:pt x="12235" y="44940"/>
                        <a:pt x="25567" y="33995"/>
                        <a:pt x="40627" y="2691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30" name="任意多边形: 形状 5429">
                  <a:extLst>
                    <a:ext uri="{FF2B5EF4-FFF2-40B4-BE49-F238E27FC236}">
                      <a16:creationId xmlns:a16="http://schemas.microsoft.com/office/drawing/2014/main" id="{5FCDE7E8-1672-770B-6349-8A517D730751}"/>
                    </a:ext>
                  </a:extLst>
                </p:cNvPr>
                <p:cNvSpPr/>
                <p:nvPr/>
              </p:nvSpPr>
              <p:spPr>
                <a:xfrm>
                  <a:off x="11821224" y="7392727"/>
                  <a:ext cx="14374" cy="15746"/>
                </a:xfrm>
                <a:custGeom>
                  <a:avLst/>
                  <a:gdLst>
                    <a:gd name="connsiteX0" fmla="*/ 0 w 14374"/>
                    <a:gd name="connsiteY0" fmla="*/ 15582 h 15746"/>
                    <a:gd name="connsiteX1" fmla="*/ 6419 w 14374"/>
                    <a:gd name="connsiteY1" fmla="*/ 15746 h 15746"/>
                    <a:gd name="connsiteX2" fmla="*/ 14374 w 14374"/>
                    <a:gd name="connsiteY2" fmla="*/ 7983 h 15746"/>
                    <a:gd name="connsiteX3" fmla="*/ 6612 w 14374"/>
                    <a:gd name="connsiteY3" fmla="*/ 27 h 15746"/>
                    <a:gd name="connsiteX4" fmla="*/ 5706 w 14374"/>
                    <a:gd name="connsiteY4" fmla="*/ 0 h 15746"/>
                    <a:gd name="connsiteX5" fmla="*/ 412 w 14374"/>
                    <a:gd name="connsiteY5" fmla="*/ 13470 h 15746"/>
                    <a:gd name="connsiteX6" fmla="*/ 0 w 14374"/>
                    <a:gd name="connsiteY6" fmla="*/ 15582 h 15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74" h="15746">
                      <a:moveTo>
                        <a:pt x="0" y="15582"/>
                      </a:moveTo>
                      <a:cubicBezTo>
                        <a:pt x="2140" y="15609"/>
                        <a:pt x="4280" y="15719"/>
                        <a:pt x="6419" y="15746"/>
                      </a:cubicBezTo>
                      <a:cubicBezTo>
                        <a:pt x="10754" y="15801"/>
                        <a:pt x="14319" y="12317"/>
                        <a:pt x="14374" y="7983"/>
                      </a:cubicBezTo>
                      <a:cubicBezTo>
                        <a:pt x="14429" y="3649"/>
                        <a:pt x="10945" y="82"/>
                        <a:pt x="6612" y="27"/>
                      </a:cubicBezTo>
                      <a:cubicBezTo>
                        <a:pt x="6309" y="27"/>
                        <a:pt x="6007" y="0"/>
                        <a:pt x="5706" y="0"/>
                      </a:cubicBezTo>
                      <a:cubicBezTo>
                        <a:pt x="3923" y="4472"/>
                        <a:pt x="2250" y="8998"/>
                        <a:pt x="412" y="13470"/>
                      </a:cubicBezTo>
                      <a:cubicBezTo>
                        <a:pt x="137" y="14155"/>
                        <a:pt x="55" y="14869"/>
                        <a:pt x="0" y="1558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31" name="任意多边形: 形状 5430">
                  <a:extLst>
                    <a:ext uri="{FF2B5EF4-FFF2-40B4-BE49-F238E27FC236}">
                      <a16:creationId xmlns:a16="http://schemas.microsoft.com/office/drawing/2014/main" id="{713A5572-755C-E7D2-6491-2B051CE0A1BB}"/>
                    </a:ext>
                  </a:extLst>
                </p:cNvPr>
                <p:cNvSpPr/>
                <p:nvPr/>
              </p:nvSpPr>
              <p:spPr>
                <a:xfrm>
                  <a:off x="10870979" y="7298687"/>
                  <a:ext cx="24688" cy="15722"/>
                </a:xfrm>
                <a:custGeom>
                  <a:avLst/>
                  <a:gdLst>
                    <a:gd name="connsiteX0" fmla="*/ 11220 w 24688"/>
                    <a:gd name="connsiteY0" fmla="*/ 2363 h 15722"/>
                    <a:gd name="connsiteX1" fmla="*/ 0 w 24688"/>
                    <a:gd name="connsiteY1" fmla="*/ 15723 h 15722"/>
                    <a:gd name="connsiteX2" fmla="*/ 24689 w 24688"/>
                    <a:gd name="connsiteY2" fmla="*/ 7657 h 15722"/>
                    <a:gd name="connsiteX3" fmla="*/ 22357 w 24688"/>
                    <a:gd name="connsiteY3" fmla="*/ 2226 h 15722"/>
                    <a:gd name="connsiteX4" fmla="*/ 11220 w 24688"/>
                    <a:gd name="connsiteY4" fmla="*/ 2363 h 15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88" h="15722">
                      <a:moveTo>
                        <a:pt x="11220" y="2363"/>
                      </a:moveTo>
                      <a:cubicBezTo>
                        <a:pt x="6995" y="6642"/>
                        <a:pt x="3292" y="11114"/>
                        <a:pt x="0" y="15723"/>
                      </a:cubicBezTo>
                      <a:cubicBezTo>
                        <a:pt x="7818" y="12047"/>
                        <a:pt x="16103" y="9496"/>
                        <a:pt x="24689" y="7657"/>
                      </a:cubicBezTo>
                      <a:cubicBezTo>
                        <a:pt x="24634" y="5682"/>
                        <a:pt x="23866" y="3735"/>
                        <a:pt x="22357" y="2226"/>
                      </a:cubicBezTo>
                      <a:cubicBezTo>
                        <a:pt x="19230" y="-791"/>
                        <a:pt x="14237" y="-737"/>
                        <a:pt x="11220" y="236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32" name="任意多边形: 形状 5431">
                  <a:extLst>
                    <a:ext uri="{FF2B5EF4-FFF2-40B4-BE49-F238E27FC236}">
                      <a16:creationId xmlns:a16="http://schemas.microsoft.com/office/drawing/2014/main" id="{33140B2E-0500-DCA6-4505-2DF0341EBB70}"/>
                    </a:ext>
                  </a:extLst>
                </p:cNvPr>
                <p:cNvSpPr/>
                <p:nvPr/>
              </p:nvSpPr>
              <p:spPr>
                <a:xfrm>
                  <a:off x="11930348" y="7596492"/>
                  <a:ext cx="7017" cy="12291"/>
                </a:xfrm>
                <a:custGeom>
                  <a:avLst/>
                  <a:gdLst>
                    <a:gd name="connsiteX0" fmla="*/ 0 w 7017"/>
                    <a:gd name="connsiteY0" fmla="*/ 12289 h 12291"/>
                    <a:gd name="connsiteX1" fmla="*/ 6940 w 7017"/>
                    <a:gd name="connsiteY1" fmla="*/ 6612 h 12291"/>
                    <a:gd name="connsiteX2" fmla="*/ 4005 w 7017"/>
                    <a:gd name="connsiteY2" fmla="*/ 0 h 12291"/>
                    <a:gd name="connsiteX3" fmla="*/ 631 w 7017"/>
                    <a:gd name="connsiteY3" fmla="*/ 11192 h 12291"/>
                    <a:gd name="connsiteX4" fmla="*/ 0 w 7017"/>
                    <a:gd name="connsiteY4" fmla="*/ 12289 h 122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17" h="12291">
                      <a:moveTo>
                        <a:pt x="0" y="12289"/>
                      </a:moveTo>
                      <a:cubicBezTo>
                        <a:pt x="3402" y="12372"/>
                        <a:pt x="6419" y="10041"/>
                        <a:pt x="6940" y="6612"/>
                      </a:cubicBezTo>
                      <a:cubicBezTo>
                        <a:pt x="7352" y="3923"/>
                        <a:pt x="6090" y="1427"/>
                        <a:pt x="4005" y="0"/>
                      </a:cubicBezTo>
                      <a:cubicBezTo>
                        <a:pt x="2853" y="3731"/>
                        <a:pt x="1783" y="7461"/>
                        <a:pt x="631" y="11192"/>
                      </a:cubicBezTo>
                      <a:cubicBezTo>
                        <a:pt x="466" y="11604"/>
                        <a:pt x="192" y="11933"/>
                        <a:pt x="0" y="1228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33" name="任意多边形: 形状 5432">
                  <a:extLst>
                    <a:ext uri="{FF2B5EF4-FFF2-40B4-BE49-F238E27FC236}">
                      <a16:creationId xmlns:a16="http://schemas.microsoft.com/office/drawing/2014/main" id="{6D7820CB-87AA-2635-2F64-DDA1A30918B0}"/>
                    </a:ext>
                  </a:extLst>
                </p:cNvPr>
                <p:cNvSpPr/>
                <p:nvPr/>
              </p:nvSpPr>
              <p:spPr>
                <a:xfrm>
                  <a:off x="10952260" y="7479899"/>
                  <a:ext cx="968568" cy="127374"/>
                </a:xfrm>
                <a:custGeom>
                  <a:avLst/>
                  <a:gdLst>
                    <a:gd name="connsiteX0" fmla="*/ 965661 w 968568"/>
                    <a:gd name="connsiteY0" fmla="*/ 123726 h 127374"/>
                    <a:gd name="connsiteX1" fmla="*/ 968569 w 968568"/>
                    <a:gd name="connsiteY1" fmla="*/ 113905 h 127374"/>
                    <a:gd name="connsiteX2" fmla="*/ 870938 w 968568"/>
                    <a:gd name="connsiteY2" fmla="*/ 103646 h 127374"/>
                    <a:gd name="connsiteX3" fmla="*/ 618646 w 968568"/>
                    <a:gd name="connsiteY3" fmla="*/ 88421 h 127374"/>
                    <a:gd name="connsiteX4" fmla="*/ 508452 w 968568"/>
                    <a:gd name="connsiteY4" fmla="*/ 74760 h 127374"/>
                    <a:gd name="connsiteX5" fmla="*/ 251387 w 968568"/>
                    <a:gd name="connsiteY5" fmla="*/ 35861 h 127374"/>
                    <a:gd name="connsiteX6" fmla="*/ 78401 w 968568"/>
                    <a:gd name="connsiteY6" fmla="*/ 16879 h 127374"/>
                    <a:gd name="connsiteX7" fmla="*/ 7187 w 968568"/>
                    <a:gd name="connsiteY7" fmla="*/ 392 h 127374"/>
                    <a:gd name="connsiteX8" fmla="*/ 2359 w 968568"/>
                    <a:gd name="connsiteY8" fmla="*/ 392 h 127374"/>
                    <a:gd name="connsiteX9" fmla="*/ 6035 w 968568"/>
                    <a:gd name="connsiteY9" fmla="*/ 666 h 127374"/>
                    <a:gd name="connsiteX10" fmla="*/ 12591 w 968568"/>
                    <a:gd name="connsiteY10" fmla="*/ 7744 h 127374"/>
                    <a:gd name="connsiteX11" fmla="*/ 5514 w 968568"/>
                    <a:gd name="connsiteY11" fmla="*/ 14300 h 127374"/>
                    <a:gd name="connsiteX12" fmla="*/ 0 w 968568"/>
                    <a:gd name="connsiteY12" fmla="*/ 13998 h 127374"/>
                    <a:gd name="connsiteX13" fmla="*/ 1975 w 968568"/>
                    <a:gd name="connsiteY13" fmla="*/ 15178 h 127374"/>
                    <a:gd name="connsiteX14" fmla="*/ 75959 w 968568"/>
                    <a:gd name="connsiteY14" fmla="*/ 32680 h 127374"/>
                    <a:gd name="connsiteX15" fmla="*/ 249165 w 968568"/>
                    <a:gd name="connsiteY15" fmla="*/ 52376 h 127374"/>
                    <a:gd name="connsiteX16" fmla="*/ 506148 w 968568"/>
                    <a:gd name="connsiteY16" fmla="*/ 91439 h 127374"/>
                    <a:gd name="connsiteX17" fmla="*/ 617137 w 968568"/>
                    <a:gd name="connsiteY17" fmla="*/ 104689 h 127374"/>
                    <a:gd name="connsiteX18" fmla="*/ 870033 w 968568"/>
                    <a:gd name="connsiteY18" fmla="*/ 118130 h 127374"/>
                    <a:gd name="connsiteX19" fmla="*/ 965743 w 968568"/>
                    <a:gd name="connsiteY19" fmla="*/ 127375 h 127374"/>
                    <a:gd name="connsiteX20" fmla="*/ 965661 w 968568"/>
                    <a:gd name="connsiteY20" fmla="*/ 123726 h 127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968568" h="127374">
                      <a:moveTo>
                        <a:pt x="965661" y="123726"/>
                      </a:moveTo>
                      <a:cubicBezTo>
                        <a:pt x="966649" y="120462"/>
                        <a:pt x="967581" y="117170"/>
                        <a:pt x="968569" y="113905"/>
                      </a:cubicBezTo>
                      <a:cubicBezTo>
                        <a:pt x="936117" y="109215"/>
                        <a:pt x="903555" y="105978"/>
                        <a:pt x="870938" y="103646"/>
                      </a:cubicBezTo>
                      <a:cubicBezTo>
                        <a:pt x="786887" y="97611"/>
                        <a:pt x="702451" y="96898"/>
                        <a:pt x="618646" y="88421"/>
                      </a:cubicBezTo>
                      <a:cubicBezTo>
                        <a:pt x="581833" y="84746"/>
                        <a:pt x="545128" y="79972"/>
                        <a:pt x="508452" y="74760"/>
                      </a:cubicBezTo>
                      <a:cubicBezTo>
                        <a:pt x="422645" y="62553"/>
                        <a:pt x="337084" y="47575"/>
                        <a:pt x="251387" y="35861"/>
                      </a:cubicBezTo>
                      <a:cubicBezTo>
                        <a:pt x="201954" y="29196"/>
                        <a:pt x="136227" y="25822"/>
                        <a:pt x="78401" y="16879"/>
                      </a:cubicBezTo>
                      <a:cubicBezTo>
                        <a:pt x="52258" y="12819"/>
                        <a:pt x="27734" y="7634"/>
                        <a:pt x="7187" y="392"/>
                      </a:cubicBezTo>
                      <a:cubicBezTo>
                        <a:pt x="5541" y="-184"/>
                        <a:pt x="3895" y="-75"/>
                        <a:pt x="2359" y="392"/>
                      </a:cubicBezTo>
                      <a:cubicBezTo>
                        <a:pt x="3593" y="474"/>
                        <a:pt x="4801" y="611"/>
                        <a:pt x="6035" y="666"/>
                      </a:cubicBezTo>
                      <a:cubicBezTo>
                        <a:pt x="9793" y="803"/>
                        <a:pt x="12728" y="3986"/>
                        <a:pt x="12591" y="7744"/>
                      </a:cubicBezTo>
                      <a:cubicBezTo>
                        <a:pt x="12454" y="11502"/>
                        <a:pt x="9272" y="14437"/>
                        <a:pt x="5514" y="14300"/>
                      </a:cubicBezTo>
                      <a:cubicBezTo>
                        <a:pt x="3648" y="14245"/>
                        <a:pt x="1838" y="14108"/>
                        <a:pt x="0" y="13998"/>
                      </a:cubicBezTo>
                      <a:cubicBezTo>
                        <a:pt x="603" y="14437"/>
                        <a:pt x="1207" y="14904"/>
                        <a:pt x="1975" y="15178"/>
                      </a:cubicBezTo>
                      <a:cubicBezTo>
                        <a:pt x="23317" y="22804"/>
                        <a:pt x="48774" y="28345"/>
                        <a:pt x="75959" y="32680"/>
                      </a:cubicBezTo>
                      <a:cubicBezTo>
                        <a:pt x="133841" y="41896"/>
                        <a:pt x="199677" y="45518"/>
                        <a:pt x="249165" y="52376"/>
                      </a:cubicBezTo>
                      <a:cubicBezTo>
                        <a:pt x="334835" y="64144"/>
                        <a:pt x="420340" y="79396"/>
                        <a:pt x="506148" y="91439"/>
                      </a:cubicBezTo>
                      <a:cubicBezTo>
                        <a:pt x="543071" y="96623"/>
                        <a:pt x="580050" y="101150"/>
                        <a:pt x="617137" y="104689"/>
                      </a:cubicBezTo>
                      <a:cubicBezTo>
                        <a:pt x="701162" y="112561"/>
                        <a:pt x="785762" y="112726"/>
                        <a:pt x="870033" y="118130"/>
                      </a:cubicBezTo>
                      <a:cubicBezTo>
                        <a:pt x="902019" y="120187"/>
                        <a:pt x="933923" y="123068"/>
                        <a:pt x="965743" y="127375"/>
                      </a:cubicBezTo>
                      <a:cubicBezTo>
                        <a:pt x="965387" y="126222"/>
                        <a:pt x="965277" y="124988"/>
                        <a:pt x="965661" y="12372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34" name="任意多边形: 形状 5433">
                  <a:extLst>
                    <a:ext uri="{FF2B5EF4-FFF2-40B4-BE49-F238E27FC236}">
                      <a16:creationId xmlns:a16="http://schemas.microsoft.com/office/drawing/2014/main" id="{D9EAF358-898E-99D7-384D-E7D2FD273694}"/>
                    </a:ext>
                  </a:extLst>
                </p:cNvPr>
                <p:cNvSpPr/>
                <p:nvPr/>
              </p:nvSpPr>
              <p:spPr>
                <a:xfrm>
                  <a:off x="11917673" y="7593804"/>
                  <a:ext cx="16625" cy="15020"/>
                </a:xfrm>
                <a:custGeom>
                  <a:avLst/>
                  <a:gdLst>
                    <a:gd name="connsiteX0" fmla="*/ 3156 w 16625"/>
                    <a:gd name="connsiteY0" fmla="*/ 0 h 15020"/>
                    <a:gd name="connsiteX1" fmla="*/ 248 w 16625"/>
                    <a:gd name="connsiteY1" fmla="*/ 9821 h 15020"/>
                    <a:gd name="connsiteX2" fmla="*/ 248 w 16625"/>
                    <a:gd name="connsiteY2" fmla="*/ 13470 h 15020"/>
                    <a:gd name="connsiteX3" fmla="*/ 11825 w 16625"/>
                    <a:gd name="connsiteY3" fmla="*/ 15005 h 15020"/>
                    <a:gd name="connsiteX4" fmla="*/ 12648 w 16625"/>
                    <a:gd name="connsiteY4" fmla="*/ 14978 h 15020"/>
                    <a:gd name="connsiteX5" fmla="*/ 13251 w 16625"/>
                    <a:gd name="connsiteY5" fmla="*/ 13853 h 15020"/>
                    <a:gd name="connsiteX6" fmla="*/ 16625 w 16625"/>
                    <a:gd name="connsiteY6" fmla="*/ 2661 h 15020"/>
                    <a:gd name="connsiteX7" fmla="*/ 13854 w 16625"/>
                    <a:gd name="connsiteY7" fmla="*/ 1509 h 15020"/>
                    <a:gd name="connsiteX8" fmla="*/ 3156 w 16625"/>
                    <a:gd name="connsiteY8" fmla="*/ 0 h 150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625" h="15020">
                      <a:moveTo>
                        <a:pt x="3156" y="0"/>
                      </a:moveTo>
                      <a:cubicBezTo>
                        <a:pt x="2168" y="3264"/>
                        <a:pt x="1264" y="6557"/>
                        <a:pt x="248" y="9821"/>
                      </a:cubicBezTo>
                      <a:cubicBezTo>
                        <a:pt x="-135" y="11055"/>
                        <a:pt x="-26" y="12289"/>
                        <a:pt x="248" y="13470"/>
                      </a:cubicBezTo>
                      <a:cubicBezTo>
                        <a:pt x="4117" y="13991"/>
                        <a:pt x="7957" y="14457"/>
                        <a:pt x="11825" y="15005"/>
                      </a:cubicBezTo>
                      <a:cubicBezTo>
                        <a:pt x="12099" y="15060"/>
                        <a:pt x="12374" y="14950"/>
                        <a:pt x="12648" y="14978"/>
                      </a:cubicBezTo>
                      <a:cubicBezTo>
                        <a:pt x="12840" y="14594"/>
                        <a:pt x="13114" y="14292"/>
                        <a:pt x="13251" y="13853"/>
                      </a:cubicBezTo>
                      <a:cubicBezTo>
                        <a:pt x="14404" y="10150"/>
                        <a:pt x="15473" y="6392"/>
                        <a:pt x="16625" y="2661"/>
                      </a:cubicBezTo>
                      <a:cubicBezTo>
                        <a:pt x="15803" y="2112"/>
                        <a:pt x="14897" y="1674"/>
                        <a:pt x="13854" y="1509"/>
                      </a:cubicBezTo>
                      <a:cubicBezTo>
                        <a:pt x="10316" y="988"/>
                        <a:pt x="6723" y="521"/>
                        <a:pt x="3156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35" name="任意多边形: 形状 5434">
                  <a:extLst>
                    <a:ext uri="{FF2B5EF4-FFF2-40B4-BE49-F238E27FC236}">
                      <a16:creationId xmlns:a16="http://schemas.microsoft.com/office/drawing/2014/main" id="{4F3D14C2-D9EF-1F7F-A012-BCB5167673D5}"/>
                    </a:ext>
                  </a:extLst>
                </p:cNvPr>
                <p:cNvSpPr/>
                <p:nvPr/>
              </p:nvSpPr>
              <p:spPr>
                <a:xfrm>
                  <a:off x="10948996" y="7480318"/>
                  <a:ext cx="15859" cy="13937"/>
                </a:xfrm>
                <a:custGeom>
                  <a:avLst/>
                  <a:gdLst>
                    <a:gd name="connsiteX0" fmla="*/ 15855 w 15859"/>
                    <a:gd name="connsiteY0" fmla="*/ 7352 h 13937"/>
                    <a:gd name="connsiteX1" fmla="*/ 9299 w 15859"/>
                    <a:gd name="connsiteY1" fmla="*/ 274 h 13937"/>
                    <a:gd name="connsiteX2" fmla="*/ 5623 w 15859"/>
                    <a:gd name="connsiteY2" fmla="*/ 0 h 13937"/>
                    <a:gd name="connsiteX3" fmla="*/ 439 w 15859"/>
                    <a:gd name="connsiteY3" fmla="*/ 4773 h 13937"/>
                    <a:gd name="connsiteX4" fmla="*/ 3237 w 15859"/>
                    <a:gd name="connsiteY4" fmla="*/ 13634 h 13937"/>
                    <a:gd name="connsiteX5" fmla="*/ 8751 w 15859"/>
                    <a:gd name="connsiteY5" fmla="*/ 13935 h 13937"/>
                    <a:gd name="connsiteX6" fmla="*/ 15855 w 15859"/>
                    <a:gd name="connsiteY6" fmla="*/ 7352 h 1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859" h="13937">
                      <a:moveTo>
                        <a:pt x="15855" y="7352"/>
                      </a:moveTo>
                      <a:cubicBezTo>
                        <a:pt x="15993" y="3593"/>
                        <a:pt x="13057" y="411"/>
                        <a:pt x="9299" y="274"/>
                      </a:cubicBezTo>
                      <a:cubicBezTo>
                        <a:pt x="8037" y="219"/>
                        <a:pt x="6858" y="82"/>
                        <a:pt x="5623" y="0"/>
                      </a:cubicBezTo>
                      <a:cubicBezTo>
                        <a:pt x="3319" y="686"/>
                        <a:pt x="1316" y="2304"/>
                        <a:pt x="439" y="4773"/>
                      </a:cubicBezTo>
                      <a:cubicBezTo>
                        <a:pt x="-741" y="8120"/>
                        <a:pt x="548" y="11631"/>
                        <a:pt x="3237" y="13634"/>
                      </a:cubicBezTo>
                      <a:cubicBezTo>
                        <a:pt x="5074" y="13716"/>
                        <a:pt x="6885" y="13880"/>
                        <a:pt x="8751" y="13935"/>
                      </a:cubicBezTo>
                      <a:cubicBezTo>
                        <a:pt x="12536" y="14045"/>
                        <a:pt x="15691" y="11110"/>
                        <a:pt x="15855" y="735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359" name="图形 291">
                <a:extLst>
                  <a:ext uri="{FF2B5EF4-FFF2-40B4-BE49-F238E27FC236}">
                    <a16:creationId xmlns:a16="http://schemas.microsoft.com/office/drawing/2014/main" id="{3552EF29-2418-6792-9596-EC5BDBD7EF4F}"/>
                  </a:ext>
                </a:extLst>
              </p:cNvPr>
              <p:cNvGrpSpPr/>
              <p:nvPr/>
            </p:nvGrpSpPr>
            <p:grpSpPr>
              <a:xfrm>
                <a:off x="10810513" y="6005434"/>
                <a:ext cx="1528814" cy="1607005"/>
                <a:chOff x="10810513" y="6005434"/>
                <a:chExt cx="1528814" cy="1607005"/>
              </a:xfrm>
              <a:solidFill>
                <a:srgbClr val="055A74"/>
              </a:solidFill>
            </p:grpSpPr>
            <p:sp>
              <p:nvSpPr>
                <p:cNvPr id="5360" name="任意多边形: 形状 5359">
                  <a:extLst>
                    <a:ext uri="{FF2B5EF4-FFF2-40B4-BE49-F238E27FC236}">
                      <a16:creationId xmlns:a16="http://schemas.microsoft.com/office/drawing/2014/main" id="{F0EBD95C-E432-7B71-6F78-FE7B6887823B}"/>
                    </a:ext>
                  </a:extLst>
                </p:cNvPr>
                <p:cNvSpPr/>
                <p:nvPr/>
              </p:nvSpPr>
              <p:spPr>
                <a:xfrm>
                  <a:off x="10818141" y="6007269"/>
                  <a:ext cx="559111" cy="1304648"/>
                </a:xfrm>
                <a:custGeom>
                  <a:avLst/>
                  <a:gdLst>
                    <a:gd name="connsiteX0" fmla="*/ 544091 w 559111"/>
                    <a:gd name="connsiteY0" fmla="*/ 4587 h 1304648"/>
                    <a:gd name="connsiteX1" fmla="*/ 262062 w 559111"/>
                    <a:gd name="connsiteY1" fmla="*/ 645672 h 1304648"/>
                    <a:gd name="connsiteX2" fmla="*/ 471 w 559111"/>
                    <a:gd name="connsiteY2" fmla="*/ 1295345 h 1304648"/>
                    <a:gd name="connsiteX3" fmla="*/ 4339 w 559111"/>
                    <a:gd name="connsiteY3" fmla="*/ 1304178 h 1304648"/>
                    <a:gd name="connsiteX4" fmla="*/ 13172 w 559111"/>
                    <a:gd name="connsiteY4" fmla="*/ 1300310 h 1304648"/>
                    <a:gd name="connsiteX5" fmla="*/ 277671 w 559111"/>
                    <a:gd name="connsiteY5" fmla="*/ 652256 h 1304648"/>
                    <a:gd name="connsiteX6" fmla="*/ 558410 w 559111"/>
                    <a:gd name="connsiteY6" fmla="*/ 11143 h 1304648"/>
                    <a:gd name="connsiteX7" fmla="*/ 554515 w 559111"/>
                    <a:gd name="connsiteY7" fmla="*/ 719 h 1304648"/>
                    <a:gd name="connsiteX8" fmla="*/ 544091 w 559111"/>
                    <a:gd name="connsiteY8" fmla="*/ 4587 h 1304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9111" h="1304648">
                      <a:moveTo>
                        <a:pt x="544091" y="4587"/>
                      </a:moveTo>
                      <a:cubicBezTo>
                        <a:pt x="446844" y="216828"/>
                        <a:pt x="352588" y="430441"/>
                        <a:pt x="262062" y="645672"/>
                      </a:cubicBezTo>
                      <a:cubicBezTo>
                        <a:pt x="171537" y="860876"/>
                        <a:pt x="84769" y="1077671"/>
                        <a:pt x="471" y="1295345"/>
                      </a:cubicBezTo>
                      <a:cubicBezTo>
                        <a:pt x="-901" y="1298856"/>
                        <a:pt x="827" y="1302806"/>
                        <a:pt x="4339" y="1304178"/>
                      </a:cubicBezTo>
                      <a:cubicBezTo>
                        <a:pt x="7850" y="1305549"/>
                        <a:pt x="11800" y="1303821"/>
                        <a:pt x="13172" y="1300310"/>
                      </a:cubicBezTo>
                      <a:cubicBezTo>
                        <a:pt x="98458" y="1083158"/>
                        <a:pt x="186871" y="867213"/>
                        <a:pt x="277671" y="652256"/>
                      </a:cubicBezTo>
                      <a:cubicBezTo>
                        <a:pt x="368443" y="437326"/>
                        <a:pt x="461603" y="223384"/>
                        <a:pt x="558410" y="11143"/>
                      </a:cubicBezTo>
                      <a:cubicBezTo>
                        <a:pt x="560193" y="7192"/>
                        <a:pt x="558465" y="2529"/>
                        <a:pt x="554515" y="719"/>
                      </a:cubicBezTo>
                      <a:cubicBezTo>
                        <a:pt x="550537" y="-1092"/>
                        <a:pt x="545901" y="636"/>
                        <a:pt x="544091" y="4587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61" name="任意多边形: 形状 5360">
                  <a:extLst>
                    <a:ext uri="{FF2B5EF4-FFF2-40B4-BE49-F238E27FC236}">
                      <a16:creationId xmlns:a16="http://schemas.microsoft.com/office/drawing/2014/main" id="{BF95C8D8-FD2A-64CA-0E5A-6D2C14E3A387}"/>
                    </a:ext>
                  </a:extLst>
                </p:cNvPr>
                <p:cNvSpPr/>
                <p:nvPr/>
              </p:nvSpPr>
              <p:spPr>
                <a:xfrm>
                  <a:off x="11821138" y="6132677"/>
                  <a:ext cx="442056" cy="1282948"/>
                </a:xfrm>
                <a:custGeom>
                  <a:avLst/>
                  <a:gdLst>
                    <a:gd name="connsiteX0" fmla="*/ 426708 w 442056"/>
                    <a:gd name="connsiteY0" fmla="*/ 5476 h 1282948"/>
                    <a:gd name="connsiteX1" fmla="*/ 346799 w 442056"/>
                    <a:gd name="connsiteY1" fmla="*/ 244655 h 1282948"/>
                    <a:gd name="connsiteX2" fmla="*/ 150276 w 442056"/>
                    <a:gd name="connsiteY2" fmla="*/ 799742 h 1282948"/>
                    <a:gd name="connsiteX3" fmla="*/ 50094 w 442056"/>
                    <a:gd name="connsiteY3" fmla="*/ 1133452 h 1282948"/>
                    <a:gd name="connsiteX4" fmla="*/ 525 w 442056"/>
                    <a:gd name="connsiteY4" fmla="*/ 1273520 h 1282948"/>
                    <a:gd name="connsiteX5" fmla="*/ 4228 w 442056"/>
                    <a:gd name="connsiteY5" fmla="*/ 1282436 h 1282948"/>
                    <a:gd name="connsiteX6" fmla="*/ 13143 w 442056"/>
                    <a:gd name="connsiteY6" fmla="*/ 1278732 h 1282948"/>
                    <a:gd name="connsiteX7" fmla="*/ 63975 w 442056"/>
                    <a:gd name="connsiteY7" fmla="*/ 1137842 h 1282948"/>
                    <a:gd name="connsiteX8" fmla="*/ 165748 w 442056"/>
                    <a:gd name="connsiteY8" fmla="*/ 805146 h 1282948"/>
                    <a:gd name="connsiteX9" fmla="*/ 334811 w 442056"/>
                    <a:gd name="connsiteY9" fmla="*/ 329585 h 1282948"/>
                    <a:gd name="connsiteX10" fmla="*/ 441686 w 442056"/>
                    <a:gd name="connsiteY10" fmla="*/ 10249 h 1282948"/>
                    <a:gd name="connsiteX11" fmla="*/ 436556 w 442056"/>
                    <a:gd name="connsiteY11" fmla="*/ 373 h 1282948"/>
                    <a:gd name="connsiteX12" fmla="*/ 426708 w 442056"/>
                    <a:gd name="connsiteY12" fmla="*/ 5476 h 12829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42056" h="1282948">
                      <a:moveTo>
                        <a:pt x="426708" y="5476"/>
                      </a:moveTo>
                      <a:cubicBezTo>
                        <a:pt x="401169" y="85632"/>
                        <a:pt x="374286" y="165267"/>
                        <a:pt x="346799" y="244655"/>
                      </a:cubicBezTo>
                      <a:cubicBezTo>
                        <a:pt x="282608" y="430150"/>
                        <a:pt x="214851" y="614192"/>
                        <a:pt x="150276" y="799742"/>
                      </a:cubicBezTo>
                      <a:cubicBezTo>
                        <a:pt x="113024" y="907632"/>
                        <a:pt x="84741" y="1022627"/>
                        <a:pt x="50094" y="1133452"/>
                      </a:cubicBezTo>
                      <a:cubicBezTo>
                        <a:pt x="35171" y="1181211"/>
                        <a:pt x="19069" y="1228230"/>
                        <a:pt x="525" y="1273520"/>
                      </a:cubicBezTo>
                      <a:cubicBezTo>
                        <a:pt x="-929" y="1277004"/>
                        <a:pt x="744" y="1280982"/>
                        <a:pt x="4228" y="1282436"/>
                      </a:cubicBezTo>
                      <a:cubicBezTo>
                        <a:pt x="7712" y="1283862"/>
                        <a:pt x="11689" y="1282216"/>
                        <a:pt x="13143" y="1278732"/>
                      </a:cubicBezTo>
                      <a:cubicBezTo>
                        <a:pt x="32127" y="1233168"/>
                        <a:pt x="48640" y="1185902"/>
                        <a:pt x="63975" y="1137842"/>
                      </a:cubicBezTo>
                      <a:cubicBezTo>
                        <a:pt x="99198" y="1027373"/>
                        <a:pt x="127974" y="912679"/>
                        <a:pt x="165748" y="805146"/>
                      </a:cubicBezTo>
                      <a:cubicBezTo>
                        <a:pt x="221160" y="646123"/>
                        <a:pt x="279179" y="488307"/>
                        <a:pt x="334811" y="329585"/>
                      </a:cubicBezTo>
                      <a:cubicBezTo>
                        <a:pt x="371927" y="223725"/>
                        <a:pt x="407890" y="117453"/>
                        <a:pt x="441686" y="10249"/>
                      </a:cubicBezTo>
                      <a:cubicBezTo>
                        <a:pt x="443003" y="6134"/>
                        <a:pt x="440699" y="1690"/>
                        <a:pt x="436556" y="373"/>
                      </a:cubicBezTo>
                      <a:cubicBezTo>
                        <a:pt x="432414" y="-943"/>
                        <a:pt x="427997" y="1334"/>
                        <a:pt x="426708" y="5476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62" name="任意多边形: 形状 5361">
                  <a:extLst>
                    <a:ext uri="{FF2B5EF4-FFF2-40B4-BE49-F238E27FC236}">
                      <a16:creationId xmlns:a16="http://schemas.microsoft.com/office/drawing/2014/main" id="{4908C4B7-7284-EB12-942E-795E1C18D041}"/>
                    </a:ext>
                  </a:extLst>
                </p:cNvPr>
                <p:cNvSpPr/>
                <p:nvPr/>
              </p:nvSpPr>
              <p:spPr>
                <a:xfrm>
                  <a:off x="11917584" y="6343197"/>
                  <a:ext cx="419049" cy="1269242"/>
                </a:xfrm>
                <a:custGeom>
                  <a:avLst/>
                  <a:gdLst>
                    <a:gd name="connsiteX0" fmla="*/ 403973 w 419049"/>
                    <a:gd name="connsiteY0" fmla="*/ 4893 h 1269242"/>
                    <a:gd name="connsiteX1" fmla="*/ 348368 w 419049"/>
                    <a:gd name="connsiteY1" fmla="*/ 158375 h 1269242"/>
                    <a:gd name="connsiteX2" fmla="*/ 240889 w 419049"/>
                    <a:gd name="connsiteY2" fmla="*/ 522370 h 1269242"/>
                    <a:gd name="connsiteX3" fmla="*/ 217929 w 419049"/>
                    <a:gd name="connsiteY3" fmla="*/ 589523 h 1269242"/>
                    <a:gd name="connsiteX4" fmla="*/ 117089 w 419049"/>
                    <a:gd name="connsiteY4" fmla="*/ 856739 h 1269242"/>
                    <a:gd name="connsiteX5" fmla="*/ 80275 w 419049"/>
                    <a:gd name="connsiteY5" fmla="*/ 977576 h 1269242"/>
                    <a:gd name="connsiteX6" fmla="*/ 310 w 419049"/>
                    <a:gd name="connsiteY6" fmla="*/ 1260401 h 1269242"/>
                    <a:gd name="connsiteX7" fmla="*/ 4810 w 419049"/>
                    <a:gd name="connsiteY7" fmla="*/ 1268932 h 1269242"/>
                    <a:gd name="connsiteX8" fmla="*/ 13341 w 419049"/>
                    <a:gd name="connsiteY8" fmla="*/ 1264433 h 1269242"/>
                    <a:gd name="connsiteX9" fmla="*/ 95061 w 419049"/>
                    <a:gd name="connsiteY9" fmla="*/ 981856 h 1269242"/>
                    <a:gd name="connsiteX10" fmla="*/ 132313 w 419049"/>
                    <a:gd name="connsiteY10" fmla="*/ 861786 h 1269242"/>
                    <a:gd name="connsiteX11" fmla="*/ 233812 w 419049"/>
                    <a:gd name="connsiteY11" fmla="*/ 595312 h 1269242"/>
                    <a:gd name="connsiteX12" fmla="*/ 257019 w 419049"/>
                    <a:gd name="connsiteY12" fmla="*/ 527445 h 1269242"/>
                    <a:gd name="connsiteX13" fmla="*/ 363784 w 419049"/>
                    <a:gd name="connsiteY13" fmla="*/ 163285 h 1269242"/>
                    <a:gd name="connsiteX14" fmla="*/ 418457 w 419049"/>
                    <a:gd name="connsiteY14" fmla="*/ 10818 h 1269242"/>
                    <a:gd name="connsiteX15" fmla="*/ 414177 w 419049"/>
                    <a:gd name="connsiteY15" fmla="*/ 559 h 1269242"/>
                    <a:gd name="connsiteX16" fmla="*/ 403973 w 419049"/>
                    <a:gd name="connsiteY16" fmla="*/ 4893 h 1269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19049" h="1269242">
                      <a:moveTo>
                        <a:pt x="403973" y="4893"/>
                      </a:moveTo>
                      <a:cubicBezTo>
                        <a:pt x="383206" y="55176"/>
                        <a:pt x="365046" y="106501"/>
                        <a:pt x="348368" y="158375"/>
                      </a:cubicBezTo>
                      <a:cubicBezTo>
                        <a:pt x="309661" y="278829"/>
                        <a:pt x="278882" y="402300"/>
                        <a:pt x="240889" y="522370"/>
                      </a:cubicBezTo>
                      <a:cubicBezTo>
                        <a:pt x="233757" y="544946"/>
                        <a:pt x="226021" y="567304"/>
                        <a:pt x="217929" y="589523"/>
                      </a:cubicBezTo>
                      <a:cubicBezTo>
                        <a:pt x="185366" y="679034"/>
                        <a:pt x="146880" y="766268"/>
                        <a:pt x="117089" y="856739"/>
                      </a:cubicBezTo>
                      <a:cubicBezTo>
                        <a:pt x="103976" y="896762"/>
                        <a:pt x="91879" y="937087"/>
                        <a:pt x="80275" y="977576"/>
                      </a:cubicBezTo>
                      <a:cubicBezTo>
                        <a:pt x="53309" y="1071778"/>
                        <a:pt x="29032" y="1166802"/>
                        <a:pt x="310" y="1260401"/>
                      </a:cubicBezTo>
                      <a:cubicBezTo>
                        <a:pt x="-814" y="1263994"/>
                        <a:pt x="1216" y="1267835"/>
                        <a:pt x="4810" y="1268932"/>
                      </a:cubicBezTo>
                      <a:cubicBezTo>
                        <a:pt x="8403" y="1270057"/>
                        <a:pt x="12243" y="1268027"/>
                        <a:pt x="13341" y="1264433"/>
                      </a:cubicBezTo>
                      <a:cubicBezTo>
                        <a:pt x="42638" y="1170917"/>
                        <a:pt x="67546" y="1075975"/>
                        <a:pt x="95061" y="981856"/>
                      </a:cubicBezTo>
                      <a:cubicBezTo>
                        <a:pt x="106829" y="941641"/>
                        <a:pt x="119036" y="901535"/>
                        <a:pt x="132313" y="861786"/>
                      </a:cubicBezTo>
                      <a:cubicBezTo>
                        <a:pt x="162324" y="771563"/>
                        <a:pt x="201140" y="684631"/>
                        <a:pt x="233812" y="595312"/>
                      </a:cubicBezTo>
                      <a:cubicBezTo>
                        <a:pt x="242014" y="572872"/>
                        <a:pt x="249804" y="550268"/>
                        <a:pt x="257019" y="527445"/>
                      </a:cubicBezTo>
                      <a:cubicBezTo>
                        <a:pt x="294766" y="407293"/>
                        <a:pt x="325380" y="283821"/>
                        <a:pt x="363784" y="163285"/>
                      </a:cubicBezTo>
                      <a:cubicBezTo>
                        <a:pt x="380189" y="111740"/>
                        <a:pt x="398019" y="60772"/>
                        <a:pt x="418457" y="10818"/>
                      </a:cubicBezTo>
                      <a:cubicBezTo>
                        <a:pt x="420102" y="6813"/>
                        <a:pt x="418210" y="2204"/>
                        <a:pt x="414177" y="559"/>
                      </a:cubicBezTo>
                      <a:cubicBezTo>
                        <a:pt x="410200" y="-1032"/>
                        <a:pt x="405618" y="888"/>
                        <a:pt x="403973" y="4893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63" name="任意多边形: 形状 5362">
                  <a:extLst>
                    <a:ext uri="{FF2B5EF4-FFF2-40B4-BE49-F238E27FC236}">
                      <a16:creationId xmlns:a16="http://schemas.microsoft.com/office/drawing/2014/main" id="{E5924555-6920-8CE2-3756-4A50A45AFF7B}"/>
                    </a:ext>
                  </a:extLst>
                </p:cNvPr>
                <p:cNvSpPr/>
                <p:nvPr/>
              </p:nvSpPr>
              <p:spPr>
                <a:xfrm>
                  <a:off x="11372546" y="6013282"/>
                  <a:ext cx="887315" cy="123526"/>
                </a:xfrm>
                <a:custGeom>
                  <a:avLst/>
                  <a:gdLst>
                    <a:gd name="connsiteX0" fmla="*/ 0 w 887315"/>
                    <a:gd name="connsiteY0" fmla="*/ 0 h 123526"/>
                    <a:gd name="connsiteX1" fmla="*/ 301999 w 887315"/>
                    <a:gd name="connsiteY1" fmla="*/ 35689 h 123526"/>
                    <a:gd name="connsiteX2" fmla="*/ 511223 w 887315"/>
                    <a:gd name="connsiteY2" fmla="*/ 69183 h 123526"/>
                    <a:gd name="connsiteX3" fmla="*/ 887316 w 887315"/>
                    <a:gd name="connsiteY3" fmla="*/ 123526 h 123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87315" h="123526">
                      <a:moveTo>
                        <a:pt x="0" y="0"/>
                      </a:moveTo>
                      <a:cubicBezTo>
                        <a:pt x="100456" y="12262"/>
                        <a:pt x="201680" y="20738"/>
                        <a:pt x="301999" y="35689"/>
                      </a:cubicBezTo>
                      <a:cubicBezTo>
                        <a:pt x="371978" y="46113"/>
                        <a:pt x="440887" y="60871"/>
                        <a:pt x="511223" y="69183"/>
                      </a:cubicBezTo>
                      <a:cubicBezTo>
                        <a:pt x="636395" y="83942"/>
                        <a:pt x="766395" y="82790"/>
                        <a:pt x="887316" y="123526"/>
                      </a:cubicBezTo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64" name="任意多边形: 形状 5363">
                  <a:extLst>
                    <a:ext uri="{FF2B5EF4-FFF2-40B4-BE49-F238E27FC236}">
                      <a16:creationId xmlns:a16="http://schemas.microsoft.com/office/drawing/2014/main" id="{C7BDEC00-E885-67CA-7923-3294D1DF64C9}"/>
                    </a:ext>
                  </a:extLst>
                </p:cNvPr>
                <p:cNvSpPr/>
                <p:nvPr/>
              </p:nvSpPr>
              <p:spPr>
                <a:xfrm>
                  <a:off x="11364741" y="6005434"/>
                  <a:ext cx="902010" cy="138182"/>
                </a:xfrm>
                <a:custGeom>
                  <a:avLst/>
                  <a:gdLst>
                    <a:gd name="connsiteX0" fmla="*/ 6873 w 902010"/>
                    <a:gd name="connsiteY0" fmla="*/ 15639 h 138182"/>
                    <a:gd name="connsiteX1" fmla="*/ 218400 w 902010"/>
                    <a:gd name="connsiteY1" fmla="*/ 39834 h 138182"/>
                    <a:gd name="connsiteX2" fmla="*/ 308597 w 902010"/>
                    <a:gd name="connsiteY2" fmla="*/ 51877 h 138182"/>
                    <a:gd name="connsiteX3" fmla="*/ 454782 w 902010"/>
                    <a:gd name="connsiteY3" fmla="*/ 76456 h 138182"/>
                    <a:gd name="connsiteX4" fmla="*/ 518095 w 902010"/>
                    <a:gd name="connsiteY4" fmla="*/ 85262 h 138182"/>
                    <a:gd name="connsiteX5" fmla="*/ 745589 w 902010"/>
                    <a:gd name="connsiteY5" fmla="*/ 106329 h 138182"/>
                    <a:gd name="connsiteX6" fmla="*/ 893009 w 902010"/>
                    <a:gd name="connsiteY6" fmla="*/ 137821 h 138182"/>
                    <a:gd name="connsiteX7" fmla="*/ 901649 w 902010"/>
                    <a:gd name="connsiteY7" fmla="*/ 133542 h 138182"/>
                    <a:gd name="connsiteX8" fmla="*/ 897370 w 902010"/>
                    <a:gd name="connsiteY8" fmla="*/ 124901 h 138182"/>
                    <a:gd name="connsiteX9" fmla="*/ 747564 w 902010"/>
                    <a:gd name="connsiteY9" fmla="*/ 91434 h 138182"/>
                    <a:gd name="connsiteX10" fmla="*/ 520071 w 902010"/>
                    <a:gd name="connsiteY10" fmla="*/ 68775 h 138182"/>
                    <a:gd name="connsiteX11" fmla="*/ 457498 w 902010"/>
                    <a:gd name="connsiteY11" fmla="*/ 59750 h 138182"/>
                    <a:gd name="connsiteX12" fmla="*/ 311121 w 902010"/>
                    <a:gd name="connsiteY12" fmla="*/ 35171 h 138182"/>
                    <a:gd name="connsiteX13" fmla="*/ 220403 w 902010"/>
                    <a:gd name="connsiteY13" fmla="*/ 23293 h 138182"/>
                    <a:gd name="connsiteX14" fmla="*/ 8820 w 902010"/>
                    <a:gd name="connsiteY14" fmla="*/ 58 h 138182"/>
                    <a:gd name="connsiteX15" fmla="*/ 70 w 902010"/>
                    <a:gd name="connsiteY15" fmla="*/ 6916 h 138182"/>
                    <a:gd name="connsiteX16" fmla="*/ 6873 w 902010"/>
                    <a:gd name="connsiteY16" fmla="*/ 15639 h 138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02010" h="138182">
                      <a:moveTo>
                        <a:pt x="6873" y="15639"/>
                      </a:moveTo>
                      <a:cubicBezTo>
                        <a:pt x="77208" y="24390"/>
                        <a:pt x="147900" y="31303"/>
                        <a:pt x="218400" y="39834"/>
                      </a:cubicBezTo>
                      <a:cubicBezTo>
                        <a:pt x="248521" y="43483"/>
                        <a:pt x="278587" y="47378"/>
                        <a:pt x="308597" y="51877"/>
                      </a:cubicBezTo>
                      <a:cubicBezTo>
                        <a:pt x="357563" y="59174"/>
                        <a:pt x="406008" y="68665"/>
                        <a:pt x="454782" y="76456"/>
                      </a:cubicBezTo>
                      <a:cubicBezTo>
                        <a:pt x="475795" y="79803"/>
                        <a:pt x="496890" y="82820"/>
                        <a:pt x="518095" y="85262"/>
                      </a:cubicBezTo>
                      <a:cubicBezTo>
                        <a:pt x="593204" y="93848"/>
                        <a:pt x="669986" y="96755"/>
                        <a:pt x="745589" y="106329"/>
                      </a:cubicBezTo>
                      <a:cubicBezTo>
                        <a:pt x="795543" y="112666"/>
                        <a:pt x="844975" y="121911"/>
                        <a:pt x="893009" y="137821"/>
                      </a:cubicBezTo>
                      <a:cubicBezTo>
                        <a:pt x="896575" y="139028"/>
                        <a:pt x="900443" y="137108"/>
                        <a:pt x="901649" y="133542"/>
                      </a:cubicBezTo>
                      <a:cubicBezTo>
                        <a:pt x="902856" y="129976"/>
                        <a:pt x="900936" y="126108"/>
                        <a:pt x="897370" y="124901"/>
                      </a:cubicBezTo>
                      <a:cubicBezTo>
                        <a:pt x="848623" y="108222"/>
                        <a:pt x="798396" y="98292"/>
                        <a:pt x="747564" y="91434"/>
                      </a:cubicBezTo>
                      <a:cubicBezTo>
                        <a:pt x="672016" y="81229"/>
                        <a:pt x="595152" y="77883"/>
                        <a:pt x="520071" y="68775"/>
                      </a:cubicBezTo>
                      <a:cubicBezTo>
                        <a:pt x="499112" y="66251"/>
                        <a:pt x="478291" y="63124"/>
                        <a:pt x="457498" y="59750"/>
                      </a:cubicBezTo>
                      <a:cubicBezTo>
                        <a:pt x="408669" y="51849"/>
                        <a:pt x="360169" y="42468"/>
                        <a:pt x="311121" y="35171"/>
                      </a:cubicBezTo>
                      <a:cubicBezTo>
                        <a:pt x="280945" y="30727"/>
                        <a:pt x="250688" y="26831"/>
                        <a:pt x="220403" y="23293"/>
                      </a:cubicBezTo>
                      <a:cubicBezTo>
                        <a:pt x="149875" y="15036"/>
                        <a:pt x="79156" y="8479"/>
                        <a:pt x="8820" y="58"/>
                      </a:cubicBezTo>
                      <a:cubicBezTo>
                        <a:pt x="4513" y="-463"/>
                        <a:pt x="591" y="2609"/>
                        <a:pt x="70" y="6916"/>
                      </a:cubicBezTo>
                      <a:cubicBezTo>
                        <a:pt x="-507" y="11195"/>
                        <a:pt x="2566" y="15118"/>
                        <a:pt x="6873" y="1563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65" name="任意多边形: 形状 5364">
                  <a:extLst>
                    <a:ext uri="{FF2B5EF4-FFF2-40B4-BE49-F238E27FC236}">
                      <a16:creationId xmlns:a16="http://schemas.microsoft.com/office/drawing/2014/main" id="{8C31D2B7-FF71-BF59-6F14-929681C6E9B0}"/>
                    </a:ext>
                  </a:extLst>
                </p:cNvPr>
                <p:cNvSpPr/>
                <p:nvPr/>
              </p:nvSpPr>
              <p:spPr>
                <a:xfrm>
                  <a:off x="12254732" y="6129896"/>
                  <a:ext cx="84595" cy="231893"/>
                </a:xfrm>
                <a:custGeom>
                  <a:avLst/>
                  <a:gdLst>
                    <a:gd name="connsiteX0" fmla="*/ 219 w 84595"/>
                    <a:gd name="connsiteY0" fmla="*/ 9683 h 231893"/>
                    <a:gd name="connsiteX1" fmla="*/ 14950 w 84595"/>
                    <a:gd name="connsiteY1" fmla="*/ 63066 h 231893"/>
                    <a:gd name="connsiteX2" fmla="*/ 41724 w 84595"/>
                    <a:gd name="connsiteY2" fmla="*/ 140808 h 231893"/>
                    <a:gd name="connsiteX3" fmla="*/ 61584 w 84595"/>
                    <a:gd name="connsiteY3" fmla="*/ 201515 h 231893"/>
                    <a:gd name="connsiteX4" fmla="*/ 71460 w 84595"/>
                    <a:gd name="connsiteY4" fmla="*/ 227603 h 231893"/>
                    <a:gd name="connsiteX5" fmla="*/ 80321 w 84595"/>
                    <a:gd name="connsiteY5" fmla="*/ 231389 h 231893"/>
                    <a:gd name="connsiteX6" fmla="*/ 84106 w 84595"/>
                    <a:gd name="connsiteY6" fmla="*/ 222528 h 231893"/>
                    <a:gd name="connsiteX7" fmla="*/ 75465 w 84595"/>
                    <a:gd name="connsiteY7" fmla="*/ 196989 h 231893"/>
                    <a:gd name="connsiteX8" fmla="*/ 57360 w 84595"/>
                    <a:gd name="connsiteY8" fmla="*/ 135514 h 231893"/>
                    <a:gd name="connsiteX9" fmla="*/ 26609 w 84595"/>
                    <a:gd name="connsiteY9" fmla="*/ 45016 h 231893"/>
                    <a:gd name="connsiteX10" fmla="*/ 15499 w 84595"/>
                    <a:gd name="connsiteY10" fmla="*/ 6035 h 231893"/>
                    <a:gd name="connsiteX11" fmla="*/ 6035 w 84595"/>
                    <a:gd name="connsiteY11" fmla="*/ 219 h 231893"/>
                    <a:gd name="connsiteX12" fmla="*/ 219 w 84595"/>
                    <a:gd name="connsiteY12" fmla="*/ 9683 h 2318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4595" h="231893">
                      <a:moveTo>
                        <a:pt x="219" y="9683"/>
                      </a:moveTo>
                      <a:cubicBezTo>
                        <a:pt x="4334" y="27761"/>
                        <a:pt x="9354" y="45510"/>
                        <a:pt x="14950" y="63066"/>
                      </a:cubicBezTo>
                      <a:cubicBezTo>
                        <a:pt x="23289" y="89154"/>
                        <a:pt x="32891" y="114775"/>
                        <a:pt x="41724" y="140808"/>
                      </a:cubicBezTo>
                      <a:cubicBezTo>
                        <a:pt x="48829" y="160806"/>
                        <a:pt x="54671" y="181380"/>
                        <a:pt x="61584" y="201515"/>
                      </a:cubicBezTo>
                      <a:cubicBezTo>
                        <a:pt x="64602" y="210321"/>
                        <a:pt x="67839" y="219044"/>
                        <a:pt x="71460" y="227603"/>
                      </a:cubicBezTo>
                      <a:cubicBezTo>
                        <a:pt x="72859" y="231115"/>
                        <a:pt x="76837" y="232815"/>
                        <a:pt x="80321" y="231389"/>
                      </a:cubicBezTo>
                      <a:cubicBezTo>
                        <a:pt x="83805" y="229990"/>
                        <a:pt x="85505" y="226012"/>
                        <a:pt x="84106" y="222528"/>
                      </a:cubicBezTo>
                      <a:cubicBezTo>
                        <a:pt x="80924" y="214134"/>
                        <a:pt x="78099" y="205603"/>
                        <a:pt x="75465" y="196989"/>
                      </a:cubicBezTo>
                      <a:cubicBezTo>
                        <a:pt x="69183" y="176580"/>
                        <a:pt x="63889" y="155786"/>
                        <a:pt x="57360" y="135514"/>
                      </a:cubicBezTo>
                      <a:cubicBezTo>
                        <a:pt x="47100" y="105256"/>
                        <a:pt x="36127" y="75410"/>
                        <a:pt x="26609" y="45016"/>
                      </a:cubicBezTo>
                      <a:cubicBezTo>
                        <a:pt x="22576" y="32150"/>
                        <a:pt x="18763" y="19202"/>
                        <a:pt x="15499" y="6035"/>
                      </a:cubicBezTo>
                      <a:cubicBezTo>
                        <a:pt x="14511" y="1810"/>
                        <a:pt x="10259" y="-796"/>
                        <a:pt x="6035" y="219"/>
                      </a:cubicBezTo>
                      <a:cubicBezTo>
                        <a:pt x="1810" y="1234"/>
                        <a:pt x="-796" y="5486"/>
                        <a:pt x="219" y="9683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66" name="任意多边形: 形状 5365">
                  <a:extLst>
                    <a:ext uri="{FF2B5EF4-FFF2-40B4-BE49-F238E27FC236}">
                      <a16:creationId xmlns:a16="http://schemas.microsoft.com/office/drawing/2014/main" id="{6E3B5AC7-D595-35F0-C9BC-E0F9D80DB0D9}"/>
                    </a:ext>
                  </a:extLst>
                </p:cNvPr>
                <p:cNvSpPr/>
                <p:nvPr/>
              </p:nvSpPr>
              <p:spPr>
                <a:xfrm>
                  <a:off x="10942643" y="6033153"/>
                  <a:ext cx="528592" cy="1243831"/>
                </a:xfrm>
                <a:custGeom>
                  <a:avLst/>
                  <a:gdLst>
                    <a:gd name="connsiteX0" fmla="*/ 513516 w 528592"/>
                    <a:gd name="connsiteY0" fmla="*/ 4846 h 1243831"/>
                    <a:gd name="connsiteX1" fmla="*/ 487537 w 528592"/>
                    <a:gd name="connsiteY1" fmla="*/ 64099 h 1243831"/>
                    <a:gd name="connsiteX2" fmla="*/ 377837 w 528592"/>
                    <a:gd name="connsiteY2" fmla="*/ 300014 h 1243831"/>
                    <a:gd name="connsiteX3" fmla="*/ 263116 w 528592"/>
                    <a:gd name="connsiteY3" fmla="*/ 579792 h 1243831"/>
                    <a:gd name="connsiteX4" fmla="*/ 509 w 528592"/>
                    <a:gd name="connsiteY4" fmla="*/ 1234403 h 1243831"/>
                    <a:gd name="connsiteX5" fmla="*/ 4240 w 528592"/>
                    <a:gd name="connsiteY5" fmla="*/ 1243318 h 1243831"/>
                    <a:gd name="connsiteX6" fmla="*/ 13128 w 528592"/>
                    <a:gd name="connsiteY6" fmla="*/ 1239614 h 1243831"/>
                    <a:gd name="connsiteX7" fmla="*/ 89746 w 528592"/>
                    <a:gd name="connsiteY7" fmla="*/ 1053159 h 1243831"/>
                    <a:gd name="connsiteX8" fmla="*/ 271236 w 528592"/>
                    <a:gd name="connsiteY8" fmla="*/ 604811 h 1243831"/>
                    <a:gd name="connsiteX9" fmla="*/ 393226 w 528592"/>
                    <a:gd name="connsiteY9" fmla="*/ 306405 h 1243831"/>
                    <a:gd name="connsiteX10" fmla="*/ 501994 w 528592"/>
                    <a:gd name="connsiteY10" fmla="*/ 70682 h 1243831"/>
                    <a:gd name="connsiteX11" fmla="*/ 527999 w 528592"/>
                    <a:gd name="connsiteY11" fmla="*/ 10853 h 1243831"/>
                    <a:gd name="connsiteX12" fmla="*/ 523748 w 528592"/>
                    <a:gd name="connsiteY12" fmla="*/ 593 h 1243831"/>
                    <a:gd name="connsiteX13" fmla="*/ 513516 w 528592"/>
                    <a:gd name="connsiteY13" fmla="*/ 4846 h 1243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8592" h="1243831">
                      <a:moveTo>
                        <a:pt x="513516" y="4846"/>
                      </a:moveTo>
                      <a:cubicBezTo>
                        <a:pt x="505231" y="24789"/>
                        <a:pt x="496507" y="44512"/>
                        <a:pt x="487537" y="64099"/>
                      </a:cubicBezTo>
                      <a:cubicBezTo>
                        <a:pt x="451464" y="142966"/>
                        <a:pt x="411358" y="219830"/>
                        <a:pt x="377837" y="300014"/>
                      </a:cubicBezTo>
                      <a:cubicBezTo>
                        <a:pt x="339075" y="393063"/>
                        <a:pt x="300807" y="486305"/>
                        <a:pt x="263116" y="579792"/>
                      </a:cubicBezTo>
                      <a:cubicBezTo>
                        <a:pt x="175169" y="797850"/>
                        <a:pt x="89389" y="1016784"/>
                        <a:pt x="509" y="1234403"/>
                      </a:cubicBezTo>
                      <a:cubicBezTo>
                        <a:pt x="-917" y="1237887"/>
                        <a:pt x="756" y="1241864"/>
                        <a:pt x="4240" y="1243318"/>
                      </a:cubicBezTo>
                      <a:cubicBezTo>
                        <a:pt x="7724" y="1244745"/>
                        <a:pt x="11702" y="1243098"/>
                        <a:pt x="13128" y="1239614"/>
                      </a:cubicBezTo>
                      <a:cubicBezTo>
                        <a:pt x="38859" y="1177536"/>
                        <a:pt x="64399" y="1115402"/>
                        <a:pt x="89746" y="1053159"/>
                      </a:cubicBezTo>
                      <a:cubicBezTo>
                        <a:pt x="150563" y="903847"/>
                        <a:pt x="210721" y="754260"/>
                        <a:pt x="271236" y="604811"/>
                      </a:cubicBezTo>
                      <a:cubicBezTo>
                        <a:pt x="311588" y="505205"/>
                        <a:pt x="351968" y="405627"/>
                        <a:pt x="393226" y="306405"/>
                      </a:cubicBezTo>
                      <a:cubicBezTo>
                        <a:pt x="426419" y="226304"/>
                        <a:pt x="466250" y="149494"/>
                        <a:pt x="501994" y="70682"/>
                      </a:cubicBezTo>
                      <a:cubicBezTo>
                        <a:pt x="510964" y="50876"/>
                        <a:pt x="519715" y="30961"/>
                        <a:pt x="527999" y="10853"/>
                      </a:cubicBezTo>
                      <a:cubicBezTo>
                        <a:pt x="529645" y="6848"/>
                        <a:pt x="527753" y="2239"/>
                        <a:pt x="523748" y="593"/>
                      </a:cubicBezTo>
                      <a:cubicBezTo>
                        <a:pt x="519769" y="-1052"/>
                        <a:pt x="515188" y="840"/>
                        <a:pt x="513516" y="4846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67" name="任意多边形: 形状 5366">
                  <a:extLst>
                    <a:ext uri="{FF2B5EF4-FFF2-40B4-BE49-F238E27FC236}">
                      <a16:creationId xmlns:a16="http://schemas.microsoft.com/office/drawing/2014/main" id="{E65EFB0E-8DEE-313B-7359-F81F8F3AD6B8}"/>
                    </a:ext>
                  </a:extLst>
                </p:cNvPr>
                <p:cNvSpPr/>
                <p:nvPr/>
              </p:nvSpPr>
              <p:spPr>
                <a:xfrm>
                  <a:off x="10852319" y="7298687"/>
                  <a:ext cx="91372" cy="171362"/>
                </a:xfrm>
                <a:custGeom>
                  <a:avLst/>
                  <a:gdLst>
                    <a:gd name="connsiteX0" fmla="*/ 29880 w 91372"/>
                    <a:gd name="connsiteY0" fmla="*/ 2363 h 171362"/>
                    <a:gd name="connsiteX1" fmla="*/ 4972 w 91372"/>
                    <a:gd name="connsiteY1" fmla="*/ 103203 h 171362"/>
                    <a:gd name="connsiteX2" fmla="*/ 83098 w 91372"/>
                    <a:gd name="connsiteY2" fmla="*/ 171207 h 171362"/>
                    <a:gd name="connsiteX3" fmla="*/ 91218 w 91372"/>
                    <a:gd name="connsiteY3" fmla="*/ 165968 h 171362"/>
                    <a:gd name="connsiteX4" fmla="*/ 85978 w 91372"/>
                    <a:gd name="connsiteY4" fmla="*/ 157847 h 171362"/>
                    <a:gd name="connsiteX5" fmla="*/ 21075 w 91372"/>
                    <a:gd name="connsiteY5" fmla="*/ 97936 h 171362"/>
                    <a:gd name="connsiteX6" fmla="*/ 41127 w 91372"/>
                    <a:gd name="connsiteY6" fmla="*/ 13336 h 171362"/>
                    <a:gd name="connsiteX7" fmla="*/ 40990 w 91372"/>
                    <a:gd name="connsiteY7" fmla="*/ 2226 h 171362"/>
                    <a:gd name="connsiteX8" fmla="*/ 29880 w 91372"/>
                    <a:gd name="connsiteY8" fmla="*/ 2363 h 171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1372" h="171362">
                      <a:moveTo>
                        <a:pt x="29880" y="2363"/>
                      </a:moveTo>
                      <a:cubicBezTo>
                        <a:pt x="583" y="31990"/>
                        <a:pt x="-5946" y="70312"/>
                        <a:pt x="4972" y="103203"/>
                      </a:cubicBezTo>
                      <a:cubicBezTo>
                        <a:pt x="15917" y="136176"/>
                        <a:pt x="44364" y="163498"/>
                        <a:pt x="83098" y="171207"/>
                      </a:cubicBezTo>
                      <a:cubicBezTo>
                        <a:pt x="86774" y="172003"/>
                        <a:pt x="90422" y="169671"/>
                        <a:pt x="91218" y="165968"/>
                      </a:cubicBezTo>
                      <a:cubicBezTo>
                        <a:pt x="92014" y="162292"/>
                        <a:pt x="89655" y="158643"/>
                        <a:pt x="85978" y="157847"/>
                      </a:cubicBezTo>
                      <a:cubicBezTo>
                        <a:pt x="53197" y="150194"/>
                        <a:pt x="30100" y="126164"/>
                        <a:pt x="21075" y="97936"/>
                      </a:cubicBezTo>
                      <a:cubicBezTo>
                        <a:pt x="12241" y="70312"/>
                        <a:pt x="16905" y="38436"/>
                        <a:pt x="41127" y="13336"/>
                      </a:cubicBezTo>
                      <a:cubicBezTo>
                        <a:pt x="44145" y="10236"/>
                        <a:pt x="44090" y="5243"/>
                        <a:pt x="40990" y="2226"/>
                      </a:cubicBezTo>
                      <a:cubicBezTo>
                        <a:pt x="37890" y="-791"/>
                        <a:pt x="32898" y="-737"/>
                        <a:pt x="29880" y="2363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68" name="任意多边形: 形状 5367">
                  <a:extLst>
                    <a:ext uri="{FF2B5EF4-FFF2-40B4-BE49-F238E27FC236}">
                      <a16:creationId xmlns:a16="http://schemas.microsoft.com/office/drawing/2014/main" id="{028334AA-9511-5390-395B-207C1D477C50}"/>
                    </a:ext>
                  </a:extLst>
                </p:cNvPr>
                <p:cNvSpPr/>
                <p:nvPr/>
              </p:nvSpPr>
              <p:spPr>
                <a:xfrm>
                  <a:off x="10931826" y="7452095"/>
                  <a:ext cx="977023" cy="118318"/>
                </a:xfrm>
                <a:custGeom>
                  <a:avLst/>
                  <a:gdLst>
                    <a:gd name="connsiteX0" fmla="*/ 6416 w 977023"/>
                    <a:gd name="connsiteY0" fmla="*/ 15550 h 118318"/>
                    <a:gd name="connsiteX1" fmla="*/ 85365 w 977023"/>
                    <a:gd name="connsiteY1" fmla="*/ 27675 h 118318"/>
                    <a:gd name="connsiteX2" fmla="*/ 269352 w 977023"/>
                    <a:gd name="connsiteY2" fmla="*/ 49291 h 118318"/>
                    <a:gd name="connsiteX3" fmla="*/ 407883 w 977023"/>
                    <a:gd name="connsiteY3" fmla="*/ 74200 h 118318"/>
                    <a:gd name="connsiteX4" fmla="*/ 468289 w 977023"/>
                    <a:gd name="connsiteY4" fmla="*/ 82813 h 118318"/>
                    <a:gd name="connsiteX5" fmla="*/ 718880 w 977023"/>
                    <a:gd name="connsiteY5" fmla="*/ 103935 h 118318"/>
                    <a:gd name="connsiteX6" fmla="*/ 969855 w 977023"/>
                    <a:gd name="connsiteY6" fmla="*/ 118310 h 118318"/>
                    <a:gd name="connsiteX7" fmla="*/ 977015 w 977023"/>
                    <a:gd name="connsiteY7" fmla="*/ 111864 h 118318"/>
                    <a:gd name="connsiteX8" fmla="*/ 970569 w 977023"/>
                    <a:gd name="connsiteY8" fmla="*/ 104704 h 118318"/>
                    <a:gd name="connsiteX9" fmla="*/ 720005 w 977023"/>
                    <a:gd name="connsiteY9" fmla="*/ 88327 h 118318"/>
                    <a:gd name="connsiteX10" fmla="*/ 470044 w 977023"/>
                    <a:gd name="connsiteY10" fmla="*/ 65970 h 118318"/>
                    <a:gd name="connsiteX11" fmla="*/ 410791 w 977023"/>
                    <a:gd name="connsiteY11" fmla="*/ 57521 h 118318"/>
                    <a:gd name="connsiteX12" fmla="*/ 271684 w 977023"/>
                    <a:gd name="connsiteY12" fmla="*/ 32722 h 118318"/>
                    <a:gd name="connsiteX13" fmla="*/ 87395 w 977023"/>
                    <a:gd name="connsiteY13" fmla="*/ 11792 h 118318"/>
                    <a:gd name="connsiteX14" fmla="*/ 9269 w 977023"/>
                    <a:gd name="connsiteY14" fmla="*/ 133 h 118318"/>
                    <a:gd name="connsiteX15" fmla="*/ 134 w 977023"/>
                    <a:gd name="connsiteY15" fmla="*/ 6442 h 118318"/>
                    <a:gd name="connsiteX16" fmla="*/ 6416 w 977023"/>
                    <a:gd name="connsiteY16" fmla="*/ 15550 h 118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77023" h="118318">
                      <a:moveTo>
                        <a:pt x="6416" y="15550"/>
                      </a:moveTo>
                      <a:cubicBezTo>
                        <a:pt x="32668" y="20433"/>
                        <a:pt x="59003" y="24300"/>
                        <a:pt x="85365" y="27675"/>
                      </a:cubicBezTo>
                      <a:cubicBezTo>
                        <a:pt x="146676" y="35520"/>
                        <a:pt x="208233" y="40650"/>
                        <a:pt x="269352" y="49291"/>
                      </a:cubicBezTo>
                      <a:cubicBezTo>
                        <a:pt x="315712" y="55793"/>
                        <a:pt x="361661" y="66189"/>
                        <a:pt x="407883" y="74200"/>
                      </a:cubicBezTo>
                      <a:cubicBezTo>
                        <a:pt x="427936" y="77684"/>
                        <a:pt x="448071" y="80701"/>
                        <a:pt x="468289" y="82813"/>
                      </a:cubicBezTo>
                      <a:cubicBezTo>
                        <a:pt x="551517" y="91262"/>
                        <a:pt x="635158" y="98203"/>
                        <a:pt x="718880" y="103935"/>
                      </a:cubicBezTo>
                      <a:cubicBezTo>
                        <a:pt x="802575" y="109696"/>
                        <a:pt x="886353" y="114250"/>
                        <a:pt x="969855" y="118310"/>
                      </a:cubicBezTo>
                      <a:cubicBezTo>
                        <a:pt x="973613" y="118502"/>
                        <a:pt x="976823" y="115622"/>
                        <a:pt x="977015" y="111864"/>
                      </a:cubicBezTo>
                      <a:cubicBezTo>
                        <a:pt x="977207" y="108105"/>
                        <a:pt x="974327" y="104896"/>
                        <a:pt x="970569" y="104704"/>
                      </a:cubicBezTo>
                      <a:cubicBezTo>
                        <a:pt x="887202" y="99985"/>
                        <a:pt x="803562" y="94609"/>
                        <a:pt x="720005" y="88327"/>
                      </a:cubicBezTo>
                      <a:cubicBezTo>
                        <a:pt x="636502" y="82045"/>
                        <a:pt x="553054" y="74803"/>
                        <a:pt x="470044" y="65970"/>
                      </a:cubicBezTo>
                      <a:cubicBezTo>
                        <a:pt x="450211" y="63913"/>
                        <a:pt x="430487" y="60922"/>
                        <a:pt x="410791" y="57521"/>
                      </a:cubicBezTo>
                      <a:cubicBezTo>
                        <a:pt x="364376" y="49511"/>
                        <a:pt x="318236" y="39169"/>
                        <a:pt x="271684" y="32722"/>
                      </a:cubicBezTo>
                      <a:cubicBezTo>
                        <a:pt x="210455" y="24328"/>
                        <a:pt x="148815" y="19391"/>
                        <a:pt x="87395" y="11792"/>
                      </a:cubicBezTo>
                      <a:cubicBezTo>
                        <a:pt x="61307" y="8554"/>
                        <a:pt x="35247" y="4824"/>
                        <a:pt x="9269" y="133"/>
                      </a:cubicBezTo>
                      <a:cubicBezTo>
                        <a:pt x="5017" y="-662"/>
                        <a:pt x="902" y="2191"/>
                        <a:pt x="134" y="6442"/>
                      </a:cubicBezTo>
                      <a:cubicBezTo>
                        <a:pt x="-661" y="10667"/>
                        <a:pt x="2164" y="14781"/>
                        <a:pt x="6416" y="1555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69" name="任意多边形: 形状 5368">
                  <a:extLst>
                    <a:ext uri="{FF2B5EF4-FFF2-40B4-BE49-F238E27FC236}">
                      <a16:creationId xmlns:a16="http://schemas.microsoft.com/office/drawing/2014/main" id="{61397169-5F70-5309-CF9E-D90CDDF167CD}"/>
                    </a:ext>
                  </a:extLst>
                </p:cNvPr>
                <p:cNvSpPr/>
                <p:nvPr/>
              </p:nvSpPr>
              <p:spPr>
                <a:xfrm>
                  <a:off x="11907435" y="6291014"/>
                  <a:ext cx="356969" cy="1038270"/>
                </a:xfrm>
                <a:custGeom>
                  <a:avLst/>
                  <a:gdLst>
                    <a:gd name="connsiteX0" fmla="*/ 341727 w 356969"/>
                    <a:gd name="connsiteY0" fmla="*/ 5229 h 1038270"/>
                    <a:gd name="connsiteX1" fmla="*/ 236032 w 356969"/>
                    <a:gd name="connsiteY1" fmla="*/ 311453 h 1038270"/>
                    <a:gd name="connsiteX2" fmla="*/ 118211 w 356969"/>
                    <a:gd name="connsiteY2" fmla="*/ 670427 h 1038270"/>
                    <a:gd name="connsiteX3" fmla="*/ 364 w 356969"/>
                    <a:gd name="connsiteY3" fmla="*/ 1029238 h 1038270"/>
                    <a:gd name="connsiteX4" fmla="*/ 4616 w 356969"/>
                    <a:gd name="connsiteY4" fmla="*/ 1037906 h 1038270"/>
                    <a:gd name="connsiteX5" fmla="*/ 13284 w 356969"/>
                    <a:gd name="connsiteY5" fmla="*/ 1033655 h 1038270"/>
                    <a:gd name="connsiteX6" fmla="*/ 177602 w 356969"/>
                    <a:gd name="connsiteY6" fmla="*/ 542238 h 1038270"/>
                    <a:gd name="connsiteX7" fmla="*/ 286233 w 356969"/>
                    <a:gd name="connsiteY7" fmla="*/ 214480 h 1038270"/>
                    <a:gd name="connsiteX8" fmla="*/ 356514 w 356969"/>
                    <a:gd name="connsiteY8" fmla="*/ 10496 h 1038270"/>
                    <a:gd name="connsiteX9" fmla="*/ 351740 w 356969"/>
                    <a:gd name="connsiteY9" fmla="*/ 456 h 1038270"/>
                    <a:gd name="connsiteX10" fmla="*/ 341727 w 356969"/>
                    <a:gd name="connsiteY10" fmla="*/ 5229 h 1038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56969" h="1038270">
                      <a:moveTo>
                        <a:pt x="341727" y="5229"/>
                      </a:moveTo>
                      <a:cubicBezTo>
                        <a:pt x="305407" y="106947"/>
                        <a:pt x="270267" y="209049"/>
                        <a:pt x="236032" y="311453"/>
                      </a:cubicBezTo>
                      <a:cubicBezTo>
                        <a:pt x="196091" y="430892"/>
                        <a:pt x="157165" y="550660"/>
                        <a:pt x="118211" y="670427"/>
                      </a:cubicBezTo>
                      <a:cubicBezTo>
                        <a:pt x="79286" y="790141"/>
                        <a:pt x="40524" y="909909"/>
                        <a:pt x="364" y="1029238"/>
                      </a:cubicBezTo>
                      <a:cubicBezTo>
                        <a:pt x="-843" y="1032804"/>
                        <a:pt x="1050" y="1036672"/>
                        <a:pt x="4616" y="1037906"/>
                      </a:cubicBezTo>
                      <a:cubicBezTo>
                        <a:pt x="8182" y="1039114"/>
                        <a:pt x="12050" y="1037221"/>
                        <a:pt x="13284" y="1033655"/>
                      </a:cubicBezTo>
                      <a:cubicBezTo>
                        <a:pt x="69465" y="870297"/>
                        <a:pt x="123643" y="706309"/>
                        <a:pt x="177602" y="542238"/>
                      </a:cubicBezTo>
                      <a:cubicBezTo>
                        <a:pt x="213565" y="432894"/>
                        <a:pt x="249392" y="323522"/>
                        <a:pt x="286233" y="214480"/>
                      </a:cubicBezTo>
                      <a:cubicBezTo>
                        <a:pt x="309248" y="146367"/>
                        <a:pt x="332566" y="78335"/>
                        <a:pt x="356514" y="10496"/>
                      </a:cubicBezTo>
                      <a:cubicBezTo>
                        <a:pt x="357968" y="6409"/>
                        <a:pt x="355828" y="1910"/>
                        <a:pt x="351740" y="456"/>
                      </a:cubicBezTo>
                      <a:cubicBezTo>
                        <a:pt x="347681" y="-998"/>
                        <a:pt x="343181" y="1142"/>
                        <a:pt x="341727" y="522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70" name="任意多边形: 形状 5369">
                  <a:extLst>
                    <a:ext uri="{FF2B5EF4-FFF2-40B4-BE49-F238E27FC236}">
                      <a16:creationId xmlns:a16="http://schemas.microsoft.com/office/drawing/2014/main" id="{67C4E07D-BF46-09B2-CEFE-B0ACCA42CCE3}"/>
                    </a:ext>
                  </a:extLst>
                </p:cNvPr>
                <p:cNvSpPr/>
                <p:nvPr/>
              </p:nvSpPr>
              <p:spPr>
                <a:xfrm>
                  <a:off x="12175516" y="6408176"/>
                  <a:ext cx="82437" cy="213896"/>
                </a:xfrm>
                <a:custGeom>
                  <a:avLst/>
                  <a:gdLst>
                    <a:gd name="connsiteX0" fmla="*/ 67392 w 82437"/>
                    <a:gd name="connsiteY0" fmla="*/ 4680 h 213896"/>
                    <a:gd name="connsiteX1" fmla="*/ 29262 w 82437"/>
                    <a:gd name="connsiteY1" fmla="*/ 103628 h 213896"/>
                    <a:gd name="connsiteX2" fmla="*/ 266 w 82437"/>
                    <a:gd name="connsiteY2" fmla="*/ 205181 h 213896"/>
                    <a:gd name="connsiteX3" fmla="*/ 4957 w 82437"/>
                    <a:gd name="connsiteY3" fmla="*/ 213630 h 213896"/>
                    <a:gd name="connsiteX4" fmla="*/ 13406 w 82437"/>
                    <a:gd name="connsiteY4" fmla="*/ 208939 h 213896"/>
                    <a:gd name="connsiteX5" fmla="*/ 36120 w 82437"/>
                    <a:gd name="connsiteY5" fmla="*/ 136793 h 213896"/>
                    <a:gd name="connsiteX6" fmla="*/ 52058 w 82437"/>
                    <a:gd name="connsiteY6" fmla="*/ 89116 h 213896"/>
                    <a:gd name="connsiteX7" fmla="*/ 81767 w 82437"/>
                    <a:gd name="connsiteY7" fmla="*/ 11045 h 213896"/>
                    <a:gd name="connsiteX8" fmla="*/ 77734 w 82437"/>
                    <a:gd name="connsiteY8" fmla="*/ 675 h 213896"/>
                    <a:gd name="connsiteX9" fmla="*/ 67392 w 82437"/>
                    <a:gd name="connsiteY9" fmla="*/ 4680 h 213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2437" h="213896">
                      <a:moveTo>
                        <a:pt x="67392" y="4680"/>
                      </a:moveTo>
                      <a:cubicBezTo>
                        <a:pt x="52908" y="37078"/>
                        <a:pt x="40152" y="70024"/>
                        <a:pt x="29262" y="103628"/>
                      </a:cubicBezTo>
                      <a:cubicBezTo>
                        <a:pt x="18426" y="137095"/>
                        <a:pt x="9429" y="171110"/>
                        <a:pt x="266" y="205181"/>
                      </a:cubicBezTo>
                      <a:cubicBezTo>
                        <a:pt x="-776" y="208802"/>
                        <a:pt x="1336" y="212588"/>
                        <a:pt x="4957" y="213630"/>
                      </a:cubicBezTo>
                      <a:cubicBezTo>
                        <a:pt x="8578" y="214672"/>
                        <a:pt x="12364" y="212560"/>
                        <a:pt x="13406" y="208939"/>
                      </a:cubicBezTo>
                      <a:cubicBezTo>
                        <a:pt x="20785" y="184799"/>
                        <a:pt x="28356" y="160741"/>
                        <a:pt x="36120" y="136793"/>
                      </a:cubicBezTo>
                      <a:cubicBezTo>
                        <a:pt x="41277" y="120855"/>
                        <a:pt x="46572" y="104944"/>
                        <a:pt x="52058" y="89116"/>
                      </a:cubicBezTo>
                      <a:cubicBezTo>
                        <a:pt x="61138" y="62836"/>
                        <a:pt x="70685" y="36694"/>
                        <a:pt x="81767" y="11045"/>
                      </a:cubicBezTo>
                      <a:cubicBezTo>
                        <a:pt x="83523" y="7067"/>
                        <a:pt x="81712" y="2431"/>
                        <a:pt x="77734" y="675"/>
                      </a:cubicBezTo>
                      <a:cubicBezTo>
                        <a:pt x="73757" y="-1080"/>
                        <a:pt x="69121" y="703"/>
                        <a:pt x="67392" y="468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71" name="任意多边形: 形状 5370">
                  <a:extLst>
                    <a:ext uri="{FF2B5EF4-FFF2-40B4-BE49-F238E27FC236}">
                      <a16:creationId xmlns:a16="http://schemas.microsoft.com/office/drawing/2014/main" id="{4C2314F8-9207-5A90-3BAA-E10EF257BBC2}"/>
                    </a:ext>
                  </a:extLst>
                </p:cNvPr>
                <p:cNvSpPr/>
                <p:nvPr/>
              </p:nvSpPr>
              <p:spPr>
                <a:xfrm>
                  <a:off x="12018031" y="6954374"/>
                  <a:ext cx="57280" cy="138484"/>
                </a:xfrm>
                <a:custGeom>
                  <a:avLst/>
                  <a:gdLst>
                    <a:gd name="connsiteX0" fmla="*/ 42071 w 57280"/>
                    <a:gd name="connsiteY0" fmla="*/ 5092 h 138484"/>
                    <a:gd name="connsiteX1" fmla="*/ 19659 w 57280"/>
                    <a:gd name="connsiteY1" fmla="*/ 66896 h 138484"/>
                    <a:gd name="connsiteX2" fmla="*/ 374 w 57280"/>
                    <a:gd name="connsiteY2" fmla="*/ 129442 h 138484"/>
                    <a:gd name="connsiteX3" fmla="*/ 4626 w 57280"/>
                    <a:gd name="connsiteY3" fmla="*/ 138110 h 138484"/>
                    <a:gd name="connsiteX4" fmla="*/ 13295 w 57280"/>
                    <a:gd name="connsiteY4" fmla="*/ 133885 h 138484"/>
                    <a:gd name="connsiteX5" fmla="*/ 35707 w 57280"/>
                    <a:gd name="connsiteY5" fmla="*/ 72328 h 138484"/>
                    <a:gd name="connsiteX6" fmla="*/ 56774 w 57280"/>
                    <a:gd name="connsiteY6" fmla="*/ 10661 h 138484"/>
                    <a:gd name="connsiteX7" fmla="*/ 52193 w 57280"/>
                    <a:gd name="connsiteY7" fmla="*/ 539 h 138484"/>
                    <a:gd name="connsiteX8" fmla="*/ 42071 w 57280"/>
                    <a:gd name="connsiteY8" fmla="*/ 5092 h 138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280" h="138484">
                      <a:moveTo>
                        <a:pt x="42071" y="5092"/>
                      </a:moveTo>
                      <a:cubicBezTo>
                        <a:pt x="34198" y="25474"/>
                        <a:pt x="26490" y="46048"/>
                        <a:pt x="19659" y="66896"/>
                      </a:cubicBezTo>
                      <a:cubicBezTo>
                        <a:pt x="12856" y="87663"/>
                        <a:pt x="6930" y="108675"/>
                        <a:pt x="374" y="129442"/>
                      </a:cubicBezTo>
                      <a:cubicBezTo>
                        <a:pt x="-860" y="133008"/>
                        <a:pt x="1060" y="136876"/>
                        <a:pt x="4626" y="138110"/>
                      </a:cubicBezTo>
                      <a:cubicBezTo>
                        <a:pt x="8192" y="139344"/>
                        <a:pt x="12060" y="137424"/>
                        <a:pt x="13295" y="133885"/>
                      </a:cubicBezTo>
                      <a:cubicBezTo>
                        <a:pt x="20866" y="113449"/>
                        <a:pt x="28575" y="92984"/>
                        <a:pt x="35707" y="72328"/>
                      </a:cubicBezTo>
                      <a:cubicBezTo>
                        <a:pt x="42812" y="51754"/>
                        <a:pt x="49340" y="31015"/>
                        <a:pt x="56774" y="10661"/>
                      </a:cubicBezTo>
                      <a:cubicBezTo>
                        <a:pt x="58310" y="6601"/>
                        <a:pt x="56226" y="2075"/>
                        <a:pt x="52193" y="539"/>
                      </a:cubicBezTo>
                      <a:cubicBezTo>
                        <a:pt x="48133" y="-1053"/>
                        <a:pt x="43607" y="1005"/>
                        <a:pt x="42071" y="5092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72" name="任意多边形: 形状 5371">
                  <a:extLst>
                    <a:ext uri="{FF2B5EF4-FFF2-40B4-BE49-F238E27FC236}">
                      <a16:creationId xmlns:a16="http://schemas.microsoft.com/office/drawing/2014/main" id="{4E1D078D-50AF-8A20-FE3B-E873277CCDD1}"/>
                    </a:ext>
                  </a:extLst>
                </p:cNvPr>
                <p:cNvSpPr/>
                <p:nvPr/>
              </p:nvSpPr>
              <p:spPr>
                <a:xfrm>
                  <a:off x="11821181" y="7413752"/>
                  <a:ext cx="48992" cy="115513"/>
                </a:xfrm>
                <a:custGeom>
                  <a:avLst/>
                  <a:gdLst>
                    <a:gd name="connsiteX0" fmla="*/ 208 w 48992"/>
                    <a:gd name="connsiteY0" fmla="*/ 9672 h 115513"/>
                    <a:gd name="connsiteX1" fmla="*/ 12524 w 48992"/>
                    <a:gd name="connsiteY1" fmla="*/ 51478 h 115513"/>
                    <a:gd name="connsiteX2" fmla="*/ 21879 w 48992"/>
                    <a:gd name="connsiteY2" fmla="*/ 75371 h 115513"/>
                    <a:gd name="connsiteX3" fmla="*/ 35622 w 48992"/>
                    <a:gd name="connsiteY3" fmla="*/ 110649 h 115513"/>
                    <a:gd name="connsiteX4" fmla="*/ 44126 w 48992"/>
                    <a:gd name="connsiteY4" fmla="*/ 115230 h 115513"/>
                    <a:gd name="connsiteX5" fmla="*/ 48707 w 48992"/>
                    <a:gd name="connsiteY5" fmla="*/ 106726 h 115513"/>
                    <a:gd name="connsiteX6" fmla="*/ 42645 w 48992"/>
                    <a:gd name="connsiteY6" fmla="*/ 85906 h 115513"/>
                    <a:gd name="connsiteX7" fmla="*/ 31398 w 48992"/>
                    <a:gd name="connsiteY7" fmla="*/ 53563 h 115513"/>
                    <a:gd name="connsiteX8" fmla="*/ 15515 w 48992"/>
                    <a:gd name="connsiteY8" fmla="*/ 6078 h 115513"/>
                    <a:gd name="connsiteX9" fmla="*/ 6078 w 48992"/>
                    <a:gd name="connsiteY9" fmla="*/ 207 h 115513"/>
                    <a:gd name="connsiteX10" fmla="*/ 208 w 48992"/>
                    <a:gd name="connsiteY10" fmla="*/ 9672 h 1155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8992" h="115513">
                      <a:moveTo>
                        <a:pt x="208" y="9672"/>
                      </a:moveTo>
                      <a:cubicBezTo>
                        <a:pt x="3362" y="23991"/>
                        <a:pt x="7559" y="37872"/>
                        <a:pt x="12524" y="51478"/>
                      </a:cubicBezTo>
                      <a:cubicBezTo>
                        <a:pt x="15460" y="59516"/>
                        <a:pt x="18642" y="67443"/>
                        <a:pt x="21879" y="75371"/>
                      </a:cubicBezTo>
                      <a:cubicBezTo>
                        <a:pt x="26624" y="87057"/>
                        <a:pt x="31535" y="98634"/>
                        <a:pt x="35622" y="110649"/>
                      </a:cubicBezTo>
                      <a:cubicBezTo>
                        <a:pt x="36720" y="114242"/>
                        <a:pt x="40505" y="116300"/>
                        <a:pt x="44126" y="115230"/>
                      </a:cubicBezTo>
                      <a:cubicBezTo>
                        <a:pt x="47747" y="114160"/>
                        <a:pt x="49777" y="110347"/>
                        <a:pt x="48707" y="106726"/>
                      </a:cubicBezTo>
                      <a:cubicBezTo>
                        <a:pt x="46869" y="99703"/>
                        <a:pt x="44867" y="92764"/>
                        <a:pt x="42645" y="85906"/>
                      </a:cubicBezTo>
                      <a:cubicBezTo>
                        <a:pt x="39133" y="75042"/>
                        <a:pt x="35348" y="64289"/>
                        <a:pt x="31398" y="53563"/>
                      </a:cubicBezTo>
                      <a:cubicBezTo>
                        <a:pt x="25637" y="37954"/>
                        <a:pt x="19575" y="22455"/>
                        <a:pt x="15515" y="6078"/>
                      </a:cubicBezTo>
                      <a:cubicBezTo>
                        <a:pt x="14527" y="1854"/>
                        <a:pt x="10302" y="-780"/>
                        <a:pt x="6078" y="207"/>
                      </a:cubicBezTo>
                      <a:cubicBezTo>
                        <a:pt x="1854" y="1223"/>
                        <a:pt x="-780" y="5447"/>
                        <a:pt x="208" y="9672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73" name="任意多边形: 形状 5372">
                  <a:extLst>
                    <a:ext uri="{FF2B5EF4-FFF2-40B4-BE49-F238E27FC236}">
                      <a16:creationId xmlns:a16="http://schemas.microsoft.com/office/drawing/2014/main" id="{831E0F96-FED7-21BF-6789-0CCAAFA67B2B}"/>
                    </a:ext>
                  </a:extLst>
                </p:cNvPr>
                <p:cNvSpPr/>
                <p:nvPr/>
              </p:nvSpPr>
              <p:spPr>
                <a:xfrm>
                  <a:off x="11008752" y="7346738"/>
                  <a:ext cx="759888" cy="111034"/>
                </a:xfrm>
                <a:custGeom>
                  <a:avLst/>
                  <a:gdLst>
                    <a:gd name="connsiteX0" fmla="*/ 7014 w 759888"/>
                    <a:gd name="connsiteY0" fmla="*/ 15678 h 111034"/>
                    <a:gd name="connsiteX1" fmla="*/ 319629 w 759888"/>
                    <a:gd name="connsiteY1" fmla="*/ 56743 h 111034"/>
                    <a:gd name="connsiteX2" fmla="*/ 528085 w 759888"/>
                    <a:gd name="connsiteY2" fmla="*/ 85903 h 111034"/>
                    <a:gd name="connsiteX3" fmla="*/ 752424 w 759888"/>
                    <a:gd name="connsiteY3" fmla="*/ 111004 h 111034"/>
                    <a:gd name="connsiteX4" fmla="*/ 759858 w 759888"/>
                    <a:gd name="connsiteY4" fmla="*/ 104859 h 111034"/>
                    <a:gd name="connsiteX5" fmla="*/ 753685 w 759888"/>
                    <a:gd name="connsiteY5" fmla="*/ 97425 h 111034"/>
                    <a:gd name="connsiteX6" fmla="*/ 396411 w 759888"/>
                    <a:gd name="connsiteY6" fmla="*/ 50790 h 111034"/>
                    <a:gd name="connsiteX7" fmla="*/ 158164 w 759888"/>
                    <a:gd name="connsiteY7" fmla="*/ 17351 h 111034"/>
                    <a:gd name="connsiteX8" fmla="*/ 8660 w 759888"/>
                    <a:gd name="connsiteY8" fmla="*/ 41 h 111034"/>
                    <a:gd name="connsiteX9" fmla="*/ 46 w 759888"/>
                    <a:gd name="connsiteY9" fmla="*/ 7036 h 111034"/>
                    <a:gd name="connsiteX10" fmla="*/ 7014 w 759888"/>
                    <a:gd name="connsiteY10" fmla="*/ 15678 h 111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59888" h="111034">
                      <a:moveTo>
                        <a:pt x="7014" y="15678"/>
                      </a:moveTo>
                      <a:cubicBezTo>
                        <a:pt x="111557" y="26706"/>
                        <a:pt x="215579" y="41738"/>
                        <a:pt x="319629" y="56743"/>
                      </a:cubicBezTo>
                      <a:cubicBezTo>
                        <a:pt x="389059" y="66756"/>
                        <a:pt x="458544" y="76769"/>
                        <a:pt x="528085" y="85903"/>
                      </a:cubicBezTo>
                      <a:cubicBezTo>
                        <a:pt x="602672" y="95724"/>
                        <a:pt x="677424" y="104392"/>
                        <a:pt x="752424" y="111004"/>
                      </a:cubicBezTo>
                      <a:cubicBezTo>
                        <a:pt x="756181" y="111360"/>
                        <a:pt x="759501" y="108590"/>
                        <a:pt x="759858" y="104859"/>
                      </a:cubicBezTo>
                      <a:cubicBezTo>
                        <a:pt x="760214" y="101101"/>
                        <a:pt x="757443" y="97782"/>
                        <a:pt x="753685" y="97425"/>
                      </a:cubicBezTo>
                      <a:cubicBezTo>
                        <a:pt x="634082" y="85739"/>
                        <a:pt x="515247" y="68182"/>
                        <a:pt x="396411" y="50790"/>
                      </a:cubicBezTo>
                      <a:cubicBezTo>
                        <a:pt x="317050" y="39159"/>
                        <a:pt x="237662" y="27638"/>
                        <a:pt x="158164" y="17351"/>
                      </a:cubicBezTo>
                      <a:cubicBezTo>
                        <a:pt x="108402" y="10905"/>
                        <a:pt x="58586" y="5061"/>
                        <a:pt x="8660" y="41"/>
                      </a:cubicBezTo>
                      <a:cubicBezTo>
                        <a:pt x="4353" y="-398"/>
                        <a:pt x="485" y="2730"/>
                        <a:pt x="46" y="7036"/>
                      </a:cubicBezTo>
                      <a:cubicBezTo>
                        <a:pt x="-420" y="11371"/>
                        <a:pt x="2707" y="15238"/>
                        <a:pt x="7014" y="15678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74" name="任意多边形: 形状 5373">
                  <a:extLst>
                    <a:ext uri="{FF2B5EF4-FFF2-40B4-BE49-F238E27FC236}">
                      <a16:creationId xmlns:a16="http://schemas.microsoft.com/office/drawing/2014/main" id="{DEBC289F-C848-3BD3-690C-2E27A8587BFB}"/>
                    </a:ext>
                  </a:extLst>
                </p:cNvPr>
                <p:cNvSpPr/>
                <p:nvPr/>
              </p:nvSpPr>
              <p:spPr>
                <a:xfrm>
                  <a:off x="11246241" y="7441306"/>
                  <a:ext cx="491165" cy="68515"/>
                </a:xfrm>
                <a:custGeom>
                  <a:avLst/>
                  <a:gdLst>
                    <a:gd name="connsiteX0" fmla="*/ 7141 w 491165"/>
                    <a:gd name="connsiteY0" fmla="*/ 15695 h 68515"/>
                    <a:gd name="connsiteX1" fmla="*/ 179112 w 491165"/>
                    <a:gd name="connsiteY1" fmla="*/ 31304 h 68515"/>
                    <a:gd name="connsiteX2" fmla="*/ 293531 w 491165"/>
                    <a:gd name="connsiteY2" fmla="*/ 42524 h 68515"/>
                    <a:gd name="connsiteX3" fmla="*/ 483058 w 491165"/>
                    <a:gd name="connsiteY3" fmla="*/ 68392 h 68515"/>
                    <a:gd name="connsiteX4" fmla="*/ 491042 w 491165"/>
                    <a:gd name="connsiteY4" fmla="*/ 62960 h 68515"/>
                    <a:gd name="connsiteX5" fmla="*/ 485610 w 491165"/>
                    <a:gd name="connsiteY5" fmla="*/ 54977 h 68515"/>
                    <a:gd name="connsiteX6" fmla="*/ 295369 w 491165"/>
                    <a:gd name="connsiteY6" fmla="*/ 26119 h 68515"/>
                    <a:gd name="connsiteX7" fmla="*/ 180675 w 491165"/>
                    <a:gd name="connsiteY7" fmla="*/ 14433 h 68515"/>
                    <a:gd name="connsiteX8" fmla="*/ 8567 w 491165"/>
                    <a:gd name="connsiteY8" fmla="*/ 31 h 68515"/>
                    <a:gd name="connsiteX9" fmla="*/ 36 w 491165"/>
                    <a:gd name="connsiteY9" fmla="*/ 7163 h 68515"/>
                    <a:gd name="connsiteX10" fmla="*/ 7141 w 491165"/>
                    <a:gd name="connsiteY10" fmla="*/ 15695 h 68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91165" h="68515">
                      <a:moveTo>
                        <a:pt x="7141" y="15695"/>
                      </a:moveTo>
                      <a:cubicBezTo>
                        <a:pt x="61895" y="20770"/>
                        <a:pt x="120106" y="25872"/>
                        <a:pt x="179112" y="31304"/>
                      </a:cubicBezTo>
                      <a:cubicBezTo>
                        <a:pt x="217160" y="34815"/>
                        <a:pt x="255538" y="38464"/>
                        <a:pt x="293531" y="42524"/>
                      </a:cubicBezTo>
                      <a:cubicBezTo>
                        <a:pt x="359176" y="49518"/>
                        <a:pt x="423613" y="57556"/>
                        <a:pt x="483058" y="68392"/>
                      </a:cubicBezTo>
                      <a:cubicBezTo>
                        <a:pt x="486762" y="69105"/>
                        <a:pt x="490328" y="66663"/>
                        <a:pt x="491042" y="62960"/>
                      </a:cubicBezTo>
                      <a:cubicBezTo>
                        <a:pt x="491755" y="59257"/>
                        <a:pt x="489313" y="55690"/>
                        <a:pt x="485610" y="54977"/>
                      </a:cubicBezTo>
                      <a:cubicBezTo>
                        <a:pt x="425973" y="43209"/>
                        <a:pt x="361315" y="33745"/>
                        <a:pt x="295369" y="26119"/>
                      </a:cubicBezTo>
                      <a:cubicBezTo>
                        <a:pt x="257320" y="21702"/>
                        <a:pt x="218834" y="17890"/>
                        <a:pt x="180675" y="14433"/>
                      </a:cubicBezTo>
                      <a:cubicBezTo>
                        <a:pt x="121642" y="9111"/>
                        <a:pt x="63349" y="4722"/>
                        <a:pt x="8567" y="31"/>
                      </a:cubicBezTo>
                      <a:cubicBezTo>
                        <a:pt x="4260" y="-353"/>
                        <a:pt x="420" y="2829"/>
                        <a:pt x="36" y="7163"/>
                      </a:cubicBezTo>
                      <a:cubicBezTo>
                        <a:pt x="-376" y="11498"/>
                        <a:pt x="2806" y="15311"/>
                        <a:pt x="7141" y="15695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75" name="任意多边形: 形状 5374">
                  <a:extLst>
                    <a:ext uri="{FF2B5EF4-FFF2-40B4-BE49-F238E27FC236}">
                      <a16:creationId xmlns:a16="http://schemas.microsoft.com/office/drawing/2014/main" id="{97EB3206-7B6A-0FAC-CB4C-BB6F380CE553}"/>
                    </a:ext>
                  </a:extLst>
                </p:cNvPr>
                <p:cNvSpPr/>
                <p:nvPr/>
              </p:nvSpPr>
              <p:spPr>
                <a:xfrm>
                  <a:off x="11013550" y="7414086"/>
                  <a:ext cx="114541" cy="28011"/>
                </a:xfrm>
                <a:custGeom>
                  <a:avLst/>
                  <a:gdLst>
                    <a:gd name="connsiteX0" fmla="*/ 6193 w 114541"/>
                    <a:gd name="connsiteY0" fmla="*/ 15538 h 28011"/>
                    <a:gd name="connsiteX1" fmla="*/ 46517 w 114541"/>
                    <a:gd name="connsiteY1" fmla="*/ 22917 h 28011"/>
                    <a:gd name="connsiteX2" fmla="*/ 70768 w 114541"/>
                    <a:gd name="connsiteY2" fmla="*/ 25413 h 28011"/>
                    <a:gd name="connsiteX3" fmla="*/ 106923 w 114541"/>
                    <a:gd name="connsiteY3" fmla="*/ 27964 h 28011"/>
                    <a:gd name="connsiteX4" fmla="*/ 114494 w 114541"/>
                    <a:gd name="connsiteY4" fmla="*/ 21984 h 28011"/>
                    <a:gd name="connsiteX5" fmla="*/ 108514 w 114541"/>
                    <a:gd name="connsiteY5" fmla="*/ 14413 h 28011"/>
                    <a:gd name="connsiteX6" fmla="*/ 60590 w 114541"/>
                    <a:gd name="connsiteY6" fmla="*/ 7609 h 28011"/>
                    <a:gd name="connsiteX7" fmla="*/ 29016 w 114541"/>
                    <a:gd name="connsiteY7" fmla="*/ 3467 h 28011"/>
                    <a:gd name="connsiteX8" fmla="*/ 9539 w 114541"/>
                    <a:gd name="connsiteY8" fmla="*/ 175 h 28011"/>
                    <a:gd name="connsiteX9" fmla="*/ 185 w 114541"/>
                    <a:gd name="connsiteY9" fmla="*/ 6183 h 28011"/>
                    <a:gd name="connsiteX10" fmla="*/ 6193 w 114541"/>
                    <a:gd name="connsiteY10" fmla="*/ 15538 h 28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4541" h="28011">
                      <a:moveTo>
                        <a:pt x="6193" y="15538"/>
                      </a:moveTo>
                      <a:cubicBezTo>
                        <a:pt x="19524" y="18637"/>
                        <a:pt x="32966" y="21161"/>
                        <a:pt x="46517" y="22917"/>
                      </a:cubicBezTo>
                      <a:cubicBezTo>
                        <a:pt x="54555" y="23959"/>
                        <a:pt x="62648" y="24754"/>
                        <a:pt x="70768" y="25413"/>
                      </a:cubicBezTo>
                      <a:cubicBezTo>
                        <a:pt x="82810" y="26401"/>
                        <a:pt x="94853" y="27004"/>
                        <a:pt x="106923" y="27964"/>
                      </a:cubicBezTo>
                      <a:cubicBezTo>
                        <a:pt x="110654" y="28403"/>
                        <a:pt x="114055" y="25715"/>
                        <a:pt x="114494" y="21984"/>
                      </a:cubicBezTo>
                      <a:cubicBezTo>
                        <a:pt x="114933" y="18253"/>
                        <a:pt x="112245" y="14852"/>
                        <a:pt x="108514" y="14413"/>
                      </a:cubicBezTo>
                      <a:cubicBezTo>
                        <a:pt x="92548" y="12026"/>
                        <a:pt x="76583" y="9667"/>
                        <a:pt x="60590" y="7609"/>
                      </a:cubicBezTo>
                      <a:cubicBezTo>
                        <a:pt x="50056" y="6238"/>
                        <a:pt x="39523" y="5058"/>
                        <a:pt x="29016" y="3467"/>
                      </a:cubicBezTo>
                      <a:cubicBezTo>
                        <a:pt x="22514" y="2480"/>
                        <a:pt x="16013" y="1465"/>
                        <a:pt x="9539" y="175"/>
                      </a:cubicBezTo>
                      <a:cubicBezTo>
                        <a:pt x="5287" y="-730"/>
                        <a:pt x="1118" y="1958"/>
                        <a:pt x="185" y="6183"/>
                      </a:cubicBezTo>
                      <a:cubicBezTo>
                        <a:pt x="-748" y="10435"/>
                        <a:pt x="1940" y="14632"/>
                        <a:pt x="6193" y="15538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76" name="任意多边形: 形状 5375">
                  <a:extLst>
                    <a:ext uri="{FF2B5EF4-FFF2-40B4-BE49-F238E27FC236}">
                      <a16:creationId xmlns:a16="http://schemas.microsoft.com/office/drawing/2014/main" id="{636FAA9F-C822-3382-20F1-BF6B913243F5}"/>
                    </a:ext>
                  </a:extLst>
                </p:cNvPr>
                <p:cNvSpPr/>
                <p:nvPr/>
              </p:nvSpPr>
              <p:spPr>
                <a:xfrm>
                  <a:off x="11435424" y="6157941"/>
                  <a:ext cx="112170" cy="286046"/>
                </a:xfrm>
                <a:custGeom>
                  <a:avLst/>
                  <a:gdLst>
                    <a:gd name="connsiteX0" fmla="*/ 97188 w 112170"/>
                    <a:gd name="connsiteY0" fmla="*/ 4516 h 286046"/>
                    <a:gd name="connsiteX1" fmla="*/ 40705 w 112170"/>
                    <a:gd name="connsiteY1" fmla="*/ 138192 h 286046"/>
                    <a:gd name="connsiteX2" fmla="*/ 188 w 112170"/>
                    <a:gd name="connsiteY2" fmla="*/ 277656 h 286046"/>
                    <a:gd name="connsiteX3" fmla="*/ 5263 w 112170"/>
                    <a:gd name="connsiteY3" fmla="*/ 285859 h 286046"/>
                    <a:gd name="connsiteX4" fmla="*/ 13465 w 112170"/>
                    <a:gd name="connsiteY4" fmla="*/ 280784 h 286046"/>
                    <a:gd name="connsiteX5" fmla="*/ 56616 w 112170"/>
                    <a:gd name="connsiteY5" fmla="*/ 143980 h 286046"/>
                    <a:gd name="connsiteX6" fmla="*/ 111425 w 112170"/>
                    <a:gd name="connsiteY6" fmla="*/ 11209 h 286046"/>
                    <a:gd name="connsiteX7" fmla="*/ 107667 w 112170"/>
                    <a:gd name="connsiteY7" fmla="*/ 758 h 286046"/>
                    <a:gd name="connsiteX8" fmla="*/ 97188 w 112170"/>
                    <a:gd name="connsiteY8" fmla="*/ 4516 h 286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2170" h="286046">
                      <a:moveTo>
                        <a:pt x="97188" y="4516"/>
                      </a:moveTo>
                      <a:cubicBezTo>
                        <a:pt x="76833" y="47310"/>
                        <a:pt x="57247" y="92189"/>
                        <a:pt x="40705" y="138192"/>
                      </a:cubicBezTo>
                      <a:cubicBezTo>
                        <a:pt x="24137" y="184223"/>
                        <a:pt x="10585" y="231324"/>
                        <a:pt x="188" y="277656"/>
                      </a:cubicBezTo>
                      <a:cubicBezTo>
                        <a:pt x="-690" y="281332"/>
                        <a:pt x="1587" y="285008"/>
                        <a:pt x="5263" y="285859"/>
                      </a:cubicBezTo>
                      <a:cubicBezTo>
                        <a:pt x="8939" y="286737"/>
                        <a:pt x="12615" y="284459"/>
                        <a:pt x="13465" y="280784"/>
                      </a:cubicBezTo>
                      <a:cubicBezTo>
                        <a:pt x="24767" y="235247"/>
                        <a:pt x="39910" y="189325"/>
                        <a:pt x="56616" y="143980"/>
                      </a:cubicBezTo>
                      <a:cubicBezTo>
                        <a:pt x="73322" y="98580"/>
                        <a:pt x="91619" y="53756"/>
                        <a:pt x="111425" y="11209"/>
                      </a:cubicBezTo>
                      <a:cubicBezTo>
                        <a:pt x="113263" y="7287"/>
                        <a:pt x="111589" y="2596"/>
                        <a:pt x="107667" y="758"/>
                      </a:cubicBezTo>
                      <a:cubicBezTo>
                        <a:pt x="103717" y="-1108"/>
                        <a:pt x="99025" y="593"/>
                        <a:pt x="97188" y="4516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77" name="任意多边形: 形状 5376">
                  <a:extLst>
                    <a:ext uri="{FF2B5EF4-FFF2-40B4-BE49-F238E27FC236}">
                      <a16:creationId xmlns:a16="http://schemas.microsoft.com/office/drawing/2014/main" id="{8BBA3657-D45D-F91E-FDAA-3806AD719B37}"/>
                    </a:ext>
                  </a:extLst>
                </p:cNvPr>
                <p:cNvSpPr/>
                <p:nvPr/>
              </p:nvSpPr>
              <p:spPr>
                <a:xfrm>
                  <a:off x="11434161" y="6428194"/>
                  <a:ext cx="560282" cy="79042"/>
                </a:xfrm>
                <a:custGeom>
                  <a:avLst/>
                  <a:gdLst>
                    <a:gd name="connsiteX0" fmla="*/ 6443 w 560282"/>
                    <a:gd name="connsiteY0" fmla="*/ 15578 h 79042"/>
                    <a:gd name="connsiteX1" fmla="*/ 52227 w 560282"/>
                    <a:gd name="connsiteY1" fmla="*/ 22601 h 79042"/>
                    <a:gd name="connsiteX2" fmla="*/ 158636 w 560282"/>
                    <a:gd name="connsiteY2" fmla="*/ 33793 h 79042"/>
                    <a:gd name="connsiteX3" fmla="*/ 373127 w 560282"/>
                    <a:gd name="connsiteY3" fmla="*/ 61609 h 79042"/>
                    <a:gd name="connsiteX4" fmla="*/ 465353 w 560282"/>
                    <a:gd name="connsiteY4" fmla="*/ 72719 h 79042"/>
                    <a:gd name="connsiteX5" fmla="*/ 526883 w 560282"/>
                    <a:gd name="connsiteY5" fmla="*/ 75929 h 79042"/>
                    <a:gd name="connsiteX6" fmla="*/ 552175 w 560282"/>
                    <a:gd name="connsiteY6" fmla="*/ 78919 h 79042"/>
                    <a:gd name="connsiteX7" fmla="*/ 560159 w 560282"/>
                    <a:gd name="connsiteY7" fmla="*/ 73487 h 79042"/>
                    <a:gd name="connsiteX8" fmla="*/ 554727 w 560282"/>
                    <a:gd name="connsiteY8" fmla="*/ 65505 h 79042"/>
                    <a:gd name="connsiteX9" fmla="*/ 527926 w 560282"/>
                    <a:gd name="connsiteY9" fmla="*/ 61966 h 79042"/>
                    <a:gd name="connsiteX10" fmla="*/ 467109 w 560282"/>
                    <a:gd name="connsiteY10" fmla="*/ 57906 h 79042"/>
                    <a:gd name="connsiteX11" fmla="*/ 252755 w 560282"/>
                    <a:gd name="connsiteY11" fmla="*/ 28554 h 79042"/>
                    <a:gd name="connsiteX12" fmla="*/ 160529 w 560282"/>
                    <a:gd name="connsiteY12" fmla="*/ 17142 h 79042"/>
                    <a:gd name="connsiteX13" fmla="*/ 54148 w 560282"/>
                    <a:gd name="connsiteY13" fmla="*/ 6663 h 79042"/>
                    <a:gd name="connsiteX14" fmla="*/ 9269 w 560282"/>
                    <a:gd name="connsiteY14" fmla="*/ 134 h 79042"/>
                    <a:gd name="connsiteX15" fmla="*/ 134 w 560282"/>
                    <a:gd name="connsiteY15" fmla="*/ 6444 h 79042"/>
                    <a:gd name="connsiteX16" fmla="*/ 6443 w 560282"/>
                    <a:gd name="connsiteY16" fmla="*/ 15578 h 79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60282" h="79042">
                      <a:moveTo>
                        <a:pt x="6443" y="15578"/>
                      </a:moveTo>
                      <a:cubicBezTo>
                        <a:pt x="21668" y="18431"/>
                        <a:pt x="36921" y="20681"/>
                        <a:pt x="52227" y="22601"/>
                      </a:cubicBezTo>
                      <a:cubicBezTo>
                        <a:pt x="87615" y="27018"/>
                        <a:pt x="123167" y="29651"/>
                        <a:pt x="158636" y="33793"/>
                      </a:cubicBezTo>
                      <a:cubicBezTo>
                        <a:pt x="230261" y="41831"/>
                        <a:pt x="301639" y="52310"/>
                        <a:pt x="373127" y="61609"/>
                      </a:cubicBezTo>
                      <a:cubicBezTo>
                        <a:pt x="403851" y="65614"/>
                        <a:pt x="434575" y="69318"/>
                        <a:pt x="465353" y="72719"/>
                      </a:cubicBezTo>
                      <a:cubicBezTo>
                        <a:pt x="485872" y="74969"/>
                        <a:pt x="506392" y="74530"/>
                        <a:pt x="526883" y="75929"/>
                      </a:cubicBezTo>
                      <a:cubicBezTo>
                        <a:pt x="535332" y="76505"/>
                        <a:pt x="543754" y="77383"/>
                        <a:pt x="552175" y="78919"/>
                      </a:cubicBezTo>
                      <a:cubicBezTo>
                        <a:pt x="555879" y="79632"/>
                        <a:pt x="559445" y="77191"/>
                        <a:pt x="560159" y="73487"/>
                      </a:cubicBezTo>
                      <a:cubicBezTo>
                        <a:pt x="560872" y="69784"/>
                        <a:pt x="558430" y="66218"/>
                        <a:pt x="554727" y="65505"/>
                      </a:cubicBezTo>
                      <a:cubicBezTo>
                        <a:pt x="545812" y="63749"/>
                        <a:pt x="536869" y="62679"/>
                        <a:pt x="527926" y="61966"/>
                      </a:cubicBezTo>
                      <a:cubicBezTo>
                        <a:pt x="507681" y="60320"/>
                        <a:pt x="487381" y="60430"/>
                        <a:pt x="467109" y="57906"/>
                      </a:cubicBezTo>
                      <a:cubicBezTo>
                        <a:pt x="395566" y="49182"/>
                        <a:pt x="324243" y="38210"/>
                        <a:pt x="252755" y="28554"/>
                      </a:cubicBezTo>
                      <a:cubicBezTo>
                        <a:pt x="222059" y="24412"/>
                        <a:pt x="191308" y="20626"/>
                        <a:pt x="160529" y="17142"/>
                      </a:cubicBezTo>
                      <a:cubicBezTo>
                        <a:pt x="125059" y="13219"/>
                        <a:pt x="89535" y="10833"/>
                        <a:pt x="54148" y="6663"/>
                      </a:cubicBezTo>
                      <a:cubicBezTo>
                        <a:pt x="39170" y="4907"/>
                        <a:pt x="24192" y="2823"/>
                        <a:pt x="9269" y="134"/>
                      </a:cubicBezTo>
                      <a:cubicBezTo>
                        <a:pt x="5017" y="-661"/>
                        <a:pt x="902" y="2164"/>
                        <a:pt x="134" y="6444"/>
                      </a:cubicBezTo>
                      <a:cubicBezTo>
                        <a:pt x="-661" y="10696"/>
                        <a:pt x="2164" y="14783"/>
                        <a:pt x="6443" y="15578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78" name="任意多边形: 形状 5377">
                  <a:extLst>
                    <a:ext uri="{FF2B5EF4-FFF2-40B4-BE49-F238E27FC236}">
                      <a16:creationId xmlns:a16="http://schemas.microsoft.com/office/drawing/2014/main" id="{310DF91D-A828-DA00-245B-536B95B1F931}"/>
                    </a:ext>
                  </a:extLst>
                </p:cNvPr>
                <p:cNvSpPr/>
                <p:nvPr/>
              </p:nvSpPr>
              <p:spPr>
                <a:xfrm>
                  <a:off x="11986220" y="6250579"/>
                  <a:ext cx="100932" cy="258050"/>
                </a:xfrm>
                <a:custGeom>
                  <a:avLst/>
                  <a:gdLst>
                    <a:gd name="connsiteX0" fmla="*/ 86144 w 100932"/>
                    <a:gd name="connsiteY0" fmla="*/ 4160 h 258050"/>
                    <a:gd name="connsiteX1" fmla="*/ 43460 w 100932"/>
                    <a:gd name="connsiteY1" fmla="*/ 99678 h 258050"/>
                    <a:gd name="connsiteX2" fmla="*/ 24367 w 100932"/>
                    <a:gd name="connsiteY2" fmla="*/ 159260 h 258050"/>
                    <a:gd name="connsiteX3" fmla="*/ 254 w 100932"/>
                    <a:gd name="connsiteY3" fmla="*/ 249401 h 258050"/>
                    <a:gd name="connsiteX4" fmla="*/ 5000 w 100932"/>
                    <a:gd name="connsiteY4" fmla="*/ 257796 h 258050"/>
                    <a:gd name="connsiteX5" fmla="*/ 13394 w 100932"/>
                    <a:gd name="connsiteY5" fmla="*/ 253050 h 258050"/>
                    <a:gd name="connsiteX6" fmla="*/ 40003 w 100932"/>
                    <a:gd name="connsiteY6" fmla="*/ 163896 h 258050"/>
                    <a:gd name="connsiteX7" fmla="*/ 59425 w 100932"/>
                    <a:gd name="connsiteY7" fmla="*/ 105383 h 258050"/>
                    <a:gd name="connsiteX8" fmla="*/ 99997 w 100932"/>
                    <a:gd name="connsiteY8" fmla="*/ 11566 h 258050"/>
                    <a:gd name="connsiteX9" fmla="*/ 96788 w 100932"/>
                    <a:gd name="connsiteY9" fmla="*/ 922 h 258050"/>
                    <a:gd name="connsiteX10" fmla="*/ 86144 w 100932"/>
                    <a:gd name="connsiteY10" fmla="*/ 4160 h 258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0932" h="258050">
                      <a:moveTo>
                        <a:pt x="86144" y="4160"/>
                      </a:moveTo>
                      <a:cubicBezTo>
                        <a:pt x="68862" y="35926"/>
                        <a:pt x="55008" y="67527"/>
                        <a:pt x="43460" y="99678"/>
                      </a:cubicBezTo>
                      <a:cubicBezTo>
                        <a:pt x="36383" y="119319"/>
                        <a:pt x="30183" y="139152"/>
                        <a:pt x="24367" y="159260"/>
                      </a:cubicBezTo>
                      <a:cubicBezTo>
                        <a:pt x="15890" y="188640"/>
                        <a:pt x="8374" y="218595"/>
                        <a:pt x="254" y="249401"/>
                      </a:cubicBezTo>
                      <a:cubicBezTo>
                        <a:pt x="-760" y="253023"/>
                        <a:pt x="1352" y="256781"/>
                        <a:pt x="5000" y="257796"/>
                      </a:cubicBezTo>
                      <a:cubicBezTo>
                        <a:pt x="8621" y="258811"/>
                        <a:pt x="12380" y="256698"/>
                        <a:pt x="13394" y="253050"/>
                      </a:cubicBezTo>
                      <a:cubicBezTo>
                        <a:pt x="22392" y="222573"/>
                        <a:pt x="30978" y="193029"/>
                        <a:pt x="40003" y="163896"/>
                      </a:cubicBezTo>
                      <a:cubicBezTo>
                        <a:pt x="46120" y="144200"/>
                        <a:pt x="52485" y="124751"/>
                        <a:pt x="59425" y="105383"/>
                      </a:cubicBezTo>
                      <a:cubicBezTo>
                        <a:pt x="70700" y="73974"/>
                        <a:pt x="83483" y="42784"/>
                        <a:pt x="99997" y="11566"/>
                      </a:cubicBezTo>
                      <a:cubicBezTo>
                        <a:pt x="102055" y="7753"/>
                        <a:pt x="100601" y="2980"/>
                        <a:pt x="96788" y="922"/>
                      </a:cubicBezTo>
                      <a:cubicBezTo>
                        <a:pt x="92947" y="-1107"/>
                        <a:pt x="88201" y="319"/>
                        <a:pt x="86144" y="416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79" name="任意多边形: 形状 5378">
                  <a:extLst>
                    <a:ext uri="{FF2B5EF4-FFF2-40B4-BE49-F238E27FC236}">
                      <a16:creationId xmlns:a16="http://schemas.microsoft.com/office/drawing/2014/main" id="{21EBAF49-C709-A287-53EF-D94CD000D18C}"/>
                    </a:ext>
                  </a:extLst>
                </p:cNvPr>
                <p:cNvSpPr/>
                <p:nvPr/>
              </p:nvSpPr>
              <p:spPr>
                <a:xfrm>
                  <a:off x="11530661" y="6156899"/>
                  <a:ext cx="564413" cy="91582"/>
                </a:xfrm>
                <a:custGeom>
                  <a:avLst/>
                  <a:gdLst>
                    <a:gd name="connsiteX0" fmla="*/ 8781 w 564413"/>
                    <a:gd name="connsiteY0" fmla="*/ 17820 h 91582"/>
                    <a:gd name="connsiteX1" fmla="*/ 104217 w 564413"/>
                    <a:gd name="connsiteY1" fmla="*/ 20673 h 91582"/>
                    <a:gd name="connsiteX2" fmla="*/ 248125 w 564413"/>
                    <a:gd name="connsiteY2" fmla="*/ 46871 h 91582"/>
                    <a:gd name="connsiteX3" fmla="*/ 464646 w 564413"/>
                    <a:gd name="connsiteY3" fmla="*/ 74687 h 91582"/>
                    <a:gd name="connsiteX4" fmla="*/ 555994 w 564413"/>
                    <a:gd name="connsiteY4" fmla="*/ 91393 h 91582"/>
                    <a:gd name="connsiteX5" fmla="*/ 564224 w 564413"/>
                    <a:gd name="connsiteY5" fmla="*/ 86345 h 91582"/>
                    <a:gd name="connsiteX6" fmla="*/ 559204 w 564413"/>
                    <a:gd name="connsiteY6" fmla="*/ 78116 h 91582"/>
                    <a:gd name="connsiteX7" fmla="*/ 466895 w 564413"/>
                    <a:gd name="connsiteY7" fmla="*/ 59846 h 91582"/>
                    <a:gd name="connsiteX8" fmla="*/ 250923 w 564413"/>
                    <a:gd name="connsiteY8" fmla="*/ 30137 h 91582"/>
                    <a:gd name="connsiteX9" fmla="*/ 106357 w 564413"/>
                    <a:gd name="connsiteY9" fmla="*/ 4351 h 91582"/>
                    <a:gd name="connsiteX10" fmla="*/ 6916 w 564413"/>
                    <a:gd name="connsiteY10" fmla="*/ 2211 h 91582"/>
                    <a:gd name="connsiteX11" fmla="*/ 58 w 564413"/>
                    <a:gd name="connsiteY11" fmla="*/ 10935 h 91582"/>
                    <a:gd name="connsiteX12" fmla="*/ 8781 w 564413"/>
                    <a:gd name="connsiteY12" fmla="*/ 17820 h 91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64413" h="91582">
                      <a:moveTo>
                        <a:pt x="8781" y="17820"/>
                      </a:moveTo>
                      <a:cubicBezTo>
                        <a:pt x="39231" y="14281"/>
                        <a:pt x="71600" y="16284"/>
                        <a:pt x="104217" y="20673"/>
                      </a:cubicBezTo>
                      <a:cubicBezTo>
                        <a:pt x="153457" y="27284"/>
                        <a:pt x="203274" y="39299"/>
                        <a:pt x="248125" y="46871"/>
                      </a:cubicBezTo>
                      <a:cubicBezTo>
                        <a:pt x="319311" y="58447"/>
                        <a:pt x="392609" y="64263"/>
                        <a:pt x="464646" y="74687"/>
                      </a:cubicBezTo>
                      <a:cubicBezTo>
                        <a:pt x="495397" y="79131"/>
                        <a:pt x="525956" y="84370"/>
                        <a:pt x="555994" y="91393"/>
                      </a:cubicBezTo>
                      <a:cubicBezTo>
                        <a:pt x="559670" y="92271"/>
                        <a:pt x="563346" y="90021"/>
                        <a:pt x="564224" y="86345"/>
                      </a:cubicBezTo>
                      <a:cubicBezTo>
                        <a:pt x="565102" y="82697"/>
                        <a:pt x="562852" y="78994"/>
                        <a:pt x="559204" y="78116"/>
                      </a:cubicBezTo>
                      <a:cubicBezTo>
                        <a:pt x="528864" y="70572"/>
                        <a:pt x="498031" y="64729"/>
                        <a:pt x="466895" y="59846"/>
                      </a:cubicBezTo>
                      <a:cubicBezTo>
                        <a:pt x="395078" y="48599"/>
                        <a:pt x="321917" y="42317"/>
                        <a:pt x="250923" y="30137"/>
                      </a:cubicBezTo>
                      <a:cubicBezTo>
                        <a:pt x="205853" y="22703"/>
                        <a:pt x="155817" y="10715"/>
                        <a:pt x="106357" y="4351"/>
                      </a:cubicBezTo>
                      <a:cubicBezTo>
                        <a:pt x="72341" y="-11"/>
                        <a:pt x="38600" y="-1739"/>
                        <a:pt x="6916" y="2211"/>
                      </a:cubicBezTo>
                      <a:cubicBezTo>
                        <a:pt x="2609" y="2733"/>
                        <a:pt x="-463" y="6656"/>
                        <a:pt x="58" y="10935"/>
                      </a:cubicBezTo>
                      <a:cubicBezTo>
                        <a:pt x="551" y="15269"/>
                        <a:pt x="4474" y="18341"/>
                        <a:pt x="8781" y="1782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80" name="任意多边形: 形状 5379">
                  <a:extLst>
                    <a:ext uri="{FF2B5EF4-FFF2-40B4-BE49-F238E27FC236}">
                      <a16:creationId xmlns:a16="http://schemas.microsoft.com/office/drawing/2014/main" id="{1C922ADF-1E02-857F-2F4C-304E86D51993}"/>
                    </a:ext>
                  </a:extLst>
                </p:cNvPr>
                <p:cNvSpPr/>
                <p:nvPr/>
              </p:nvSpPr>
              <p:spPr>
                <a:xfrm>
                  <a:off x="12072529" y="6238020"/>
                  <a:ext cx="18155" cy="22478"/>
                </a:xfrm>
                <a:custGeom>
                  <a:avLst/>
                  <a:gdLst>
                    <a:gd name="connsiteX0" fmla="*/ 3099 w 18155"/>
                    <a:gd name="connsiteY0" fmla="*/ 4703 h 22478"/>
                    <a:gd name="connsiteX1" fmla="*/ 850 w 18155"/>
                    <a:gd name="connsiteY1" fmla="*/ 8379 h 22478"/>
                    <a:gd name="connsiteX2" fmla="*/ 685 w 18155"/>
                    <a:gd name="connsiteY2" fmla="*/ 12686 h 22478"/>
                    <a:gd name="connsiteX3" fmla="*/ 3839 w 18155"/>
                    <a:gd name="connsiteY3" fmla="*/ 21793 h 22478"/>
                    <a:gd name="connsiteX4" fmla="*/ 12974 w 18155"/>
                    <a:gd name="connsiteY4" fmla="*/ 18639 h 22478"/>
                    <a:gd name="connsiteX5" fmla="*/ 16348 w 18155"/>
                    <a:gd name="connsiteY5" fmla="*/ 15182 h 22478"/>
                    <a:gd name="connsiteX6" fmla="*/ 17500 w 18155"/>
                    <a:gd name="connsiteY6" fmla="*/ 11013 h 22478"/>
                    <a:gd name="connsiteX7" fmla="*/ 13440 w 18155"/>
                    <a:gd name="connsiteY7" fmla="*/ 671 h 22478"/>
                    <a:gd name="connsiteX8" fmla="*/ 3099 w 18155"/>
                    <a:gd name="connsiteY8" fmla="*/ 4703 h 22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155" h="22478">
                      <a:moveTo>
                        <a:pt x="3099" y="4703"/>
                      </a:moveTo>
                      <a:cubicBezTo>
                        <a:pt x="2330" y="5938"/>
                        <a:pt x="1288" y="6980"/>
                        <a:pt x="850" y="8379"/>
                      </a:cubicBezTo>
                      <a:cubicBezTo>
                        <a:pt x="383" y="9833"/>
                        <a:pt x="822" y="11150"/>
                        <a:pt x="685" y="12686"/>
                      </a:cubicBezTo>
                      <a:cubicBezTo>
                        <a:pt x="-961" y="16060"/>
                        <a:pt x="465" y="20148"/>
                        <a:pt x="3839" y="21793"/>
                      </a:cubicBezTo>
                      <a:cubicBezTo>
                        <a:pt x="7213" y="23439"/>
                        <a:pt x="11328" y="22013"/>
                        <a:pt x="12974" y="18639"/>
                      </a:cubicBezTo>
                      <a:cubicBezTo>
                        <a:pt x="14236" y="17459"/>
                        <a:pt x="15498" y="16664"/>
                        <a:pt x="16348" y="15182"/>
                      </a:cubicBezTo>
                      <a:cubicBezTo>
                        <a:pt x="17089" y="13921"/>
                        <a:pt x="17117" y="12412"/>
                        <a:pt x="17500" y="11013"/>
                      </a:cubicBezTo>
                      <a:cubicBezTo>
                        <a:pt x="19229" y="7035"/>
                        <a:pt x="17418" y="2399"/>
                        <a:pt x="13440" y="671"/>
                      </a:cubicBezTo>
                      <a:cubicBezTo>
                        <a:pt x="9490" y="-1085"/>
                        <a:pt x="4855" y="726"/>
                        <a:pt x="3099" y="4703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81" name="任意多边形: 形状 5380">
                  <a:extLst>
                    <a:ext uri="{FF2B5EF4-FFF2-40B4-BE49-F238E27FC236}">
                      <a16:creationId xmlns:a16="http://schemas.microsoft.com/office/drawing/2014/main" id="{F8F776FA-2C49-3550-AD04-E0BCD2142D2E}"/>
                    </a:ext>
                  </a:extLst>
                </p:cNvPr>
                <p:cNvSpPr/>
                <p:nvPr/>
              </p:nvSpPr>
              <p:spPr>
                <a:xfrm>
                  <a:off x="11889698" y="6311509"/>
                  <a:ext cx="431778" cy="1270714"/>
                </a:xfrm>
                <a:custGeom>
                  <a:avLst/>
                  <a:gdLst>
                    <a:gd name="connsiteX0" fmla="*/ 416496 w 431778"/>
                    <a:gd name="connsiteY0" fmla="*/ 5253 h 1270714"/>
                    <a:gd name="connsiteX1" fmla="*/ 337108 w 431778"/>
                    <a:gd name="connsiteY1" fmla="*/ 223612 h 1270714"/>
                    <a:gd name="connsiteX2" fmla="*/ 304766 w 431778"/>
                    <a:gd name="connsiteY2" fmla="*/ 318033 h 1270714"/>
                    <a:gd name="connsiteX3" fmla="*/ 251740 w 431778"/>
                    <a:gd name="connsiteY3" fmla="*/ 500455 h 1270714"/>
                    <a:gd name="connsiteX4" fmla="*/ 226612 w 431778"/>
                    <a:gd name="connsiteY4" fmla="*/ 577265 h 1270714"/>
                    <a:gd name="connsiteX5" fmla="*/ 182886 w 431778"/>
                    <a:gd name="connsiteY5" fmla="*/ 685155 h 1270714"/>
                    <a:gd name="connsiteX6" fmla="*/ 165219 w 431778"/>
                    <a:gd name="connsiteY6" fmla="*/ 732448 h 1270714"/>
                    <a:gd name="connsiteX7" fmla="*/ 148321 w 431778"/>
                    <a:gd name="connsiteY7" fmla="*/ 785365 h 1270714"/>
                    <a:gd name="connsiteX8" fmla="*/ 85749 w 431778"/>
                    <a:gd name="connsiteY8" fmla="*/ 997304 h 1270714"/>
                    <a:gd name="connsiteX9" fmla="*/ 31187 w 431778"/>
                    <a:gd name="connsiteY9" fmla="*/ 1154901 h 1270714"/>
                    <a:gd name="connsiteX10" fmla="*/ 188 w 431778"/>
                    <a:gd name="connsiteY10" fmla="*/ 1262297 h 1270714"/>
                    <a:gd name="connsiteX11" fmla="*/ 5236 w 431778"/>
                    <a:gd name="connsiteY11" fmla="*/ 1270527 h 1270714"/>
                    <a:gd name="connsiteX12" fmla="*/ 13466 w 431778"/>
                    <a:gd name="connsiteY12" fmla="*/ 1265479 h 1270714"/>
                    <a:gd name="connsiteX13" fmla="*/ 44765 w 431778"/>
                    <a:gd name="connsiteY13" fmla="*/ 1159454 h 1270714"/>
                    <a:gd name="connsiteX14" fmla="*/ 100288 w 431778"/>
                    <a:gd name="connsiteY14" fmla="*/ 1002187 h 1270714"/>
                    <a:gd name="connsiteX15" fmla="*/ 164040 w 431778"/>
                    <a:gd name="connsiteY15" fmla="*/ 790165 h 1270714"/>
                    <a:gd name="connsiteX16" fmla="*/ 180966 w 431778"/>
                    <a:gd name="connsiteY16" fmla="*/ 737797 h 1270714"/>
                    <a:gd name="connsiteX17" fmla="*/ 198467 w 431778"/>
                    <a:gd name="connsiteY17" fmla="*/ 691437 h 1270714"/>
                    <a:gd name="connsiteX18" fmla="*/ 242578 w 431778"/>
                    <a:gd name="connsiteY18" fmla="*/ 583081 h 1270714"/>
                    <a:gd name="connsiteX19" fmla="*/ 268035 w 431778"/>
                    <a:gd name="connsiteY19" fmla="*/ 505311 h 1270714"/>
                    <a:gd name="connsiteX20" fmla="*/ 320677 w 431778"/>
                    <a:gd name="connsiteY20" fmla="*/ 323218 h 1270714"/>
                    <a:gd name="connsiteX21" fmla="*/ 352607 w 431778"/>
                    <a:gd name="connsiteY21" fmla="*/ 229126 h 1270714"/>
                    <a:gd name="connsiteX22" fmla="*/ 431337 w 431778"/>
                    <a:gd name="connsiteY22" fmla="*/ 10465 h 1270714"/>
                    <a:gd name="connsiteX23" fmla="*/ 426509 w 431778"/>
                    <a:gd name="connsiteY23" fmla="*/ 453 h 1270714"/>
                    <a:gd name="connsiteX24" fmla="*/ 416496 w 431778"/>
                    <a:gd name="connsiteY24" fmla="*/ 5253 h 1270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431778" h="1270714">
                      <a:moveTo>
                        <a:pt x="416496" y="5253"/>
                      </a:moveTo>
                      <a:cubicBezTo>
                        <a:pt x="390820" y="78250"/>
                        <a:pt x="363141" y="150643"/>
                        <a:pt x="337108" y="223612"/>
                      </a:cubicBezTo>
                      <a:cubicBezTo>
                        <a:pt x="325916" y="254967"/>
                        <a:pt x="315053" y="286404"/>
                        <a:pt x="304766" y="318033"/>
                      </a:cubicBezTo>
                      <a:cubicBezTo>
                        <a:pt x="285289" y="377999"/>
                        <a:pt x="269845" y="439776"/>
                        <a:pt x="251740" y="500455"/>
                      </a:cubicBezTo>
                      <a:cubicBezTo>
                        <a:pt x="244032" y="526324"/>
                        <a:pt x="235830" y="552000"/>
                        <a:pt x="226612" y="577265"/>
                      </a:cubicBezTo>
                      <a:cubicBezTo>
                        <a:pt x="213362" y="613640"/>
                        <a:pt x="197342" y="649192"/>
                        <a:pt x="182886" y="685155"/>
                      </a:cubicBezTo>
                      <a:cubicBezTo>
                        <a:pt x="176604" y="700819"/>
                        <a:pt x="170596" y="716537"/>
                        <a:pt x="165219" y="732448"/>
                      </a:cubicBezTo>
                      <a:cubicBezTo>
                        <a:pt x="159294" y="750004"/>
                        <a:pt x="153698" y="767644"/>
                        <a:pt x="148321" y="785365"/>
                      </a:cubicBezTo>
                      <a:cubicBezTo>
                        <a:pt x="126952" y="855837"/>
                        <a:pt x="108983" y="927435"/>
                        <a:pt x="85749" y="997304"/>
                      </a:cubicBezTo>
                      <a:cubicBezTo>
                        <a:pt x="68165" y="1050248"/>
                        <a:pt x="48633" y="1102204"/>
                        <a:pt x="31187" y="1154901"/>
                      </a:cubicBezTo>
                      <a:cubicBezTo>
                        <a:pt x="19501" y="1190206"/>
                        <a:pt x="8775" y="1225813"/>
                        <a:pt x="188" y="1262297"/>
                      </a:cubicBezTo>
                      <a:cubicBezTo>
                        <a:pt x="-690" y="1265946"/>
                        <a:pt x="1587" y="1269649"/>
                        <a:pt x="5236" y="1270527"/>
                      </a:cubicBezTo>
                      <a:cubicBezTo>
                        <a:pt x="8912" y="1271405"/>
                        <a:pt x="12588" y="1269127"/>
                        <a:pt x="13466" y="1265479"/>
                      </a:cubicBezTo>
                      <a:cubicBezTo>
                        <a:pt x="22161" y="1229461"/>
                        <a:pt x="32997" y="1194294"/>
                        <a:pt x="44765" y="1159454"/>
                      </a:cubicBezTo>
                      <a:cubicBezTo>
                        <a:pt x="62514" y="1106867"/>
                        <a:pt x="82375" y="1055021"/>
                        <a:pt x="100288" y="1002187"/>
                      </a:cubicBezTo>
                      <a:cubicBezTo>
                        <a:pt x="123907" y="932318"/>
                        <a:pt x="142341" y="860665"/>
                        <a:pt x="164040" y="790165"/>
                      </a:cubicBezTo>
                      <a:cubicBezTo>
                        <a:pt x="169444" y="772636"/>
                        <a:pt x="175012" y="755162"/>
                        <a:pt x="180966" y="737797"/>
                      </a:cubicBezTo>
                      <a:cubicBezTo>
                        <a:pt x="186287" y="722216"/>
                        <a:pt x="192267" y="706799"/>
                        <a:pt x="198467" y="691437"/>
                      </a:cubicBezTo>
                      <a:cubicBezTo>
                        <a:pt x="213088" y="655336"/>
                        <a:pt x="229191" y="619621"/>
                        <a:pt x="242578" y="583081"/>
                      </a:cubicBezTo>
                      <a:cubicBezTo>
                        <a:pt x="251904" y="557514"/>
                        <a:pt x="260244" y="531536"/>
                        <a:pt x="268035" y="505311"/>
                      </a:cubicBezTo>
                      <a:cubicBezTo>
                        <a:pt x="286030" y="444768"/>
                        <a:pt x="301337" y="383074"/>
                        <a:pt x="320677" y="323218"/>
                      </a:cubicBezTo>
                      <a:cubicBezTo>
                        <a:pt x="330826" y="291698"/>
                        <a:pt x="341579" y="260371"/>
                        <a:pt x="352607" y="229126"/>
                      </a:cubicBezTo>
                      <a:cubicBezTo>
                        <a:pt x="378449" y="156074"/>
                        <a:pt x="405908" y="83571"/>
                        <a:pt x="431337" y="10465"/>
                      </a:cubicBezTo>
                      <a:cubicBezTo>
                        <a:pt x="432763" y="6378"/>
                        <a:pt x="430624" y="1879"/>
                        <a:pt x="426509" y="453"/>
                      </a:cubicBezTo>
                      <a:cubicBezTo>
                        <a:pt x="422394" y="-1001"/>
                        <a:pt x="417923" y="1166"/>
                        <a:pt x="416496" y="5253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82" name="任意多边形: 形状 5381">
                  <a:extLst>
                    <a:ext uri="{FF2B5EF4-FFF2-40B4-BE49-F238E27FC236}">
                      <a16:creationId xmlns:a16="http://schemas.microsoft.com/office/drawing/2014/main" id="{9583A223-7A88-A291-9A6E-A7B99BEF8B59}"/>
                    </a:ext>
                  </a:extLst>
                </p:cNvPr>
                <p:cNvSpPr/>
                <p:nvPr/>
              </p:nvSpPr>
              <p:spPr>
                <a:xfrm>
                  <a:off x="10813732" y="7273835"/>
                  <a:ext cx="151096" cy="220395"/>
                </a:xfrm>
                <a:custGeom>
                  <a:avLst/>
                  <a:gdLst>
                    <a:gd name="connsiteX0" fmla="*/ 12889 w 151096"/>
                    <a:gd name="connsiteY0" fmla="*/ 5461 h 220395"/>
                    <a:gd name="connsiteX1" fmla="*/ 16291 w 151096"/>
                    <a:gd name="connsiteY1" fmla="*/ 152058 h 220395"/>
                    <a:gd name="connsiteX2" fmla="*/ 144014 w 151096"/>
                    <a:gd name="connsiteY2" fmla="*/ 220391 h 220395"/>
                    <a:gd name="connsiteX3" fmla="*/ 151092 w 151096"/>
                    <a:gd name="connsiteY3" fmla="*/ 213835 h 220395"/>
                    <a:gd name="connsiteX4" fmla="*/ 144535 w 151096"/>
                    <a:gd name="connsiteY4" fmla="*/ 206757 h 220395"/>
                    <a:gd name="connsiteX5" fmla="*/ 31242 w 151096"/>
                    <a:gd name="connsiteY5" fmla="*/ 144130 h 220395"/>
                    <a:gd name="connsiteX6" fmla="*/ 27840 w 151096"/>
                    <a:gd name="connsiteY6" fmla="*/ 10262 h 220395"/>
                    <a:gd name="connsiteX7" fmla="*/ 22765 w 151096"/>
                    <a:gd name="connsiteY7" fmla="*/ 386 h 220395"/>
                    <a:gd name="connsiteX8" fmla="*/ 12889 w 151096"/>
                    <a:gd name="connsiteY8" fmla="*/ 5461 h 220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1096" h="220395">
                      <a:moveTo>
                        <a:pt x="12889" y="5461"/>
                      </a:moveTo>
                      <a:cubicBezTo>
                        <a:pt x="-5243" y="61231"/>
                        <a:pt x="-4365" y="113297"/>
                        <a:pt x="16291" y="152058"/>
                      </a:cubicBezTo>
                      <a:cubicBezTo>
                        <a:pt x="37743" y="192246"/>
                        <a:pt x="80125" y="218580"/>
                        <a:pt x="144014" y="220391"/>
                      </a:cubicBezTo>
                      <a:cubicBezTo>
                        <a:pt x="147773" y="220528"/>
                        <a:pt x="150954" y="217620"/>
                        <a:pt x="151092" y="213835"/>
                      </a:cubicBezTo>
                      <a:cubicBezTo>
                        <a:pt x="151229" y="210076"/>
                        <a:pt x="148294" y="206894"/>
                        <a:pt x="144535" y="206757"/>
                      </a:cubicBezTo>
                      <a:cubicBezTo>
                        <a:pt x="87504" y="203850"/>
                        <a:pt x="50142" y="180176"/>
                        <a:pt x="31242" y="144130"/>
                      </a:cubicBezTo>
                      <a:cubicBezTo>
                        <a:pt x="12615" y="108578"/>
                        <a:pt x="11682" y="61340"/>
                        <a:pt x="27840" y="10262"/>
                      </a:cubicBezTo>
                      <a:cubicBezTo>
                        <a:pt x="29157" y="6120"/>
                        <a:pt x="26880" y="1703"/>
                        <a:pt x="22765" y="386"/>
                      </a:cubicBezTo>
                      <a:cubicBezTo>
                        <a:pt x="18650" y="-958"/>
                        <a:pt x="14206" y="1319"/>
                        <a:pt x="12889" y="5461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83" name="任意多边形: 形状 5382">
                  <a:extLst>
                    <a:ext uri="{FF2B5EF4-FFF2-40B4-BE49-F238E27FC236}">
                      <a16:creationId xmlns:a16="http://schemas.microsoft.com/office/drawing/2014/main" id="{E8327B60-B80E-F266-0239-1399FABBC6A6}"/>
                    </a:ext>
                  </a:extLst>
                </p:cNvPr>
                <p:cNvSpPr/>
                <p:nvPr/>
              </p:nvSpPr>
              <p:spPr>
                <a:xfrm>
                  <a:off x="10810513" y="7287464"/>
                  <a:ext cx="1025085" cy="123178"/>
                </a:xfrm>
                <a:custGeom>
                  <a:avLst/>
                  <a:gdLst>
                    <a:gd name="connsiteX0" fmla="*/ 1017322 w 1025085"/>
                    <a:gd name="connsiteY0" fmla="*/ 105291 h 123178"/>
                    <a:gd name="connsiteX1" fmla="*/ 635386 w 1025085"/>
                    <a:gd name="connsiteY1" fmla="*/ 57504 h 123178"/>
                    <a:gd name="connsiteX2" fmla="*/ 380488 w 1025085"/>
                    <a:gd name="connsiteY2" fmla="*/ 15588 h 123178"/>
                    <a:gd name="connsiteX3" fmla="*/ 218941 w 1025085"/>
                    <a:gd name="connsiteY3" fmla="*/ 4341 h 123178"/>
                    <a:gd name="connsiteX4" fmla="*/ 85539 w 1025085"/>
                    <a:gd name="connsiteY4" fmla="*/ 3628 h 123178"/>
                    <a:gd name="connsiteX5" fmla="*/ 9580 w 1025085"/>
                    <a:gd name="connsiteY5" fmla="*/ 54185 h 123178"/>
                    <a:gd name="connsiteX6" fmla="*/ 6 w 1025085"/>
                    <a:gd name="connsiteY6" fmla="*/ 87213 h 123178"/>
                    <a:gd name="connsiteX7" fmla="*/ 9964 w 1025085"/>
                    <a:gd name="connsiteY7" fmla="*/ 119912 h 123178"/>
                    <a:gd name="connsiteX8" fmla="*/ 19346 w 1025085"/>
                    <a:gd name="connsiteY8" fmla="*/ 122189 h 123178"/>
                    <a:gd name="connsiteX9" fmla="*/ 21595 w 1025085"/>
                    <a:gd name="connsiteY9" fmla="*/ 112807 h 123178"/>
                    <a:gd name="connsiteX10" fmla="*/ 13832 w 1025085"/>
                    <a:gd name="connsiteY10" fmla="*/ 87076 h 123178"/>
                    <a:gd name="connsiteX11" fmla="*/ 21485 w 1025085"/>
                    <a:gd name="connsiteY11" fmla="*/ 61646 h 123178"/>
                    <a:gd name="connsiteX12" fmla="*/ 88310 w 1025085"/>
                    <a:gd name="connsiteY12" fmla="*/ 18112 h 123178"/>
                    <a:gd name="connsiteX13" fmla="*/ 218694 w 1025085"/>
                    <a:gd name="connsiteY13" fmla="*/ 19977 h 123178"/>
                    <a:gd name="connsiteX14" fmla="*/ 473812 w 1025085"/>
                    <a:gd name="connsiteY14" fmla="*/ 45928 h 123178"/>
                    <a:gd name="connsiteX15" fmla="*/ 855555 w 1025085"/>
                    <a:gd name="connsiteY15" fmla="*/ 109900 h 123178"/>
                    <a:gd name="connsiteX16" fmla="*/ 1017130 w 1025085"/>
                    <a:gd name="connsiteY16" fmla="*/ 120982 h 123178"/>
                    <a:gd name="connsiteX17" fmla="*/ 1025085 w 1025085"/>
                    <a:gd name="connsiteY17" fmla="*/ 113219 h 123178"/>
                    <a:gd name="connsiteX18" fmla="*/ 1017322 w 1025085"/>
                    <a:gd name="connsiteY18" fmla="*/ 105291 h 123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25085" h="123178">
                      <a:moveTo>
                        <a:pt x="1017322" y="105291"/>
                      </a:moveTo>
                      <a:cubicBezTo>
                        <a:pt x="888474" y="103645"/>
                        <a:pt x="761903" y="80849"/>
                        <a:pt x="635386" y="57504"/>
                      </a:cubicBezTo>
                      <a:cubicBezTo>
                        <a:pt x="550594" y="41841"/>
                        <a:pt x="465829" y="25930"/>
                        <a:pt x="380488" y="15588"/>
                      </a:cubicBezTo>
                      <a:cubicBezTo>
                        <a:pt x="326913" y="9114"/>
                        <a:pt x="273092" y="4917"/>
                        <a:pt x="218941" y="4341"/>
                      </a:cubicBezTo>
                      <a:cubicBezTo>
                        <a:pt x="177491" y="3929"/>
                        <a:pt x="128086" y="-4739"/>
                        <a:pt x="85539" y="3628"/>
                      </a:cubicBezTo>
                      <a:cubicBezTo>
                        <a:pt x="55364" y="9581"/>
                        <a:pt x="28508" y="23735"/>
                        <a:pt x="9580" y="54185"/>
                      </a:cubicBezTo>
                      <a:cubicBezTo>
                        <a:pt x="2969" y="64828"/>
                        <a:pt x="-159" y="76021"/>
                        <a:pt x="6" y="87213"/>
                      </a:cubicBezTo>
                      <a:cubicBezTo>
                        <a:pt x="171" y="98268"/>
                        <a:pt x="3490" y="109378"/>
                        <a:pt x="9964" y="119912"/>
                      </a:cubicBezTo>
                      <a:cubicBezTo>
                        <a:pt x="11939" y="123121"/>
                        <a:pt x="16136" y="124137"/>
                        <a:pt x="19346" y="122189"/>
                      </a:cubicBezTo>
                      <a:cubicBezTo>
                        <a:pt x="22555" y="120214"/>
                        <a:pt x="23570" y="116017"/>
                        <a:pt x="21595" y="112807"/>
                      </a:cubicBezTo>
                      <a:cubicBezTo>
                        <a:pt x="16548" y="104496"/>
                        <a:pt x="13887" y="95799"/>
                        <a:pt x="13832" y="87076"/>
                      </a:cubicBezTo>
                      <a:cubicBezTo>
                        <a:pt x="13777" y="78435"/>
                        <a:pt x="16328" y="69849"/>
                        <a:pt x="21485" y="61646"/>
                      </a:cubicBezTo>
                      <a:cubicBezTo>
                        <a:pt x="38246" y="35175"/>
                        <a:pt x="61893" y="23104"/>
                        <a:pt x="88310" y="18112"/>
                      </a:cubicBezTo>
                      <a:cubicBezTo>
                        <a:pt x="129952" y="10211"/>
                        <a:pt x="178204" y="19292"/>
                        <a:pt x="218694" y="19977"/>
                      </a:cubicBezTo>
                      <a:cubicBezTo>
                        <a:pt x="304501" y="21349"/>
                        <a:pt x="389321" y="32130"/>
                        <a:pt x="473812" y="45928"/>
                      </a:cubicBezTo>
                      <a:cubicBezTo>
                        <a:pt x="601096" y="66694"/>
                        <a:pt x="727667" y="94592"/>
                        <a:pt x="855555" y="109900"/>
                      </a:cubicBezTo>
                      <a:cubicBezTo>
                        <a:pt x="909130" y="116318"/>
                        <a:pt x="962952" y="120460"/>
                        <a:pt x="1017130" y="120982"/>
                      </a:cubicBezTo>
                      <a:cubicBezTo>
                        <a:pt x="1021464" y="121036"/>
                        <a:pt x="1025030" y="117553"/>
                        <a:pt x="1025085" y="113219"/>
                      </a:cubicBezTo>
                      <a:cubicBezTo>
                        <a:pt x="1025140" y="108912"/>
                        <a:pt x="1021656" y="105345"/>
                        <a:pt x="1017322" y="105291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84" name="任意多边形: 形状 5383">
                  <a:extLst>
                    <a:ext uri="{FF2B5EF4-FFF2-40B4-BE49-F238E27FC236}">
                      <a16:creationId xmlns:a16="http://schemas.microsoft.com/office/drawing/2014/main" id="{BA3229AC-2E78-BEBD-3CC3-1817AFDDECAF}"/>
                    </a:ext>
                  </a:extLst>
                </p:cNvPr>
                <p:cNvSpPr/>
                <p:nvPr/>
              </p:nvSpPr>
              <p:spPr>
                <a:xfrm>
                  <a:off x="10948965" y="7479835"/>
                  <a:ext cx="988397" cy="129082"/>
                </a:xfrm>
                <a:custGeom>
                  <a:avLst/>
                  <a:gdLst>
                    <a:gd name="connsiteX0" fmla="*/ 5242 w 988397"/>
                    <a:gd name="connsiteY0" fmla="*/ 15269 h 129082"/>
                    <a:gd name="connsiteX1" fmla="*/ 79227 w 988397"/>
                    <a:gd name="connsiteY1" fmla="*/ 32771 h 129082"/>
                    <a:gd name="connsiteX2" fmla="*/ 252432 w 988397"/>
                    <a:gd name="connsiteY2" fmla="*/ 52467 h 129082"/>
                    <a:gd name="connsiteX3" fmla="*/ 509388 w 988397"/>
                    <a:gd name="connsiteY3" fmla="*/ 91530 h 129082"/>
                    <a:gd name="connsiteX4" fmla="*/ 620378 w 988397"/>
                    <a:gd name="connsiteY4" fmla="*/ 104780 h 129082"/>
                    <a:gd name="connsiteX5" fmla="*/ 873273 w 988397"/>
                    <a:gd name="connsiteY5" fmla="*/ 118221 h 129082"/>
                    <a:gd name="connsiteX6" fmla="*/ 980560 w 988397"/>
                    <a:gd name="connsiteY6" fmla="*/ 129002 h 129082"/>
                    <a:gd name="connsiteX7" fmla="*/ 988323 w 988397"/>
                    <a:gd name="connsiteY7" fmla="*/ 123269 h 129082"/>
                    <a:gd name="connsiteX8" fmla="*/ 982590 w 988397"/>
                    <a:gd name="connsiteY8" fmla="*/ 115506 h 129082"/>
                    <a:gd name="connsiteX9" fmla="*/ 874233 w 988397"/>
                    <a:gd name="connsiteY9" fmla="*/ 103710 h 129082"/>
                    <a:gd name="connsiteX10" fmla="*/ 621941 w 988397"/>
                    <a:gd name="connsiteY10" fmla="*/ 88485 h 129082"/>
                    <a:gd name="connsiteX11" fmla="*/ 511747 w 988397"/>
                    <a:gd name="connsiteY11" fmla="*/ 74824 h 129082"/>
                    <a:gd name="connsiteX12" fmla="*/ 254682 w 988397"/>
                    <a:gd name="connsiteY12" fmla="*/ 35925 h 129082"/>
                    <a:gd name="connsiteX13" fmla="*/ 81695 w 988397"/>
                    <a:gd name="connsiteY13" fmla="*/ 16943 h 129082"/>
                    <a:gd name="connsiteX14" fmla="*/ 10482 w 988397"/>
                    <a:gd name="connsiteY14" fmla="*/ 456 h 129082"/>
                    <a:gd name="connsiteX15" fmla="*/ 442 w 988397"/>
                    <a:gd name="connsiteY15" fmla="*/ 5229 h 129082"/>
                    <a:gd name="connsiteX16" fmla="*/ 5242 w 988397"/>
                    <a:gd name="connsiteY16" fmla="*/ 15269 h 129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88397" h="129082">
                      <a:moveTo>
                        <a:pt x="5242" y="15269"/>
                      </a:moveTo>
                      <a:cubicBezTo>
                        <a:pt x="26585" y="22895"/>
                        <a:pt x="52041" y="28436"/>
                        <a:pt x="79227" y="32771"/>
                      </a:cubicBezTo>
                      <a:cubicBezTo>
                        <a:pt x="137108" y="41988"/>
                        <a:pt x="202945" y="45609"/>
                        <a:pt x="252432" y="52467"/>
                      </a:cubicBezTo>
                      <a:cubicBezTo>
                        <a:pt x="338102" y="64235"/>
                        <a:pt x="423608" y="79488"/>
                        <a:pt x="509388" y="91530"/>
                      </a:cubicBezTo>
                      <a:cubicBezTo>
                        <a:pt x="546312" y="96714"/>
                        <a:pt x="583290" y="101241"/>
                        <a:pt x="620378" y="104780"/>
                      </a:cubicBezTo>
                      <a:cubicBezTo>
                        <a:pt x="704402" y="112652"/>
                        <a:pt x="789002" y="112817"/>
                        <a:pt x="873273" y="118221"/>
                      </a:cubicBezTo>
                      <a:cubicBezTo>
                        <a:pt x="909127" y="120526"/>
                        <a:pt x="944898" y="123763"/>
                        <a:pt x="980560" y="129002"/>
                      </a:cubicBezTo>
                      <a:cubicBezTo>
                        <a:pt x="984291" y="129578"/>
                        <a:pt x="987747" y="126999"/>
                        <a:pt x="988323" y="123269"/>
                      </a:cubicBezTo>
                      <a:cubicBezTo>
                        <a:pt x="988872" y="119538"/>
                        <a:pt x="986321" y="116054"/>
                        <a:pt x="982590" y="115506"/>
                      </a:cubicBezTo>
                      <a:cubicBezTo>
                        <a:pt x="946599" y="109909"/>
                        <a:pt x="910444" y="106316"/>
                        <a:pt x="874233" y="103710"/>
                      </a:cubicBezTo>
                      <a:cubicBezTo>
                        <a:pt x="790182" y="97675"/>
                        <a:pt x="705746" y="96961"/>
                        <a:pt x="621941" y="88485"/>
                      </a:cubicBezTo>
                      <a:cubicBezTo>
                        <a:pt x="585128" y="84809"/>
                        <a:pt x="548423" y="80036"/>
                        <a:pt x="511747" y="74824"/>
                      </a:cubicBezTo>
                      <a:cubicBezTo>
                        <a:pt x="425940" y="62617"/>
                        <a:pt x="340379" y="47639"/>
                        <a:pt x="254682" y="35925"/>
                      </a:cubicBezTo>
                      <a:cubicBezTo>
                        <a:pt x="205249" y="29259"/>
                        <a:pt x="139522" y="25885"/>
                        <a:pt x="81695" y="16943"/>
                      </a:cubicBezTo>
                      <a:cubicBezTo>
                        <a:pt x="55553" y="12883"/>
                        <a:pt x="31029" y="7698"/>
                        <a:pt x="10482" y="456"/>
                      </a:cubicBezTo>
                      <a:cubicBezTo>
                        <a:pt x="6395" y="-998"/>
                        <a:pt x="1896" y="1142"/>
                        <a:pt x="442" y="5229"/>
                      </a:cubicBezTo>
                      <a:cubicBezTo>
                        <a:pt x="-985" y="9316"/>
                        <a:pt x="1155" y="13815"/>
                        <a:pt x="5242" y="1526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442" name="图形 291">
            <a:extLst>
              <a:ext uri="{FF2B5EF4-FFF2-40B4-BE49-F238E27FC236}">
                <a16:creationId xmlns:a16="http://schemas.microsoft.com/office/drawing/2014/main" id="{4307B13C-04C2-F1E4-AB57-B07B39516FA0}"/>
              </a:ext>
            </a:extLst>
          </p:cNvPr>
          <p:cNvGrpSpPr/>
          <p:nvPr userDrawn="1"/>
        </p:nvGrpSpPr>
        <p:grpSpPr>
          <a:xfrm>
            <a:off x="7518453" y="6111297"/>
            <a:ext cx="464445" cy="1586036"/>
            <a:chOff x="7352419" y="6020359"/>
            <a:chExt cx="464445" cy="1586036"/>
          </a:xfrm>
        </p:grpSpPr>
        <p:sp>
          <p:nvSpPr>
            <p:cNvPr id="5443" name="任意多边形: 形状 5442">
              <a:extLst>
                <a:ext uri="{FF2B5EF4-FFF2-40B4-BE49-F238E27FC236}">
                  <a16:creationId xmlns:a16="http://schemas.microsoft.com/office/drawing/2014/main" id="{0265BBB1-833A-7963-6014-021649427F8A}"/>
                </a:ext>
              </a:extLst>
            </p:cNvPr>
            <p:cNvSpPr/>
            <p:nvPr/>
          </p:nvSpPr>
          <p:spPr>
            <a:xfrm>
              <a:off x="7367672" y="6058545"/>
              <a:ext cx="449193" cy="1547850"/>
            </a:xfrm>
            <a:custGeom>
              <a:avLst/>
              <a:gdLst>
                <a:gd name="connsiteX0" fmla="*/ 69781 w 449193"/>
                <a:gd name="connsiteY0" fmla="*/ 1547851 h 1547850"/>
                <a:gd name="connsiteX1" fmla="*/ 24025 w 449193"/>
                <a:gd name="connsiteY1" fmla="*/ 1504152 h 1547850"/>
                <a:gd name="connsiteX2" fmla="*/ 24820 w 449193"/>
                <a:gd name="connsiteY2" fmla="*/ 1493535 h 1547850"/>
                <a:gd name="connsiteX3" fmla="*/ 14204 w 449193"/>
                <a:gd name="connsiteY3" fmla="*/ 1175406 h 1547850"/>
                <a:gd name="connsiteX4" fmla="*/ 12174 w 449193"/>
                <a:gd name="connsiteY4" fmla="*/ 1067270 h 1547850"/>
                <a:gd name="connsiteX5" fmla="*/ 8306 w 449193"/>
                <a:gd name="connsiteY5" fmla="*/ 662291 h 1547850"/>
                <a:gd name="connsiteX6" fmla="*/ 7840 w 449193"/>
                <a:gd name="connsiteY6" fmla="*/ 586469 h 1547850"/>
                <a:gd name="connsiteX7" fmla="*/ 4960 w 449193"/>
                <a:gd name="connsiteY7" fmla="*/ 283537 h 1547850"/>
                <a:gd name="connsiteX8" fmla="*/ 22 w 449193"/>
                <a:gd name="connsiteY8" fmla="*/ 56620 h 1547850"/>
                <a:gd name="connsiteX9" fmla="*/ 2326 w 449193"/>
                <a:gd name="connsiteY9" fmla="*/ 41093 h 1547850"/>
                <a:gd name="connsiteX10" fmla="*/ 4658 w 449193"/>
                <a:gd name="connsiteY10" fmla="*/ 35305 h 1547850"/>
                <a:gd name="connsiteX11" fmla="*/ 7895 w 449193"/>
                <a:gd name="connsiteY11" fmla="*/ 29764 h 1547850"/>
                <a:gd name="connsiteX12" fmla="*/ 14670 w 449193"/>
                <a:gd name="connsiteY12" fmla="*/ 21808 h 1547850"/>
                <a:gd name="connsiteX13" fmla="*/ 21775 w 449193"/>
                <a:gd name="connsiteY13" fmla="*/ 15773 h 1547850"/>
                <a:gd name="connsiteX14" fmla="*/ 37494 w 449193"/>
                <a:gd name="connsiteY14" fmla="*/ 8888 h 1547850"/>
                <a:gd name="connsiteX15" fmla="*/ 124590 w 449193"/>
                <a:gd name="connsiteY15" fmla="*/ 0 h 1547850"/>
                <a:gd name="connsiteX16" fmla="*/ 130433 w 449193"/>
                <a:gd name="connsiteY16" fmla="*/ 27 h 1547850"/>
                <a:gd name="connsiteX17" fmla="*/ 147140 w 449193"/>
                <a:gd name="connsiteY17" fmla="*/ 412 h 1547850"/>
                <a:gd name="connsiteX18" fmla="*/ 206502 w 449193"/>
                <a:gd name="connsiteY18" fmla="*/ 4032 h 1547850"/>
                <a:gd name="connsiteX19" fmla="*/ 241533 w 449193"/>
                <a:gd name="connsiteY19" fmla="*/ 6446 h 1547850"/>
                <a:gd name="connsiteX20" fmla="*/ 255825 w 449193"/>
                <a:gd name="connsiteY20" fmla="*/ 7160 h 1547850"/>
                <a:gd name="connsiteX21" fmla="*/ 301938 w 449193"/>
                <a:gd name="connsiteY21" fmla="*/ 8668 h 1547850"/>
                <a:gd name="connsiteX22" fmla="*/ 352633 w 449193"/>
                <a:gd name="connsiteY22" fmla="*/ 10369 h 1547850"/>
                <a:gd name="connsiteX23" fmla="*/ 396579 w 449193"/>
                <a:gd name="connsiteY23" fmla="*/ 13853 h 1547850"/>
                <a:gd name="connsiteX24" fmla="*/ 411831 w 449193"/>
                <a:gd name="connsiteY24" fmla="*/ 18462 h 1547850"/>
                <a:gd name="connsiteX25" fmla="*/ 416686 w 449193"/>
                <a:gd name="connsiteY25" fmla="*/ 21369 h 1547850"/>
                <a:gd name="connsiteX26" fmla="*/ 424203 w 449193"/>
                <a:gd name="connsiteY26" fmla="*/ 27761 h 1547850"/>
                <a:gd name="connsiteX27" fmla="*/ 428153 w 449193"/>
                <a:gd name="connsiteY27" fmla="*/ 32562 h 1547850"/>
                <a:gd name="connsiteX28" fmla="*/ 430567 w 449193"/>
                <a:gd name="connsiteY28" fmla="*/ 36430 h 1547850"/>
                <a:gd name="connsiteX29" fmla="*/ 434106 w 449193"/>
                <a:gd name="connsiteY29" fmla="*/ 42711 h 1547850"/>
                <a:gd name="connsiteX30" fmla="*/ 435093 w 449193"/>
                <a:gd name="connsiteY30" fmla="*/ 44934 h 1547850"/>
                <a:gd name="connsiteX31" fmla="*/ 438385 w 449193"/>
                <a:gd name="connsiteY31" fmla="*/ 63587 h 1547850"/>
                <a:gd name="connsiteX32" fmla="*/ 436876 w 449193"/>
                <a:gd name="connsiteY32" fmla="*/ 301779 h 1547850"/>
                <a:gd name="connsiteX33" fmla="*/ 438303 w 449193"/>
                <a:gd name="connsiteY33" fmla="*/ 379851 h 1547850"/>
                <a:gd name="connsiteX34" fmla="*/ 438632 w 449193"/>
                <a:gd name="connsiteY34" fmla="*/ 394006 h 1547850"/>
                <a:gd name="connsiteX35" fmla="*/ 439894 w 449193"/>
                <a:gd name="connsiteY35" fmla="*/ 445605 h 1547850"/>
                <a:gd name="connsiteX36" fmla="*/ 444393 w 449193"/>
                <a:gd name="connsiteY36" fmla="*/ 454191 h 1547850"/>
                <a:gd name="connsiteX37" fmla="*/ 447493 w 449193"/>
                <a:gd name="connsiteY37" fmla="*/ 471721 h 1547850"/>
                <a:gd name="connsiteX38" fmla="*/ 441183 w 449193"/>
                <a:gd name="connsiteY38" fmla="*/ 493419 h 1547850"/>
                <a:gd name="connsiteX39" fmla="*/ 442418 w 449193"/>
                <a:gd name="connsiteY39" fmla="*/ 536954 h 1547850"/>
                <a:gd name="connsiteX40" fmla="*/ 445627 w 449193"/>
                <a:gd name="connsiteY40" fmla="*/ 652113 h 1547850"/>
                <a:gd name="connsiteX41" fmla="*/ 447712 w 449193"/>
                <a:gd name="connsiteY41" fmla="*/ 669807 h 1547850"/>
                <a:gd name="connsiteX42" fmla="*/ 446258 w 449193"/>
                <a:gd name="connsiteY42" fmla="*/ 677818 h 1547850"/>
                <a:gd name="connsiteX43" fmla="*/ 447876 w 449193"/>
                <a:gd name="connsiteY43" fmla="*/ 754215 h 1547850"/>
                <a:gd name="connsiteX44" fmla="*/ 448206 w 449193"/>
                <a:gd name="connsiteY44" fmla="*/ 772924 h 1547850"/>
                <a:gd name="connsiteX45" fmla="*/ 449193 w 449193"/>
                <a:gd name="connsiteY45" fmla="*/ 863038 h 1547850"/>
                <a:gd name="connsiteX46" fmla="*/ 449193 w 449193"/>
                <a:gd name="connsiteY46" fmla="*/ 864849 h 1547850"/>
                <a:gd name="connsiteX47" fmla="*/ 448727 w 449193"/>
                <a:gd name="connsiteY47" fmla="*/ 925775 h 1547850"/>
                <a:gd name="connsiteX48" fmla="*/ 448370 w 449193"/>
                <a:gd name="connsiteY48" fmla="*/ 941713 h 1547850"/>
                <a:gd name="connsiteX49" fmla="*/ 447301 w 449193"/>
                <a:gd name="connsiteY49" fmla="*/ 988814 h 1547850"/>
                <a:gd name="connsiteX50" fmla="*/ 446916 w 449193"/>
                <a:gd name="connsiteY50" fmla="*/ 1000856 h 1547850"/>
                <a:gd name="connsiteX51" fmla="*/ 439921 w 449193"/>
                <a:gd name="connsiteY51" fmla="*/ 1173760 h 1547850"/>
                <a:gd name="connsiteX52" fmla="*/ 433146 w 449193"/>
                <a:gd name="connsiteY52" fmla="*/ 1339175 h 1547850"/>
                <a:gd name="connsiteX53" fmla="*/ 433694 w 449193"/>
                <a:gd name="connsiteY53" fmla="*/ 1346473 h 1547850"/>
                <a:gd name="connsiteX54" fmla="*/ 432624 w 449193"/>
                <a:gd name="connsiteY54" fmla="*/ 1355580 h 1547850"/>
                <a:gd name="connsiteX55" fmla="*/ 432295 w 449193"/>
                <a:gd name="connsiteY55" fmla="*/ 1365593 h 1547850"/>
                <a:gd name="connsiteX56" fmla="*/ 431993 w 449193"/>
                <a:gd name="connsiteY56" fmla="*/ 1380104 h 1547850"/>
                <a:gd name="connsiteX57" fmla="*/ 430731 w 449193"/>
                <a:gd name="connsiteY57" fmla="*/ 1478969 h 1547850"/>
                <a:gd name="connsiteX58" fmla="*/ 431966 w 449193"/>
                <a:gd name="connsiteY58" fmla="*/ 1486677 h 1547850"/>
                <a:gd name="connsiteX59" fmla="*/ 390379 w 449193"/>
                <a:gd name="connsiteY59" fmla="*/ 1534409 h 1547850"/>
                <a:gd name="connsiteX60" fmla="*/ 325173 w 449193"/>
                <a:gd name="connsiteY60" fmla="*/ 1538935 h 1547850"/>
                <a:gd name="connsiteX61" fmla="*/ 262107 w 449193"/>
                <a:gd name="connsiteY61" fmla="*/ 1542035 h 1547850"/>
                <a:gd name="connsiteX62" fmla="*/ 185352 w 449193"/>
                <a:gd name="connsiteY62" fmla="*/ 1544477 h 1547850"/>
                <a:gd name="connsiteX63" fmla="*/ 161322 w 449193"/>
                <a:gd name="connsiteY63" fmla="*/ 1545080 h 1547850"/>
                <a:gd name="connsiteX64" fmla="*/ 71729 w 449193"/>
                <a:gd name="connsiteY64" fmla="*/ 1547823 h 1547850"/>
                <a:gd name="connsiteX65" fmla="*/ 69781 w 449193"/>
                <a:gd name="connsiteY65" fmla="*/ 1547851 h 1547850"/>
                <a:gd name="connsiteX66" fmla="*/ 69781 w 449193"/>
                <a:gd name="connsiteY66" fmla="*/ 1547851 h 154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449193" h="1547850">
                  <a:moveTo>
                    <a:pt x="69781" y="1547851"/>
                  </a:moveTo>
                  <a:cubicBezTo>
                    <a:pt x="45257" y="1547851"/>
                    <a:pt x="25149" y="1528648"/>
                    <a:pt x="24025" y="1504152"/>
                  </a:cubicBezTo>
                  <a:cubicBezTo>
                    <a:pt x="23860" y="1500585"/>
                    <a:pt x="24134" y="1497019"/>
                    <a:pt x="24820" y="1493535"/>
                  </a:cubicBezTo>
                  <a:cubicBezTo>
                    <a:pt x="20157" y="1392997"/>
                    <a:pt x="16700" y="1289057"/>
                    <a:pt x="14204" y="1175406"/>
                  </a:cubicBezTo>
                  <a:cubicBezTo>
                    <a:pt x="13409" y="1139361"/>
                    <a:pt x="12750" y="1103315"/>
                    <a:pt x="12174" y="1067270"/>
                  </a:cubicBezTo>
                  <a:cubicBezTo>
                    <a:pt x="10062" y="935047"/>
                    <a:pt x="9184" y="805650"/>
                    <a:pt x="8306" y="662291"/>
                  </a:cubicBezTo>
                  <a:lnTo>
                    <a:pt x="7840" y="586469"/>
                  </a:lnTo>
                  <a:cubicBezTo>
                    <a:pt x="7264" y="495175"/>
                    <a:pt x="6523" y="388958"/>
                    <a:pt x="4960" y="283537"/>
                  </a:cubicBezTo>
                  <a:cubicBezTo>
                    <a:pt x="3725" y="201214"/>
                    <a:pt x="2106" y="126983"/>
                    <a:pt x="22" y="56620"/>
                  </a:cubicBezTo>
                  <a:cubicBezTo>
                    <a:pt x="-143" y="51517"/>
                    <a:pt x="625" y="46250"/>
                    <a:pt x="2326" y="41093"/>
                  </a:cubicBezTo>
                  <a:cubicBezTo>
                    <a:pt x="2984" y="39091"/>
                    <a:pt x="3752" y="37170"/>
                    <a:pt x="4658" y="35305"/>
                  </a:cubicBezTo>
                  <a:cubicBezTo>
                    <a:pt x="5837" y="32891"/>
                    <a:pt x="7044" y="31025"/>
                    <a:pt x="7895" y="29764"/>
                  </a:cubicBezTo>
                  <a:cubicBezTo>
                    <a:pt x="9870" y="26856"/>
                    <a:pt x="12119" y="24195"/>
                    <a:pt x="14670" y="21808"/>
                  </a:cubicBezTo>
                  <a:cubicBezTo>
                    <a:pt x="16838" y="19532"/>
                    <a:pt x="19224" y="17529"/>
                    <a:pt x="21775" y="15773"/>
                  </a:cubicBezTo>
                  <a:cubicBezTo>
                    <a:pt x="26576" y="12481"/>
                    <a:pt x="31843" y="10150"/>
                    <a:pt x="37494" y="8888"/>
                  </a:cubicBezTo>
                  <a:cubicBezTo>
                    <a:pt x="63060" y="2935"/>
                    <a:pt x="91617" y="0"/>
                    <a:pt x="124590" y="0"/>
                  </a:cubicBezTo>
                  <a:lnTo>
                    <a:pt x="130433" y="27"/>
                  </a:lnTo>
                  <a:cubicBezTo>
                    <a:pt x="135975" y="82"/>
                    <a:pt x="141543" y="219"/>
                    <a:pt x="147140" y="412"/>
                  </a:cubicBezTo>
                  <a:cubicBezTo>
                    <a:pt x="167247" y="1097"/>
                    <a:pt x="187190" y="2578"/>
                    <a:pt x="206502" y="4032"/>
                  </a:cubicBezTo>
                  <a:cubicBezTo>
                    <a:pt x="218326" y="4910"/>
                    <a:pt x="230039" y="5788"/>
                    <a:pt x="241533" y="6446"/>
                  </a:cubicBezTo>
                  <a:cubicBezTo>
                    <a:pt x="246334" y="6721"/>
                    <a:pt x="251107" y="6968"/>
                    <a:pt x="255825" y="7160"/>
                  </a:cubicBezTo>
                  <a:cubicBezTo>
                    <a:pt x="271132" y="7900"/>
                    <a:pt x="286083" y="8285"/>
                    <a:pt x="301938" y="8668"/>
                  </a:cubicBezTo>
                  <a:cubicBezTo>
                    <a:pt x="318507" y="9080"/>
                    <a:pt x="335625" y="9491"/>
                    <a:pt x="352633" y="10369"/>
                  </a:cubicBezTo>
                  <a:cubicBezTo>
                    <a:pt x="368626" y="11192"/>
                    <a:pt x="383000" y="12317"/>
                    <a:pt x="396579" y="13853"/>
                  </a:cubicBezTo>
                  <a:cubicBezTo>
                    <a:pt x="401626" y="14374"/>
                    <a:pt x="406866" y="15938"/>
                    <a:pt x="411831" y="18462"/>
                  </a:cubicBezTo>
                  <a:cubicBezTo>
                    <a:pt x="413340" y="19230"/>
                    <a:pt x="415287" y="20409"/>
                    <a:pt x="416686" y="21369"/>
                  </a:cubicBezTo>
                  <a:cubicBezTo>
                    <a:pt x="419430" y="23235"/>
                    <a:pt x="421981" y="25402"/>
                    <a:pt x="424203" y="27761"/>
                  </a:cubicBezTo>
                  <a:cubicBezTo>
                    <a:pt x="425382" y="28968"/>
                    <a:pt x="426836" y="30696"/>
                    <a:pt x="428153" y="32562"/>
                  </a:cubicBezTo>
                  <a:cubicBezTo>
                    <a:pt x="429141" y="33988"/>
                    <a:pt x="429936" y="35278"/>
                    <a:pt x="430567" y="36430"/>
                  </a:cubicBezTo>
                  <a:cubicBezTo>
                    <a:pt x="431911" y="38432"/>
                    <a:pt x="433091" y="40517"/>
                    <a:pt x="434106" y="42711"/>
                  </a:cubicBezTo>
                  <a:cubicBezTo>
                    <a:pt x="434462" y="43452"/>
                    <a:pt x="434792" y="44193"/>
                    <a:pt x="435093" y="44934"/>
                  </a:cubicBezTo>
                  <a:cubicBezTo>
                    <a:pt x="437507" y="50914"/>
                    <a:pt x="438605" y="57196"/>
                    <a:pt x="438385" y="63587"/>
                  </a:cubicBezTo>
                  <a:cubicBezTo>
                    <a:pt x="436136" y="134938"/>
                    <a:pt x="435642" y="210650"/>
                    <a:pt x="436876" y="301779"/>
                  </a:cubicBezTo>
                  <a:cubicBezTo>
                    <a:pt x="437233" y="327812"/>
                    <a:pt x="437727" y="353818"/>
                    <a:pt x="438303" y="379851"/>
                  </a:cubicBezTo>
                  <a:lnTo>
                    <a:pt x="438632" y="394006"/>
                  </a:lnTo>
                  <a:cubicBezTo>
                    <a:pt x="439016" y="411206"/>
                    <a:pt x="439428" y="428405"/>
                    <a:pt x="439894" y="445605"/>
                  </a:cubicBezTo>
                  <a:cubicBezTo>
                    <a:pt x="441677" y="448266"/>
                    <a:pt x="443186" y="451119"/>
                    <a:pt x="444393" y="454191"/>
                  </a:cubicBezTo>
                  <a:cubicBezTo>
                    <a:pt x="446615" y="459870"/>
                    <a:pt x="447630" y="465741"/>
                    <a:pt x="447493" y="471721"/>
                  </a:cubicBezTo>
                  <a:cubicBezTo>
                    <a:pt x="447301" y="479484"/>
                    <a:pt x="445051" y="486945"/>
                    <a:pt x="441183" y="493419"/>
                  </a:cubicBezTo>
                  <a:lnTo>
                    <a:pt x="442418" y="536954"/>
                  </a:lnTo>
                  <a:cubicBezTo>
                    <a:pt x="443515" y="575331"/>
                    <a:pt x="444612" y="613709"/>
                    <a:pt x="445627" y="652113"/>
                  </a:cubicBezTo>
                  <a:cubicBezTo>
                    <a:pt x="447520" y="657874"/>
                    <a:pt x="448206" y="663827"/>
                    <a:pt x="447712" y="669807"/>
                  </a:cubicBezTo>
                  <a:cubicBezTo>
                    <a:pt x="447465" y="672523"/>
                    <a:pt x="446999" y="675211"/>
                    <a:pt x="446258" y="677818"/>
                  </a:cubicBezTo>
                  <a:cubicBezTo>
                    <a:pt x="446889" y="703274"/>
                    <a:pt x="447410" y="728758"/>
                    <a:pt x="447876" y="754215"/>
                  </a:cubicBezTo>
                  <a:lnTo>
                    <a:pt x="448206" y="772924"/>
                  </a:lnTo>
                  <a:cubicBezTo>
                    <a:pt x="448782" y="808146"/>
                    <a:pt x="449084" y="836786"/>
                    <a:pt x="449193" y="863038"/>
                  </a:cubicBezTo>
                  <a:lnTo>
                    <a:pt x="449193" y="864849"/>
                  </a:lnTo>
                  <a:cubicBezTo>
                    <a:pt x="449193" y="885560"/>
                    <a:pt x="449056" y="905695"/>
                    <a:pt x="448727" y="925775"/>
                  </a:cubicBezTo>
                  <a:cubicBezTo>
                    <a:pt x="448672" y="928875"/>
                    <a:pt x="448370" y="941713"/>
                    <a:pt x="448370" y="941713"/>
                  </a:cubicBezTo>
                  <a:cubicBezTo>
                    <a:pt x="448069" y="957432"/>
                    <a:pt x="447739" y="973150"/>
                    <a:pt x="447301" y="988814"/>
                  </a:cubicBezTo>
                  <a:lnTo>
                    <a:pt x="446916" y="1000856"/>
                  </a:lnTo>
                  <a:cubicBezTo>
                    <a:pt x="445133" y="1058711"/>
                    <a:pt x="442472" y="1117196"/>
                    <a:pt x="439921" y="1173760"/>
                  </a:cubicBezTo>
                  <a:cubicBezTo>
                    <a:pt x="437452" y="1227966"/>
                    <a:pt x="434929" y="1283982"/>
                    <a:pt x="433146" y="1339175"/>
                  </a:cubicBezTo>
                  <a:cubicBezTo>
                    <a:pt x="433530" y="1341562"/>
                    <a:pt x="433722" y="1344003"/>
                    <a:pt x="433694" y="1346473"/>
                  </a:cubicBezTo>
                  <a:cubicBezTo>
                    <a:pt x="433667" y="1349517"/>
                    <a:pt x="433310" y="1352562"/>
                    <a:pt x="432624" y="1355580"/>
                  </a:cubicBezTo>
                  <a:lnTo>
                    <a:pt x="432295" y="1365593"/>
                  </a:lnTo>
                  <a:lnTo>
                    <a:pt x="431993" y="1380104"/>
                  </a:lnTo>
                  <a:cubicBezTo>
                    <a:pt x="431116" y="1416533"/>
                    <a:pt x="430704" y="1448958"/>
                    <a:pt x="430731" y="1478969"/>
                  </a:cubicBezTo>
                  <a:cubicBezTo>
                    <a:pt x="431390" y="1481493"/>
                    <a:pt x="431801" y="1484071"/>
                    <a:pt x="431966" y="1486677"/>
                  </a:cubicBezTo>
                  <a:cubicBezTo>
                    <a:pt x="433639" y="1511256"/>
                    <a:pt x="414986" y="1532708"/>
                    <a:pt x="390379" y="1534409"/>
                  </a:cubicBezTo>
                  <a:cubicBezTo>
                    <a:pt x="368872" y="1536137"/>
                    <a:pt x="346817" y="1537673"/>
                    <a:pt x="325173" y="1538935"/>
                  </a:cubicBezTo>
                  <a:cubicBezTo>
                    <a:pt x="304215" y="1540170"/>
                    <a:pt x="283614" y="1541185"/>
                    <a:pt x="262107" y="1542035"/>
                  </a:cubicBezTo>
                  <a:cubicBezTo>
                    <a:pt x="236403" y="1543050"/>
                    <a:pt x="210974" y="1543791"/>
                    <a:pt x="185352" y="1544477"/>
                  </a:cubicBezTo>
                  <a:lnTo>
                    <a:pt x="161322" y="1545080"/>
                  </a:lnTo>
                  <a:cubicBezTo>
                    <a:pt x="132354" y="1545821"/>
                    <a:pt x="102398" y="1546561"/>
                    <a:pt x="71729" y="1547823"/>
                  </a:cubicBezTo>
                  <a:cubicBezTo>
                    <a:pt x="71208" y="1547851"/>
                    <a:pt x="70303" y="1547851"/>
                    <a:pt x="69781" y="1547851"/>
                  </a:cubicBezTo>
                  <a:lnTo>
                    <a:pt x="69781" y="1547851"/>
                  </a:lnTo>
                  <a:close/>
                </a:path>
              </a:pathLst>
            </a:custGeom>
            <a:solidFill>
              <a:srgbClr val="055A74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4" name="任意多边形: 形状 5443">
              <a:extLst>
                <a:ext uri="{FF2B5EF4-FFF2-40B4-BE49-F238E27FC236}">
                  <a16:creationId xmlns:a16="http://schemas.microsoft.com/office/drawing/2014/main" id="{884B7B33-0560-2412-8C70-E0D00BAB2EF6}"/>
                </a:ext>
              </a:extLst>
            </p:cNvPr>
            <p:cNvSpPr/>
            <p:nvPr/>
          </p:nvSpPr>
          <p:spPr>
            <a:xfrm>
              <a:off x="7352419" y="6020359"/>
              <a:ext cx="449193" cy="1547850"/>
            </a:xfrm>
            <a:custGeom>
              <a:avLst/>
              <a:gdLst>
                <a:gd name="connsiteX0" fmla="*/ 69754 w 449193"/>
                <a:gd name="connsiteY0" fmla="*/ 1547851 h 1547850"/>
                <a:gd name="connsiteX1" fmla="*/ 23997 w 449193"/>
                <a:gd name="connsiteY1" fmla="*/ 1504151 h 1547850"/>
                <a:gd name="connsiteX2" fmla="*/ 24820 w 449193"/>
                <a:gd name="connsiteY2" fmla="*/ 1493536 h 1547850"/>
                <a:gd name="connsiteX3" fmla="*/ 14204 w 449193"/>
                <a:gd name="connsiteY3" fmla="*/ 1175407 h 1547850"/>
                <a:gd name="connsiteX4" fmla="*/ 12174 w 449193"/>
                <a:gd name="connsiteY4" fmla="*/ 1067269 h 1547850"/>
                <a:gd name="connsiteX5" fmla="*/ 8306 w 449193"/>
                <a:gd name="connsiteY5" fmla="*/ 662291 h 1547850"/>
                <a:gd name="connsiteX6" fmla="*/ 7840 w 449193"/>
                <a:gd name="connsiteY6" fmla="*/ 586469 h 1547850"/>
                <a:gd name="connsiteX7" fmla="*/ 4960 w 449193"/>
                <a:gd name="connsiteY7" fmla="*/ 283537 h 1547850"/>
                <a:gd name="connsiteX8" fmla="*/ 22 w 449193"/>
                <a:gd name="connsiteY8" fmla="*/ 56620 h 1547850"/>
                <a:gd name="connsiteX9" fmla="*/ 2326 w 449193"/>
                <a:gd name="connsiteY9" fmla="*/ 41093 h 1547850"/>
                <a:gd name="connsiteX10" fmla="*/ 4658 w 449193"/>
                <a:gd name="connsiteY10" fmla="*/ 35305 h 1547850"/>
                <a:gd name="connsiteX11" fmla="*/ 7895 w 449193"/>
                <a:gd name="connsiteY11" fmla="*/ 29764 h 1547850"/>
                <a:gd name="connsiteX12" fmla="*/ 14670 w 449193"/>
                <a:gd name="connsiteY12" fmla="*/ 21809 h 1547850"/>
                <a:gd name="connsiteX13" fmla="*/ 21775 w 449193"/>
                <a:gd name="connsiteY13" fmla="*/ 15773 h 1547850"/>
                <a:gd name="connsiteX14" fmla="*/ 37494 w 449193"/>
                <a:gd name="connsiteY14" fmla="*/ 8888 h 1547850"/>
                <a:gd name="connsiteX15" fmla="*/ 124590 w 449193"/>
                <a:gd name="connsiteY15" fmla="*/ 0 h 1547850"/>
                <a:gd name="connsiteX16" fmla="*/ 130433 w 449193"/>
                <a:gd name="connsiteY16" fmla="*/ 27 h 1547850"/>
                <a:gd name="connsiteX17" fmla="*/ 147140 w 449193"/>
                <a:gd name="connsiteY17" fmla="*/ 412 h 1547850"/>
                <a:gd name="connsiteX18" fmla="*/ 206502 w 449193"/>
                <a:gd name="connsiteY18" fmla="*/ 4032 h 1547850"/>
                <a:gd name="connsiteX19" fmla="*/ 241533 w 449193"/>
                <a:gd name="connsiteY19" fmla="*/ 6446 h 1547850"/>
                <a:gd name="connsiteX20" fmla="*/ 255825 w 449193"/>
                <a:gd name="connsiteY20" fmla="*/ 7160 h 1547850"/>
                <a:gd name="connsiteX21" fmla="*/ 301938 w 449193"/>
                <a:gd name="connsiteY21" fmla="*/ 8669 h 1547850"/>
                <a:gd name="connsiteX22" fmla="*/ 352633 w 449193"/>
                <a:gd name="connsiteY22" fmla="*/ 10369 h 1547850"/>
                <a:gd name="connsiteX23" fmla="*/ 396579 w 449193"/>
                <a:gd name="connsiteY23" fmla="*/ 13853 h 1547850"/>
                <a:gd name="connsiteX24" fmla="*/ 411831 w 449193"/>
                <a:gd name="connsiteY24" fmla="*/ 18462 h 1547850"/>
                <a:gd name="connsiteX25" fmla="*/ 416686 w 449193"/>
                <a:gd name="connsiteY25" fmla="*/ 21370 h 1547850"/>
                <a:gd name="connsiteX26" fmla="*/ 424203 w 449193"/>
                <a:gd name="connsiteY26" fmla="*/ 27761 h 1547850"/>
                <a:gd name="connsiteX27" fmla="*/ 428153 w 449193"/>
                <a:gd name="connsiteY27" fmla="*/ 32562 h 1547850"/>
                <a:gd name="connsiteX28" fmla="*/ 430567 w 449193"/>
                <a:gd name="connsiteY28" fmla="*/ 36430 h 1547850"/>
                <a:gd name="connsiteX29" fmla="*/ 434106 w 449193"/>
                <a:gd name="connsiteY29" fmla="*/ 42712 h 1547850"/>
                <a:gd name="connsiteX30" fmla="*/ 435093 w 449193"/>
                <a:gd name="connsiteY30" fmla="*/ 44934 h 1547850"/>
                <a:gd name="connsiteX31" fmla="*/ 438385 w 449193"/>
                <a:gd name="connsiteY31" fmla="*/ 63588 h 1547850"/>
                <a:gd name="connsiteX32" fmla="*/ 436876 w 449193"/>
                <a:gd name="connsiteY32" fmla="*/ 301779 h 1547850"/>
                <a:gd name="connsiteX33" fmla="*/ 438303 w 449193"/>
                <a:gd name="connsiteY33" fmla="*/ 379851 h 1547850"/>
                <a:gd name="connsiteX34" fmla="*/ 438632 w 449193"/>
                <a:gd name="connsiteY34" fmla="*/ 394006 h 1547850"/>
                <a:gd name="connsiteX35" fmla="*/ 439894 w 449193"/>
                <a:gd name="connsiteY35" fmla="*/ 445606 h 1547850"/>
                <a:gd name="connsiteX36" fmla="*/ 444393 w 449193"/>
                <a:gd name="connsiteY36" fmla="*/ 454192 h 1547850"/>
                <a:gd name="connsiteX37" fmla="*/ 447493 w 449193"/>
                <a:gd name="connsiteY37" fmla="*/ 471721 h 1547850"/>
                <a:gd name="connsiteX38" fmla="*/ 441183 w 449193"/>
                <a:gd name="connsiteY38" fmla="*/ 493419 h 1547850"/>
                <a:gd name="connsiteX39" fmla="*/ 442418 w 449193"/>
                <a:gd name="connsiteY39" fmla="*/ 536954 h 1547850"/>
                <a:gd name="connsiteX40" fmla="*/ 445627 w 449193"/>
                <a:gd name="connsiteY40" fmla="*/ 652114 h 1547850"/>
                <a:gd name="connsiteX41" fmla="*/ 447712 w 449193"/>
                <a:gd name="connsiteY41" fmla="*/ 669807 h 1547850"/>
                <a:gd name="connsiteX42" fmla="*/ 446258 w 449193"/>
                <a:gd name="connsiteY42" fmla="*/ 677817 h 1547850"/>
                <a:gd name="connsiteX43" fmla="*/ 447876 w 449193"/>
                <a:gd name="connsiteY43" fmla="*/ 754216 h 1547850"/>
                <a:gd name="connsiteX44" fmla="*/ 448206 w 449193"/>
                <a:gd name="connsiteY44" fmla="*/ 772924 h 1547850"/>
                <a:gd name="connsiteX45" fmla="*/ 449193 w 449193"/>
                <a:gd name="connsiteY45" fmla="*/ 863038 h 1547850"/>
                <a:gd name="connsiteX46" fmla="*/ 449193 w 449193"/>
                <a:gd name="connsiteY46" fmla="*/ 864848 h 1547850"/>
                <a:gd name="connsiteX47" fmla="*/ 448727 w 449193"/>
                <a:gd name="connsiteY47" fmla="*/ 925775 h 1547850"/>
                <a:gd name="connsiteX48" fmla="*/ 448370 w 449193"/>
                <a:gd name="connsiteY48" fmla="*/ 941713 h 1547850"/>
                <a:gd name="connsiteX49" fmla="*/ 447301 w 449193"/>
                <a:gd name="connsiteY49" fmla="*/ 988814 h 1547850"/>
                <a:gd name="connsiteX50" fmla="*/ 446916 w 449193"/>
                <a:gd name="connsiteY50" fmla="*/ 1000856 h 1547850"/>
                <a:gd name="connsiteX51" fmla="*/ 439921 w 449193"/>
                <a:gd name="connsiteY51" fmla="*/ 1173760 h 1547850"/>
                <a:gd name="connsiteX52" fmla="*/ 433146 w 449193"/>
                <a:gd name="connsiteY52" fmla="*/ 1339176 h 1547850"/>
                <a:gd name="connsiteX53" fmla="*/ 433694 w 449193"/>
                <a:gd name="connsiteY53" fmla="*/ 1346472 h 1547850"/>
                <a:gd name="connsiteX54" fmla="*/ 432624 w 449193"/>
                <a:gd name="connsiteY54" fmla="*/ 1355580 h 1547850"/>
                <a:gd name="connsiteX55" fmla="*/ 432295 w 449193"/>
                <a:gd name="connsiteY55" fmla="*/ 1365592 h 1547850"/>
                <a:gd name="connsiteX56" fmla="*/ 431993 w 449193"/>
                <a:gd name="connsiteY56" fmla="*/ 1380104 h 1547850"/>
                <a:gd name="connsiteX57" fmla="*/ 430731 w 449193"/>
                <a:gd name="connsiteY57" fmla="*/ 1478969 h 1547850"/>
                <a:gd name="connsiteX58" fmla="*/ 431966 w 449193"/>
                <a:gd name="connsiteY58" fmla="*/ 1486678 h 1547850"/>
                <a:gd name="connsiteX59" fmla="*/ 390379 w 449193"/>
                <a:gd name="connsiteY59" fmla="*/ 1534409 h 1547850"/>
                <a:gd name="connsiteX60" fmla="*/ 325173 w 449193"/>
                <a:gd name="connsiteY60" fmla="*/ 1538936 h 1547850"/>
                <a:gd name="connsiteX61" fmla="*/ 262107 w 449193"/>
                <a:gd name="connsiteY61" fmla="*/ 1542035 h 1547850"/>
                <a:gd name="connsiteX62" fmla="*/ 185352 w 449193"/>
                <a:gd name="connsiteY62" fmla="*/ 1544476 h 1547850"/>
                <a:gd name="connsiteX63" fmla="*/ 161322 w 449193"/>
                <a:gd name="connsiteY63" fmla="*/ 1545080 h 1547850"/>
                <a:gd name="connsiteX64" fmla="*/ 71729 w 449193"/>
                <a:gd name="connsiteY64" fmla="*/ 1547824 h 1547850"/>
                <a:gd name="connsiteX65" fmla="*/ 69754 w 449193"/>
                <a:gd name="connsiteY65" fmla="*/ 1547851 h 1547850"/>
                <a:gd name="connsiteX66" fmla="*/ 69754 w 449193"/>
                <a:gd name="connsiteY66" fmla="*/ 1547851 h 154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449193" h="1547850">
                  <a:moveTo>
                    <a:pt x="69754" y="1547851"/>
                  </a:moveTo>
                  <a:cubicBezTo>
                    <a:pt x="45230" y="1547851"/>
                    <a:pt x="25122" y="1528649"/>
                    <a:pt x="23997" y="1504151"/>
                  </a:cubicBezTo>
                  <a:cubicBezTo>
                    <a:pt x="23833" y="1500585"/>
                    <a:pt x="24107" y="1497019"/>
                    <a:pt x="24820" y="1493536"/>
                  </a:cubicBezTo>
                  <a:cubicBezTo>
                    <a:pt x="20157" y="1392997"/>
                    <a:pt x="16700" y="1289057"/>
                    <a:pt x="14204" y="1175407"/>
                  </a:cubicBezTo>
                  <a:cubicBezTo>
                    <a:pt x="13409" y="1139361"/>
                    <a:pt x="12750" y="1103315"/>
                    <a:pt x="12174" y="1067269"/>
                  </a:cubicBezTo>
                  <a:cubicBezTo>
                    <a:pt x="10062" y="935047"/>
                    <a:pt x="9184" y="805651"/>
                    <a:pt x="8306" y="662291"/>
                  </a:cubicBezTo>
                  <a:lnTo>
                    <a:pt x="7840" y="586469"/>
                  </a:lnTo>
                  <a:cubicBezTo>
                    <a:pt x="7264" y="495175"/>
                    <a:pt x="6523" y="388958"/>
                    <a:pt x="4960" y="283537"/>
                  </a:cubicBezTo>
                  <a:cubicBezTo>
                    <a:pt x="3725" y="201214"/>
                    <a:pt x="2106" y="126983"/>
                    <a:pt x="22" y="56620"/>
                  </a:cubicBezTo>
                  <a:cubicBezTo>
                    <a:pt x="-143" y="51517"/>
                    <a:pt x="625" y="46250"/>
                    <a:pt x="2326" y="41093"/>
                  </a:cubicBezTo>
                  <a:cubicBezTo>
                    <a:pt x="2984" y="39091"/>
                    <a:pt x="3752" y="37170"/>
                    <a:pt x="4658" y="35305"/>
                  </a:cubicBezTo>
                  <a:cubicBezTo>
                    <a:pt x="5837" y="32891"/>
                    <a:pt x="7044" y="31026"/>
                    <a:pt x="7895" y="29764"/>
                  </a:cubicBezTo>
                  <a:cubicBezTo>
                    <a:pt x="9870" y="26856"/>
                    <a:pt x="12119" y="24195"/>
                    <a:pt x="14670" y="21809"/>
                  </a:cubicBezTo>
                  <a:cubicBezTo>
                    <a:pt x="16838" y="19532"/>
                    <a:pt x="19224" y="17529"/>
                    <a:pt x="21775" y="15773"/>
                  </a:cubicBezTo>
                  <a:cubicBezTo>
                    <a:pt x="26576" y="12482"/>
                    <a:pt x="31843" y="10150"/>
                    <a:pt x="37494" y="8888"/>
                  </a:cubicBezTo>
                  <a:cubicBezTo>
                    <a:pt x="63060" y="2935"/>
                    <a:pt x="91617" y="0"/>
                    <a:pt x="124590" y="0"/>
                  </a:cubicBezTo>
                  <a:lnTo>
                    <a:pt x="130433" y="27"/>
                  </a:lnTo>
                  <a:cubicBezTo>
                    <a:pt x="135975" y="82"/>
                    <a:pt x="141543" y="219"/>
                    <a:pt x="147140" y="412"/>
                  </a:cubicBezTo>
                  <a:cubicBezTo>
                    <a:pt x="167247" y="1097"/>
                    <a:pt x="187190" y="2579"/>
                    <a:pt x="206502" y="4032"/>
                  </a:cubicBezTo>
                  <a:cubicBezTo>
                    <a:pt x="218326" y="4910"/>
                    <a:pt x="230039" y="5788"/>
                    <a:pt x="241533" y="6446"/>
                  </a:cubicBezTo>
                  <a:cubicBezTo>
                    <a:pt x="246334" y="6721"/>
                    <a:pt x="251107" y="6968"/>
                    <a:pt x="255825" y="7160"/>
                  </a:cubicBezTo>
                  <a:cubicBezTo>
                    <a:pt x="271132" y="7900"/>
                    <a:pt x="286083" y="8285"/>
                    <a:pt x="301938" y="8669"/>
                  </a:cubicBezTo>
                  <a:cubicBezTo>
                    <a:pt x="318507" y="9080"/>
                    <a:pt x="335625" y="9491"/>
                    <a:pt x="352633" y="10369"/>
                  </a:cubicBezTo>
                  <a:cubicBezTo>
                    <a:pt x="368626" y="11192"/>
                    <a:pt x="383000" y="12317"/>
                    <a:pt x="396579" y="13853"/>
                  </a:cubicBezTo>
                  <a:cubicBezTo>
                    <a:pt x="401626" y="14374"/>
                    <a:pt x="406866" y="15938"/>
                    <a:pt x="411831" y="18462"/>
                  </a:cubicBezTo>
                  <a:cubicBezTo>
                    <a:pt x="413340" y="19230"/>
                    <a:pt x="415287" y="20410"/>
                    <a:pt x="416686" y="21370"/>
                  </a:cubicBezTo>
                  <a:cubicBezTo>
                    <a:pt x="419430" y="23235"/>
                    <a:pt x="421981" y="25402"/>
                    <a:pt x="424203" y="27761"/>
                  </a:cubicBezTo>
                  <a:cubicBezTo>
                    <a:pt x="425382" y="28968"/>
                    <a:pt x="426836" y="30697"/>
                    <a:pt x="428153" y="32562"/>
                  </a:cubicBezTo>
                  <a:cubicBezTo>
                    <a:pt x="429141" y="33988"/>
                    <a:pt x="429936" y="35278"/>
                    <a:pt x="430567" y="36430"/>
                  </a:cubicBezTo>
                  <a:cubicBezTo>
                    <a:pt x="431911" y="38432"/>
                    <a:pt x="433091" y="40517"/>
                    <a:pt x="434106" y="42712"/>
                  </a:cubicBezTo>
                  <a:cubicBezTo>
                    <a:pt x="434462" y="43452"/>
                    <a:pt x="434792" y="44193"/>
                    <a:pt x="435093" y="44934"/>
                  </a:cubicBezTo>
                  <a:cubicBezTo>
                    <a:pt x="437507" y="50914"/>
                    <a:pt x="438605" y="57196"/>
                    <a:pt x="438385" y="63588"/>
                  </a:cubicBezTo>
                  <a:cubicBezTo>
                    <a:pt x="436136" y="134938"/>
                    <a:pt x="435642" y="210650"/>
                    <a:pt x="436876" y="301779"/>
                  </a:cubicBezTo>
                  <a:cubicBezTo>
                    <a:pt x="437233" y="327812"/>
                    <a:pt x="437727" y="353818"/>
                    <a:pt x="438303" y="379851"/>
                  </a:cubicBezTo>
                  <a:lnTo>
                    <a:pt x="438632" y="394006"/>
                  </a:lnTo>
                  <a:cubicBezTo>
                    <a:pt x="439016" y="411206"/>
                    <a:pt x="439455" y="428406"/>
                    <a:pt x="439894" y="445606"/>
                  </a:cubicBezTo>
                  <a:cubicBezTo>
                    <a:pt x="441677" y="448266"/>
                    <a:pt x="443186" y="451119"/>
                    <a:pt x="444393" y="454192"/>
                  </a:cubicBezTo>
                  <a:cubicBezTo>
                    <a:pt x="446615" y="459870"/>
                    <a:pt x="447630" y="465741"/>
                    <a:pt x="447493" y="471721"/>
                  </a:cubicBezTo>
                  <a:cubicBezTo>
                    <a:pt x="447301" y="479484"/>
                    <a:pt x="445051" y="486945"/>
                    <a:pt x="441183" y="493419"/>
                  </a:cubicBezTo>
                  <a:lnTo>
                    <a:pt x="442418" y="536954"/>
                  </a:lnTo>
                  <a:cubicBezTo>
                    <a:pt x="443515" y="575331"/>
                    <a:pt x="444612" y="613709"/>
                    <a:pt x="445627" y="652114"/>
                  </a:cubicBezTo>
                  <a:cubicBezTo>
                    <a:pt x="447520" y="657874"/>
                    <a:pt x="448206" y="663827"/>
                    <a:pt x="447712" y="669807"/>
                  </a:cubicBezTo>
                  <a:cubicBezTo>
                    <a:pt x="447465" y="672523"/>
                    <a:pt x="446999" y="675211"/>
                    <a:pt x="446258" y="677817"/>
                  </a:cubicBezTo>
                  <a:cubicBezTo>
                    <a:pt x="446889" y="703274"/>
                    <a:pt x="447410" y="728759"/>
                    <a:pt x="447876" y="754216"/>
                  </a:cubicBezTo>
                  <a:lnTo>
                    <a:pt x="448206" y="772924"/>
                  </a:lnTo>
                  <a:cubicBezTo>
                    <a:pt x="448782" y="808147"/>
                    <a:pt x="449084" y="836786"/>
                    <a:pt x="449193" y="863038"/>
                  </a:cubicBezTo>
                  <a:lnTo>
                    <a:pt x="449193" y="864848"/>
                  </a:lnTo>
                  <a:cubicBezTo>
                    <a:pt x="449193" y="885560"/>
                    <a:pt x="449056" y="905695"/>
                    <a:pt x="448727" y="925775"/>
                  </a:cubicBezTo>
                  <a:cubicBezTo>
                    <a:pt x="448672" y="928875"/>
                    <a:pt x="448370" y="941713"/>
                    <a:pt x="448370" y="941713"/>
                  </a:cubicBezTo>
                  <a:cubicBezTo>
                    <a:pt x="448069" y="957431"/>
                    <a:pt x="447739" y="973151"/>
                    <a:pt x="447301" y="988814"/>
                  </a:cubicBezTo>
                  <a:lnTo>
                    <a:pt x="446916" y="1000856"/>
                  </a:lnTo>
                  <a:cubicBezTo>
                    <a:pt x="445133" y="1058711"/>
                    <a:pt x="442472" y="1117196"/>
                    <a:pt x="439921" y="1173760"/>
                  </a:cubicBezTo>
                  <a:cubicBezTo>
                    <a:pt x="437452" y="1227966"/>
                    <a:pt x="434929" y="1283982"/>
                    <a:pt x="433146" y="1339176"/>
                  </a:cubicBezTo>
                  <a:cubicBezTo>
                    <a:pt x="433530" y="1341562"/>
                    <a:pt x="433722" y="1344004"/>
                    <a:pt x="433694" y="1346472"/>
                  </a:cubicBezTo>
                  <a:cubicBezTo>
                    <a:pt x="433667" y="1349518"/>
                    <a:pt x="433310" y="1352562"/>
                    <a:pt x="432624" y="1355580"/>
                  </a:cubicBezTo>
                  <a:lnTo>
                    <a:pt x="432295" y="1365592"/>
                  </a:lnTo>
                  <a:lnTo>
                    <a:pt x="431993" y="1380104"/>
                  </a:lnTo>
                  <a:cubicBezTo>
                    <a:pt x="431116" y="1416534"/>
                    <a:pt x="430704" y="1448959"/>
                    <a:pt x="430731" y="1478969"/>
                  </a:cubicBezTo>
                  <a:cubicBezTo>
                    <a:pt x="431390" y="1481492"/>
                    <a:pt x="431801" y="1484072"/>
                    <a:pt x="431966" y="1486678"/>
                  </a:cubicBezTo>
                  <a:cubicBezTo>
                    <a:pt x="433639" y="1511256"/>
                    <a:pt x="414986" y="1532708"/>
                    <a:pt x="390379" y="1534409"/>
                  </a:cubicBezTo>
                  <a:cubicBezTo>
                    <a:pt x="368872" y="1536137"/>
                    <a:pt x="346817" y="1537673"/>
                    <a:pt x="325173" y="1538936"/>
                  </a:cubicBezTo>
                  <a:cubicBezTo>
                    <a:pt x="304215" y="1540170"/>
                    <a:pt x="283614" y="1541185"/>
                    <a:pt x="262107" y="1542035"/>
                  </a:cubicBezTo>
                  <a:cubicBezTo>
                    <a:pt x="236403" y="1543050"/>
                    <a:pt x="210974" y="1543790"/>
                    <a:pt x="185352" y="1544476"/>
                  </a:cubicBezTo>
                  <a:lnTo>
                    <a:pt x="161322" y="1545080"/>
                  </a:lnTo>
                  <a:cubicBezTo>
                    <a:pt x="132354" y="1545821"/>
                    <a:pt x="102398" y="1546561"/>
                    <a:pt x="71729" y="1547824"/>
                  </a:cubicBezTo>
                  <a:cubicBezTo>
                    <a:pt x="71180" y="1547824"/>
                    <a:pt x="70303" y="1547851"/>
                    <a:pt x="69754" y="1547851"/>
                  </a:cubicBezTo>
                  <a:cubicBezTo>
                    <a:pt x="69754" y="1547851"/>
                    <a:pt x="69754" y="1547851"/>
                    <a:pt x="69754" y="1547851"/>
                  </a:cubicBez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445" name="图形 291">
              <a:extLst>
                <a:ext uri="{FF2B5EF4-FFF2-40B4-BE49-F238E27FC236}">
                  <a16:creationId xmlns:a16="http://schemas.microsoft.com/office/drawing/2014/main" id="{83CD9C9D-825E-9D0E-A03A-06E57C5EF08A}"/>
                </a:ext>
              </a:extLst>
            </p:cNvPr>
            <p:cNvGrpSpPr/>
            <p:nvPr/>
          </p:nvGrpSpPr>
          <p:grpSpPr>
            <a:xfrm>
              <a:off x="7390650" y="6058570"/>
              <a:ext cx="372780" cy="1471435"/>
              <a:chOff x="7390650" y="6058570"/>
              <a:chExt cx="372780" cy="1471435"/>
            </a:xfrm>
          </p:grpSpPr>
          <p:sp>
            <p:nvSpPr>
              <p:cNvPr id="5446" name="任意多边形: 形状 5445">
                <a:extLst>
                  <a:ext uri="{FF2B5EF4-FFF2-40B4-BE49-F238E27FC236}">
                    <a16:creationId xmlns:a16="http://schemas.microsoft.com/office/drawing/2014/main" id="{CE372328-31D5-0D89-8BE3-58FF14D9DE35}"/>
                  </a:ext>
                </a:extLst>
              </p:cNvPr>
              <p:cNvSpPr/>
              <p:nvPr/>
            </p:nvSpPr>
            <p:spPr>
              <a:xfrm>
                <a:off x="7392442" y="6067977"/>
                <a:ext cx="13573" cy="13555"/>
              </a:xfrm>
              <a:custGeom>
                <a:avLst/>
                <a:gdLst>
                  <a:gd name="connsiteX0" fmla="*/ 187 w 13573"/>
                  <a:gd name="connsiteY0" fmla="*/ 7630 h 13555"/>
                  <a:gd name="connsiteX1" fmla="*/ 9294 w 13573"/>
                  <a:gd name="connsiteY1" fmla="*/ 13363 h 13555"/>
                  <a:gd name="connsiteX2" fmla="*/ 13574 w 13573"/>
                  <a:gd name="connsiteY2" fmla="*/ 12596 h 13555"/>
                  <a:gd name="connsiteX3" fmla="*/ 13437 w 13573"/>
                  <a:gd name="connsiteY3" fmla="*/ 7383 h 13555"/>
                  <a:gd name="connsiteX4" fmla="*/ 5591 w 13573"/>
                  <a:gd name="connsiteY4" fmla="*/ 4 h 13555"/>
                  <a:gd name="connsiteX5" fmla="*/ 1559 w 13573"/>
                  <a:gd name="connsiteY5" fmla="*/ 1486 h 13555"/>
                  <a:gd name="connsiteX6" fmla="*/ 187 w 13573"/>
                  <a:gd name="connsiteY6" fmla="*/ 7630 h 13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73" h="13555">
                    <a:moveTo>
                      <a:pt x="187" y="7630"/>
                    </a:moveTo>
                    <a:cubicBezTo>
                      <a:pt x="1120" y="11745"/>
                      <a:pt x="5207" y="14296"/>
                      <a:pt x="9294" y="13363"/>
                    </a:cubicBezTo>
                    <a:cubicBezTo>
                      <a:pt x="10694" y="13062"/>
                      <a:pt x="12147" y="12897"/>
                      <a:pt x="13574" y="12596"/>
                    </a:cubicBezTo>
                    <a:cubicBezTo>
                      <a:pt x="13519" y="10867"/>
                      <a:pt x="13492" y="9112"/>
                      <a:pt x="13437" y="7383"/>
                    </a:cubicBezTo>
                    <a:cubicBezTo>
                      <a:pt x="13300" y="3186"/>
                      <a:pt x="9788" y="-133"/>
                      <a:pt x="5591" y="4"/>
                    </a:cubicBezTo>
                    <a:cubicBezTo>
                      <a:pt x="4055" y="59"/>
                      <a:pt x="2738" y="662"/>
                      <a:pt x="1559" y="1486"/>
                    </a:cubicBezTo>
                    <a:cubicBezTo>
                      <a:pt x="269" y="3186"/>
                      <a:pt x="-334" y="5381"/>
                      <a:pt x="187" y="763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447" name="图形 291">
                <a:extLst>
                  <a:ext uri="{FF2B5EF4-FFF2-40B4-BE49-F238E27FC236}">
                    <a16:creationId xmlns:a16="http://schemas.microsoft.com/office/drawing/2014/main" id="{F5A27A47-6E2A-0BFE-1837-FA3129100717}"/>
                  </a:ext>
                </a:extLst>
              </p:cNvPr>
              <p:cNvGrpSpPr/>
              <p:nvPr/>
            </p:nvGrpSpPr>
            <p:grpSpPr>
              <a:xfrm>
                <a:off x="7390678" y="6058625"/>
                <a:ext cx="372671" cy="1471380"/>
                <a:chOff x="7390678" y="6058625"/>
                <a:chExt cx="372671" cy="1471380"/>
              </a:xfrm>
              <a:solidFill>
                <a:srgbClr val="FBAE17"/>
              </a:solidFill>
            </p:grpSpPr>
            <p:sp>
              <p:nvSpPr>
                <p:cNvPr id="5465" name="任意多边形: 形状 5464">
                  <a:extLst>
                    <a:ext uri="{FF2B5EF4-FFF2-40B4-BE49-F238E27FC236}">
                      <a16:creationId xmlns:a16="http://schemas.microsoft.com/office/drawing/2014/main" id="{E6499CB9-7076-25EA-027C-D8EBD6295EA4}"/>
                    </a:ext>
                  </a:extLst>
                </p:cNvPr>
                <p:cNvSpPr/>
                <p:nvPr/>
              </p:nvSpPr>
              <p:spPr>
                <a:xfrm>
                  <a:off x="7406208" y="6074886"/>
                  <a:ext cx="341149" cy="1439777"/>
                </a:xfrm>
                <a:custGeom>
                  <a:avLst/>
                  <a:gdLst>
                    <a:gd name="connsiteX0" fmla="*/ 269711 w 341149"/>
                    <a:gd name="connsiteY0" fmla="*/ 1431410 h 1439777"/>
                    <a:gd name="connsiteX1" fmla="*/ 325508 w 341149"/>
                    <a:gd name="connsiteY1" fmla="*/ 1428914 h 1439777"/>
                    <a:gd name="connsiteX2" fmla="*/ 326413 w 341149"/>
                    <a:gd name="connsiteY2" fmla="*/ 1309612 h 1439777"/>
                    <a:gd name="connsiteX3" fmla="*/ 326743 w 341149"/>
                    <a:gd name="connsiteY3" fmla="*/ 1298146 h 1439777"/>
                    <a:gd name="connsiteX4" fmla="*/ 258848 w 341149"/>
                    <a:gd name="connsiteY4" fmla="*/ 1297460 h 1439777"/>
                    <a:gd name="connsiteX5" fmla="*/ 183109 w 341149"/>
                    <a:gd name="connsiteY5" fmla="*/ 1294305 h 1439777"/>
                    <a:gd name="connsiteX6" fmla="*/ 175647 w 341149"/>
                    <a:gd name="connsiteY6" fmla="*/ 1286514 h 1439777"/>
                    <a:gd name="connsiteX7" fmla="*/ 183438 w 341149"/>
                    <a:gd name="connsiteY7" fmla="*/ 1279053 h 1439777"/>
                    <a:gd name="connsiteX8" fmla="*/ 244309 w 341149"/>
                    <a:gd name="connsiteY8" fmla="*/ 1280452 h 1439777"/>
                    <a:gd name="connsiteX9" fmla="*/ 280712 w 341149"/>
                    <a:gd name="connsiteY9" fmla="*/ 1282153 h 1439777"/>
                    <a:gd name="connsiteX10" fmla="*/ 327127 w 341149"/>
                    <a:gd name="connsiteY10" fmla="*/ 1284512 h 1439777"/>
                    <a:gd name="connsiteX11" fmla="*/ 331049 w 341149"/>
                    <a:gd name="connsiteY11" fmla="*/ 1168996 h 1439777"/>
                    <a:gd name="connsiteX12" fmla="*/ 312286 w 341149"/>
                    <a:gd name="connsiteY12" fmla="*/ 1170532 h 1439777"/>
                    <a:gd name="connsiteX13" fmla="*/ 288118 w 341149"/>
                    <a:gd name="connsiteY13" fmla="*/ 1171958 h 1439777"/>
                    <a:gd name="connsiteX14" fmla="*/ 252347 w 341149"/>
                    <a:gd name="connsiteY14" fmla="*/ 1174564 h 1439777"/>
                    <a:gd name="connsiteX15" fmla="*/ 243788 w 341149"/>
                    <a:gd name="connsiteY15" fmla="*/ 1168036 h 1439777"/>
                    <a:gd name="connsiteX16" fmla="*/ 250317 w 341149"/>
                    <a:gd name="connsiteY16" fmla="*/ 1159477 h 1439777"/>
                    <a:gd name="connsiteX17" fmla="*/ 285512 w 341149"/>
                    <a:gd name="connsiteY17" fmla="*/ 1155636 h 1439777"/>
                    <a:gd name="connsiteX18" fmla="*/ 306553 w 341149"/>
                    <a:gd name="connsiteY18" fmla="*/ 1155088 h 1439777"/>
                    <a:gd name="connsiteX19" fmla="*/ 331626 w 341149"/>
                    <a:gd name="connsiteY19" fmla="*/ 1155143 h 1439777"/>
                    <a:gd name="connsiteX20" fmla="*/ 336207 w 341149"/>
                    <a:gd name="connsiteY20" fmla="*/ 1041492 h 1439777"/>
                    <a:gd name="connsiteX21" fmla="*/ 278599 w 341149"/>
                    <a:gd name="connsiteY21" fmla="*/ 1044674 h 1439777"/>
                    <a:gd name="connsiteX22" fmla="*/ 238741 w 341149"/>
                    <a:gd name="connsiteY22" fmla="*/ 1047636 h 1439777"/>
                    <a:gd name="connsiteX23" fmla="*/ 178911 w 341149"/>
                    <a:gd name="connsiteY23" fmla="*/ 1052629 h 1439777"/>
                    <a:gd name="connsiteX24" fmla="*/ 170545 w 341149"/>
                    <a:gd name="connsiteY24" fmla="*/ 1045826 h 1439777"/>
                    <a:gd name="connsiteX25" fmla="*/ 177348 w 341149"/>
                    <a:gd name="connsiteY25" fmla="*/ 1037459 h 1439777"/>
                    <a:gd name="connsiteX26" fmla="*/ 260906 w 341149"/>
                    <a:gd name="connsiteY26" fmla="*/ 1029532 h 1439777"/>
                    <a:gd name="connsiteX27" fmla="*/ 336700 w 341149"/>
                    <a:gd name="connsiteY27" fmla="*/ 1027831 h 1439777"/>
                    <a:gd name="connsiteX28" fmla="*/ 339005 w 341149"/>
                    <a:gd name="connsiteY28" fmla="*/ 958729 h 1439777"/>
                    <a:gd name="connsiteX29" fmla="*/ 247217 w 341149"/>
                    <a:gd name="connsiteY29" fmla="*/ 964243 h 1439777"/>
                    <a:gd name="connsiteX30" fmla="*/ 239015 w 341149"/>
                    <a:gd name="connsiteY30" fmla="*/ 957248 h 1439777"/>
                    <a:gd name="connsiteX31" fmla="*/ 245983 w 341149"/>
                    <a:gd name="connsiteY31" fmla="*/ 949046 h 1439777"/>
                    <a:gd name="connsiteX32" fmla="*/ 294839 w 341149"/>
                    <a:gd name="connsiteY32" fmla="*/ 945206 h 1439777"/>
                    <a:gd name="connsiteX33" fmla="*/ 339416 w 341149"/>
                    <a:gd name="connsiteY33" fmla="*/ 945151 h 1439777"/>
                    <a:gd name="connsiteX34" fmla="*/ 341007 w 341149"/>
                    <a:gd name="connsiteY34" fmla="*/ 836081 h 1439777"/>
                    <a:gd name="connsiteX35" fmla="*/ 304084 w 341149"/>
                    <a:gd name="connsiteY35" fmla="*/ 837919 h 1439777"/>
                    <a:gd name="connsiteX36" fmla="*/ 264006 w 341149"/>
                    <a:gd name="connsiteY36" fmla="*/ 841101 h 1439777"/>
                    <a:gd name="connsiteX37" fmla="*/ 203381 w 341149"/>
                    <a:gd name="connsiteY37" fmla="*/ 845408 h 1439777"/>
                    <a:gd name="connsiteX38" fmla="*/ 195261 w 341149"/>
                    <a:gd name="connsiteY38" fmla="*/ 838331 h 1439777"/>
                    <a:gd name="connsiteX39" fmla="*/ 202311 w 341149"/>
                    <a:gd name="connsiteY39" fmla="*/ 830183 h 1439777"/>
                    <a:gd name="connsiteX40" fmla="*/ 254020 w 341149"/>
                    <a:gd name="connsiteY40" fmla="*/ 825410 h 1439777"/>
                    <a:gd name="connsiteX41" fmla="*/ 288804 w 341149"/>
                    <a:gd name="connsiteY41" fmla="*/ 822996 h 1439777"/>
                    <a:gd name="connsiteX42" fmla="*/ 341090 w 341149"/>
                    <a:gd name="connsiteY42" fmla="*/ 822530 h 1439777"/>
                    <a:gd name="connsiteX43" fmla="*/ 341144 w 341149"/>
                    <a:gd name="connsiteY43" fmla="*/ 808731 h 1439777"/>
                    <a:gd name="connsiteX44" fmla="*/ 340431 w 341149"/>
                    <a:gd name="connsiteY44" fmla="*/ 731867 h 1439777"/>
                    <a:gd name="connsiteX45" fmla="*/ 313877 w 341149"/>
                    <a:gd name="connsiteY45" fmla="*/ 733458 h 1439777"/>
                    <a:gd name="connsiteX46" fmla="*/ 279230 w 341149"/>
                    <a:gd name="connsiteY46" fmla="*/ 735323 h 1439777"/>
                    <a:gd name="connsiteX47" fmla="*/ 249741 w 341149"/>
                    <a:gd name="connsiteY47" fmla="*/ 737874 h 1439777"/>
                    <a:gd name="connsiteX48" fmla="*/ 241182 w 341149"/>
                    <a:gd name="connsiteY48" fmla="*/ 731346 h 1439777"/>
                    <a:gd name="connsiteX49" fmla="*/ 247711 w 341149"/>
                    <a:gd name="connsiteY49" fmla="*/ 722787 h 1439777"/>
                    <a:gd name="connsiteX50" fmla="*/ 298296 w 341149"/>
                    <a:gd name="connsiteY50" fmla="*/ 717876 h 1439777"/>
                    <a:gd name="connsiteX51" fmla="*/ 340184 w 341149"/>
                    <a:gd name="connsiteY51" fmla="*/ 718041 h 1439777"/>
                    <a:gd name="connsiteX52" fmla="*/ 338099 w 341149"/>
                    <a:gd name="connsiteY52" fmla="*/ 617695 h 1439777"/>
                    <a:gd name="connsiteX53" fmla="*/ 308144 w 341149"/>
                    <a:gd name="connsiteY53" fmla="*/ 617366 h 1439777"/>
                    <a:gd name="connsiteX54" fmla="*/ 242609 w 341149"/>
                    <a:gd name="connsiteY54" fmla="*/ 620905 h 1439777"/>
                    <a:gd name="connsiteX55" fmla="*/ 142784 w 341149"/>
                    <a:gd name="connsiteY55" fmla="*/ 623511 h 1439777"/>
                    <a:gd name="connsiteX56" fmla="*/ 135459 w 341149"/>
                    <a:gd name="connsiteY56" fmla="*/ 615610 h 1439777"/>
                    <a:gd name="connsiteX57" fmla="*/ 143360 w 341149"/>
                    <a:gd name="connsiteY57" fmla="*/ 608286 h 1439777"/>
                    <a:gd name="connsiteX58" fmla="*/ 229222 w 341149"/>
                    <a:gd name="connsiteY58" fmla="*/ 605295 h 1439777"/>
                    <a:gd name="connsiteX59" fmla="*/ 287241 w 341149"/>
                    <a:gd name="connsiteY59" fmla="*/ 602635 h 1439777"/>
                    <a:gd name="connsiteX60" fmla="*/ 337798 w 341149"/>
                    <a:gd name="connsiteY60" fmla="*/ 603896 h 1439777"/>
                    <a:gd name="connsiteX61" fmla="*/ 335439 w 341149"/>
                    <a:gd name="connsiteY61" fmla="*/ 517294 h 1439777"/>
                    <a:gd name="connsiteX62" fmla="*/ 283455 w 341149"/>
                    <a:gd name="connsiteY62" fmla="*/ 518117 h 1439777"/>
                    <a:gd name="connsiteX63" fmla="*/ 229140 w 341149"/>
                    <a:gd name="connsiteY63" fmla="*/ 518199 h 1439777"/>
                    <a:gd name="connsiteX64" fmla="*/ 221404 w 341149"/>
                    <a:gd name="connsiteY64" fmla="*/ 510710 h 1439777"/>
                    <a:gd name="connsiteX65" fmla="*/ 228893 w 341149"/>
                    <a:gd name="connsiteY65" fmla="*/ 502974 h 1439777"/>
                    <a:gd name="connsiteX66" fmla="*/ 283373 w 341149"/>
                    <a:gd name="connsiteY66" fmla="*/ 501712 h 1439777"/>
                    <a:gd name="connsiteX67" fmla="*/ 335055 w 341149"/>
                    <a:gd name="connsiteY67" fmla="*/ 503880 h 1439777"/>
                    <a:gd name="connsiteX68" fmla="*/ 332805 w 341149"/>
                    <a:gd name="connsiteY68" fmla="*/ 422654 h 1439777"/>
                    <a:gd name="connsiteX69" fmla="*/ 271769 w 341149"/>
                    <a:gd name="connsiteY69" fmla="*/ 422297 h 1439777"/>
                    <a:gd name="connsiteX70" fmla="*/ 194877 w 341149"/>
                    <a:gd name="connsiteY70" fmla="*/ 422626 h 1439777"/>
                    <a:gd name="connsiteX71" fmla="*/ 129452 w 341149"/>
                    <a:gd name="connsiteY71" fmla="*/ 425863 h 1439777"/>
                    <a:gd name="connsiteX72" fmla="*/ 121057 w 341149"/>
                    <a:gd name="connsiteY72" fmla="*/ 419087 h 1439777"/>
                    <a:gd name="connsiteX73" fmla="*/ 127833 w 341149"/>
                    <a:gd name="connsiteY73" fmla="*/ 410720 h 1439777"/>
                    <a:gd name="connsiteX74" fmla="*/ 216658 w 341149"/>
                    <a:gd name="connsiteY74" fmla="*/ 405947 h 1439777"/>
                    <a:gd name="connsiteX75" fmla="*/ 269766 w 341149"/>
                    <a:gd name="connsiteY75" fmla="*/ 406496 h 1439777"/>
                    <a:gd name="connsiteX76" fmla="*/ 332421 w 341149"/>
                    <a:gd name="connsiteY76" fmla="*/ 408883 h 1439777"/>
                    <a:gd name="connsiteX77" fmla="*/ 330089 w 341149"/>
                    <a:gd name="connsiteY77" fmla="*/ 306314 h 1439777"/>
                    <a:gd name="connsiteX78" fmla="*/ 270479 w 341149"/>
                    <a:gd name="connsiteY78" fmla="*/ 306424 h 1439777"/>
                    <a:gd name="connsiteX79" fmla="*/ 227878 w 341149"/>
                    <a:gd name="connsiteY79" fmla="*/ 305875 h 1439777"/>
                    <a:gd name="connsiteX80" fmla="*/ 201653 w 341149"/>
                    <a:gd name="connsiteY80" fmla="*/ 307439 h 1439777"/>
                    <a:gd name="connsiteX81" fmla="*/ 193149 w 341149"/>
                    <a:gd name="connsiteY81" fmla="*/ 300828 h 1439777"/>
                    <a:gd name="connsiteX82" fmla="*/ 199760 w 341149"/>
                    <a:gd name="connsiteY82" fmla="*/ 292324 h 1439777"/>
                    <a:gd name="connsiteX83" fmla="*/ 241072 w 341149"/>
                    <a:gd name="connsiteY83" fmla="*/ 289498 h 1439777"/>
                    <a:gd name="connsiteX84" fmla="*/ 288585 w 341149"/>
                    <a:gd name="connsiteY84" fmla="*/ 291062 h 1439777"/>
                    <a:gd name="connsiteX85" fmla="*/ 329870 w 341149"/>
                    <a:gd name="connsiteY85" fmla="*/ 292818 h 1439777"/>
                    <a:gd name="connsiteX86" fmla="*/ 329157 w 341149"/>
                    <a:gd name="connsiteY86" fmla="*/ 248158 h 1439777"/>
                    <a:gd name="connsiteX87" fmla="*/ 328827 w 341149"/>
                    <a:gd name="connsiteY87" fmla="*/ 203801 h 1439777"/>
                    <a:gd name="connsiteX88" fmla="*/ 306553 w 341149"/>
                    <a:gd name="connsiteY88" fmla="*/ 203691 h 1439777"/>
                    <a:gd name="connsiteX89" fmla="*/ 233803 w 341149"/>
                    <a:gd name="connsiteY89" fmla="*/ 206517 h 1439777"/>
                    <a:gd name="connsiteX90" fmla="*/ 137352 w 341149"/>
                    <a:gd name="connsiteY90" fmla="*/ 201744 h 1439777"/>
                    <a:gd name="connsiteX91" fmla="*/ 96615 w 341149"/>
                    <a:gd name="connsiteY91" fmla="*/ 202128 h 1439777"/>
                    <a:gd name="connsiteX92" fmla="*/ 88523 w 341149"/>
                    <a:gd name="connsiteY92" fmla="*/ 195022 h 1439777"/>
                    <a:gd name="connsiteX93" fmla="*/ 95628 w 341149"/>
                    <a:gd name="connsiteY93" fmla="*/ 186930 h 1439777"/>
                    <a:gd name="connsiteX94" fmla="*/ 151644 w 341149"/>
                    <a:gd name="connsiteY94" fmla="*/ 186162 h 1439777"/>
                    <a:gd name="connsiteX95" fmla="*/ 234297 w 341149"/>
                    <a:gd name="connsiteY95" fmla="*/ 190414 h 1439777"/>
                    <a:gd name="connsiteX96" fmla="*/ 306361 w 341149"/>
                    <a:gd name="connsiteY96" fmla="*/ 189482 h 1439777"/>
                    <a:gd name="connsiteX97" fmla="*/ 328772 w 341149"/>
                    <a:gd name="connsiteY97" fmla="*/ 190277 h 1439777"/>
                    <a:gd name="connsiteX98" fmla="*/ 329431 w 341149"/>
                    <a:gd name="connsiteY98" fmla="*/ 91192 h 1439777"/>
                    <a:gd name="connsiteX99" fmla="*/ 327675 w 341149"/>
                    <a:gd name="connsiteY99" fmla="*/ 91494 h 1439777"/>
                    <a:gd name="connsiteX100" fmla="*/ 246175 w 341149"/>
                    <a:gd name="connsiteY100" fmla="*/ 90479 h 1439777"/>
                    <a:gd name="connsiteX101" fmla="*/ 164702 w 341149"/>
                    <a:gd name="connsiteY101" fmla="*/ 85404 h 1439777"/>
                    <a:gd name="connsiteX102" fmla="*/ 157652 w 341149"/>
                    <a:gd name="connsiteY102" fmla="*/ 77257 h 1439777"/>
                    <a:gd name="connsiteX103" fmla="*/ 165799 w 341149"/>
                    <a:gd name="connsiteY103" fmla="*/ 70207 h 1439777"/>
                    <a:gd name="connsiteX104" fmla="*/ 328032 w 341149"/>
                    <a:gd name="connsiteY104" fmla="*/ 78300 h 1439777"/>
                    <a:gd name="connsiteX105" fmla="*/ 329596 w 341149"/>
                    <a:gd name="connsiteY105" fmla="*/ 78656 h 1439777"/>
                    <a:gd name="connsiteX106" fmla="*/ 331324 w 341149"/>
                    <a:gd name="connsiteY106" fmla="*/ 10241 h 1439777"/>
                    <a:gd name="connsiteX107" fmla="*/ 296513 w 341149"/>
                    <a:gd name="connsiteY107" fmla="*/ 8348 h 1439777"/>
                    <a:gd name="connsiteX108" fmla="*/ 200116 w 341149"/>
                    <a:gd name="connsiteY108" fmla="*/ 6976 h 1439777"/>
                    <a:gd name="connsiteX109" fmla="*/ 76261 w 341149"/>
                    <a:gd name="connsiteY109" fmla="*/ 63 h 1439777"/>
                    <a:gd name="connsiteX110" fmla="*/ 0 w 341149"/>
                    <a:gd name="connsiteY110" fmla="*/ 5906 h 1439777"/>
                    <a:gd name="connsiteX111" fmla="*/ 9848 w 341149"/>
                    <a:gd name="connsiteY111" fmla="*/ 694313 h 1439777"/>
                    <a:gd name="connsiteX112" fmla="*/ 14429 w 341149"/>
                    <a:gd name="connsiteY112" fmla="*/ 1156514 h 1439777"/>
                    <a:gd name="connsiteX113" fmla="*/ 22769 w 341149"/>
                    <a:gd name="connsiteY113" fmla="*/ 1439777 h 1439777"/>
                    <a:gd name="connsiteX114" fmla="*/ 168378 w 341149"/>
                    <a:gd name="connsiteY114" fmla="*/ 1434455 h 1439777"/>
                    <a:gd name="connsiteX115" fmla="*/ 269711 w 341149"/>
                    <a:gd name="connsiteY115" fmla="*/ 1431410 h 14397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</a:cxnLst>
                  <a:rect l="l" t="t" r="r" b="b"/>
                  <a:pathLst>
                    <a:path w="341149" h="1439777">
                      <a:moveTo>
                        <a:pt x="269711" y="1431410"/>
                      </a:moveTo>
                      <a:cubicBezTo>
                        <a:pt x="287926" y="1430725"/>
                        <a:pt x="306525" y="1429929"/>
                        <a:pt x="325508" y="1428914"/>
                      </a:cubicBezTo>
                      <a:cubicBezTo>
                        <a:pt x="325179" y="1389028"/>
                        <a:pt x="325536" y="1349279"/>
                        <a:pt x="326413" y="1309612"/>
                      </a:cubicBezTo>
                      <a:cubicBezTo>
                        <a:pt x="326496" y="1305772"/>
                        <a:pt x="326633" y="1301959"/>
                        <a:pt x="326743" y="1298146"/>
                      </a:cubicBezTo>
                      <a:cubicBezTo>
                        <a:pt x="305208" y="1298310"/>
                        <a:pt x="282220" y="1298200"/>
                        <a:pt x="258848" y="1297460"/>
                      </a:cubicBezTo>
                      <a:cubicBezTo>
                        <a:pt x="233337" y="1296637"/>
                        <a:pt x="207550" y="1295019"/>
                        <a:pt x="183109" y="1294305"/>
                      </a:cubicBezTo>
                      <a:cubicBezTo>
                        <a:pt x="178911" y="1294223"/>
                        <a:pt x="175565" y="1290712"/>
                        <a:pt x="175647" y="1286514"/>
                      </a:cubicBezTo>
                      <a:cubicBezTo>
                        <a:pt x="175729" y="1282317"/>
                        <a:pt x="179213" y="1278971"/>
                        <a:pt x="183438" y="1279053"/>
                      </a:cubicBezTo>
                      <a:cubicBezTo>
                        <a:pt x="203134" y="1279300"/>
                        <a:pt x="223735" y="1279656"/>
                        <a:pt x="244309" y="1280452"/>
                      </a:cubicBezTo>
                      <a:cubicBezTo>
                        <a:pt x="256517" y="1280918"/>
                        <a:pt x="268696" y="1281522"/>
                        <a:pt x="280712" y="1282153"/>
                      </a:cubicBezTo>
                      <a:cubicBezTo>
                        <a:pt x="296704" y="1283003"/>
                        <a:pt x="312204" y="1283881"/>
                        <a:pt x="327127" y="1284512"/>
                      </a:cubicBezTo>
                      <a:cubicBezTo>
                        <a:pt x="328169" y="1245970"/>
                        <a:pt x="329513" y="1207455"/>
                        <a:pt x="331049" y="1168996"/>
                      </a:cubicBezTo>
                      <a:cubicBezTo>
                        <a:pt x="324548" y="1169600"/>
                        <a:pt x="318294" y="1170121"/>
                        <a:pt x="312286" y="1170532"/>
                      </a:cubicBezTo>
                      <a:cubicBezTo>
                        <a:pt x="304056" y="1171053"/>
                        <a:pt x="296156" y="1171520"/>
                        <a:pt x="288118" y="1171958"/>
                      </a:cubicBezTo>
                      <a:cubicBezTo>
                        <a:pt x="276871" y="1172562"/>
                        <a:pt x="265350" y="1173029"/>
                        <a:pt x="252347" y="1174564"/>
                      </a:cubicBezTo>
                      <a:cubicBezTo>
                        <a:pt x="248177" y="1175113"/>
                        <a:pt x="244337" y="1172206"/>
                        <a:pt x="243788" y="1168036"/>
                      </a:cubicBezTo>
                      <a:cubicBezTo>
                        <a:pt x="243240" y="1163866"/>
                        <a:pt x="246147" y="1160026"/>
                        <a:pt x="250317" y="1159477"/>
                      </a:cubicBezTo>
                      <a:cubicBezTo>
                        <a:pt x="263046" y="1157529"/>
                        <a:pt x="274430" y="1156240"/>
                        <a:pt x="285512" y="1155636"/>
                      </a:cubicBezTo>
                      <a:cubicBezTo>
                        <a:pt x="292535" y="1155253"/>
                        <a:pt x="299448" y="1155115"/>
                        <a:pt x="306553" y="1155088"/>
                      </a:cubicBezTo>
                      <a:cubicBezTo>
                        <a:pt x="314508" y="1155033"/>
                        <a:pt x="322820" y="1155170"/>
                        <a:pt x="331626" y="1155143"/>
                      </a:cubicBezTo>
                      <a:cubicBezTo>
                        <a:pt x="333162" y="1117259"/>
                        <a:pt x="334725" y="1079403"/>
                        <a:pt x="336207" y="1041492"/>
                      </a:cubicBezTo>
                      <a:cubicBezTo>
                        <a:pt x="316895" y="1042205"/>
                        <a:pt x="297720" y="1043357"/>
                        <a:pt x="278599" y="1044674"/>
                      </a:cubicBezTo>
                      <a:cubicBezTo>
                        <a:pt x="265322" y="1045606"/>
                        <a:pt x="252045" y="1046594"/>
                        <a:pt x="238741" y="1047636"/>
                      </a:cubicBezTo>
                      <a:cubicBezTo>
                        <a:pt x="218907" y="1049173"/>
                        <a:pt x="198992" y="1050709"/>
                        <a:pt x="178911" y="1052629"/>
                      </a:cubicBezTo>
                      <a:cubicBezTo>
                        <a:pt x="174742" y="1053069"/>
                        <a:pt x="170984" y="1050023"/>
                        <a:pt x="170545" y="1045826"/>
                      </a:cubicBezTo>
                      <a:cubicBezTo>
                        <a:pt x="170106" y="1041629"/>
                        <a:pt x="173151" y="1037899"/>
                        <a:pt x="177348" y="1037459"/>
                      </a:cubicBezTo>
                      <a:cubicBezTo>
                        <a:pt x="205411" y="1034332"/>
                        <a:pt x="233117" y="1031232"/>
                        <a:pt x="260906" y="1029532"/>
                      </a:cubicBezTo>
                      <a:cubicBezTo>
                        <a:pt x="286061" y="1027995"/>
                        <a:pt x="311271" y="1027639"/>
                        <a:pt x="336700" y="1027831"/>
                      </a:cubicBezTo>
                      <a:cubicBezTo>
                        <a:pt x="337551" y="1004815"/>
                        <a:pt x="338319" y="981772"/>
                        <a:pt x="339005" y="958729"/>
                      </a:cubicBezTo>
                      <a:lnTo>
                        <a:pt x="247217" y="964243"/>
                      </a:lnTo>
                      <a:cubicBezTo>
                        <a:pt x="243020" y="964573"/>
                        <a:pt x="239344" y="961445"/>
                        <a:pt x="239015" y="957248"/>
                      </a:cubicBezTo>
                      <a:cubicBezTo>
                        <a:pt x="238686" y="953051"/>
                        <a:pt x="241813" y="949375"/>
                        <a:pt x="245983" y="949046"/>
                      </a:cubicBezTo>
                      <a:cubicBezTo>
                        <a:pt x="264033" y="947373"/>
                        <a:pt x="279422" y="945809"/>
                        <a:pt x="294839" y="945206"/>
                      </a:cubicBezTo>
                      <a:cubicBezTo>
                        <a:pt x="308967" y="944657"/>
                        <a:pt x="323204" y="944904"/>
                        <a:pt x="339416" y="945151"/>
                      </a:cubicBezTo>
                      <a:cubicBezTo>
                        <a:pt x="340376" y="908886"/>
                        <a:pt x="340925" y="872511"/>
                        <a:pt x="341007" y="836081"/>
                      </a:cubicBezTo>
                      <a:cubicBezTo>
                        <a:pt x="328032" y="836437"/>
                        <a:pt x="315852" y="837123"/>
                        <a:pt x="304084" y="837919"/>
                      </a:cubicBezTo>
                      <a:cubicBezTo>
                        <a:pt x="290450" y="838824"/>
                        <a:pt x="277337" y="840004"/>
                        <a:pt x="264006" y="841101"/>
                      </a:cubicBezTo>
                      <a:cubicBezTo>
                        <a:pt x="244831" y="842665"/>
                        <a:pt x="225272" y="844091"/>
                        <a:pt x="203381" y="845408"/>
                      </a:cubicBezTo>
                      <a:cubicBezTo>
                        <a:pt x="199184" y="845710"/>
                        <a:pt x="195535" y="842528"/>
                        <a:pt x="195261" y="838331"/>
                      </a:cubicBezTo>
                      <a:cubicBezTo>
                        <a:pt x="194959" y="834134"/>
                        <a:pt x="198114" y="830485"/>
                        <a:pt x="202311" y="830183"/>
                      </a:cubicBezTo>
                      <a:cubicBezTo>
                        <a:pt x="220828" y="828675"/>
                        <a:pt x="237643" y="826836"/>
                        <a:pt x="254020" y="825410"/>
                      </a:cubicBezTo>
                      <a:cubicBezTo>
                        <a:pt x="265706" y="824395"/>
                        <a:pt x="277146" y="823572"/>
                        <a:pt x="288804" y="822996"/>
                      </a:cubicBezTo>
                      <a:cubicBezTo>
                        <a:pt x="305428" y="822200"/>
                        <a:pt x="322491" y="822063"/>
                        <a:pt x="341090" y="822530"/>
                      </a:cubicBezTo>
                      <a:cubicBezTo>
                        <a:pt x="341090" y="817921"/>
                        <a:pt x="341172" y="813340"/>
                        <a:pt x="341144" y="808731"/>
                      </a:cubicBezTo>
                      <a:cubicBezTo>
                        <a:pt x="341062" y="783110"/>
                        <a:pt x="340788" y="757489"/>
                        <a:pt x="340431" y="731867"/>
                      </a:cubicBezTo>
                      <a:cubicBezTo>
                        <a:pt x="331049" y="732470"/>
                        <a:pt x="322353" y="733046"/>
                        <a:pt x="313877" y="733458"/>
                      </a:cubicBezTo>
                      <a:cubicBezTo>
                        <a:pt x="302218" y="734034"/>
                        <a:pt x="291026" y="734500"/>
                        <a:pt x="279230" y="735323"/>
                      </a:cubicBezTo>
                      <a:cubicBezTo>
                        <a:pt x="269986" y="735954"/>
                        <a:pt x="260330" y="736640"/>
                        <a:pt x="249741" y="737874"/>
                      </a:cubicBezTo>
                      <a:cubicBezTo>
                        <a:pt x="245571" y="738423"/>
                        <a:pt x="241731" y="735488"/>
                        <a:pt x="241182" y="731346"/>
                      </a:cubicBezTo>
                      <a:cubicBezTo>
                        <a:pt x="240633" y="727176"/>
                        <a:pt x="243569" y="723335"/>
                        <a:pt x="247711" y="722787"/>
                      </a:cubicBezTo>
                      <a:cubicBezTo>
                        <a:pt x="266420" y="720044"/>
                        <a:pt x="282330" y="718371"/>
                        <a:pt x="298296" y="717876"/>
                      </a:cubicBezTo>
                      <a:cubicBezTo>
                        <a:pt x="311655" y="717465"/>
                        <a:pt x="325097" y="717849"/>
                        <a:pt x="340184" y="718041"/>
                      </a:cubicBezTo>
                      <a:cubicBezTo>
                        <a:pt x="339636" y="684602"/>
                        <a:pt x="338950" y="651135"/>
                        <a:pt x="338099" y="617695"/>
                      </a:cubicBezTo>
                      <a:cubicBezTo>
                        <a:pt x="328114" y="617311"/>
                        <a:pt x="318129" y="617174"/>
                        <a:pt x="308144" y="617366"/>
                      </a:cubicBezTo>
                      <a:cubicBezTo>
                        <a:pt x="286280" y="617777"/>
                        <a:pt x="264445" y="619478"/>
                        <a:pt x="242609" y="620905"/>
                      </a:cubicBezTo>
                      <a:cubicBezTo>
                        <a:pt x="209306" y="623099"/>
                        <a:pt x="176004" y="624937"/>
                        <a:pt x="142784" y="623511"/>
                      </a:cubicBezTo>
                      <a:cubicBezTo>
                        <a:pt x="138587" y="623346"/>
                        <a:pt x="135295" y="619807"/>
                        <a:pt x="135459" y="615610"/>
                      </a:cubicBezTo>
                      <a:cubicBezTo>
                        <a:pt x="135624" y="611413"/>
                        <a:pt x="139162" y="608121"/>
                        <a:pt x="143360" y="608286"/>
                      </a:cubicBezTo>
                      <a:cubicBezTo>
                        <a:pt x="171971" y="609136"/>
                        <a:pt x="200583" y="607079"/>
                        <a:pt x="229222" y="605295"/>
                      </a:cubicBezTo>
                      <a:cubicBezTo>
                        <a:pt x="248561" y="604088"/>
                        <a:pt x="267901" y="603019"/>
                        <a:pt x="287241" y="602635"/>
                      </a:cubicBezTo>
                      <a:cubicBezTo>
                        <a:pt x="304111" y="602306"/>
                        <a:pt x="320954" y="602635"/>
                        <a:pt x="337798" y="603896"/>
                      </a:cubicBezTo>
                      <a:cubicBezTo>
                        <a:pt x="337057" y="575038"/>
                        <a:pt x="336262" y="546152"/>
                        <a:pt x="335439" y="517294"/>
                      </a:cubicBezTo>
                      <a:cubicBezTo>
                        <a:pt x="318239" y="517239"/>
                        <a:pt x="300874" y="517897"/>
                        <a:pt x="283455" y="518117"/>
                      </a:cubicBezTo>
                      <a:cubicBezTo>
                        <a:pt x="265267" y="518363"/>
                        <a:pt x="247080" y="518117"/>
                        <a:pt x="229140" y="518199"/>
                      </a:cubicBezTo>
                      <a:cubicBezTo>
                        <a:pt x="224942" y="518281"/>
                        <a:pt x="221458" y="514907"/>
                        <a:pt x="221404" y="510710"/>
                      </a:cubicBezTo>
                      <a:cubicBezTo>
                        <a:pt x="221321" y="506513"/>
                        <a:pt x="224695" y="503029"/>
                        <a:pt x="228893" y="502974"/>
                      </a:cubicBezTo>
                      <a:cubicBezTo>
                        <a:pt x="246888" y="502481"/>
                        <a:pt x="265130" y="501630"/>
                        <a:pt x="283373" y="501712"/>
                      </a:cubicBezTo>
                      <a:cubicBezTo>
                        <a:pt x="300710" y="501795"/>
                        <a:pt x="317964" y="502782"/>
                        <a:pt x="335055" y="503880"/>
                      </a:cubicBezTo>
                      <a:cubicBezTo>
                        <a:pt x="334286" y="476804"/>
                        <a:pt x="333518" y="449729"/>
                        <a:pt x="332805" y="422654"/>
                      </a:cubicBezTo>
                      <a:cubicBezTo>
                        <a:pt x="313603" y="422516"/>
                        <a:pt x="292919" y="422406"/>
                        <a:pt x="271769" y="422297"/>
                      </a:cubicBezTo>
                      <a:cubicBezTo>
                        <a:pt x="246147" y="422160"/>
                        <a:pt x="219868" y="422105"/>
                        <a:pt x="194877" y="422626"/>
                      </a:cubicBezTo>
                      <a:cubicBezTo>
                        <a:pt x="171368" y="423120"/>
                        <a:pt x="149011" y="423943"/>
                        <a:pt x="129452" y="425863"/>
                      </a:cubicBezTo>
                      <a:cubicBezTo>
                        <a:pt x="125254" y="426302"/>
                        <a:pt x="121524" y="423284"/>
                        <a:pt x="121057" y="419087"/>
                      </a:cubicBezTo>
                      <a:cubicBezTo>
                        <a:pt x="120618" y="414918"/>
                        <a:pt x="123636" y="411159"/>
                        <a:pt x="127833" y="410720"/>
                      </a:cubicBezTo>
                      <a:cubicBezTo>
                        <a:pt x="153784" y="407785"/>
                        <a:pt x="184645" y="406221"/>
                        <a:pt x="216658" y="405947"/>
                      </a:cubicBezTo>
                      <a:cubicBezTo>
                        <a:pt x="234214" y="405783"/>
                        <a:pt x="252155" y="406030"/>
                        <a:pt x="269766" y="406496"/>
                      </a:cubicBezTo>
                      <a:cubicBezTo>
                        <a:pt x="291492" y="407045"/>
                        <a:pt x="312725" y="408005"/>
                        <a:pt x="332421" y="408883"/>
                      </a:cubicBezTo>
                      <a:cubicBezTo>
                        <a:pt x="331516" y="374702"/>
                        <a:pt x="330720" y="340494"/>
                        <a:pt x="330089" y="306314"/>
                      </a:cubicBezTo>
                      <a:cubicBezTo>
                        <a:pt x="310338" y="307219"/>
                        <a:pt x="290395" y="306945"/>
                        <a:pt x="270479" y="306424"/>
                      </a:cubicBezTo>
                      <a:cubicBezTo>
                        <a:pt x="256242" y="306068"/>
                        <a:pt x="242005" y="305519"/>
                        <a:pt x="227878" y="305875"/>
                      </a:cubicBezTo>
                      <a:cubicBezTo>
                        <a:pt x="219099" y="306095"/>
                        <a:pt x="210349" y="306506"/>
                        <a:pt x="201653" y="307439"/>
                      </a:cubicBezTo>
                      <a:cubicBezTo>
                        <a:pt x="197483" y="307960"/>
                        <a:pt x="193670" y="304998"/>
                        <a:pt x="193149" y="300828"/>
                      </a:cubicBezTo>
                      <a:cubicBezTo>
                        <a:pt x="192627" y="296658"/>
                        <a:pt x="195590" y="292845"/>
                        <a:pt x="199760" y="292324"/>
                      </a:cubicBezTo>
                      <a:cubicBezTo>
                        <a:pt x="213421" y="290459"/>
                        <a:pt x="227219" y="289581"/>
                        <a:pt x="241072" y="289498"/>
                      </a:cubicBezTo>
                      <a:cubicBezTo>
                        <a:pt x="256873" y="289416"/>
                        <a:pt x="272729" y="290184"/>
                        <a:pt x="288585" y="291062"/>
                      </a:cubicBezTo>
                      <a:cubicBezTo>
                        <a:pt x="302383" y="291803"/>
                        <a:pt x="316154" y="292681"/>
                        <a:pt x="329870" y="292818"/>
                      </a:cubicBezTo>
                      <a:cubicBezTo>
                        <a:pt x="329623" y="277922"/>
                        <a:pt x="329321" y="263054"/>
                        <a:pt x="329157" y="248158"/>
                      </a:cubicBezTo>
                      <a:cubicBezTo>
                        <a:pt x="328992" y="233373"/>
                        <a:pt x="328910" y="218587"/>
                        <a:pt x="328827" y="203801"/>
                      </a:cubicBezTo>
                      <a:cubicBezTo>
                        <a:pt x="321393" y="203527"/>
                        <a:pt x="313959" y="203472"/>
                        <a:pt x="306553" y="203691"/>
                      </a:cubicBezTo>
                      <a:cubicBezTo>
                        <a:pt x="282303" y="204404"/>
                        <a:pt x="258025" y="206901"/>
                        <a:pt x="233803" y="206517"/>
                      </a:cubicBezTo>
                      <a:cubicBezTo>
                        <a:pt x="201625" y="205529"/>
                        <a:pt x="169502" y="202566"/>
                        <a:pt x="137352" y="201744"/>
                      </a:cubicBezTo>
                      <a:cubicBezTo>
                        <a:pt x="123801" y="201387"/>
                        <a:pt x="110222" y="201359"/>
                        <a:pt x="96615" y="202128"/>
                      </a:cubicBezTo>
                      <a:cubicBezTo>
                        <a:pt x="92418" y="202402"/>
                        <a:pt x="88797" y="199220"/>
                        <a:pt x="88523" y="195022"/>
                      </a:cubicBezTo>
                      <a:cubicBezTo>
                        <a:pt x="88249" y="190826"/>
                        <a:pt x="91431" y="187204"/>
                        <a:pt x="95628" y="186930"/>
                      </a:cubicBezTo>
                      <a:cubicBezTo>
                        <a:pt x="114309" y="185559"/>
                        <a:pt x="132990" y="185504"/>
                        <a:pt x="151644" y="186162"/>
                      </a:cubicBezTo>
                      <a:cubicBezTo>
                        <a:pt x="179186" y="187150"/>
                        <a:pt x="206700" y="189618"/>
                        <a:pt x="234297" y="190414"/>
                      </a:cubicBezTo>
                      <a:cubicBezTo>
                        <a:pt x="258272" y="191429"/>
                        <a:pt x="282330" y="189482"/>
                        <a:pt x="306361" y="189482"/>
                      </a:cubicBezTo>
                      <a:cubicBezTo>
                        <a:pt x="313849" y="189482"/>
                        <a:pt x="321311" y="189783"/>
                        <a:pt x="328772" y="190277"/>
                      </a:cubicBezTo>
                      <a:cubicBezTo>
                        <a:pt x="328663" y="157249"/>
                        <a:pt x="328910" y="124221"/>
                        <a:pt x="329431" y="91192"/>
                      </a:cubicBezTo>
                      <a:cubicBezTo>
                        <a:pt x="328855" y="91330"/>
                        <a:pt x="328306" y="91522"/>
                        <a:pt x="327675" y="91494"/>
                      </a:cubicBezTo>
                      <a:cubicBezTo>
                        <a:pt x="300435" y="91302"/>
                        <a:pt x="273305" y="91412"/>
                        <a:pt x="246175" y="90479"/>
                      </a:cubicBezTo>
                      <a:cubicBezTo>
                        <a:pt x="219044" y="89547"/>
                        <a:pt x="191914" y="87572"/>
                        <a:pt x="164702" y="85404"/>
                      </a:cubicBezTo>
                      <a:cubicBezTo>
                        <a:pt x="160505" y="85103"/>
                        <a:pt x="157350" y="81454"/>
                        <a:pt x="157652" y="77257"/>
                      </a:cubicBezTo>
                      <a:cubicBezTo>
                        <a:pt x="157954" y="73060"/>
                        <a:pt x="161602" y="69905"/>
                        <a:pt x="165799" y="70207"/>
                      </a:cubicBezTo>
                      <a:lnTo>
                        <a:pt x="328032" y="78300"/>
                      </a:lnTo>
                      <a:cubicBezTo>
                        <a:pt x="328608" y="78327"/>
                        <a:pt x="329102" y="78519"/>
                        <a:pt x="329596" y="78656"/>
                      </a:cubicBezTo>
                      <a:cubicBezTo>
                        <a:pt x="330007" y="55833"/>
                        <a:pt x="330556" y="33037"/>
                        <a:pt x="331324" y="10241"/>
                      </a:cubicBezTo>
                      <a:cubicBezTo>
                        <a:pt x="319802" y="9335"/>
                        <a:pt x="308198" y="8705"/>
                        <a:pt x="296513" y="8348"/>
                      </a:cubicBezTo>
                      <a:cubicBezTo>
                        <a:pt x="264362" y="7388"/>
                        <a:pt x="231828" y="7936"/>
                        <a:pt x="200116" y="6976"/>
                      </a:cubicBezTo>
                      <a:cubicBezTo>
                        <a:pt x="160614" y="5467"/>
                        <a:pt x="118067" y="694"/>
                        <a:pt x="76261" y="63"/>
                      </a:cubicBezTo>
                      <a:cubicBezTo>
                        <a:pt x="50228" y="-321"/>
                        <a:pt x="24524" y="969"/>
                        <a:pt x="0" y="5906"/>
                      </a:cubicBezTo>
                      <a:cubicBezTo>
                        <a:pt x="7187" y="235430"/>
                        <a:pt x="8586" y="464871"/>
                        <a:pt x="9848" y="694313"/>
                      </a:cubicBezTo>
                      <a:cubicBezTo>
                        <a:pt x="10699" y="848371"/>
                        <a:pt x="11439" y="1002428"/>
                        <a:pt x="14429" y="1156514"/>
                      </a:cubicBezTo>
                      <a:cubicBezTo>
                        <a:pt x="16267" y="1250908"/>
                        <a:pt x="18873" y="1345328"/>
                        <a:pt x="22769" y="1439777"/>
                      </a:cubicBezTo>
                      <a:cubicBezTo>
                        <a:pt x="73134" y="1437308"/>
                        <a:pt x="120701" y="1435717"/>
                        <a:pt x="168378" y="1434455"/>
                      </a:cubicBezTo>
                      <a:cubicBezTo>
                        <a:pt x="201598" y="1433358"/>
                        <a:pt x="235092" y="1432700"/>
                        <a:pt x="269711" y="143141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66" name="任意多边形: 形状 5465">
                  <a:extLst>
                    <a:ext uri="{FF2B5EF4-FFF2-40B4-BE49-F238E27FC236}">
                      <a16:creationId xmlns:a16="http://schemas.microsoft.com/office/drawing/2014/main" id="{E235556C-91B5-5CFC-F6F3-67168D622C96}"/>
                    </a:ext>
                  </a:extLst>
                </p:cNvPr>
                <p:cNvSpPr/>
                <p:nvPr/>
              </p:nvSpPr>
              <p:spPr>
                <a:xfrm>
                  <a:off x="7390678" y="6069435"/>
                  <a:ext cx="38133" cy="1449232"/>
                </a:xfrm>
                <a:custGeom>
                  <a:avLst/>
                  <a:gdLst>
                    <a:gd name="connsiteX0" fmla="*/ 12128 w 38133"/>
                    <a:gd name="connsiteY0" fmla="*/ 1017562 h 1449232"/>
                    <a:gd name="connsiteX1" fmla="*/ 25049 w 38133"/>
                    <a:gd name="connsiteY1" fmla="*/ 1449233 h 1449232"/>
                    <a:gd name="connsiteX2" fmla="*/ 31194 w 38133"/>
                    <a:gd name="connsiteY2" fmla="*/ 1445310 h 1449232"/>
                    <a:gd name="connsiteX3" fmla="*/ 38134 w 38133"/>
                    <a:gd name="connsiteY3" fmla="*/ 1444981 h 1449232"/>
                    <a:gd name="connsiteX4" fmla="*/ 29795 w 38133"/>
                    <a:gd name="connsiteY4" fmla="*/ 1161718 h 1449232"/>
                    <a:gd name="connsiteX5" fmla="*/ 25213 w 38133"/>
                    <a:gd name="connsiteY5" fmla="*/ 699516 h 1449232"/>
                    <a:gd name="connsiteX6" fmla="*/ 15365 w 38133"/>
                    <a:gd name="connsiteY6" fmla="*/ 11110 h 1449232"/>
                    <a:gd name="connsiteX7" fmla="*/ 11086 w 38133"/>
                    <a:gd name="connsiteY7" fmla="*/ 11878 h 1449232"/>
                    <a:gd name="connsiteX8" fmla="*/ 1978 w 38133"/>
                    <a:gd name="connsiteY8" fmla="*/ 6145 h 1449232"/>
                    <a:gd name="connsiteX9" fmla="*/ 3350 w 38133"/>
                    <a:gd name="connsiteY9" fmla="*/ 0 h 1449232"/>
                    <a:gd name="connsiteX10" fmla="*/ 3 w 38133"/>
                    <a:gd name="connsiteY10" fmla="*/ 6364 h 1449232"/>
                    <a:gd name="connsiteX11" fmla="*/ 8288 w 38133"/>
                    <a:gd name="connsiteY11" fmla="*/ 612940 h 1449232"/>
                    <a:gd name="connsiteX12" fmla="*/ 12128 w 38133"/>
                    <a:gd name="connsiteY12" fmla="*/ 1017562 h 1449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133" h="1449232">
                      <a:moveTo>
                        <a:pt x="12128" y="1017562"/>
                      </a:moveTo>
                      <a:cubicBezTo>
                        <a:pt x="14405" y="1161443"/>
                        <a:pt x="18273" y="1305325"/>
                        <a:pt x="25049" y="1449233"/>
                      </a:cubicBezTo>
                      <a:cubicBezTo>
                        <a:pt x="26311" y="1447038"/>
                        <a:pt x="28505" y="1445447"/>
                        <a:pt x="31194" y="1445310"/>
                      </a:cubicBezTo>
                      <a:cubicBezTo>
                        <a:pt x="33525" y="1445200"/>
                        <a:pt x="35802" y="1445090"/>
                        <a:pt x="38134" y="1444981"/>
                      </a:cubicBezTo>
                      <a:cubicBezTo>
                        <a:pt x="34239" y="1350532"/>
                        <a:pt x="31632" y="1256139"/>
                        <a:pt x="29795" y="1161718"/>
                      </a:cubicBezTo>
                      <a:cubicBezTo>
                        <a:pt x="26804" y="1007632"/>
                        <a:pt x="26064" y="853574"/>
                        <a:pt x="25213" y="699516"/>
                      </a:cubicBezTo>
                      <a:cubicBezTo>
                        <a:pt x="23952" y="470075"/>
                        <a:pt x="22525" y="240633"/>
                        <a:pt x="15365" y="11110"/>
                      </a:cubicBezTo>
                      <a:cubicBezTo>
                        <a:pt x="13939" y="11384"/>
                        <a:pt x="12485" y="11549"/>
                        <a:pt x="11086" y="11878"/>
                      </a:cubicBezTo>
                      <a:cubicBezTo>
                        <a:pt x="6999" y="12811"/>
                        <a:pt x="2884" y="10232"/>
                        <a:pt x="1978" y="6145"/>
                      </a:cubicBezTo>
                      <a:cubicBezTo>
                        <a:pt x="1457" y="3895"/>
                        <a:pt x="2088" y="1728"/>
                        <a:pt x="3350" y="0"/>
                      </a:cubicBezTo>
                      <a:cubicBezTo>
                        <a:pt x="1320" y="1427"/>
                        <a:pt x="-79" y="3703"/>
                        <a:pt x="3" y="6364"/>
                      </a:cubicBezTo>
                      <a:cubicBezTo>
                        <a:pt x="6038" y="208593"/>
                        <a:pt x="7081" y="410767"/>
                        <a:pt x="8288" y="612940"/>
                      </a:cubicBezTo>
                      <a:cubicBezTo>
                        <a:pt x="9083" y="747824"/>
                        <a:pt x="9961" y="882707"/>
                        <a:pt x="12128" y="101756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67" name="任意多边形: 形状 5466">
                  <a:extLst>
                    <a:ext uri="{FF2B5EF4-FFF2-40B4-BE49-F238E27FC236}">
                      <a16:creationId xmlns:a16="http://schemas.microsoft.com/office/drawing/2014/main" id="{7ABB550F-CFC3-EEE6-5DB6-822329172C17}"/>
                    </a:ext>
                  </a:extLst>
                </p:cNvPr>
                <p:cNvSpPr/>
                <p:nvPr/>
              </p:nvSpPr>
              <p:spPr>
                <a:xfrm>
                  <a:off x="7734744" y="6076979"/>
                  <a:ext cx="19795" cy="407255"/>
                </a:xfrm>
                <a:custGeom>
                  <a:avLst/>
                  <a:gdLst>
                    <a:gd name="connsiteX0" fmla="*/ 8603 w 19795"/>
                    <a:gd name="connsiteY0" fmla="*/ 8339 h 407255"/>
                    <a:gd name="connsiteX1" fmla="*/ 2595 w 19795"/>
                    <a:gd name="connsiteY1" fmla="*/ 7900 h 407255"/>
                    <a:gd name="connsiteX2" fmla="*/ 867 w 19795"/>
                    <a:gd name="connsiteY2" fmla="*/ 76316 h 407255"/>
                    <a:gd name="connsiteX3" fmla="*/ 5723 w 19795"/>
                    <a:gd name="connsiteY3" fmla="*/ 82735 h 407255"/>
                    <a:gd name="connsiteX4" fmla="*/ 675 w 19795"/>
                    <a:gd name="connsiteY4" fmla="*/ 88852 h 407255"/>
                    <a:gd name="connsiteX5" fmla="*/ 17 w 19795"/>
                    <a:gd name="connsiteY5" fmla="*/ 187937 h 407255"/>
                    <a:gd name="connsiteX6" fmla="*/ 9316 w 19795"/>
                    <a:gd name="connsiteY6" fmla="*/ 188595 h 407255"/>
                    <a:gd name="connsiteX7" fmla="*/ 15324 w 19795"/>
                    <a:gd name="connsiteY7" fmla="*/ 195755 h 407255"/>
                    <a:gd name="connsiteX8" fmla="*/ 8164 w 19795"/>
                    <a:gd name="connsiteY8" fmla="*/ 201763 h 407255"/>
                    <a:gd name="connsiteX9" fmla="*/ 127 w 19795"/>
                    <a:gd name="connsiteY9" fmla="*/ 201460 h 407255"/>
                    <a:gd name="connsiteX10" fmla="*/ 456 w 19795"/>
                    <a:gd name="connsiteY10" fmla="*/ 245818 h 407255"/>
                    <a:gd name="connsiteX11" fmla="*/ 1169 w 19795"/>
                    <a:gd name="connsiteY11" fmla="*/ 290478 h 407255"/>
                    <a:gd name="connsiteX12" fmla="*/ 6573 w 19795"/>
                    <a:gd name="connsiteY12" fmla="*/ 290532 h 407255"/>
                    <a:gd name="connsiteX13" fmla="*/ 13404 w 19795"/>
                    <a:gd name="connsiteY13" fmla="*/ 296924 h 407255"/>
                    <a:gd name="connsiteX14" fmla="*/ 7012 w 19795"/>
                    <a:gd name="connsiteY14" fmla="*/ 303754 h 407255"/>
                    <a:gd name="connsiteX15" fmla="*/ 1361 w 19795"/>
                    <a:gd name="connsiteY15" fmla="*/ 303974 h 407255"/>
                    <a:gd name="connsiteX16" fmla="*/ 3693 w 19795"/>
                    <a:gd name="connsiteY16" fmla="*/ 406542 h 407255"/>
                    <a:gd name="connsiteX17" fmla="*/ 19795 w 19795"/>
                    <a:gd name="connsiteY17" fmla="*/ 407255 h 407255"/>
                    <a:gd name="connsiteX18" fmla="*/ 16311 w 19795"/>
                    <a:gd name="connsiteY18" fmla="*/ 245626 h 407255"/>
                    <a:gd name="connsiteX19" fmla="*/ 17820 w 19795"/>
                    <a:gd name="connsiteY19" fmla="*/ 5624 h 407255"/>
                    <a:gd name="connsiteX20" fmla="*/ 15543 w 19795"/>
                    <a:gd name="connsiteY20" fmla="*/ 0 h 407255"/>
                    <a:gd name="connsiteX21" fmla="*/ 15790 w 19795"/>
                    <a:gd name="connsiteY21" fmla="*/ 2387 h 407255"/>
                    <a:gd name="connsiteX22" fmla="*/ 8603 w 19795"/>
                    <a:gd name="connsiteY22" fmla="*/ 8339 h 407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9795" h="407255">
                      <a:moveTo>
                        <a:pt x="8603" y="8339"/>
                      </a:moveTo>
                      <a:cubicBezTo>
                        <a:pt x="6600" y="8147"/>
                        <a:pt x="4598" y="8065"/>
                        <a:pt x="2595" y="7900"/>
                      </a:cubicBezTo>
                      <a:cubicBezTo>
                        <a:pt x="1827" y="30696"/>
                        <a:pt x="1279" y="53520"/>
                        <a:pt x="867" y="76316"/>
                      </a:cubicBezTo>
                      <a:cubicBezTo>
                        <a:pt x="3720" y="77111"/>
                        <a:pt x="5805" y="79663"/>
                        <a:pt x="5723" y="82735"/>
                      </a:cubicBezTo>
                      <a:cubicBezTo>
                        <a:pt x="5640" y="85752"/>
                        <a:pt x="3501" y="88166"/>
                        <a:pt x="675" y="88852"/>
                      </a:cubicBezTo>
                      <a:cubicBezTo>
                        <a:pt x="154" y="121881"/>
                        <a:pt x="-66" y="154908"/>
                        <a:pt x="17" y="187937"/>
                      </a:cubicBezTo>
                      <a:cubicBezTo>
                        <a:pt x="3117" y="188129"/>
                        <a:pt x="6217" y="188293"/>
                        <a:pt x="9316" y="188595"/>
                      </a:cubicBezTo>
                      <a:cubicBezTo>
                        <a:pt x="12965" y="188924"/>
                        <a:pt x="15653" y="192134"/>
                        <a:pt x="15324" y="195755"/>
                      </a:cubicBezTo>
                      <a:cubicBezTo>
                        <a:pt x="14995" y="199403"/>
                        <a:pt x="11785" y="202092"/>
                        <a:pt x="8164" y="201763"/>
                      </a:cubicBezTo>
                      <a:cubicBezTo>
                        <a:pt x="5476" y="201570"/>
                        <a:pt x="2788" y="201543"/>
                        <a:pt x="127" y="201460"/>
                      </a:cubicBezTo>
                      <a:cubicBezTo>
                        <a:pt x="209" y="216246"/>
                        <a:pt x="291" y="231032"/>
                        <a:pt x="456" y="245818"/>
                      </a:cubicBezTo>
                      <a:cubicBezTo>
                        <a:pt x="620" y="260714"/>
                        <a:pt x="922" y="275582"/>
                        <a:pt x="1169" y="290478"/>
                      </a:cubicBezTo>
                      <a:cubicBezTo>
                        <a:pt x="2979" y="290505"/>
                        <a:pt x="4790" y="290560"/>
                        <a:pt x="6573" y="290532"/>
                      </a:cubicBezTo>
                      <a:cubicBezTo>
                        <a:pt x="10221" y="290423"/>
                        <a:pt x="13294" y="293276"/>
                        <a:pt x="13404" y="296924"/>
                      </a:cubicBezTo>
                      <a:cubicBezTo>
                        <a:pt x="13513" y="300572"/>
                        <a:pt x="10660" y="303618"/>
                        <a:pt x="7012" y="303754"/>
                      </a:cubicBezTo>
                      <a:cubicBezTo>
                        <a:pt x="5147" y="303864"/>
                        <a:pt x="3254" y="303892"/>
                        <a:pt x="1361" y="303974"/>
                      </a:cubicBezTo>
                      <a:cubicBezTo>
                        <a:pt x="1992" y="338154"/>
                        <a:pt x="2815" y="372362"/>
                        <a:pt x="3693" y="406542"/>
                      </a:cubicBezTo>
                      <a:cubicBezTo>
                        <a:pt x="9179" y="406789"/>
                        <a:pt x="14583" y="407036"/>
                        <a:pt x="19795" y="407255"/>
                      </a:cubicBezTo>
                      <a:cubicBezTo>
                        <a:pt x="18341" y="353379"/>
                        <a:pt x="17052" y="299503"/>
                        <a:pt x="16311" y="245626"/>
                      </a:cubicBezTo>
                      <a:cubicBezTo>
                        <a:pt x="15214" y="165607"/>
                        <a:pt x="15297" y="85615"/>
                        <a:pt x="17820" y="5624"/>
                      </a:cubicBezTo>
                      <a:cubicBezTo>
                        <a:pt x="17902" y="3429"/>
                        <a:pt x="16997" y="1454"/>
                        <a:pt x="15543" y="0"/>
                      </a:cubicBezTo>
                      <a:cubicBezTo>
                        <a:pt x="15763" y="768"/>
                        <a:pt x="15872" y="1563"/>
                        <a:pt x="15790" y="2387"/>
                      </a:cubicBezTo>
                      <a:cubicBezTo>
                        <a:pt x="15488" y="6062"/>
                        <a:pt x="12251" y="8696"/>
                        <a:pt x="8603" y="833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68" name="任意多边形: 形状 5467">
                  <a:extLst>
                    <a:ext uri="{FF2B5EF4-FFF2-40B4-BE49-F238E27FC236}">
                      <a16:creationId xmlns:a16="http://schemas.microsoft.com/office/drawing/2014/main" id="{C4E3DF25-0DE7-C84B-ABCB-4793E2424808}"/>
                    </a:ext>
                  </a:extLst>
                </p:cNvPr>
                <p:cNvSpPr/>
                <p:nvPr/>
              </p:nvSpPr>
              <p:spPr>
                <a:xfrm>
                  <a:off x="7738876" y="6497402"/>
                  <a:ext cx="21177" cy="184205"/>
                </a:xfrm>
                <a:custGeom>
                  <a:avLst/>
                  <a:gdLst>
                    <a:gd name="connsiteX0" fmla="*/ 0 w 21177"/>
                    <a:gd name="connsiteY0" fmla="*/ 0 h 184205"/>
                    <a:gd name="connsiteX1" fmla="*/ 2249 w 21177"/>
                    <a:gd name="connsiteY1" fmla="*/ 81226 h 184205"/>
                    <a:gd name="connsiteX2" fmla="*/ 5239 w 21177"/>
                    <a:gd name="connsiteY2" fmla="*/ 81391 h 184205"/>
                    <a:gd name="connsiteX3" fmla="*/ 11604 w 21177"/>
                    <a:gd name="connsiteY3" fmla="*/ 88249 h 184205"/>
                    <a:gd name="connsiteX4" fmla="*/ 4746 w 21177"/>
                    <a:gd name="connsiteY4" fmla="*/ 94613 h 184205"/>
                    <a:gd name="connsiteX5" fmla="*/ 2633 w 21177"/>
                    <a:gd name="connsiteY5" fmla="*/ 94640 h 184205"/>
                    <a:gd name="connsiteX6" fmla="*/ 4993 w 21177"/>
                    <a:gd name="connsiteY6" fmla="*/ 181243 h 184205"/>
                    <a:gd name="connsiteX7" fmla="*/ 17145 w 21177"/>
                    <a:gd name="connsiteY7" fmla="*/ 182258 h 184205"/>
                    <a:gd name="connsiteX8" fmla="*/ 21177 w 21177"/>
                    <a:gd name="connsiteY8" fmla="*/ 184206 h 184205"/>
                    <a:gd name="connsiteX9" fmla="*/ 16048 w 21177"/>
                    <a:gd name="connsiteY9" fmla="*/ 82 h 184205"/>
                    <a:gd name="connsiteX10" fmla="*/ 16048 w 21177"/>
                    <a:gd name="connsiteY10" fmla="*/ 82 h 184205"/>
                    <a:gd name="connsiteX11" fmla="*/ 0 w 21177"/>
                    <a:gd name="connsiteY11" fmla="*/ 0 h 184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177" h="184205">
                      <a:moveTo>
                        <a:pt x="0" y="0"/>
                      </a:moveTo>
                      <a:cubicBezTo>
                        <a:pt x="741" y="27075"/>
                        <a:pt x="1481" y="54151"/>
                        <a:pt x="2249" y="81226"/>
                      </a:cubicBezTo>
                      <a:cubicBezTo>
                        <a:pt x="3237" y="81281"/>
                        <a:pt x="4252" y="81336"/>
                        <a:pt x="5239" y="81391"/>
                      </a:cubicBezTo>
                      <a:cubicBezTo>
                        <a:pt x="8888" y="81528"/>
                        <a:pt x="11741" y="84600"/>
                        <a:pt x="11604" y="88249"/>
                      </a:cubicBezTo>
                      <a:cubicBezTo>
                        <a:pt x="11467" y="91897"/>
                        <a:pt x="8394" y="94750"/>
                        <a:pt x="4746" y="94613"/>
                      </a:cubicBezTo>
                      <a:cubicBezTo>
                        <a:pt x="4060" y="94613"/>
                        <a:pt x="3347" y="94640"/>
                        <a:pt x="2633" y="94640"/>
                      </a:cubicBezTo>
                      <a:cubicBezTo>
                        <a:pt x="3456" y="123499"/>
                        <a:pt x="4252" y="152385"/>
                        <a:pt x="4993" y="181243"/>
                      </a:cubicBezTo>
                      <a:cubicBezTo>
                        <a:pt x="9053" y="181545"/>
                        <a:pt x="13112" y="181847"/>
                        <a:pt x="17145" y="182258"/>
                      </a:cubicBezTo>
                      <a:cubicBezTo>
                        <a:pt x="18763" y="182395"/>
                        <a:pt x="20108" y="183164"/>
                        <a:pt x="21177" y="184206"/>
                      </a:cubicBezTo>
                      <a:cubicBezTo>
                        <a:pt x="19614" y="122841"/>
                        <a:pt x="17748" y="61475"/>
                        <a:pt x="16048" y="82"/>
                      </a:cubicBezTo>
                      <a:lnTo>
                        <a:pt x="16048" y="82"/>
                      </a:lnTo>
                      <a:cubicBezTo>
                        <a:pt x="10863" y="82"/>
                        <a:pt x="5459" y="27"/>
                        <a:pt x="0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69" name="任意多边形: 形状 5468">
                  <a:extLst>
                    <a:ext uri="{FF2B5EF4-FFF2-40B4-BE49-F238E27FC236}">
                      <a16:creationId xmlns:a16="http://schemas.microsoft.com/office/drawing/2014/main" id="{44EB335F-0C3A-F55E-4E3D-3A37878879A6}"/>
                    </a:ext>
                  </a:extLst>
                </p:cNvPr>
                <p:cNvSpPr/>
                <p:nvPr/>
              </p:nvSpPr>
              <p:spPr>
                <a:xfrm>
                  <a:off x="7733280" y="6690633"/>
                  <a:ext cx="30069" cy="672852"/>
                </a:xfrm>
                <a:custGeom>
                  <a:avLst/>
                  <a:gdLst>
                    <a:gd name="connsiteX0" fmla="*/ 21644 w 30069"/>
                    <a:gd name="connsiteY0" fmla="*/ 2250 h 672852"/>
                    <a:gd name="connsiteX1" fmla="*/ 10918 w 30069"/>
                    <a:gd name="connsiteY1" fmla="*/ 1838 h 672852"/>
                    <a:gd name="connsiteX2" fmla="*/ 13003 w 30069"/>
                    <a:gd name="connsiteY2" fmla="*/ 102184 h 672852"/>
                    <a:gd name="connsiteX3" fmla="*/ 21342 w 30069"/>
                    <a:gd name="connsiteY3" fmla="*/ 102267 h 672852"/>
                    <a:gd name="connsiteX4" fmla="*/ 28145 w 30069"/>
                    <a:gd name="connsiteY4" fmla="*/ 108686 h 672852"/>
                    <a:gd name="connsiteX5" fmla="*/ 21726 w 30069"/>
                    <a:gd name="connsiteY5" fmla="*/ 115489 h 672852"/>
                    <a:gd name="connsiteX6" fmla="*/ 13222 w 30069"/>
                    <a:gd name="connsiteY6" fmla="*/ 116037 h 672852"/>
                    <a:gd name="connsiteX7" fmla="*/ 13936 w 30069"/>
                    <a:gd name="connsiteY7" fmla="*/ 192902 h 672852"/>
                    <a:gd name="connsiteX8" fmla="*/ 13881 w 30069"/>
                    <a:gd name="connsiteY8" fmla="*/ 206700 h 672852"/>
                    <a:gd name="connsiteX9" fmla="*/ 19943 w 30069"/>
                    <a:gd name="connsiteY9" fmla="*/ 206838 h 672852"/>
                    <a:gd name="connsiteX10" fmla="*/ 26499 w 30069"/>
                    <a:gd name="connsiteY10" fmla="*/ 213503 h 672852"/>
                    <a:gd name="connsiteX11" fmla="*/ 19833 w 30069"/>
                    <a:gd name="connsiteY11" fmla="*/ 220059 h 672852"/>
                    <a:gd name="connsiteX12" fmla="*/ 13853 w 30069"/>
                    <a:gd name="connsiteY12" fmla="*/ 220224 h 672852"/>
                    <a:gd name="connsiteX13" fmla="*/ 12262 w 30069"/>
                    <a:gd name="connsiteY13" fmla="*/ 329294 h 672852"/>
                    <a:gd name="connsiteX14" fmla="*/ 16706 w 30069"/>
                    <a:gd name="connsiteY14" fmla="*/ 329349 h 672852"/>
                    <a:gd name="connsiteX15" fmla="*/ 23454 w 30069"/>
                    <a:gd name="connsiteY15" fmla="*/ 335823 h 672852"/>
                    <a:gd name="connsiteX16" fmla="*/ 16980 w 30069"/>
                    <a:gd name="connsiteY16" fmla="*/ 342571 h 672852"/>
                    <a:gd name="connsiteX17" fmla="*/ 11878 w 30069"/>
                    <a:gd name="connsiteY17" fmla="*/ 342873 h 672852"/>
                    <a:gd name="connsiteX18" fmla="*/ 9574 w 30069"/>
                    <a:gd name="connsiteY18" fmla="*/ 411974 h 672852"/>
                    <a:gd name="connsiteX19" fmla="*/ 17831 w 30069"/>
                    <a:gd name="connsiteY19" fmla="*/ 412029 h 672852"/>
                    <a:gd name="connsiteX20" fmla="*/ 24497 w 30069"/>
                    <a:gd name="connsiteY20" fmla="*/ 418585 h 672852"/>
                    <a:gd name="connsiteX21" fmla="*/ 17941 w 30069"/>
                    <a:gd name="connsiteY21" fmla="*/ 425251 h 672852"/>
                    <a:gd name="connsiteX22" fmla="*/ 9053 w 30069"/>
                    <a:gd name="connsiteY22" fmla="*/ 425635 h 672852"/>
                    <a:gd name="connsiteX23" fmla="*/ 4471 w 30069"/>
                    <a:gd name="connsiteY23" fmla="*/ 539286 h 672852"/>
                    <a:gd name="connsiteX24" fmla="*/ 10589 w 30069"/>
                    <a:gd name="connsiteY24" fmla="*/ 539286 h 672852"/>
                    <a:gd name="connsiteX25" fmla="*/ 17557 w 30069"/>
                    <a:gd name="connsiteY25" fmla="*/ 545513 h 672852"/>
                    <a:gd name="connsiteX26" fmla="*/ 11329 w 30069"/>
                    <a:gd name="connsiteY26" fmla="*/ 552481 h 672852"/>
                    <a:gd name="connsiteX27" fmla="*/ 3923 w 30069"/>
                    <a:gd name="connsiteY27" fmla="*/ 553167 h 672852"/>
                    <a:gd name="connsiteX28" fmla="*/ 0 w 30069"/>
                    <a:gd name="connsiteY28" fmla="*/ 668682 h 672852"/>
                    <a:gd name="connsiteX29" fmla="*/ 8038 w 30069"/>
                    <a:gd name="connsiteY29" fmla="*/ 669039 h 672852"/>
                    <a:gd name="connsiteX30" fmla="*/ 13881 w 30069"/>
                    <a:gd name="connsiteY30" fmla="*/ 672852 h 672852"/>
                    <a:gd name="connsiteX31" fmla="*/ 30066 w 30069"/>
                    <a:gd name="connsiteY31" fmla="*/ 192820 h 672852"/>
                    <a:gd name="connsiteX32" fmla="*/ 26938 w 30069"/>
                    <a:gd name="connsiteY32" fmla="*/ 0 h 672852"/>
                    <a:gd name="connsiteX33" fmla="*/ 21644 w 30069"/>
                    <a:gd name="connsiteY33" fmla="*/ 2250 h 672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30069" h="672852">
                      <a:moveTo>
                        <a:pt x="21644" y="2250"/>
                      </a:moveTo>
                      <a:cubicBezTo>
                        <a:pt x="18078" y="2002"/>
                        <a:pt x="14512" y="1948"/>
                        <a:pt x="10918" y="1838"/>
                      </a:cubicBezTo>
                      <a:cubicBezTo>
                        <a:pt x="11741" y="35305"/>
                        <a:pt x="12454" y="68745"/>
                        <a:pt x="13003" y="102184"/>
                      </a:cubicBezTo>
                      <a:cubicBezTo>
                        <a:pt x="15773" y="102212"/>
                        <a:pt x="18462" y="102267"/>
                        <a:pt x="21342" y="102267"/>
                      </a:cubicBezTo>
                      <a:cubicBezTo>
                        <a:pt x="24991" y="102157"/>
                        <a:pt x="28036" y="105037"/>
                        <a:pt x="28145" y="108686"/>
                      </a:cubicBezTo>
                      <a:cubicBezTo>
                        <a:pt x="28255" y="112334"/>
                        <a:pt x="25375" y="115379"/>
                        <a:pt x="21726" y="115489"/>
                      </a:cubicBezTo>
                      <a:cubicBezTo>
                        <a:pt x="18818" y="115681"/>
                        <a:pt x="15993" y="115873"/>
                        <a:pt x="13222" y="116037"/>
                      </a:cubicBezTo>
                      <a:cubicBezTo>
                        <a:pt x="13579" y="141659"/>
                        <a:pt x="13853" y="167280"/>
                        <a:pt x="13936" y="192902"/>
                      </a:cubicBezTo>
                      <a:cubicBezTo>
                        <a:pt x="13963" y="197510"/>
                        <a:pt x="13881" y="202092"/>
                        <a:pt x="13881" y="206700"/>
                      </a:cubicBezTo>
                      <a:cubicBezTo>
                        <a:pt x="15911" y="206755"/>
                        <a:pt x="17858" y="206783"/>
                        <a:pt x="19943" y="206838"/>
                      </a:cubicBezTo>
                      <a:cubicBezTo>
                        <a:pt x="23592" y="206865"/>
                        <a:pt x="26527" y="209855"/>
                        <a:pt x="26499" y="213503"/>
                      </a:cubicBezTo>
                      <a:cubicBezTo>
                        <a:pt x="26472" y="217152"/>
                        <a:pt x="23482" y="220087"/>
                        <a:pt x="19833" y="220059"/>
                      </a:cubicBezTo>
                      <a:cubicBezTo>
                        <a:pt x="17803" y="220087"/>
                        <a:pt x="15828" y="220169"/>
                        <a:pt x="13853" y="220224"/>
                      </a:cubicBezTo>
                      <a:cubicBezTo>
                        <a:pt x="13771" y="256681"/>
                        <a:pt x="13250" y="293029"/>
                        <a:pt x="12262" y="329294"/>
                      </a:cubicBezTo>
                      <a:cubicBezTo>
                        <a:pt x="13743" y="329321"/>
                        <a:pt x="15170" y="329349"/>
                        <a:pt x="16706" y="329349"/>
                      </a:cubicBezTo>
                      <a:cubicBezTo>
                        <a:pt x="20355" y="329266"/>
                        <a:pt x="23372" y="332174"/>
                        <a:pt x="23454" y="335823"/>
                      </a:cubicBezTo>
                      <a:cubicBezTo>
                        <a:pt x="23537" y="339471"/>
                        <a:pt x="20629" y="342489"/>
                        <a:pt x="16980" y="342571"/>
                      </a:cubicBezTo>
                      <a:lnTo>
                        <a:pt x="11878" y="342873"/>
                      </a:lnTo>
                      <a:cubicBezTo>
                        <a:pt x="11220" y="365943"/>
                        <a:pt x="10452" y="388958"/>
                        <a:pt x="9574" y="411974"/>
                      </a:cubicBezTo>
                      <a:cubicBezTo>
                        <a:pt x="12344" y="412001"/>
                        <a:pt x="15088" y="412001"/>
                        <a:pt x="17831" y="412029"/>
                      </a:cubicBezTo>
                      <a:cubicBezTo>
                        <a:pt x="21479" y="412001"/>
                        <a:pt x="24469" y="414936"/>
                        <a:pt x="24497" y="418585"/>
                      </a:cubicBezTo>
                      <a:cubicBezTo>
                        <a:pt x="24524" y="422234"/>
                        <a:pt x="21589" y="425223"/>
                        <a:pt x="17941" y="425251"/>
                      </a:cubicBezTo>
                      <a:cubicBezTo>
                        <a:pt x="14978" y="425333"/>
                        <a:pt x="12043" y="425526"/>
                        <a:pt x="9053" y="425635"/>
                      </a:cubicBezTo>
                      <a:cubicBezTo>
                        <a:pt x="7599" y="463518"/>
                        <a:pt x="6008" y="501402"/>
                        <a:pt x="4471" y="539286"/>
                      </a:cubicBezTo>
                      <a:cubicBezTo>
                        <a:pt x="6529" y="539286"/>
                        <a:pt x="8449" y="539313"/>
                        <a:pt x="10589" y="539286"/>
                      </a:cubicBezTo>
                      <a:cubicBezTo>
                        <a:pt x="14237" y="539094"/>
                        <a:pt x="17365" y="541892"/>
                        <a:pt x="17557" y="545513"/>
                      </a:cubicBezTo>
                      <a:cubicBezTo>
                        <a:pt x="17776" y="549161"/>
                        <a:pt x="14978" y="552289"/>
                        <a:pt x="11329" y="552481"/>
                      </a:cubicBezTo>
                      <a:cubicBezTo>
                        <a:pt x="8751" y="552727"/>
                        <a:pt x="6392" y="552947"/>
                        <a:pt x="3923" y="553167"/>
                      </a:cubicBezTo>
                      <a:cubicBezTo>
                        <a:pt x="2387" y="591626"/>
                        <a:pt x="1042" y="630140"/>
                        <a:pt x="0" y="668682"/>
                      </a:cubicBezTo>
                      <a:cubicBezTo>
                        <a:pt x="2661" y="668792"/>
                        <a:pt x="5432" y="668957"/>
                        <a:pt x="8038" y="669039"/>
                      </a:cubicBezTo>
                      <a:cubicBezTo>
                        <a:pt x="10644" y="669067"/>
                        <a:pt x="12838" y="670630"/>
                        <a:pt x="13881" y="672852"/>
                      </a:cubicBezTo>
                      <a:cubicBezTo>
                        <a:pt x="18846" y="512786"/>
                        <a:pt x="30312" y="353955"/>
                        <a:pt x="30066" y="192820"/>
                      </a:cubicBezTo>
                      <a:cubicBezTo>
                        <a:pt x="29819" y="128547"/>
                        <a:pt x="28557" y="64273"/>
                        <a:pt x="26938" y="0"/>
                      </a:cubicBezTo>
                      <a:cubicBezTo>
                        <a:pt x="25676" y="1509"/>
                        <a:pt x="23784" y="2414"/>
                        <a:pt x="21644" y="225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70" name="任意多边形: 形状 5469">
                  <a:extLst>
                    <a:ext uri="{FF2B5EF4-FFF2-40B4-BE49-F238E27FC236}">
                      <a16:creationId xmlns:a16="http://schemas.microsoft.com/office/drawing/2014/main" id="{36B384B6-4B18-E5B8-7545-C50F9BD42914}"/>
                    </a:ext>
                  </a:extLst>
                </p:cNvPr>
                <p:cNvSpPr/>
                <p:nvPr/>
              </p:nvSpPr>
              <p:spPr>
                <a:xfrm>
                  <a:off x="7731595" y="7369465"/>
                  <a:ext cx="15427" cy="136748"/>
                </a:xfrm>
                <a:custGeom>
                  <a:avLst/>
                  <a:gdLst>
                    <a:gd name="connsiteX0" fmla="*/ 9640 w 15427"/>
                    <a:gd name="connsiteY0" fmla="*/ 3484 h 136748"/>
                    <a:gd name="connsiteX1" fmla="*/ 1355 w 15427"/>
                    <a:gd name="connsiteY1" fmla="*/ 3539 h 136748"/>
                    <a:gd name="connsiteX2" fmla="*/ 1026 w 15427"/>
                    <a:gd name="connsiteY2" fmla="*/ 15005 h 136748"/>
                    <a:gd name="connsiteX3" fmla="*/ 121 w 15427"/>
                    <a:gd name="connsiteY3" fmla="*/ 134308 h 136748"/>
                    <a:gd name="connsiteX4" fmla="*/ 7637 w 15427"/>
                    <a:gd name="connsiteY4" fmla="*/ 133923 h 136748"/>
                    <a:gd name="connsiteX5" fmla="*/ 13371 w 15427"/>
                    <a:gd name="connsiteY5" fmla="*/ 136749 h 136748"/>
                    <a:gd name="connsiteX6" fmla="*/ 14934 w 15427"/>
                    <a:gd name="connsiteY6" fmla="*/ 15362 h 136748"/>
                    <a:gd name="connsiteX7" fmla="*/ 15428 w 15427"/>
                    <a:gd name="connsiteY7" fmla="*/ 0 h 136748"/>
                    <a:gd name="connsiteX8" fmla="*/ 9640 w 15427"/>
                    <a:gd name="connsiteY8" fmla="*/ 3484 h 136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427" h="136748">
                      <a:moveTo>
                        <a:pt x="9640" y="3484"/>
                      </a:moveTo>
                      <a:cubicBezTo>
                        <a:pt x="6952" y="3511"/>
                        <a:pt x="4126" y="3511"/>
                        <a:pt x="1355" y="3539"/>
                      </a:cubicBezTo>
                      <a:cubicBezTo>
                        <a:pt x="1273" y="7380"/>
                        <a:pt x="1136" y="11192"/>
                        <a:pt x="1026" y="15005"/>
                      </a:cubicBezTo>
                      <a:cubicBezTo>
                        <a:pt x="148" y="54672"/>
                        <a:pt x="-208" y="94421"/>
                        <a:pt x="121" y="134308"/>
                      </a:cubicBezTo>
                      <a:cubicBezTo>
                        <a:pt x="2645" y="134170"/>
                        <a:pt x="5114" y="134061"/>
                        <a:pt x="7637" y="133923"/>
                      </a:cubicBezTo>
                      <a:cubicBezTo>
                        <a:pt x="9996" y="133758"/>
                        <a:pt x="12081" y="134939"/>
                        <a:pt x="13371" y="136749"/>
                      </a:cubicBezTo>
                      <a:cubicBezTo>
                        <a:pt x="13233" y="96149"/>
                        <a:pt x="13837" y="55715"/>
                        <a:pt x="14934" y="15362"/>
                      </a:cubicBezTo>
                      <a:cubicBezTo>
                        <a:pt x="15071" y="10232"/>
                        <a:pt x="15291" y="5130"/>
                        <a:pt x="15428" y="0"/>
                      </a:cubicBezTo>
                      <a:cubicBezTo>
                        <a:pt x="14303" y="2057"/>
                        <a:pt x="12164" y="3511"/>
                        <a:pt x="9640" y="348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71" name="任意多边形: 形状 5470">
                  <a:extLst>
                    <a:ext uri="{FF2B5EF4-FFF2-40B4-BE49-F238E27FC236}">
                      <a16:creationId xmlns:a16="http://schemas.microsoft.com/office/drawing/2014/main" id="{64709974-7FB1-B2A3-B024-C986159527ED}"/>
                    </a:ext>
                  </a:extLst>
                </p:cNvPr>
                <p:cNvSpPr/>
                <p:nvPr/>
              </p:nvSpPr>
              <p:spPr>
                <a:xfrm>
                  <a:off x="7414621" y="7503799"/>
                  <a:ext cx="331677" cy="26205"/>
                </a:xfrm>
                <a:custGeom>
                  <a:avLst/>
                  <a:gdLst>
                    <a:gd name="connsiteX0" fmla="*/ 323762 w 331677"/>
                    <a:gd name="connsiteY0" fmla="*/ 12811 h 26205"/>
                    <a:gd name="connsiteX1" fmla="*/ 317095 w 331677"/>
                    <a:gd name="connsiteY1" fmla="*/ 6255 h 26205"/>
                    <a:gd name="connsiteX2" fmla="*/ 317095 w 331677"/>
                    <a:gd name="connsiteY2" fmla="*/ 0 h 26205"/>
                    <a:gd name="connsiteX3" fmla="*/ 261299 w 331677"/>
                    <a:gd name="connsiteY3" fmla="*/ 2497 h 26205"/>
                    <a:gd name="connsiteX4" fmla="*/ 159800 w 331677"/>
                    <a:gd name="connsiteY4" fmla="*/ 5322 h 26205"/>
                    <a:gd name="connsiteX5" fmla="*/ 14191 w 331677"/>
                    <a:gd name="connsiteY5" fmla="*/ 10644 h 26205"/>
                    <a:gd name="connsiteX6" fmla="*/ 14411 w 331677"/>
                    <a:gd name="connsiteY6" fmla="*/ 16075 h 26205"/>
                    <a:gd name="connsiteX7" fmla="*/ 8101 w 331677"/>
                    <a:gd name="connsiteY7" fmla="*/ 22961 h 26205"/>
                    <a:gd name="connsiteX8" fmla="*/ 1189 w 331677"/>
                    <a:gd name="connsiteY8" fmla="*/ 16651 h 26205"/>
                    <a:gd name="connsiteX9" fmla="*/ 1106 w 331677"/>
                    <a:gd name="connsiteY9" fmla="*/ 14869 h 26205"/>
                    <a:gd name="connsiteX10" fmla="*/ 9 w 331677"/>
                    <a:gd name="connsiteY10" fmla="*/ 18928 h 26205"/>
                    <a:gd name="connsiteX11" fmla="*/ 7964 w 331677"/>
                    <a:gd name="connsiteY11" fmla="*/ 26198 h 26205"/>
                    <a:gd name="connsiteX12" fmla="*/ 122136 w 331677"/>
                    <a:gd name="connsiteY12" fmla="*/ 22796 h 26205"/>
                    <a:gd name="connsiteX13" fmla="*/ 198397 w 331677"/>
                    <a:gd name="connsiteY13" fmla="*/ 20355 h 26205"/>
                    <a:gd name="connsiteX14" fmla="*/ 325517 w 331677"/>
                    <a:gd name="connsiteY14" fmla="*/ 12784 h 26205"/>
                    <a:gd name="connsiteX15" fmla="*/ 331662 w 331677"/>
                    <a:gd name="connsiteY15" fmla="*/ 5734 h 26205"/>
                    <a:gd name="connsiteX16" fmla="*/ 330345 w 331677"/>
                    <a:gd name="connsiteY16" fmla="*/ 2387 h 26205"/>
                    <a:gd name="connsiteX17" fmla="*/ 330318 w 331677"/>
                    <a:gd name="connsiteY17" fmla="*/ 6118 h 26205"/>
                    <a:gd name="connsiteX18" fmla="*/ 323762 w 331677"/>
                    <a:gd name="connsiteY18" fmla="*/ 12811 h 26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31677" h="26205">
                      <a:moveTo>
                        <a:pt x="323762" y="12811"/>
                      </a:moveTo>
                      <a:cubicBezTo>
                        <a:pt x="320113" y="12839"/>
                        <a:pt x="317123" y="9903"/>
                        <a:pt x="317095" y="6255"/>
                      </a:cubicBezTo>
                      <a:cubicBezTo>
                        <a:pt x="317068" y="4170"/>
                        <a:pt x="317095" y="2085"/>
                        <a:pt x="317095" y="0"/>
                      </a:cubicBezTo>
                      <a:cubicBezTo>
                        <a:pt x="298112" y="1015"/>
                        <a:pt x="279486" y="1838"/>
                        <a:pt x="261299" y="2497"/>
                      </a:cubicBezTo>
                      <a:cubicBezTo>
                        <a:pt x="226680" y="3786"/>
                        <a:pt x="193213" y="4444"/>
                        <a:pt x="159800" y="5322"/>
                      </a:cubicBezTo>
                      <a:cubicBezTo>
                        <a:pt x="112124" y="6584"/>
                        <a:pt x="64556" y="8175"/>
                        <a:pt x="14191" y="10644"/>
                      </a:cubicBezTo>
                      <a:cubicBezTo>
                        <a:pt x="14274" y="12454"/>
                        <a:pt x="14328" y="14265"/>
                        <a:pt x="14411" y="16075"/>
                      </a:cubicBezTo>
                      <a:cubicBezTo>
                        <a:pt x="14575" y="19724"/>
                        <a:pt x="11750" y="22824"/>
                        <a:pt x="8101" y="22961"/>
                      </a:cubicBezTo>
                      <a:cubicBezTo>
                        <a:pt x="4453" y="23126"/>
                        <a:pt x="1353" y="20300"/>
                        <a:pt x="1189" y="16651"/>
                      </a:cubicBezTo>
                      <a:cubicBezTo>
                        <a:pt x="1161" y="16048"/>
                        <a:pt x="1134" y="15472"/>
                        <a:pt x="1106" y="14869"/>
                      </a:cubicBezTo>
                      <a:cubicBezTo>
                        <a:pt x="420" y="16075"/>
                        <a:pt x="-73" y="17420"/>
                        <a:pt x="9" y="18928"/>
                      </a:cubicBezTo>
                      <a:cubicBezTo>
                        <a:pt x="201" y="23126"/>
                        <a:pt x="3767" y="26390"/>
                        <a:pt x="7964" y="26198"/>
                      </a:cubicBezTo>
                      <a:cubicBezTo>
                        <a:pt x="47357" y="24552"/>
                        <a:pt x="84966" y="23784"/>
                        <a:pt x="122136" y="22796"/>
                      </a:cubicBezTo>
                      <a:cubicBezTo>
                        <a:pt x="147593" y="22110"/>
                        <a:pt x="172858" y="21370"/>
                        <a:pt x="198397" y="20355"/>
                      </a:cubicBezTo>
                      <a:cubicBezTo>
                        <a:pt x="239435" y="18736"/>
                        <a:pt x="281187" y="16323"/>
                        <a:pt x="325517" y="12784"/>
                      </a:cubicBezTo>
                      <a:cubicBezTo>
                        <a:pt x="329166" y="12537"/>
                        <a:pt x="331909" y="9382"/>
                        <a:pt x="331662" y="5734"/>
                      </a:cubicBezTo>
                      <a:cubicBezTo>
                        <a:pt x="331580" y="4444"/>
                        <a:pt x="331031" y="3375"/>
                        <a:pt x="330345" y="2387"/>
                      </a:cubicBezTo>
                      <a:cubicBezTo>
                        <a:pt x="330345" y="3621"/>
                        <a:pt x="330318" y="4883"/>
                        <a:pt x="330318" y="6118"/>
                      </a:cubicBezTo>
                      <a:cubicBezTo>
                        <a:pt x="330373" y="9821"/>
                        <a:pt x="327410" y="12784"/>
                        <a:pt x="323762" y="1281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72" name="任意多边形: 形状 5471">
                  <a:extLst>
                    <a:ext uri="{FF2B5EF4-FFF2-40B4-BE49-F238E27FC236}">
                      <a16:creationId xmlns:a16="http://schemas.microsoft.com/office/drawing/2014/main" id="{BB22B8F4-A564-FDB9-CDA6-272AABDAC665}"/>
                    </a:ext>
                  </a:extLst>
                </p:cNvPr>
                <p:cNvSpPr/>
                <p:nvPr/>
              </p:nvSpPr>
              <p:spPr>
                <a:xfrm>
                  <a:off x="7415727" y="7514471"/>
                  <a:ext cx="13311" cy="12323"/>
                </a:xfrm>
                <a:custGeom>
                  <a:avLst/>
                  <a:gdLst>
                    <a:gd name="connsiteX0" fmla="*/ 6995 w 13311"/>
                    <a:gd name="connsiteY0" fmla="*/ 12317 h 12323"/>
                    <a:gd name="connsiteX1" fmla="*/ 13305 w 13311"/>
                    <a:gd name="connsiteY1" fmla="*/ 5431 h 12323"/>
                    <a:gd name="connsiteX2" fmla="*/ 13085 w 13311"/>
                    <a:gd name="connsiteY2" fmla="*/ 0 h 12323"/>
                    <a:gd name="connsiteX3" fmla="*/ 6145 w 13311"/>
                    <a:gd name="connsiteY3" fmla="*/ 329 h 12323"/>
                    <a:gd name="connsiteX4" fmla="*/ 0 w 13311"/>
                    <a:gd name="connsiteY4" fmla="*/ 4252 h 12323"/>
                    <a:gd name="connsiteX5" fmla="*/ 82 w 13311"/>
                    <a:gd name="connsiteY5" fmla="*/ 6035 h 12323"/>
                    <a:gd name="connsiteX6" fmla="*/ 6995 w 13311"/>
                    <a:gd name="connsiteY6" fmla="*/ 12317 h 12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311" h="12323">
                      <a:moveTo>
                        <a:pt x="6995" y="12317"/>
                      </a:moveTo>
                      <a:cubicBezTo>
                        <a:pt x="10644" y="12152"/>
                        <a:pt x="13469" y="9053"/>
                        <a:pt x="13305" y="5431"/>
                      </a:cubicBezTo>
                      <a:cubicBezTo>
                        <a:pt x="13222" y="3621"/>
                        <a:pt x="13167" y="1810"/>
                        <a:pt x="13085" y="0"/>
                      </a:cubicBezTo>
                      <a:cubicBezTo>
                        <a:pt x="10753" y="110"/>
                        <a:pt x="8504" y="192"/>
                        <a:pt x="6145" y="329"/>
                      </a:cubicBezTo>
                      <a:cubicBezTo>
                        <a:pt x="3456" y="466"/>
                        <a:pt x="1262" y="2057"/>
                        <a:pt x="0" y="4252"/>
                      </a:cubicBezTo>
                      <a:cubicBezTo>
                        <a:pt x="27" y="4856"/>
                        <a:pt x="55" y="5431"/>
                        <a:pt x="82" y="6035"/>
                      </a:cubicBezTo>
                      <a:cubicBezTo>
                        <a:pt x="247" y="9629"/>
                        <a:pt x="3319" y="12482"/>
                        <a:pt x="6995" y="1231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73" name="任意多边形: 形状 5472">
                  <a:extLst>
                    <a:ext uri="{FF2B5EF4-FFF2-40B4-BE49-F238E27FC236}">
                      <a16:creationId xmlns:a16="http://schemas.microsoft.com/office/drawing/2014/main" id="{C624FA98-127A-DF00-BB99-C36EE2C8F8E5}"/>
                    </a:ext>
                  </a:extLst>
                </p:cNvPr>
                <p:cNvSpPr/>
                <p:nvPr/>
              </p:nvSpPr>
              <p:spPr>
                <a:xfrm>
                  <a:off x="7731708" y="7503400"/>
                  <a:ext cx="13257" cy="13210"/>
                </a:xfrm>
                <a:custGeom>
                  <a:avLst/>
                  <a:gdLst>
                    <a:gd name="connsiteX0" fmla="*/ 7524 w 13257"/>
                    <a:gd name="connsiteY0" fmla="*/ 15 h 13210"/>
                    <a:gd name="connsiteX1" fmla="*/ 8 w 13257"/>
                    <a:gd name="connsiteY1" fmla="*/ 399 h 13210"/>
                    <a:gd name="connsiteX2" fmla="*/ 8 w 13257"/>
                    <a:gd name="connsiteY2" fmla="*/ 6654 h 13210"/>
                    <a:gd name="connsiteX3" fmla="*/ 6674 w 13257"/>
                    <a:gd name="connsiteY3" fmla="*/ 13210 h 13210"/>
                    <a:gd name="connsiteX4" fmla="*/ 13230 w 13257"/>
                    <a:gd name="connsiteY4" fmla="*/ 6544 h 13210"/>
                    <a:gd name="connsiteX5" fmla="*/ 13258 w 13257"/>
                    <a:gd name="connsiteY5" fmla="*/ 2813 h 13210"/>
                    <a:gd name="connsiteX6" fmla="*/ 7524 w 13257"/>
                    <a:gd name="connsiteY6" fmla="*/ 15 h 13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257" h="13210">
                      <a:moveTo>
                        <a:pt x="7524" y="15"/>
                      </a:moveTo>
                      <a:cubicBezTo>
                        <a:pt x="4973" y="153"/>
                        <a:pt x="2532" y="262"/>
                        <a:pt x="8" y="399"/>
                      </a:cubicBezTo>
                      <a:cubicBezTo>
                        <a:pt x="35" y="2484"/>
                        <a:pt x="-19" y="4569"/>
                        <a:pt x="8" y="6654"/>
                      </a:cubicBezTo>
                      <a:cubicBezTo>
                        <a:pt x="35" y="10302"/>
                        <a:pt x="3025" y="13238"/>
                        <a:pt x="6674" y="13210"/>
                      </a:cubicBezTo>
                      <a:cubicBezTo>
                        <a:pt x="10322" y="13183"/>
                        <a:pt x="13258" y="10192"/>
                        <a:pt x="13230" y="6544"/>
                      </a:cubicBezTo>
                      <a:cubicBezTo>
                        <a:pt x="13230" y="5310"/>
                        <a:pt x="13258" y="4048"/>
                        <a:pt x="13258" y="2813"/>
                      </a:cubicBezTo>
                      <a:cubicBezTo>
                        <a:pt x="11968" y="1031"/>
                        <a:pt x="9911" y="-149"/>
                        <a:pt x="7524" y="1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74" name="任意多边形: 形状 5473">
                  <a:extLst>
                    <a:ext uri="{FF2B5EF4-FFF2-40B4-BE49-F238E27FC236}">
                      <a16:creationId xmlns:a16="http://schemas.microsoft.com/office/drawing/2014/main" id="{A398C7C2-B0E1-30C2-5A7B-5A4EC70FDFB8}"/>
                    </a:ext>
                  </a:extLst>
                </p:cNvPr>
                <p:cNvSpPr/>
                <p:nvPr/>
              </p:nvSpPr>
              <p:spPr>
                <a:xfrm>
                  <a:off x="7393973" y="6058625"/>
                  <a:ext cx="356423" cy="26282"/>
                </a:xfrm>
                <a:custGeom>
                  <a:avLst/>
                  <a:gdLst>
                    <a:gd name="connsiteX0" fmla="*/ 11906 w 356423"/>
                    <a:gd name="connsiteY0" fmla="*/ 16736 h 26282"/>
                    <a:gd name="connsiteX1" fmla="*/ 12043 w 356423"/>
                    <a:gd name="connsiteY1" fmla="*/ 21948 h 26282"/>
                    <a:gd name="connsiteX2" fmla="*/ 88304 w 356423"/>
                    <a:gd name="connsiteY2" fmla="*/ 16105 h 26282"/>
                    <a:gd name="connsiteX3" fmla="*/ 212159 w 356423"/>
                    <a:gd name="connsiteY3" fmla="*/ 23018 h 26282"/>
                    <a:gd name="connsiteX4" fmla="*/ 308555 w 356423"/>
                    <a:gd name="connsiteY4" fmla="*/ 24389 h 26282"/>
                    <a:gd name="connsiteX5" fmla="*/ 343366 w 356423"/>
                    <a:gd name="connsiteY5" fmla="*/ 26282 h 26282"/>
                    <a:gd name="connsiteX6" fmla="*/ 343449 w 356423"/>
                    <a:gd name="connsiteY6" fmla="*/ 23539 h 26282"/>
                    <a:gd name="connsiteX7" fmla="*/ 351322 w 356423"/>
                    <a:gd name="connsiteY7" fmla="*/ 16187 h 26282"/>
                    <a:gd name="connsiteX8" fmla="*/ 356424 w 356423"/>
                    <a:gd name="connsiteY8" fmla="*/ 18437 h 26282"/>
                    <a:gd name="connsiteX9" fmla="*/ 350746 w 356423"/>
                    <a:gd name="connsiteY9" fmla="*/ 13581 h 26282"/>
                    <a:gd name="connsiteX10" fmla="*/ 309159 w 356423"/>
                    <a:gd name="connsiteY10" fmla="*/ 10290 h 26282"/>
                    <a:gd name="connsiteX11" fmla="*/ 212818 w 356423"/>
                    <a:gd name="connsiteY11" fmla="*/ 7107 h 26282"/>
                    <a:gd name="connsiteX12" fmla="*/ 88523 w 356423"/>
                    <a:gd name="connsiteY12" fmla="*/ 30 h 26282"/>
                    <a:gd name="connsiteX13" fmla="*/ 4389 w 356423"/>
                    <a:gd name="connsiteY13" fmla="*/ 7958 h 26282"/>
                    <a:gd name="connsiteX14" fmla="*/ 0 w 356423"/>
                    <a:gd name="connsiteY14" fmla="*/ 10921 h 26282"/>
                    <a:gd name="connsiteX15" fmla="*/ 4033 w 356423"/>
                    <a:gd name="connsiteY15" fmla="*/ 9439 h 26282"/>
                    <a:gd name="connsiteX16" fmla="*/ 11906 w 356423"/>
                    <a:gd name="connsiteY16" fmla="*/ 16736 h 26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423" h="26282">
                      <a:moveTo>
                        <a:pt x="11906" y="16736"/>
                      </a:moveTo>
                      <a:cubicBezTo>
                        <a:pt x="11960" y="18464"/>
                        <a:pt x="11988" y="20220"/>
                        <a:pt x="12043" y="21948"/>
                      </a:cubicBezTo>
                      <a:cubicBezTo>
                        <a:pt x="36567" y="17010"/>
                        <a:pt x="62271" y="15721"/>
                        <a:pt x="88304" y="16105"/>
                      </a:cubicBezTo>
                      <a:cubicBezTo>
                        <a:pt x="130110" y="16736"/>
                        <a:pt x="172657" y="21482"/>
                        <a:pt x="212159" y="23018"/>
                      </a:cubicBezTo>
                      <a:cubicBezTo>
                        <a:pt x="243871" y="23951"/>
                        <a:pt x="276405" y="23402"/>
                        <a:pt x="308555" y="24389"/>
                      </a:cubicBezTo>
                      <a:cubicBezTo>
                        <a:pt x="320241" y="24746"/>
                        <a:pt x="331845" y="25350"/>
                        <a:pt x="343366" y="26282"/>
                      </a:cubicBezTo>
                      <a:cubicBezTo>
                        <a:pt x="343394" y="25377"/>
                        <a:pt x="343421" y="24444"/>
                        <a:pt x="343449" y="23539"/>
                      </a:cubicBezTo>
                      <a:cubicBezTo>
                        <a:pt x="343586" y="19342"/>
                        <a:pt x="347125" y="16050"/>
                        <a:pt x="351322" y="16187"/>
                      </a:cubicBezTo>
                      <a:cubicBezTo>
                        <a:pt x="353324" y="16270"/>
                        <a:pt x="355107" y="17120"/>
                        <a:pt x="356424" y="18437"/>
                      </a:cubicBezTo>
                      <a:cubicBezTo>
                        <a:pt x="355738" y="15886"/>
                        <a:pt x="353544" y="13856"/>
                        <a:pt x="350746" y="13581"/>
                      </a:cubicBezTo>
                      <a:cubicBezTo>
                        <a:pt x="337030" y="12018"/>
                        <a:pt x="323122" y="11003"/>
                        <a:pt x="309159" y="10290"/>
                      </a:cubicBezTo>
                      <a:cubicBezTo>
                        <a:pt x="277036" y="8643"/>
                        <a:pt x="244501" y="8643"/>
                        <a:pt x="212818" y="7107"/>
                      </a:cubicBezTo>
                      <a:cubicBezTo>
                        <a:pt x="173178" y="5516"/>
                        <a:pt x="130494" y="441"/>
                        <a:pt x="88523" y="30"/>
                      </a:cubicBezTo>
                      <a:cubicBezTo>
                        <a:pt x="59720" y="-272"/>
                        <a:pt x="31300" y="1676"/>
                        <a:pt x="4389" y="7958"/>
                      </a:cubicBezTo>
                      <a:cubicBezTo>
                        <a:pt x="2524" y="8369"/>
                        <a:pt x="1070" y="9494"/>
                        <a:pt x="0" y="10921"/>
                      </a:cubicBezTo>
                      <a:cubicBezTo>
                        <a:pt x="1180" y="10097"/>
                        <a:pt x="2496" y="9494"/>
                        <a:pt x="4033" y="9439"/>
                      </a:cubicBezTo>
                      <a:cubicBezTo>
                        <a:pt x="8257" y="9220"/>
                        <a:pt x="11768" y="12539"/>
                        <a:pt x="11906" y="1673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75" name="任意多边形: 形状 5474">
                  <a:extLst>
                    <a:ext uri="{FF2B5EF4-FFF2-40B4-BE49-F238E27FC236}">
                      <a16:creationId xmlns:a16="http://schemas.microsoft.com/office/drawing/2014/main" id="{26D8F33C-B413-0665-C410-F4D0E611FE1A}"/>
                    </a:ext>
                  </a:extLst>
                </p:cNvPr>
                <p:cNvSpPr/>
                <p:nvPr/>
              </p:nvSpPr>
              <p:spPr>
                <a:xfrm>
                  <a:off x="7737340" y="6074779"/>
                  <a:ext cx="13276" cy="10576"/>
                </a:xfrm>
                <a:custGeom>
                  <a:avLst/>
                  <a:gdLst>
                    <a:gd name="connsiteX0" fmla="*/ 82 w 13276"/>
                    <a:gd name="connsiteY0" fmla="*/ 7358 h 10576"/>
                    <a:gd name="connsiteX1" fmla="*/ 0 w 13276"/>
                    <a:gd name="connsiteY1" fmla="*/ 10101 h 10576"/>
                    <a:gd name="connsiteX2" fmla="*/ 6008 w 13276"/>
                    <a:gd name="connsiteY2" fmla="*/ 10540 h 10576"/>
                    <a:gd name="connsiteX3" fmla="*/ 13250 w 13276"/>
                    <a:gd name="connsiteY3" fmla="*/ 4642 h 10576"/>
                    <a:gd name="connsiteX4" fmla="*/ 13003 w 13276"/>
                    <a:gd name="connsiteY4" fmla="*/ 2256 h 10576"/>
                    <a:gd name="connsiteX5" fmla="*/ 7900 w 13276"/>
                    <a:gd name="connsiteY5" fmla="*/ 6 h 10576"/>
                    <a:gd name="connsiteX6" fmla="*/ 82 w 13276"/>
                    <a:gd name="connsiteY6" fmla="*/ 7358 h 10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276" h="10576">
                      <a:moveTo>
                        <a:pt x="82" y="7358"/>
                      </a:moveTo>
                      <a:cubicBezTo>
                        <a:pt x="55" y="8263"/>
                        <a:pt x="27" y="9196"/>
                        <a:pt x="0" y="10101"/>
                      </a:cubicBezTo>
                      <a:cubicBezTo>
                        <a:pt x="2002" y="10265"/>
                        <a:pt x="4032" y="10348"/>
                        <a:pt x="6008" y="10540"/>
                      </a:cubicBezTo>
                      <a:cubicBezTo>
                        <a:pt x="9628" y="10924"/>
                        <a:pt x="12893" y="8263"/>
                        <a:pt x="13250" y="4642"/>
                      </a:cubicBezTo>
                      <a:cubicBezTo>
                        <a:pt x="13332" y="3819"/>
                        <a:pt x="13222" y="3024"/>
                        <a:pt x="13003" y="2256"/>
                      </a:cubicBezTo>
                      <a:cubicBezTo>
                        <a:pt x="11686" y="939"/>
                        <a:pt x="9930" y="61"/>
                        <a:pt x="7900" y="6"/>
                      </a:cubicBezTo>
                      <a:cubicBezTo>
                        <a:pt x="3731" y="-159"/>
                        <a:pt x="219" y="3133"/>
                        <a:pt x="82" y="735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76" name="任意多边形: 形状 5475">
                  <a:extLst>
                    <a:ext uri="{FF2B5EF4-FFF2-40B4-BE49-F238E27FC236}">
                      <a16:creationId xmlns:a16="http://schemas.microsoft.com/office/drawing/2014/main" id="{0CEEEE1C-8315-5256-BE3E-89079C045F85}"/>
                    </a:ext>
                  </a:extLst>
                </p:cNvPr>
                <p:cNvSpPr/>
                <p:nvPr/>
              </p:nvSpPr>
              <p:spPr>
                <a:xfrm>
                  <a:off x="7563620" y="6144853"/>
                  <a:ext cx="171963" cy="21309"/>
                </a:xfrm>
                <a:custGeom>
                  <a:avLst/>
                  <a:gdLst>
                    <a:gd name="connsiteX0" fmla="*/ 8167 w 171963"/>
                    <a:gd name="connsiteY0" fmla="*/ 20 h 21309"/>
                    <a:gd name="connsiteX1" fmla="*/ 20 w 171963"/>
                    <a:gd name="connsiteY1" fmla="*/ 7070 h 21309"/>
                    <a:gd name="connsiteX2" fmla="*/ 7070 w 171963"/>
                    <a:gd name="connsiteY2" fmla="*/ 15217 h 21309"/>
                    <a:gd name="connsiteX3" fmla="*/ 88543 w 171963"/>
                    <a:gd name="connsiteY3" fmla="*/ 20292 h 21309"/>
                    <a:gd name="connsiteX4" fmla="*/ 170043 w 171963"/>
                    <a:gd name="connsiteY4" fmla="*/ 21307 h 21309"/>
                    <a:gd name="connsiteX5" fmla="*/ 171799 w 171963"/>
                    <a:gd name="connsiteY5" fmla="*/ 21006 h 21309"/>
                    <a:gd name="connsiteX6" fmla="*/ 171964 w 171963"/>
                    <a:gd name="connsiteY6" fmla="*/ 8441 h 21309"/>
                    <a:gd name="connsiteX7" fmla="*/ 170400 w 171963"/>
                    <a:gd name="connsiteY7" fmla="*/ 8085 h 21309"/>
                    <a:gd name="connsiteX8" fmla="*/ 8167 w 171963"/>
                    <a:gd name="connsiteY8" fmla="*/ 20 h 21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1963" h="21309">
                      <a:moveTo>
                        <a:pt x="8167" y="20"/>
                      </a:moveTo>
                      <a:cubicBezTo>
                        <a:pt x="3970" y="-282"/>
                        <a:pt x="322" y="2873"/>
                        <a:pt x="20" y="7070"/>
                      </a:cubicBezTo>
                      <a:cubicBezTo>
                        <a:pt x="-282" y="11267"/>
                        <a:pt x="2873" y="14916"/>
                        <a:pt x="7070" y="15217"/>
                      </a:cubicBezTo>
                      <a:cubicBezTo>
                        <a:pt x="34310" y="17384"/>
                        <a:pt x="61413" y="19360"/>
                        <a:pt x="88543" y="20292"/>
                      </a:cubicBezTo>
                      <a:cubicBezTo>
                        <a:pt x="115673" y="21225"/>
                        <a:pt x="142803" y="21115"/>
                        <a:pt x="170043" y="21307"/>
                      </a:cubicBezTo>
                      <a:cubicBezTo>
                        <a:pt x="170674" y="21335"/>
                        <a:pt x="171223" y="21142"/>
                        <a:pt x="171799" y="21006"/>
                      </a:cubicBezTo>
                      <a:cubicBezTo>
                        <a:pt x="171854" y="16808"/>
                        <a:pt x="171909" y="12639"/>
                        <a:pt x="171964" y="8441"/>
                      </a:cubicBezTo>
                      <a:cubicBezTo>
                        <a:pt x="171443" y="8304"/>
                        <a:pt x="170949" y="8085"/>
                        <a:pt x="170400" y="8085"/>
                      </a:cubicBezTo>
                      <a:lnTo>
                        <a:pt x="8167" y="20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77" name="任意多边形: 形状 5476">
                  <a:extLst>
                    <a:ext uri="{FF2B5EF4-FFF2-40B4-BE49-F238E27FC236}">
                      <a16:creationId xmlns:a16="http://schemas.microsoft.com/office/drawing/2014/main" id="{F6965B47-8AD1-0327-7679-60F355534C2E}"/>
                    </a:ext>
                  </a:extLst>
                </p:cNvPr>
                <p:cNvSpPr/>
                <p:nvPr/>
              </p:nvSpPr>
              <p:spPr>
                <a:xfrm>
                  <a:off x="7735447" y="6153322"/>
                  <a:ext cx="5022" cy="12564"/>
                </a:xfrm>
                <a:custGeom>
                  <a:avLst/>
                  <a:gdLst>
                    <a:gd name="connsiteX0" fmla="*/ 5020 w 5022"/>
                    <a:gd name="connsiteY0" fmla="*/ 6419 h 12564"/>
                    <a:gd name="connsiteX1" fmla="*/ 165 w 5022"/>
                    <a:gd name="connsiteY1" fmla="*/ 0 h 12564"/>
                    <a:gd name="connsiteX2" fmla="*/ 0 w 5022"/>
                    <a:gd name="connsiteY2" fmla="*/ 12564 h 12564"/>
                    <a:gd name="connsiteX3" fmla="*/ 5020 w 5022"/>
                    <a:gd name="connsiteY3" fmla="*/ 6419 h 12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22" h="12564">
                      <a:moveTo>
                        <a:pt x="5020" y="6419"/>
                      </a:moveTo>
                      <a:cubicBezTo>
                        <a:pt x="5102" y="3319"/>
                        <a:pt x="2990" y="796"/>
                        <a:pt x="165" y="0"/>
                      </a:cubicBezTo>
                      <a:cubicBezTo>
                        <a:pt x="82" y="4197"/>
                        <a:pt x="55" y="8367"/>
                        <a:pt x="0" y="12564"/>
                      </a:cubicBezTo>
                      <a:cubicBezTo>
                        <a:pt x="2798" y="11823"/>
                        <a:pt x="4938" y="9437"/>
                        <a:pt x="5020" y="641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78" name="任意多边形: 形状 5477">
                  <a:extLst>
                    <a:ext uri="{FF2B5EF4-FFF2-40B4-BE49-F238E27FC236}">
                      <a16:creationId xmlns:a16="http://schemas.microsoft.com/office/drawing/2014/main" id="{1A5DB270-2EA3-DC9B-1AE3-D376C4422843}"/>
                    </a:ext>
                  </a:extLst>
                </p:cNvPr>
                <p:cNvSpPr/>
                <p:nvPr/>
              </p:nvSpPr>
              <p:spPr>
                <a:xfrm>
                  <a:off x="7494522" y="6260419"/>
                  <a:ext cx="240320" cy="20803"/>
                </a:xfrm>
                <a:custGeom>
                  <a:avLst/>
                  <a:gdLst>
                    <a:gd name="connsiteX0" fmla="*/ 145790 w 240320"/>
                    <a:gd name="connsiteY0" fmla="*/ 4661 h 20803"/>
                    <a:gd name="connsiteX1" fmla="*/ 63138 w 240320"/>
                    <a:gd name="connsiteY1" fmla="*/ 409 h 20803"/>
                    <a:gd name="connsiteX2" fmla="*/ 7121 w 240320"/>
                    <a:gd name="connsiteY2" fmla="*/ 1177 h 20803"/>
                    <a:gd name="connsiteX3" fmla="*/ 16 w 240320"/>
                    <a:gd name="connsiteY3" fmla="*/ 9270 h 20803"/>
                    <a:gd name="connsiteX4" fmla="*/ 8109 w 240320"/>
                    <a:gd name="connsiteY4" fmla="*/ 16374 h 20803"/>
                    <a:gd name="connsiteX5" fmla="*/ 48845 w 240320"/>
                    <a:gd name="connsiteY5" fmla="*/ 15990 h 20803"/>
                    <a:gd name="connsiteX6" fmla="*/ 145296 w 240320"/>
                    <a:gd name="connsiteY6" fmla="*/ 20763 h 20803"/>
                    <a:gd name="connsiteX7" fmla="*/ 218046 w 240320"/>
                    <a:gd name="connsiteY7" fmla="*/ 17938 h 20803"/>
                    <a:gd name="connsiteX8" fmla="*/ 240321 w 240320"/>
                    <a:gd name="connsiteY8" fmla="*/ 18048 h 20803"/>
                    <a:gd name="connsiteX9" fmla="*/ 240211 w 240320"/>
                    <a:gd name="connsiteY9" fmla="*/ 4496 h 20803"/>
                    <a:gd name="connsiteX10" fmla="*/ 217799 w 240320"/>
                    <a:gd name="connsiteY10" fmla="*/ 3701 h 20803"/>
                    <a:gd name="connsiteX11" fmla="*/ 145790 w 240320"/>
                    <a:gd name="connsiteY11" fmla="*/ 4661 h 208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40320" h="20803">
                      <a:moveTo>
                        <a:pt x="145790" y="4661"/>
                      </a:moveTo>
                      <a:cubicBezTo>
                        <a:pt x="118221" y="3838"/>
                        <a:pt x="90707" y="1397"/>
                        <a:pt x="63138" y="409"/>
                      </a:cubicBezTo>
                      <a:cubicBezTo>
                        <a:pt x="44484" y="-249"/>
                        <a:pt x="25802" y="-194"/>
                        <a:pt x="7121" y="1177"/>
                      </a:cubicBezTo>
                      <a:cubicBezTo>
                        <a:pt x="2924" y="1452"/>
                        <a:pt x="-258" y="5100"/>
                        <a:pt x="16" y="9270"/>
                      </a:cubicBezTo>
                      <a:cubicBezTo>
                        <a:pt x="291" y="13467"/>
                        <a:pt x="3912" y="16649"/>
                        <a:pt x="8109" y="16374"/>
                      </a:cubicBezTo>
                      <a:cubicBezTo>
                        <a:pt x="21715" y="15579"/>
                        <a:pt x="35267" y="15634"/>
                        <a:pt x="48845" y="15990"/>
                      </a:cubicBezTo>
                      <a:cubicBezTo>
                        <a:pt x="81023" y="16841"/>
                        <a:pt x="113119" y="19776"/>
                        <a:pt x="145296" y="20763"/>
                      </a:cubicBezTo>
                      <a:cubicBezTo>
                        <a:pt x="169519" y="21148"/>
                        <a:pt x="193796" y="18651"/>
                        <a:pt x="218046" y="17938"/>
                      </a:cubicBezTo>
                      <a:cubicBezTo>
                        <a:pt x="225480" y="17719"/>
                        <a:pt x="232914" y="17773"/>
                        <a:pt x="240321" y="18048"/>
                      </a:cubicBezTo>
                      <a:cubicBezTo>
                        <a:pt x="240293" y="13522"/>
                        <a:pt x="240239" y="9023"/>
                        <a:pt x="240211" y="4496"/>
                      </a:cubicBezTo>
                      <a:cubicBezTo>
                        <a:pt x="232749" y="4003"/>
                        <a:pt x="225288" y="3701"/>
                        <a:pt x="217799" y="3701"/>
                      </a:cubicBezTo>
                      <a:cubicBezTo>
                        <a:pt x="193851" y="3728"/>
                        <a:pt x="169793" y="5676"/>
                        <a:pt x="145790" y="466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79" name="任意多边形: 形状 5478">
                  <a:extLst>
                    <a:ext uri="{FF2B5EF4-FFF2-40B4-BE49-F238E27FC236}">
                      <a16:creationId xmlns:a16="http://schemas.microsoft.com/office/drawing/2014/main" id="{6D210D42-BA28-FE83-92AA-ED2A8B44D905}"/>
                    </a:ext>
                  </a:extLst>
                </p:cNvPr>
                <p:cNvSpPr/>
                <p:nvPr/>
              </p:nvSpPr>
              <p:spPr>
                <a:xfrm>
                  <a:off x="7734788" y="6264971"/>
                  <a:ext cx="15330" cy="13852"/>
                </a:xfrm>
                <a:custGeom>
                  <a:avLst/>
                  <a:gdLst>
                    <a:gd name="connsiteX0" fmla="*/ 8147 w 15330"/>
                    <a:gd name="connsiteY0" fmla="*/ 13826 h 13852"/>
                    <a:gd name="connsiteX1" fmla="*/ 15307 w 15330"/>
                    <a:gd name="connsiteY1" fmla="*/ 7818 h 13852"/>
                    <a:gd name="connsiteX2" fmla="*/ 9299 w 15330"/>
                    <a:gd name="connsiteY2" fmla="*/ 658 h 13852"/>
                    <a:gd name="connsiteX3" fmla="*/ 0 w 15330"/>
                    <a:gd name="connsiteY3" fmla="*/ 0 h 13852"/>
                    <a:gd name="connsiteX4" fmla="*/ 110 w 15330"/>
                    <a:gd name="connsiteY4" fmla="*/ 13551 h 13852"/>
                    <a:gd name="connsiteX5" fmla="*/ 8147 w 15330"/>
                    <a:gd name="connsiteY5" fmla="*/ 13826 h 13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330" h="13852">
                      <a:moveTo>
                        <a:pt x="8147" y="13826"/>
                      </a:moveTo>
                      <a:cubicBezTo>
                        <a:pt x="11796" y="14155"/>
                        <a:pt x="15005" y="11439"/>
                        <a:pt x="15307" y="7818"/>
                      </a:cubicBezTo>
                      <a:cubicBezTo>
                        <a:pt x="15609" y="4170"/>
                        <a:pt x="12920" y="960"/>
                        <a:pt x="9299" y="658"/>
                      </a:cubicBezTo>
                      <a:cubicBezTo>
                        <a:pt x="6199" y="329"/>
                        <a:pt x="3100" y="192"/>
                        <a:pt x="0" y="0"/>
                      </a:cubicBezTo>
                      <a:cubicBezTo>
                        <a:pt x="27" y="4526"/>
                        <a:pt x="82" y="9025"/>
                        <a:pt x="110" y="13551"/>
                      </a:cubicBezTo>
                      <a:cubicBezTo>
                        <a:pt x="2770" y="13606"/>
                        <a:pt x="5459" y="13634"/>
                        <a:pt x="8147" y="1382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80" name="任意多边形: 形状 5479">
                  <a:extLst>
                    <a:ext uri="{FF2B5EF4-FFF2-40B4-BE49-F238E27FC236}">
                      <a16:creationId xmlns:a16="http://schemas.microsoft.com/office/drawing/2014/main" id="{B3BFF1CF-B4D1-4A94-E5F0-B0D3602C1047}"/>
                    </a:ext>
                  </a:extLst>
                </p:cNvPr>
                <p:cNvSpPr/>
                <p:nvPr/>
              </p:nvSpPr>
              <p:spPr>
                <a:xfrm>
                  <a:off x="7599160" y="6364186"/>
                  <a:ext cx="137000" cy="18006"/>
                </a:xfrm>
                <a:custGeom>
                  <a:avLst/>
                  <a:gdLst>
                    <a:gd name="connsiteX0" fmla="*/ 47983 w 137000"/>
                    <a:gd name="connsiteY0" fmla="*/ 6 h 18006"/>
                    <a:gd name="connsiteX1" fmla="*/ 6671 w 137000"/>
                    <a:gd name="connsiteY1" fmla="*/ 2832 h 18006"/>
                    <a:gd name="connsiteX2" fmla="*/ 59 w 137000"/>
                    <a:gd name="connsiteY2" fmla="*/ 11335 h 18006"/>
                    <a:gd name="connsiteX3" fmla="*/ 8563 w 137000"/>
                    <a:gd name="connsiteY3" fmla="*/ 17947 h 18006"/>
                    <a:gd name="connsiteX4" fmla="*/ 34788 w 137000"/>
                    <a:gd name="connsiteY4" fmla="*/ 16383 h 18006"/>
                    <a:gd name="connsiteX5" fmla="*/ 77390 w 137000"/>
                    <a:gd name="connsiteY5" fmla="*/ 16932 h 18006"/>
                    <a:gd name="connsiteX6" fmla="*/ 137000 w 137000"/>
                    <a:gd name="connsiteY6" fmla="*/ 16822 h 18006"/>
                    <a:gd name="connsiteX7" fmla="*/ 136781 w 137000"/>
                    <a:gd name="connsiteY7" fmla="*/ 3326 h 18006"/>
                    <a:gd name="connsiteX8" fmla="*/ 95496 w 137000"/>
                    <a:gd name="connsiteY8" fmla="*/ 1570 h 18006"/>
                    <a:gd name="connsiteX9" fmla="*/ 47983 w 137000"/>
                    <a:gd name="connsiteY9" fmla="*/ 6 h 18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7000" h="18006">
                      <a:moveTo>
                        <a:pt x="47983" y="6"/>
                      </a:moveTo>
                      <a:cubicBezTo>
                        <a:pt x="34130" y="61"/>
                        <a:pt x="20332" y="966"/>
                        <a:pt x="6671" y="2832"/>
                      </a:cubicBezTo>
                      <a:cubicBezTo>
                        <a:pt x="2501" y="3353"/>
                        <a:pt x="-462" y="7166"/>
                        <a:pt x="59" y="11335"/>
                      </a:cubicBezTo>
                      <a:cubicBezTo>
                        <a:pt x="581" y="15505"/>
                        <a:pt x="4394" y="18468"/>
                        <a:pt x="8563" y="17947"/>
                      </a:cubicBezTo>
                      <a:cubicBezTo>
                        <a:pt x="17259" y="16987"/>
                        <a:pt x="26010" y="16575"/>
                        <a:pt x="34788" y="16383"/>
                      </a:cubicBezTo>
                      <a:cubicBezTo>
                        <a:pt x="48916" y="16054"/>
                        <a:pt x="63153" y="16575"/>
                        <a:pt x="77390" y="16932"/>
                      </a:cubicBezTo>
                      <a:cubicBezTo>
                        <a:pt x="97306" y="17453"/>
                        <a:pt x="117249" y="17700"/>
                        <a:pt x="137000" y="16822"/>
                      </a:cubicBezTo>
                      <a:cubicBezTo>
                        <a:pt x="136918" y="12323"/>
                        <a:pt x="136863" y="7824"/>
                        <a:pt x="136781" y="3326"/>
                      </a:cubicBezTo>
                      <a:cubicBezTo>
                        <a:pt x="123065" y="3188"/>
                        <a:pt x="109294" y="2311"/>
                        <a:pt x="95496" y="1570"/>
                      </a:cubicBezTo>
                      <a:cubicBezTo>
                        <a:pt x="79667" y="692"/>
                        <a:pt x="63784" y="-76"/>
                        <a:pt x="47983" y="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81" name="任意多边形: 形状 5480">
                  <a:extLst>
                    <a:ext uri="{FF2B5EF4-FFF2-40B4-BE49-F238E27FC236}">
                      <a16:creationId xmlns:a16="http://schemas.microsoft.com/office/drawing/2014/main" id="{5BB1DC54-0EE0-ABE8-2F13-142FD79DE8F5}"/>
                    </a:ext>
                  </a:extLst>
                </p:cNvPr>
                <p:cNvSpPr/>
                <p:nvPr/>
              </p:nvSpPr>
              <p:spPr>
                <a:xfrm>
                  <a:off x="7735941" y="6367484"/>
                  <a:ext cx="12237" cy="13496"/>
                </a:xfrm>
                <a:custGeom>
                  <a:avLst/>
                  <a:gdLst>
                    <a:gd name="connsiteX0" fmla="*/ 5843 w 12237"/>
                    <a:gd name="connsiteY0" fmla="*/ 13277 h 13496"/>
                    <a:gd name="connsiteX1" fmla="*/ 12235 w 12237"/>
                    <a:gd name="connsiteY1" fmla="*/ 6446 h 13496"/>
                    <a:gd name="connsiteX2" fmla="*/ 5404 w 12237"/>
                    <a:gd name="connsiteY2" fmla="*/ 55 h 13496"/>
                    <a:gd name="connsiteX3" fmla="*/ 0 w 12237"/>
                    <a:gd name="connsiteY3" fmla="*/ 0 h 13496"/>
                    <a:gd name="connsiteX4" fmla="*/ 220 w 12237"/>
                    <a:gd name="connsiteY4" fmla="*/ 13496 h 13496"/>
                    <a:gd name="connsiteX5" fmla="*/ 5843 w 12237"/>
                    <a:gd name="connsiteY5" fmla="*/ 13277 h 13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237" h="13496">
                      <a:moveTo>
                        <a:pt x="5843" y="13277"/>
                      </a:moveTo>
                      <a:cubicBezTo>
                        <a:pt x="9491" y="13167"/>
                        <a:pt x="12344" y="10095"/>
                        <a:pt x="12235" y="6446"/>
                      </a:cubicBezTo>
                      <a:cubicBezTo>
                        <a:pt x="12125" y="2798"/>
                        <a:pt x="9053" y="-82"/>
                        <a:pt x="5404" y="55"/>
                      </a:cubicBezTo>
                      <a:cubicBezTo>
                        <a:pt x="3594" y="55"/>
                        <a:pt x="1783" y="27"/>
                        <a:pt x="0" y="0"/>
                      </a:cubicBezTo>
                      <a:cubicBezTo>
                        <a:pt x="82" y="4499"/>
                        <a:pt x="137" y="8998"/>
                        <a:pt x="220" y="13496"/>
                      </a:cubicBezTo>
                      <a:cubicBezTo>
                        <a:pt x="2085" y="13442"/>
                        <a:pt x="3978" y="13387"/>
                        <a:pt x="5843" y="1327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82" name="任意多边形: 形状 5481">
                  <a:extLst>
                    <a:ext uri="{FF2B5EF4-FFF2-40B4-BE49-F238E27FC236}">
                      <a16:creationId xmlns:a16="http://schemas.microsoft.com/office/drawing/2014/main" id="{1B464D5E-6B92-2B9B-503D-0140274860EF}"/>
                    </a:ext>
                  </a:extLst>
                </p:cNvPr>
                <p:cNvSpPr/>
                <p:nvPr/>
              </p:nvSpPr>
              <p:spPr>
                <a:xfrm>
                  <a:off x="7754567" y="6484289"/>
                  <a:ext cx="7162" cy="13251"/>
                </a:xfrm>
                <a:custGeom>
                  <a:avLst/>
                  <a:gdLst>
                    <a:gd name="connsiteX0" fmla="*/ 7160 w 7162"/>
                    <a:gd name="connsiteY0" fmla="*/ 6803 h 13251"/>
                    <a:gd name="connsiteX1" fmla="*/ 713 w 7162"/>
                    <a:gd name="connsiteY1" fmla="*/ 27 h 13251"/>
                    <a:gd name="connsiteX2" fmla="*/ 0 w 7162"/>
                    <a:gd name="connsiteY2" fmla="*/ 0 h 13251"/>
                    <a:gd name="connsiteX3" fmla="*/ 357 w 7162"/>
                    <a:gd name="connsiteY3" fmla="*/ 13250 h 13251"/>
                    <a:gd name="connsiteX4" fmla="*/ 7160 w 7162"/>
                    <a:gd name="connsiteY4" fmla="*/ 6803 h 13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62" h="13251">
                      <a:moveTo>
                        <a:pt x="7160" y="6803"/>
                      </a:moveTo>
                      <a:cubicBezTo>
                        <a:pt x="7270" y="3155"/>
                        <a:pt x="4362" y="110"/>
                        <a:pt x="713" y="27"/>
                      </a:cubicBezTo>
                      <a:cubicBezTo>
                        <a:pt x="494" y="27"/>
                        <a:pt x="247" y="0"/>
                        <a:pt x="0" y="0"/>
                      </a:cubicBezTo>
                      <a:cubicBezTo>
                        <a:pt x="110" y="4417"/>
                        <a:pt x="247" y="8833"/>
                        <a:pt x="357" y="13250"/>
                      </a:cubicBezTo>
                      <a:cubicBezTo>
                        <a:pt x="4033" y="13332"/>
                        <a:pt x="7078" y="10452"/>
                        <a:pt x="7160" y="6803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83" name="任意多边形: 形状 5482">
                  <a:extLst>
                    <a:ext uri="{FF2B5EF4-FFF2-40B4-BE49-F238E27FC236}">
                      <a16:creationId xmlns:a16="http://schemas.microsoft.com/office/drawing/2014/main" id="{A0CBE5A5-BB8C-8DEE-44BE-98313A2AA784}"/>
                    </a:ext>
                  </a:extLst>
                </p:cNvPr>
                <p:cNvSpPr/>
                <p:nvPr/>
              </p:nvSpPr>
              <p:spPr>
                <a:xfrm>
                  <a:off x="7527086" y="6480617"/>
                  <a:ext cx="211790" cy="20009"/>
                </a:xfrm>
                <a:custGeom>
                  <a:avLst/>
                  <a:gdLst>
                    <a:gd name="connsiteX0" fmla="*/ 95643 w 211790"/>
                    <a:gd name="connsiteY0" fmla="*/ 52 h 20009"/>
                    <a:gd name="connsiteX1" fmla="*/ 6818 w 211790"/>
                    <a:gd name="connsiteY1" fmla="*/ 4825 h 20009"/>
                    <a:gd name="connsiteX2" fmla="*/ 42 w 211790"/>
                    <a:gd name="connsiteY2" fmla="*/ 13191 h 20009"/>
                    <a:gd name="connsiteX3" fmla="*/ 8437 w 211790"/>
                    <a:gd name="connsiteY3" fmla="*/ 19967 h 20009"/>
                    <a:gd name="connsiteX4" fmla="*/ 73862 w 211790"/>
                    <a:gd name="connsiteY4" fmla="*/ 16730 h 20009"/>
                    <a:gd name="connsiteX5" fmla="*/ 150754 w 211790"/>
                    <a:gd name="connsiteY5" fmla="*/ 16401 h 20009"/>
                    <a:gd name="connsiteX6" fmla="*/ 211790 w 211790"/>
                    <a:gd name="connsiteY6" fmla="*/ 16758 h 20009"/>
                    <a:gd name="connsiteX7" fmla="*/ 211406 w 211790"/>
                    <a:gd name="connsiteY7" fmla="*/ 2932 h 20009"/>
                    <a:gd name="connsiteX8" fmla="*/ 148751 w 211790"/>
                    <a:gd name="connsiteY8" fmla="*/ 545 h 20009"/>
                    <a:gd name="connsiteX9" fmla="*/ 95643 w 211790"/>
                    <a:gd name="connsiteY9" fmla="*/ 52 h 20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1790" h="20009">
                      <a:moveTo>
                        <a:pt x="95643" y="52"/>
                      </a:moveTo>
                      <a:cubicBezTo>
                        <a:pt x="63630" y="326"/>
                        <a:pt x="32769" y="1889"/>
                        <a:pt x="6818" y="4825"/>
                      </a:cubicBezTo>
                      <a:cubicBezTo>
                        <a:pt x="2621" y="5264"/>
                        <a:pt x="-397" y="9022"/>
                        <a:pt x="42" y="13191"/>
                      </a:cubicBezTo>
                      <a:cubicBezTo>
                        <a:pt x="481" y="17389"/>
                        <a:pt x="4239" y="20406"/>
                        <a:pt x="8437" y="19967"/>
                      </a:cubicBezTo>
                      <a:cubicBezTo>
                        <a:pt x="27968" y="18047"/>
                        <a:pt x="50325" y="17224"/>
                        <a:pt x="73862" y="16730"/>
                      </a:cubicBezTo>
                      <a:cubicBezTo>
                        <a:pt x="98825" y="16209"/>
                        <a:pt x="125105" y="16264"/>
                        <a:pt x="150754" y="16401"/>
                      </a:cubicBezTo>
                      <a:cubicBezTo>
                        <a:pt x="171931" y="16511"/>
                        <a:pt x="192588" y="16620"/>
                        <a:pt x="211790" y="16758"/>
                      </a:cubicBezTo>
                      <a:cubicBezTo>
                        <a:pt x="211653" y="12149"/>
                        <a:pt x="211543" y="7541"/>
                        <a:pt x="211406" y="2932"/>
                      </a:cubicBezTo>
                      <a:cubicBezTo>
                        <a:pt x="191710" y="2054"/>
                        <a:pt x="170477" y="1122"/>
                        <a:pt x="148751" y="545"/>
                      </a:cubicBezTo>
                      <a:cubicBezTo>
                        <a:pt x="131140" y="134"/>
                        <a:pt x="113227" y="-113"/>
                        <a:pt x="95643" y="5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84" name="任意多边形: 形状 5483">
                  <a:extLst>
                    <a:ext uri="{FF2B5EF4-FFF2-40B4-BE49-F238E27FC236}">
                      <a16:creationId xmlns:a16="http://schemas.microsoft.com/office/drawing/2014/main" id="{E9B56DD2-2D73-EB08-A866-542957CD5333}"/>
                    </a:ext>
                  </a:extLst>
                </p:cNvPr>
                <p:cNvSpPr/>
                <p:nvPr/>
              </p:nvSpPr>
              <p:spPr>
                <a:xfrm>
                  <a:off x="7738492" y="6483576"/>
                  <a:ext cx="16459" cy="13963"/>
                </a:xfrm>
                <a:custGeom>
                  <a:avLst/>
                  <a:gdLst>
                    <a:gd name="connsiteX0" fmla="*/ 384 w 16459"/>
                    <a:gd name="connsiteY0" fmla="*/ 13826 h 13963"/>
                    <a:gd name="connsiteX1" fmla="*/ 16459 w 16459"/>
                    <a:gd name="connsiteY1" fmla="*/ 13963 h 13963"/>
                    <a:gd name="connsiteX2" fmla="*/ 16459 w 16459"/>
                    <a:gd name="connsiteY2" fmla="*/ 13963 h 13963"/>
                    <a:gd name="connsiteX3" fmla="*/ 16103 w 16459"/>
                    <a:gd name="connsiteY3" fmla="*/ 713 h 13963"/>
                    <a:gd name="connsiteX4" fmla="*/ 0 w 16459"/>
                    <a:gd name="connsiteY4" fmla="*/ 0 h 13963"/>
                    <a:gd name="connsiteX5" fmla="*/ 384 w 16459"/>
                    <a:gd name="connsiteY5" fmla="*/ 13826 h 13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459" h="13963">
                      <a:moveTo>
                        <a:pt x="384" y="13826"/>
                      </a:moveTo>
                      <a:cubicBezTo>
                        <a:pt x="5870" y="13881"/>
                        <a:pt x="11247" y="13908"/>
                        <a:pt x="16459" y="13963"/>
                      </a:cubicBezTo>
                      <a:lnTo>
                        <a:pt x="16459" y="13963"/>
                      </a:lnTo>
                      <a:cubicBezTo>
                        <a:pt x="16350" y="9546"/>
                        <a:pt x="16212" y="5130"/>
                        <a:pt x="16103" y="713"/>
                      </a:cubicBezTo>
                      <a:cubicBezTo>
                        <a:pt x="10890" y="494"/>
                        <a:pt x="5486" y="247"/>
                        <a:pt x="0" y="0"/>
                      </a:cubicBezTo>
                      <a:cubicBezTo>
                        <a:pt x="137" y="4609"/>
                        <a:pt x="247" y="9217"/>
                        <a:pt x="384" y="13826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85" name="任意多边形: 形状 5484">
                  <a:extLst>
                    <a:ext uri="{FF2B5EF4-FFF2-40B4-BE49-F238E27FC236}">
                      <a16:creationId xmlns:a16="http://schemas.microsoft.com/office/drawing/2014/main" id="{96123E52-6E0F-7FD9-D408-3976EED79DC8}"/>
                    </a:ext>
                  </a:extLst>
                </p:cNvPr>
                <p:cNvSpPr/>
                <p:nvPr/>
              </p:nvSpPr>
              <p:spPr>
                <a:xfrm>
                  <a:off x="7627473" y="6576455"/>
                  <a:ext cx="114036" cy="16523"/>
                </a:xfrm>
                <a:custGeom>
                  <a:avLst/>
                  <a:gdLst>
                    <a:gd name="connsiteX0" fmla="*/ 7491 w 114036"/>
                    <a:gd name="connsiteY0" fmla="*/ 1267 h 16523"/>
                    <a:gd name="connsiteX1" fmla="*/ 1 w 114036"/>
                    <a:gd name="connsiteY1" fmla="*/ 9003 h 16523"/>
                    <a:gd name="connsiteX2" fmla="*/ 7737 w 114036"/>
                    <a:gd name="connsiteY2" fmla="*/ 16492 h 16523"/>
                    <a:gd name="connsiteX3" fmla="*/ 62053 w 114036"/>
                    <a:gd name="connsiteY3" fmla="*/ 16410 h 16523"/>
                    <a:gd name="connsiteX4" fmla="*/ 114036 w 114036"/>
                    <a:gd name="connsiteY4" fmla="*/ 15587 h 16523"/>
                    <a:gd name="connsiteX5" fmla="*/ 113652 w 114036"/>
                    <a:gd name="connsiteY5" fmla="*/ 2173 h 16523"/>
                    <a:gd name="connsiteX6" fmla="*/ 61970 w 114036"/>
                    <a:gd name="connsiteY6" fmla="*/ 5 h 16523"/>
                    <a:gd name="connsiteX7" fmla="*/ 7491 w 114036"/>
                    <a:gd name="connsiteY7" fmla="*/ 1267 h 16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4036" h="16523">
                      <a:moveTo>
                        <a:pt x="7491" y="1267"/>
                      </a:moveTo>
                      <a:cubicBezTo>
                        <a:pt x="3293" y="1322"/>
                        <a:pt x="-81" y="4806"/>
                        <a:pt x="1" y="9003"/>
                      </a:cubicBezTo>
                      <a:cubicBezTo>
                        <a:pt x="56" y="13200"/>
                        <a:pt x="3540" y="16574"/>
                        <a:pt x="7737" y="16492"/>
                      </a:cubicBezTo>
                      <a:cubicBezTo>
                        <a:pt x="25678" y="16410"/>
                        <a:pt x="43865" y="16657"/>
                        <a:pt x="62053" y="16410"/>
                      </a:cubicBezTo>
                      <a:cubicBezTo>
                        <a:pt x="79472" y="16190"/>
                        <a:pt x="96837" y="15505"/>
                        <a:pt x="114036" y="15587"/>
                      </a:cubicBezTo>
                      <a:cubicBezTo>
                        <a:pt x="113899" y="11115"/>
                        <a:pt x="113790" y="6644"/>
                        <a:pt x="113652" y="2173"/>
                      </a:cubicBezTo>
                      <a:cubicBezTo>
                        <a:pt x="96562" y="1075"/>
                        <a:pt x="79307" y="88"/>
                        <a:pt x="61970" y="5"/>
                      </a:cubicBezTo>
                      <a:cubicBezTo>
                        <a:pt x="43728" y="-77"/>
                        <a:pt x="25486" y="801"/>
                        <a:pt x="7491" y="126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86" name="任意多边形: 形状 5485">
                  <a:extLst>
                    <a:ext uri="{FF2B5EF4-FFF2-40B4-BE49-F238E27FC236}">
                      <a16:creationId xmlns:a16="http://schemas.microsoft.com/office/drawing/2014/main" id="{3F2213F3-4318-3E00-E709-E86574138258}"/>
                    </a:ext>
                  </a:extLst>
                </p:cNvPr>
                <p:cNvSpPr/>
                <p:nvPr/>
              </p:nvSpPr>
              <p:spPr>
                <a:xfrm>
                  <a:off x="7741125" y="6578656"/>
                  <a:ext cx="9358" cy="13414"/>
                </a:xfrm>
                <a:custGeom>
                  <a:avLst/>
                  <a:gdLst>
                    <a:gd name="connsiteX0" fmla="*/ 2496 w 9358"/>
                    <a:gd name="connsiteY0" fmla="*/ 13387 h 13414"/>
                    <a:gd name="connsiteX1" fmla="*/ 9354 w 9358"/>
                    <a:gd name="connsiteY1" fmla="*/ 7022 h 13414"/>
                    <a:gd name="connsiteX2" fmla="*/ 2990 w 9358"/>
                    <a:gd name="connsiteY2" fmla="*/ 164 h 13414"/>
                    <a:gd name="connsiteX3" fmla="*/ 0 w 9358"/>
                    <a:gd name="connsiteY3" fmla="*/ 0 h 13414"/>
                    <a:gd name="connsiteX4" fmla="*/ 384 w 9358"/>
                    <a:gd name="connsiteY4" fmla="*/ 13414 h 13414"/>
                    <a:gd name="connsiteX5" fmla="*/ 2496 w 9358"/>
                    <a:gd name="connsiteY5" fmla="*/ 13387 h 13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58" h="13414">
                      <a:moveTo>
                        <a:pt x="2496" y="13387"/>
                      </a:moveTo>
                      <a:cubicBezTo>
                        <a:pt x="6145" y="13524"/>
                        <a:pt x="9217" y="10671"/>
                        <a:pt x="9354" y="7022"/>
                      </a:cubicBezTo>
                      <a:cubicBezTo>
                        <a:pt x="9491" y="3374"/>
                        <a:pt x="6638" y="302"/>
                        <a:pt x="2990" y="164"/>
                      </a:cubicBezTo>
                      <a:cubicBezTo>
                        <a:pt x="2002" y="110"/>
                        <a:pt x="988" y="55"/>
                        <a:pt x="0" y="0"/>
                      </a:cubicBezTo>
                      <a:cubicBezTo>
                        <a:pt x="137" y="4471"/>
                        <a:pt x="247" y="8943"/>
                        <a:pt x="384" y="13414"/>
                      </a:cubicBezTo>
                      <a:cubicBezTo>
                        <a:pt x="1097" y="13414"/>
                        <a:pt x="1810" y="13387"/>
                        <a:pt x="2496" y="1338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87" name="任意多边形: 形状 5486">
                  <a:extLst>
                    <a:ext uri="{FF2B5EF4-FFF2-40B4-BE49-F238E27FC236}">
                      <a16:creationId xmlns:a16="http://schemas.microsoft.com/office/drawing/2014/main" id="{BEB08386-1F5A-DAD2-9CA9-8A4778B51BA8}"/>
                    </a:ext>
                  </a:extLst>
                </p:cNvPr>
                <p:cNvSpPr/>
                <p:nvPr/>
              </p:nvSpPr>
              <p:spPr>
                <a:xfrm>
                  <a:off x="7760081" y="6681635"/>
                  <a:ext cx="2023" cy="9025"/>
                </a:xfrm>
                <a:custGeom>
                  <a:avLst/>
                  <a:gdLst>
                    <a:gd name="connsiteX0" fmla="*/ 2002 w 2023"/>
                    <a:gd name="connsiteY0" fmla="*/ 5212 h 9025"/>
                    <a:gd name="connsiteX1" fmla="*/ 0 w 2023"/>
                    <a:gd name="connsiteY1" fmla="*/ 0 h 9025"/>
                    <a:gd name="connsiteX2" fmla="*/ 220 w 2023"/>
                    <a:gd name="connsiteY2" fmla="*/ 9025 h 9025"/>
                    <a:gd name="connsiteX3" fmla="*/ 2002 w 2023"/>
                    <a:gd name="connsiteY3" fmla="*/ 5212 h 9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23" h="9025">
                      <a:moveTo>
                        <a:pt x="2002" y="5212"/>
                      </a:moveTo>
                      <a:cubicBezTo>
                        <a:pt x="2167" y="3183"/>
                        <a:pt x="1344" y="1344"/>
                        <a:pt x="0" y="0"/>
                      </a:cubicBezTo>
                      <a:cubicBezTo>
                        <a:pt x="82" y="3018"/>
                        <a:pt x="137" y="6008"/>
                        <a:pt x="220" y="9025"/>
                      </a:cubicBezTo>
                      <a:cubicBezTo>
                        <a:pt x="1152" y="7983"/>
                        <a:pt x="1865" y="6721"/>
                        <a:pt x="2002" y="5212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88" name="任意多边形: 形状 5487">
                  <a:extLst>
                    <a:ext uri="{FF2B5EF4-FFF2-40B4-BE49-F238E27FC236}">
                      <a16:creationId xmlns:a16="http://schemas.microsoft.com/office/drawing/2014/main" id="{78D918B7-4151-F54F-30B6-92DEF3A01CF1}"/>
                    </a:ext>
                  </a:extLst>
                </p:cNvPr>
                <p:cNvSpPr/>
                <p:nvPr/>
              </p:nvSpPr>
              <p:spPr>
                <a:xfrm>
                  <a:off x="7541524" y="6677291"/>
                  <a:ext cx="202646" cy="21502"/>
                </a:xfrm>
                <a:custGeom>
                  <a:avLst/>
                  <a:gdLst>
                    <a:gd name="connsiteX0" fmla="*/ 151787 w 202646"/>
                    <a:gd name="connsiteY0" fmla="*/ 119 h 21502"/>
                    <a:gd name="connsiteX1" fmla="*/ 93768 w 202646"/>
                    <a:gd name="connsiteY1" fmla="*/ 2780 h 21502"/>
                    <a:gd name="connsiteX2" fmla="*/ 7906 w 202646"/>
                    <a:gd name="connsiteY2" fmla="*/ 5770 h 21502"/>
                    <a:gd name="connsiteX3" fmla="*/ 6 w 202646"/>
                    <a:gd name="connsiteY3" fmla="*/ 13095 h 21502"/>
                    <a:gd name="connsiteX4" fmla="*/ 7330 w 202646"/>
                    <a:gd name="connsiteY4" fmla="*/ 20995 h 21502"/>
                    <a:gd name="connsiteX5" fmla="*/ 107155 w 202646"/>
                    <a:gd name="connsiteY5" fmla="*/ 18389 h 21502"/>
                    <a:gd name="connsiteX6" fmla="*/ 172690 w 202646"/>
                    <a:gd name="connsiteY6" fmla="*/ 14850 h 21502"/>
                    <a:gd name="connsiteX7" fmla="*/ 202646 w 202646"/>
                    <a:gd name="connsiteY7" fmla="*/ 15180 h 21502"/>
                    <a:gd name="connsiteX8" fmla="*/ 202317 w 202646"/>
                    <a:gd name="connsiteY8" fmla="*/ 1409 h 21502"/>
                    <a:gd name="connsiteX9" fmla="*/ 151787 w 202646"/>
                    <a:gd name="connsiteY9" fmla="*/ 119 h 21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2646" h="21502">
                      <a:moveTo>
                        <a:pt x="151787" y="119"/>
                      </a:moveTo>
                      <a:cubicBezTo>
                        <a:pt x="132448" y="503"/>
                        <a:pt x="113108" y="1573"/>
                        <a:pt x="93768" y="2780"/>
                      </a:cubicBezTo>
                      <a:cubicBezTo>
                        <a:pt x="65129" y="4563"/>
                        <a:pt x="36518" y="6621"/>
                        <a:pt x="7906" y="5770"/>
                      </a:cubicBezTo>
                      <a:cubicBezTo>
                        <a:pt x="3709" y="5605"/>
                        <a:pt x="170" y="8898"/>
                        <a:pt x="6" y="13095"/>
                      </a:cubicBezTo>
                      <a:cubicBezTo>
                        <a:pt x="-159" y="17291"/>
                        <a:pt x="3133" y="20830"/>
                        <a:pt x="7330" y="20995"/>
                      </a:cubicBezTo>
                      <a:cubicBezTo>
                        <a:pt x="40578" y="22422"/>
                        <a:pt x="73880" y="20611"/>
                        <a:pt x="107155" y="18389"/>
                      </a:cubicBezTo>
                      <a:cubicBezTo>
                        <a:pt x="128991" y="16935"/>
                        <a:pt x="150827" y="15261"/>
                        <a:pt x="172690" y="14850"/>
                      </a:cubicBezTo>
                      <a:cubicBezTo>
                        <a:pt x="182676" y="14658"/>
                        <a:pt x="192661" y="14795"/>
                        <a:pt x="202646" y="15180"/>
                      </a:cubicBezTo>
                      <a:cubicBezTo>
                        <a:pt x="202536" y="10598"/>
                        <a:pt x="202427" y="5990"/>
                        <a:pt x="202317" y="1409"/>
                      </a:cubicBezTo>
                      <a:cubicBezTo>
                        <a:pt x="185501" y="119"/>
                        <a:pt x="168658" y="-210"/>
                        <a:pt x="151787" y="11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89" name="任意多边形: 形状 5488">
                  <a:extLst>
                    <a:ext uri="{FF2B5EF4-FFF2-40B4-BE49-F238E27FC236}">
                      <a16:creationId xmlns:a16="http://schemas.microsoft.com/office/drawing/2014/main" id="{B6CF7B15-12E7-F80C-3446-874DA4E6C4D1}"/>
                    </a:ext>
                  </a:extLst>
                </p:cNvPr>
                <p:cNvSpPr/>
                <p:nvPr/>
              </p:nvSpPr>
              <p:spPr>
                <a:xfrm>
                  <a:off x="7743868" y="6678673"/>
                  <a:ext cx="16431" cy="14207"/>
                </a:xfrm>
                <a:custGeom>
                  <a:avLst/>
                  <a:gdLst>
                    <a:gd name="connsiteX0" fmla="*/ 0 w 16431"/>
                    <a:gd name="connsiteY0" fmla="*/ 0 h 14207"/>
                    <a:gd name="connsiteX1" fmla="*/ 329 w 16431"/>
                    <a:gd name="connsiteY1" fmla="*/ 13771 h 14207"/>
                    <a:gd name="connsiteX2" fmla="*/ 11055 w 16431"/>
                    <a:gd name="connsiteY2" fmla="*/ 14182 h 14207"/>
                    <a:gd name="connsiteX3" fmla="*/ 16432 w 16431"/>
                    <a:gd name="connsiteY3" fmla="*/ 11960 h 14207"/>
                    <a:gd name="connsiteX4" fmla="*/ 16212 w 16431"/>
                    <a:gd name="connsiteY4" fmla="*/ 2935 h 14207"/>
                    <a:gd name="connsiteX5" fmla="*/ 12180 w 16431"/>
                    <a:gd name="connsiteY5" fmla="*/ 987 h 14207"/>
                    <a:gd name="connsiteX6" fmla="*/ 0 w 16431"/>
                    <a:gd name="connsiteY6" fmla="*/ 0 h 14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431" h="14207">
                      <a:moveTo>
                        <a:pt x="0" y="0"/>
                      </a:moveTo>
                      <a:cubicBezTo>
                        <a:pt x="110" y="4581"/>
                        <a:pt x="219" y="9189"/>
                        <a:pt x="329" y="13771"/>
                      </a:cubicBezTo>
                      <a:cubicBezTo>
                        <a:pt x="3895" y="13908"/>
                        <a:pt x="7461" y="13962"/>
                        <a:pt x="11055" y="14182"/>
                      </a:cubicBezTo>
                      <a:cubicBezTo>
                        <a:pt x="13195" y="14374"/>
                        <a:pt x="15088" y="13441"/>
                        <a:pt x="16432" y="11960"/>
                      </a:cubicBezTo>
                      <a:cubicBezTo>
                        <a:pt x="16349" y="8943"/>
                        <a:pt x="16295" y="5953"/>
                        <a:pt x="16212" y="2935"/>
                      </a:cubicBezTo>
                      <a:cubicBezTo>
                        <a:pt x="15142" y="1893"/>
                        <a:pt x="13771" y="1124"/>
                        <a:pt x="12180" y="987"/>
                      </a:cubicBezTo>
                      <a:cubicBezTo>
                        <a:pt x="8120" y="603"/>
                        <a:pt x="4060" y="301"/>
                        <a:pt x="0" y="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90" name="任意多边形: 形状 5489">
                  <a:extLst>
                    <a:ext uri="{FF2B5EF4-FFF2-40B4-BE49-F238E27FC236}">
                      <a16:creationId xmlns:a16="http://schemas.microsoft.com/office/drawing/2014/main" id="{89722DF0-34AB-93F4-AD78-9CC6CB05F8BA}"/>
                    </a:ext>
                  </a:extLst>
                </p:cNvPr>
                <p:cNvSpPr/>
                <p:nvPr/>
              </p:nvSpPr>
              <p:spPr>
                <a:xfrm>
                  <a:off x="7647208" y="6792474"/>
                  <a:ext cx="99321" cy="20248"/>
                </a:xfrm>
                <a:custGeom>
                  <a:avLst/>
                  <a:gdLst>
                    <a:gd name="connsiteX0" fmla="*/ 57186 w 99321"/>
                    <a:gd name="connsiteY0" fmla="*/ 178 h 20248"/>
                    <a:gd name="connsiteX1" fmla="*/ 6601 w 99321"/>
                    <a:gd name="connsiteY1" fmla="*/ 5088 h 20248"/>
                    <a:gd name="connsiteX2" fmla="*/ 72 w 99321"/>
                    <a:gd name="connsiteY2" fmla="*/ 13648 h 20248"/>
                    <a:gd name="connsiteX3" fmla="*/ 8631 w 99321"/>
                    <a:gd name="connsiteY3" fmla="*/ 20176 h 20248"/>
                    <a:gd name="connsiteX4" fmla="*/ 38120 w 99321"/>
                    <a:gd name="connsiteY4" fmla="*/ 17625 h 20248"/>
                    <a:gd name="connsiteX5" fmla="*/ 72767 w 99321"/>
                    <a:gd name="connsiteY5" fmla="*/ 15760 h 20248"/>
                    <a:gd name="connsiteX6" fmla="*/ 99321 w 99321"/>
                    <a:gd name="connsiteY6" fmla="*/ 14169 h 20248"/>
                    <a:gd name="connsiteX7" fmla="*/ 99074 w 99321"/>
                    <a:gd name="connsiteY7" fmla="*/ 315 h 20248"/>
                    <a:gd name="connsiteX8" fmla="*/ 57186 w 99321"/>
                    <a:gd name="connsiteY8" fmla="*/ 178 h 20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9321" h="20248">
                      <a:moveTo>
                        <a:pt x="57186" y="178"/>
                      </a:moveTo>
                      <a:cubicBezTo>
                        <a:pt x="41220" y="672"/>
                        <a:pt x="25310" y="2345"/>
                        <a:pt x="6601" y="5088"/>
                      </a:cubicBezTo>
                      <a:cubicBezTo>
                        <a:pt x="2431" y="5664"/>
                        <a:pt x="-504" y="9478"/>
                        <a:pt x="72" y="13648"/>
                      </a:cubicBezTo>
                      <a:cubicBezTo>
                        <a:pt x="648" y="17817"/>
                        <a:pt x="4461" y="20752"/>
                        <a:pt x="8631" y="20176"/>
                      </a:cubicBezTo>
                      <a:cubicBezTo>
                        <a:pt x="19192" y="18942"/>
                        <a:pt x="28848" y="18256"/>
                        <a:pt x="38120" y="17625"/>
                      </a:cubicBezTo>
                      <a:cubicBezTo>
                        <a:pt x="49916" y="16802"/>
                        <a:pt x="61108" y="16336"/>
                        <a:pt x="72767" y="15760"/>
                      </a:cubicBezTo>
                      <a:cubicBezTo>
                        <a:pt x="81243" y="15348"/>
                        <a:pt x="89939" y="14800"/>
                        <a:pt x="99321" y="14169"/>
                      </a:cubicBezTo>
                      <a:cubicBezTo>
                        <a:pt x="99266" y="9560"/>
                        <a:pt x="99157" y="4924"/>
                        <a:pt x="99074" y="315"/>
                      </a:cubicBezTo>
                      <a:cubicBezTo>
                        <a:pt x="84014" y="178"/>
                        <a:pt x="70545" y="-233"/>
                        <a:pt x="57186" y="178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91" name="任意多边形: 形状 5490">
                  <a:extLst>
                    <a:ext uri="{FF2B5EF4-FFF2-40B4-BE49-F238E27FC236}">
                      <a16:creationId xmlns:a16="http://schemas.microsoft.com/office/drawing/2014/main" id="{D75A71AA-D6A9-6C32-9322-60D7EA7B9FB4}"/>
                    </a:ext>
                  </a:extLst>
                </p:cNvPr>
                <p:cNvSpPr/>
                <p:nvPr/>
              </p:nvSpPr>
              <p:spPr>
                <a:xfrm>
                  <a:off x="7746282" y="6792817"/>
                  <a:ext cx="15145" cy="13853"/>
                </a:xfrm>
                <a:custGeom>
                  <a:avLst/>
                  <a:gdLst>
                    <a:gd name="connsiteX0" fmla="*/ 8724 w 15145"/>
                    <a:gd name="connsiteY0" fmla="*/ 13305 h 13853"/>
                    <a:gd name="connsiteX1" fmla="*/ 15143 w 15145"/>
                    <a:gd name="connsiteY1" fmla="*/ 6502 h 13853"/>
                    <a:gd name="connsiteX2" fmla="*/ 8339 w 15145"/>
                    <a:gd name="connsiteY2" fmla="*/ 82 h 13853"/>
                    <a:gd name="connsiteX3" fmla="*/ 0 w 15145"/>
                    <a:gd name="connsiteY3" fmla="*/ 0 h 13853"/>
                    <a:gd name="connsiteX4" fmla="*/ 247 w 15145"/>
                    <a:gd name="connsiteY4" fmla="*/ 13853 h 13853"/>
                    <a:gd name="connsiteX5" fmla="*/ 8724 w 15145"/>
                    <a:gd name="connsiteY5" fmla="*/ 13305 h 13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145" h="13853">
                      <a:moveTo>
                        <a:pt x="8724" y="13305"/>
                      </a:moveTo>
                      <a:cubicBezTo>
                        <a:pt x="12372" y="13195"/>
                        <a:pt x="15252" y="10150"/>
                        <a:pt x="15143" y="6502"/>
                      </a:cubicBezTo>
                      <a:cubicBezTo>
                        <a:pt x="15033" y="2853"/>
                        <a:pt x="11988" y="-27"/>
                        <a:pt x="8339" y="82"/>
                      </a:cubicBezTo>
                      <a:cubicBezTo>
                        <a:pt x="5459" y="82"/>
                        <a:pt x="2743" y="27"/>
                        <a:pt x="0" y="0"/>
                      </a:cubicBezTo>
                      <a:cubicBezTo>
                        <a:pt x="82" y="4608"/>
                        <a:pt x="165" y="9245"/>
                        <a:pt x="247" y="13853"/>
                      </a:cubicBezTo>
                      <a:cubicBezTo>
                        <a:pt x="3018" y="13661"/>
                        <a:pt x="5843" y="13497"/>
                        <a:pt x="8724" y="13305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92" name="任意多边形: 形状 5491">
                  <a:extLst>
                    <a:ext uri="{FF2B5EF4-FFF2-40B4-BE49-F238E27FC236}">
                      <a16:creationId xmlns:a16="http://schemas.microsoft.com/office/drawing/2014/main" id="{468B03CD-C8D4-CF12-C063-E1C7663CE19F}"/>
                    </a:ext>
                  </a:extLst>
                </p:cNvPr>
                <p:cNvSpPr/>
                <p:nvPr/>
              </p:nvSpPr>
              <p:spPr>
                <a:xfrm>
                  <a:off x="7601367" y="6897053"/>
                  <a:ext cx="145820" cy="23174"/>
                </a:xfrm>
                <a:custGeom>
                  <a:avLst/>
                  <a:gdLst>
                    <a:gd name="connsiteX0" fmla="*/ 93563 w 145820"/>
                    <a:gd name="connsiteY0" fmla="*/ 747 h 23174"/>
                    <a:gd name="connsiteX1" fmla="*/ 58779 w 145820"/>
                    <a:gd name="connsiteY1" fmla="*/ 3161 h 23174"/>
                    <a:gd name="connsiteX2" fmla="*/ 7070 w 145820"/>
                    <a:gd name="connsiteY2" fmla="*/ 7934 h 23174"/>
                    <a:gd name="connsiteX3" fmla="*/ 20 w 145820"/>
                    <a:gd name="connsiteY3" fmla="*/ 16081 h 23174"/>
                    <a:gd name="connsiteX4" fmla="*/ 8140 w 145820"/>
                    <a:gd name="connsiteY4" fmla="*/ 23158 h 23174"/>
                    <a:gd name="connsiteX5" fmla="*/ 68765 w 145820"/>
                    <a:gd name="connsiteY5" fmla="*/ 18852 h 23174"/>
                    <a:gd name="connsiteX6" fmla="*/ 108843 w 145820"/>
                    <a:gd name="connsiteY6" fmla="*/ 15669 h 23174"/>
                    <a:gd name="connsiteX7" fmla="*/ 145766 w 145820"/>
                    <a:gd name="connsiteY7" fmla="*/ 13832 h 23174"/>
                    <a:gd name="connsiteX8" fmla="*/ 145821 w 145820"/>
                    <a:gd name="connsiteY8" fmla="*/ 308 h 23174"/>
                    <a:gd name="connsiteX9" fmla="*/ 93563 w 145820"/>
                    <a:gd name="connsiteY9" fmla="*/ 747 h 231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820" h="23174">
                      <a:moveTo>
                        <a:pt x="93563" y="747"/>
                      </a:moveTo>
                      <a:cubicBezTo>
                        <a:pt x="81932" y="1295"/>
                        <a:pt x="70493" y="2146"/>
                        <a:pt x="58779" y="3161"/>
                      </a:cubicBezTo>
                      <a:cubicBezTo>
                        <a:pt x="42402" y="4587"/>
                        <a:pt x="25586" y="6398"/>
                        <a:pt x="7070" y="7934"/>
                      </a:cubicBezTo>
                      <a:cubicBezTo>
                        <a:pt x="2873" y="8235"/>
                        <a:pt x="-282" y="11884"/>
                        <a:pt x="20" y="16081"/>
                      </a:cubicBezTo>
                      <a:cubicBezTo>
                        <a:pt x="322" y="20278"/>
                        <a:pt x="3943" y="23433"/>
                        <a:pt x="8140" y="23158"/>
                      </a:cubicBezTo>
                      <a:cubicBezTo>
                        <a:pt x="30031" y="21842"/>
                        <a:pt x="49617" y="20442"/>
                        <a:pt x="68765" y="18852"/>
                      </a:cubicBezTo>
                      <a:cubicBezTo>
                        <a:pt x="82096" y="17754"/>
                        <a:pt x="95236" y="16575"/>
                        <a:pt x="108843" y="15669"/>
                      </a:cubicBezTo>
                      <a:cubicBezTo>
                        <a:pt x="120638" y="14874"/>
                        <a:pt x="132818" y="14189"/>
                        <a:pt x="145766" y="13832"/>
                      </a:cubicBezTo>
                      <a:cubicBezTo>
                        <a:pt x="145766" y="9333"/>
                        <a:pt x="145821" y="4806"/>
                        <a:pt x="145821" y="308"/>
                      </a:cubicBezTo>
                      <a:cubicBezTo>
                        <a:pt x="127250" y="-213"/>
                        <a:pt x="110159" y="-77"/>
                        <a:pt x="93563" y="74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93" name="任意多边形: 形状 5492">
                  <a:extLst>
                    <a:ext uri="{FF2B5EF4-FFF2-40B4-BE49-F238E27FC236}">
                      <a16:creationId xmlns:a16="http://schemas.microsoft.com/office/drawing/2014/main" id="{A8F4327A-6DDA-3DF4-6D80-DCEEC67668CF}"/>
                    </a:ext>
                  </a:extLst>
                </p:cNvPr>
                <p:cNvSpPr/>
                <p:nvPr/>
              </p:nvSpPr>
              <p:spPr>
                <a:xfrm>
                  <a:off x="7747160" y="6897333"/>
                  <a:ext cx="12673" cy="13523"/>
                </a:xfrm>
                <a:custGeom>
                  <a:avLst/>
                  <a:gdLst>
                    <a:gd name="connsiteX0" fmla="*/ 6008 w 12673"/>
                    <a:gd name="connsiteY0" fmla="*/ 13359 h 13523"/>
                    <a:gd name="connsiteX1" fmla="*/ 12674 w 12673"/>
                    <a:gd name="connsiteY1" fmla="*/ 6803 h 13523"/>
                    <a:gd name="connsiteX2" fmla="*/ 6117 w 12673"/>
                    <a:gd name="connsiteY2" fmla="*/ 137 h 13523"/>
                    <a:gd name="connsiteX3" fmla="*/ 55 w 12673"/>
                    <a:gd name="connsiteY3" fmla="*/ 0 h 13523"/>
                    <a:gd name="connsiteX4" fmla="*/ 0 w 12673"/>
                    <a:gd name="connsiteY4" fmla="*/ 13524 h 13523"/>
                    <a:gd name="connsiteX5" fmla="*/ 6008 w 12673"/>
                    <a:gd name="connsiteY5" fmla="*/ 13359 h 13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673" h="13523">
                      <a:moveTo>
                        <a:pt x="6008" y="13359"/>
                      </a:moveTo>
                      <a:cubicBezTo>
                        <a:pt x="9656" y="13386"/>
                        <a:pt x="12646" y="10452"/>
                        <a:pt x="12674" y="6803"/>
                      </a:cubicBezTo>
                      <a:cubicBezTo>
                        <a:pt x="12701" y="3154"/>
                        <a:pt x="9766" y="165"/>
                        <a:pt x="6117" y="137"/>
                      </a:cubicBezTo>
                      <a:cubicBezTo>
                        <a:pt x="4060" y="82"/>
                        <a:pt x="2085" y="55"/>
                        <a:pt x="55" y="0"/>
                      </a:cubicBezTo>
                      <a:cubicBezTo>
                        <a:pt x="55" y="4526"/>
                        <a:pt x="27" y="9025"/>
                        <a:pt x="0" y="13524"/>
                      </a:cubicBezTo>
                      <a:cubicBezTo>
                        <a:pt x="2003" y="13469"/>
                        <a:pt x="3950" y="13386"/>
                        <a:pt x="6008" y="13359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94" name="任意多边形: 形状 5493">
                  <a:extLst>
                    <a:ext uri="{FF2B5EF4-FFF2-40B4-BE49-F238E27FC236}">
                      <a16:creationId xmlns:a16="http://schemas.microsoft.com/office/drawing/2014/main" id="{55B28720-A622-6F45-4C22-422D92F7CCA0}"/>
                    </a:ext>
                  </a:extLst>
                </p:cNvPr>
                <p:cNvSpPr/>
                <p:nvPr/>
              </p:nvSpPr>
              <p:spPr>
                <a:xfrm>
                  <a:off x="7645168" y="7019668"/>
                  <a:ext cx="100428" cy="19402"/>
                </a:xfrm>
                <a:custGeom>
                  <a:avLst/>
                  <a:gdLst>
                    <a:gd name="connsiteX0" fmla="*/ 55852 w 100428"/>
                    <a:gd name="connsiteY0" fmla="*/ 341 h 19402"/>
                    <a:gd name="connsiteX1" fmla="*/ 6995 w 100428"/>
                    <a:gd name="connsiteY1" fmla="*/ 4182 h 19402"/>
                    <a:gd name="connsiteX2" fmla="*/ 28 w 100428"/>
                    <a:gd name="connsiteY2" fmla="*/ 12384 h 19402"/>
                    <a:gd name="connsiteX3" fmla="*/ 8230 w 100428"/>
                    <a:gd name="connsiteY3" fmla="*/ 19379 h 19402"/>
                    <a:gd name="connsiteX4" fmla="*/ 100017 w 100428"/>
                    <a:gd name="connsiteY4" fmla="*/ 13865 h 19402"/>
                    <a:gd name="connsiteX5" fmla="*/ 100429 w 100428"/>
                    <a:gd name="connsiteY5" fmla="*/ 286 h 19402"/>
                    <a:gd name="connsiteX6" fmla="*/ 55852 w 100428"/>
                    <a:gd name="connsiteY6" fmla="*/ 341 h 19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0428" h="19402">
                      <a:moveTo>
                        <a:pt x="55852" y="341"/>
                      </a:moveTo>
                      <a:cubicBezTo>
                        <a:pt x="40435" y="945"/>
                        <a:pt x="25073" y="2509"/>
                        <a:pt x="6995" y="4182"/>
                      </a:cubicBezTo>
                      <a:cubicBezTo>
                        <a:pt x="2798" y="4539"/>
                        <a:pt x="-329" y="8187"/>
                        <a:pt x="28" y="12384"/>
                      </a:cubicBezTo>
                      <a:cubicBezTo>
                        <a:pt x="384" y="16581"/>
                        <a:pt x="4033" y="19709"/>
                        <a:pt x="8230" y="19379"/>
                      </a:cubicBezTo>
                      <a:lnTo>
                        <a:pt x="100017" y="13865"/>
                      </a:lnTo>
                      <a:cubicBezTo>
                        <a:pt x="100155" y="9339"/>
                        <a:pt x="100292" y="4812"/>
                        <a:pt x="100429" y="286"/>
                      </a:cubicBezTo>
                      <a:cubicBezTo>
                        <a:pt x="84217" y="39"/>
                        <a:pt x="69979" y="-235"/>
                        <a:pt x="55852" y="34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95" name="任意多边形: 形状 5494">
                  <a:extLst>
                    <a:ext uri="{FF2B5EF4-FFF2-40B4-BE49-F238E27FC236}">
                      <a16:creationId xmlns:a16="http://schemas.microsoft.com/office/drawing/2014/main" id="{7CB82460-1009-225E-73C6-EFBB410C6676}"/>
                    </a:ext>
                  </a:extLst>
                </p:cNvPr>
                <p:cNvSpPr/>
                <p:nvPr/>
              </p:nvSpPr>
              <p:spPr>
                <a:xfrm>
                  <a:off x="7745158" y="7019954"/>
                  <a:ext cx="11605" cy="13578"/>
                </a:xfrm>
                <a:custGeom>
                  <a:avLst/>
                  <a:gdLst>
                    <a:gd name="connsiteX0" fmla="*/ 5130 w 11605"/>
                    <a:gd name="connsiteY0" fmla="*/ 13277 h 13578"/>
                    <a:gd name="connsiteX1" fmla="*/ 11604 w 11605"/>
                    <a:gd name="connsiteY1" fmla="*/ 6528 h 13578"/>
                    <a:gd name="connsiteX2" fmla="*/ 4856 w 11605"/>
                    <a:gd name="connsiteY2" fmla="*/ 55 h 13578"/>
                    <a:gd name="connsiteX3" fmla="*/ 412 w 11605"/>
                    <a:gd name="connsiteY3" fmla="*/ 0 h 13578"/>
                    <a:gd name="connsiteX4" fmla="*/ 0 w 11605"/>
                    <a:gd name="connsiteY4" fmla="*/ 13579 h 13578"/>
                    <a:gd name="connsiteX5" fmla="*/ 5130 w 11605"/>
                    <a:gd name="connsiteY5" fmla="*/ 13277 h 135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605" h="13578">
                      <a:moveTo>
                        <a:pt x="5130" y="13277"/>
                      </a:moveTo>
                      <a:cubicBezTo>
                        <a:pt x="8778" y="13222"/>
                        <a:pt x="11686" y="10205"/>
                        <a:pt x="11604" y="6528"/>
                      </a:cubicBezTo>
                      <a:cubicBezTo>
                        <a:pt x="11521" y="2880"/>
                        <a:pt x="8504" y="-27"/>
                        <a:pt x="4856" y="55"/>
                      </a:cubicBezTo>
                      <a:cubicBezTo>
                        <a:pt x="3319" y="27"/>
                        <a:pt x="1920" y="0"/>
                        <a:pt x="412" y="0"/>
                      </a:cubicBezTo>
                      <a:cubicBezTo>
                        <a:pt x="302" y="4526"/>
                        <a:pt x="137" y="9053"/>
                        <a:pt x="0" y="13579"/>
                      </a:cubicBezTo>
                      <a:lnTo>
                        <a:pt x="5130" y="13277"/>
                      </a:ln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96" name="任意多边形: 形状 5495">
                  <a:extLst>
                    <a:ext uri="{FF2B5EF4-FFF2-40B4-BE49-F238E27FC236}">
                      <a16:creationId xmlns:a16="http://schemas.microsoft.com/office/drawing/2014/main" id="{5639F514-BA0A-4C80-2BEB-4779E4903123}"/>
                    </a:ext>
                  </a:extLst>
                </p:cNvPr>
                <p:cNvSpPr/>
                <p:nvPr/>
              </p:nvSpPr>
              <p:spPr>
                <a:xfrm>
                  <a:off x="7576688" y="7102603"/>
                  <a:ext cx="166220" cy="24894"/>
                </a:xfrm>
                <a:custGeom>
                  <a:avLst/>
                  <a:gdLst>
                    <a:gd name="connsiteX0" fmla="*/ 90399 w 166220"/>
                    <a:gd name="connsiteY0" fmla="*/ 1760 h 24894"/>
                    <a:gd name="connsiteX1" fmla="*/ 6841 w 166220"/>
                    <a:gd name="connsiteY1" fmla="*/ 9687 h 24894"/>
                    <a:gd name="connsiteX2" fmla="*/ 38 w 166220"/>
                    <a:gd name="connsiteY2" fmla="*/ 18054 h 24894"/>
                    <a:gd name="connsiteX3" fmla="*/ 8404 w 166220"/>
                    <a:gd name="connsiteY3" fmla="*/ 24857 h 24894"/>
                    <a:gd name="connsiteX4" fmla="*/ 68234 w 166220"/>
                    <a:gd name="connsiteY4" fmla="*/ 19865 h 24894"/>
                    <a:gd name="connsiteX5" fmla="*/ 108092 w 166220"/>
                    <a:gd name="connsiteY5" fmla="*/ 16902 h 24894"/>
                    <a:gd name="connsiteX6" fmla="*/ 165699 w 166220"/>
                    <a:gd name="connsiteY6" fmla="*/ 13720 h 24894"/>
                    <a:gd name="connsiteX7" fmla="*/ 166221 w 166220"/>
                    <a:gd name="connsiteY7" fmla="*/ 59 h 24894"/>
                    <a:gd name="connsiteX8" fmla="*/ 90399 w 166220"/>
                    <a:gd name="connsiteY8" fmla="*/ 1760 h 248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6220" h="24894">
                      <a:moveTo>
                        <a:pt x="90399" y="1760"/>
                      </a:moveTo>
                      <a:cubicBezTo>
                        <a:pt x="62610" y="3460"/>
                        <a:pt x="34904" y="6560"/>
                        <a:pt x="6841" y="9687"/>
                      </a:cubicBezTo>
                      <a:cubicBezTo>
                        <a:pt x="2644" y="10127"/>
                        <a:pt x="-374" y="13857"/>
                        <a:pt x="38" y="18054"/>
                      </a:cubicBezTo>
                      <a:cubicBezTo>
                        <a:pt x="477" y="22251"/>
                        <a:pt x="4235" y="25269"/>
                        <a:pt x="8404" y="24857"/>
                      </a:cubicBezTo>
                      <a:cubicBezTo>
                        <a:pt x="28485" y="22965"/>
                        <a:pt x="48400" y="21428"/>
                        <a:pt x="68234" y="19865"/>
                      </a:cubicBezTo>
                      <a:cubicBezTo>
                        <a:pt x="81538" y="18822"/>
                        <a:pt x="94788" y="17835"/>
                        <a:pt x="108092" y="16902"/>
                      </a:cubicBezTo>
                      <a:cubicBezTo>
                        <a:pt x="127212" y="15558"/>
                        <a:pt x="146360" y="14433"/>
                        <a:pt x="165699" y="13720"/>
                      </a:cubicBezTo>
                      <a:cubicBezTo>
                        <a:pt x="165864" y="9166"/>
                        <a:pt x="166029" y="4613"/>
                        <a:pt x="166221" y="59"/>
                      </a:cubicBezTo>
                      <a:cubicBezTo>
                        <a:pt x="140764" y="-160"/>
                        <a:pt x="115554" y="196"/>
                        <a:pt x="90399" y="176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97" name="任意多边形: 形状 5496">
                  <a:extLst>
                    <a:ext uri="{FF2B5EF4-FFF2-40B4-BE49-F238E27FC236}">
                      <a16:creationId xmlns:a16="http://schemas.microsoft.com/office/drawing/2014/main" id="{6733EA6F-00E7-EF72-78F8-AE8FF708E135}"/>
                    </a:ext>
                  </a:extLst>
                </p:cNvPr>
                <p:cNvSpPr/>
                <p:nvPr/>
              </p:nvSpPr>
              <p:spPr>
                <a:xfrm>
                  <a:off x="7742360" y="7102634"/>
                  <a:ext cx="15444" cy="13661"/>
                </a:xfrm>
                <a:custGeom>
                  <a:avLst/>
                  <a:gdLst>
                    <a:gd name="connsiteX0" fmla="*/ 8888 w 15444"/>
                    <a:gd name="connsiteY0" fmla="*/ 13277 h 13661"/>
                    <a:gd name="connsiteX1" fmla="*/ 15444 w 15444"/>
                    <a:gd name="connsiteY1" fmla="*/ 6612 h 13661"/>
                    <a:gd name="connsiteX2" fmla="*/ 8778 w 15444"/>
                    <a:gd name="connsiteY2" fmla="*/ 55 h 13661"/>
                    <a:gd name="connsiteX3" fmla="*/ 521 w 15444"/>
                    <a:gd name="connsiteY3" fmla="*/ 0 h 13661"/>
                    <a:gd name="connsiteX4" fmla="*/ 0 w 15444"/>
                    <a:gd name="connsiteY4" fmla="*/ 13662 h 13661"/>
                    <a:gd name="connsiteX5" fmla="*/ 8888 w 15444"/>
                    <a:gd name="connsiteY5" fmla="*/ 13277 h 13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44" h="13661">
                      <a:moveTo>
                        <a:pt x="8888" y="13277"/>
                      </a:moveTo>
                      <a:cubicBezTo>
                        <a:pt x="12536" y="13250"/>
                        <a:pt x="15472" y="10260"/>
                        <a:pt x="15444" y="6612"/>
                      </a:cubicBezTo>
                      <a:cubicBezTo>
                        <a:pt x="15417" y="2963"/>
                        <a:pt x="12427" y="0"/>
                        <a:pt x="8778" y="55"/>
                      </a:cubicBezTo>
                      <a:cubicBezTo>
                        <a:pt x="6008" y="27"/>
                        <a:pt x="3264" y="27"/>
                        <a:pt x="521" y="0"/>
                      </a:cubicBezTo>
                      <a:cubicBezTo>
                        <a:pt x="357" y="4554"/>
                        <a:pt x="192" y="9108"/>
                        <a:pt x="0" y="13662"/>
                      </a:cubicBezTo>
                      <a:cubicBezTo>
                        <a:pt x="2990" y="13552"/>
                        <a:pt x="5925" y="13360"/>
                        <a:pt x="8888" y="1327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98" name="任意多边形: 形状 5497">
                  <a:extLst>
                    <a:ext uri="{FF2B5EF4-FFF2-40B4-BE49-F238E27FC236}">
                      <a16:creationId xmlns:a16="http://schemas.microsoft.com/office/drawing/2014/main" id="{EEE4D92E-2184-62E8-A21F-289FE981B76A}"/>
                    </a:ext>
                  </a:extLst>
                </p:cNvPr>
                <p:cNvSpPr/>
                <p:nvPr/>
              </p:nvSpPr>
              <p:spPr>
                <a:xfrm>
                  <a:off x="7649896" y="7229887"/>
                  <a:ext cx="87909" cy="19553"/>
                </a:xfrm>
                <a:custGeom>
                  <a:avLst/>
                  <a:gdLst>
                    <a:gd name="connsiteX0" fmla="*/ 62837 w 87909"/>
                    <a:gd name="connsiteY0" fmla="*/ 4 h 19553"/>
                    <a:gd name="connsiteX1" fmla="*/ 41796 w 87909"/>
                    <a:gd name="connsiteY1" fmla="*/ 553 h 19553"/>
                    <a:gd name="connsiteX2" fmla="*/ 6601 w 87909"/>
                    <a:gd name="connsiteY2" fmla="*/ 4393 h 19553"/>
                    <a:gd name="connsiteX3" fmla="*/ 72 w 87909"/>
                    <a:gd name="connsiteY3" fmla="*/ 12952 h 19553"/>
                    <a:gd name="connsiteX4" fmla="*/ 8631 w 87909"/>
                    <a:gd name="connsiteY4" fmla="*/ 19481 h 19553"/>
                    <a:gd name="connsiteX5" fmla="*/ 44402 w 87909"/>
                    <a:gd name="connsiteY5" fmla="*/ 16875 h 19553"/>
                    <a:gd name="connsiteX6" fmla="*/ 68570 w 87909"/>
                    <a:gd name="connsiteY6" fmla="*/ 15448 h 19553"/>
                    <a:gd name="connsiteX7" fmla="*/ 87333 w 87909"/>
                    <a:gd name="connsiteY7" fmla="*/ 13913 h 19553"/>
                    <a:gd name="connsiteX8" fmla="*/ 87909 w 87909"/>
                    <a:gd name="connsiteY8" fmla="*/ 32 h 19553"/>
                    <a:gd name="connsiteX9" fmla="*/ 62837 w 87909"/>
                    <a:gd name="connsiteY9" fmla="*/ 4 h 19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7909" h="19553">
                      <a:moveTo>
                        <a:pt x="62837" y="4"/>
                      </a:moveTo>
                      <a:cubicBezTo>
                        <a:pt x="55759" y="32"/>
                        <a:pt x="48819" y="169"/>
                        <a:pt x="41796" y="553"/>
                      </a:cubicBezTo>
                      <a:cubicBezTo>
                        <a:pt x="30686" y="1156"/>
                        <a:pt x="19329" y="2446"/>
                        <a:pt x="6601" y="4393"/>
                      </a:cubicBezTo>
                      <a:cubicBezTo>
                        <a:pt x="2431" y="4942"/>
                        <a:pt x="-504" y="8783"/>
                        <a:pt x="72" y="12952"/>
                      </a:cubicBezTo>
                      <a:cubicBezTo>
                        <a:pt x="621" y="17122"/>
                        <a:pt x="4461" y="20057"/>
                        <a:pt x="8631" y="19481"/>
                      </a:cubicBezTo>
                      <a:cubicBezTo>
                        <a:pt x="21634" y="17945"/>
                        <a:pt x="33155" y="17451"/>
                        <a:pt x="44402" y="16875"/>
                      </a:cubicBezTo>
                      <a:cubicBezTo>
                        <a:pt x="52440" y="16464"/>
                        <a:pt x="60340" y="15998"/>
                        <a:pt x="68570" y="15448"/>
                      </a:cubicBezTo>
                      <a:cubicBezTo>
                        <a:pt x="74578" y="15065"/>
                        <a:pt x="80859" y="14516"/>
                        <a:pt x="87333" y="13913"/>
                      </a:cubicBezTo>
                      <a:cubicBezTo>
                        <a:pt x="87525" y="9276"/>
                        <a:pt x="87717" y="4640"/>
                        <a:pt x="87909" y="32"/>
                      </a:cubicBezTo>
                      <a:cubicBezTo>
                        <a:pt x="79104" y="87"/>
                        <a:pt x="70792" y="-23"/>
                        <a:pt x="62837" y="4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99" name="任意多边形: 形状 5498">
                  <a:extLst>
                    <a:ext uri="{FF2B5EF4-FFF2-40B4-BE49-F238E27FC236}">
                      <a16:creationId xmlns:a16="http://schemas.microsoft.com/office/drawing/2014/main" id="{7E88146E-DDA3-C612-A2F9-422C5A65CE67}"/>
                    </a:ext>
                  </a:extLst>
                </p:cNvPr>
                <p:cNvSpPr/>
                <p:nvPr/>
              </p:nvSpPr>
              <p:spPr>
                <a:xfrm>
                  <a:off x="7737230" y="7229934"/>
                  <a:ext cx="13673" cy="13892"/>
                </a:xfrm>
                <a:custGeom>
                  <a:avLst/>
                  <a:gdLst>
                    <a:gd name="connsiteX0" fmla="*/ 7434 w 13673"/>
                    <a:gd name="connsiteY0" fmla="*/ 13207 h 13892"/>
                    <a:gd name="connsiteX1" fmla="*/ 13661 w 13673"/>
                    <a:gd name="connsiteY1" fmla="*/ 6239 h 13892"/>
                    <a:gd name="connsiteX2" fmla="*/ 6693 w 13673"/>
                    <a:gd name="connsiteY2" fmla="*/ 12 h 13892"/>
                    <a:gd name="connsiteX3" fmla="*/ 576 w 13673"/>
                    <a:gd name="connsiteY3" fmla="*/ 12 h 13892"/>
                    <a:gd name="connsiteX4" fmla="*/ 0 w 13673"/>
                    <a:gd name="connsiteY4" fmla="*/ 13893 h 13892"/>
                    <a:gd name="connsiteX5" fmla="*/ 7434 w 13673"/>
                    <a:gd name="connsiteY5" fmla="*/ 13207 h 13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673" h="13892">
                      <a:moveTo>
                        <a:pt x="7434" y="13207"/>
                      </a:moveTo>
                      <a:cubicBezTo>
                        <a:pt x="11083" y="12987"/>
                        <a:pt x="13881" y="9887"/>
                        <a:pt x="13661" y="6239"/>
                      </a:cubicBezTo>
                      <a:cubicBezTo>
                        <a:pt x="13469" y="2591"/>
                        <a:pt x="10342" y="-208"/>
                        <a:pt x="6693" y="12"/>
                      </a:cubicBezTo>
                      <a:cubicBezTo>
                        <a:pt x="4554" y="40"/>
                        <a:pt x="2634" y="12"/>
                        <a:pt x="576" y="12"/>
                      </a:cubicBezTo>
                      <a:cubicBezTo>
                        <a:pt x="384" y="4648"/>
                        <a:pt x="192" y="9284"/>
                        <a:pt x="0" y="13893"/>
                      </a:cubicBezTo>
                      <a:cubicBezTo>
                        <a:pt x="2469" y="13673"/>
                        <a:pt x="4856" y="13481"/>
                        <a:pt x="7434" y="1320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00" name="任意多边形: 形状 5499">
                  <a:extLst>
                    <a:ext uri="{FF2B5EF4-FFF2-40B4-BE49-F238E27FC236}">
                      <a16:creationId xmlns:a16="http://schemas.microsoft.com/office/drawing/2014/main" id="{D0BC19ED-B7AA-D26E-BC13-43FDE1924FA3}"/>
                    </a:ext>
                  </a:extLst>
                </p:cNvPr>
                <p:cNvSpPr/>
                <p:nvPr/>
              </p:nvSpPr>
              <p:spPr>
                <a:xfrm>
                  <a:off x="7581854" y="7353910"/>
                  <a:ext cx="151480" cy="19160"/>
                </a:xfrm>
                <a:custGeom>
                  <a:avLst/>
                  <a:gdLst>
                    <a:gd name="connsiteX0" fmla="*/ 68664 w 151480"/>
                    <a:gd name="connsiteY0" fmla="*/ 1401 h 19160"/>
                    <a:gd name="connsiteX1" fmla="*/ 7792 w 151480"/>
                    <a:gd name="connsiteY1" fmla="*/ 1 h 19160"/>
                    <a:gd name="connsiteX2" fmla="*/ 2 w 151480"/>
                    <a:gd name="connsiteY2" fmla="*/ 7463 h 19160"/>
                    <a:gd name="connsiteX3" fmla="*/ 7463 w 151480"/>
                    <a:gd name="connsiteY3" fmla="*/ 15254 h 19160"/>
                    <a:gd name="connsiteX4" fmla="*/ 83203 w 151480"/>
                    <a:gd name="connsiteY4" fmla="*/ 18408 h 19160"/>
                    <a:gd name="connsiteX5" fmla="*/ 151097 w 151480"/>
                    <a:gd name="connsiteY5" fmla="*/ 19094 h 19160"/>
                    <a:gd name="connsiteX6" fmla="*/ 151481 w 151480"/>
                    <a:gd name="connsiteY6" fmla="*/ 5433 h 19160"/>
                    <a:gd name="connsiteX7" fmla="*/ 105066 w 151480"/>
                    <a:gd name="connsiteY7" fmla="*/ 3074 h 19160"/>
                    <a:gd name="connsiteX8" fmla="*/ 68664 w 151480"/>
                    <a:gd name="connsiteY8" fmla="*/ 1401 h 19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1480" h="19160">
                      <a:moveTo>
                        <a:pt x="68664" y="1401"/>
                      </a:moveTo>
                      <a:cubicBezTo>
                        <a:pt x="48090" y="605"/>
                        <a:pt x="27488" y="249"/>
                        <a:pt x="7792" y="1"/>
                      </a:cubicBezTo>
                      <a:cubicBezTo>
                        <a:pt x="3595" y="-81"/>
                        <a:pt x="111" y="3266"/>
                        <a:pt x="2" y="7463"/>
                      </a:cubicBezTo>
                      <a:cubicBezTo>
                        <a:pt x="-81" y="11660"/>
                        <a:pt x="3238" y="15144"/>
                        <a:pt x="7463" y="15254"/>
                      </a:cubicBezTo>
                      <a:cubicBezTo>
                        <a:pt x="31905" y="15967"/>
                        <a:pt x="57718" y="17585"/>
                        <a:pt x="83203" y="18408"/>
                      </a:cubicBezTo>
                      <a:cubicBezTo>
                        <a:pt x="106575" y="19149"/>
                        <a:pt x="129563" y="19259"/>
                        <a:pt x="151097" y="19094"/>
                      </a:cubicBezTo>
                      <a:cubicBezTo>
                        <a:pt x="151207" y="14541"/>
                        <a:pt x="151344" y="9986"/>
                        <a:pt x="151481" y="5433"/>
                      </a:cubicBezTo>
                      <a:cubicBezTo>
                        <a:pt x="136558" y="4802"/>
                        <a:pt x="121059" y="3924"/>
                        <a:pt x="105066" y="3074"/>
                      </a:cubicBezTo>
                      <a:cubicBezTo>
                        <a:pt x="93051" y="2470"/>
                        <a:pt x="80844" y="1867"/>
                        <a:pt x="68664" y="1401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01" name="任意多边形: 形状 5500">
                  <a:extLst>
                    <a:ext uri="{FF2B5EF4-FFF2-40B4-BE49-F238E27FC236}">
                      <a16:creationId xmlns:a16="http://schemas.microsoft.com/office/drawing/2014/main" id="{2530E653-7D17-6422-F636-8463FE0AFCB4}"/>
                    </a:ext>
                  </a:extLst>
                </p:cNvPr>
                <p:cNvSpPr/>
                <p:nvPr/>
              </p:nvSpPr>
              <p:spPr>
                <a:xfrm>
                  <a:off x="7747023" y="7363512"/>
                  <a:ext cx="877" cy="5925"/>
                </a:xfrm>
                <a:custGeom>
                  <a:avLst/>
                  <a:gdLst>
                    <a:gd name="connsiteX0" fmla="*/ 878 w 877"/>
                    <a:gd name="connsiteY0" fmla="*/ 2880 h 5925"/>
                    <a:gd name="connsiteX1" fmla="*/ 192 w 877"/>
                    <a:gd name="connsiteY1" fmla="*/ 0 h 5925"/>
                    <a:gd name="connsiteX2" fmla="*/ 0 w 877"/>
                    <a:gd name="connsiteY2" fmla="*/ 5925 h 5925"/>
                    <a:gd name="connsiteX3" fmla="*/ 878 w 877"/>
                    <a:gd name="connsiteY3" fmla="*/ 2880 h 5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7" h="5925">
                      <a:moveTo>
                        <a:pt x="878" y="2880"/>
                      </a:moveTo>
                      <a:cubicBezTo>
                        <a:pt x="878" y="1838"/>
                        <a:pt x="604" y="878"/>
                        <a:pt x="192" y="0"/>
                      </a:cubicBezTo>
                      <a:cubicBezTo>
                        <a:pt x="137" y="1975"/>
                        <a:pt x="55" y="3950"/>
                        <a:pt x="0" y="5925"/>
                      </a:cubicBezTo>
                      <a:cubicBezTo>
                        <a:pt x="521" y="5020"/>
                        <a:pt x="878" y="4005"/>
                        <a:pt x="878" y="2880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02" name="任意多边形: 形状 5501">
                  <a:extLst>
                    <a:ext uri="{FF2B5EF4-FFF2-40B4-BE49-F238E27FC236}">
                      <a16:creationId xmlns:a16="http://schemas.microsoft.com/office/drawing/2014/main" id="{2F065AFC-2EA7-D9AC-E03A-E911B7B27D5B}"/>
                    </a:ext>
                  </a:extLst>
                </p:cNvPr>
                <p:cNvSpPr/>
                <p:nvPr/>
              </p:nvSpPr>
              <p:spPr>
                <a:xfrm>
                  <a:off x="7732950" y="7359370"/>
                  <a:ext cx="14264" cy="13661"/>
                </a:xfrm>
                <a:custGeom>
                  <a:avLst/>
                  <a:gdLst>
                    <a:gd name="connsiteX0" fmla="*/ 8422 w 14264"/>
                    <a:gd name="connsiteY0" fmla="*/ 357 h 13661"/>
                    <a:gd name="connsiteX1" fmla="*/ 384 w 14264"/>
                    <a:gd name="connsiteY1" fmla="*/ 0 h 13661"/>
                    <a:gd name="connsiteX2" fmla="*/ 0 w 14264"/>
                    <a:gd name="connsiteY2" fmla="*/ 13661 h 13661"/>
                    <a:gd name="connsiteX3" fmla="*/ 8285 w 14264"/>
                    <a:gd name="connsiteY3" fmla="*/ 13606 h 13661"/>
                    <a:gd name="connsiteX4" fmla="*/ 14073 w 14264"/>
                    <a:gd name="connsiteY4" fmla="*/ 10122 h 13661"/>
                    <a:gd name="connsiteX5" fmla="*/ 14265 w 14264"/>
                    <a:gd name="connsiteY5" fmla="*/ 4197 h 13661"/>
                    <a:gd name="connsiteX6" fmla="*/ 8422 w 14264"/>
                    <a:gd name="connsiteY6" fmla="*/ 357 h 13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264" h="13661">
                      <a:moveTo>
                        <a:pt x="8422" y="357"/>
                      </a:moveTo>
                      <a:cubicBezTo>
                        <a:pt x="5816" y="275"/>
                        <a:pt x="3045" y="110"/>
                        <a:pt x="384" y="0"/>
                      </a:cubicBezTo>
                      <a:cubicBezTo>
                        <a:pt x="274" y="4553"/>
                        <a:pt x="110" y="9108"/>
                        <a:pt x="0" y="13661"/>
                      </a:cubicBezTo>
                      <a:cubicBezTo>
                        <a:pt x="2743" y="13634"/>
                        <a:pt x="5569" y="13634"/>
                        <a:pt x="8285" y="13606"/>
                      </a:cubicBezTo>
                      <a:cubicBezTo>
                        <a:pt x="10808" y="13634"/>
                        <a:pt x="12948" y="12180"/>
                        <a:pt x="14073" y="10122"/>
                      </a:cubicBezTo>
                      <a:cubicBezTo>
                        <a:pt x="14128" y="8147"/>
                        <a:pt x="14210" y="6172"/>
                        <a:pt x="14265" y="4197"/>
                      </a:cubicBezTo>
                      <a:cubicBezTo>
                        <a:pt x="13222" y="1948"/>
                        <a:pt x="11028" y="384"/>
                        <a:pt x="8422" y="357"/>
                      </a:cubicBezTo>
                      <a:close/>
                    </a:path>
                  </a:pathLst>
                </a:custGeom>
                <a:solidFill>
                  <a:srgbClr val="FBAE17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448" name="图形 291">
                <a:extLst>
                  <a:ext uri="{FF2B5EF4-FFF2-40B4-BE49-F238E27FC236}">
                    <a16:creationId xmlns:a16="http://schemas.microsoft.com/office/drawing/2014/main" id="{D523ED2E-A72A-B7A8-5704-3B0AE3E43335}"/>
                  </a:ext>
                </a:extLst>
              </p:cNvPr>
              <p:cNvGrpSpPr/>
              <p:nvPr/>
            </p:nvGrpSpPr>
            <p:grpSpPr>
              <a:xfrm>
                <a:off x="7390650" y="6058570"/>
                <a:ext cx="372780" cy="1471435"/>
                <a:chOff x="7390650" y="6058570"/>
                <a:chExt cx="372780" cy="1471435"/>
              </a:xfrm>
              <a:solidFill>
                <a:srgbClr val="055A74"/>
              </a:solidFill>
            </p:grpSpPr>
            <p:sp>
              <p:nvSpPr>
                <p:cNvPr id="5449" name="任意多边形: 形状 5448">
                  <a:extLst>
                    <a:ext uri="{FF2B5EF4-FFF2-40B4-BE49-F238E27FC236}">
                      <a16:creationId xmlns:a16="http://schemas.microsoft.com/office/drawing/2014/main" id="{CF2CA361-6599-3E5D-311B-18413D4A5291}"/>
                    </a:ext>
                  </a:extLst>
                </p:cNvPr>
                <p:cNvSpPr/>
                <p:nvPr/>
              </p:nvSpPr>
              <p:spPr>
                <a:xfrm>
                  <a:off x="7390650" y="6067977"/>
                  <a:ext cx="38388" cy="1458789"/>
                </a:xfrm>
                <a:custGeom>
                  <a:avLst/>
                  <a:gdLst>
                    <a:gd name="connsiteX0" fmla="*/ 4 w 38388"/>
                    <a:gd name="connsiteY0" fmla="*/ 7850 h 1458789"/>
                    <a:gd name="connsiteX1" fmla="*/ 8288 w 38388"/>
                    <a:gd name="connsiteY1" fmla="*/ 614426 h 1458789"/>
                    <a:gd name="connsiteX2" fmla="*/ 12156 w 38388"/>
                    <a:gd name="connsiteY2" fmla="*/ 1019021 h 1458789"/>
                    <a:gd name="connsiteX3" fmla="*/ 25159 w 38388"/>
                    <a:gd name="connsiteY3" fmla="*/ 1452474 h 1458789"/>
                    <a:gd name="connsiteX4" fmla="*/ 32072 w 38388"/>
                    <a:gd name="connsiteY4" fmla="*/ 1458783 h 1458789"/>
                    <a:gd name="connsiteX5" fmla="*/ 38381 w 38388"/>
                    <a:gd name="connsiteY5" fmla="*/ 1451898 h 1458789"/>
                    <a:gd name="connsiteX6" fmla="*/ 29823 w 38388"/>
                    <a:gd name="connsiteY6" fmla="*/ 1163231 h 1458789"/>
                    <a:gd name="connsiteX7" fmla="*/ 25242 w 38388"/>
                    <a:gd name="connsiteY7" fmla="*/ 701029 h 1458789"/>
                    <a:gd name="connsiteX8" fmla="*/ 15229 w 38388"/>
                    <a:gd name="connsiteY8" fmla="*/ 7383 h 1458789"/>
                    <a:gd name="connsiteX9" fmla="*/ 7383 w 38388"/>
                    <a:gd name="connsiteY9" fmla="*/ 4 h 1458789"/>
                    <a:gd name="connsiteX10" fmla="*/ 4 w 38388"/>
                    <a:gd name="connsiteY10" fmla="*/ 7850 h 1458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388" h="1458789">
                      <a:moveTo>
                        <a:pt x="4" y="7850"/>
                      </a:moveTo>
                      <a:cubicBezTo>
                        <a:pt x="6039" y="210079"/>
                        <a:pt x="7081" y="412252"/>
                        <a:pt x="8288" y="614426"/>
                      </a:cubicBezTo>
                      <a:cubicBezTo>
                        <a:pt x="9112" y="749282"/>
                        <a:pt x="9989" y="884165"/>
                        <a:pt x="12156" y="1019021"/>
                      </a:cubicBezTo>
                      <a:cubicBezTo>
                        <a:pt x="14461" y="1163478"/>
                        <a:pt x="18329" y="1307962"/>
                        <a:pt x="25159" y="1452474"/>
                      </a:cubicBezTo>
                      <a:cubicBezTo>
                        <a:pt x="25324" y="1456122"/>
                        <a:pt x="28424" y="1458948"/>
                        <a:pt x="32072" y="1458783"/>
                      </a:cubicBezTo>
                      <a:cubicBezTo>
                        <a:pt x="35720" y="1458618"/>
                        <a:pt x="38546" y="1455519"/>
                        <a:pt x="38381" y="1451898"/>
                      </a:cubicBezTo>
                      <a:cubicBezTo>
                        <a:pt x="34349" y="1355639"/>
                        <a:pt x="31716" y="1259435"/>
                        <a:pt x="29823" y="1163231"/>
                      </a:cubicBezTo>
                      <a:cubicBezTo>
                        <a:pt x="26833" y="1009145"/>
                        <a:pt x="26092" y="855087"/>
                        <a:pt x="25242" y="701029"/>
                      </a:cubicBezTo>
                      <a:cubicBezTo>
                        <a:pt x="23952" y="469832"/>
                        <a:pt x="22553" y="238662"/>
                        <a:pt x="15229" y="7383"/>
                      </a:cubicBezTo>
                      <a:cubicBezTo>
                        <a:pt x="15092" y="3186"/>
                        <a:pt x="11580" y="-133"/>
                        <a:pt x="7383" y="4"/>
                      </a:cubicBezTo>
                      <a:cubicBezTo>
                        <a:pt x="3159" y="141"/>
                        <a:pt x="-133" y="3653"/>
                        <a:pt x="4" y="785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50" name="任意多边形: 形状 5449">
                  <a:extLst>
                    <a:ext uri="{FF2B5EF4-FFF2-40B4-BE49-F238E27FC236}">
                      <a16:creationId xmlns:a16="http://schemas.microsoft.com/office/drawing/2014/main" id="{E36C2C26-97E8-7535-85D1-2FD3EC41D567}"/>
                    </a:ext>
                  </a:extLst>
                </p:cNvPr>
                <p:cNvSpPr/>
                <p:nvPr/>
              </p:nvSpPr>
              <p:spPr>
                <a:xfrm>
                  <a:off x="7731579" y="6074779"/>
                  <a:ext cx="31850" cy="1441859"/>
                </a:xfrm>
                <a:custGeom>
                  <a:avLst/>
                  <a:gdLst>
                    <a:gd name="connsiteX0" fmla="*/ 5843 w 31850"/>
                    <a:gd name="connsiteY0" fmla="*/ 7358 h 1441859"/>
                    <a:gd name="connsiteX1" fmla="*/ 3648 w 31850"/>
                    <a:gd name="connsiteY1" fmla="*/ 248074 h 1441859"/>
                    <a:gd name="connsiteX2" fmla="*/ 15691 w 31850"/>
                    <a:gd name="connsiteY2" fmla="*/ 808756 h 1441859"/>
                    <a:gd name="connsiteX3" fmla="*/ 1069 w 31850"/>
                    <a:gd name="connsiteY3" fmla="*/ 1309719 h 1441859"/>
                    <a:gd name="connsiteX4" fmla="*/ 164 w 31850"/>
                    <a:gd name="connsiteY4" fmla="*/ 1435303 h 1441859"/>
                    <a:gd name="connsiteX5" fmla="*/ 6830 w 31850"/>
                    <a:gd name="connsiteY5" fmla="*/ 1441860 h 1441859"/>
                    <a:gd name="connsiteX6" fmla="*/ 13386 w 31850"/>
                    <a:gd name="connsiteY6" fmla="*/ 1435193 h 1441859"/>
                    <a:gd name="connsiteX7" fmla="*/ 14950 w 31850"/>
                    <a:gd name="connsiteY7" fmla="*/ 1310076 h 1441859"/>
                    <a:gd name="connsiteX8" fmla="*/ 31848 w 31850"/>
                    <a:gd name="connsiteY8" fmla="*/ 808729 h 1441859"/>
                    <a:gd name="connsiteX9" fmla="*/ 19559 w 31850"/>
                    <a:gd name="connsiteY9" fmla="*/ 247882 h 1441859"/>
                    <a:gd name="connsiteX10" fmla="*/ 21067 w 31850"/>
                    <a:gd name="connsiteY10" fmla="*/ 7879 h 1441859"/>
                    <a:gd name="connsiteX11" fmla="*/ 13716 w 31850"/>
                    <a:gd name="connsiteY11" fmla="*/ 6 h 1441859"/>
                    <a:gd name="connsiteX12" fmla="*/ 5843 w 31850"/>
                    <a:gd name="connsiteY12" fmla="*/ 7358 h 1441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1850" h="1441859">
                      <a:moveTo>
                        <a:pt x="5843" y="7358"/>
                      </a:moveTo>
                      <a:cubicBezTo>
                        <a:pt x="3072" y="87596"/>
                        <a:pt x="2688" y="167835"/>
                        <a:pt x="3648" y="248074"/>
                      </a:cubicBezTo>
                      <a:cubicBezTo>
                        <a:pt x="5870" y="434995"/>
                        <a:pt x="15032" y="621917"/>
                        <a:pt x="15691" y="808756"/>
                      </a:cubicBezTo>
                      <a:cubicBezTo>
                        <a:pt x="16678" y="976915"/>
                        <a:pt x="4773" y="1142549"/>
                        <a:pt x="1069" y="1309719"/>
                      </a:cubicBezTo>
                      <a:cubicBezTo>
                        <a:pt x="137" y="1351471"/>
                        <a:pt x="-247" y="1393305"/>
                        <a:pt x="164" y="1435303"/>
                      </a:cubicBezTo>
                      <a:cubicBezTo>
                        <a:pt x="192" y="1438952"/>
                        <a:pt x="3182" y="1441887"/>
                        <a:pt x="6830" y="1441860"/>
                      </a:cubicBezTo>
                      <a:cubicBezTo>
                        <a:pt x="10479" y="1441832"/>
                        <a:pt x="13414" y="1438842"/>
                        <a:pt x="13386" y="1435193"/>
                      </a:cubicBezTo>
                      <a:cubicBezTo>
                        <a:pt x="13194" y="1393359"/>
                        <a:pt x="13825" y="1351663"/>
                        <a:pt x="14950" y="1310076"/>
                      </a:cubicBezTo>
                      <a:cubicBezTo>
                        <a:pt x="19476" y="1142796"/>
                        <a:pt x="32068" y="977024"/>
                        <a:pt x="31848" y="808729"/>
                      </a:cubicBezTo>
                      <a:cubicBezTo>
                        <a:pt x="31135" y="621834"/>
                        <a:pt x="22082" y="434831"/>
                        <a:pt x="19559" y="247882"/>
                      </a:cubicBezTo>
                      <a:cubicBezTo>
                        <a:pt x="18461" y="167862"/>
                        <a:pt x="18544" y="87871"/>
                        <a:pt x="21067" y="7879"/>
                      </a:cubicBezTo>
                      <a:cubicBezTo>
                        <a:pt x="21205" y="3682"/>
                        <a:pt x="17913" y="143"/>
                        <a:pt x="13716" y="6"/>
                      </a:cubicBezTo>
                      <a:cubicBezTo>
                        <a:pt x="9491" y="-159"/>
                        <a:pt x="5980" y="3133"/>
                        <a:pt x="5843" y="7358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51" name="任意多边形: 形状 5450">
                  <a:extLst>
                    <a:ext uri="{FF2B5EF4-FFF2-40B4-BE49-F238E27FC236}">
                      <a16:creationId xmlns:a16="http://schemas.microsoft.com/office/drawing/2014/main" id="{1C0A6971-D141-F816-E4CF-A67C73E948A6}"/>
                    </a:ext>
                  </a:extLst>
                </p:cNvPr>
                <p:cNvSpPr/>
                <p:nvPr/>
              </p:nvSpPr>
              <p:spPr>
                <a:xfrm>
                  <a:off x="7414567" y="7503373"/>
                  <a:ext cx="331731" cy="26632"/>
                </a:xfrm>
                <a:custGeom>
                  <a:avLst/>
                  <a:gdLst>
                    <a:gd name="connsiteX0" fmla="*/ 8018 w 331731"/>
                    <a:gd name="connsiteY0" fmla="*/ 26624 h 26632"/>
                    <a:gd name="connsiteX1" fmla="*/ 122190 w 331731"/>
                    <a:gd name="connsiteY1" fmla="*/ 23223 h 26632"/>
                    <a:gd name="connsiteX2" fmla="*/ 198451 w 331731"/>
                    <a:gd name="connsiteY2" fmla="*/ 20782 h 26632"/>
                    <a:gd name="connsiteX3" fmla="*/ 325571 w 331731"/>
                    <a:gd name="connsiteY3" fmla="*/ 13210 h 26632"/>
                    <a:gd name="connsiteX4" fmla="*/ 331716 w 331731"/>
                    <a:gd name="connsiteY4" fmla="*/ 6160 h 26632"/>
                    <a:gd name="connsiteX5" fmla="*/ 324666 w 331731"/>
                    <a:gd name="connsiteY5" fmla="*/ 15 h 26632"/>
                    <a:gd name="connsiteX6" fmla="*/ 261325 w 331731"/>
                    <a:gd name="connsiteY6" fmla="*/ 2896 h 26632"/>
                    <a:gd name="connsiteX7" fmla="*/ 159827 w 331731"/>
                    <a:gd name="connsiteY7" fmla="*/ 5722 h 26632"/>
                    <a:gd name="connsiteX8" fmla="*/ 7278 w 331731"/>
                    <a:gd name="connsiteY8" fmla="*/ 11373 h 26632"/>
                    <a:gd name="connsiteX9" fmla="*/ 8 w 331731"/>
                    <a:gd name="connsiteY9" fmla="*/ 19328 h 26632"/>
                    <a:gd name="connsiteX10" fmla="*/ 8018 w 331731"/>
                    <a:gd name="connsiteY10" fmla="*/ 26624 h 266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31731" h="26632">
                      <a:moveTo>
                        <a:pt x="8018" y="26624"/>
                      </a:moveTo>
                      <a:cubicBezTo>
                        <a:pt x="47411" y="24979"/>
                        <a:pt x="85020" y="24211"/>
                        <a:pt x="122190" y="23223"/>
                      </a:cubicBezTo>
                      <a:cubicBezTo>
                        <a:pt x="147647" y="22537"/>
                        <a:pt x="172912" y="21796"/>
                        <a:pt x="198451" y="20782"/>
                      </a:cubicBezTo>
                      <a:cubicBezTo>
                        <a:pt x="239489" y="19163"/>
                        <a:pt x="281241" y="16749"/>
                        <a:pt x="325571" y="13210"/>
                      </a:cubicBezTo>
                      <a:cubicBezTo>
                        <a:pt x="329220" y="12963"/>
                        <a:pt x="331963" y="9809"/>
                        <a:pt x="331716" y="6160"/>
                      </a:cubicBezTo>
                      <a:cubicBezTo>
                        <a:pt x="331469" y="2512"/>
                        <a:pt x="328314" y="-232"/>
                        <a:pt x="324666" y="15"/>
                      </a:cubicBezTo>
                      <a:cubicBezTo>
                        <a:pt x="302995" y="1250"/>
                        <a:pt x="281954" y="2128"/>
                        <a:pt x="261325" y="2896"/>
                      </a:cubicBezTo>
                      <a:cubicBezTo>
                        <a:pt x="226706" y="4185"/>
                        <a:pt x="193239" y="4844"/>
                        <a:pt x="159827" y="5722"/>
                      </a:cubicBezTo>
                      <a:cubicBezTo>
                        <a:pt x="109928" y="7038"/>
                        <a:pt x="60249" y="8684"/>
                        <a:pt x="7278" y="11373"/>
                      </a:cubicBezTo>
                      <a:cubicBezTo>
                        <a:pt x="3080" y="11564"/>
                        <a:pt x="-184" y="15131"/>
                        <a:pt x="8" y="19328"/>
                      </a:cubicBezTo>
                      <a:cubicBezTo>
                        <a:pt x="255" y="23580"/>
                        <a:pt x="3821" y="26817"/>
                        <a:pt x="8018" y="26624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52" name="任意多边形: 形状 5451">
                  <a:extLst>
                    <a:ext uri="{FF2B5EF4-FFF2-40B4-BE49-F238E27FC236}">
                      <a16:creationId xmlns:a16="http://schemas.microsoft.com/office/drawing/2014/main" id="{88D267E8-E71A-AB08-706A-49D75A845137}"/>
                    </a:ext>
                  </a:extLst>
                </p:cNvPr>
                <p:cNvSpPr/>
                <p:nvPr/>
              </p:nvSpPr>
              <p:spPr>
                <a:xfrm>
                  <a:off x="7392409" y="6058570"/>
                  <a:ext cx="358216" cy="26785"/>
                </a:xfrm>
                <a:custGeom>
                  <a:avLst/>
                  <a:gdLst>
                    <a:gd name="connsiteX0" fmla="*/ 9327 w 358216"/>
                    <a:gd name="connsiteY0" fmla="*/ 22771 h 26785"/>
                    <a:gd name="connsiteX1" fmla="*/ 89867 w 358216"/>
                    <a:gd name="connsiteY1" fmla="*/ 16160 h 26785"/>
                    <a:gd name="connsiteX2" fmla="*/ 213723 w 358216"/>
                    <a:gd name="connsiteY2" fmla="*/ 23072 h 26785"/>
                    <a:gd name="connsiteX3" fmla="*/ 310119 w 358216"/>
                    <a:gd name="connsiteY3" fmla="*/ 24444 h 26785"/>
                    <a:gd name="connsiteX4" fmla="*/ 350938 w 358216"/>
                    <a:gd name="connsiteY4" fmla="*/ 26749 h 26785"/>
                    <a:gd name="connsiteX5" fmla="*/ 358180 w 358216"/>
                    <a:gd name="connsiteY5" fmla="*/ 20851 h 26785"/>
                    <a:gd name="connsiteX6" fmla="*/ 352282 w 358216"/>
                    <a:gd name="connsiteY6" fmla="*/ 13581 h 26785"/>
                    <a:gd name="connsiteX7" fmla="*/ 310695 w 358216"/>
                    <a:gd name="connsiteY7" fmla="*/ 10289 h 26785"/>
                    <a:gd name="connsiteX8" fmla="*/ 214354 w 358216"/>
                    <a:gd name="connsiteY8" fmla="*/ 7107 h 26785"/>
                    <a:gd name="connsiteX9" fmla="*/ 90059 w 358216"/>
                    <a:gd name="connsiteY9" fmla="*/ 30 h 26785"/>
                    <a:gd name="connsiteX10" fmla="*/ 5925 w 358216"/>
                    <a:gd name="connsiteY10" fmla="*/ 7957 h 26785"/>
                    <a:gd name="connsiteX11" fmla="*/ 192 w 358216"/>
                    <a:gd name="connsiteY11" fmla="*/ 17065 h 26785"/>
                    <a:gd name="connsiteX12" fmla="*/ 9327 w 358216"/>
                    <a:gd name="connsiteY12" fmla="*/ 22771 h 26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58216" h="26785">
                      <a:moveTo>
                        <a:pt x="9327" y="22771"/>
                      </a:moveTo>
                      <a:cubicBezTo>
                        <a:pt x="35113" y="17065"/>
                        <a:pt x="62326" y="15748"/>
                        <a:pt x="89867" y="16160"/>
                      </a:cubicBezTo>
                      <a:cubicBezTo>
                        <a:pt x="131674" y="16791"/>
                        <a:pt x="174221" y="21536"/>
                        <a:pt x="213723" y="23072"/>
                      </a:cubicBezTo>
                      <a:cubicBezTo>
                        <a:pt x="245434" y="24005"/>
                        <a:pt x="277969" y="23457"/>
                        <a:pt x="310119" y="24444"/>
                      </a:cubicBezTo>
                      <a:cubicBezTo>
                        <a:pt x="323835" y="24856"/>
                        <a:pt x="337469" y="25541"/>
                        <a:pt x="350938" y="26749"/>
                      </a:cubicBezTo>
                      <a:cubicBezTo>
                        <a:pt x="354559" y="27133"/>
                        <a:pt x="357823" y="24471"/>
                        <a:pt x="358180" y="20851"/>
                      </a:cubicBezTo>
                      <a:cubicBezTo>
                        <a:pt x="358564" y="17229"/>
                        <a:pt x="355903" y="13965"/>
                        <a:pt x="352282" y="13581"/>
                      </a:cubicBezTo>
                      <a:cubicBezTo>
                        <a:pt x="338566" y="12018"/>
                        <a:pt x="324658" y="11003"/>
                        <a:pt x="310695" y="10289"/>
                      </a:cubicBezTo>
                      <a:cubicBezTo>
                        <a:pt x="278572" y="8643"/>
                        <a:pt x="246038" y="8643"/>
                        <a:pt x="214354" y="7107"/>
                      </a:cubicBezTo>
                      <a:cubicBezTo>
                        <a:pt x="174714" y="5516"/>
                        <a:pt x="132030" y="441"/>
                        <a:pt x="90059" y="30"/>
                      </a:cubicBezTo>
                      <a:cubicBezTo>
                        <a:pt x="61283" y="-272"/>
                        <a:pt x="32836" y="1676"/>
                        <a:pt x="5925" y="7957"/>
                      </a:cubicBezTo>
                      <a:cubicBezTo>
                        <a:pt x="1811" y="8890"/>
                        <a:pt x="-740" y="12978"/>
                        <a:pt x="192" y="17065"/>
                      </a:cubicBezTo>
                      <a:cubicBezTo>
                        <a:pt x="1152" y="21125"/>
                        <a:pt x="5240" y="23704"/>
                        <a:pt x="9327" y="22771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53" name="任意多边形: 形状 5452">
                  <a:extLst>
                    <a:ext uri="{FF2B5EF4-FFF2-40B4-BE49-F238E27FC236}">
                      <a16:creationId xmlns:a16="http://schemas.microsoft.com/office/drawing/2014/main" id="{6A6A8F53-2701-F5FB-53EF-A72313B8CEE5}"/>
                    </a:ext>
                  </a:extLst>
                </p:cNvPr>
                <p:cNvSpPr/>
                <p:nvPr/>
              </p:nvSpPr>
              <p:spPr>
                <a:xfrm>
                  <a:off x="7563620" y="6144826"/>
                  <a:ext cx="176848" cy="21337"/>
                </a:xfrm>
                <a:custGeom>
                  <a:avLst/>
                  <a:gdLst>
                    <a:gd name="connsiteX0" fmla="*/ 7070 w 176848"/>
                    <a:gd name="connsiteY0" fmla="*/ 15245 h 21337"/>
                    <a:gd name="connsiteX1" fmla="*/ 88543 w 176848"/>
                    <a:gd name="connsiteY1" fmla="*/ 20320 h 21337"/>
                    <a:gd name="connsiteX2" fmla="*/ 170043 w 176848"/>
                    <a:gd name="connsiteY2" fmla="*/ 21335 h 21337"/>
                    <a:gd name="connsiteX3" fmla="*/ 176847 w 176848"/>
                    <a:gd name="connsiteY3" fmla="*/ 14916 h 21337"/>
                    <a:gd name="connsiteX4" fmla="*/ 170400 w 176848"/>
                    <a:gd name="connsiteY4" fmla="*/ 8112 h 21337"/>
                    <a:gd name="connsiteX5" fmla="*/ 8167 w 176848"/>
                    <a:gd name="connsiteY5" fmla="*/ 20 h 21337"/>
                    <a:gd name="connsiteX6" fmla="*/ 20 w 176848"/>
                    <a:gd name="connsiteY6" fmla="*/ 7070 h 21337"/>
                    <a:gd name="connsiteX7" fmla="*/ 7070 w 176848"/>
                    <a:gd name="connsiteY7" fmla="*/ 15245 h 2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6848" h="21337">
                      <a:moveTo>
                        <a:pt x="7070" y="15245"/>
                      </a:moveTo>
                      <a:cubicBezTo>
                        <a:pt x="34310" y="17412"/>
                        <a:pt x="61413" y="19387"/>
                        <a:pt x="88543" y="20320"/>
                      </a:cubicBezTo>
                      <a:cubicBezTo>
                        <a:pt x="115673" y="21252"/>
                        <a:pt x="142803" y="21142"/>
                        <a:pt x="170043" y="21335"/>
                      </a:cubicBezTo>
                      <a:cubicBezTo>
                        <a:pt x="173692" y="21445"/>
                        <a:pt x="176737" y="18537"/>
                        <a:pt x="176847" y="14916"/>
                      </a:cubicBezTo>
                      <a:cubicBezTo>
                        <a:pt x="176929" y="11267"/>
                        <a:pt x="174049" y="8222"/>
                        <a:pt x="170400" y="8112"/>
                      </a:cubicBezTo>
                      <a:lnTo>
                        <a:pt x="8167" y="20"/>
                      </a:lnTo>
                      <a:cubicBezTo>
                        <a:pt x="3970" y="-282"/>
                        <a:pt x="322" y="2873"/>
                        <a:pt x="20" y="7070"/>
                      </a:cubicBezTo>
                      <a:cubicBezTo>
                        <a:pt x="-282" y="11267"/>
                        <a:pt x="2873" y="14943"/>
                        <a:pt x="7070" y="15245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54" name="任意多边形: 形状 5453">
                  <a:extLst>
                    <a:ext uri="{FF2B5EF4-FFF2-40B4-BE49-F238E27FC236}">
                      <a16:creationId xmlns:a16="http://schemas.microsoft.com/office/drawing/2014/main" id="{A98342DC-C090-5097-B224-8F55AA2B8388}"/>
                    </a:ext>
                  </a:extLst>
                </p:cNvPr>
                <p:cNvSpPr/>
                <p:nvPr/>
              </p:nvSpPr>
              <p:spPr>
                <a:xfrm>
                  <a:off x="7494522" y="6260419"/>
                  <a:ext cx="255596" cy="20803"/>
                </a:xfrm>
                <a:custGeom>
                  <a:avLst/>
                  <a:gdLst>
                    <a:gd name="connsiteX0" fmla="*/ 8136 w 255596"/>
                    <a:gd name="connsiteY0" fmla="*/ 16374 h 20803"/>
                    <a:gd name="connsiteX1" fmla="*/ 48873 w 255596"/>
                    <a:gd name="connsiteY1" fmla="*/ 15990 h 20803"/>
                    <a:gd name="connsiteX2" fmla="*/ 145324 w 255596"/>
                    <a:gd name="connsiteY2" fmla="*/ 20763 h 20803"/>
                    <a:gd name="connsiteX3" fmla="*/ 218073 w 255596"/>
                    <a:gd name="connsiteY3" fmla="*/ 17938 h 20803"/>
                    <a:gd name="connsiteX4" fmla="*/ 248413 w 255596"/>
                    <a:gd name="connsiteY4" fmla="*/ 18350 h 20803"/>
                    <a:gd name="connsiteX5" fmla="*/ 255573 w 255596"/>
                    <a:gd name="connsiteY5" fmla="*/ 12342 h 20803"/>
                    <a:gd name="connsiteX6" fmla="*/ 249565 w 255596"/>
                    <a:gd name="connsiteY6" fmla="*/ 5182 h 20803"/>
                    <a:gd name="connsiteX7" fmla="*/ 217854 w 255596"/>
                    <a:gd name="connsiteY7" fmla="*/ 3728 h 20803"/>
                    <a:gd name="connsiteX8" fmla="*/ 145790 w 255596"/>
                    <a:gd name="connsiteY8" fmla="*/ 4661 h 20803"/>
                    <a:gd name="connsiteX9" fmla="*/ 63138 w 255596"/>
                    <a:gd name="connsiteY9" fmla="*/ 409 h 20803"/>
                    <a:gd name="connsiteX10" fmla="*/ 7121 w 255596"/>
                    <a:gd name="connsiteY10" fmla="*/ 1177 h 20803"/>
                    <a:gd name="connsiteX11" fmla="*/ 16 w 255596"/>
                    <a:gd name="connsiteY11" fmla="*/ 9270 h 20803"/>
                    <a:gd name="connsiteX12" fmla="*/ 8136 w 255596"/>
                    <a:gd name="connsiteY12" fmla="*/ 16374 h 208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5596" h="20803">
                      <a:moveTo>
                        <a:pt x="8136" y="16374"/>
                      </a:moveTo>
                      <a:cubicBezTo>
                        <a:pt x="21743" y="15579"/>
                        <a:pt x="35294" y="15634"/>
                        <a:pt x="48873" y="15990"/>
                      </a:cubicBezTo>
                      <a:cubicBezTo>
                        <a:pt x="81051" y="16841"/>
                        <a:pt x="113146" y="19776"/>
                        <a:pt x="145324" y="20763"/>
                      </a:cubicBezTo>
                      <a:cubicBezTo>
                        <a:pt x="169574" y="21148"/>
                        <a:pt x="193823" y="18651"/>
                        <a:pt x="218073" y="17938"/>
                      </a:cubicBezTo>
                      <a:cubicBezTo>
                        <a:pt x="228196" y="17636"/>
                        <a:pt x="238291" y="17636"/>
                        <a:pt x="248413" y="18350"/>
                      </a:cubicBezTo>
                      <a:cubicBezTo>
                        <a:pt x="252062" y="18679"/>
                        <a:pt x="255271" y="15963"/>
                        <a:pt x="255573" y="12342"/>
                      </a:cubicBezTo>
                      <a:cubicBezTo>
                        <a:pt x="255875" y="8694"/>
                        <a:pt x="253186" y="5484"/>
                        <a:pt x="249565" y="5182"/>
                      </a:cubicBezTo>
                      <a:cubicBezTo>
                        <a:pt x="239004" y="4085"/>
                        <a:pt x="228443" y="3728"/>
                        <a:pt x="217854" y="3728"/>
                      </a:cubicBezTo>
                      <a:cubicBezTo>
                        <a:pt x="193823" y="3728"/>
                        <a:pt x="169766" y="5676"/>
                        <a:pt x="145790" y="4661"/>
                      </a:cubicBezTo>
                      <a:cubicBezTo>
                        <a:pt x="118221" y="3838"/>
                        <a:pt x="90707" y="1397"/>
                        <a:pt x="63138" y="409"/>
                      </a:cubicBezTo>
                      <a:cubicBezTo>
                        <a:pt x="44484" y="-249"/>
                        <a:pt x="25802" y="-194"/>
                        <a:pt x="7121" y="1177"/>
                      </a:cubicBezTo>
                      <a:cubicBezTo>
                        <a:pt x="2924" y="1452"/>
                        <a:pt x="-258" y="5100"/>
                        <a:pt x="16" y="9270"/>
                      </a:cubicBezTo>
                      <a:cubicBezTo>
                        <a:pt x="318" y="13467"/>
                        <a:pt x="3939" y="16649"/>
                        <a:pt x="8136" y="16374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55" name="任意多边形: 形状 5454">
                  <a:extLst>
                    <a:ext uri="{FF2B5EF4-FFF2-40B4-BE49-F238E27FC236}">
                      <a16:creationId xmlns:a16="http://schemas.microsoft.com/office/drawing/2014/main" id="{24A89654-ADA8-D972-E63C-995FF4F60BBB}"/>
                    </a:ext>
                  </a:extLst>
                </p:cNvPr>
                <p:cNvSpPr/>
                <p:nvPr/>
              </p:nvSpPr>
              <p:spPr>
                <a:xfrm>
                  <a:off x="7599160" y="6364162"/>
                  <a:ext cx="149018" cy="18030"/>
                </a:xfrm>
                <a:custGeom>
                  <a:avLst/>
                  <a:gdLst>
                    <a:gd name="connsiteX0" fmla="*/ 8536 w 149018"/>
                    <a:gd name="connsiteY0" fmla="*/ 17971 h 18030"/>
                    <a:gd name="connsiteX1" fmla="*/ 34761 w 149018"/>
                    <a:gd name="connsiteY1" fmla="*/ 16407 h 18030"/>
                    <a:gd name="connsiteX2" fmla="*/ 77363 w 149018"/>
                    <a:gd name="connsiteY2" fmla="*/ 16956 h 18030"/>
                    <a:gd name="connsiteX3" fmla="*/ 142624 w 149018"/>
                    <a:gd name="connsiteY3" fmla="*/ 16599 h 18030"/>
                    <a:gd name="connsiteX4" fmla="*/ 149015 w 149018"/>
                    <a:gd name="connsiteY4" fmla="*/ 9769 h 18030"/>
                    <a:gd name="connsiteX5" fmla="*/ 142185 w 149018"/>
                    <a:gd name="connsiteY5" fmla="*/ 3377 h 18030"/>
                    <a:gd name="connsiteX6" fmla="*/ 95496 w 149018"/>
                    <a:gd name="connsiteY6" fmla="*/ 1567 h 18030"/>
                    <a:gd name="connsiteX7" fmla="*/ 47983 w 149018"/>
                    <a:gd name="connsiteY7" fmla="*/ 3 h 18030"/>
                    <a:gd name="connsiteX8" fmla="*/ 6671 w 149018"/>
                    <a:gd name="connsiteY8" fmla="*/ 2828 h 18030"/>
                    <a:gd name="connsiteX9" fmla="*/ 59 w 149018"/>
                    <a:gd name="connsiteY9" fmla="*/ 11332 h 18030"/>
                    <a:gd name="connsiteX10" fmla="*/ 8536 w 149018"/>
                    <a:gd name="connsiteY10" fmla="*/ 17971 h 18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018" h="18030">
                      <a:moveTo>
                        <a:pt x="8536" y="17971"/>
                      </a:moveTo>
                      <a:cubicBezTo>
                        <a:pt x="17232" y="17011"/>
                        <a:pt x="25983" y="16599"/>
                        <a:pt x="34761" y="16407"/>
                      </a:cubicBezTo>
                      <a:cubicBezTo>
                        <a:pt x="48888" y="16078"/>
                        <a:pt x="63126" y="16599"/>
                        <a:pt x="77363" y="16956"/>
                      </a:cubicBezTo>
                      <a:cubicBezTo>
                        <a:pt x="99171" y="17532"/>
                        <a:pt x="121007" y="17834"/>
                        <a:pt x="142624" y="16599"/>
                      </a:cubicBezTo>
                      <a:cubicBezTo>
                        <a:pt x="146272" y="16489"/>
                        <a:pt x="149125" y="13417"/>
                        <a:pt x="149015" y="9769"/>
                      </a:cubicBezTo>
                      <a:cubicBezTo>
                        <a:pt x="148906" y="6120"/>
                        <a:pt x="145833" y="3240"/>
                        <a:pt x="142185" y="3377"/>
                      </a:cubicBezTo>
                      <a:cubicBezTo>
                        <a:pt x="126686" y="3459"/>
                        <a:pt x="111104" y="2390"/>
                        <a:pt x="95496" y="1567"/>
                      </a:cubicBezTo>
                      <a:cubicBezTo>
                        <a:pt x="79667" y="716"/>
                        <a:pt x="63784" y="-52"/>
                        <a:pt x="47983" y="3"/>
                      </a:cubicBezTo>
                      <a:cubicBezTo>
                        <a:pt x="34130" y="85"/>
                        <a:pt x="20332" y="963"/>
                        <a:pt x="6671" y="2828"/>
                      </a:cubicBezTo>
                      <a:cubicBezTo>
                        <a:pt x="2501" y="3350"/>
                        <a:pt x="-462" y="7163"/>
                        <a:pt x="59" y="11332"/>
                      </a:cubicBezTo>
                      <a:cubicBezTo>
                        <a:pt x="581" y="15529"/>
                        <a:pt x="4366" y="18492"/>
                        <a:pt x="8536" y="17971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56" name="任意多边形: 形状 5455">
                  <a:extLst>
                    <a:ext uri="{FF2B5EF4-FFF2-40B4-BE49-F238E27FC236}">
                      <a16:creationId xmlns:a16="http://schemas.microsoft.com/office/drawing/2014/main" id="{3A1A6047-3ABB-4171-DFC8-FF8C856AC2EE}"/>
                    </a:ext>
                  </a:extLst>
                </p:cNvPr>
                <p:cNvSpPr/>
                <p:nvPr/>
              </p:nvSpPr>
              <p:spPr>
                <a:xfrm>
                  <a:off x="7527086" y="6480614"/>
                  <a:ext cx="234643" cy="20039"/>
                </a:xfrm>
                <a:custGeom>
                  <a:avLst/>
                  <a:gdLst>
                    <a:gd name="connsiteX0" fmla="*/ 8437 w 234643"/>
                    <a:gd name="connsiteY0" fmla="*/ 19998 h 20039"/>
                    <a:gd name="connsiteX1" fmla="*/ 73862 w 234643"/>
                    <a:gd name="connsiteY1" fmla="*/ 16760 h 20039"/>
                    <a:gd name="connsiteX2" fmla="*/ 150754 w 234643"/>
                    <a:gd name="connsiteY2" fmla="*/ 16431 h 20039"/>
                    <a:gd name="connsiteX3" fmla="*/ 227865 w 234643"/>
                    <a:gd name="connsiteY3" fmla="*/ 16925 h 20039"/>
                    <a:gd name="connsiteX4" fmla="*/ 234641 w 234643"/>
                    <a:gd name="connsiteY4" fmla="*/ 10478 h 20039"/>
                    <a:gd name="connsiteX5" fmla="*/ 228194 w 234643"/>
                    <a:gd name="connsiteY5" fmla="*/ 3703 h 20039"/>
                    <a:gd name="connsiteX6" fmla="*/ 148751 w 234643"/>
                    <a:gd name="connsiteY6" fmla="*/ 575 h 20039"/>
                    <a:gd name="connsiteX7" fmla="*/ 95643 w 234643"/>
                    <a:gd name="connsiteY7" fmla="*/ 54 h 20039"/>
                    <a:gd name="connsiteX8" fmla="*/ 6818 w 234643"/>
                    <a:gd name="connsiteY8" fmla="*/ 4828 h 20039"/>
                    <a:gd name="connsiteX9" fmla="*/ 42 w 234643"/>
                    <a:gd name="connsiteY9" fmla="*/ 13194 h 20039"/>
                    <a:gd name="connsiteX10" fmla="*/ 8437 w 234643"/>
                    <a:gd name="connsiteY10" fmla="*/ 19998 h 20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34643" h="20039">
                      <a:moveTo>
                        <a:pt x="8437" y="19998"/>
                      </a:moveTo>
                      <a:cubicBezTo>
                        <a:pt x="27968" y="18077"/>
                        <a:pt x="50325" y="17254"/>
                        <a:pt x="73862" y="16760"/>
                      </a:cubicBezTo>
                      <a:cubicBezTo>
                        <a:pt x="98825" y="16239"/>
                        <a:pt x="125105" y="16294"/>
                        <a:pt x="150754" y="16431"/>
                      </a:cubicBezTo>
                      <a:cubicBezTo>
                        <a:pt x="177966" y="16596"/>
                        <a:pt x="204438" y="16705"/>
                        <a:pt x="227865" y="16925"/>
                      </a:cubicBezTo>
                      <a:cubicBezTo>
                        <a:pt x="231514" y="17035"/>
                        <a:pt x="234559" y="14127"/>
                        <a:pt x="234641" y="10478"/>
                      </a:cubicBezTo>
                      <a:cubicBezTo>
                        <a:pt x="234751" y="6830"/>
                        <a:pt x="231843" y="3785"/>
                        <a:pt x="228194" y="3703"/>
                      </a:cubicBezTo>
                      <a:cubicBezTo>
                        <a:pt x="204109" y="2660"/>
                        <a:pt x="176787" y="1316"/>
                        <a:pt x="148751" y="575"/>
                      </a:cubicBezTo>
                      <a:cubicBezTo>
                        <a:pt x="131112" y="109"/>
                        <a:pt x="113199" y="-110"/>
                        <a:pt x="95643" y="54"/>
                      </a:cubicBezTo>
                      <a:cubicBezTo>
                        <a:pt x="63630" y="329"/>
                        <a:pt x="32769" y="1892"/>
                        <a:pt x="6818" y="4828"/>
                      </a:cubicBezTo>
                      <a:cubicBezTo>
                        <a:pt x="2621" y="5267"/>
                        <a:pt x="-397" y="9025"/>
                        <a:pt x="42" y="13194"/>
                      </a:cubicBezTo>
                      <a:cubicBezTo>
                        <a:pt x="509" y="17391"/>
                        <a:pt x="4267" y="20436"/>
                        <a:pt x="8437" y="19998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57" name="任意多边形: 形状 5456">
                  <a:extLst>
                    <a:ext uri="{FF2B5EF4-FFF2-40B4-BE49-F238E27FC236}">
                      <a16:creationId xmlns:a16="http://schemas.microsoft.com/office/drawing/2014/main" id="{C432C159-2CCA-B767-0603-6530B255523B}"/>
                    </a:ext>
                  </a:extLst>
                </p:cNvPr>
                <p:cNvSpPr/>
                <p:nvPr/>
              </p:nvSpPr>
              <p:spPr>
                <a:xfrm>
                  <a:off x="7627473" y="6576455"/>
                  <a:ext cx="123011" cy="16523"/>
                </a:xfrm>
                <a:custGeom>
                  <a:avLst/>
                  <a:gdLst>
                    <a:gd name="connsiteX0" fmla="*/ 7737 w 123011"/>
                    <a:gd name="connsiteY0" fmla="*/ 16492 h 16523"/>
                    <a:gd name="connsiteX1" fmla="*/ 62053 w 123011"/>
                    <a:gd name="connsiteY1" fmla="*/ 16410 h 16523"/>
                    <a:gd name="connsiteX2" fmla="*/ 116149 w 123011"/>
                    <a:gd name="connsiteY2" fmla="*/ 15560 h 16523"/>
                    <a:gd name="connsiteX3" fmla="*/ 123007 w 123011"/>
                    <a:gd name="connsiteY3" fmla="*/ 9196 h 16523"/>
                    <a:gd name="connsiteX4" fmla="*/ 116642 w 123011"/>
                    <a:gd name="connsiteY4" fmla="*/ 2338 h 16523"/>
                    <a:gd name="connsiteX5" fmla="*/ 61970 w 123011"/>
                    <a:gd name="connsiteY5" fmla="*/ 6 h 16523"/>
                    <a:gd name="connsiteX6" fmla="*/ 7491 w 123011"/>
                    <a:gd name="connsiteY6" fmla="*/ 1268 h 16523"/>
                    <a:gd name="connsiteX7" fmla="*/ 1 w 123011"/>
                    <a:gd name="connsiteY7" fmla="*/ 9003 h 16523"/>
                    <a:gd name="connsiteX8" fmla="*/ 7737 w 123011"/>
                    <a:gd name="connsiteY8" fmla="*/ 16492 h 16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011" h="16523">
                      <a:moveTo>
                        <a:pt x="7737" y="16492"/>
                      </a:moveTo>
                      <a:cubicBezTo>
                        <a:pt x="25678" y="16410"/>
                        <a:pt x="43865" y="16657"/>
                        <a:pt x="62053" y="16410"/>
                      </a:cubicBezTo>
                      <a:cubicBezTo>
                        <a:pt x="80185" y="16163"/>
                        <a:pt x="98263" y="15422"/>
                        <a:pt x="116149" y="15560"/>
                      </a:cubicBezTo>
                      <a:cubicBezTo>
                        <a:pt x="119797" y="15697"/>
                        <a:pt x="122870" y="12844"/>
                        <a:pt x="123007" y="9196"/>
                      </a:cubicBezTo>
                      <a:cubicBezTo>
                        <a:pt x="123144" y="5547"/>
                        <a:pt x="120291" y="2474"/>
                        <a:pt x="116642" y="2338"/>
                      </a:cubicBezTo>
                      <a:cubicBezTo>
                        <a:pt x="98592" y="1158"/>
                        <a:pt x="80322" y="88"/>
                        <a:pt x="61970" y="6"/>
                      </a:cubicBezTo>
                      <a:cubicBezTo>
                        <a:pt x="43728" y="-77"/>
                        <a:pt x="25486" y="774"/>
                        <a:pt x="7491" y="1268"/>
                      </a:cubicBezTo>
                      <a:cubicBezTo>
                        <a:pt x="3293" y="1323"/>
                        <a:pt x="-81" y="4806"/>
                        <a:pt x="1" y="9003"/>
                      </a:cubicBezTo>
                      <a:cubicBezTo>
                        <a:pt x="56" y="13200"/>
                        <a:pt x="3540" y="16575"/>
                        <a:pt x="7737" y="16492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58" name="任意多边形: 形状 5457">
                  <a:extLst>
                    <a:ext uri="{FF2B5EF4-FFF2-40B4-BE49-F238E27FC236}">
                      <a16:creationId xmlns:a16="http://schemas.microsoft.com/office/drawing/2014/main" id="{41F6AD63-7072-C84F-1007-6AABAD87109F}"/>
                    </a:ext>
                  </a:extLst>
                </p:cNvPr>
                <p:cNvSpPr/>
                <p:nvPr/>
              </p:nvSpPr>
              <p:spPr>
                <a:xfrm>
                  <a:off x="7541526" y="6677257"/>
                  <a:ext cx="220580" cy="21532"/>
                </a:xfrm>
                <a:custGeom>
                  <a:avLst/>
                  <a:gdLst>
                    <a:gd name="connsiteX0" fmla="*/ 7356 w 220580"/>
                    <a:gd name="connsiteY0" fmla="*/ 21029 h 21532"/>
                    <a:gd name="connsiteX1" fmla="*/ 107181 w 220580"/>
                    <a:gd name="connsiteY1" fmla="*/ 18424 h 21532"/>
                    <a:gd name="connsiteX2" fmla="*/ 172716 w 220580"/>
                    <a:gd name="connsiteY2" fmla="*/ 14885 h 21532"/>
                    <a:gd name="connsiteX3" fmla="*/ 213398 w 220580"/>
                    <a:gd name="connsiteY3" fmla="*/ 15625 h 21532"/>
                    <a:gd name="connsiteX4" fmla="*/ 220557 w 220580"/>
                    <a:gd name="connsiteY4" fmla="*/ 9591 h 21532"/>
                    <a:gd name="connsiteX5" fmla="*/ 214522 w 220580"/>
                    <a:gd name="connsiteY5" fmla="*/ 2430 h 21532"/>
                    <a:gd name="connsiteX6" fmla="*/ 151785 w 220580"/>
                    <a:gd name="connsiteY6" fmla="*/ 127 h 21532"/>
                    <a:gd name="connsiteX7" fmla="*/ 93767 w 220580"/>
                    <a:gd name="connsiteY7" fmla="*/ 2787 h 21532"/>
                    <a:gd name="connsiteX8" fmla="*/ 7905 w 220580"/>
                    <a:gd name="connsiteY8" fmla="*/ 5777 h 21532"/>
                    <a:gd name="connsiteX9" fmla="*/ 4 w 220580"/>
                    <a:gd name="connsiteY9" fmla="*/ 13102 h 21532"/>
                    <a:gd name="connsiteX10" fmla="*/ 7356 w 220580"/>
                    <a:gd name="connsiteY10" fmla="*/ 21029 h 21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20580" h="21532">
                      <a:moveTo>
                        <a:pt x="7356" y="21029"/>
                      </a:moveTo>
                      <a:cubicBezTo>
                        <a:pt x="40603" y="22456"/>
                        <a:pt x="73906" y="20618"/>
                        <a:pt x="107181" y="18424"/>
                      </a:cubicBezTo>
                      <a:cubicBezTo>
                        <a:pt x="129017" y="16970"/>
                        <a:pt x="150853" y="15296"/>
                        <a:pt x="172716" y="14885"/>
                      </a:cubicBezTo>
                      <a:cubicBezTo>
                        <a:pt x="186267" y="14638"/>
                        <a:pt x="199819" y="14720"/>
                        <a:pt x="213398" y="15625"/>
                      </a:cubicBezTo>
                      <a:cubicBezTo>
                        <a:pt x="217046" y="15927"/>
                        <a:pt x="220228" y="13239"/>
                        <a:pt x="220557" y="9591"/>
                      </a:cubicBezTo>
                      <a:cubicBezTo>
                        <a:pt x="220859" y="5942"/>
                        <a:pt x="218171" y="2733"/>
                        <a:pt x="214522" y="2430"/>
                      </a:cubicBezTo>
                      <a:cubicBezTo>
                        <a:pt x="193619" y="263"/>
                        <a:pt x="172716" y="-285"/>
                        <a:pt x="151785" y="127"/>
                      </a:cubicBezTo>
                      <a:cubicBezTo>
                        <a:pt x="132446" y="510"/>
                        <a:pt x="113106" y="1580"/>
                        <a:pt x="93767" y="2787"/>
                      </a:cubicBezTo>
                      <a:cubicBezTo>
                        <a:pt x="65128" y="4570"/>
                        <a:pt x="36516" y="6628"/>
                        <a:pt x="7905" y="5777"/>
                      </a:cubicBezTo>
                      <a:cubicBezTo>
                        <a:pt x="3707" y="5613"/>
                        <a:pt x="169" y="8905"/>
                        <a:pt x="4" y="13102"/>
                      </a:cubicBezTo>
                      <a:cubicBezTo>
                        <a:pt x="-133" y="17326"/>
                        <a:pt x="3159" y="20865"/>
                        <a:pt x="7356" y="2102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59" name="任意多边形: 形状 5458">
                  <a:extLst>
                    <a:ext uri="{FF2B5EF4-FFF2-40B4-BE49-F238E27FC236}">
                      <a16:creationId xmlns:a16="http://schemas.microsoft.com/office/drawing/2014/main" id="{1DBEDD2C-A90F-2680-6DD1-A8B54B0D96E1}"/>
                    </a:ext>
                  </a:extLst>
                </p:cNvPr>
                <p:cNvSpPr/>
                <p:nvPr/>
              </p:nvSpPr>
              <p:spPr>
                <a:xfrm>
                  <a:off x="7647236" y="6792497"/>
                  <a:ext cx="114219" cy="20246"/>
                </a:xfrm>
                <a:custGeom>
                  <a:avLst/>
                  <a:gdLst>
                    <a:gd name="connsiteX0" fmla="*/ 8604 w 114219"/>
                    <a:gd name="connsiteY0" fmla="*/ 20180 h 20246"/>
                    <a:gd name="connsiteX1" fmla="*/ 38093 w 114219"/>
                    <a:gd name="connsiteY1" fmla="*/ 17629 h 20246"/>
                    <a:gd name="connsiteX2" fmla="*/ 72740 w 114219"/>
                    <a:gd name="connsiteY2" fmla="*/ 15764 h 20246"/>
                    <a:gd name="connsiteX3" fmla="*/ 107798 w 114219"/>
                    <a:gd name="connsiteY3" fmla="*/ 13625 h 20246"/>
                    <a:gd name="connsiteX4" fmla="*/ 114217 w 114219"/>
                    <a:gd name="connsiteY4" fmla="*/ 6821 h 20246"/>
                    <a:gd name="connsiteX5" fmla="*/ 107414 w 114219"/>
                    <a:gd name="connsiteY5" fmla="*/ 402 h 20246"/>
                    <a:gd name="connsiteX6" fmla="*/ 57186 w 114219"/>
                    <a:gd name="connsiteY6" fmla="*/ 182 h 20246"/>
                    <a:gd name="connsiteX7" fmla="*/ 6601 w 114219"/>
                    <a:gd name="connsiteY7" fmla="*/ 5093 h 20246"/>
                    <a:gd name="connsiteX8" fmla="*/ 72 w 114219"/>
                    <a:gd name="connsiteY8" fmla="*/ 13652 h 20246"/>
                    <a:gd name="connsiteX9" fmla="*/ 8604 w 114219"/>
                    <a:gd name="connsiteY9" fmla="*/ 20180 h 20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4219" h="20246">
                      <a:moveTo>
                        <a:pt x="8604" y="20180"/>
                      </a:moveTo>
                      <a:cubicBezTo>
                        <a:pt x="19165" y="18946"/>
                        <a:pt x="28821" y="18260"/>
                        <a:pt x="38093" y="17629"/>
                      </a:cubicBezTo>
                      <a:cubicBezTo>
                        <a:pt x="49889" y="16806"/>
                        <a:pt x="61081" y="16340"/>
                        <a:pt x="72740" y="15764"/>
                      </a:cubicBezTo>
                      <a:cubicBezTo>
                        <a:pt x="83712" y="15243"/>
                        <a:pt x="95069" y="14475"/>
                        <a:pt x="107798" y="13625"/>
                      </a:cubicBezTo>
                      <a:cubicBezTo>
                        <a:pt x="111446" y="13515"/>
                        <a:pt x="114326" y="10469"/>
                        <a:pt x="114217" y="6821"/>
                      </a:cubicBezTo>
                      <a:cubicBezTo>
                        <a:pt x="114107" y="3173"/>
                        <a:pt x="111062" y="292"/>
                        <a:pt x="107414" y="402"/>
                      </a:cubicBezTo>
                      <a:cubicBezTo>
                        <a:pt x="88760" y="347"/>
                        <a:pt x="72986" y="-311"/>
                        <a:pt x="57186" y="182"/>
                      </a:cubicBezTo>
                      <a:cubicBezTo>
                        <a:pt x="41220" y="677"/>
                        <a:pt x="25310" y="2350"/>
                        <a:pt x="6601" y="5093"/>
                      </a:cubicBezTo>
                      <a:cubicBezTo>
                        <a:pt x="2431" y="5669"/>
                        <a:pt x="-504" y="9482"/>
                        <a:pt x="72" y="13652"/>
                      </a:cubicBezTo>
                      <a:cubicBezTo>
                        <a:pt x="593" y="17794"/>
                        <a:pt x="4434" y="20729"/>
                        <a:pt x="8604" y="2018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60" name="任意多边形: 形状 5459">
                  <a:extLst>
                    <a:ext uri="{FF2B5EF4-FFF2-40B4-BE49-F238E27FC236}">
                      <a16:creationId xmlns:a16="http://schemas.microsoft.com/office/drawing/2014/main" id="{F779A78A-2D00-E565-E853-D71B6A7F5287}"/>
                    </a:ext>
                  </a:extLst>
                </p:cNvPr>
                <p:cNvSpPr/>
                <p:nvPr/>
              </p:nvSpPr>
              <p:spPr>
                <a:xfrm>
                  <a:off x="7601339" y="6897027"/>
                  <a:ext cx="158467" cy="23149"/>
                </a:xfrm>
                <a:custGeom>
                  <a:avLst/>
                  <a:gdLst>
                    <a:gd name="connsiteX0" fmla="*/ 8167 w 158467"/>
                    <a:gd name="connsiteY0" fmla="*/ 23130 h 23149"/>
                    <a:gd name="connsiteX1" fmla="*/ 68792 w 158467"/>
                    <a:gd name="connsiteY1" fmla="*/ 18823 h 23149"/>
                    <a:gd name="connsiteX2" fmla="*/ 108870 w 158467"/>
                    <a:gd name="connsiteY2" fmla="*/ 15640 h 23149"/>
                    <a:gd name="connsiteX3" fmla="*/ 151801 w 158467"/>
                    <a:gd name="connsiteY3" fmla="*/ 13665 h 23149"/>
                    <a:gd name="connsiteX4" fmla="*/ 158467 w 158467"/>
                    <a:gd name="connsiteY4" fmla="*/ 7109 h 23149"/>
                    <a:gd name="connsiteX5" fmla="*/ 151911 w 158467"/>
                    <a:gd name="connsiteY5" fmla="*/ 444 h 23149"/>
                    <a:gd name="connsiteX6" fmla="*/ 93563 w 158467"/>
                    <a:gd name="connsiteY6" fmla="*/ 772 h 23149"/>
                    <a:gd name="connsiteX7" fmla="*/ 58779 w 158467"/>
                    <a:gd name="connsiteY7" fmla="*/ 3187 h 23149"/>
                    <a:gd name="connsiteX8" fmla="*/ 7070 w 158467"/>
                    <a:gd name="connsiteY8" fmla="*/ 7960 h 23149"/>
                    <a:gd name="connsiteX9" fmla="*/ 20 w 158467"/>
                    <a:gd name="connsiteY9" fmla="*/ 16107 h 23149"/>
                    <a:gd name="connsiteX10" fmla="*/ 8167 w 158467"/>
                    <a:gd name="connsiteY10" fmla="*/ 23130 h 23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8467" h="23149">
                      <a:moveTo>
                        <a:pt x="8167" y="23130"/>
                      </a:moveTo>
                      <a:cubicBezTo>
                        <a:pt x="30058" y="21813"/>
                        <a:pt x="49644" y="20414"/>
                        <a:pt x="68792" y="18823"/>
                      </a:cubicBezTo>
                      <a:cubicBezTo>
                        <a:pt x="82124" y="17725"/>
                        <a:pt x="95264" y="16546"/>
                        <a:pt x="108870" y="15640"/>
                      </a:cubicBezTo>
                      <a:cubicBezTo>
                        <a:pt x="122476" y="14736"/>
                        <a:pt x="136522" y="13912"/>
                        <a:pt x="151801" y="13665"/>
                      </a:cubicBezTo>
                      <a:cubicBezTo>
                        <a:pt x="155450" y="13693"/>
                        <a:pt x="158440" y="10758"/>
                        <a:pt x="158467" y="7109"/>
                      </a:cubicBezTo>
                      <a:cubicBezTo>
                        <a:pt x="158495" y="3461"/>
                        <a:pt x="155559" y="471"/>
                        <a:pt x="151911" y="444"/>
                      </a:cubicBezTo>
                      <a:cubicBezTo>
                        <a:pt x="130871" y="-242"/>
                        <a:pt x="111997" y="-133"/>
                        <a:pt x="93563" y="772"/>
                      </a:cubicBezTo>
                      <a:cubicBezTo>
                        <a:pt x="81932" y="1321"/>
                        <a:pt x="70465" y="2172"/>
                        <a:pt x="58779" y="3187"/>
                      </a:cubicBezTo>
                      <a:cubicBezTo>
                        <a:pt x="42402" y="4613"/>
                        <a:pt x="25587" y="6424"/>
                        <a:pt x="7070" y="7960"/>
                      </a:cubicBezTo>
                      <a:cubicBezTo>
                        <a:pt x="2873" y="8261"/>
                        <a:pt x="-282" y="11910"/>
                        <a:pt x="20" y="16107"/>
                      </a:cubicBezTo>
                      <a:cubicBezTo>
                        <a:pt x="322" y="20249"/>
                        <a:pt x="3970" y="23431"/>
                        <a:pt x="8167" y="2313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61" name="任意多边形: 形状 5460">
                  <a:extLst>
                    <a:ext uri="{FF2B5EF4-FFF2-40B4-BE49-F238E27FC236}">
                      <a16:creationId xmlns:a16="http://schemas.microsoft.com/office/drawing/2014/main" id="{F5B9DFAE-EE5B-390F-5B6E-FF3C221C1796}"/>
                    </a:ext>
                  </a:extLst>
                </p:cNvPr>
                <p:cNvSpPr/>
                <p:nvPr/>
              </p:nvSpPr>
              <p:spPr>
                <a:xfrm>
                  <a:off x="7645117" y="7019677"/>
                  <a:ext cx="111646" cy="19393"/>
                </a:xfrm>
                <a:custGeom>
                  <a:avLst/>
                  <a:gdLst>
                    <a:gd name="connsiteX0" fmla="*/ 8281 w 111646"/>
                    <a:gd name="connsiteY0" fmla="*/ 19370 h 19393"/>
                    <a:gd name="connsiteX1" fmla="*/ 105171 w 111646"/>
                    <a:gd name="connsiteY1" fmla="*/ 13554 h 19393"/>
                    <a:gd name="connsiteX2" fmla="*/ 111645 w 111646"/>
                    <a:gd name="connsiteY2" fmla="*/ 6805 h 19393"/>
                    <a:gd name="connsiteX3" fmla="*/ 104896 w 111646"/>
                    <a:gd name="connsiteY3" fmla="*/ 332 h 19393"/>
                    <a:gd name="connsiteX4" fmla="*/ 55875 w 111646"/>
                    <a:gd name="connsiteY4" fmla="*/ 332 h 19393"/>
                    <a:gd name="connsiteX5" fmla="*/ 7019 w 111646"/>
                    <a:gd name="connsiteY5" fmla="*/ 4172 h 19393"/>
                    <a:gd name="connsiteX6" fmla="*/ 24 w 111646"/>
                    <a:gd name="connsiteY6" fmla="*/ 12374 h 19393"/>
                    <a:gd name="connsiteX7" fmla="*/ 8281 w 111646"/>
                    <a:gd name="connsiteY7" fmla="*/ 19370 h 19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646" h="19393">
                      <a:moveTo>
                        <a:pt x="8281" y="19370"/>
                      </a:moveTo>
                      <a:lnTo>
                        <a:pt x="105171" y="13554"/>
                      </a:lnTo>
                      <a:cubicBezTo>
                        <a:pt x="108819" y="13499"/>
                        <a:pt x="111727" y="10482"/>
                        <a:pt x="111645" y="6805"/>
                      </a:cubicBezTo>
                      <a:cubicBezTo>
                        <a:pt x="111562" y="3130"/>
                        <a:pt x="108572" y="250"/>
                        <a:pt x="104896" y="332"/>
                      </a:cubicBezTo>
                      <a:cubicBezTo>
                        <a:pt x="86736" y="85"/>
                        <a:pt x="71320" y="-272"/>
                        <a:pt x="55875" y="332"/>
                      </a:cubicBezTo>
                      <a:cubicBezTo>
                        <a:pt x="40459" y="935"/>
                        <a:pt x="25097" y="2499"/>
                        <a:pt x="7019" y="4172"/>
                      </a:cubicBezTo>
                      <a:cubicBezTo>
                        <a:pt x="2822" y="4529"/>
                        <a:pt x="-305" y="8177"/>
                        <a:pt x="24" y="12374"/>
                      </a:cubicBezTo>
                      <a:cubicBezTo>
                        <a:pt x="408" y="16571"/>
                        <a:pt x="4084" y="19699"/>
                        <a:pt x="8281" y="1937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62" name="任意多边形: 形状 5461">
                  <a:extLst>
                    <a:ext uri="{FF2B5EF4-FFF2-40B4-BE49-F238E27FC236}">
                      <a16:creationId xmlns:a16="http://schemas.microsoft.com/office/drawing/2014/main" id="{5FC946BD-1EB1-D09A-76BD-7A23727CD282}"/>
                    </a:ext>
                  </a:extLst>
                </p:cNvPr>
                <p:cNvSpPr/>
                <p:nvPr/>
              </p:nvSpPr>
              <p:spPr>
                <a:xfrm>
                  <a:off x="7576660" y="7102557"/>
                  <a:ext cx="181143" cy="24918"/>
                </a:xfrm>
                <a:custGeom>
                  <a:avLst/>
                  <a:gdLst>
                    <a:gd name="connsiteX0" fmla="*/ 8432 w 181143"/>
                    <a:gd name="connsiteY0" fmla="*/ 24876 h 24918"/>
                    <a:gd name="connsiteX1" fmla="*/ 68261 w 181143"/>
                    <a:gd name="connsiteY1" fmla="*/ 19884 h 24918"/>
                    <a:gd name="connsiteX2" fmla="*/ 108120 w 181143"/>
                    <a:gd name="connsiteY2" fmla="*/ 16921 h 24918"/>
                    <a:gd name="connsiteX3" fmla="*/ 174587 w 181143"/>
                    <a:gd name="connsiteY3" fmla="*/ 13355 h 24918"/>
                    <a:gd name="connsiteX4" fmla="*/ 181144 w 181143"/>
                    <a:gd name="connsiteY4" fmla="*/ 6689 h 24918"/>
                    <a:gd name="connsiteX5" fmla="*/ 174478 w 181143"/>
                    <a:gd name="connsiteY5" fmla="*/ 132 h 24918"/>
                    <a:gd name="connsiteX6" fmla="*/ 90399 w 181143"/>
                    <a:gd name="connsiteY6" fmla="*/ 1806 h 24918"/>
                    <a:gd name="connsiteX7" fmla="*/ 6841 w 181143"/>
                    <a:gd name="connsiteY7" fmla="*/ 9733 h 24918"/>
                    <a:gd name="connsiteX8" fmla="*/ 38 w 181143"/>
                    <a:gd name="connsiteY8" fmla="*/ 18100 h 24918"/>
                    <a:gd name="connsiteX9" fmla="*/ 8432 w 181143"/>
                    <a:gd name="connsiteY9" fmla="*/ 24876 h 24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1143" h="24918">
                      <a:moveTo>
                        <a:pt x="8432" y="24876"/>
                      </a:moveTo>
                      <a:cubicBezTo>
                        <a:pt x="28512" y="22983"/>
                        <a:pt x="48427" y="21447"/>
                        <a:pt x="68261" y="19884"/>
                      </a:cubicBezTo>
                      <a:cubicBezTo>
                        <a:pt x="81565" y="18841"/>
                        <a:pt x="94815" y="17854"/>
                        <a:pt x="108120" y="16921"/>
                      </a:cubicBezTo>
                      <a:cubicBezTo>
                        <a:pt x="130175" y="15385"/>
                        <a:pt x="152230" y="13958"/>
                        <a:pt x="174587" y="13355"/>
                      </a:cubicBezTo>
                      <a:cubicBezTo>
                        <a:pt x="178236" y="13327"/>
                        <a:pt x="181171" y="10337"/>
                        <a:pt x="181144" y="6689"/>
                      </a:cubicBezTo>
                      <a:cubicBezTo>
                        <a:pt x="181116" y="3040"/>
                        <a:pt x="178126" y="77"/>
                        <a:pt x="174478" y="132"/>
                      </a:cubicBezTo>
                      <a:cubicBezTo>
                        <a:pt x="146223" y="-224"/>
                        <a:pt x="118297" y="77"/>
                        <a:pt x="90399" y="1806"/>
                      </a:cubicBezTo>
                      <a:cubicBezTo>
                        <a:pt x="62610" y="3506"/>
                        <a:pt x="34904" y="6607"/>
                        <a:pt x="6841" y="9733"/>
                      </a:cubicBezTo>
                      <a:cubicBezTo>
                        <a:pt x="2643" y="10173"/>
                        <a:pt x="-374" y="13903"/>
                        <a:pt x="38" y="18100"/>
                      </a:cubicBezTo>
                      <a:cubicBezTo>
                        <a:pt x="504" y="22270"/>
                        <a:pt x="4262" y="25315"/>
                        <a:pt x="8432" y="24876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63" name="任意多边形: 形状 5462">
                  <a:extLst>
                    <a:ext uri="{FF2B5EF4-FFF2-40B4-BE49-F238E27FC236}">
                      <a16:creationId xmlns:a16="http://schemas.microsoft.com/office/drawing/2014/main" id="{F199124F-A253-23F4-DDD4-E4D7CAF76AA3}"/>
                    </a:ext>
                  </a:extLst>
                </p:cNvPr>
                <p:cNvSpPr/>
                <p:nvPr/>
              </p:nvSpPr>
              <p:spPr>
                <a:xfrm>
                  <a:off x="7649869" y="7229938"/>
                  <a:ext cx="101006" cy="19523"/>
                </a:xfrm>
                <a:custGeom>
                  <a:avLst/>
                  <a:gdLst>
                    <a:gd name="connsiteX0" fmla="*/ 8631 w 101006"/>
                    <a:gd name="connsiteY0" fmla="*/ 19457 h 19523"/>
                    <a:gd name="connsiteX1" fmla="*/ 44402 w 101006"/>
                    <a:gd name="connsiteY1" fmla="*/ 16851 h 19523"/>
                    <a:gd name="connsiteX2" fmla="*/ 68570 w 101006"/>
                    <a:gd name="connsiteY2" fmla="*/ 15425 h 19523"/>
                    <a:gd name="connsiteX3" fmla="*/ 94767 w 101006"/>
                    <a:gd name="connsiteY3" fmla="*/ 13231 h 19523"/>
                    <a:gd name="connsiteX4" fmla="*/ 100995 w 101006"/>
                    <a:gd name="connsiteY4" fmla="*/ 6263 h 19523"/>
                    <a:gd name="connsiteX5" fmla="*/ 94027 w 101006"/>
                    <a:gd name="connsiteY5" fmla="*/ 36 h 19523"/>
                    <a:gd name="connsiteX6" fmla="*/ 62837 w 101006"/>
                    <a:gd name="connsiteY6" fmla="*/ 8 h 19523"/>
                    <a:gd name="connsiteX7" fmla="*/ 41796 w 101006"/>
                    <a:gd name="connsiteY7" fmla="*/ 557 h 19523"/>
                    <a:gd name="connsiteX8" fmla="*/ 6601 w 101006"/>
                    <a:gd name="connsiteY8" fmla="*/ 4397 h 19523"/>
                    <a:gd name="connsiteX9" fmla="*/ 72 w 101006"/>
                    <a:gd name="connsiteY9" fmla="*/ 12956 h 19523"/>
                    <a:gd name="connsiteX10" fmla="*/ 8631 w 101006"/>
                    <a:gd name="connsiteY10" fmla="*/ 19457 h 19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1006" h="19523">
                      <a:moveTo>
                        <a:pt x="8631" y="19457"/>
                      </a:moveTo>
                      <a:cubicBezTo>
                        <a:pt x="21634" y="17921"/>
                        <a:pt x="33155" y="17427"/>
                        <a:pt x="44402" y="16851"/>
                      </a:cubicBezTo>
                      <a:cubicBezTo>
                        <a:pt x="52440" y="16440"/>
                        <a:pt x="60340" y="15974"/>
                        <a:pt x="68570" y="15425"/>
                      </a:cubicBezTo>
                      <a:cubicBezTo>
                        <a:pt x="76854" y="14876"/>
                        <a:pt x="85413" y="14135"/>
                        <a:pt x="94767" y="13231"/>
                      </a:cubicBezTo>
                      <a:cubicBezTo>
                        <a:pt x="98416" y="13038"/>
                        <a:pt x="101214" y="9911"/>
                        <a:pt x="100995" y="6263"/>
                      </a:cubicBezTo>
                      <a:cubicBezTo>
                        <a:pt x="100803" y="2614"/>
                        <a:pt x="97675" y="-184"/>
                        <a:pt x="94027" y="36"/>
                      </a:cubicBezTo>
                      <a:cubicBezTo>
                        <a:pt x="82752" y="200"/>
                        <a:pt x="72657" y="-47"/>
                        <a:pt x="62837" y="8"/>
                      </a:cubicBezTo>
                      <a:cubicBezTo>
                        <a:pt x="55759" y="36"/>
                        <a:pt x="48819" y="173"/>
                        <a:pt x="41796" y="557"/>
                      </a:cubicBezTo>
                      <a:cubicBezTo>
                        <a:pt x="30686" y="1160"/>
                        <a:pt x="19329" y="2449"/>
                        <a:pt x="6601" y="4397"/>
                      </a:cubicBezTo>
                      <a:cubicBezTo>
                        <a:pt x="2431" y="4946"/>
                        <a:pt x="-504" y="8786"/>
                        <a:pt x="72" y="12956"/>
                      </a:cubicBezTo>
                      <a:cubicBezTo>
                        <a:pt x="648" y="17098"/>
                        <a:pt x="4489" y="20006"/>
                        <a:pt x="8631" y="19457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64" name="任意多边形: 形状 5463">
                  <a:extLst>
                    <a:ext uri="{FF2B5EF4-FFF2-40B4-BE49-F238E27FC236}">
                      <a16:creationId xmlns:a16="http://schemas.microsoft.com/office/drawing/2014/main" id="{CC58F3A0-D40B-7517-8287-ABF8073094F7}"/>
                    </a:ext>
                  </a:extLst>
                </p:cNvPr>
                <p:cNvSpPr/>
                <p:nvPr/>
              </p:nvSpPr>
              <p:spPr>
                <a:xfrm>
                  <a:off x="7581826" y="7353882"/>
                  <a:ext cx="166075" cy="19201"/>
                </a:xfrm>
                <a:custGeom>
                  <a:avLst/>
                  <a:gdLst>
                    <a:gd name="connsiteX0" fmla="*/ 7463 w 166075"/>
                    <a:gd name="connsiteY0" fmla="*/ 15281 h 19201"/>
                    <a:gd name="connsiteX1" fmla="*/ 83203 w 166075"/>
                    <a:gd name="connsiteY1" fmla="*/ 18436 h 19201"/>
                    <a:gd name="connsiteX2" fmla="*/ 159381 w 166075"/>
                    <a:gd name="connsiteY2" fmla="*/ 19067 h 19201"/>
                    <a:gd name="connsiteX3" fmla="*/ 166075 w 166075"/>
                    <a:gd name="connsiteY3" fmla="*/ 12511 h 19201"/>
                    <a:gd name="connsiteX4" fmla="*/ 159518 w 166075"/>
                    <a:gd name="connsiteY4" fmla="*/ 5817 h 19201"/>
                    <a:gd name="connsiteX5" fmla="*/ 105066 w 166075"/>
                    <a:gd name="connsiteY5" fmla="*/ 3102 h 19201"/>
                    <a:gd name="connsiteX6" fmla="*/ 68664 w 166075"/>
                    <a:gd name="connsiteY6" fmla="*/ 1401 h 19201"/>
                    <a:gd name="connsiteX7" fmla="*/ 7792 w 166075"/>
                    <a:gd name="connsiteY7" fmla="*/ 1 h 19201"/>
                    <a:gd name="connsiteX8" fmla="*/ 1 w 166075"/>
                    <a:gd name="connsiteY8" fmla="*/ 7463 h 19201"/>
                    <a:gd name="connsiteX9" fmla="*/ 7463 w 166075"/>
                    <a:gd name="connsiteY9" fmla="*/ 15281 h 19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6075" h="19201">
                      <a:moveTo>
                        <a:pt x="7463" y="15281"/>
                      </a:moveTo>
                      <a:cubicBezTo>
                        <a:pt x="31905" y="15995"/>
                        <a:pt x="57718" y="17613"/>
                        <a:pt x="83203" y="18436"/>
                      </a:cubicBezTo>
                      <a:cubicBezTo>
                        <a:pt x="109565" y="19286"/>
                        <a:pt x="135570" y="19314"/>
                        <a:pt x="159381" y="19067"/>
                      </a:cubicBezTo>
                      <a:cubicBezTo>
                        <a:pt x="163030" y="19094"/>
                        <a:pt x="166020" y="16159"/>
                        <a:pt x="166075" y="12511"/>
                      </a:cubicBezTo>
                      <a:cubicBezTo>
                        <a:pt x="166130" y="8862"/>
                        <a:pt x="163167" y="5872"/>
                        <a:pt x="159518" y="5817"/>
                      </a:cubicBezTo>
                      <a:cubicBezTo>
                        <a:pt x="142291" y="5241"/>
                        <a:pt x="123912" y="4089"/>
                        <a:pt x="105066" y="3102"/>
                      </a:cubicBezTo>
                      <a:cubicBezTo>
                        <a:pt x="93051" y="2470"/>
                        <a:pt x="80871" y="1867"/>
                        <a:pt x="68664" y="1401"/>
                      </a:cubicBezTo>
                      <a:cubicBezTo>
                        <a:pt x="48090" y="605"/>
                        <a:pt x="27488" y="249"/>
                        <a:pt x="7792" y="1"/>
                      </a:cubicBezTo>
                      <a:cubicBezTo>
                        <a:pt x="3595" y="-81"/>
                        <a:pt x="111" y="3266"/>
                        <a:pt x="1" y="7463"/>
                      </a:cubicBezTo>
                      <a:cubicBezTo>
                        <a:pt x="-81" y="11688"/>
                        <a:pt x="3266" y="15171"/>
                        <a:pt x="7463" y="15281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507" name="组合 5506">
            <a:extLst>
              <a:ext uri="{FF2B5EF4-FFF2-40B4-BE49-F238E27FC236}">
                <a16:creationId xmlns:a16="http://schemas.microsoft.com/office/drawing/2014/main" id="{E23D16BA-88B7-AFC9-EF01-61C09D0A9B6F}"/>
              </a:ext>
            </a:extLst>
          </p:cNvPr>
          <p:cNvGrpSpPr/>
          <p:nvPr userDrawn="1"/>
        </p:nvGrpSpPr>
        <p:grpSpPr>
          <a:xfrm>
            <a:off x="1896902" y="-195573"/>
            <a:ext cx="8398196" cy="1331717"/>
            <a:chOff x="1896902" y="-60960"/>
            <a:chExt cx="8398196" cy="1331717"/>
          </a:xfrm>
        </p:grpSpPr>
        <p:sp>
          <p:nvSpPr>
            <p:cNvPr id="5504" name="任意多边形: 形状 5503">
              <a:extLst>
                <a:ext uri="{FF2B5EF4-FFF2-40B4-BE49-F238E27FC236}">
                  <a16:creationId xmlns:a16="http://schemas.microsoft.com/office/drawing/2014/main" id="{73CE1F05-C642-D283-F12B-7AE05E9378F4}"/>
                </a:ext>
              </a:extLst>
            </p:cNvPr>
            <p:cNvSpPr/>
            <p:nvPr/>
          </p:nvSpPr>
          <p:spPr>
            <a:xfrm>
              <a:off x="1896902" y="-60960"/>
              <a:ext cx="8398196" cy="1331717"/>
            </a:xfrm>
            <a:custGeom>
              <a:avLst/>
              <a:gdLst>
                <a:gd name="connsiteX0" fmla="*/ 0 w 8398196"/>
                <a:gd name="connsiteY0" fmla="*/ 0 h 1331717"/>
                <a:gd name="connsiteX1" fmla="*/ 8398196 w 8398196"/>
                <a:gd name="connsiteY1" fmla="*/ 0 h 1331717"/>
                <a:gd name="connsiteX2" fmla="*/ 8398196 w 8398196"/>
                <a:gd name="connsiteY2" fmla="*/ 165579 h 1331717"/>
                <a:gd name="connsiteX3" fmla="*/ 8339729 w 8398196"/>
                <a:gd name="connsiteY3" fmla="*/ 181854 h 1331717"/>
                <a:gd name="connsiteX4" fmla="*/ 8024796 w 8398196"/>
                <a:gd name="connsiteY4" fmla="*/ 365415 h 1331717"/>
                <a:gd name="connsiteX5" fmla="*/ 8009750 w 8398196"/>
                <a:gd name="connsiteY5" fmla="*/ 364531 h 1331717"/>
                <a:gd name="connsiteX6" fmla="*/ 8013094 w 8398196"/>
                <a:gd name="connsiteY6" fmla="*/ 383864 h 1331717"/>
                <a:gd name="connsiteX7" fmla="*/ 7446428 w 8398196"/>
                <a:gd name="connsiteY7" fmla="*/ 714151 h 1331717"/>
                <a:gd name="connsiteX8" fmla="*/ 7225857 w 8398196"/>
                <a:gd name="connsiteY8" fmla="*/ 688196 h 1331717"/>
                <a:gd name="connsiteX9" fmla="*/ 7194049 w 8398196"/>
                <a:gd name="connsiteY9" fmla="*/ 678133 h 1331717"/>
                <a:gd name="connsiteX10" fmla="*/ 7160204 w 8398196"/>
                <a:gd name="connsiteY10" fmla="*/ 719083 h 1331717"/>
                <a:gd name="connsiteX11" fmla="*/ 6235142 w 8398196"/>
                <a:gd name="connsiteY11" fmla="*/ 1039991 h 1331717"/>
                <a:gd name="connsiteX12" fmla="*/ 5565949 w 8398196"/>
                <a:gd name="connsiteY12" fmla="*/ 899968 h 1331717"/>
                <a:gd name="connsiteX13" fmla="*/ 5495310 w 8398196"/>
                <a:gd name="connsiteY13" fmla="*/ 862548 h 1331717"/>
                <a:gd name="connsiteX14" fmla="*/ 5482164 w 8398196"/>
                <a:gd name="connsiteY14" fmla="*/ 878454 h 1331717"/>
                <a:gd name="connsiteX15" fmla="*/ 4279114 w 8398196"/>
                <a:gd name="connsiteY15" fmla="*/ 1330097 h 1331717"/>
                <a:gd name="connsiteX16" fmla="*/ 4199098 w 8398196"/>
                <a:gd name="connsiteY16" fmla="*/ 1331717 h 1331717"/>
                <a:gd name="connsiteX17" fmla="*/ 4119084 w 8398196"/>
                <a:gd name="connsiteY17" fmla="*/ 1330097 h 1331717"/>
                <a:gd name="connsiteX18" fmla="*/ 2916033 w 8398196"/>
                <a:gd name="connsiteY18" fmla="*/ 878454 h 1331717"/>
                <a:gd name="connsiteX19" fmla="*/ 2902886 w 8398196"/>
                <a:gd name="connsiteY19" fmla="*/ 862548 h 1331717"/>
                <a:gd name="connsiteX20" fmla="*/ 2832248 w 8398196"/>
                <a:gd name="connsiteY20" fmla="*/ 899968 h 1331717"/>
                <a:gd name="connsiteX21" fmla="*/ 2163055 w 8398196"/>
                <a:gd name="connsiteY21" fmla="*/ 1039991 h 1331717"/>
                <a:gd name="connsiteX22" fmla="*/ 1237992 w 8398196"/>
                <a:gd name="connsiteY22" fmla="*/ 719083 h 1331717"/>
                <a:gd name="connsiteX23" fmla="*/ 1204147 w 8398196"/>
                <a:gd name="connsiteY23" fmla="*/ 678133 h 1331717"/>
                <a:gd name="connsiteX24" fmla="*/ 1172339 w 8398196"/>
                <a:gd name="connsiteY24" fmla="*/ 688196 h 1331717"/>
                <a:gd name="connsiteX25" fmla="*/ 951768 w 8398196"/>
                <a:gd name="connsiteY25" fmla="*/ 714151 h 1331717"/>
                <a:gd name="connsiteX26" fmla="*/ 385102 w 8398196"/>
                <a:gd name="connsiteY26" fmla="*/ 383864 h 1331717"/>
                <a:gd name="connsiteX27" fmla="*/ 388446 w 8398196"/>
                <a:gd name="connsiteY27" fmla="*/ 364531 h 1331717"/>
                <a:gd name="connsiteX28" fmla="*/ 373400 w 8398196"/>
                <a:gd name="connsiteY28" fmla="*/ 365415 h 1331717"/>
                <a:gd name="connsiteX29" fmla="*/ 58467 w 8398196"/>
                <a:gd name="connsiteY29" fmla="*/ 181854 h 1331717"/>
                <a:gd name="connsiteX30" fmla="*/ 0 w 8398196"/>
                <a:gd name="connsiteY30" fmla="*/ 165579 h 1331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398196" h="1331717">
                  <a:moveTo>
                    <a:pt x="0" y="0"/>
                  </a:moveTo>
                  <a:lnTo>
                    <a:pt x="8398196" y="0"/>
                  </a:lnTo>
                  <a:lnTo>
                    <a:pt x="8398196" y="165579"/>
                  </a:lnTo>
                  <a:lnTo>
                    <a:pt x="8339729" y="181854"/>
                  </a:lnTo>
                  <a:cubicBezTo>
                    <a:pt x="8164766" y="245955"/>
                    <a:pt x="8198729" y="365415"/>
                    <a:pt x="8024796" y="365415"/>
                  </a:cubicBezTo>
                  <a:lnTo>
                    <a:pt x="8009750" y="364531"/>
                  </a:lnTo>
                  <a:lnTo>
                    <a:pt x="8013094" y="383864"/>
                  </a:lnTo>
                  <a:cubicBezTo>
                    <a:pt x="8013094" y="566277"/>
                    <a:pt x="7759390" y="714151"/>
                    <a:pt x="7446428" y="714151"/>
                  </a:cubicBezTo>
                  <a:cubicBezTo>
                    <a:pt x="7368188" y="714151"/>
                    <a:pt x="7293652" y="704909"/>
                    <a:pt x="7225857" y="688196"/>
                  </a:cubicBezTo>
                  <a:lnTo>
                    <a:pt x="7194049" y="678133"/>
                  </a:lnTo>
                  <a:lnTo>
                    <a:pt x="7160204" y="719083"/>
                  </a:lnTo>
                  <a:cubicBezTo>
                    <a:pt x="6982052" y="910230"/>
                    <a:pt x="6634596" y="1039991"/>
                    <a:pt x="6235142" y="1039991"/>
                  </a:cubicBezTo>
                  <a:cubicBezTo>
                    <a:pt x="5980944" y="1039991"/>
                    <a:pt x="5747803" y="987443"/>
                    <a:pt x="5565949" y="899968"/>
                  </a:cubicBezTo>
                  <a:lnTo>
                    <a:pt x="5495310" y="862548"/>
                  </a:lnTo>
                  <a:lnTo>
                    <a:pt x="5482164" y="878454"/>
                  </a:lnTo>
                  <a:cubicBezTo>
                    <a:pt x="5245999" y="1131847"/>
                    <a:pt x="4799424" y="1308949"/>
                    <a:pt x="4279114" y="1330097"/>
                  </a:cubicBezTo>
                  <a:lnTo>
                    <a:pt x="4199098" y="1331717"/>
                  </a:lnTo>
                  <a:lnTo>
                    <a:pt x="4119084" y="1330097"/>
                  </a:lnTo>
                  <a:cubicBezTo>
                    <a:pt x="3598772" y="1308949"/>
                    <a:pt x="3152197" y="1131847"/>
                    <a:pt x="2916033" y="878454"/>
                  </a:cubicBezTo>
                  <a:lnTo>
                    <a:pt x="2902886" y="862548"/>
                  </a:lnTo>
                  <a:lnTo>
                    <a:pt x="2832248" y="899968"/>
                  </a:lnTo>
                  <a:cubicBezTo>
                    <a:pt x="2650393" y="987443"/>
                    <a:pt x="2417252" y="1039991"/>
                    <a:pt x="2163055" y="1039991"/>
                  </a:cubicBezTo>
                  <a:cubicBezTo>
                    <a:pt x="1763600" y="1039991"/>
                    <a:pt x="1416144" y="910230"/>
                    <a:pt x="1237992" y="719083"/>
                  </a:cubicBezTo>
                  <a:lnTo>
                    <a:pt x="1204147" y="678133"/>
                  </a:lnTo>
                  <a:lnTo>
                    <a:pt x="1172339" y="688196"/>
                  </a:lnTo>
                  <a:cubicBezTo>
                    <a:pt x="1104544" y="704909"/>
                    <a:pt x="1030008" y="714151"/>
                    <a:pt x="951768" y="714151"/>
                  </a:cubicBezTo>
                  <a:cubicBezTo>
                    <a:pt x="638807" y="714151"/>
                    <a:pt x="385102" y="566277"/>
                    <a:pt x="385102" y="383864"/>
                  </a:cubicBezTo>
                  <a:lnTo>
                    <a:pt x="388446" y="364531"/>
                  </a:lnTo>
                  <a:lnTo>
                    <a:pt x="373400" y="365415"/>
                  </a:lnTo>
                  <a:cubicBezTo>
                    <a:pt x="199467" y="365415"/>
                    <a:pt x="233430" y="245955"/>
                    <a:pt x="58467" y="181854"/>
                  </a:cubicBezTo>
                  <a:lnTo>
                    <a:pt x="0" y="165579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76200" dist="63500" dir="5400000" algn="t" rotWithShape="0">
                <a:srgbClr val="1FAD85">
                  <a:alpha val="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06" name="任意多边形: 形状 5505">
              <a:extLst>
                <a:ext uri="{FF2B5EF4-FFF2-40B4-BE49-F238E27FC236}">
                  <a16:creationId xmlns:a16="http://schemas.microsoft.com/office/drawing/2014/main" id="{CF8C6646-F4D3-AB61-450A-6B8D944DE58A}"/>
                </a:ext>
              </a:extLst>
            </p:cNvPr>
            <p:cNvSpPr/>
            <p:nvPr/>
          </p:nvSpPr>
          <p:spPr>
            <a:xfrm>
              <a:off x="2257540" y="-60960"/>
              <a:ext cx="7676920" cy="1219960"/>
            </a:xfrm>
            <a:custGeom>
              <a:avLst/>
              <a:gdLst>
                <a:gd name="connsiteX0" fmla="*/ 0 w 7676920"/>
                <a:gd name="connsiteY0" fmla="*/ 0 h 1219960"/>
                <a:gd name="connsiteX1" fmla="*/ 7676920 w 7676920"/>
                <a:gd name="connsiteY1" fmla="*/ 0 h 1219960"/>
                <a:gd name="connsiteX2" fmla="*/ 7676920 w 7676920"/>
                <a:gd name="connsiteY2" fmla="*/ 145715 h 1219960"/>
                <a:gd name="connsiteX3" fmla="*/ 7623474 w 7676920"/>
                <a:gd name="connsiteY3" fmla="*/ 160708 h 1219960"/>
                <a:gd name="connsiteX4" fmla="*/ 7335590 w 7676920"/>
                <a:gd name="connsiteY4" fmla="*/ 329804 h 1219960"/>
                <a:gd name="connsiteX5" fmla="*/ 7321836 w 7676920"/>
                <a:gd name="connsiteY5" fmla="*/ 328990 h 1219960"/>
                <a:gd name="connsiteX6" fmla="*/ 7324892 w 7676920"/>
                <a:gd name="connsiteY6" fmla="*/ 346799 h 1219960"/>
                <a:gd name="connsiteX7" fmla="*/ 6806895 w 7676920"/>
                <a:gd name="connsiteY7" fmla="*/ 651059 h 1219960"/>
                <a:gd name="connsiteX8" fmla="*/ 6605267 w 7676920"/>
                <a:gd name="connsiteY8" fmla="*/ 627149 h 1219960"/>
                <a:gd name="connsiteX9" fmla="*/ 6576190 w 7676920"/>
                <a:gd name="connsiteY9" fmla="*/ 617879 h 1219960"/>
                <a:gd name="connsiteX10" fmla="*/ 6545252 w 7676920"/>
                <a:gd name="connsiteY10" fmla="*/ 655603 h 1219960"/>
                <a:gd name="connsiteX11" fmla="*/ 5699639 w 7676920"/>
                <a:gd name="connsiteY11" fmla="*/ 951222 h 1219960"/>
                <a:gd name="connsiteX12" fmla="*/ 5087919 w 7676920"/>
                <a:gd name="connsiteY12" fmla="*/ 822233 h 1219960"/>
                <a:gd name="connsiteX13" fmla="*/ 5023347 w 7676920"/>
                <a:gd name="connsiteY13" fmla="*/ 787762 h 1219960"/>
                <a:gd name="connsiteX14" fmla="*/ 5011330 w 7676920"/>
                <a:gd name="connsiteY14" fmla="*/ 802415 h 1219960"/>
                <a:gd name="connsiteX15" fmla="*/ 3911604 w 7676920"/>
                <a:gd name="connsiteY15" fmla="*/ 1218467 h 1219960"/>
                <a:gd name="connsiteX16" fmla="*/ 3838460 w 7676920"/>
                <a:gd name="connsiteY16" fmla="*/ 1219960 h 1219960"/>
                <a:gd name="connsiteX17" fmla="*/ 3765317 w 7676920"/>
                <a:gd name="connsiteY17" fmla="*/ 1218467 h 1219960"/>
                <a:gd name="connsiteX18" fmla="*/ 2665590 w 7676920"/>
                <a:gd name="connsiteY18" fmla="*/ 802415 h 1219960"/>
                <a:gd name="connsiteX19" fmla="*/ 2653573 w 7676920"/>
                <a:gd name="connsiteY19" fmla="*/ 787762 h 1219960"/>
                <a:gd name="connsiteX20" fmla="*/ 2589001 w 7676920"/>
                <a:gd name="connsiteY20" fmla="*/ 822233 h 1219960"/>
                <a:gd name="connsiteX21" fmla="*/ 1977282 w 7676920"/>
                <a:gd name="connsiteY21" fmla="*/ 951222 h 1219960"/>
                <a:gd name="connsiteX22" fmla="*/ 1131668 w 7676920"/>
                <a:gd name="connsiteY22" fmla="*/ 655603 h 1219960"/>
                <a:gd name="connsiteX23" fmla="*/ 1100730 w 7676920"/>
                <a:gd name="connsiteY23" fmla="*/ 617879 h 1219960"/>
                <a:gd name="connsiteX24" fmla="*/ 1071654 w 7676920"/>
                <a:gd name="connsiteY24" fmla="*/ 627149 h 1219960"/>
                <a:gd name="connsiteX25" fmla="*/ 870025 w 7676920"/>
                <a:gd name="connsiteY25" fmla="*/ 651059 h 1219960"/>
                <a:gd name="connsiteX26" fmla="*/ 352028 w 7676920"/>
                <a:gd name="connsiteY26" fmla="*/ 346799 h 1219960"/>
                <a:gd name="connsiteX27" fmla="*/ 355084 w 7676920"/>
                <a:gd name="connsiteY27" fmla="*/ 328990 h 1219960"/>
                <a:gd name="connsiteX28" fmla="*/ 341331 w 7676920"/>
                <a:gd name="connsiteY28" fmla="*/ 329804 h 1219960"/>
                <a:gd name="connsiteX29" fmla="*/ 53446 w 7676920"/>
                <a:gd name="connsiteY29" fmla="*/ 160708 h 1219960"/>
                <a:gd name="connsiteX30" fmla="*/ 0 w 7676920"/>
                <a:gd name="connsiteY30" fmla="*/ 145715 h 121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676920" h="1219960">
                  <a:moveTo>
                    <a:pt x="0" y="0"/>
                  </a:moveTo>
                  <a:lnTo>
                    <a:pt x="7676920" y="0"/>
                  </a:lnTo>
                  <a:lnTo>
                    <a:pt x="7676920" y="145715"/>
                  </a:lnTo>
                  <a:lnTo>
                    <a:pt x="7623474" y="160708"/>
                  </a:lnTo>
                  <a:cubicBezTo>
                    <a:pt x="7463538" y="219757"/>
                    <a:pt x="7494584" y="329804"/>
                    <a:pt x="7335590" y="329804"/>
                  </a:cubicBezTo>
                  <a:lnTo>
                    <a:pt x="7321836" y="328990"/>
                  </a:lnTo>
                  <a:lnTo>
                    <a:pt x="7324892" y="346799"/>
                  </a:lnTo>
                  <a:cubicBezTo>
                    <a:pt x="7324892" y="514838"/>
                    <a:pt x="7092978" y="651059"/>
                    <a:pt x="6806895" y="651059"/>
                  </a:cubicBezTo>
                  <a:cubicBezTo>
                    <a:pt x="6735374" y="651059"/>
                    <a:pt x="6667240" y="642546"/>
                    <a:pt x="6605267" y="627149"/>
                  </a:cubicBezTo>
                  <a:lnTo>
                    <a:pt x="6576190" y="617879"/>
                  </a:lnTo>
                  <a:lnTo>
                    <a:pt x="6545252" y="655603"/>
                  </a:lnTo>
                  <a:cubicBezTo>
                    <a:pt x="6382402" y="831687"/>
                    <a:pt x="6064787" y="951222"/>
                    <a:pt x="5699639" y="951222"/>
                  </a:cubicBezTo>
                  <a:cubicBezTo>
                    <a:pt x="5467273" y="951222"/>
                    <a:pt x="5254155" y="902816"/>
                    <a:pt x="5087919" y="822233"/>
                  </a:cubicBezTo>
                  <a:lnTo>
                    <a:pt x="5023347" y="787762"/>
                  </a:lnTo>
                  <a:lnTo>
                    <a:pt x="5011330" y="802415"/>
                  </a:lnTo>
                  <a:cubicBezTo>
                    <a:pt x="4795448" y="1035840"/>
                    <a:pt x="4387227" y="1198986"/>
                    <a:pt x="3911604" y="1218467"/>
                  </a:cubicBezTo>
                  <a:lnTo>
                    <a:pt x="3838460" y="1219960"/>
                  </a:lnTo>
                  <a:lnTo>
                    <a:pt x="3765317" y="1218467"/>
                  </a:lnTo>
                  <a:cubicBezTo>
                    <a:pt x="3289693" y="1198986"/>
                    <a:pt x="2881473" y="1035840"/>
                    <a:pt x="2665590" y="802415"/>
                  </a:cubicBezTo>
                  <a:lnTo>
                    <a:pt x="2653573" y="787762"/>
                  </a:lnTo>
                  <a:lnTo>
                    <a:pt x="2589001" y="822233"/>
                  </a:lnTo>
                  <a:cubicBezTo>
                    <a:pt x="2422765" y="902816"/>
                    <a:pt x="2209647" y="951222"/>
                    <a:pt x="1977282" y="951222"/>
                  </a:cubicBezTo>
                  <a:cubicBezTo>
                    <a:pt x="1612134" y="951222"/>
                    <a:pt x="1294519" y="831687"/>
                    <a:pt x="1131668" y="655603"/>
                  </a:cubicBezTo>
                  <a:lnTo>
                    <a:pt x="1100730" y="617879"/>
                  </a:lnTo>
                  <a:lnTo>
                    <a:pt x="1071654" y="627149"/>
                  </a:lnTo>
                  <a:cubicBezTo>
                    <a:pt x="1009681" y="642546"/>
                    <a:pt x="941546" y="651059"/>
                    <a:pt x="870025" y="651059"/>
                  </a:cubicBezTo>
                  <a:cubicBezTo>
                    <a:pt x="583943" y="651059"/>
                    <a:pt x="352028" y="514838"/>
                    <a:pt x="352028" y="346799"/>
                  </a:cubicBezTo>
                  <a:lnTo>
                    <a:pt x="355084" y="328990"/>
                  </a:lnTo>
                  <a:lnTo>
                    <a:pt x="341331" y="329804"/>
                  </a:lnTo>
                  <a:cubicBezTo>
                    <a:pt x="182336" y="329804"/>
                    <a:pt x="213382" y="219757"/>
                    <a:pt x="53446" y="160708"/>
                  </a:cubicBezTo>
                  <a:lnTo>
                    <a:pt x="0" y="145715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tile tx="0" ty="0" sx="100000" sy="100000" flip="none" algn="tl"/>
            </a:blipFill>
            <a:ln w="12700">
              <a:solidFill>
                <a:srgbClr val="1FAD85"/>
              </a:solidFill>
            </a:ln>
            <a:effectLst>
              <a:innerShdw blurRad="444500">
                <a:srgbClr val="1FAD85">
                  <a:alpha val="38000"/>
                </a:srgb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01423615"/>
      </p:ext>
    </p:extLst>
  </p:cSld>
  <p:clrMapOvr>
    <a:masterClrMapping/>
  </p:clrMapOvr>
  <p:transition/>
  <p:hf sldNum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41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E3AA9D5-28CC-82D5-239B-7C3AAB7C5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819F62-E187-E9D4-9495-21F29E5FFC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BEBD4B6-B1C9-E8C2-9A0D-20B2246444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023CC-F43F-429E-87A7-10A85BE26950}" type="datetimeFigureOut">
              <a:rPr lang="zh-CN" altLang="en-US" smtClean="0"/>
              <a:t>2024/2/22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A4A9FF5-D6D8-6FB5-8C95-6FEBBB3985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097208-AE61-99E5-07F5-FAD541E810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A00D9-6D15-4B93-87D4-7D64236AF5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535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70" r:id="rId3"/>
    <p:sldLayoutId id="214748367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10" Type="http://schemas.openxmlformats.org/officeDocument/2006/relationships/image" Target="../media/image3.svg"/><Relationship Id="rId4" Type="http://schemas.openxmlformats.org/officeDocument/2006/relationships/tags" Target="../tags/tag10.xml"/><Relationship Id="rId9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8" name="文本框 4747">
            <a:extLst>
              <a:ext uri="{FF2B5EF4-FFF2-40B4-BE49-F238E27FC236}">
                <a16:creationId xmlns:a16="http://schemas.microsoft.com/office/drawing/2014/main" id="{8ED15F44-0182-1E65-A3D2-463A01FAAAC1}"/>
              </a:ext>
            </a:extLst>
          </p:cNvPr>
          <p:cNvSpPr txBox="1"/>
          <p:nvPr/>
        </p:nvSpPr>
        <p:spPr>
          <a:xfrm>
            <a:off x="2669901" y="1070702"/>
            <a:ext cx="695575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1FAD85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rPr>
              <a:t>新学期家长会</a:t>
            </a:r>
          </a:p>
        </p:txBody>
      </p:sp>
      <p:grpSp>
        <p:nvGrpSpPr>
          <p:cNvPr id="4749" name="图形 291">
            <a:extLst>
              <a:ext uri="{FF2B5EF4-FFF2-40B4-BE49-F238E27FC236}">
                <a16:creationId xmlns:a16="http://schemas.microsoft.com/office/drawing/2014/main" id="{04070668-7DF4-0A1B-4FDE-2B23B3D8CF4B}"/>
              </a:ext>
            </a:extLst>
          </p:cNvPr>
          <p:cNvGrpSpPr/>
          <p:nvPr/>
        </p:nvGrpSpPr>
        <p:grpSpPr>
          <a:xfrm>
            <a:off x="5908675" y="413478"/>
            <a:ext cx="374650" cy="399880"/>
            <a:chOff x="8416721" y="3153551"/>
            <a:chExt cx="319261" cy="340760"/>
          </a:xfrm>
        </p:grpSpPr>
        <p:sp>
          <p:nvSpPr>
            <p:cNvPr id="4750" name="任意多边形: 形状 4749">
              <a:extLst>
                <a:ext uri="{FF2B5EF4-FFF2-40B4-BE49-F238E27FC236}">
                  <a16:creationId xmlns:a16="http://schemas.microsoft.com/office/drawing/2014/main" id="{4C4FB942-4F17-B567-ADD2-0935C16E14EC}"/>
                </a:ext>
              </a:extLst>
            </p:cNvPr>
            <p:cNvSpPr/>
            <p:nvPr/>
          </p:nvSpPr>
          <p:spPr>
            <a:xfrm>
              <a:off x="8427666" y="3180901"/>
              <a:ext cx="308315" cy="313410"/>
            </a:xfrm>
            <a:custGeom>
              <a:avLst/>
              <a:gdLst>
                <a:gd name="connsiteX0" fmla="*/ 124980 w 308315"/>
                <a:gd name="connsiteY0" fmla="*/ 313411 h 313410"/>
                <a:gd name="connsiteX1" fmla="*/ 118506 w 308315"/>
                <a:gd name="connsiteY1" fmla="*/ 312752 h 313410"/>
                <a:gd name="connsiteX2" fmla="*/ 89538 w 308315"/>
                <a:gd name="connsiteY2" fmla="*/ 284799 h 313410"/>
                <a:gd name="connsiteX3" fmla="*/ 84600 w 308315"/>
                <a:gd name="connsiteY3" fmla="*/ 250043 h 313410"/>
                <a:gd name="connsiteX4" fmla="*/ 80952 w 308315"/>
                <a:gd name="connsiteY4" fmla="*/ 224531 h 313410"/>
                <a:gd name="connsiteX5" fmla="*/ 74780 w 308315"/>
                <a:gd name="connsiteY5" fmla="*/ 223516 h 313410"/>
                <a:gd name="connsiteX6" fmla="*/ 24990 w 308315"/>
                <a:gd name="connsiteY6" fmla="*/ 213284 h 313410"/>
                <a:gd name="connsiteX7" fmla="*/ 933 w 308315"/>
                <a:gd name="connsiteY7" fmla="*/ 173699 h 313410"/>
                <a:gd name="connsiteX8" fmla="*/ 7050 w 308315"/>
                <a:gd name="connsiteY8" fmla="*/ 161136 h 313410"/>
                <a:gd name="connsiteX9" fmla="*/ 8120 w 308315"/>
                <a:gd name="connsiteY9" fmla="*/ 159874 h 313410"/>
                <a:gd name="connsiteX10" fmla="*/ 8531 w 308315"/>
                <a:gd name="connsiteY10" fmla="*/ 159407 h 313410"/>
                <a:gd name="connsiteX11" fmla="*/ 12317 w 308315"/>
                <a:gd name="connsiteY11" fmla="*/ 155841 h 313410"/>
                <a:gd name="connsiteX12" fmla="*/ 17831 w 308315"/>
                <a:gd name="connsiteY12" fmla="*/ 151671 h 313410"/>
                <a:gd name="connsiteX13" fmla="*/ 68799 w 308315"/>
                <a:gd name="connsiteY13" fmla="*/ 116751 h 313410"/>
                <a:gd name="connsiteX14" fmla="*/ 66303 w 308315"/>
                <a:gd name="connsiteY14" fmla="*/ 54480 h 313410"/>
                <a:gd name="connsiteX15" fmla="*/ 66385 w 308315"/>
                <a:gd name="connsiteY15" fmla="*/ 39667 h 313410"/>
                <a:gd name="connsiteX16" fmla="*/ 67044 w 308315"/>
                <a:gd name="connsiteY16" fmla="*/ 37307 h 313410"/>
                <a:gd name="connsiteX17" fmla="*/ 76069 w 308315"/>
                <a:gd name="connsiteY17" fmla="*/ 21123 h 313410"/>
                <a:gd name="connsiteX18" fmla="*/ 78702 w 308315"/>
                <a:gd name="connsiteY18" fmla="*/ 18846 h 313410"/>
                <a:gd name="connsiteX19" fmla="*/ 86411 w 308315"/>
                <a:gd name="connsiteY19" fmla="*/ 14265 h 313410"/>
                <a:gd name="connsiteX20" fmla="*/ 99057 w 308315"/>
                <a:gd name="connsiteY20" fmla="*/ 11713 h 313410"/>
                <a:gd name="connsiteX21" fmla="*/ 122319 w 308315"/>
                <a:gd name="connsiteY21" fmla="*/ 21369 h 313410"/>
                <a:gd name="connsiteX22" fmla="*/ 129753 w 308315"/>
                <a:gd name="connsiteY22" fmla="*/ 32863 h 313410"/>
                <a:gd name="connsiteX23" fmla="*/ 140397 w 308315"/>
                <a:gd name="connsiteY23" fmla="*/ 43205 h 313410"/>
                <a:gd name="connsiteX24" fmla="*/ 150245 w 308315"/>
                <a:gd name="connsiteY24" fmla="*/ 52038 h 313410"/>
                <a:gd name="connsiteX25" fmla="*/ 205795 w 308315"/>
                <a:gd name="connsiteY25" fmla="*/ 9245 h 313410"/>
                <a:gd name="connsiteX26" fmla="*/ 215945 w 308315"/>
                <a:gd name="connsiteY26" fmla="*/ 4307 h 313410"/>
                <a:gd name="connsiteX27" fmla="*/ 216576 w 308315"/>
                <a:gd name="connsiteY27" fmla="*/ 4142 h 313410"/>
                <a:gd name="connsiteX28" fmla="*/ 232514 w 308315"/>
                <a:gd name="connsiteY28" fmla="*/ 0 h 313410"/>
                <a:gd name="connsiteX29" fmla="*/ 246147 w 308315"/>
                <a:gd name="connsiteY29" fmla="*/ 2963 h 313410"/>
                <a:gd name="connsiteX30" fmla="*/ 262360 w 308315"/>
                <a:gd name="connsiteY30" fmla="*/ 46442 h 313410"/>
                <a:gd name="connsiteX31" fmla="*/ 251085 w 308315"/>
                <a:gd name="connsiteY31" fmla="*/ 72585 h 313410"/>
                <a:gd name="connsiteX32" fmla="*/ 238137 w 308315"/>
                <a:gd name="connsiteY32" fmla="*/ 104516 h 313410"/>
                <a:gd name="connsiteX33" fmla="*/ 229085 w 308315"/>
                <a:gd name="connsiteY33" fmla="*/ 127312 h 313410"/>
                <a:gd name="connsiteX34" fmla="*/ 243486 w 308315"/>
                <a:gd name="connsiteY34" fmla="*/ 142235 h 313410"/>
                <a:gd name="connsiteX35" fmla="*/ 265569 w 308315"/>
                <a:gd name="connsiteY35" fmla="*/ 164784 h 313410"/>
                <a:gd name="connsiteX36" fmla="*/ 297527 w 308315"/>
                <a:gd name="connsiteY36" fmla="*/ 195288 h 313410"/>
                <a:gd name="connsiteX37" fmla="*/ 300408 w 308315"/>
                <a:gd name="connsiteY37" fmla="*/ 240387 h 313410"/>
                <a:gd name="connsiteX38" fmla="*/ 291767 w 308315"/>
                <a:gd name="connsiteY38" fmla="*/ 247327 h 313410"/>
                <a:gd name="connsiteX39" fmla="*/ 288201 w 308315"/>
                <a:gd name="connsiteY39" fmla="*/ 249028 h 313410"/>
                <a:gd name="connsiteX40" fmla="*/ 286527 w 308315"/>
                <a:gd name="connsiteY40" fmla="*/ 249659 h 313410"/>
                <a:gd name="connsiteX41" fmla="*/ 284881 w 308315"/>
                <a:gd name="connsiteY41" fmla="*/ 250482 h 313410"/>
                <a:gd name="connsiteX42" fmla="*/ 280410 w 308315"/>
                <a:gd name="connsiteY42" fmla="*/ 252155 h 313410"/>
                <a:gd name="connsiteX43" fmla="*/ 279751 w 308315"/>
                <a:gd name="connsiteY43" fmla="*/ 252347 h 313410"/>
                <a:gd name="connsiteX44" fmla="*/ 274951 w 308315"/>
                <a:gd name="connsiteY44" fmla="*/ 253307 h 313410"/>
                <a:gd name="connsiteX45" fmla="*/ 271220 w 308315"/>
                <a:gd name="connsiteY45" fmla="*/ 253527 h 313410"/>
                <a:gd name="connsiteX46" fmla="*/ 263265 w 308315"/>
                <a:gd name="connsiteY46" fmla="*/ 252512 h 313410"/>
                <a:gd name="connsiteX47" fmla="*/ 250701 w 308315"/>
                <a:gd name="connsiteY47" fmla="*/ 249576 h 313410"/>
                <a:gd name="connsiteX48" fmla="*/ 246257 w 308315"/>
                <a:gd name="connsiteY48" fmla="*/ 248644 h 313410"/>
                <a:gd name="connsiteX49" fmla="*/ 237698 w 308315"/>
                <a:gd name="connsiteY49" fmla="*/ 246888 h 313410"/>
                <a:gd name="connsiteX50" fmla="*/ 231197 w 308315"/>
                <a:gd name="connsiteY50" fmla="*/ 245681 h 313410"/>
                <a:gd name="connsiteX51" fmla="*/ 224531 w 308315"/>
                <a:gd name="connsiteY51" fmla="*/ 244474 h 313410"/>
                <a:gd name="connsiteX52" fmla="*/ 211199 w 308315"/>
                <a:gd name="connsiteY52" fmla="*/ 242279 h 313410"/>
                <a:gd name="connsiteX53" fmla="*/ 197730 w 308315"/>
                <a:gd name="connsiteY53" fmla="*/ 240277 h 313410"/>
                <a:gd name="connsiteX54" fmla="*/ 184233 w 308315"/>
                <a:gd name="connsiteY54" fmla="*/ 238439 h 313410"/>
                <a:gd name="connsiteX55" fmla="*/ 179981 w 308315"/>
                <a:gd name="connsiteY55" fmla="*/ 237890 h 313410"/>
                <a:gd name="connsiteX56" fmla="*/ 178061 w 308315"/>
                <a:gd name="connsiteY56" fmla="*/ 241758 h 313410"/>
                <a:gd name="connsiteX57" fmla="*/ 168734 w 308315"/>
                <a:gd name="connsiteY57" fmla="*/ 261043 h 313410"/>
                <a:gd name="connsiteX58" fmla="*/ 154881 w 308315"/>
                <a:gd name="connsiteY58" fmla="*/ 292919 h 313410"/>
                <a:gd name="connsiteX59" fmla="*/ 124980 w 308315"/>
                <a:gd name="connsiteY59" fmla="*/ 313411 h 3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08315" h="313410">
                  <a:moveTo>
                    <a:pt x="124980" y="313411"/>
                  </a:moveTo>
                  <a:cubicBezTo>
                    <a:pt x="122786" y="313411"/>
                    <a:pt x="120619" y="313191"/>
                    <a:pt x="118506" y="312752"/>
                  </a:cubicBezTo>
                  <a:cubicBezTo>
                    <a:pt x="103666" y="311408"/>
                    <a:pt x="91458" y="299832"/>
                    <a:pt x="89538" y="284799"/>
                  </a:cubicBezTo>
                  <a:cubicBezTo>
                    <a:pt x="87974" y="273415"/>
                    <a:pt x="86301" y="261729"/>
                    <a:pt x="84600" y="250043"/>
                  </a:cubicBezTo>
                  <a:cubicBezTo>
                    <a:pt x="83366" y="241539"/>
                    <a:pt x="82159" y="233035"/>
                    <a:pt x="80952" y="224531"/>
                  </a:cubicBezTo>
                  <a:cubicBezTo>
                    <a:pt x="78894" y="224202"/>
                    <a:pt x="76837" y="223845"/>
                    <a:pt x="74780" y="223516"/>
                  </a:cubicBezTo>
                  <a:cubicBezTo>
                    <a:pt x="56949" y="220498"/>
                    <a:pt x="40682" y="217152"/>
                    <a:pt x="24990" y="213284"/>
                  </a:cubicBezTo>
                  <a:cubicBezTo>
                    <a:pt x="7516" y="209059"/>
                    <a:pt x="-3347" y="191283"/>
                    <a:pt x="933" y="173699"/>
                  </a:cubicBezTo>
                  <a:cubicBezTo>
                    <a:pt x="2003" y="169201"/>
                    <a:pt x="4060" y="164949"/>
                    <a:pt x="7050" y="161136"/>
                  </a:cubicBezTo>
                  <a:cubicBezTo>
                    <a:pt x="7379" y="160697"/>
                    <a:pt x="7736" y="160285"/>
                    <a:pt x="8120" y="159874"/>
                  </a:cubicBezTo>
                  <a:cubicBezTo>
                    <a:pt x="8257" y="159709"/>
                    <a:pt x="8394" y="159572"/>
                    <a:pt x="8531" y="159407"/>
                  </a:cubicBezTo>
                  <a:cubicBezTo>
                    <a:pt x="9711" y="158118"/>
                    <a:pt x="10973" y="156911"/>
                    <a:pt x="12317" y="155841"/>
                  </a:cubicBezTo>
                  <a:cubicBezTo>
                    <a:pt x="13990" y="154278"/>
                    <a:pt x="15828" y="152878"/>
                    <a:pt x="17831" y="151671"/>
                  </a:cubicBezTo>
                  <a:cubicBezTo>
                    <a:pt x="33412" y="142180"/>
                    <a:pt x="49762" y="130988"/>
                    <a:pt x="68799" y="116751"/>
                  </a:cubicBezTo>
                  <a:cubicBezTo>
                    <a:pt x="67236" y="95162"/>
                    <a:pt x="66413" y="74642"/>
                    <a:pt x="66303" y="54480"/>
                  </a:cubicBezTo>
                  <a:cubicBezTo>
                    <a:pt x="65206" y="49652"/>
                    <a:pt x="65206" y="44604"/>
                    <a:pt x="66385" y="39667"/>
                  </a:cubicBezTo>
                  <a:cubicBezTo>
                    <a:pt x="66550" y="38981"/>
                    <a:pt x="66824" y="38021"/>
                    <a:pt x="67044" y="37307"/>
                  </a:cubicBezTo>
                  <a:cubicBezTo>
                    <a:pt x="68415" y="31190"/>
                    <a:pt x="71515" y="25594"/>
                    <a:pt x="76069" y="21123"/>
                  </a:cubicBezTo>
                  <a:cubicBezTo>
                    <a:pt x="76892" y="20327"/>
                    <a:pt x="77770" y="19559"/>
                    <a:pt x="78702" y="18846"/>
                  </a:cubicBezTo>
                  <a:cubicBezTo>
                    <a:pt x="81144" y="16898"/>
                    <a:pt x="83695" y="15389"/>
                    <a:pt x="86411" y="14265"/>
                  </a:cubicBezTo>
                  <a:cubicBezTo>
                    <a:pt x="90416" y="12591"/>
                    <a:pt x="94668" y="11713"/>
                    <a:pt x="99057" y="11713"/>
                  </a:cubicBezTo>
                  <a:cubicBezTo>
                    <a:pt x="107890" y="11741"/>
                    <a:pt x="116120" y="15142"/>
                    <a:pt x="122319" y="21369"/>
                  </a:cubicBezTo>
                  <a:cubicBezTo>
                    <a:pt x="125638" y="24689"/>
                    <a:pt x="128135" y="28584"/>
                    <a:pt x="129753" y="32863"/>
                  </a:cubicBezTo>
                  <a:cubicBezTo>
                    <a:pt x="133100" y="36292"/>
                    <a:pt x="136639" y="39749"/>
                    <a:pt x="140397" y="43205"/>
                  </a:cubicBezTo>
                  <a:cubicBezTo>
                    <a:pt x="143634" y="46195"/>
                    <a:pt x="146926" y="49131"/>
                    <a:pt x="150245" y="52038"/>
                  </a:cubicBezTo>
                  <a:cubicBezTo>
                    <a:pt x="167116" y="38487"/>
                    <a:pt x="186071" y="23619"/>
                    <a:pt x="205795" y="9245"/>
                  </a:cubicBezTo>
                  <a:cubicBezTo>
                    <a:pt x="208648" y="7105"/>
                    <a:pt x="212132" y="5404"/>
                    <a:pt x="215945" y="4307"/>
                  </a:cubicBezTo>
                  <a:cubicBezTo>
                    <a:pt x="216137" y="4252"/>
                    <a:pt x="216356" y="4197"/>
                    <a:pt x="216576" y="4142"/>
                  </a:cubicBezTo>
                  <a:cubicBezTo>
                    <a:pt x="221349" y="1481"/>
                    <a:pt x="226835" y="0"/>
                    <a:pt x="232514" y="0"/>
                  </a:cubicBezTo>
                  <a:cubicBezTo>
                    <a:pt x="237259" y="0"/>
                    <a:pt x="241841" y="988"/>
                    <a:pt x="246147" y="2963"/>
                  </a:cubicBezTo>
                  <a:cubicBezTo>
                    <a:pt x="262606" y="10479"/>
                    <a:pt x="269876" y="29983"/>
                    <a:pt x="262360" y="46442"/>
                  </a:cubicBezTo>
                  <a:cubicBezTo>
                    <a:pt x="259013" y="53904"/>
                    <a:pt x="255392" y="62243"/>
                    <a:pt x="251085" y="72585"/>
                  </a:cubicBezTo>
                  <a:cubicBezTo>
                    <a:pt x="246669" y="83174"/>
                    <a:pt x="242389" y="93845"/>
                    <a:pt x="238137" y="104516"/>
                  </a:cubicBezTo>
                  <a:cubicBezTo>
                    <a:pt x="238137" y="104516"/>
                    <a:pt x="230401" y="123965"/>
                    <a:pt x="229085" y="127312"/>
                  </a:cubicBezTo>
                  <a:lnTo>
                    <a:pt x="243486" y="142235"/>
                  </a:lnTo>
                  <a:cubicBezTo>
                    <a:pt x="250783" y="149806"/>
                    <a:pt x="258135" y="157350"/>
                    <a:pt x="265569" y="164784"/>
                  </a:cubicBezTo>
                  <a:cubicBezTo>
                    <a:pt x="278215" y="177430"/>
                    <a:pt x="288091" y="186839"/>
                    <a:pt x="297527" y="195288"/>
                  </a:cubicBezTo>
                  <a:cubicBezTo>
                    <a:pt x="310640" y="206728"/>
                    <a:pt x="312039" y="227027"/>
                    <a:pt x="300408" y="240387"/>
                  </a:cubicBezTo>
                  <a:cubicBezTo>
                    <a:pt x="297939" y="243212"/>
                    <a:pt x="295059" y="245516"/>
                    <a:pt x="291767" y="247327"/>
                  </a:cubicBezTo>
                  <a:cubicBezTo>
                    <a:pt x="290587" y="247985"/>
                    <a:pt x="289435" y="248534"/>
                    <a:pt x="288201" y="249028"/>
                  </a:cubicBezTo>
                  <a:cubicBezTo>
                    <a:pt x="287872" y="249165"/>
                    <a:pt x="286747" y="249576"/>
                    <a:pt x="286527" y="249659"/>
                  </a:cubicBezTo>
                  <a:cubicBezTo>
                    <a:pt x="285979" y="249960"/>
                    <a:pt x="285430" y="250235"/>
                    <a:pt x="284881" y="250482"/>
                  </a:cubicBezTo>
                  <a:cubicBezTo>
                    <a:pt x="283290" y="251277"/>
                    <a:pt x="281535" y="251826"/>
                    <a:pt x="280410" y="252155"/>
                  </a:cubicBezTo>
                  <a:cubicBezTo>
                    <a:pt x="280218" y="252210"/>
                    <a:pt x="279944" y="252292"/>
                    <a:pt x="279751" y="252347"/>
                  </a:cubicBezTo>
                  <a:cubicBezTo>
                    <a:pt x="279066" y="252566"/>
                    <a:pt x="277282" y="253033"/>
                    <a:pt x="274951" y="253307"/>
                  </a:cubicBezTo>
                  <a:cubicBezTo>
                    <a:pt x="273853" y="253444"/>
                    <a:pt x="272537" y="253527"/>
                    <a:pt x="271220" y="253527"/>
                  </a:cubicBezTo>
                  <a:cubicBezTo>
                    <a:pt x="268532" y="253527"/>
                    <a:pt x="265844" y="253197"/>
                    <a:pt x="263265" y="252512"/>
                  </a:cubicBezTo>
                  <a:cubicBezTo>
                    <a:pt x="259287" y="251524"/>
                    <a:pt x="254981" y="250536"/>
                    <a:pt x="250701" y="249576"/>
                  </a:cubicBezTo>
                  <a:lnTo>
                    <a:pt x="246257" y="248644"/>
                  </a:lnTo>
                  <a:cubicBezTo>
                    <a:pt x="243102" y="247985"/>
                    <a:pt x="240414" y="247409"/>
                    <a:pt x="237698" y="246888"/>
                  </a:cubicBezTo>
                  <a:lnTo>
                    <a:pt x="231197" y="245681"/>
                  </a:lnTo>
                  <a:cubicBezTo>
                    <a:pt x="228975" y="245269"/>
                    <a:pt x="226753" y="244858"/>
                    <a:pt x="224531" y="244474"/>
                  </a:cubicBezTo>
                  <a:cubicBezTo>
                    <a:pt x="224531" y="244474"/>
                    <a:pt x="213585" y="242663"/>
                    <a:pt x="211199" y="242279"/>
                  </a:cubicBezTo>
                  <a:lnTo>
                    <a:pt x="197730" y="240277"/>
                  </a:lnTo>
                  <a:lnTo>
                    <a:pt x="184233" y="238439"/>
                  </a:lnTo>
                  <a:lnTo>
                    <a:pt x="179981" y="237890"/>
                  </a:lnTo>
                  <a:lnTo>
                    <a:pt x="178061" y="241758"/>
                  </a:lnTo>
                  <a:cubicBezTo>
                    <a:pt x="174906" y="248150"/>
                    <a:pt x="171779" y="254569"/>
                    <a:pt x="168734" y="261043"/>
                  </a:cubicBezTo>
                  <a:cubicBezTo>
                    <a:pt x="162974" y="273278"/>
                    <a:pt x="158584" y="283400"/>
                    <a:pt x="154881" y="292919"/>
                  </a:cubicBezTo>
                  <a:cubicBezTo>
                    <a:pt x="150300" y="305071"/>
                    <a:pt x="138230" y="313411"/>
                    <a:pt x="124980" y="313411"/>
                  </a:cubicBezTo>
                  <a:close/>
                </a:path>
              </a:pathLst>
            </a:custGeom>
            <a:solidFill>
              <a:srgbClr val="055A74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1" name="任意多边形: 形状 4750">
              <a:extLst>
                <a:ext uri="{FF2B5EF4-FFF2-40B4-BE49-F238E27FC236}">
                  <a16:creationId xmlns:a16="http://schemas.microsoft.com/office/drawing/2014/main" id="{F6754C42-2648-CD5A-3122-CB3A139BC588}"/>
                </a:ext>
              </a:extLst>
            </p:cNvPr>
            <p:cNvSpPr/>
            <p:nvPr/>
          </p:nvSpPr>
          <p:spPr>
            <a:xfrm>
              <a:off x="8416721" y="3153551"/>
              <a:ext cx="308315" cy="313410"/>
            </a:xfrm>
            <a:custGeom>
              <a:avLst/>
              <a:gdLst>
                <a:gd name="connsiteX0" fmla="*/ 124980 w 308315"/>
                <a:gd name="connsiteY0" fmla="*/ 313411 h 313410"/>
                <a:gd name="connsiteX1" fmla="*/ 118506 w 308315"/>
                <a:gd name="connsiteY1" fmla="*/ 312752 h 313410"/>
                <a:gd name="connsiteX2" fmla="*/ 89538 w 308315"/>
                <a:gd name="connsiteY2" fmla="*/ 284799 h 313410"/>
                <a:gd name="connsiteX3" fmla="*/ 84600 w 308315"/>
                <a:gd name="connsiteY3" fmla="*/ 250043 h 313410"/>
                <a:gd name="connsiteX4" fmla="*/ 80952 w 308315"/>
                <a:gd name="connsiteY4" fmla="*/ 224531 h 313410"/>
                <a:gd name="connsiteX5" fmla="*/ 74780 w 308315"/>
                <a:gd name="connsiteY5" fmla="*/ 223516 h 313410"/>
                <a:gd name="connsiteX6" fmla="*/ 24990 w 308315"/>
                <a:gd name="connsiteY6" fmla="*/ 213284 h 313410"/>
                <a:gd name="connsiteX7" fmla="*/ 933 w 308315"/>
                <a:gd name="connsiteY7" fmla="*/ 173699 h 313410"/>
                <a:gd name="connsiteX8" fmla="*/ 7050 w 308315"/>
                <a:gd name="connsiteY8" fmla="*/ 161136 h 313410"/>
                <a:gd name="connsiteX9" fmla="*/ 8120 w 308315"/>
                <a:gd name="connsiteY9" fmla="*/ 159874 h 313410"/>
                <a:gd name="connsiteX10" fmla="*/ 8531 w 308315"/>
                <a:gd name="connsiteY10" fmla="*/ 159407 h 313410"/>
                <a:gd name="connsiteX11" fmla="*/ 12317 w 308315"/>
                <a:gd name="connsiteY11" fmla="*/ 155841 h 313410"/>
                <a:gd name="connsiteX12" fmla="*/ 17831 w 308315"/>
                <a:gd name="connsiteY12" fmla="*/ 151672 h 313410"/>
                <a:gd name="connsiteX13" fmla="*/ 68799 w 308315"/>
                <a:gd name="connsiteY13" fmla="*/ 116751 h 313410"/>
                <a:gd name="connsiteX14" fmla="*/ 66303 w 308315"/>
                <a:gd name="connsiteY14" fmla="*/ 54480 h 313410"/>
                <a:gd name="connsiteX15" fmla="*/ 66385 w 308315"/>
                <a:gd name="connsiteY15" fmla="*/ 39667 h 313410"/>
                <a:gd name="connsiteX16" fmla="*/ 67044 w 308315"/>
                <a:gd name="connsiteY16" fmla="*/ 37308 h 313410"/>
                <a:gd name="connsiteX17" fmla="*/ 76069 w 308315"/>
                <a:gd name="connsiteY17" fmla="*/ 21123 h 313410"/>
                <a:gd name="connsiteX18" fmla="*/ 78702 w 308315"/>
                <a:gd name="connsiteY18" fmla="*/ 18846 h 313410"/>
                <a:gd name="connsiteX19" fmla="*/ 86411 w 308315"/>
                <a:gd name="connsiteY19" fmla="*/ 14265 h 313410"/>
                <a:gd name="connsiteX20" fmla="*/ 99057 w 308315"/>
                <a:gd name="connsiteY20" fmla="*/ 11714 h 313410"/>
                <a:gd name="connsiteX21" fmla="*/ 122319 w 308315"/>
                <a:gd name="connsiteY21" fmla="*/ 21370 h 313410"/>
                <a:gd name="connsiteX22" fmla="*/ 129753 w 308315"/>
                <a:gd name="connsiteY22" fmla="*/ 32864 h 313410"/>
                <a:gd name="connsiteX23" fmla="*/ 140397 w 308315"/>
                <a:gd name="connsiteY23" fmla="*/ 43205 h 313410"/>
                <a:gd name="connsiteX24" fmla="*/ 150245 w 308315"/>
                <a:gd name="connsiteY24" fmla="*/ 52039 h 313410"/>
                <a:gd name="connsiteX25" fmla="*/ 205795 w 308315"/>
                <a:gd name="connsiteY25" fmla="*/ 9245 h 313410"/>
                <a:gd name="connsiteX26" fmla="*/ 215945 w 308315"/>
                <a:gd name="connsiteY26" fmla="*/ 4307 h 313410"/>
                <a:gd name="connsiteX27" fmla="*/ 216576 w 308315"/>
                <a:gd name="connsiteY27" fmla="*/ 4142 h 313410"/>
                <a:gd name="connsiteX28" fmla="*/ 232514 w 308315"/>
                <a:gd name="connsiteY28" fmla="*/ 0 h 313410"/>
                <a:gd name="connsiteX29" fmla="*/ 246147 w 308315"/>
                <a:gd name="connsiteY29" fmla="*/ 2963 h 313410"/>
                <a:gd name="connsiteX30" fmla="*/ 262360 w 308315"/>
                <a:gd name="connsiteY30" fmla="*/ 46442 h 313410"/>
                <a:gd name="connsiteX31" fmla="*/ 251085 w 308315"/>
                <a:gd name="connsiteY31" fmla="*/ 72585 h 313410"/>
                <a:gd name="connsiteX32" fmla="*/ 238137 w 308315"/>
                <a:gd name="connsiteY32" fmla="*/ 104516 h 313410"/>
                <a:gd name="connsiteX33" fmla="*/ 229085 w 308315"/>
                <a:gd name="connsiteY33" fmla="*/ 127312 h 313410"/>
                <a:gd name="connsiteX34" fmla="*/ 243486 w 308315"/>
                <a:gd name="connsiteY34" fmla="*/ 142235 h 313410"/>
                <a:gd name="connsiteX35" fmla="*/ 265569 w 308315"/>
                <a:gd name="connsiteY35" fmla="*/ 164784 h 313410"/>
                <a:gd name="connsiteX36" fmla="*/ 297527 w 308315"/>
                <a:gd name="connsiteY36" fmla="*/ 195288 h 313410"/>
                <a:gd name="connsiteX37" fmla="*/ 300408 w 308315"/>
                <a:gd name="connsiteY37" fmla="*/ 240387 h 313410"/>
                <a:gd name="connsiteX38" fmla="*/ 291767 w 308315"/>
                <a:gd name="connsiteY38" fmla="*/ 247327 h 313410"/>
                <a:gd name="connsiteX39" fmla="*/ 288201 w 308315"/>
                <a:gd name="connsiteY39" fmla="*/ 249028 h 313410"/>
                <a:gd name="connsiteX40" fmla="*/ 286527 w 308315"/>
                <a:gd name="connsiteY40" fmla="*/ 249659 h 313410"/>
                <a:gd name="connsiteX41" fmla="*/ 284881 w 308315"/>
                <a:gd name="connsiteY41" fmla="*/ 250482 h 313410"/>
                <a:gd name="connsiteX42" fmla="*/ 280410 w 308315"/>
                <a:gd name="connsiteY42" fmla="*/ 252155 h 313410"/>
                <a:gd name="connsiteX43" fmla="*/ 279751 w 308315"/>
                <a:gd name="connsiteY43" fmla="*/ 252347 h 313410"/>
                <a:gd name="connsiteX44" fmla="*/ 274951 w 308315"/>
                <a:gd name="connsiteY44" fmla="*/ 253307 h 313410"/>
                <a:gd name="connsiteX45" fmla="*/ 271220 w 308315"/>
                <a:gd name="connsiteY45" fmla="*/ 253527 h 313410"/>
                <a:gd name="connsiteX46" fmla="*/ 263265 w 308315"/>
                <a:gd name="connsiteY46" fmla="*/ 252512 h 313410"/>
                <a:gd name="connsiteX47" fmla="*/ 250701 w 308315"/>
                <a:gd name="connsiteY47" fmla="*/ 249576 h 313410"/>
                <a:gd name="connsiteX48" fmla="*/ 246257 w 308315"/>
                <a:gd name="connsiteY48" fmla="*/ 248644 h 313410"/>
                <a:gd name="connsiteX49" fmla="*/ 237698 w 308315"/>
                <a:gd name="connsiteY49" fmla="*/ 246888 h 313410"/>
                <a:gd name="connsiteX50" fmla="*/ 231197 w 308315"/>
                <a:gd name="connsiteY50" fmla="*/ 245681 h 313410"/>
                <a:gd name="connsiteX51" fmla="*/ 224531 w 308315"/>
                <a:gd name="connsiteY51" fmla="*/ 244474 h 313410"/>
                <a:gd name="connsiteX52" fmla="*/ 211199 w 308315"/>
                <a:gd name="connsiteY52" fmla="*/ 242279 h 313410"/>
                <a:gd name="connsiteX53" fmla="*/ 197730 w 308315"/>
                <a:gd name="connsiteY53" fmla="*/ 240277 h 313410"/>
                <a:gd name="connsiteX54" fmla="*/ 184233 w 308315"/>
                <a:gd name="connsiteY54" fmla="*/ 238439 h 313410"/>
                <a:gd name="connsiteX55" fmla="*/ 179981 w 308315"/>
                <a:gd name="connsiteY55" fmla="*/ 237890 h 313410"/>
                <a:gd name="connsiteX56" fmla="*/ 178061 w 308315"/>
                <a:gd name="connsiteY56" fmla="*/ 241758 h 313410"/>
                <a:gd name="connsiteX57" fmla="*/ 168734 w 308315"/>
                <a:gd name="connsiteY57" fmla="*/ 261043 h 313410"/>
                <a:gd name="connsiteX58" fmla="*/ 154881 w 308315"/>
                <a:gd name="connsiteY58" fmla="*/ 292919 h 313410"/>
                <a:gd name="connsiteX59" fmla="*/ 124980 w 308315"/>
                <a:gd name="connsiteY59" fmla="*/ 313411 h 3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08315" h="313410">
                  <a:moveTo>
                    <a:pt x="124980" y="313411"/>
                  </a:moveTo>
                  <a:cubicBezTo>
                    <a:pt x="122786" y="313411"/>
                    <a:pt x="120619" y="313191"/>
                    <a:pt x="118506" y="312752"/>
                  </a:cubicBezTo>
                  <a:cubicBezTo>
                    <a:pt x="103665" y="311408"/>
                    <a:pt x="91458" y="299832"/>
                    <a:pt x="89538" y="284799"/>
                  </a:cubicBezTo>
                  <a:cubicBezTo>
                    <a:pt x="87974" y="273415"/>
                    <a:pt x="86301" y="261729"/>
                    <a:pt x="84600" y="250043"/>
                  </a:cubicBezTo>
                  <a:cubicBezTo>
                    <a:pt x="83366" y="241539"/>
                    <a:pt x="82159" y="233035"/>
                    <a:pt x="80952" y="224531"/>
                  </a:cubicBezTo>
                  <a:cubicBezTo>
                    <a:pt x="78894" y="224202"/>
                    <a:pt x="76837" y="223845"/>
                    <a:pt x="74780" y="223516"/>
                  </a:cubicBezTo>
                  <a:cubicBezTo>
                    <a:pt x="56949" y="220498"/>
                    <a:pt x="40682" y="217152"/>
                    <a:pt x="24990" y="213284"/>
                  </a:cubicBezTo>
                  <a:cubicBezTo>
                    <a:pt x="7516" y="209059"/>
                    <a:pt x="-3347" y="191283"/>
                    <a:pt x="933" y="173699"/>
                  </a:cubicBezTo>
                  <a:cubicBezTo>
                    <a:pt x="2002" y="169201"/>
                    <a:pt x="4060" y="164949"/>
                    <a:pt x="7050" y="161136"/>
                  </a:cubicBezTo>
                  <a:cubicBezTo>
                    <a:pt x="7379" y="160697"/>
                    <a:pt x="7736" y="160285"/>
                    <a:pt x="8120" y="159874"/>
                  </a:cubicBezTo>
                  <a:cubicBezTo>
                    <a:pt x="8257" y="159709"/>
                    <a:pt x="8394" y="159572"/>
                    <a:pt x="8531" y="159407"/>
                  </a:cubicBezTo>
                  <a:cubicBezTo>
                    <a:pt x="9711" y="158118"/>
                    <a:pt x="10973" y="156911"/>
                    <a:pt x="12317" y="155841"/>
                  </a:cubicBezTo>
                  <a:cubicBezTo>
                    <a:pt x="13990" y="154278"/>
                    <a:pt x="15828" y="152879"/>
                    <a:pt x="17831" y="151672"/>
                  </a:cubicBezTo>
                  <a:cubicBezTo>
                    <a:pt x="33412" y="142180"/>
                    <a:pt x="49762" y="130988"/>
                    <a:pt x="68799" y="116751"/>
                  </a:cubicBezTo>
                  <a:cubicBezTo>
                    <a:pt x="67236" y="95162"/>
                    <a:pt x="66413" y="74643"/>
                    <a:pt x="66303" y="54480"/>
                  </a:cubicBezTo>
                  <a:cubicBezTo>
                    <a:pt x="65206" y="49652"/>
                    <a:pt x="65206" y="44604"/>
                    <a:pt x="66385" y="39667"/>
                  </a:cubicBezTo>
                  <a:cubicBezTo>
                    <a:pt x="66550" y="38981"/>
                    <a:pt x="66824" y="38021"/>
                    <a:pt x="67044" y="37308"/>
                  </a:cubicBezTo>
                  <a:cubicBezTo>
                    <a:pt x="68415" y="31190"/>
                    <a:pt x="71515" y="25594"/>
                    <a:pt x="76069" y="21123"/>
                  </a:cubicBezTo>
                  <a:cubicBezTo>
                    <a:pt x="76892" y="20327"/>
                    <a:pt x="77770" y="19559"/>
                    <a:pt x="78702" y="18846"/>
                  </a:cubicBezTo>
                  <a:cubicBezTo>
                    <a:pt x="81144" y="16898"/>
                    <a:pt x="83695" y="15389"/>
                    <a:pt x="86411" y="14265"/>
                  </a:cubicBezTo>
                  <a:cubicBezTo>
                    <a:pt x="90416" y="12591"/>
                    <a:pt x="94668" y="11714"/>
                    <a:pt x="99057" y="11714"/>
                  </a:cubicBezTo>
                  <a:cubicBezTo>
                    <a:pt x="107890" y="11741"/>
                    <a:pt x="116120" y="15143"/>
                    <a:pt x="122319" y="21370"/>
                  </a:cubicBezTo>
                  <a:cubicBezTo>
                    <a:pt x="125638" y="24689"/>
                    <a:pt x="128135" y="28584"/>
                    <a:pt x="129753" y="32864"/>
                  </a:cubicBezTo>
                  <a:cubicBezTo>
                    <a:pt x="133100" y="36293"/>
                    <a:pt x="136639" y="39749"/>
                    <a:pt x="140397" y="43205"/>
                  </a:cubicBezTo>
                  <a:cubicBezTo>
                    <a:pt x="143634" y="46196"/>
                    <a:pt x="146926" y="49131"/>
                    <a:pt x="150245" y="52039"/>
                  </a:cubicBezTo>
                  <a:cubicBezTo>
                    <a:pt x="167116" y="38487"/>
                    <a:pt x="186071" y="23619"/>
                    <a:pt x="205795" y="9245"/>
                  </a:cubicBezTo>
                  <a:cubicBezTo>
                    <a:pt x="208648" y="7105"/>
                    <a:pt x="212132" y="5404"/>
                    <a:pt x="215945" y="4307"/>
                  </a:cubicBezTo>
                  <a:cubicBezTo>
                    <a:pt x="216137" y="4252"/>
                    <a:pt x="216356" y="4197"/>
                    <a:pt x="216576" y="4142"/>
                  </a:cubicBezTo>
                  <a:cubicBezTo>
                    <a:pt x="221349" y="1481"/>
                    <a:pt x="226835" y="0"/>
                    <a:pt x="232514" y="0"/>
                  </a:cubicBezTo>
                  <a:cubicBezTo>
                    <a:pt x="237259" y="0"/>
                    <a:pt x="241841" y="988"/>
                    <a:pt x="246147" y="2963"/>
                  </a:cubicBezTo>
                  <a:cubicBezTo>
                    <a:pt x="262606" y="10479"/>
                    <a:pt x="269876" y="29983"/>
                    <a:pt x="262360" y="46442"/>
                  </a:cubicBezTo>
                  <a:cubicBezTo>
                    <a:pt x="259013" y="53904"/>
                    <a:pt x="255392" y="62243"/>
                    <a:pt x="251085" y="72585"/>
                  </a:cubicBezTo>
                  <a:cubicBezTo>
                    <a:pt x="246669" y="83174"/>
                    <a:pt x="242389" y="93845"/>
                    <a:pt x="238137" y="104516"/>
                  </a:cubicBezTo>
                  <a:cubicBezTo>
                    <a:pt x="238137" y="104516"/>
                    <a:pt x="230401" y="123965"/>
                    <a:pt x="229085" y="127312"/>
                  </a:cubicBezTo>
                  <a:lnTo>
                    <a:pt x="243486" y="142235"/>
                  </a:lnTo>
                  <a:cubicBezTo>
                    <a:pt x="250783" y="149806"/>
                    <a:pt x="258135" y="157350"/>
                    <a:pt x="265569" y="164784"/>
                  </a:cubicBezTo>
                  <a:cubicBezTo>
                    <a:pt x="278215" y="177430"/>
                    <a:pt x="288091" y="186839"/>
                    <a:pt x="297527" y="195288"/>
                  </a:cubicBezTo>
                  <a:cubicBezTo>
                    <a:pt x="310640" y="206728"/>
                    <a:pt x="312039" y="227027"/>
                    <a:pt x="300408" y="240387"/>
                  </a:cubicBezTo>
                  <a:cubicBezTo>
                    <a:pt x="297939" y="243212"/>
                    <a:pt x="295059" y="245516"/>
                    <a:pt x="291767" y="247327"/>
                  </a:cubicBezTo>
                  <a:cubicBezTo>
                    <a:pt x="290587" y="247985"/>
                    <a:pt x="289435" y="248534"/>
                    <a:pt x="288201" y="249028"/>
                  </a:cubicBezTo>
                  <a:cubicBezTo>
                    <a:pt x="287872" y="249165"/>
                    <a:pt x="286747" y="249576"/>
                    <a:pt x="286527" y="249659"/>
                  </a:cubicBezTo>
                  <a:cubicBezTo>
                    <a:pt x="285979" y="249960"/>
                    <a:pt x="285430" y="250235"/>
                    <a:pt x="284881" y="250482"/>
                  </a:cubicBezTo>
                  <a:cubicBezTo>
                    <a:pt x="283290" y="251277"/>
                    <a:pt x="281535" y="251826"/>
                    <a:pt x="280410" y="252155"/>
                  </a:cubicBezTo>
                  <a:cubicBezTo>
                    <a:pt x="280218" y="252210"/>
                    <a:pt x="279944" y="252292"/>
                    <a:pt x="279751" y="252347"/>
                  </a:cubicBezTo>
                  <a:cubicBezTo>
                    <a:pt x="279066" y="252566"/>
                    <a:pt x="277282" y="253033"/>
                    <a:pt x="274951" y="253307"/>
                  </a:cubicBezTo>
                  <a:cubicBezTo>
                    <a:pt x="273853" y="253444"/>
                    <a:pt x="272537" y="253527"/>
                    <a:pt x="271220" y="253527"/>
                  </a:cubicBezTo>
                  <a:cubicBezTo>
                    <a:pt x="268532" y="253527"/>
                    <a:pt x="265844" y="253197"/>
                    <a:pt x="263265" y="252512"/>
                  </a:cubicBezTo>
                  <a:cubicBezTo>
                    <a:pt x="259287" y="251524"/>
                    <a:pt x="254980" y="250537"/>
                    <a:pt x="250701" y="249576"/>
                  </a:cubicBezTo>
                  <a:lnTo>
                    <a:pt x="246257" y="248644"/>
                  </a:lnTo>
                  <a:cubicBezTo>
                    <a:pt x="243102" y="247985"/>
                    <a:pt x="240414" y="247409"/>
                    <a:pt x="237698" y="246888"/>
                  </a:cubicBezTo>
                  <a:lnTo>
                    <a:pt x="231197" y="245681"/>
                  </a:lnTo>
                  <a:cubicBezTo>
                    <a:pt x="228975" y="245270"/>
                    <a:pt x="226753" y="244858"/>
                    <a:pt x="224531" y="244474"/>
                  </a:cubicBezTo>
                  <a:cubicBezTo>
                    <a:pt x="224531" y="244474"/>
                    <a:pt x="213585" y="242664"/>
                    <a:pt x="211199" y="242279"/>
                  </a:cubicBezTo>
                  <a:lnTo>
                    <a:pt x="197730" y="240277"/>
                  </a:lnTo>
                  <a:lnTo>
                    <a:pt x="184233" y="238439"/>
                  </a:lnTo>
                  <a:lnTo>
                    <a:pt x="179981" y="237890"/>
                  </a:lnTo>
                  <a:lnTo>
                    <a:pt x="178061" y="241758"/>
                  </a:lnTo>
                  <a:cubicBezTo>
                    <a:pt x="174906" y="248150"/>
                    <a:pt x="171779" y="254569"/>
                    <a:pt x="168734" y="261043"/>
                  </a:cubicBezTo>
                  <a:cubicBezTo>
                    <a:pt x="162974" y="273278"/>
                    <a:pt x="158584" y="283400"/>
                    <a:pt x="154881" y="292919"/>
                  </a:cubicBezTo>
                  <a:cubicBezTo>
                    <a:pt x="150300" y="305071"/>
                    <a:pt x="138230" y="313411"/>
                    <a:pt x="124980" y="313411"/>
                  </a:cubicBez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752" name="图形 291">
              <a:extLst>
                <a:ext uri="{FF2B5EF4-FFF2-40B4-BE49-F238E27FC236}">
                  <a16:creationId xmlns:a16="http://schemas.microsoft.com/office/drawing/2014/main" id="{80F8E4BF-0AE3-773D-FE18-51E57D1ABC17}"/>
                </a:ext>
              </a:extLst>
            </p:cNvPr>
            <p:cNvGrpSpPr/>
            <p:nvPr/>
          </p:nvGrpSpPr>
          <p:grpSpPr>
            <a:xfrm>
              <a:off x="8444145" y="3180866"/>
              <a:ext cx="253577" cy="258727"/>
              <a:chOff x="8444145" y="3180866"/>
              <a:chExt cx="253577" cy="258727"/>
            </a:xfrm>
          </p:grpSpPr>
          <p:sp>
            <p:nvSpPr>
              <p:cNvPr id="4753" name="任意多边形: 形状 4752">
                <a:extLst>
                  <a:ext uri="{FF2B5EF4-FFF2-40B4-BE49-F238E27FC236}">
                    <a16:creationId xmlns:a16="http://schemas.microsoft.com/office/drawing/2014/main" id="{2C88042A-A75B-00CF-0BCA-9049C1EB1B0A}"/>
                  </a:ext>
                </a:extLst>
              </p:cNvPr>
              <p:cNvSpPr/>
              <p:nvPr/>
            </p:nvSpPr>
            <p:spPr>
              <a:xfrm>
                <a:off x="8575058" y="3197031"/>
                <a:ext cx="63450" cy="81061"/>
              </a:xfrm>
              <a:custGeom>
                <a:avLst/>
                <a:gdLst>
                  <a:gd name="connsiteX0" fmla="*/ 30038 w 63450"/>
                  <a:gd name="connsiteY0" fmla="*/ 81062 h 81061"/>
                  <a:gd name="connsiteX1" fmla="*/ 51462 w 63450"/>
                  <a:gd name="connsiteY1" fmla="*/ 27843 h 81061"/>
                  <a:gd name="connsiteX2" fmla="*/ 63450 w 63450"/>
                  <a:gd name="connsiteY2" fmla="*/ 0 h 81061"/>
                  <a:gd name="connsiteX3" fmla="*/ 4581 w 63450"/>
                  <a:gd name="connsiteY3" fmla="*/ 48033 h 81061"/>
                  <a:gd name="connsiteX4" fmla="*/ 0 w 63450"/>
                  <a:gd name="connsiteY4" fmla="*/ 51846 h 81061"/>
                  <a:gd name="connsiteX5" fmla="*/ 12866 w 63450"/>
                  <a:gd name="connsiteY5" fmla="*/ 63724 h 81061"/>
                  <a:gd name="connsiteX6" fmla="*/ 30038 w 63450"/>
                  <a:gd name="connsiteY6" fmla="*/ 81062 h 81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450" h="81061">
                    <a:moveTo>
                      <a:pt x="30038" y="81062"/>
                    </a:moveTo>
                    <a:cubicBezTo>
                      <a:pt x="37143" y="63313"/>
                      <a:pt x="44138" y="45510"/>
                      <a:pt x="51462" y="27843"/>
                    </a:cubicBezTo>
                    <a:cubicBezTo>
                      <a:pt x="55330" y="18489"/>
                      <a:pt x="59335" y="9217"/>
                      <a:pt x="63450" y="0"/>
                    </a:cubicBezTo>
                    <a:cubicBezTo>
                      <a:pt x="43370" y="15581"/>
                      <a:pt x="24003" y="31876"/>
                      <a:pt x="4581" y="48033"/>
                    </a:cubicBezTo>
                    <a:cubicBezTo>
                      <a:pt x="3045" y="49295"/>
                      <a:pt x="1509" y="50557"/>
                      <a:pt x="0" y="51846"/>
                    </a:cubicBezTo>
                    <a:cubicBezTo>
                      <a:pt x="4362" y="55742"/>
                      <a:pt x="8668" y="59692"/>
                      <a:pt x="12866" y="63724"/>
                    </a:cubicBezTo>
                    <a:cubicBezTo>
                      <a:pt x="18626" y="69430"/>
                      <a:pt x="24359" y="75219"/>
                      <a:pt x="30038" y="8106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4" name="任意多边形: 形状 4753">
                <a:extLst>
                  <a:ext uri="{FF2B5EF4-FFF2-40B4-BE49-F238E27FC236}">
                    <a16:creationId xmlns:a16="http://schemas.microsoft.com/office/drawing/2014/main" id="{2F08C635-7D96-3B0E-677A-4BAD3E03F880}"/>
                  </a:ext>
                </a:extLst>
              </p:cNvPr>
              <p:cNvSpPr/>
              <p:nvPr/>
            </p:nvSpPr>
            <p:spPr>
              <a:xfrm>
                <a:off x="8526284" y="3256393"/>
                <a:ext cx="74121" cy="92912"/>
              </a:xfrm>
              <a:custGeom>
                <a:avLst/>
                <a:gdLst>
                  <a:gd name="connsiteX0" fmla="*/ 5898 w 74121"/>
                  <a:gd name="connsiteY0" fmla="*/ 87289 h 92912"/>
                  <a:gd name="connsiteX1" fmla="*/ 24223 w 74121"/>
                  <a:gd name="connsiteY1" fmla="*/ 89730 h 92912"/>
                  <a:gd name="connsiteX2" fmla="*/ 48308 w 74121"/>
                  <a:gd name="connsiteY2" fmla="*/ 92912 h 92912"/>
                  <a:gd name="connsiteX3" fmla="*/ 61283 w 74121"/>
                  <a:gd name="connsiteY3" fmla="*/ 64109 h 92912"/>
                  <a:gd name="connsiteX4" fmla="*/ 74121 w 74121"/>
                  <a:gd name="connsiteY4" fmla="*/ 33302 h 92912"/>
                  <a:gd name="connsiteX5" fmla="*/ 53383 w 74121"/>
                  <a:gd name="connsiteY5" fmla="*/ 12783 h 92912"/>
                  <a:gd name="connsiteX6" fmla="*/ 39694 w 74121"/>
                  <a:gd name="connsiteY6" fmla="*/ 0 h 92912"/>
                  <a:gd name="connsiteX7" fmla="*/ 0 w 74121"/>
                  <a:gd name="connsiteY7" fmla="*/ 31931 h 92912"/>
                  <a:gd name="connsiteX8" fmla="*/ 357 w 74121"/>
                  <a:gd name="connsiteY8" fmla="*/ 35963 h 92912"/>
                  <a:gd name="connsiteX9" fmla="*/ 5898 w 74121"/>
                  <a:gd name="connsiteY9" fmla="*/ 87289 h 92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4121" h="92912">
                    <a:moveTo>
                      <a:pt x="5898" y="87289"/>
                    </a:moveTo>
                    <a:cubicBezTo>
                      <a:pt x="12015" y="88112"/>
                      <a:pt x="18105" y="88935"/>
                      <a:pt x="24223" y="89730"/>
                    </a:cubicBezTo>
                    <a:cubicBezTo>
                      <a:pt x="32260" y="90773"/>
                      <a:pt x="40270" y="91842"/>
                      <a:pt x="48308" y="92912"/>
                    </a:cubicBezTo>
                    <a:cubicBezTo>
                      <a:pt x="52779" y="83393"/>
                      <a:pt x="57168" y="73847"/>
                      <a:pt x="61283" y="64109"/>
                    </a:cubicBezTo>
                    <a:cubicBezTo>
                      <a:pt x="65700" y="53904"/>
                      <a:pt x="69952" y="43617"/>
                      <a:pt x="74121" y="33302"/>
                    </a:cubicBezTo>
                    <a:cubicBezTo>
                      <a:pt x="67263" y="26390"/>
                      <a:pt x="60378" y="19532"/>
                      <a:pt x="53383" y="12783"/>
                    </a:cubicBezTo>
                    <a:cubicBezTo>
                      <a:pt x="48939" y="8422"/>
                      <a:pt x="44357" y="4197"/>
                      <a:pt x="39694" y="0"/>
                    </a:cubicBezTo>
                    <a:cubicBezTo>
                      <a:pt x="26609" y="10808"/>
                      <a:pt x="13414" y="21507"/>
                      <a:pt x="0" y="31931"/>
                    </a:cubicBezTo>
                    <a:cubicBezTo>
                      <a:pt x="137" y="33275"/>
                      <a:pt x="220" y="34619"/>
                      <a:pt x="357" y="35963"/>
                    </a:cubicBezTo>
                    <a:cubicBezTo>
                      <a:pt x="2030" y="53054"/>
                      <a:pt x="3923" y="70171"/>
                      <a:pt x="5898" y="8728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5" name="任意多边形: 形状 4754">
                <a:extLst>
                  <a:ext uri="{FF2B5EF4-FFF2-40B4-BE49-F238E27FC236}">
                    <a16:creationId xmlns:a16="http://schemas.microsoft.com/office/drawing/2014/main" id="{786B799A-164C-3010-89B4-CF2A332FD8C0}"/>
                  </a:ext>
                </a:extLst>
              </p:cNvPr>
              <p:cNvSpPr/>
              <p:nvPr/>
            </p:nvSpPr>
            <p:spPr>
              <a:xfrm>
                <a:off x="8521648" y="3215931"/>
                <a:ext cx="35634" cy="58512"/>
              </a:xfrm>
              <a:custGeom>
                <a:avLst/>
                <a:gdLst>
                  <a:gd name="connsiteX0" fmla="*/ 9299 w 35634"/>
                  <a:gd name="connsiteY0" fmla="*/ 9107 h 58512"/>
                  <a:gd name="connsiteX1" fmla="*/ 0 w 35634"/>
                  <a:gd name="connsiteY1" fmla="*/ 0 h 58512"/>
                  <a:gd name="connsiteX2" fmla="*/ 3402 w 35634"/>
                  <a:gd name="connsiteY2" fmla="*/ 58513 h 58512"/>
                  <a:gd name="connsiteX3" fmla="*/ 35634 w 35634"/>
                  <a:gd name="connsiteY3" fmla="*/ 32699 h 58512"/>
                  <a:gd name="connsiteX4" fmla="*/ 9299 w 35634"/>
                  <a:gd name="connsiteY4" fmla="*/ 9107 h 58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34" h="58512">
                    <a:moveTo>
                      <a:pt x="9299" y="9107"/>
                    </a:moveTo>
                    <a:cubicBezTo>
                      <a:pt x="6145" y="6117"/>
                      <a:pt x="3045" y="3072"/>
                      <a:pt x="0" y="0"/>
                    </a:cubicBezTo>
                    <a:cubicBezTo>
                      <a:pt x="521" y="19532"/>
                      <a:pt x="1756" y="39036"/>
                      <a:pt x="3402" y="58513"/>
                    </a:cubicBezTo>
                    <a:cubicBezTo>
                      <a:pt x="14237" y="50009"/>
                      <a:pt x="24936" y="41368"/>
                      <a:pt x="35634" y="32699"/>
                    </a:cubicBezTo>
                    <a:cubicBezTo>
                      <a:pt x="26801" y="24908"/>
                      <a:pt x="17858" y="17172"/>
                      <a:pt x="9299" y="9107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6" name="任意多边形: 形状 4755">
                <a:extLst>
                  <a:ext uri="{FF2B5EF4-FFF2-40B4-BE49-F238E27FC236}">
                    <a16:creationId xmlns:a16="http://schemas.microsoft.com/office/drawing/2014/main" id="{8253D239-5F02-779F-3A76-2B8090651614}"/>
                  </a:ext>
                </a:extLst>
              </p:cNvPr>
              <p:cNvSpPr/>
              <p:nvPr/>
            </p:nvSpPr>
            <p:spPr>
              <a:xfrm>
                <a:off x="8533608" y="3355752"/>
                <a:ext cx="35798" cy="66632"/>
              </a:xfrm>
              <a:custGeom>
                <a:avLst/>
                <a:gdLst>
                  <a:gd name="connsiteX0" fmla="*/ 7900 w 35798"/>
                  <a:gd name="connsiteY0" fmla="*/ 66632 h 66632"/>
                  <a:gd name="connsiteX1" fmla="*/ 17858 w 35798"/>
                  <a:gd name="connsiteY1" fmla="*/ 42904 h 66632"/>
                  <a:gd name="connsiteX2" fmla="*/ 35799 w 35798"/>
                  <a:gd name="connsiteY2" fmla="*/ 4636 h 66632"/>
                  <a:gd name="connsiteX3" fmla="*/ 0 w 35798"/>
                  <a:gd name="connsiteY3" fmla="*/ 0 h 66632"/>
                  <a:gd name="connsiteX4" fmla="*/ 7900 w 35798"/>
                  <a:gd name="connsiteY4" fmla="*/ 66632 h 66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98" h="66632">
                    <a:moveTo>
                      <a:pt x="7900" y="66632"/>
                    </a:moveTo>
                    <a:cubicBezTo>
                      <a:pt x="11055" y="58622"/>
                      <a:pt x="14347" y="50722"/>
                      <a:pt x="17858" y="42904"/>
                    </a:cubicBezTo>
                    <a:cubicBezTo>
                      <a:pt x="23619" y="30038"/>
                      <a:pt x="29736" y="17365"/>
                      <a:pt x="35799" y="4636"/>
                    </a:cubicBezTo>
                    <a:cubicBezTo>
                      <a:pt x="23866" y="3155"/>
                      <a:pt x="11906" y="1618"/>
                      <a:pt x="0" y="0"/>
                    </a:cubicBezTo>
                    <a:cubicBezTo>
                      <a:pt x="2606" y="22220"/>
                      <a:pt x="5294" y="44440"/>
                      <a:pt x="7900" y="6663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7" name="任意多边形: 形状 4756">
                <a:extLst>
                  <a:ext uri="{FF2B5EF4-FFF2-40B4-BE49-F238E27FC236}">
                    <a16:creationId xmlns:a16="http://schemas.microsoft.com/office/drawing/2014/main" id="{8CFAB5DB-09BD-12F1-FAD9-8F518DFFF73E}"/>
                  </a:ext>
                </a:extLst>
              </p:cNvPr>
              <p:cNvSpPr/>
              <p:nvPr/>
            </p:nvSpPr>
            <p:spPr>
              <a:xfrm>
                <a:off x="8463602" y="3296773"/>
                <a:ext cx="56893" cy="45290"/>
              </a:xfrm>
              <a:custGeom>
                <a:avLst/>
                <a:gdLst>
                  <a:gd name="connsiteX0" fmla="*/ 50639 w 56893"/>
                  <a:gd name="connsiteY0" fmla="*/ 795 h 45290"/>
                  <a:gd name="connsiteX1" fmla="*/ 0 w 56893"/>
                  <a:gd name="connsiteY1" fmla="*/ 35524 h 45290"/>
                  <a:gd name="connsiteX2" fmla="*/ 56894 w 56893"/>
                  <a:gd name="connsiteY2" fmla="*/ 45290 h 45290"/>
                  <a:gd name="connsiteX3" fmla="*/ 51682 w 56893"/>
                  <a:gd name="connsiteY3" fmla="*/ 0 h 45290"/>
                  <a:gd name="connsiteX4" fmla="*/ 50639 w 56893"/>
                  <a:gd name="connsiteY4" fmla="*/ 795 h 45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893" h="45290">
                    <a:moveTo>
                      <a:pt x="50639" y="795"/>
                    </a:moveTo>
                    <a:cubicBezTo>
                      <a:pt x="34345" y="13030"/>
                      <a:pt x="17502" y="24661"/>
                      <a:pt x="0" y="35524"/>
                    </a:cubicBezTo>
                    <a:cubicBezTo>
                      <a:pt x="18818" y="39502"/>
                      <a:pt x="37801" y="42602"/>
                      <a:pt x="56894" y="45290"/>
                    </a:cubicBezTo>
                    <a:cubicBezTo>
                      <a:pt x="54946" y="30203"/>
                      <a:pt x="53191" y="15115"/>
                      <a:pt x="51682" y="0"/>
                    </a:cubicBezTo>
                    <a:cubicBezTo>
                      <a:pt x="51325" y="274"/>
                      <a:pt x="50996" y="549"/>
                      <a:pt x="50639" y="795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8" name="任意多边形: 形状 4757">
                <a:extLst>
                  <a:ext uri="{FF2B5EF4-FFF2-40B4-BE49-F238E27FC236}">
                    <a16:creationId xmlns:a16="http://schemas.microsoft.com/office/drawing/2014/main" id="{BE112CA0-46D3-79F6-9647-68AE111475EB}"/>
                  </a:ext>
                </a:extLst>
              </p:cNvPr>
              <p:cNvSpPr/>
              <p:nvPr/>
            </p:nvSpPr>
            <p:spPr>
              <a:xfrm>
                <a:off x="8586223" y="3298639"/>
                <a:ext cx="94256" cy="69485"/>
              </a:xfrm>
              <a:custGeom>
                <a:avLst/>
                <a:gdLst>
                  <a:gd name="connsiteX0" fmla="*/ 0 w 94256"/>
                  <a:gd name="connsiteY0" fmla="*/ 52203 h 69485"/>
                  <a:gd name="connsiteX1" fmla="*/ 31520 w 94256"/>
                  <a:gd name="connsiteY1" fmla="*/ 56812 h 69485"/>
                  <a:gd name="connsiteX2" fmla="*/ 94256 w 94256"/>
                  <a:gd name="connsiteY2" fmla="*/ 69485 h 69485"/>
                  <a:gd name="connsiteX3" fmla="*/ 69348 w 94256"/>
                  <a:gd name="connsiteY3" fmla="*/ 46525 h 69485"/>
                  <a:gd name="connsiteX4" fmla="*/ 23015 w 94256"/>
                  <a:gd name="connsiteY4" fmla="*/ 0 h 69485"/>
                  <a:gd name="connsiteX5" fmla="*/ 11988 w 94256"/>
                  <a:gd name="connsiteY5" fmla="*/ 26444 h 69485"/>
                  <a:gd name="connsiteX6" fmla="*/ 0 w 94256"/>
                  <a:gd name="connsiteY6" fmla="*/ 52203 h 6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4256" h="69485">
                    <a:moveTo>
                      <a:pt x="0" y="52203"/>
                    </a:moveTo>
                    <a:cubicBezTo>
                      <a:pt x="10534" y="53657"/>
                      <a:pt x="21040" y="55138"/>
                      <a:pt x="31520" y="56812"/>
                    </a:cubicBezTo>
                    <a:cubicBezTo>
                      <a:pt x="52642" y="60158"/>
                      <a:pt x="73600" y="64246"/>
                      <a:pt x="94256" y="69485"/>
                    </a:cubicBezTo>
                    <a:cubicBezTo>
                      <a:pt x="85807" y="61996"/>
                      <a:pt x="77468" y="54398"/>
                      <a:pt x="69348" y="46525"/>
                    </a:cubicBezTo>
                    <a:cubicBezTo>
                      <a:pt x="53630" y="31327"/>
                      <a:pt x="38378" y="15609"/>
                      <a:pt x="23015" y="0"/>
                    </a:cubicBezTo>
                    <a:cubicBezTo>
                      <a:pt x="19422" y="8860"/>
                      <a:pt x="15773" y="17666"/>
                      <a:pt x="11988" y="26444"/>
                    </a:cubicBezTo>
                    <a:cubicBezTo>
                      <a:pt x="8202" y="35168"/>
                      <a:pt x="4115" y="43699"/>
                      <a:pt x="0" y="5220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9" name="任意多边形: 形状 4758">
                <a:extLst>
                  <a:ext uri="{FF2B5EF4-FFF2-40B4-BE49-F238E27FC236}">
                    <a16:creationId xmlns:a16="http://schemas.microsoft.com/office/drawing/2014/main" id="{237BD611-744D-0E90-8DD4-569DA7F77D79}"/>
                  </a:ext>
                </a:extLst>
              </p:cNvPr>
              <p:cNvSpPr/>
              <p:nvPr/>
            </p:nvSpPr>
            <p:spPr>
              <a:xfrm>
                <a:off x="8515311" y="3288297"/>
                <a:ext cx="16898" cy="55357"/>
              </a:xfrm>
              <a:custGeom>
                <a:avLst/>
                <a:gdLst>
                  <a:gd name="connsiteX0" fmla="*/ 11357 w 16898"/>
                  <a:gd name="connsiteY0" fmla="*/ 4033 h 55357"/>
                  <a:gd name="connsiteX1" fmla="*/ 11000 w 16898"/>
                  <a:gd name="connsiteY1" fmla="*/ 0 h 55357"/>
                  <a:gd name="connsiteX2" fmla="*/ 0 w 16898"/>
                  <a:gd name="connsiteY2" fmla="*/ 8449 h 55357"/>
                  <a:gd name="connsiteX3" fmla="*/ 5212 w 16898"/>
                  <a:gd name="connsiteY3" fmla="*/ 53739 h 55357"/>
                  <a:gd name="connsiteX4" fmla="*/ 16898 w 16898"/>
                  <a:gd name="connsiteY4" fmla="*/ 55358 h 55357"/>
                  <a:gd name="connsiteX5" fmla="*/ 11357 w 16898"/>
                  <a:gd name="connsiteY5" fmla="*/ 4033 h 55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98" h="55357">
                    <a:moveTo>
                      <a:pt x="11357" y="4033"/>
                    </a:moveTo>
                    <a:cubicBezTo>
                      <a:pt x="11220" y="2688"/>
                      <a:pt x="11137" y="1344"/>
                      <a:pt x="11000" y="0"/>
                    </a:cubicBezTo>
                    <a:cubicBezTo>
                      <a:pt x="7352" y="2826"/>
                      <a:pt x="3676" y="5678"/>
                      <a:pt x="0" y="8449"/>
                    </a:cubicBezTo>
                    <a:cubicBezTo>
                      <a:pt x="1481" y="23564"/>
                      <a:pt x="3264" y="38679"/>
                      <a:pt x="5212" y="53739"/>
                    </a:cubicBezTo>
                    <a:cubicBezTo>
                      <a:pt x="9107" y="54288"/>
                      <a:pt x="13003" y="54837"/>
                      <a:pt x="16898" y="55358"/>
                    </a:cubicBezTo>
                    <a:cubicBezTo>
                      <a:pt x="14896" y="38268"/>
                      <a:pt x="13003" y="21150"/>
                      <a:pt x="11357" y="403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0" name="任意多边形: 形状 4759">
                <a:extLst>
                  <a:ext uri="{FF2B5EF4-FFF2-40B4-BE49-F238E27FC236}">
                    <a16:creationId xmlns:a16="http://schemas.microsoft.com/office/drawing/2014/main" id="{79F3C58E-C122-0775-88BD-76E15FC3A9F3}"/>
                  </a:ext>
                </a:extLst>
              </p:cNvPr>
              <p:cNvSpPr/>
              <p:nvPr/>
            </p:nvSpPr>
            <p:spPr>
              <a:xfrm>
                <a:off x="8510456" y="3203532"/>
                <a:ext cx="14621" cy="79442"/>
              </a:xfrm>
              <a:custGeom>
                <a:avLst/>
                <a:gdLst>
                  <a:gd name="connsiteX0" fmla="*/ 11220 w 14621"/>
                  <a:gd name="connsiteY0" fmla="*/ 12399 h 79442"/>
                  <a:gd name="connsiteX1" fmla="*/ 466 w 14621"/>
                  <a:gd name="connsiteY1" fmla="*/ 823 h 79442"/>
                  <a:gd name="connsiteX2" fmla="*/ 0 w 14621"/>
                  <a:gd name="connsiteY2" fmla="*/ 0 h 79442"/>
                  <a:gd name="connsiteX3" fmla="*/ 3594 w 14621"/>
                  <a:gd name="connsiteY3" fmla="*/ 79443 h 79442"/>
                  <a:gd name="connsiteX4" fmla="*/ 14621 w 14621"/>
                  <a:gd name="connsiteY4" fmla="*/ 70912 h 79442"/>
                  <a:gd name="connsiteX5" fmla="*/ 11220 w 14621"/>
                  <a:gd name="connsiteY5" fmla="*/ 12399 h 79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21" h="79442">
                    <a:moveTo>
                      <a:pt x="11220" y="12399"/>
                    </a:moveTo>
                    <a:cubicBezTo>
                      <a:pt x="7517" y="8641"/>
                      <a:pt x="3895" y="4801"/>
                      <a:pt x="466" y="823"/>
                    </a:cubicBezTo>
                    <a:cubicBezTo>
                      <a:pt x="247" y="576"/>
                      <a:pt x="165" y="274"/>
                      <a:pt x="0" y="0"/>
                    </a:cubicBezTo>
                    <a:cubicBezTo>
                      <a:pt x="27" y="26527"/>
                      <a:pt x="1344" y="52999"/>
                      <a:pt x="3594" y="79443"/>
                    </a:cubicBezTo>
                    <a:cubicBezTo>
                      <a:pt x="7270" y="76618"/>
                      <a:pt x="10973" y="73792"/>
                      <a:pt x="14621" y="70912"/>
                    </a:cubicBezTo>
                    <a:cubicBezTo>
                      <a:pt x="12975" y="51435"/>
                      <a:pt x="11741" y="31931"/>
                      <a:pt x="11220" y="1239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1" name="任意多边形: 形状 4760">
                <a:extLst>
                  <a:ext uri="{FF2B5EF4-FFF2-40B4-BE49-F238E27FC236}">
                    <a16:creationId xmlns:a16="http://schemas.microsoft.com/office/drawing/2014/main" id="{1F5D7DC9-F870-4B8E-8089-4744CA5A8A93}"/>
                  </a:ext>
                </a:extLst>
              </p:cNvPr>
              <p:cNvSpPr/>
              <p:nvPr/>
            </p:nvSpPr>
            <p:spPr>
              <a:xfrm>
                <a:off x="8522032" y="3354106"/>
                <a:ext cx="19476" cy="84967"/>
              </a:xfrm>
              <a:custGeom>
                <a:avLst/>
                <a:gdLst>
                  <a:gd name="connsiteX0" fmla="*/ 15280 w 19476"/>
                  <a:gd name="connsiteY0" fmla="*/ 79059 h 84967"/>
                  <a:gd name="connsiteX1" fmla="*/ 19477 w 19476"/>
                  <a:gd name="connsiteY1" fmla="*/ 68278 h 84967"/>
                  <a:gd name="connsiteX2" fmla="*/ 11549 w 19476"/>
                  <a:gd name="connsiteY2" fmla="*/ 1646 h 84967"/>
                  <a:gd name="connsiteX3" fmla="*/ 0 w 19476"/>
                  <a:gd name="connsiteY3" fmla="*/ 0 h 84967"/>
                  <a:gd name="connsiteX4" fmla="*/ 11384 w 19476"/>
                  <a:gd name="connsiteY4" fmla="*/ 80815 h 84967"/>
                  <a:gd name="connsiteX5" fmla="*/ 16679 w 19476"/>
                  <a:gd name="connsiteY5" fmla="*/ 84930 h 84967"/>
                  <a:gd name="connsiteX6" fmla="*/ 17255 w 19476"/>
                  <a:gd name="connsiteY6" fmla="*/ 84737 h 84967"/>
                  <a:gd name="connsiteX7" fmla="*/ 15280 w 19476"/>
                  <a:gd name="connsiteY7" fmla="*/ 79059 h 84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476" h="84967">
                    <a:moveTo>
                      <a:pt x="15280" y="79059"/>
                    </a:moveTo>
                    <a:cubicBezTo>
                      <a:pt x="16596" y="75438"/>
                      <a:pt x="18050" y="71872"/>
                      <a:pt x="19477" y="68278"/>
                    </a:cubicBezTo>
                    <a:cubicBezTo>
                      <a:pt x="16871" y="46086"/>
                      <a:pt x="14182" y="23866"/>
                      <a:pt x="11549" y="1646"/>
                    </a:cubicBezTo>
                    <a:cubicBezTo>
                      <a:pt x="7708" y="1125"/>
                      <a:pt x="3868" y="549"/>
                      <a:pt x="0" y="0"/>
                    </a:cubicBezTo>
                    <a:cubicBezTo>
                      <a:pt x="3621" y="26993"/>
                      <a:pt x="7681" y="53904"/>
                      <a:pt x="11384" y="80815"/>
                    </a:cubicBezTo>
                    <a:cubicBezTo>
                      <a:pt x="11714" y="83421"/>
                      <a:pt x="14100" y="85259"/>
                      <a:pt x="16679" y="84930"/>
                    </a:cubicBezTo>
                    <a:cubicBezTo>
                      <a:pt x="16898" y="84902"/>
                      <a:pt x="17063" y="84792"/>
                      <a:pt x="17255" y="84737"/>
                    </a:cubicBezTo>
                    <a:cubicBezTo>
                      <a:pt x="15389" y="83530"/>
                      <a:pt x="14457" y="81226"/>
                      <a:pt x="15280" y="7905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2" name="任意多边形: 形状 4761">
                <a:extLst>
                  <a:ext uri="{FF2B5EF4-FFF2-40B4-BE49-F238E27FC236}">
                    <a16:creationId xmlns:a16="http://schemas.microsoft.com/office/drawing/2014/main" id="{F92B73D2-93F2-6D26-688D-88BD3340D856}"/>
                  </a:ext>
                </a:extLst>
              </p:cNvPr>
              <p:cNvSpPr/>
              <p:nvPr/>
            </p:nvSpPr>
            <p:spPr>
              <a:xfrm>
                <a:off x="8510401" y="3192614"/>
                <a:ext cx="10945" cy="6912"/>
              </a:xfrm>
              <a:custGeom>
                <a:avLst/>
                <a:gdLst>
                  <a:gd name="connsiteX0" fmla="*/ 8723 w 10945"/>
                  <a:gd name="connsiteY0" fmla="*/ 4554 h 6912"/>
                  <a:gd name="connsiteX1" fmla="*/ 10945 w 10945"/>
                  <a:gd name="connsiteY1" fmla="*/ 6913 h 6912"/>
                  <a:gd name="connsiteX2" fmla="*/ 10918 w 10945"/>
                  <a:gd name="connsiteY2" fmla="*/ 5459 h 6912"/>
                  <a:gd name="connsiteX3" fmla="*/ 5459 w 10945"/>
                  <a:gd name="connsiteY3" fmla="*/ 0 h 6912"/>
                  <a:gd name="connsiteX4" fmla="*/ 0 w 10945"/>
                  <a:gd name="connsiteY4" fmla="*/ 5377 h 6912"/>
                  <a:gd name="connsiteX5" fmla="*/ 1015 w 10945"/>
                  <a:gd name="connsiteY5" fmla="*/ 4060 h 6912"/>
                  <a:gd name="connsiteX6" fmla="*/ 8723 w 10945"/>
                  <a:gd name="connsiteY6" fmla="*/ 4554 h 6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45" h="6912">
                    <a:moveTo>
                      <a:pt x="8723" y="4554"/>
                    </a:moveTo>
                    <a:cubicBezTo>
                      <a:pt x="9437" y="5349"/>
                      <a:pt x="10205" y="6117"/>
                      <a:pt x="10945" y="6913"/>
                    </a:cubicBezTo>
                    <a:cubicBezTo>
                      <a:pt x="10945" y="6419"/>
                      <a:pt x="10918" y="5953"/>
                      <a:pt x="10918" y="5459"/>
                    </a:cubicBezTo>
                    <a:cubicBezTo>
                      <a:pt x="10918" y="2441"/>
                      <a:pt x="8476" y="0"/>
                      <a:pt x="5459" y="0"/>
                    </a:cubicBezTo>
                    <a:cubicBezTo>
                      <a:pt x="2469" y="0"/>
                      <a:pt x="55" y="2414"/>
                      <a:pt x="0" y="5377"/>
                    </a:cubicBezTo>
                    <a:cubicBezTo>
                      <a:pt x="274" y="4910"/>
                      <a:pt x="576" y="4444"/>
                      <a:pt x="1015" y="4060"/>
                    </a:cubicBezTo>
                    <a:cubicBezTo>
                      <a:pt x="3292" y="2057"/>
                      <a:pt x="6748" y="2304"/>
                      <a:pt x="8723" y="4554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3" name="任意多边形: 形状 4762">
                <a:extLst>
                  <a:ext uri="{FF2B5EF4-FFF2-40B4-BE49-F238E27FC236}">
                    <a16:creationId xmlns:a16="http://schemas.microsoft.com/office/drawing/2014/main" id="{84EBE0FD-9F3C-12AF-E646-7572A2E6FE44}"/>
                  </a:ext>
                </a:extLst>
              </p:cNvPr>
              <p:cNvSpPr/>
              <p:nvPr/>
            </p:nvSpPr>
            <p:spPr>
              <a:xfrm>
                <a:off x="8525049" y="3248630"/>
                <a:ext cx="40928" cy="39666"/>
              </a:xfrm>
              <a:custGeom>
                <a:avLst/>
                <a:gdLst>
                  <a:gd name="connsiteX0" fmla="*/ 32233 w 40928"/>
                  <a:gd name="connsiteY0" fmla="*/ 0 h 39666"/>
                  <a:gd name="connsiteX1" fmla="*/ 0 w 40928"/>
                  <a:gd name="connsiteY1" fmla="*/ 25813 h 39666"/>
                  <a:gd name="connsiteX2" fmla="*/ 1234 w 40928"/>
                  <a:gd name="connsiteY2" fmla="*/ 39667 h 39666"/>
                  <a:gd name="connsiteX3" fmla="*/ 40929 w 40928"/>
                  <a:gd name="connsiteY3" fmla="*/ 7736 h 39666"/>
                  <a:gd name="connsiteX4" fmla="*/ 32233 w 40928"/>
                  <a:gd name="connsiteY4" fmla="*/ 0 h 39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28" h="39666">
                    <a:moveTo>
                      <a:pt x="32233" y="0"/>
                    </a:moveTo>
                    <a:cubicBezTo>
                      <a:pt x="21534" y="8668"/>
                      <a:pt x="10836" y="17310"/>
                      <a:pt x="0" y="25813"/>
                    </a:cubicBezTo>
                    <a:cubicBezTo>
                      <a:pt x="384" y="30422"/>
                      <a:pt x="796" y="35058"/>
                      <a:pt x="1234" y="39667"/>
                    </a:cubicBezTo>
                    <a:cubicBezTo>
                      <a:pt x="14649" y="29242"/>
                      <a:pt x="27844" y="18571"/>
                      <a:pt x="40929" y="7736"/>
                    </a:cubicBezTo>
                    <a:cubicBezTo>
                      <a:pt x="38076" y="5157"/>
                      <a:pt x="35168" y="2579"/>
                      <a:pt x="32233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4" name="任意多边形: 形状 4763">
                <a:extLst>
                  <a:ext uri="{FF2B5EF4-FFF2-40B4-BE49-F238E27FC236}">
                    <a16:creationId xmlns:a16="http://schemas.microsoft.com/office/drawing/2014/main" id="{B90E8880-EE7D-1FCD-5046-F58E29E1E8E8}"/>
                  </a:ext>
                </a:extLst>
              </p:cNvPr>
              <p:cNvSpPr/>
              <p:nvPr/>
            </p:nvSpPr>
            <p:spPr>
              <a:xfrm>
                <a:off x="8447088" y="3283002"/>
                <a:ext cx="68195" cy="49295"/>
              </a:xfrm>
              <a:custGeom>
                <a:avLst/>
                <a:gdLst>
                  <a:gd name="connsiteX0" fmla="*/ 3813 w 68195"/>
                  <a:gd name="connsiteY0" fmla="*/ 46607 h 49295"/>
                  <a:gd name="connsiteX1" fmla="*/ 16514 w 68195"/>
                  <a:gd name="connsiteY1" fmla="*/ 49295 h 49295"/>
                  <a:gd name="connsiteX2" fmla="*/ 67153 w 68195"/>
                  <a:gd name="connsiteY2" fmla="*/ 14566 h 49295"/>
                  <a:gd name="connsiteX3" fmla="*/ 68196 w 68195"/>
                  <a:gd name="connsiteY3" fmla="*/ 13771 h 49295"/>
                  <a:gd name="connsiteX4" fmla="*/ 67839 w 68195"/>
                  <a:gd name="connsiteY4" fmla="*/ 10452 h 49295"/>
                  <a:gd name="connsiteX5" fmla="*/ 66961 w 68195"/>
                  <a:gd name="connsiteY5" fmla="*/ 0 h 49295"/>
                  <a:gd name="connsiteX6" fmla="*/ 60103 w 68195"/>
                  <a:gd name="connsiteY6" fmla="*/ 5267 h 49295"/>
                  <a:gd name="connsiteX7" fmla="*/ 1619 w 68195"/>
                  <a:gd name="connsiteY7" fmla="*/ 45647 h 49295"/>
                  <a:gd name="connsiteX8" fmla="*/ 0 w 68195"/>
                  <a:gd name="connsiteY8" fmla="*/ 47156 h 49295"/>
                  <a:gd name="connsiteX9" fmla="*/ 3813 w 68195"/>
                  <a:gd name="connsiteY9" fmla="*/ 46607 h 49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195" h="49295">
                    <a:moveTo>
                      <a:pt x="3813" y="46607"/>
                    </a:moveTo>
                    <a:cubicBezTo>
                      <a:pt x="8010" y="47595"/>
                      <a:pt x="12262" y="48418"/>
                      <a:pt x="16514" y="49295"/>
                    </a:cubicBezTo>
                    <a:cubicBezTo>
                      <a:pt x="34016" y="38432"/>
                      <a:pt x="50859" y="26801"/>
                      <a:pt x="67153" y="14566"/>
                    </a:cubicBezTo>
                    <a:cubicBezTo>
                      <a:pt x="67510" y="14292"/>
                      <a:pt x="67839" y="14018"/>
                      <a:pt x="68196" y="13771"/>
                    </a:cubicBezTo>
                    <a:cubicBezTo>
                      <a:pt x="68086" y="12674"/>
                      <a:pt x="67949" y="11549"/>
                      <a:pt x="67839" y="10452"/>
                    </a:cubicBezTo>
                    <a:cubicBezTo>
                      <a:pt x="67510" y="6968"/>
                      <a:pt x="67263" y="3484"/>
                      <a:pt x="66961" y="0"/>
                    </a:cubicBezTo>
                    <a:cubicBezTo>
                      <a:pt x="64685" y="1756"/>
                      <a:pt x="62408" y="3539"/>
                      <a:pt x="60103" y="5267"/>
                    </a:cubicBezTo>
                    <a:cubicBezTo>
                      <a:pt x="41313" y="19477"/>
                      <a:pt x="22055" y="33220"/>
                      <a:pt x="1619" y="45647"/>
                    </a:cubicBezTo>
                    <a:cubicBezTo>
                      <a:pt x="960" y="46031"/>
                      <a:pt x="412" y="46552"/>
                      <a:pt x="0" y="47156"/>
                    </a:cubicBezTo>
                    <a:cubicBezTo>
                      <a:pt x="1152" y="46552"/>
                      <a:pt x="2469" y="46278"/>
                      <a:pt x="3813" y="46607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5" name="任意多边形: 形状 4764">
                <a:extLst>
                  <a:ext uri="{FF2B5EF4-FFF2-40B4-BE49-F238E27FC236}">
                    <a16:creationId xmlns:a16="http://schemas.microsoft.com/office/drawing/2014/main" id="{AFA7229D-EF5F-C695-626C-426D48831832}"/>
                  </a:ext>
                </a:extLst>
              </p:cNvPr>
              <p:cNvSpPr/>
              <p:nvPr/>
            </p:nvSpPr>
            <p:spPr>
              <a:xfrm>
                <a:off x="8566389" y="3183935"/>
                <a:ext cx="77659" cy="64915"/>
              </a:xfrm>
              <a:custGeom>
                <a:avLst/>
                <a:gdLst>
                  <a:gd name="connsiteX0" fmla="*/ 13250 w 77659"/>
                  <a:gd name="connsiteY0" fmla="*/ 61129 h 64915"/>
                  <a:gd name="connsiteX1" fmla="*/ 72119 w 77659"/>
                  <a:gd name="connsiteY1" fmla="*/ 13096 h 64915"/>
                  <a:gd name="connsiteX2" fmla="*/ 77660 w 77659"/>
                  <a:gd name="connsiteY2" fmla="*/ 752 h 64915"/>
                  <a:gd name="connsiteX3" fmla="*/ 72311 w 77659"/>
                  <a:gd name="connsiteY3" fmla="*/ 916 h 64915"/>
                  <a:gd name="connsiteX4" fmla="*/ 6090 w 77659"/>
                  <a:gd name="connsiteY4" fmla="*/ 52379 h 64915"/>
                  <a:gd name="connsiteX5" fmla="*/ 0 w 77659"/>
                  <a:gd name="connsiteY5" fmla="*/ 57317 h 64915"/>
                  <a:gd name="connsiteX6" fmla="*/ 8669 w 77659"/>
                  <a:gd name="connsiteY6" fmla="*/ 64915 h 64915"/>
                  <a:gd name="connsiteX7" fmla="*/ 13250 w 77659"/>
                  <a:gd name="connsiteY7" fmla="*/ 61129 h 64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659" h="64915">
                    <a:moveTo>
                      <a:pt x="13250" y="61129"/>
                    </a:moveTo>
                    <a:cubicBezTo>
                      <a:pt x="32672" y="44972"/>
                      <a:pt x="52039" y="28678"/>
                      <a:pt x="72119" y="13096"/>
                    </a:cubicBezTo>
                    <a:cubicBezTo>
                      <a:pt x="73957" y="8981"/>
                      <a:pt x="75767" y="4839"/>
                      <a:pt x="77660" y="752"/>
                    </a:cubicBezTo>
                    <a:cubicBezTo>
                      <a:pt x="76042" y="-263"/>
                      <a:pt x="73929" y="-291"/>
                      <a:pt x="72311" y="916"/>
                    </a:cubicBezTo>
                    <a:cubicBezTo>
                      <a:pt x="49625" y="17458"/>
                      <a:pt x="27761" y="34822"/>
                      <a:pt x="6090" y="52379"/>
                    </a:cubicBezTo>
                    <a:cubicBezTo>
                      <a:pt x="4060" y="54025"/>
                      <a:pt x="2030" y="55670"/>
                      <a:pt x="0" y="57317"/>
                    </a:cubicBezTo>
                    <a:cubicBezTo>
                      <a:pt x="2908" y="59840"/>
                      <a:pt x="5816" y="62364"/>
                      <a:pt x="8669" y="64915"/>
                    </a:cubicBezTo>
                    <a:cubicBezTo>
                      <a:pt x="10205" y="63681"/>
                      <a:pt x="11714" y="62391"/>
                      <a:pt x="13250" y="6112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6" name="任意多边形: 形状 4765">
                <a:extLst>
                  <a:ext uri="{FF2B5EF4-FFF2-40B4-BE49-F238E27FC236}">
                    <a16:creationId xmlns:a16="http://schemas.microsoft.com/office/drawing/2014/main" id="{9D55532C-521A-78A2-6413-95276AA7ED4B}"/>
                  </a:ext>
                </a:extLst>
              </p:cNvPr>
              <p:cNvSpPr/>
              <p:nvPr/>
            </p:nvSpPr>
            <p:spPr>
              <a:xfrm>
                <a:off x="8514022" y="3274471"/>
                <a:ext cx="12262" cy="22302"/>
              </a:xfrm>
              <a:custGeom>
                <a:avLst/>
                <a:gdLst>
                  <a:gd name="connsiteX0" fmla="*/ 1262 w 12262"/>
                  <a:gd name="connsiteY0" fmla="*/ 22302 h 22302"/>
                  <a:gd name="connsiteX1" fmla="*/ 12262 w 12262"/>
                  <a:gd name="connsiteY1" fmla="*/ 13853 h 22302"/>
                  <a:gd name="connsiteX2" fmla="*/ 11028 w 12262"/>
                  <a:gd name="connsiteY2" fmla="*/ 0 h 22302"/>
                  <a:gd name="connsiteX3" fmla="*/ 0 w 12262"/>
                  <a:gd name="connsiteY3" fmla="*/ 8531 h 22302"/>
                  <a:gd name="connsiteX4" fmla="*/ 878 w 12262"/>
                  <a:gd name="connsiteY4" fmla="*/ 18983 h 22302"/>
                  <a:gd name="connsiteX5" fmla="*/ 1262 w 12262"/>
                  <a:gd name="connsiteY5" fmla="*/ 22302 h 22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62" h="22302">
                    <a:moveTo>
                      <a:pt x="1262" y="22302"/>
                    </a:moveTo>
                    <a:cubicBezTo>
                      <a:pt x="4965" y="19504"/>
                      <a:pt x="8614" y="16679"/>
                      <a:pt x="12262" y="13853"/>
                    </a:cubicBezTo>
                    <a:cubicBezTo>
                      <a:pt x="11823" y="9245"/>
                      <a:pt x="11412" y="4609"/>
                      <a:pt x="11028" y="0"/>
                    </a:cubicBezTo>
                    <a:cubicBezTo>
                      <a:pt x="7379" y="2880"/>
                      <a:pt x="3703" y="5706"/>
                      <a:pt x="0" y="8531"/>
                    </a:cubicBezTo>
                    <a:cubicBezTo>
                      <a:pt x="302" y="12015"/>
                      <a:pt x="549" y="15499"/>
                      <a:pt x="878" y="18983"/>
                    </a:cubicBezTo>
                    <a:cubicBezTo>
                      <a:pt x="1015" y="20080"/>
                      <a:pt x="1152" y="21177"/>
                      <a:pt x="1262" y="2230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7" name="任意多边形: 形状 4766">
                <a:extLst>
                  <a:ext uri="{FF2B5EF4-FFF2-40B4-BE49-F238E27FC236}">
                    <a16:creationId xmlns:a16="http://schemas.microsoft.com/office/drawing/2014/main" id="{13F901E9-809D-74EE-91C1-B0CFA1780F05}"/>
                  </a:ext>
                </a:extLst>
              </p:cNvPr>
              <p:cNvSpPr/>
              <p:nvPr/>
            </p:nvSpPr>
            <p:spPr>
              <a:xfrm>
                <a:off x="8574592" y="3289696"/>
                <a:ext cx="34701" cy="61173"/>
              </a:xfrm>
              <a:custGeom>
                <a:avLst/>
                <a:gdLst>
                  <a:gd name="connsiteX0" fmla="*/ 0 w 34701"/>
                  <a:gd name="connsiteY0" fmla="*/ 59610 h 61173"/>
                  <a:gd name="connsiteX1" fmla="*/ 11631 w 34701"/>
                  <a:gd name="connsiteY1" fmla="*/ 61173 h 61173"/>
                  <a:gd name="connsiteX2" fmla="*/ 23674 w 34701"/>
                  <a:gd name="connsiteY2" fmla="*/ 35415 h 61173"/>
                  <a:gd name="connsiteX3" fmla="*/ 34702 w 34701"/>
                  <a:gd name="connsiteY3" fmla="*/ 8970 h 61173"/>
                  <a:gd name="connsiteX4" fmla="*/ 25841 w 34701"/>
                  <a:gd name="connsiteY4" fmla="*/ 0 h 61173"/>
                  <a:gd name="connsiteX5" fmla="*/ 13003 w 34701"/>
                  <a:gd name="connsiteY5" fmla="*/ 30806 h 61173"/>
                  <a:gd name="connsiteX6" fmla="*/ 0 w 34701"/>
                  <a:gd name="connsiteY6" fmla="*/ 59610 h 61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01" h="61173">
                    <a:moveTo>
                      <a:pt x="0" y="59610"/>
                    </a:moveTo>
                    <a:cubicBezTo>
                      <a:pt x="3868" y="60131"/>
                      <a:pt x="7763" y="60652"/>
                      <a:pt x="11631" y="61173"/>
                    </a:cubicBezTo>
                    <a:cubicBezTo>
                      <a:pt x="15773" y="52669"/>
                      <a:pt x="19833" y="44111"/>
                      <a:pt x="23674" y="35415"/>
                    </a:cubicBezTo>
                    <a:cubicBezTo>
                      <a:pt x="27432" y="26664"/>
                      <a:pt x="31081" y="17831"/>
                      <a:pt x="34702" y="8970"/>
                    </a:cubicBezTo>
                    <a:cubicBezTo>
                      <a:pt x="31766" y="5980"/>
                      <a:pt x="28804" y="2963"/>
                      <a:pt x="25841" y="0"/>
                    </a:cubicBezTo>
                    <a:cubicBezTo>
                      <a:pt x="21671" y="10314"/>
                      <a:pt x="17419" y="20601"/>
                      <a:pt x="13003" y="30806"/>
                    </a:cubicBezTo>
                    <a:cubicBezTo>
                      <a:pt x="8888" y="40517"/>
                      <a:pt x="4471" y="50091"/>
                      <a:pt x="0" y="5961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8" name="任意多边形: 形状 4767">
                <a:extLst>
                  <a:ext uri="{FF2B5EF4-FFF2-40B4-BE49-F238E27FC236}">
                    <a16:creationId xmlns:a16="http://schemas.microsoft.com/office/drawing/2014/main" id="{76826ED7-99CD-E2B0-6251-B0B6F0040C55}"/>
                  </a:ext>
                </a:extLst>
              </p:cNvPr>
              <p:cNvSpPr/>
              <p:nvPr/>
            </p:nvSpPr>
            <p:spPr>
              <a:xfrm>
                <a:off x="8539314" y="3360388"/>
                <a:ext cx="41559" cy="79205"/>
              </a:xfrm>
              <a:custGeom>
                <a:avLst/>
                <a:gdLst>
                  <a:gd name="connsiteX0" fmla="*/ 30066 w 41559"/>
                  <a:gd name="connsiteY0" fmla="*/ 0 h 79205"/>
                  <a:gd name="connsiteX1" fmla="*/ 12125 w 41559"/>
                  <a:gd name="connsiteY1" fmla="*/ 38268 h 79205"/>
                  <a:gd name="connsiteX2" fmla="*/ 2167 w 41559"/>
                  <a:gd name="connsiteY2" fmla="*/ 61996 h 79205"/>
                  <a:gd name="connsiteX3" fmla="*/ 3511 w 41559"/>
                  <a:gd name="connsiteY3" fmla="*/ 73326 h 79205"/>
                  <a:gd name="connsiteX4" fmla="*/ 0 w 41559"/>
                  <a:gd name="connsiteY4" fmla="*/ 78428 h 79205"/>
                  <a:gd name="connsiteX5" fmla="*/ 741 w 41559"/>
                  <a:gd name="connsiteY5" fmla="*/ 78894 h 79205"/>
                  <a:gd name="connsiteX6" fmla="*/ 6858 w 41559"/>
                  <a:gd name="connsiteY6" fmla="*/ 76124 h 79205"/>
                  <a:gd name="connsiteX7" fmla="*/ 21452 w 41559"/>
                  <a:gd name="connsiteY7" fmla="*/ 42547 h 79205"/>
                  <a:gd name="connsiteX8" fmla="*/ 41560 w 41559"/>
                  <a:gd name="connsiteY8" fmla="*/ 1454 h 79205"/>
                  <a:gd name="connsiteX9" fmla="*/ 33714 w 41559"/>
                  <a:gd name="connsiteY9" fmla="*/ 466 h 79205"/>
                  <a:gd name="connsiteX10" fmla="*/ 30066 w 41559"/>
                  <a:gd name="connsiteY10" fmla="*/ 0 h 79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559" h="79205">
                    <a:moveTo>
                      <a:pt x="30066" y="0"/>
                    </a:moveTo>
                    <a:cubicBezTo>
                      <a:pt x="24003" y="12728"/>
                      <a:pt x="17913" y="25402"/>
                      <a:pt x="12125" y="38268"/>
                    </a:cubicBezTo>
                    <a:cubicBezTo>
                      <a:pt x="8614" y="46086"/>
                      <a:pt x="5322" y="54014"/>
                      <a:pt x="2167" y="61996"/>
                    </a:cubicBezTo>
                    <a:cubicBezTo>
                      <a:pt x="2606" y="65782"/>
                      <a:pt x="3072" y="69540"/>
                      <a:pt x="3511" y="73326"/>
                    </a:cubicBezTo>
                    <a:cubicBezTo>
                      <a:pt x="3813" y="75712"/>
                      <a:pt x="2249" y="77825"/>
                      <a:pt x="0" y="78428"/>
                    </a:cubicBezTo>
                    <a:cubicBezTo>
                      <a:pt x="247" y="78593"/>
                      <a:pt x="466" y="78785"/>
                      <a:pt x="741" y="78894"/>
                    </a:cubicBezTo>
                    <a:cubicBezTo>
                      <a:pt x="3182" y="79827"/>
                      <a:pt x="5925" y="78593"/>
                      <a:pt x="6858" y="76124"/>
                    </a:cubicBezTo>
                    <a:cubicBezTo>
                      <a:pt x="11302" y="64685"/>
                      <a:pt x="16267" y="53547"/>
                      <a:pt x="21452" y="42547"/>
                    </a:cubicBezTo>
                    <a:cubicBezTo>
                      <a:pt x="27953" y="28721"/>
                      <a:pt x="34811" y="15115"/>
                      <a:pt x="41560" y="1454"/>
                    </a:cubicBezTo>
                    <a:cubicBezTo>
                      <a:pt x="38953" y="1125"/>
                      <a:pt x="36320" y="795"/>
                      <a:pt x="33714" y="466"/>
                    </a:cubicBezTo>
                    <a:cubicBezTo>
                      <a:pt x="32507" y="302"/>
                      <a:pt x="31273" y="137"/>
                      <a:pt x="30066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9" name="任意多边形: 形状 4768">
                <a:extLst>
                  <a:ext uri="{FF2B5EF4-FFF2-40B4-BE49-F238E27FC236}">
                    <a16:creationId xmlns:a16="http://schemas.microsoft.com/office/drawing/2014/main" id="{C181C11C-4257-BE4D-8086-B83C35375580}"/>
                  </a:ext>
                </a:extLst>
              </p:cNvPr>
              <p:cNvSpPr/>
              <p:nvPr/>
            </p:nvSpPr>
            <p:spPr>
              <a:xfrm>
                <a:off x="8605096" y="3180866"/>
                <a:ext cx="49646" cy="106278"/>
              </a:xfrm>
              <a:custGeom>
                <a:avLst/>
                <a:gdLst>
                  <a:gd name="connsiteX0" fmla="*/ 39255 w 49646"/>
                  <a:gd name="connsiteY0" fmla="*/ 11583 h 106278"/>
                  <a:gd name="connsiteX1" fmla="*/ 33412 w 49646"/>
                  <a:gd name="connsiteY1" fmla="*/ 16164 h 106278"/>
                  <a:gd name="connsiteX2" fmla="*/ 21424 w 49646"/>
                  <a:gd name="connsiteY2" fmla="*/ 44008 h 106278"/>
                  <a:gd name="connsiteX3" fmla="*/ 0 w 49646"/>
                  <a:gd name="connsiteY3" fmla="*/ 97226 h 106278"/>
                  <a:gd name="connsiteX4" fmla="*/ 8806 w 49646"/>
                  <a:gd name="connsiteY4" fmla="*/ 106278 h 106278"/>
                  <a:gd name="connsiteX5" fmla="*/ 37527 w 49646"/>
                  <a:gd name="connsiteY5" fmla="*/ 34708 h 106278"/>
                  <a:gd name="connsiteX6" fmla="*/ 49158 w 49646"/>
                  <a:gd name="connsiteY6" fmla="*/ 7743 h 106278"/>
                  <a:gd name="connsiteX7" fmla="*/ 46470 w 49646"/>
                  <a:gd name="connsiteY7" fmla="*/ 501 h 106278"/>
                  <a:gd name="connsiteX8" fmla="*/ 39228 w 49646"/>
                  <a:gd name="connsiteY8" fmla="*/ 3189 h 106278"/>
                  <a:gd name="connsiteX9" fmla="*/ 38953 w 49646"/>
                  <a:gd name="connsiteY9" fmla="*/ 3792 h 106278"/>
                  <a:gd name="connsiteX10" fmla="*/ 40215 w 49646"/>
                  <a:gd name="connsiteY10" fmla="*/ 4945 h 106278"/>
                  <a:gd name="connsiteX11" fmla="*/ 39255 w 49646"/>
                  <a:gd name="connsiteY11" fmla="*/ 11583 h 10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9646" h="106278">
                    <a:moveTo>
                      <a:pt x="39255" y="11583"/>
                    </a:moveTo>
                    <a:cubicBezTo>
                      <a:pt x="37280" y="13092"/>
                      <a:pt x="35360" y="14628"/>
                      <a:pt x="33412" y="16164"/>
                    </a:cubicBezTo>
                    <a:cubicBezTo>
                      <a:pt x="29297" y="25409"/>
                      <a:pt x="25292" y="34681"/>
                      <a:pt x="21424" y="44008"/>
                    </a:cubicBezTo>
                    <a:cubicBezTo>
                      <a:pt x="14128" y="61674"/>
                      <a:pt x="7132" y="79477"/>
                      <a:pt x="0" y="97226"/>
                    </a:cubicBezTo>
                    <a:cubicBezTo>
                      <a:pt x="2935" y="100243"/>
                      <a:pt x="5870" y="103261"/>
                      <a:pt x="8806" y="106278"/>
                    </a:cubicBezTo>
                    <a:cubicBezTo>
                      <a:pt x="18352" y="82412"/>
                      <a:pt x="27624" y="58409"/>
                      <a:pt x="37527" y="34708"/>
                    </a:cubicBezTo>
                    <a:cubicBezTo>
                      <a:pt x="41285" y="25683"/>
                      <a:pt x="45153" y="16658"/>
                      <a:pt x="49158" y="7743"/>
                    </a:cubicBezTo>
                    <a:cubicBezTo>
                      <a:pt x="50393" y="4999"/>
                      <a:pt x="49213" y="1763"/>
                      <a:pt x="46470" y="501"/>
                    </a:cubicBezTo>
                    <a:cubicBezTo>
                      <a:pt x="43727" y="-761"/>
                      <a:pt x="40490" y="446"/>
                      <a:pt x="39228" y="3189"/>
                    </a:cubicBezTo>
                    <a:cubicBezTo>
                      <a:pt x="39146" y="3381"/>
                      <a:pt x="39036" y="3600"/>
                      <a:pt x="38953" y="3792"/>
                    </a:cubicBezTo>
                    <a:cubicBezTo>
                      <a:pt x="39420" y="4094"/>
                      <a:pt x="39859" y="4451"/>
                      <a:pt x="40215" y="4945"/>
                    </a:cubicBezTo>
                    <a:cubicBezTo>
                      <a:pt x="41807" y="7057"/>
                      <a:pt x="41368" y="10019"/>
                      <a:pt x="39255" y="1158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0" name="任意多边形: 形状 4769">
                <a:extLst>
                  <a:ext uri="{FF2B5EF4-FFF2-40B4-BE49-F238E27FC236}">
                    <a16:creationId xmlns:a16="http://schemas.microsoft.com/office/drawing/2014/main" id="{9BCA7AF5-6246-069B-4EAF-B746C39E28AD}"/>
                  </a:ext>
                </a:extLst>
              </p:cNvPr>
              <p:cNvSpPr/>
              <p:nvPr/>
            </p:nvSpPr>
            <p:spPr>
              <a:xfrm>
                <a:off x="8537012" y="3422384"/>
                <a:ext cx="5878" cy="16431"/>
              </a:xfrm>
              <a:custGeom>
                <a:avLst/>
                <a:gdLst>
                  <a:gd name="connsiteX0" fmla="*/ 5841 w 5878"/>
                  <a:gd name="connsiteY0" fmla="*/ 11329 h 16431"/>
                  <a:gd name="connsiteX1" fmla="*/ 4497 w 5878"/>
                  <a:gd name="connsiteY1" fmla="*/ 0 h 16431"/>
                  <a:gd name="connsiteX2" fmla="*/ 300 w 5878"/>
                  <a:gd name="connsiteY2" fmla="*/ 10781 h 16431"/>
                  <a:gd name="connsiteX3" fmla="*/ 2330 w 5878"/>
                  <a:gd name="connsiteY3" fmla="*/ 16432 h 16431"/>
                  <a:gd name="connsiteX4" fmla="*/ 5841 w 5878"/>
                  <a:gd name="connsiteY4" fmla="*/ 11329 h 16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78" h="16431">
                    <a:moveTo>
                      <a:pt x="5841" y="11329"/>
                    </a:moveTo>
                    <a:cubicBezTo>
                      <a:pt x="5402" y="7571"/>
                      <a:pt x="4936" y="3786"/>
                      <a:pt x="4497" y="0"/>
                    </a:cubicBezTo>
                    <a:cubicBezTo>
                      <a:pt x="3071" y="3594"/>
                      <a:pt x="1617" y="7132"/>
                      <a:pt x="300" y="10781"/>
                    </a:cubicBezTo>
                    <a:cubicBezTo>
                      <a:pt x="-523" y="12948"/>
                      <a:pt x="410" y="15252"/>
                      <a:pt x="2330" y="16432"/>
                    </a:cubicBezTo>
                    <a:cubicBezTo>
                      <a:pt x="4579" y="15828"/>
                      <a:pt x="6143" y="13689"/>
                      <a:pt x="5841" y="1132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1" name="任意多边形: 形状 4770">
                <a:extLst>
                  <a:ext uri="{FF2B5EF4-FFF2-40B4-BE49-F238E27FC236}">
                    <a16:creationId xmlns:a16="http://schemas.microsoft.com/office/drawing/2014/main" id="{BCDDE70A-4DEB-3D69-AC87-FF4EF4D36336}"/>
                  </a:ext>
                </a:extLst>
              </p:cNvPr>
              <p:cNvSpPr/>
              <p:nvPr/>
            </p:nvSpPr>
            <p:spPr>
              <a:xfrm>
                <a:off x="8638508" y="3184659"/>
                <a:ext cx="7741" cy="12344"/>
              </a:xfrm>
              <a:custGeom>
                <a:avLst/>
                <a:gdLst>
                  <a:gd name="connsiteX0" fmla="*/ 5843 w 7741"/>
                  <a:gd name="connsiteY0" fmla="*/ 7791 h 12344"/>
                  <a:gd name="connsiteX1" fmla="*/ 6803 w 7741"/>
                  <a:gd name="connsiteY1" fmla="*/ 1152 h 12344"/>
                  <a:gd name="connsiteX2" fmla="*/ 5541 w 7741"/>
                  <a:gd name="connsiteY2" fmla="*/ 0 h 12344"/>
                  <a:gd name="connsiteX3" fmla="*/ 0 w 7741"/>
                  <a:gd name="connsiteY3" fmla="*/ 12344 h 12344"/>
                  <a:gd name="connsiteX4" fmla="*/ 5843 w 7741"/>
                  <a:gd name="connsiteY4" fmla="*/ 7791 h 12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41" h="12344">
                    <a:moveTo>
                      <a:pt x="5843" y="7791"/>
                    </a:moveTo>
                    <a:cubicBezTo>
                      <a:pt x="7928" y="6227"/>
                      <a:pt x="8367" y="3264"/>
                      <a:pt x="6803" y="1152"/>
                    </a:cubicBezTo>
                    <a:cubicBezTo>
                      <a:pt x="6447" y="686"/>
                      <a:pt x="6008" y="302"/>
                      <a:pt x="5541" y="0"/>
                    </a:cubicBezTo>
                    <a:cubicBezTo>
                      <a:pt x="3649" y="4087"/>
                      <a:pt x="1838" y="8230"/>
                      <a:pt x="0" y="12344"/>
                    </a:cubicBezTo>
                    <a:cubicBezTo>
                      <a:pt x="1948" y="10863"/>
                      <a:pt x="3895" y="9299"/>
                      <a:pt x="5843" y="779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2" name="任意多边形: 形状 4771">
                <a:extLst>
                  <a:ext uri="{FF2B5EF4-FFF2-40B4-BE49-F238E27FC236}">
                    <a16:creationId xmlns:a16="http://schemas.microsoft.com/office/drawing/2014/main" id="{19568D81-E4BE-4722-22D9-F445759DBF03}"/>
                  </a:ext>
                </a:extLst>
              </p:cNvPr>
              <p:cNvSpPr/>
              <p:nvPr/>
            </p:nvSpPr>
            <p:spPr>
              <a:xfrm>
                <a:off x="8444179" y="3330103"/>
                <a:ext cx="77880" cy="23975"/>
              </a:xfrm>
              <a:custGeom>
                <a:avLst/>
                <a:gdLst>
                  <a:gd name="connsiteX0" fmla="*/ 4171 w 77880"/>
                  <a:gd name="connsiteY0" fmla="*/ 10122 h 23975"/>
                  <a:gd name="connsiteX1" fmla="*/ 51958 w 77880"/>
                  <a:gd name="connsiteY1" fmla="*/ 19943 h 23975"/>
                  <a:gd name="connsiteX2" fmla="*/ 77881 w 77880"/>
                  <a:gd name="connsiteY2" fmla="*/ 23976 h 23975"/>
                  <a:gd name="connsiteX3" fmla="*/ 77332 w 77880"/>
                  <a:gd name="connsiteY3" fmla="*/ 20108 h 23975"/>
                  <a:gd name="connsiteX4" fmla="*/ 76317 w 77880"/>
                  <a:gd name="connsiteY4" fmla="*/ 11960 h 23975"/>
                  <a:gd name="connsiteX5" fmla="*/ 19423 w 77880"/>
                  <a:gd name="connsiteY5" fmla="*/ 2195 h 23975"/>
                  <a:gd name="connsiteX6" fmla="*/ 10206 w 77880"/>
                  <a:gd name="connsiteY6" fmla="*/ 7873 h 23975"/>
                  <a:gd name="connsiteX7" fmla="*/ 2717 w 77880"/>
                  <a:gd name="connsiteY7" fmla="*/ 6008 h 23975"/>
                  <a:gd name="connsiteX8" fmla="*/ 2964 w 77880"/>
                  <a:gd name="connsiteY8" fmla="*/ 0 h 23975"/>
                  <a:gd name="connsiteX9" fmla="*/ 166 w 77880"/>
                  <a:gd name="connsiteY9" fmla="*/ 3511 h 23975"/>
                  <a:gd name="connsiteX10" fmla="*/ 4171 w 77880"/>
                  <a:gd name="connsiteY10" fmla="*/ 10122 h 23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880" h="23975">
                    <a:moveTo>
                      <a:pt x="4171" y="10122"/>
                    </a:moveTo>
                    <a:cubicBezTo>
                      <a:pt x="19972" y="14018"/>
                      <a:pt x="35910" y="17227"/>
                      <a:pt x="51958" y="19943"/>
                    </a:cubicBezTo>
                    <a:cubicBezTo>
                      <a:pt x="60571" y="21397"/>
                      <a:pt x="69212" y="22714"/>
                      <a:pt x="77881" y="23976"/>
                    </a:cubicBezTo>
                    <a:cubicBezTo>
                      <a:pt x="77716" y="22686"/>
                      <a:pt x="77524" y="21397"/>
                      <a:pt x="77332" y="20108"/>
                    </a:cubicBezTo>
                    <a:cubicBezTo>
                      <a:pt x="76976" y="17392"/>
                      <a:pt x="76674" y="14676"/>
                      <a:pt x="76317" y="11960"/>
                    </a:cubicBezTo>
                    <a:cubicBezTo>
                      <a:pt x="57224" y="9272"/>
                      <a:pt x="38214" y="6172"/>
                      <a:pt x="19423" y="2195"/>
                    </a:cubicBezTo>
                    <a:cubicBezTo>
                      <a:pt x="16351" y="4088"/>
                      <a:pt x="13306" y="6035"/>
                      <a:pt x="10206" y="7873"/>
                    </a:cubicBezTo>
                    <a:cubicBezTo>
                      <a:pt x="7627" y="9437"/>
                      <a:pt x="4281" y="8586"/>
                      <a:pt x="2717" y="6008"/>
                    </a:cubicBezTo>
                    <a:cubicBezTo>
                      <a:pt x="1565" y="4088"/>
                      <a:pt x="1730" y="1728"/>
                      <a:pt x="2964" y="0"/>
                    </a:cubicBezTo>
                    <a:cubicBezTo>
                      <a:pt x="1620" y="713"/>
                      <a:pt x="550" y="1920"/>
                      <a:pt x="166" y="3511"/>
                    </a:cubicBezTo>
                    <a:cubicBezTo>
                      <a:pt x="-575" y="6474"/>
                      <a:pt x="1236" y="9437"/>
                      <a:pt x="4171" y="1012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3" name="任意多边形: 形状 4772">
                <a:extLst>
                  <a:ext uri="{FF2B5EF4-FFF2-40B4-BE49-F238E27FC236}">
                    <a16:creationId xmlns:a16="http://schemas.microsoft.com/office/drawing/2014/main" id="{792FA309-7E95-874D-6D70-CD73667AFF1D}"/>
                  </a:ext>
                </a:extLst>
              </p:cNvPr>
              <p:cNvSpPr/>
              <p:nvPr/>
            </p:nvSpPr>
            <p:spPr>
              <a:xfrm>
                <a:off x="8532182" y="3343682"/>
                <a:ext cx="42409" cy="16678"/>
              </a:xfrm>
              <a:custGeom>
                <a:avLst/>
                <a:gdLst>
                  <a:gd name="connsiteX0" fmla="*/ 0 w 42409"/>
                  <a:gd name="connsiteY0" fmla="*/ 0 h 16678"/>
                  <a:gd name="connsiteX1" fmla="*/ 576 w 42409"/>
                  <a:gd name="connsiteY1" fmla="*/ 5130 h 16678"/>
                  <a:gd name="connsiteX2" fmla="*/ 1399 w 42409"/>
                  <a:gd name="connsiteY2" fmla="*/ 12043 h 16678"/>
                  <a:gd name="connsiteX3" fmla="*/ 37198 w 42409"/>
                  <a:gd name="connsiteY3" fmla="*/ 16679 h 16678"/>
                  <a:gd name="connsiteX4" fmla="*/ 42410 w 42409"/>
                  <a:gd name="connsiteY4" fmla="*/ 5596 h 16678"/>
                  <a:gd name="connsiteX5" fmla="*/ 18325 w 42409"/>
                  <a:gd name="connsiteY5" fmla="*/ 2414 h 16678"/>
                  <a:gd name="connsiteX6" fmla="*/ 0 w 42409"/>
                  <a:gd name="connsiteY6" fmla="*/ 0 h 16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409" h="16678">
                    <a:moveTo>
                      <a:pt x="0" y="0"/>
                    </a:moveTo>
                    <a:cubicBezTo>
                      <a:pt x="192" y="1701"/>
                      <a:pt x="384" y="3429"/>
                      <a:pt x="576" y="5130"/>
                    </a:cubicBezTo>
                    <a:cubicBezTo>
                      <a:pt x="850" y="7434"/>
                      <a:pt x="1125" y="9738"/>
                      <a:pt x="1399" y="12043"/>
                    </a:cubicBezTo>
                    <a:cubicBezTo>
                      <a:pt x="13304" y="13689"/>
                      <a:pt x="25265" y="15197"/>
                      <a:pt x="37198" y="16679"/>
                    </a:cubicBezTo>
                    <a:cubicBezTo>
                      <a:pt x="38953" y="13003"/>
                      <a:pt x="40682" y="9272"/>
                      <a:pt x="42410" y="5596"/>
                    </a:cubicBezTo>
                    <a:cubicBezTo>
                      <a:pt x="34372" y="4526"/>
                      <a:pt x="26362" y="3456"/>
                      <a:pt x="18325" y="2414"/>
                    </a:cubicBezTo>
                    <a:cubicBezTo>
                      <a:pt x="12207" y="1646"/>
                      <a:pt x="6117" y="823"/>
                      <a:pt x="0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4" name="任意多边形: 形状 4773">
                <a:extLst>
                  <a:ext uri="{FF2B5EF4-FFF2-40B4-BE49-F238E27FC236}">
                    <a16:creationId xmlns:a16="http://schemas.microsoft.com/office/drawing/2014/main" id="{0C9DE8CE-430C-1CE0-4F4A-AB8B42F6EEC1}"/>
                  </a:ext>
                </a:extLst>
              </p:cNvPr>
              <p:cNvSpPr/>
              <p:nvPr/>
            </p:nvSpPr>
            <p:spPr>
              <a:xfrm>
                <a:off x="8580901" y="3350869"/>
                <a:ext cx="111209" cy="28865"/>
              </a:xfrm>
              <a:custGeom>
                <a:avLst/>
                <a:gdLst>
                  <a:gd name="connsiteX0" fmla="*/ 99606 w 111209"/>
                  <a:gd name="connsiteY0" fmla="*/ 17282 h 28865"/>
                  <a:gd name="connsiteX1" fmla="*/ 36869 w 111209"/>
                  <a:gd name="connsiteY1" fmla="*/ 4609 h 28865"/>
                  <a:gd name="connsiteX2" fmla="*/ 5349 w 111209"/>
                  <a:gd name="connsiteY2" fmla="*/ 0 h 28865"/>
                  <a:gd name="connsiteX3" fmla="*/ 0 w 111209"/>
                  <a:gd name="connsiteY3" fmla="*/ 10973 h 28865"/>
                  <a:gd name="connsiteX4" fmla="*/ 106052 w 111209"/>
                  <a:gd name="connsiteY4" fmla="*/ 28721 h 28865"/>
                  <a:gd name="connsiteX5" fmla="*/ 111209 w 111209"/>
                  <a:gd name="connsiteY5" fmla="*/ 26582 h 28865"/>
                  <a:gd name="connsiteX6" fmla="*/ 108987 w 111209"/>
                  <a:gd name="connsiteY6" fmla="*/ 25567 h 28865"/>
                  <a:gd name="connsiteX7" fmla="*/ 99606 w 111209"/>
                  <a:gd name="connsiteY7" fmla="*/ 17282 h 28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209" h="28865">
                    <a:moveTo>
                      <a:pt x="99606" y="17282"/>
                    </a:moveTo>
                    <a:cubicBezTo>
                      <a:pt x="78922" y="12043"/>
                      <a:pt x="57991" y="7955"/>
                      <a:pt x="36869" y="4609"/>
                    </a:cubicBezTo>
                    <a:cubicBezTo>
                      <a:pt x="26390" y="2935"/>
                      <a:pt x="15883" y="1454"/>
                      <a:pt x="5349" y="0"/>
                    </a:cubicBezTo>
                    <a:cubicBezTo>
                      <a:pt x="3566" y="3649"/>
                      <a:pt x="1811" y="7324"/>
                      <a:pt x="0" y="10973"/>
                    </a:cubicBezTo>
                    <a:cubicBezTo>
                      <a:pt x="35689" y="15417"/>
                      <a:pt x="71323" y="20025"/>
                      <a:pt x="106052" y="28721"/>
                    </a:cubicBezTo>
                    <a:cubicBezTo>
                      <a:pt x="108110" y="29243"/>
                      <a:pt x="110140" y="28310"/>
                      <a:pt x="111209" y="26582"/>
                    </a:cubicBezTo>
                    <a:cubicBezTo>
                      <a:pt x="110414" y="26417"/>
                      <a:pt x="109646" y="26143"/>
                      <a:pt x="108987" y="25567"/>
                    </a:cubicBezTo>
                    <a:cubicBezTo>
                      <a:pt x="105778" y="22851"/>
                      <a:pt x="102706" y="20025"/>
                      <a:pt x="99606" y="1728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5" name="任意多边形: 形状 4774">
                <a:extLst>
                  <a:ext uri="{FF2B5EF4-FFF2-40B4-BE49-F238E27FC236}">
                    <a16:creationId xmlns:a16="http://schemas.microsoft.com/office/drawing/2014/main" id="{9FD47A67-8E19-2565-4874-39B908A82B71}"/>
                  </a:ext>
                </a:extLst>
              </p:cNvPr>
              <p:cNvSpPr/>
              <p:nvPr/>
            </p:nvSpPr>
            <p:spPr>
              <a:xfrm>
                <a:off x="8520496" y="3342064"/>
                <a:ext cx="13112" cy="13661"/>
              </a:xfrm>
              <a:custGeom>
                <a:avLst/>
                <a:gdLst>
                  <a:gd name="connsiteX0" fmla="*/ 12262 w 13112"/>
                  <a:gd name="connsiteY0" fmla="*/ 6748 h 13661"/>
                  <a:gd name="connsiteX1" fmla="*/ 11686 w 13112"/>
                  <a:gd name="connsiteY1" fmla="*/ 1618 h 13661"/>
                  <a:gd name="connsiteX2" fmla="*/ 0 w 13112"/>
                  <a:gd name="connsiteY2" fmla="*/ 0 h 13661"/>
                  <a:gd name="connsiteX3" fmla="*/ 1015 w 13112"/>
                  <a:gd name="connsiteY3" fmla="*/ 8147 h 13661"/>
                  <a:gd name="connsiteX4" fmla="*/ 1564 w 13112"/>
                  <a:gd name="connsiteY4" fmla="*/ 12015 h 13661"/>
                  <a:gd name="connsiteX5" fmla="*/ 13112 w 13112"/>
                  <a:gd name="connsiteY5" fmla="*/ 13661 h 13661"/>
                  <a:gd name="connsiteX6" fmla="*/ 12262 w 13112"/>
                  <a:gd name="connsiteY6" fmla="*/ 6748 h 13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12" h="13661">
                    <a:moveTo>
                      <a:pt x="12262" y="6748"/>
                    </a:moveTo>
                    <a:cubicBezTo>
                      <a:pt x="12070" y="5047"/>
                      <a:pt x="11878" y="3319"/>
                      <a:pt x="11686" y="1618"/>
                    </a:cubicBezTo>
                    <a:cubicBezTo>
                      <a:pt x="7791" y="1097"/>
                      <a:pt x="3895" y="549"/>
                      <a:pt x="0" y="0"/>
                    </a:cubicBezTo>
                    <a:cubicBezTo>
                      <a:pt x="357" y="2716"/>
                      <a:pt x="658" y="5431"/>
                      <a:pt x="1015" y="8147"/>
                    </a:cubicBezTo>
                    <a:cubicBezTo>
                      <a:pt x="1180" y="9437"/>
                      <a:pt x="1372" y="10726"/>
                      <a:pt x="1564" y="12015"/>
                    </a:cubicBezTo>
                    <a:cubicBezTo>
                      <a:pt x="5404" y="12564"/>
                      <a:pt x="9245" y="13140"/>
                      <a:pt x="13112" y="13661"/>
                    </a:cubicBezTo>
                    <a:cubicBezTo>
                      <a:pt x="12811" y="11357"/>
                      <a:pt x="12536" y="9053"/>
                      <a:pt x="12262" y="6748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6" name="任意多边形: 形状 4775">
                <a:extLst>
                  <a:ext uri="{FF2B5EF4-FFF2-40B4-BE49-F238E27FC236}">
                    <a16:creationId xmlns:a16="http://schemas.microsoft.com/office/drawing/2014/main" id="{2D5EBE05-79F8-9D95-7193-125452996A79}"/>
                  </a:ext>
                </a:extLst>
              </p:cNvPr>
              <p:cNvSpPr/>
              <p:nvPr/>
            </p:nvSpPr>
            <p:spPr>
              <a:xfrm>
                <a:off x="8446087" y="3329490"/>
                <a:ext cx="17486" cy="9285"/>
              </a:xfrm>
              <a:custGeom>
                <a:avLst/>
                <a:gdLst>
                  <a:gd name="connsiteX0" fmla="*/ 781 w 17486"/>
                  <a:gd name="connsiteY0" fmla="*/ 6648 h 9285"/>
                  <a:gd name="connsiteX1" fmla="*/ 8270 w 17486"/>
                  <a:gd name="connsiteY1" fmla="*/ 8513 h 9285"/>
                  <a:gd name="connsiteX2" fmla="*/ 17487 w 17486"/>
                  <a:gd name="connsiteY2" fmla="*/ 2835 h 9285"/>
                  <a:gd name="connsiteX3" fmla="*/ 4786 w 17486"/>
                  <a:gd name="connsiteY3" fmla="*/ 147 h 9285"/>
                  <a:gd name="connsiteX4" fmla="*/ 1000 w 17486"/>
                  <a:gd name="connsiteY4" fmla="*/ 668 h 9285"/>
                  <a:gd name="connsiteX5" fmla="*/ 781 w 17486"/>
                  <a:gd name="connsiteY5" fmla="*/ 6648 h 9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86" h="9285">
                    <a:moveTo>
                      <a:pt x="781" y="6648"/>
                    </a:moveTo>
                    <a:cubicBezTo>
                      <a:pt x="2344" y="9227"/>
                      <a:pt x="5691" y="10050"/>
                      <a:pt x="8270" y="8513"/>
                    </a:cubicBezTo>
                    <a:cubicBezTo>
                      <a:pt x="11397" y="6648"/>
                      <a:pt x="14442" y="4728"/>
                      <a:pt x="17487" y="2835"/>
                    </a:cubicBezTo>
                    <a:cubicBezTo>
                      <a:pt x="13262" y="1930"/>
                      <a:pt x="9010" y="1134"/>
                      <a:pt x="4786" y="147"/>
                    </a:cubicBezTo>
                    <a:cubicBezTo>
                      <a:pt x="3442" y="-183"/>
                      <a:pt x="2125" y="64"/>
                      <a:pt x="1000" y="668"/>
                    </a:cubicBezTo>
                    <a:cubicBezTo>
                      <a:pt x="-207" y="2369"/>
                      <a:pt x="-371" y="4728"/>
                      <a:pt x="781" y="6648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7" name="任意多边形: 形状 4776">
                <a:extLst>
                  <a:ext uri="{FF2B5EF4-FFF2-40B4-BE49-F238E27FC236}">
                    <a16:creationId xmlns:a16="http://schemas.microsoft.com/office/drawing/2014/main" id="{7A25F65B-CDFC-4075-7F40-580164358FC3}"/>
                  </a:ext>
                </a:extLst>
              </p:cNvPr>
              <p:cNvSpPr/>
              <p:nvPr/>
            </p:nvSpPr>
            <p:spPr>
              <a:xfrm>
                <a:off x="8569380" y="3349306"/>
                <a:ext cx="16815" cy="12536"/>
              </a:xfrm>
              <a:custGeom>
                <a:avLst/>
                <a:gdLst>
                  <a:gd name="connsiteX0" fmla="*/ 5212 w 16815"/>
                  <a:gd name="connsiteY0" fmla="*/ 0 h 12536"/>
                  <a:gd name="connsiteX1" fmla="*/ 0 w 16815"/>
                  <a:gd name="connsiteY1" fmla="*/ 11083 h 12536"/>
                  <a:gd name="connsiteX2" fmla="*/ 3621 w 16815"/>
                  <a:gd name="connsiteY2" fmla="*/ 11549 h 12536"/>
                  <a:gd name="connsiteX3" fmla="*/ 11467 w 16815"/>
                  <a:gd name="connsiteY3" fmla="*/ 12536 h 12536"/>
                  <a:gd name="connsiteX4" fmla="*/ 16816 w 16815"/>
                  <a:gd name="connsiteY4" fmla="*/ 1564 h 12536"/>
                  <a:gd name="connsiteX5" fmla="*/ 5212 w 16815"/>
                  <a:gd name="connsiteY5" fmla="*/ 0 h 12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15" h="12536">
                    <a:moveTo>
                      <a:pt x="5212" y="0"/>
                    </a:moveTo>
                    <a:cubicBezTo>
                      <a:pt x="3484" y="3703"/>
                      <a:pt x="1756" y="7407"/>
                      <a:pt x="0" y="11083"/>
                    </a:cubicBezTo>
                    <a:cubicBezTo>
                      <a:pt x="1207" y="11220"/>
                      <a:pt x="2414" y="11384"/>
                      <a:pt x="3621" y="11549"/>
                    </a:cubicBezTo>
                    <a:cubicBezTo>
                      <a:pt x="6227" y="11878"/>
                      <a:pt x="8860" y="12207"/>
                      <a:pt x="11467" y="12536"/>
                    </a:cubicBezTo>
                    <a:cubicBezTo>
                      <a:pt x="13277" y="8888"/>
                      <a:pt x="15033" y="5240"/>
                      <a:pt x="16816" y="1564"/>
                    </a:cubicBezTo>
                    <a:cubicBezTo>
                      <a:pt x="12975" y="1015"/>
                      <a:pt x="9080" y="494"/>
                      <a:pt x="5212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8" name="任意多边形: 形状 4777">
                <a:extLst>
                  <a:ext uri="{FF2B5EF4-FFF2-40B4-BE49-F238E27FC236}">
                    <a16:creationId xmlns:a16="http://schemas.microsoft.com/office/drawing/2014/main" id="{27D3D477-3ED4-7BAB-CCB3-FCBB0D15F323}"/>
                  </a:ext>
                </a:extLst>
              </p:cNvPr>
              <p:cNvSpPr/>
              <p:nvPr/>
            </p:nvSpPr>
            <p:spPr>
              <a:xfrm>
                <a:off x="8609266" y="3287145"/>
                <a:ext cx="88456" cy="90369"/>
              </a:xfrm>
              <a:custGeom>
                <a:avLst/>
                <a:gdLst>
                  <a:gd name="connsiteX0" fmla="*/ 46333 w 88456"/>
                  <a:gd name="connsiteY0" fmla="*/ 58046 h 90369"/>
                  <a:gd name="connsiteX1" fmla="*/ 71241 w 88456"/>
                  <a:gd name="connsiteY1" fmla="*/ 81007 h 90369"/>
                  <a:gd name="connsiteX2" fmla="*/ 80047 w 88456"/>
                  <a:gd name="connsiteY2" fmla="*/ 83229 h 90369"/>
                  <a:gd name="connsiteX3" fmla="*/ 83448 w 88456"/>
                  <a:gd name="connsiteY3" fmla="*/ 89017 h 90369"/>
                  <a:gd name="connsiteX4" fmla="*/ 82845 w 88456"/>
                  <a:gd name="connsiteY4" fmla="*/ 90279 h 90369"/>
                  <a:gd name="connsiteX5" fmla="*/ 87289 w 88456"/>
                  <a:gd name="connsiteY5" fmla="*/ 88825 h 90369"/>
                  <a:gd name="connsiteX6" fmla="*/ 86822 w 88456"/>
                  <a:gd name="connsiteY6" fmla="*/ 82131 h 90369"/>
                  <a:gd name="connsiteX7" fmla="*/ 53712 w 88456"/>
                  <a:gd name="connsiteY7" fmla="*/ 50557 h 90369"/>
                  <a:gd name="connsiteX8" fmla="*/ 4636 w 88456"/>
                  <a:gd name="connsiteY8" fmla="*/ 0 h 90369"/>
                  <a:gd name="connsiteX9" fmla="*/ 0 w 88456"/>
                  <a:gd name="connsiteY9" fmla="*/ 11549 h 90369"/>
                  <a:gd name="connsiteX10" fmla="*/ 46333 w 88456"/>
                  <a:gd name="connsiteY10" fmla="*/ 58046 h 90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456" h="90369">
                    <a:moveTo>
                      <a:pt x="46333" y="58046"/>
                    </a:moveTo>
                    <a:cubicBezTo>
                      <a:pt x="54453" y="65892"/>
                      <a:pt x="62792" y="73518"/>
                      <a:pt x="71241" y="81007"/>
                    </a:cubicBezTo>
                    <a:cubicBezTo>
                      <a:pt x="74176" y="81747"/>
                      <a:pt x="77139" y="82433"/>
                      <a:pt x="80047" y="83229"/>
                    </a:cubicBezTo>
                    <a:cubicBezTo>
                      <a:pt x="82570" y="83887"/>
                      <a:pt x="84106" y="86466"/>
                      <a:pt x="83448" y="89017"/>
                    </a:cubicBezTo>
                    <a:cubicBezTo>
                      <a:pt x="83311" y="89483"/>
                      <a:pt x="83064" y="89895"/>
                      <a:pt x="82845" y="90279"/>
                    </a:cubicBezTo>
                    <a:cubicBezTo>
                      <a:pt x="84436" y="90581"/>
                      <a:pt x="86164" y="90142"/>
                      <a:pt x="87289" y="88825"/>
                    </a:cubicBezTo>
                    <a:cubicBezTo>
                      <a:pt x="89017" y="86850"/>
                      <a:pt x="88798" y="83860"/>
                      <a:pt x="86822" y="82131"/>
                    </a:cubicBezTo>
                    <a:cubicBezTo>
                      <a:pt x="75438" y="71982"/>
                      <a:pt x="64492" y="61338"/>
                      <a:pt x="53712" y="50557"/>
                    </a:cubicBezTo>
                    <a:cubicBezTo>
                      <a:pt x="37115" y="33961"/>
                      <a:pt x="20958" y="16871"/>
                      <a:pt x="4636" y="0"/>
                    </a:cubicBezTo>
                    <a:cubicBezTo>
                      <a:pt x="3100" y="3841"/>
                      <a:pt x="1564" y="7708"/>
                      <a:pt x="0" y="11549"/>
                    </a:cubicBezTo>
                    <a:cubicBezTo>
                      <a:pt x="15362" y="27130"/>
                      <a:pt x="30614" y="42849"/>
                      <a:pt x="46333" y="58046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9" name="任意多边形: 形状 4778">
                <a:extLst>
                  <a:ext uri="{FF2B5EF4-FFF2-40B4-BE49-F238E27FC236}">
                    <a16:creationId xmlns:a16="http://schemas.microsoft.com/office/drawing/2014/main" id="{E8B5C69B-63A1-EA81-66EE-C188E2513AAC}"/>
                  </a:ext>
                </a:extLst>
              </p:cNvPr>
              <p:cNvSpPr/>
              <p:nvPr/>
            </p:nvSpPr>
            <p:spPr>
              <a:xfrm>
                <a:off x="8509633" y="3197991"/>
                <a:ext cx="795" cy="5568"/>
              </a:xfrm>
              <a:custGeom>
                <a:avLst/>
                <a:gdLst>
                  <a:gd name="connsiteX0" fmla="*/ 768 w 795"/>
                  <a:gd name="connsiteY0" fmla="*/ 0 h 5568"/>
                  <a:gd name="connsiteX1" fmla="*/ 796 w 795"/>
                  <a:gd name="connsiteY1" fmla="*/ 5569 h 5568"/>
                  <a:gd name="connsiteX2" fmla="*/ 741 w 795"/>
                  <a:gd name="connsiteY2" fmla="*/ 82 h 5568"/>
                  <a:gd name="connsiteX3" fmla="*/ 768 w 795"/>
                  <a:gd name="connsiteY3" fmla="*/ 0 h 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5" h="5568">
                    <a:moveTo>
                      <a:pt x="768" y="0"/>
                    </a:moveTo>
                    <a:cubicBezTo>
                      <a:pt x="-274" y="1701"/>
                      <a:pt x="-247" y="3813"/>
                      <a:pt x="796" y="5569"/>
                    </a:cubicBezTo>
                    <a:cubicBezTo>
                      <a:pt x="796" y="3731"/>
                      <a:pt x="741" y="1920"/>
                      <a:pt x="741" y="82"/>
                    </a:cubicBezTo>
                    <a:cubicBezTo>
                      <a:pt x="768" y="55"/>
                      <a:pt x="768" y="27"/>
                      <a:pt x="768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0" name="任意多边形: 形状 4779">
                <a:extLst>
                  <a:ext uri="{FF2B5EF4-FFF2-40B4-BE49-F238E27FC236}">
                    <a16:creationId xmlns:a16="http://schemas.microsoft.com/office/drawing/2014/main" id="{BF92D588-2D90-500C-87BA-49872E74B14D}"/>
                  </a:ext>
                </a:extLst>
              </p:cNvPr>
              <p:cNvSpPr/>
              <p:nvPr/>
            </p:nvSpPr>
            <p:spPr>
              <a:xfrm>
                <a:off x="8521346" y="3199527"/>
                <a:ext cx="45015" cy="49103"/>
              </a:xfrm>
              <a:custGeom>
                <a:avLst/>
                <a:gdLst>
                  <a:gd name="connsiteX0" fmla="*/ 9601 w 45015"/>
                  <a:gd name="connsiteY0" fmla="*/ 25512 h 49103"/>
                  <a:gd name="connsiteX1" fmla="*/ 35936 w 45015"/>
                  <a:gd name="connsiteY1" fmla="*/ 49103 h 49103"/>
                  <a:gd name="connsiteX2" fmla="*/ 45016 w 45015"/>
                  <a:gd name="connsiteY2" fmla="*/ 41724 h 49103"/>
                  <a:gd name="connsiteX3" fmla="*/ 17255 w 45015"/>
                  <a:gd name="connsiteY3" fmla="*/ 17282 h 49103"/>
                  <a:gd name="connsiteX4" fmla="*/ 0 w 45015"/>
                  <a:gd name="connsiteY4" fmla="*/ 0 h 49103"/>
                  <a:gd name="connsiteX5" fmla="*/ 329 w 45015"/>
                  <a:gd name="connsiteY5" fmla="*/ 16404 h 49103"/>
                  <a:gd name="connsiteX6" fmla="*/ 9601 w 45015"/>
                  <a:gd name="connsiteY6" fmla="*/ 25512 h 49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015" h="49103">
                    <a:moveTo>
                      <a:pt x="9601" y="25512"/>
                    </a:moveTo>
                    <a:cubicBezTo>
                      <a:pt x="18160" y="33577"/>
                      <a:pt x="27103" y="41313"/>
                      <a:pt x="35936" y="49103"/>
                    </a:cubicBezTo>
                    <a:cubicBezTo>
                      <a:pt x="38953" y="46634"/>
                      <a:pt x="41998" y="44193"/>
                      <a:pt x="45016" y="41724"/>
                    </a:cubicBezTo>
                    <a:cubicBezTo>
                      <a:pt x="35717" y="33632"/>
                      <a:pt x="26280" y="25622"/>
                      <a:pt x="17255" y="17282"/>
                    </a:cubicBezTo>
                    <a:cubicBezTo>
                      <a:pt x="11247" y="11741"/>
                      <a:pt x="5459" y="5980"/>
                      <a:pt x="0" y="0"/>
                    </a:cubicBezTo>
                    <a:cubicBezTo>
                      <a:pt x="27" y="5459"/>
                      <a:pt x="165" y="10945"/>
                      <a:pt x="329" y="16404"/>
                    </a:cubicBezTo>
                    <a:cubicBezTo>
                      <a:pt x="3347" y="19504"/>
                      <a:pt x="6446" y="22522"/>
                      <a:pt x="9601" y="2551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1" name="任意多边形: 形状 4780">
                <a:extLst>
                  <a:ext uri="{FF2B5EF4-FFF2-40B4-BE49-F238E27FC236}">
                    <a16:creationId xmlns:a16="http://schemas.microsoft.com/office/drawing/2014/main" id="{BE728C0F-915C-9949-CE3A-44A381AF62AF}"/>
                  </a:ext>
                </a:extLst>
              </p:cNvPr>
              <p:cNvSpPr/>
              <p:nvPr/>
            </p:nvSpPr>
            <p:spPr>
              <a:xfrm>
                <a:off x="8566005" y="3248877"/>
                <a:ext cx="39118" cy="40818"/>
              </a:xfrm>
              <a:custGeom>
                <a:avLst/>
                <a:gdLst>
                  <a:gd name="connsiteX0" fmla="*/ 34427 w 39118"/>
                  <a:gd name="connsiteY0" fmla="*/ 40819 h 40818"/>
                  <a:gd name="connsiteX1" fmla="*/ 39118 w 39118"/>
                  <a:gd name="connsiteY1" fmla="*/ 29215 h 40818"/>
                  <a:gd name="connsiteX2" fmla="*/ 21918 w 39118"/>
                  <a:gd name="connsiteY2" fmla="*/ 11878 h 40818"/>
                  <a:gd name="connsiteX3" fmla="*/ 9053 w 39118"/>
                  <a:gd name="connsiteY3" fmla="*/ 0 h 40818"/>
                  <a:gd name="connsiteX4" fmla="*/ 0 w 39118"/>
                  <a:gd name="connsiteY4" fmla="*/ 7516 h 40818"/>
                  <a:gd name="connsiteX5" fmla="*/ 13689 w 39118"/>
                  <a:gd name="connsiteY5" fmla="*/ 20300 h 40818"/>
                  <a:gd name="connsiteX6" fmla="*/ 34427 w 39118"/>
                  <a:gd name="connsiteY6" fmla="*/ 40819 h 40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118" h="40818">
                    <a:moveTo>
                      <a:pt x="34427" y="40819"/>
                    </a:moveTo>
                    <a:cubicBezTo>
                      <a:pt x="35991" y="36951"/>
                      <a:pt x="37554" y="33083"/>
                      <a:pt x="39118" y="29215"/>
                    </a:cubicBezTo>
                    <a:cubicBezTo>
                      <a:pt x="33412" y="23400"/>
                      <a:pt x="27706" y="17584"/>
                      <a:pt x="21918" y="11878"/>
                    </a:cubicBezTo>
                    <a:cubicBezTo>
                      <a:pt x="17749" y="7846"/>
                      <a:pt x="13442" y="3895"/>
                      <a:pt x="9053" y="0"/>
                    </a:cubicBezTo>
                    <a:cubicBezTo>
                      <a:pt x="6035" y="2496"/>
                      <a:pt x="3018" y="5020"/>
                      <a:pt x="0" y="7516"/>
                    </a:cubicBezTo>
                    <a:cubicBezTo>
                      <a:pt x="4663" y="11714"/>
                      <a:pt x="9245" y="15938"/>
                      <a:pt x="13689" y="20300"/>
                    </a:cubicBezTo>
                    <a:cubicBezTo>
                      <a:pt x="20656" y="27048"/>
                      <a:pt x="27569" y="33906"/>
                      <a:pt x="34427" y="4081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2" name="任意多边形: 形状 4781">
                <a:extLst>
                  <a:ext uri="{FF2B5EF4-FFF2-40B4-BE49-F238E27FC236}">
                    <a16:creationId xmlns:a16="http://schemas.microsoft.com/office/drawing/2014/main" id="{2EA5C8D0-27CD-696E-5EC8-7DAC2B0FE9E4}"/>
                  </a:ext>
                </a:extLst>
              </p:cNvPr>
              <p:cNvSpPr/>
              <p:nvPr/>
            </p:nvSpPr>
            <p:spPr>
              <a:xfrm>
                <a:off x="8510401" y="3195301"/>
                <a:ext cx="11274" cy="20630"/>
              </a:xfrm>
              <a:custGeom>
                <a:avLst/>
                <a:gdLst>
                  <a:gd name="connsiteX0" fmla="*/ 11275 w 11274"/>
                  <a:gd name="connsiteY0" fmla="*/ 20631 h 20630"/>
                  <a:gd name="connsiteX1" fmla="*/ 10945 w 11274"/>
                  <a:gd name="connsiteY1" fmla="*/ 4226 h 20630"/>
                  <a:gd name="connsiteX2" fmla="*/ 8723 w 11274"/>
                  <a:gd name="connsiteY2" fmla="*/ 1867 h 20630"/>
                  <a:gd name="connsiteX3" fmla="*/ 1015 w 11274"/>
                  <a:gd name="connsiteY3" fmla="*/ 1346 h 20630"/>
                  <a:gd name="connsiteX4" fmla="*/ 0 w 11274"/>
                  <a:gd name="connsiteY4" fmla="*/ 2663 h 20630"/>
                  <a:gd name="connsiteX5" fmla="*/ 0 w 11274"/>
                  <a:gd name="connsiteY5" fmla="*/ 2718 h 20630"/>
                  <a:gd name="connsiteX6" fmla="*/ 55 w 11274"/>
                  <a:gd name="connsiteY6" fmla="*/ 8204 h 20630"/>
                  <a:gd name="connsiteX7" fmla="*/ 521 w 11274"/>
                  <a:gd name="connsiteY7" fmla="*/ 9027 h 20630"/>
                  <a:gd name="connsiteX8" fmla="*/ 11275 w 11274"/>
                  <a:gd name="connsiteY8" fmla="*/ 20631 h 20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74" h="20630">
                    <a:moveTo>
                      <a:pt x="11275" y="20631"/>
                    </a:moveTo>
                    <a:cubicBezTo>
                      <a:pt x="11137" y="15172"/>
                      <a:pt x="11000" y="9685"/>
                      <a:pt x="10945" y="4226"/>
                    </a:cubicBezTo>
                    <a:cubicBezTo>
                      <a:pt x="10232" y="3431"/>
                      <a:pt x="9437" y="2690"/>
                      <a:pt x="8723" y="1867"/>
                    </a:cubicBezTo>
                    <a:cubicBezTo>
                      <a:pt x="6748" y="-410"/>
                      <a:pt x="3292" y="-629"/>
                      <a:pt x="1015" y="1346"/>
                    </a:cubicBezTo>
                    <a:cubicBezTo>
                      <a:pt x="576" y="1730"/>
                      <a:pt x="274" y="2196"/>
                      <a:pt x="0" y="2663"/>
                    </a:cubicBezTo>
                    <a:cubicBezTo>
                      <a:pt x="0" y="2690"/>
                      <a:pt x="0" y="2718"/>
                      <a:pt x="0" y="2718"/>
                    </a:cubicBezTo>
                    <a:cubicBezTo>
                      <a:pt x="0" y="4556"/>
                      <a:pt x="55" y="6366"/>
                      <a:pt x="55" y="8204"/>
                    </a:cubicBezTo>
                    <a:cubicBezTo>
                      <a:pt x="219" y="8478"/>
                      <a:pt x="302" y="8780"/>
                      <a:pt x="521" y="9027"/>
                    </a:cubicBezTo>
                    <a:cubicBezTo>
                      <a:pt x="3950" y="13032"/>
                      <a:pt x="7571" y="16872"/>
                      <a:pt x="11275" y="2063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3" name="任意多边形: 形状 4782">
                <a:extLst>
                  <a:ext uri="{FF2B5EF4-FFF2-40B4-BE49-F238E27FC236}">
                    <a16:creationId xmlns:a16="http://schemas.microsoft.com/office/drawing/2014/main" id="{8695DA50-8524-96F0-5B94-B2A397DF1627}"/>
                  </a:ext>
                </a:extLst>
              </p:cNvPr>
              <p:cNvSpPr/>
              <p:nvPr/>
            </p:nvSpPr>
            <p:spPr>
              <a:xfrm>
                <a:off x="8557309" y="3241278"/>
                <a:ext cx="17748" cy="15114"/>
              </a:xfrm>
              <a:custGeom>
                <a:avLst/>
                <a:gdLst>
                  <a:gd name="connsiteX0" fmla="*/ 8696 w 17748"/>
                  <a:gd name="connsiteY0" fmla="*/ 15115 h 15114"/>
                  <a:gd name="connsiteX1" fmla="*/ 17749 w 17748"/>
                  <a:gd name="connsiteY1" fmla="*/ 7599 h 15114"/>
                  <a:gd name="connsiteX2" fmla="*/ 9080 w 17748"/>
                  <a:gd name="connsiteY2" fmla="*/ 0 h 15114"/>
                  <a:gd name="connsiteX3" fmla="*/ 0 w 17748"/>
                  <a:gd name="connsiteY3" fmla="*/ 7379 h 15114"/>
                  <a:gd name="connsiteX4" fmla="*/ 8696 w 17748"/>
                  <a:gd name="connsiteY4" fmla="*/ 15115 h 1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48" h="15114">
                    <a:moveTo>
                      <a:pt x="8696" y="15115"/>
                    </a:moveTo>
                    <a:cubicBezTo>
                      <a:pt x="11714" y="12619"/>
                      <a:pt x="14731" y="10095"/>
                      <a:pt x="17749" y="7599"/>
                    </a:cubicBezTo>
                    <a:cubicBezTo>
                      <a:pt x="14896" y="5047"/>
                      <a:pt x="11988" y="2524"/>
                      <a:pt x="9080" y="0"/>
                    </a:cubicBezTo>
                    <a:cubicBezTo>
                      <a:pt x="6063" y="2469"/>
                      <a:pt x="3017" y="4910"/>
                      <a:pt x="0" y="7379"/>
                    </a:cubicBezTo>
                    <a:cubicBezTo>
                      <a:pt x="2908" y="9930"/>
                      <a:pt x="5816" y="12509"/>
                      <a:pt x="8696" y="15115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4" name="任意多边形: 形状 4783">
                <a:extLst>
                  <a:ext uri="{FF2B5EF4-FFF2-40B4-BE49-F238E27FC236}">
                    <a16:creationId xmlns:a16="http://schemas.microsoft.com/office/drawing/2014/main" id="{F98BDFAE-693E-617C-D40A-DF9D8E220643}"/>
                  </a:ext>
                </a:extLst>
              </p:cNvPr>
              <p:cNvSpPr/>
              <p:nvPr/>
            </p:nvSpPr>
            <p:spPr>
              <a:xfrm>
                <a:off x="8600433" y="3278065"/>
                <a:ext cx="13496" cy="20601"/>
              </a:xfrm>
              <a:custGeom>
                <a:avLst/>
                <a:gdLst>
                  <a:gd name="connsiteX0" fmla="*/ 0 w 13496"/>
                  <a:gd name="connsiteY0" fmla="*/ 11631 h 20601"/>
                  <a:gd name="connsiteX1" fmla="*/ 8860 w 13496"/>
                  <a:gd name="connsiteY1" fmla="*/ 20601 h 20601"/>
                  <a:gd name="connsiteX2" fmla="*/ 13496 w 13496"/>
                  <a:gd name="connsiteY2" fmla="*/ 9053 h 20601"/>
                  <a:gd name="connsiteX3" fmla="*/ 4691 w 13496"/>
                  <a:gd name="connsiteY3" fmla="*/ 0 h 20601"/>
                  <a:gd name="connsiteX4" fmla="*/ 0 w 13496"/>
                  <a:gd name="connsiteY4" fmla="*/ 11631 h 20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96" h="20601">
                    <a:moveTo>
                      <a:pt x="0" y="11631"/>
                    </a:moveTo>
                    <a:cubicBezTo>
                      <a:pt x="2963" y="14621"/>
                      <a:pt x="5898" y="17611"/>
                      <a:pt x="8860" y="20601"/>
                    </a:cubicBezTo>
                    <a:cubicBezTo>
                      <a:pt x="10424" y="16761"/>
                      <a:pt x="11933" y="12921"/>
                      <a:pt x="13496" y="9053"/>
                    </a:cubicBezTo>
                    <a:cubicBezTo>
                      <a:pt x="10561" y="6035"/>
                      <a:pt x="7653" y="3017"/>
                      <a:pt x="4691" y="0"/>
                    </a:cubicBezTo>
                    <a:cubicBezTo>
                      <a:pt x="3127" y="3895"/>
                      <a:pt x="1563" y="7763"/>
                      <a:pt x="0" y="1163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5" name="任意多边形: 形状 4784">
                <a:extLst>
                  <a:ext uri="{FF2B5EF4-FFF2-40B4-BE49-F238E27FC236}">
                    <a16:creationId xmlns:a16="http://schemas.microsoft.com/office/drawing/2014/main" id="{C1641BC9-9E47-E282-5B1B-C5D0D8561E64}"/>
                  </a:ext>
                </a:extLst>
              </p:cNvPr>
              <p:cNvSpPr/>
              <p:nvPr/>
            </p:nvSpPr>
            <p:spPr>
              <a:xfrm>
                <a:off x="8680507" y="3368151"/>
                <a:ext cx="12343" cy="9271"/>
              </a:xfrm>
              <a:custGeom>
                <a:avLst/>
                <a:gdLst>
                  <a:gd name="connsiteX0" fmla="*/ 8806 w 12343"/>
                  <a:gd name="connsiteY0" fmla="*/ 2222 h 9271"/>
                  <a:gd name="connsiteX1" fmla="*/ 0 w 12343"/>
                  <a:gd name="connsiteY1" fmla="*/ 0 h 9271"/>
                  <a:gd name="connsiteX2" fmla="*/ 9354 w 12343"/>
                  <a:gd name="connsiteY2" fmla="*/ 8257 h 9271"/>
                  <a:gd name="connsiteX3" fmla="*/ 11576 w 12343"/>
                  <a:gd name="connsiteY3" fmla="*/ 9272 h 9271"/>
                  <a:gd name="connsiteX4" fmla="*/ 12180 w 12343"/>
                  <a:gd name="connsiteY4" fmla="*/ 8010 h 9271"/>
                  <a:gd name="connsiteX5" fmla="*/ 8806 w 12343"/>
                  <a:gd name="connsiteY5" fmla="*/ 2222 h 9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43" h="9271">
                    <a:moveTo>
                      <a:pt x="8806" y="2222"/>
                    </a:moveTo>
                    <a:cubicBezTo>
                      <a:pt x="5870" y="1426"/>
                      <a:pt x="2935" y="741"/>
                      <a:pt x="0" y="0"/>
                    </a:cubicBezTo>
                    <a:cubicBezTo>
                      <a:pt x="3127" y="2770"/>
                      <a:pt x="6200" y="5569"/>
                      <a:pt x="9354" y="8257"/>
                    </a:cubicBezTo>
                    <a:cubicBezTo>
                      <a:pt x="10013" y="8833"/>
                      <a:pt x="10781" y="9107"/>
                      <a:pt x="11576" y="9272"/>
                    </a:cubicBezTo>
                    <a:cubicBezTo>
                      <a:pt x="11823" y="8888"/>
                      <a:pt x="12070" y="8476"/>
                      <a:pt x="12180" y="8010"/>
                    </a:cubicBezTo>
                    <a:cubicBezTo>
                      <a:pt x="12865" y="5459"/>
                      <a:pt x="11329" y="2880"/>
                      <a:pt x="8806" y="222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786" name="图形 291">
                <a:extLst>
                  <a:ext uri="{FF2B5EF4-FFF2-40B4-BE49-F238E27FC236}">
                    <a16:creationId xmlns:a16="http://schemas.microsoft.com/office/drawing/2014/main" id="{27A99C39-5F2E-1A54-C17B-9E1C3524BE9D}"/>
                  </a:ext>
                </a:extLst>
              </p:cNvPr>
              <p:cNvGrpSpPr/>
              <p:nvPr/>
            </p:nvGrpSpPr>
            <p:grpSpPr>
              <a:xfrm>
                <a:off x="8444145" y="3180883"/>
                <a:ext cx="253577" cy="258710"/>
                <a:chOff x="8444145" y="3180883"/>
                <a:chExt cx="253577" cy="258710"/>
              </a:xfrm>
              <a:solidFill>
                <a:srgbClr val="055A74"/>
              </a:solidFill>
            </p:grpSpPr>
            <p:sp>
              <p:nvSpPr>
                <p:cNvPr id="4787" name="任意多边形: 形状 4786">
                  <a:extLst>
                    <a:ext uri="{FF2B5EF4-FFF2-40B4-BE49-F238E27FC236}">
                      <a16:creationId xmlns:a16="http://schemas.microsoft.com/office/drawing/2014/main" id="{C61C87C4-7292-61CC-81AF-829FD822B5B6}"/>
                    </a:ext>
                  </a:extLst>
                </p:cNvPr>
                <p:cNvSpPr/>
                <p:nvPr/>
              </p:nvSpPr>
              <p:spPr>
                <a:xfrm>
                  <a:off x="8510386" y="3192641"/>
                  <a:ext cx="32504" cy="246405"/>
                </a:xfrm>
                <a:custGeom>
                  <a:avLst/>
                  <a:gdLst>
                    <a:gd name="connsiteX0" fmla="*/ 15 w 32504"/>
                    <a:gd name="connsiteY0" fmla="*/ 5405 h 246405"/>
                    <a:gd name="connsiteX1" fmla="*/ 4541 w 32504"/>
                    <a:gd name="connsiteY1" fmla="*/ 100786 h 246405"/>
                    <a:gd name="connsiteX2" fmla="*/ 11125 w 32504"/>
                    <a:gd name="connsiteY2" fmla="*/ 157570 h 246405"/>
                    <a:gd name="connsiteX3" fmla="*/ 23057 w 32504"/>
                    <a:gd name="connsiteY3" fmla="*/ 242253 h 246405"/>
                    <a:gd name="connsiteX4" fmla="*/ 28352 w 32504"/>
                    <a:gd name="connsiteY4" fmla="*/ 246368 h 246405"/>
                    <a:gd name="connsiteX5" fmla="*/ 32467 w 32504"/>
                    <a:gd name="connsiteY5" fmla="*/ 241073 h 246405"/>
                    <a:gd name="connsiteX6" fmla="*/ 22372 w 32504"/>
                    <a:gd name="connsiteY6" fmla="*/ 156199 h 246405"/>
                    <a:gd name="connsiteX7" fmla="*/ 16282 w 32504"/>
                    <a:gd name="connsiteY7" fmla="*/ 99716 h 246405"/>
                    <a:gd name="connsiteX8" fmla="*/ 10933 w 32504"/>
                    <a:gd name="connsiteY8" fmla="*/ 5460 h 246405"/>
                    <a:gd name="connsiteX9" fmla="*/ 5474 w 32504"/>
                    <a:gd name="connsiteY9" fmla="*/ 1 h 246405"/>
                    <a:gd name="connsiteX10" fmla="*/ 15 w 32504"/>
                    <a:gd name="connsiteY10" fmla="*/ 5405 h 2464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504" h="246405">
                      <a:moveTo>
                        <a:pt x="15" y="5405"/>
                      </a:moveTo>
                      <a:cubicBezTo>
                        <a:pt x="-177" y="37254"/>
                        <a:pt x="1523" y="69075"/>
                        <a:pt x="4541" y="100786"/>
                      </a:cubicBezTo>
                      <a:cubicBezTo>
                        <a:pt x="6351" y="119742"/>
                        <a:pt x="8628" y="138670"/>
                        <a:pt x="11125" y="157570"/>
                      </a:cubicBezTo>
                      <a:cubicBezTo>
                        <a:pt x="14855" y="185853"/>
                        <a:pt x="19162" y="214053"/>
                        <a:pt x="23057" y="242253"/>
                      </a:cubicBezTo>
                      <a:cubicBezTo>
                        <a:pt x="23387" y="244859"/>
                        <a:pt x="25773" y="246697"/>
                        <a:pt x="28352" y="246368"/>
                      </a:cubicBezTo>
                      <a:cubicBezTo>
                        <a:pt x="30958" y="246039"/>
                        <a:pt x="32796" y="243652"/>
                        <a:pt x="32467" y="241073"/>
                      </a:cubicBezTo>
                      <a:cubicBezTo>
                        <a:pt x="29202" y="212818"/>
                        <a:pt x="25691" y="184509"/>
                        <a:pt x="22372" y="156199"/>
                      </a:cubicBezTo>
                      <a:cubicBezTo>
                        <a:pt x="20177" y="137380"/>
                        <a:pt x="18092" y="118562"/>
                        <a:pt x="16282" y="99716"/>
                      </a:cubicBezTo>
                      <a:cubicBezTo>
                        <a:pt x="13264" y="68361"/>
                        <a:pt x="11042" y="36952"/>
                        <a:pt x="10933" y="5460"/>
                      </a:cubicBezTo>
                      <a:cubicBezTo>
                        <a:pt x="10933" y="2442"/>
                        <a:pt x="8491" y="1"/>
                        <a:pt x="5474" y="1"/>
                      </a:cubicBezTo>
                      <a:cubicBezTo>
                        <a:pt x="2483" y="-54"/>
                        <a:pt x="15" y="2387"/>
                        <a:pt x="15" y="5405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88" name="任意多边形: 形状 4787">
                  <a:extLst>
                    <a:ext uri="{FF2B5EF4-FFF2-40B4-BE49-F238E27FC236}">
                      <a16:creationId xmlns:a16="http://schemas.microsoft.com/office/drawing/2014/main" id="{A550A2E7-F5CE-2BC7-C5AD-A43A57B6FCCE}"/>
                    </a:ext>
                  </a:extLst>
                </p:cNvPr>
                <p:cNvSpPr/>
                <p:nvPr/>
              </p:nvSpPr>
              <p:spPr>
                <a:xfrm>
                  <a:off x="8446068" y="3183940"/>
                  <a:ext cx="200181" cy="154835"/>
                </a:xfrm>
                <a:custGeom>
                  <a:avLst/>
                  <a:gdLst>
                    <a:gd name="connsiteX0" fmla="*/ 8289 w 200181"/>
                    <a:gd name="connsiteY0" fmla="*/ 154063 h 154835"/>
                    <a:gd name="connsiteX1" fmla="*/ 68173 w 200181"/>
                    <a:gd name="connsiteY1" fmla="*/ 113656 h 154835"/>
                    <a:gd name="connsiteX2" fmla="*/ 133571 w 200181"/>
                    <a:gd name="connsiteY2" fmla="*/ 61151 h 154835"/>
                    <a:gd name="connsiteX3" fmla="*/ 198283 w 200181"/>
                    <a:gd name="connsiteY3" fmla="*/ 8537 h 154835"/>
                    <a:gd name="connsiteX4" fmla="*/ 199243 w 200181"/>
                    <a:gd name="connsiteY4" fmla="*/ 1898 h 154835"/>
                    <a:gd name="connsiteX5" fmla="*/ 192605 w 200181"/>
                    <a:gd name="connsiteY5" fmla="*/ 938 h 154835"/>
                    <a:gd name="connsiteX6" fmla="*/ 126384 w 200181"/>
                    <a:gd name="connsiteY6" fmla="*/ 52400 h 154835"/>
                    <a:gd name="connsiteX7" fmla="*/ 61123 w 200181"/>
                    <a:gd name="connsiteY7" fmla="*/ 104329 h 154835"/>
                    <a:gd name="connsiteX8" fmla="*/ 2638 w 200181"/>
                    <a:gd name="connsiteY8" fmla="*/ 144709 h 154835"/>
                    <a:gd name="connsiteX9" fmla="*/ 772 w 200181"/>
                    <a:gd name="connsiteY9" fmla="*/ 152198 h 154835"/>
                    <a:gd name="connsiteX10" fmla="*/ 8289 w 200181"/>
                    <a:gd name="connsiteY10" fmla="*/ 154063 h 154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0181" h="154835">
                      <a:moveTo>
                        <a:pt x="8289" y="154063"/>
                      </a:moveTo>
                      <a:cubicBezTo>
                        <a:pt x="29192" y="141637"/>
                        <a:pt x="49025" y="128031"/>
                        <a:pt x="68173" y="113656"/>
                      </a:cubicBezTo>
                      <a:cubicBezTo>
                        <a:pt x="90557" y="96840"/>
                        <a:pt x="112092" y="79037"/>
                        <a:pt x="133571" y="61151"/>
                      </a:cubicBezTo>
                      <a:cubicBezTo>
                        <a:pt x="154886" y="43403"/>
                        <a:pt x="176090" y="25490"/>
                        <a:pt x="198283" y="8537"/>
                      </a:cubicBezTo>
                      <a:cubicBezTo>
                        <a:pt x="200368" y="6973"/>
                        <a:pt x="200807" y="4011"/>
                        <a:pt x="199243" y="1898"/>
                      </a:cubicBezTo>
                      <a:cubicBezTo>
                        <a:pt x="197679" y="-187"/>
                        <a:pt x="194717" y="-625"/>
                        <a:pt x="192605" y="938"/>
                      </a:cubicBezTo>
                      <a:cubicBezTo>
                        <a:pt x="169918" y="17480"/>
                        <a:pt x="148055" y="34844"/>
                        <a:pt x="126384" y="52400"/>
                      </a:cubicBezTo>
                      <a:cubicBezTo>
                        <a:pt x="104795" y="69902"/>
                        <a:pt x="83315" y="87541"/>
                        <a:pt x="61123" y="104329"/>
                      </a:cubicBezTo>
                      <a:cubicBezTo>
                        <a:pt x="42332" y="118539"/>
                        <a:pt x="23075" y="132282"/>
                        <a:pt x="2638" y="144709"/>
                      </a:cubicBezTo>
                      <a:cubicBezTo>
                        <a:pt x="59" y="146273"/>
                        <a:pt x="-764" y="149619"/>
                        <a:pt x="772" y="152198"/>
                      </a:cubicBezTo>
                      <a:cubicBezTo>
                        <a:pt x="2364" y="154777"/>
                        <a:pt x="5710" y="155600"/>
                        <a:pt x="8289" y="154063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89" name="任意多边形: 形状 4788">
                  <a:extLst>
                    <a:ext uri="{FF2B5EF4-FFF2-40B4-BE49-F238E27FC236}">
                      <a16:creationId xmlns:a16="http://schemas.microsoft.com/office/drawing/2014/main" id="{3CB27B0F-AD94-6E9B-AF91-3D8EB45DCBFC}"/>
                    </a:ext>
                  </a:extLst>
                </p:cNvPr>
                <p:cNvSpPr/>
                <p:nvPr/>
              </p:nvSpPr>
              <p:spPr>
                <a:xfrm>
                  <a:off x="8537001" y="3180883"/>
                  <a:ext cx="117781" cy="258710"/>
                </a:xfrm>
                <a:custGeom>
                  <a:avLst/>
                  <a:gdLst>
                    <a:gd name="connsiteX0" fmla="*/ 107323 w 117781"/>
                    <a:gd name="connsiteY0" fmla="*/ 3200 h 258710"/>
                    <a:gd name="connsiteX1" fmla="*/ 89520 w 117781"/>
                    <a:gd name="connsiteY1" fmla="*/ 43991 h 258710"/>
                    <a:gd name="connsiteX2" fmla="*/ 50594 w 117781"/>
                    <a:gd name="connsiteY2" fmla="*/ 139619 h 258710"/>
                    <a:gd name="connsiteX3" fmla="*/ 14466 w 117781"/>
                    <a:gd name="connsiteY3" fmla="*/ 217773 h 258710"/>
                    <a:gd name="connsiteX4" fmla="*/ 311 w 117781"/>
                    <a:gd name="connsiteY4" fmla="*/ 252282 h 258710"/>
                    <a:gd name="connsiteX5" fmla="*/ 3082 w 117781"/>
                    <a:gd name="connsiteY5" fmla="*/ 258400 h 258710"/>
                    <a:gd name="connsiteX6" fmla="*/ 9199 w 117781"/>
                    <a:gd name="connsiteY6" fmla="*/ 255629 h 258710"/>
                    <a:gd name="connsiteX7" fmla="*/ 23793 w 117781"/>
                    <a:gd name="connsiteY7" fmla="*/ 222052 h 258710"/>
                    <a:gd name="connsiteX8" fmla="*/ 61292 w 117781"/>
                    <a:gd name="connsiteY8" fmla="*/ 144228 h 258710"/>
                    <a:gd name="connsiteX9" fmla="*/ 105650 w 117781"/>
                    <a:gd name="connsiteY9" fmla="*/ 34692 h 258710"/>
                    <a:gd name="connsiteX10" fmla="*/ 117281 w 117781"/>
                    <a:gd name="connsiteY10" fmla="*/ 7726 h 258710"/>
                    <a:gd name="connsiteX11" fmla="*/ 114593 w 117781"/>
                    <a:gd name="connsiteY11" fmla="*/ 484 h 258710"/>
                    <a:gd name="connsiteX12" fmla="*/ 107323 w 117781"/>
                    <a:gd name="connsiteY12" fmla="*/ 3200 h 258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7781" h="258710">
                      <a:moveTo>
                        <a:pt x="107323" y="3200"/>
                      </a:moveTo>
                      <a:cubicBezTo>
                        <a:pt x="101096" y="16669"/>
                        <a:pt x="95198" y="30275"/>
                        <a:pt x="89520" y="43991"/>
                      </a:cubicBezTo>
                      <a:cubicBezTo>
                        <a:pt x="76380" y="75785"/>
                        <a:pt x="64255" y="108072"/>
                        <a:pt x="50594" y="139619"/>
                      </a:cubicBezTo>
                      <a:cubicBezTo>
                        <a:pt x="39374" y="166173"/>
                        <a:pt x="26207" y="191575"/>
                        <a:pt x="14466" y="217773"/>
                      </a:cubicBezTo>
                      <a:cubicBezTo>
                        <a:pt x="9391" y="229075"/>
                        <a:pt x="4618" y="240541"/>
                        <a:pt x="311" y="252282"/>
                      </a:cubicBezTo>
                      <a:cubicBezTo>
                        <a:pt x="-622" y="254724"/>
                        <a:pt x="613" y="257467"/>
                        <a:pt x="3082" y="258400"/>
                      </a:cubicBezTo>
                      <a:cubicBezTo>
                        <a:pt x="5523" y="259332"/>
                        <a:pt x="8266" y="258098"/>
                        <a:pt x="9199" y="255629"/>
                      </a:cubicBezTo>
                      <a:cubicBezTo>
                        <a:pt x="13643" y="244190"/>
                        <a:pt x="18608" y="233052"/>
                        <a:pt x="23793" y="222052"/>
                      </a:cubicBezTo>
                      <a:cubicBezTo>
                        <a:pt x="36055" y="195992"/>
                        <a:pt x="49579" y="170699"/>
                        <a:pt x="61292" y="144228"/>
                      </a:cubicBezTo>
                      <a:cubicBezTo>
                        <a:pt x="76846" y="108072"/>
                        <a:pt x="90480" y="71039"/>
                        <a:pt x="105650" y="34692"/>
                      </a:cubicBezTo>
                      <a:cubicBezTo>
                        <a:pt x="109408" y="25666"/>
                        <a:pt x="113276" y="16641"/>
                        <a:pt x="117281" y="7726"/>
                      </a:cubicBezTo>
                      <a:cubicBezTo>
                        <a:pt x="118543" y="4983"/>
                        <a:pt x="117336" y="1746"/>
                        <a:pt x="114593" y="484"/>
                      </a:cubicBezTo>
                      <a:cubicBezTo>
                        <a:pt x="111822" y="-751"/>
                        <a:pt x="108585" y="456"/>
                        <a:pt x="107323" y="320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90" name="任意多边形: 形状 4789">
                  <a:extLst>
                    <a:ext uri="{FF2B5EF4-FFF2-40B4-BE49-F238E27FC236}">
                      <a16:creationId xmlns:a16="http://schemas.microsoft.com/office/drawing/2014/main" id="{2A30D355-89AD-F3C5-26FE-EA4385E68115}"/>
                    </a:ext>
                  </a:extLst>
                </p:cNvPr>
                <p:cNvSpPr/>
                <p:nvPr/>
              </p:nvSpPr>
              <p:spPr>
                <a:xfrm>
                  <a:off x="8444145" y="3329427"/>
                  <a:ext cx="248721" cy="50261"/>
                </a:xfrm>
                <a:custGeom>
                  <a:avLst/>
                  <a:gdLst>
                    <a:gd name="connsiteX0" fmla="*/ 4205 w 248721"/>
                    <a:gd name="connsiteY0" fmla="*/ 10799 h 50261"/>
                    <a:gd name="connsiteX1" fmla="*/ 51992 w 248721"/>
                    <a:gd name="connsiteY1" fmla="*/ 20620 h 50261"/>
                    <a:gd name="connsiteX2" fmla="*/ 128883 w 248721"/>
                    <a:gd name="connsiteY2" fmla="*/ 31400 h 50261"/>
                    <a:gd name="connsiteX3" fmla="*/ 242781 w 248721"/>
                    <a:gd name="connsiteY3" fmla="*/ 50109 h 50261"/>
                    <a:gd name="connsiteX4" fmla="*/ 248569 w 248721"/>
                    <a:gd name="connsiteY4" fmla="*/ 46708 h 50261"/>
                    <a:gd name="connsiteX5" fmla="*/ 245168 w 248721"/>
                    <a:gd name="connsiteY5" fmla="*/ 40919 h 50261"/>
                    <a:gd name="connsiteX6" fmla="*/ 173598 w 248721"/>
                    <a:gd name="connsiteY6" fmla="*/ 26024 h 50261"/>
                    <a:gd name="connsiteX7" fmla="*/ 106362 w 248721"/>
                    <a:gd name="connsiteY7" fmla="*/ 16669 h 50261"/>
                    <a:gd name="connsiteX8" fmla="*/ 6729 w 248721"/>
                    <a:gd name="connsiteY8" fmla="*/ 155 h 50261"/>
                    <a:gd name="connsiteX9" fmla="*/ 145 w 248721"/>
                    <a:gd name="connsiteY9" fmla="*/ 4188 h 50261"/>
                    <a:gd name="connsiteX10" fmla="*/ 4205 w 248721"/>
                    <a:gd name="connsiteY10" fmla="*/ 10799 h 50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48721" h="50261">
                      <a:moveTo>
                        <a:pt x="4205" y="10799"/>
                      </a:moveTo>
                      <a:cubicBezTo>
                        <a:pt x="20006" y="14694"/>
                        <a:pt x="35944" y="17904"/>
                        <a:pt x="51992" y="20620"/>
                      </a:cubicBezTo>
                      <a:cubicBezTo>
                        <a:pt x="77476" y="24927"/>
                        <a:pt x="103180" y="28218"/>
                        <a:pt x="128883" y="31400"/>
                      </a:cubicBezTo>
                      <a:cubicBezTo>
                        <a:pt x="167206" y="36174"/>
                        <a:pt x="205501" y="40810"/>
                        <a:pt x="242781" y="50109"/>
                      </a:cubicBezTo>
                      <a:cubicBezTo>
                        <a:pt x="245305" y="50767"/>
                        <a:pt x="247911" y="49231"/>
                        <a:pt x="248569" y="46708"/>
                      </a:cubicBezTo>
                      <a:cubicBezTo>
                        <a:pt x="249228" y="44184"/>
                        <a:pt x="247692" y="41578"/>
                        <a:pt x="245168" y="40919"/>
                      </a:cubicBezTo>
                      <a:cubicBezTo>
                        <a:pt x="221659" y="34528"/>
                        <a:pt x="197738" y="29837"/>
                        <a:pt x="173598" y="26024"/>
                      </a:cubicBezTo>
                      <a:cubicBezTo>
                        <a:pt x="151296" y="22485"/>
                        <a:pt x="128829" y="19605"/>
                        <a:pt x="106362" y="16669"/>
                      </a:cubicBezTo>
                      <a:cubicBezTo>
                        <a:pt x="72895" y="12335"/>
                        <a:pt x="39455" y="7891"/>
                        <a:pt x="6729" y="155"/>
                      </a:cubicBezTo>
                      <a:cubicBezTo>
                        <a:pt x="3794" y="-558"/>
                        <a:pt x="858" y="1253"/>
                        <a:pt x="145" y="4188"/>
                      </a:cubicBezTo>
                      <a:cubicBezTo>
                        <a:pt x="-541" y="7151"/>
                        <a:pt x="1270" y="10113"/>
                        <a:pt x="4205" y="1079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91" name="任意多边形: 形状 4790">
                  <a:extLst>
                    <a:ext uri="{FF2B5EF4-FFF2-40B4-BE49-F238E27FC236}">
                      <a16:creationId xmlns:a16="http://schemas.microsoft.com/office/drawing/2014/main" id="{51755317-82E8-7014-8C75-A0C76F720E22}"/>
                    </a:ext>
                  </a:extLst>
                </p:cNvPr>
                <p:cNvSpPr/>
                <p:nvPr/>
              </p:nvSpPr>
              <p:spPr>
                <a:xfrm>
                  <a:off x="8509573" y="3195301"/>
                  <a:ext cx="188148" cy="182275"/>
                </a:xfrm>
                <a:custGeom>
                  <a:avLst/>
                  <a:gdLst>
                    <a:gd name="connsiteX0" fmla="*/ 1349 w 188148"/>
                    <a:gd name="connsiteY0" fmla="*/ 9054 h 182275"/>
                    <a:gd name="connsiteX1" fmla="*/ 21374 w 188148"/>
                    <a:gd name="connsiteY1" fmla="*/ 29738 h 182275"/>
                    <a:gd name="connsiteX2" fmla="*/ 70093 w 188148"/>
                    <a:gd name="connsiteY2" fmla="*/ 73876 h 182275"/>
                    <a:gd name="connsiteX3" fmla="*/ 146025 w 188148"/>
                    <a:gd name="connsiteY3" fmla="*/ 149890 h 182275"/>
                    <a:gd name="connsiteX4" fmla="*/ 180287 w 188148"/>
                    <a:gd name="connsiteY4" fmla="*/ 181108 h 182275"/>
                    <a:gd name="connsiteX5" fmla="*/ 186981 w 188148"/>
                    <a:gd name="connsiteY5" fmla="*/ 180642 h 182275"/>
                    <a:gd name="connsiteX6" fmla="*/ 186514 w 188148"/>
                    <a:gd name="connsiteY6" fmla="*/ 173948 h 182275"/>
                    <a:gd name="connsiteX7" fmla="*/ 153404 w 188148"/>
                    <a:gd name="connsiteY7" fmla="*/ 142374 h 182275"/>
                    <a:gd name="connsiteX8" fmla="*/ 78323 w 188148"/>
                    <a:gd name="connsiteY8" fmla="*/ 65427 h 182275"/>
                    <a:gd name="connsiteX9" fmla="*/ 29027 w 188148"/>
                    <a:gd name="connsiteY9" fmla="*/ 21508 h 182275"/>
                    <a:gd name="connsiteX10" fmla="*/ 9551 w 188148"/>
                    <a:gd name="connsiteY10" fmla="*/ 1867 h 182275"/>
                    <a:gd name="connsiteX11" fmla="*/ 1842 w 188148"/>
                    <a:gd name="connsiteY11" fmla="*/ 1346 h 182275"/>
                    <a:gd name="connsiteX12" fmla="*/ 1349 w 188148"/>
                    <a:gd name="connsiteY12" fmla="*/ 9054 h 182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8148" h="182275">
                      <a:moveTo>
                        <a:pt x="1349" y="9054"/>
                      </a:moveTo>
                      <a:cubicBezTo>
                        <a:pt x="7603" y="16296"/>
                        <a:pt x="14351" y="23127"/>
                        <a:pt x="21374" y="29738"/>
                      </a:cubicBezTo>
                      <a:cubicBezTo>
                        <a:pt x="37312" y="44743"/>
                        <a:pt x="54594" y="58652"/>
                        <a:pt x="70093" y="73876"/>
                      </a:cubicBezTo>
                      <a:cubicBezTo>
                        <a:pt x="95797" y="98647"/>
                        <a:pt x="120266" y="124982"/>
                        <a:pt x="146025" y="149890"/>
                      </a:cubicBezTo>
                      <a:cubicBezTo>
                        <a:pt x="157135" y="160644"/>
                        <a:pt x="168519" y="171095"/>
                        <a:pt x="180287" y="181108"/>
                      </a:cubicBezTo>
                      <a:cubicBezTo>
                        <a:pt x="182263" y="182836"/>
                        <a:pt x="185253" y="182617"/>
                        <a:pt x="186981" y="180642"/>
                      </a:cubicBezTo>
                      <a:cubicBezTo>
                        <a:pt x="188709" y="178667"/>
                        <a:pt x="188490" y="175676"/>
                        <a:pt x="186514" y="173948"/>
                      </a:cubicBezTo>
                      <a:cubicBezTo>
                        <a:pt x="175130" y="163798"/>
                        <a:pt x="164185" y="153155"/>
                        <a:pt x="153404" y="142374"/>
                      </a:cubicBezTo>
                      <a:cubicBezTo>
                        <a:pt x="128057" y="117027"/>
                        <a:pt x="103752" y="90527"/>
                        <a:pt x="78323" y="65427"/>
                      </a:cubicBezTo>
                      <a:cubicBezTo>
                        <a:pt x="62632" y="50257"/>
                        <a:pt x="45185" y="36431"/>
                        <a:pt x="29027" y="21508"/>
                      </a:cubicBezTo>
                      <a:cubicBezTo>
                        <a:pt x="22224" y="15227"/>
                        <a:pt x="15641" y="8753"/>
                        <a:pt x="9551" y="1867"/>
                      </a:cubicBezTo>
                      <a:cubicBezTo>
                        <a:pt x="7576" y="-410"/>
                        <a:pt x="4119" y="-629"/>
                        <a:pt x="1842" y="1346"/>
                      </a:cubicBezTo>
                      <a:cubicBezTo>
                        <a:pt x="-407" y="3348"/>
                        <a:pt x="-627" y="6805"/>
                        <a:pt x="1349" y="9054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792" name="文本框 4791">
            <a:extLst>
              <a:ext uri="{FF2B5EF4-FFF2-40B4-BE49-F238E27FC236}">
                <a16:creationId xmlns:a16="http://schemas.microsoft.com/office/drawing/2014/main" id="{39FDE9DA-0862-F293-71C3-751B3ABF8F69}"/>
              </a:ext>
            </a:extLst>
          </p:cNvPr>
          <p:cNvSpPr txBox="1"/>
          <p:nvPr/>
        </p:nvSpPr>
        <p:spPr>
          <a:xfrm>
            <a:off x="3879850" y="463089"/>
            <a:ext cx="4432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i="0" dirty="0">
                <a:solidFill>
                  <a:srgbClr val="333333"/>
                </a:solidFill>
                <a:effectLst/>
                <a:latin typeface="-apple-system"/>
              </a:rPr>
              <a:t>家校同心 成就未来</a:t>
            </a:r>
            <a:endParaRPr lang="zh-CN" altLang="en-US" dirty="0"/>
          </a:p>
        </p:txBody>
      </p:sp>
      <p:grpSp>
        <p:nvGrpSpPr>
          <p:cNvPr id="4793" name="组合 4792">
            <a:extLst>
              <a:ext uri="{FF2B5EF4-FFF2-40B4-BE49-F238E27FC236}">
                <a16:creationId xmlns:a16="http://schemas.microsoft.com/office/drawing/2014/main" id="{C6B83539-710F-722D-647C-B6DCAB990765}"/>
              </a:ext>
            </a:extLst>
          </p:cNvPr>
          <p:cNvGrpSpPr/>
          <p:nvPr/>
        </p:nvGrpSpPr>
        <p:grpSpPr>
          <a:xfrm>
            <a:off x="2787984" y="2824504"/>
            <a:ext cx="6584216" cy="592847"/>
            <a:chOff x="2787984" y="2950700"/>
            <a:chExt cx="6584216" cy="592847"/>
          </a:xfrm>
        </p:grpSpPr>
        <p:sp>
          <p:nvSpPr>
            <p:cNvPr id="4794" name="矩形: 圆角 4793">
              <a:extLst>
                <a:ext uri="{FF2B5EF4-FFF2-40B4-BE49-F238E27FC236}">
                  <a16:creationId xmlns:a16="http://schemas.microsoft.com/office/drawing/2014/main" id="{6C85DBA8-A75C-E211-A561-00F65CD4D6B7}"/>
                </a:ext>
              </a:extLst>
            </p:cNvPr>
            <p:cNvSpPr/>
            <p:nvPr/>
          </p:nvSpPr>
          <p:spPr>
            <a:xfrm>
              <a:off x="2787984" y="2950700"/>
              <a:ext cx="6584216" cy="592847"/>
            </a:xfrm>
            <a:prstGeom prst="roundRect">
              <a:avLst>
                <a:gd name="adj" fmla="val 50000"/>
              </a:avLst>
            </a:prstGeom>
            <a:solidFill>
              <a:srgbClr val="1FAD8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95" name="文本框 4794">
              <a:extLst>
                <a:ext uri="{FF2B5EF4-FFF2-40B4-BE49-F238E27FC236}">
                  <a16:creationId xmlns:a16="http://schemas.microsoft.com/office/drawing/2014/main" id="{58DD1AA9-1591-8794-E776-34138F069B47}"/>
                </a:ext>
              </a:extLst>
            </p:cNvPr>
            <p:cNvSpPr txBox="1"/>
            <p:nvPr/>
          </p:nvSpPr>
          <p:spPr>
            <a:xfrm>
              <a:off x="3879850" y="3047653"/>
              <a:ext cx="4432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</a:rPr>
                <a:t>XX</a:t>
              </a:r>
              <a:r>
                <a:rPr lang="zh-CN" altLang="en-US" dirty="0">
                  <a:solidFill>
                    <a:schemeClr val="bg1"/>
                  </a:solidFill>
                </a:rPr>
                <a:t>第二中学新学期家长会</a:t>
              </a:r>
              <a:r>
                <a:rPr lang="en-US" altLang="zh-CN" dirty="0">
                  <a:solidFill>
                    <a:schemeClr val="bg1"/>
                  </a:solidFill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</a:rPr>
                <a:t>模板</a:t>
              </a:r>
            </a:p>
          </p:txBody>
        </p:sp>
      </p:grpSp>
      <p:grpSp>
        <p:nvGrpSpPr>
          <p:cNvPr id="4796" name="组合 4795">
            <a:extLst>
              <a:ext uri="{FF2B5EF4-FFF2-40B4-BE49-F238E27FC236}">
                <a16:creationId xmlns:a16="http://schemas.microsoft.com/office/drawing/2014/main" id="{3C26A3C2-3F52-05BD-384F-4CBBA4F5C233}"/>
              </a:ext>
            </a:extLst>
          </p:cNvPr>
          <p:cNvGrpSpPr/>
          <p:nvPr/>
        </p:nvGrpSpPr>
        <p:grpSpPr>
          <a:xfrm>
            <a:off x="3728098" y="3842122"/>
            <a:ext cx="4746416" cy="315056"/>
            <a:chOff x="1253246" y="4118390"/>
            <a:chExt cx="4746416" cy="315056"/>
          </a:xfrm>
        </p:grpSpPr>
        <p:sp>
          <p:nvSpPr>
            <p:cNvPr id="4797" name="文本框 4796">
              <a:extLst>
                <a:ext uri="{FF2B5EF4-FFF2-40B4-BE49-F238E27FC236}">
                  <a16:creationId xmlns:a16="http://schemas.microsoft.com/office/drawing/2014/main" id="{5887C2A4-CC0C-692A-F10F-4FB28DE082AE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1FAD85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1FAD85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1FAD85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4798" name="iconfont-10019-4889788">
              <a:extLst>
                <a:ext uri="{FF2B5EF4-FFF2-40B4-BE49-F238E27FC236}">
                  <a16:creationId xmlns:a16="http://schemas.microsoft.com/office/drawing/2014/main" id="{8DB6186B-EEF7-30C2-FDB3-B7E6D399A049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99" name="文本框 4798">
              <a:extLst>
                <a:ext uri="{FF2B5EF4-FFF2-40B4-BE49-F238E27FC236}">
                  <a16:creationId xmlns:a16="http://schemas.microsoft.com/office/drawing/2014/main" id="{48FC5637-72A1-AF45-1887-FF664AB54A53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1FAD85"/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rgbClr val="1FAD85"/>
                  </a:solidFill>
                  <a:sym typeface="+mn-lt"/>
                </a:rPr>
                <a:t>2024.02.23</a:t>
              </a:r>
              <a:endParaRPr lang="zh-CN" altLang="en-US" sz="1400" dirty="0">
                <a:solidFill>
                  <a:srgbClr val="1FAD85"/>
                </a:solidFill>
                <a:sym typeface="+mn-lt"/>
              </a:endParaRPr>
            </a:p>
          </p:txBody>
        </p:sp>
        <p:sp>
          <p:nvSpPr>
            <p:cNvPr id="4800" name="iconfont-11899-5651509">
              <a:extLst>
                <a:ext uri="{FF2B5EF4-FFF2-40B4-BE49-F238E27FC236}">
                  <a16:creationId xmlns:a16="http://schemas.microsoft.com/office/drawing/2014/main" id="{D5732BC8-8A75-10B9-2AEB-F25D7D8DA4FA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7314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C839C2-8880-1A1F-46AF-7FAA96514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3" name="文本框 4222">
            <a:extLst>
              <a:ext uri="{FF2B5EF4-FFF2-40B4-BE49-F238E27FC236}">
                <a16:creationId xmlns:a16="http://schemas.microsoft.com/office/drawing/2014/main" id="{FFB209A9-F816-3EA0-9204-9D9E039CAE28}"/>
              </a:ext>
            </a:extLst>
          </p:cNvPr>
          <p:cNvSpPr txBox="1"/>
          <p:nvPr/>
        </p:nvSpPr>
        <p:spPr>
          <a:xfrm>
            <a:off x="4665725" y="196720"/>
            <a:ext cx="28527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AD85"/>
                </a:solidFill>
              </a:defRPr>
            </a:lvl1pPr>
          </a:lstStyle>
          <a:p>
            <a:r>
              <a:rPr lang="zh-CN" altLang="en-US" b="1" dirty="0"/>
              <a:t>教育理念与方针</a:t>
            </a:r>
          </a:p>
        </p:txBody>
      </p:sp>
      <p:sp>
        <p:nvSpPr>
          <p:cNvPr id="3" name="矩形: 圆角 2" descr="D:\51PPT模板网\51pptmoban.com\图片.jpg">
            <a:extLst>
              <a:ext uri="{FF2B5EF4-FFF2-40B4-BE49-F238E27FC236}">
                <a16:creationId xmlns:a16="http://schemas.microsoft.com/office/drawing/2014/main" id="{10E312E6-44C4-22A9-DF28-A5533529F294}"/>
              </a:ext>
            </a:extLst>
          </p:cNvPr>
          <p:cNvSpPr/>
          <p:nvPr/>
        </p:nvSpPr>
        <p:spPr>
          <a:xfrm>
            <a:off x="839788" y="1507231"/>
            <a:ext cx="5111071" cy="1921769"/>
          </a:xfrm>
          <a:prstGeom prst="roundRect">
            <a:avLst>
              <a:gd name="adj" fmla="val 6423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DBB03BFD-C4CA-2FFA-4F78-0A63B78C6A8D}"/>
              </a:ext>
            </a:extLst>
          </p:cNvPr>
          <p:cNvSpPr/>
          <p:nvPr/>
        </p:nvSpPr>
        <p:spPr>
          <a:xfrm>
            <a:off x="6241143" y="1507231"/>
            <a:ext cx="5111071" cy="1921769"/>
          </a:xfrm>
          <a:prstGeom prst="roundRect">
            <a:avLst>
              <a:gd name="adj" fmla="val 6423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7E368E5B-BFDE-EBF0-114B-04E381989D6F}"/>
              </a:ext>
            </a:extLst>
          </p:cNvPr>
          <p:cNvSpPr/>
          <p:nvPr/>
        </p:nvSpPr>
        <p:spPr>
          <a:xfrm>
            <a:off x="839788" y="3622771"/>
            <a:ext cx="5111071" cy="1921769"/>
          </a:xfrm>
          <a:prstGeom prst="roundRect">
            <a:avLst>
              <a:gd name="adj" fmla="val 6423"/>
            </a:avLst>
          </a:prstGeom>
          <a:solidFill>
            <a:srgbClr val="1FAD85"/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97989AFF-A849-1471-44D5-B6152C70B78B}"/>
              </a:ext>
            </a:extLst>
          </p:cNvPr>
          <p:cNvSpPr/>
          <p:nvPr/>
        </p:nvSpPr>
        <p:spPr>
          <a:xfrm>
            <a:off x="6241143" y="3622771"/>
            <a:ext cx="5111071" cy="1921769"/>
          </a:xfrm>
          <a:prstGeom prst="roundRect">
            <a:avLst>
              <a:gd name="adj" fmla="val 6423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618028C-2A01-BAFB-9216-113535DC52E9}"/>
              </a:ext>
            </a:extLst>
          </p:cNvPr>
          <p:cNvGrpSpPr/>
          <p:nvPr/>
        </p:nvGrpSpPr>
        <p:grpSpPr>
          <a:xfrm>
            <a:off x="7366397" y="2073033"/>
            <a:ext cx="2860561" cy="790163"/>
            <a:chOff x="-236459" y="1862260"/>
            <a:chExt cx="2019301" cy="55778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4D1C89-BC67-B8D6-0D7B-DF90237F44B6}"/>
                </a:ext>
              </a:extLst>
            </p:cNvPr>
            <p:cNvSpPr txBox="1"/>
            <p:nvPr/>
          </p:nvSpPr>
          <p:spPr>
            <a:xfrm>
              <a:off x="-232229" y="2044181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6077EAE-F87B-94A3-822B-C3840496777D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AF52535-84A9-F7B7-D4FF-1BB19C9B5DA0}"/>
              </a:ext>
            </a:extLst>
          </p:cNvPr>
          <p:cNvGrpSpPr/>
          <p:nvPr/>
        </p:nvGrpSpPr>
        <p:grpSpPr>
          <a:xfrm>
            <a:off x="1965042" y="4188573"/>
            <a:ext cx="2860561" cy="790163"/>
            <a:chOff x="-236459" y="1862260"/>
            <a:chExt cx="2019301" cy="55778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D142983-A7C3-4660-E30A-CB89C5465E4F}"/>
                </a:ext>
              </a:extLst>
            </p:cNvPr>
            <p:cNvSpPr txBox="1"/>
            <p:nvPr/>
          </p:nvSpPr>
          <p:spPr>
            <a:xfrm>
              <a:off x="-232229" y="2044181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7DB16A9-EFDA-8687-013D-BF4877B942F7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7036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A461B4-6F52-8731-BCC0-BDB59AB617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3" name="文本框 4222">
            <a:extLst>
              <a:ext uri="{FF2B5EF4-FFF2-40B4-BE49-F238E27FC236}">
                <a16:creationId xmlns:a16="http://schemas.microsoft.com/office/drawing/2014/main" id="{C10CA713-68C5-B547-63D4-0BBBD3022E19}"/>
              </a:ext>
            </a:extLst>
          </p:cNvPr>
          <p:cNvSpPr txBox="1"/>
          <p:nvPr/>
        </p:nvSpPr>
        <p:spPr>
          <a:xfrm>
            <a:off x="4665725" y="196720"/>
            <a:ext cx="28527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AD85"/>
                </a:solidFill>
              </a:defRPr>
            </a:lvl1pPr>
          </a:lstStyle>
          <a:p>
            <a:r>
              <a:rPr lang="zh-CN" altLang="en-US" b="1" dirty="0"/>
              <a:t>教育理念与方针</a:t>
            </a:r>
          </a:p>
        </p:txBody>
      </p:sp>
      <p:grpSp>
        <p:nvGrpSpPr>
          <p:cNvPr id="4252" name="组合 4251" descr="D:\51PPT模板网\51pptmoban.com\图片.jpg">
            <a:extLst>
              <a:ext uri="{FF2B5EF4-FFF2-40B4-BE49-F238E27FC236}">
                <a16:creationId xmlns:a16="http://schemas.microsoft.com/office/drawing/2014/main" id="{C4465F16-5354-647C-AE77-AEA196911F41}"/>
              </a:ext>
            </a:extLst>
          </p:cNvPr>
          <p:cNvGrpSpPr/>
          <p:nvPr/>
        </p:nvGrpSpPr>
        <p:grpSpPr>
          <a:xfrm>
            <a:off x="1341170" y="1502583"/>
            <a:ext cx="4725436" cy="4561136"/>
            <a:chOff x="1515707" y="1444526"/>
            <a:chExt cx="4390262" cy="4237616"/>
          </a:xfrm>
        </p:grpSpPr>
        <p:grpSp>
          <p:nvGrpSpPr>
            <p:cNvPr id="5" name="图形 2">
              <a:extLst>
                <a:ext uri="{FF2B5EF4-FFF2-40B4-BE49-F238E27FC236}">
                  <a16:creationId xmlns:a16="http://schemas.microsoft.com/office/drawing/2014/main" id="{7763335F-8E89-E2A2-3D86-90FB35B0568C}"/>
                </a:ext>
              </a:extLst>
            </p:cNvPr>
            <p:cNvGrpSpPr/>
            <p:nvPr/>
          </p:nvGrpSpPr>
          <p:grpSpPr>
            <a:xfrm>
              <a:off x="1537519" y="1544006"/>
              <a:ext cx="4320825" cy="3587210"/>
              <a:chOff x="1537519" y="1544006"/>
              <a:chExt cx="4320825" cy="3587210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BFB3913A-5585-83E3-EB49-E3329CA4AACF}"/>
                  </a:ext>
                </a:extLst>
              </p:cNvPr>
              <p:cNvSpPr/>
              <p:nvPr/>
            </p:nvSpPr>
            <p:spPr>
              <a:xfrm>
                <a:off x="4243667" y="2951706"/>
                <a:ext cx="388524" cy="2179510"/>
              </a:xfrm>
              <a:custGeom>
                <a:avLst/>
                <a:gdLst>
                  <a:gd name="connsiteX0" fmla="*/ 0 w 388524"/>
                  <a:gd name="connsiteY0" fmla="*/ 0 h 2179510"/>
                  <a:gd name="connsiteX1" fmla="*/ 388525 w 388524"/>
                  <a:gd name="connsiteY1" fmla="*/ 0 h 2179510"/>
                  <a:gd name="connsiteX2" fmla="*/ 388525 w 388524"/>
                  <a:gd name="connsiteY2" fmla="*/ 2179511 h 2179510"/>
                  <a:gd name="connsiteX3" fmla="*/ 0 w 388524"/>
                  <a:gd name="connsiteY3" fmla="*/ 2179511 h 2179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8524" h="2179510">
                    <a:moveTo>
                      <a:pt x="0" y="0"/>
                    </a:moveTo>
                    <a:lnTo>
                      <a:pt x="388525" y="0"/>
                    </a:lnTo>
                    <a:lnTo>
                      <a:pt x="388525" y="2179511"/>
                    </a:lnTo>
                    <a:lnTo>
                      <a:pt x="0" y="217951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B8739F63-28C3-3861-D2B6-7F406BC2F461}"/>
                  </a:ext>
                </a:extLst>
              </p:cNvPr>
              <p:cNvSpPr/>
              <p:nvPr/>
            </p:nvSpPr>
            <p:spPr>
              <a:xfrm>
                <a:off x="4629906" y="2951706"/>
                <a:ext cx="1228439" cy="2179510"/>
              </a:xfrm>
              <a:custGeom>
                <a:avLst/>
                <a:gdLst>
                  <a:gd name="connsiteX0" fmla="*/ 0 w 1228439"/>
                  <a:gd name="connsiteY0" fmla="*/ 0 h 2179510"/>
                  <a:gd name="connsiteX1" fmla="*/ 1228439 w 1228439"/>
                  <a:gd name="connsiteY1" fmla="*/ 0 h 2179510"/>
                  <a:gd name="connsiteX2" fmla="*/ 1228439 w 1228439"/>
                  <a:gd name="connsiteY2" fmla="*/ 2179511 h 2179510"/>
                  <a:gd name="connsiteX3" fmla="*/ 0 w 1228439"/>
                  <a:gd name="connsiteY3" fmla="*/ 2179511 h 2179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439" h="2179510">
                    <a:moveTo>
                      <a:pt x="0" y="0"/>
                    </a:moveTo>
                    <a:lnTo>
                      <a:pt x="1228439" y="0"/>
                    </a:lnTo>
                    <a:lnTo>
                      <a:pt x="1228439" y="2179511"/>
                    </a:lnTo>
                    <a:lnTo>
                      <a:pt x="0" y="217951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42410F07-21F0-162F-AC2D-67A11C2E9E94}"/>
                  </a:ext>
                </a:extLst>
              </p:cNvPr>
              <p:cNvSpPr/>
              <p:nvPr/>
            </p:nvSpPr>
            <p:spPr>
              <a:xfrm>
                <a:off x="4729156" y="3019715"/>
                <a:ext cx="1070895" cy="951547"/>
              </a:xfrm>
              <a:custGeom>
                <a:avLst/>
                <a:gdLst>
                  <a:gd name="connsiteX0" fmla="*/ 0 w 1070895"/>
                  <a:gd name="connsiteY0" fmla="*/ 0 h 951547"/>
                  <a:gd name="connsiteX1" fmla="*/ 1070896 w 1070895"/>
                  <a:gd name="connsiteY1" fmla="*/ 0 h 951547"/>
                  <a:gd name="connsiteX2" fmla="*/ 1070896 w 1070895"/>
                  <a:gd name="connsiteY2" fmla="*/ 951547 h 951547"/>
                  <a:gd name="connsiteX3" fmla="*/ 0 w 1070895"/>
                  <a:gd name="connsiteY3" fmla="*/ 951547 h 95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0895" h="951547">
                    <a:moveTo>
                      <a:pt x="0" y="0"/>
                    </a:moveTo>
                    <a:lnTo>
                      <a:pt x="1070896" y="0"/>
                    </a:lnTo>
                    <a:lnTo>
                      <a:pt x="1070896" y="951547"/>
                    </a:lnTo>
                    <a:lnTo>
                      <a:pt x="0" y="951547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347255A-7DE0-AD31-9A9A-B6EDDD13F0FB}"/>
                  </a:ext>
                </a:extLst>
              </p:cNvPr>
              <p:cNvSpPr/>
              <p:nvPr/>
            </p:nvSpPr>
            <p:spPr>
              <a:xfrm>
                <a:off x="4729156" y="4072894"/>
                <a:ext cx="1070895" cy="951547"/>
              </a:xfrm>
              <a:custGeom>
                <a:avLst/>
                <a:gdLst>
                  <a:gd name="connsiteX0" fmla="*/ 0 w 1070895"/>
                  <a:gd name="connsiteY0" fmla="*/ 0 h 951547"/>
                  <a:gd name="connsiteX1" fmla="*/ 1070896 w 1070895"/>
                  <a:gd name="connsiteY1" fmla="*/ 0 h 951547"/>
                  <a:gd name="connsiteX2" fmla="*/ 1070896 w 1070895"/>
                  <a:gd name="connsiteY2" fmla="*/ 951548 h 951547"/>
                  <a:gd name="connsiteX3" fmla="*/ 0 w 1070895"/>
                  <a:gd name="connsiteY3" fmla="*/ 951548 h 95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0895" h="951547">
                    <a:moveTo>
                      <a:pt x="0" y="0"/>
                    </a:moveTo>
                    <a:lnTo>
                      <a:pt x="1070896" y="0"/>
                    </a:lnTo>
                    <a:lnTo>
                      <a:pt x="1070896" y="951548"/>
                    </a:lnTo>
                    <a:lnTo>
                      <a:pt x="0" y="95154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AB49FA43-EBCF-7FCA-0CAC-903A455F1CD4}"/>
                  </a:ext>
                </a:extLst>
              </p:cNvPr>
              <p:cNvSpPr/>
              <p:nvPr/>
            </p:nvSpPr>
            <p:spPr>
              <a:xfrm>
                <a:off x="4850029" y="3685417"/>
                <a:ext cx="834294" cy="271271"/>
              </a:xfrm>
              <a:custGeom>
                <a:avLst/>
                <a:gdLst>
                  <a:gd name="connsiteX0" fmla="*/ 0 w 834294"/>
                  <a:gd name="connsiteY0" fmla="*/ 0 h 271271"/>
                  <a:gd name="connsiteX1" fmla="*/ 0 w 834294"/>
                  <a:gd name="connsiteY1" fmla="*/ 271272 h 271271"/>
                  <a:gd name="connsiteX2" fmla="*/ 396716 w 834294"/>
                  <a:gd name="connsiteY2" fmla="*/ 271272 h 271271"/>
                  <a:gd name="connsiteX3" fmla="*/ 834295 w 834294"/>
                  <a:gd name="connsiteY3" fmla="*/ 271272 h 271271"/>
                  <a:gd name="connsiteX4" fmla="*/ 834295 w 834294"/>
                  <a:gd name="connsiteY4" fmla="*/ 0 h 271271"/>
                  <a:gd name="connsiteX5" fmla="*/ 0 w 834294"/>
                  <a:gd name="connsiteY5" fmla="*/ 0 h 271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4294" h="271271">
                    <a:moveTo>
                      <a:pt x="0" y="0"/>
                    </a:moveTo>
                    <a:lnTo>
                      <a:pt x="0" y="271272"/>
                    </a:lnTo>
                    <a:lnTo>
                      <a:pt x="396716" y="271272"/>
                    </a:lnTo>
                    <a:lnTo>
                      <a:pt x="834295" y="271272"/>
                    </a:lnTo>
                    <a:lnTo>
                      <a:pt x="83429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69F7318-D22A-84D1-2DE4-D99BB59D78A5}"/>
                  </a:ext>
                </a:extLst>
              </p:cNvPr>
              <p:cNvSpPr/>
              <p:nvPr/>
            </p:nvSpPr>
            <p:spPr>
              <a:xfrm>
                <a:off x="4815072" y="3609598"/>
                <a:ext cx="898398" cy="75819"/>
              </a:xfrm>
              <a:custGeom>
                <a:avLst/>
                <a:gdLst>
                  <a:gd name="connsiteX0" fmla="*/ 0 w 898398"/>
                  <a:gd name="connsiteY0" fmla="*/ 0 h 75819"/>
                  <a:gd name="connsiteX1" fmla="*/ 0 w 898398"/>
                  <a:gd name="connsiteY1" fmla="*/ 75819 h 75819"/>
                  <a:gd name="connsiteX2" fmla="*/ 898398 w 898398"/>
                  <a:gd name="connsiteY2" fmla="*/ 75819 h 75819"/>
                  <a:gd name="connsiteX3" fmla="*/ 898398 w 898398"/>
                  <a:gd name="connsiteY3" fmla="*/ 0 h 75819"/>
                  <a:gd name="connsiteX4" fmla="*/ 431673 w 898398"/>
                  <a:gd name="connsiteY4" fmla="*/ 0 h 75819"/>
                  <a:gd name="connsiteX5" fmla="*/ 0 w 898398"/>
                  <a:gd name="connsiteY5" fmla="*/ 0 h 7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8398" h="75819">
                    <a:moveTo>
                      <a:pt x="0" y="0"/>
                    </a:moveTo>
                    <a:lnTo>
                      <a:pt x="0" y="75819"/>
                    </a:lnTo>
                    <a:lnTo>
                      <a:pt x="898398" y="75819"/>
                    </a:lnTo>
                    <a:lnTo>
                      <a:pt x="898398" y="0"/>
                    </a:lnTo>
                    <a:lnTo>
                      <a:pt x="43167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004C2D98-A7B6-E55C-B0BD-3DDD7C4D417A}"/>
                  </a:ext>
                </a:extLst>
              </p:cNvPr>
              <p:cNvSpPr/>
              <p:nvPr/>
            </p:nvSpPr>
            <p:spPr>
              <a:xfrm>
                <a:off x="5246745" y="3609598"/>
                <a:ext cx="466725" cy="347091"/>
              </a:xfrm>
              <a:custGeom>
                <a:avLst/>
                <a:gdLst>
                  <a:gd name="connsiteX0" fmla="*/ 17526 w 466725"/>
                  <a:gd name="connsiteY0" fmla="*/ 347091 h 347091"/>
                  <a:gd name="connsiteX1" fmla="*/ 437579 w 466725"/>
                  <a:gd name="connsiteY1" fmla="*/ 347091 h 347091"/>
                  <a:gd name="connsiteX2" fmla="*/ 437579 w 466725"/>
                  <a:gd name="connsiteY2" fmla="*/ 75819 h 347091"/>
                  <a:gd name="connsiteX3" fmla="*/ 466725 w 466725"/>
                  <a:gd name="connsiteY3" fmla="*/ 75819 h 347091"/>
                  <a:gd name="connsiteX4" fmla="*/ 466725 w 466725"/>
                  <a:gd name="connsiteY4" fmla="*/ 0 h 347091"/>
                  <a:gd name="connsiteX5" fmla="*/ 0 w 466725"/>
                  <a:gd name="connsiteY5" fmla="*/ 0 h 347091"/>
                  <a:gd name="connsiteX6" fmla="*/ 0 w 466725"/>
                  <a:gd name="connsiteY6" fmla="*/ 68771 h 347091"/>
                  <a:gd name="connsiteX7" fmla="*/ 17526 w 466725"/>
                  <a:gd name="connsiteY7" fmla="*/ 347091 h 347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6725" h="347091">
                    <a:moveTo>
                      <a:pt x="17526" y="347091"/>
                    </a:moveTo>
                    <a:lnTo>
                      <a:pt x="437579" y="347091"/>
                    </a:lnTo>
                    <a:lnTo>
                      <a:pt x="437579" y="75819"/>
                    </a:lnTo>
                    <a:lnTo>
                      <a:pt x="466725" y="75819"/>
                    </a:lnTo>
                    <a:lnTo>
                      <a:pt x="466725" y="0"/>
                    </a:lnTo>
                    <a:lnTo>
                      <a:pt x="0" y="0"/>
                    </a:lnTo>
                    <a:lnTo>
                      <a:pt x="0" y="68771"/>
                    </a:lnTo>
                    <a:lnTo>
                      <a:pt x="17526" y="34709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7732582F-2E47-8007-F9D3-64025938D143}"/>
                  </a:ext>
                </a:extLst>
              </p:cNvPr>
              <p:cNvSpPr/>
              <p:nvPr/>
            </p:nvSpPr>
            <p:spPr>
              <a:xfrm>
                <a:off x="4966710" y="3729137"/>
                <a:ext cx="169163" cy="40862"/>
              </a:xfrm>
              <a:custGeom>
                <a:avLst/>
                <a:gdLst>
                  <a:gd name="connsiteX0" fmla="*/ 0 w 169163"/>
                  <a:gd name="connsiteY0" fmla="*/ 0 h 40862"/>
                  <a:gd name="connsiteX1" fmla="*/ 169164 w 169163"/>
                  <a:gd name="connsiteY1" fmla="*/ 0 h 40862"/>
                  <a:gd name="connsiteX2" fmla="*/ 169164 w 169163"/>
                  <a:gd name="connsiteY2" fmla="*/ 40862 h 40862"/>
                  <a:gd name="connsiteX3" fmla="*/ 0 w 169163"/>
                  <a:gd name="connsiteY3" fmla="*/ 40862 h 40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163" h="40862">
                    <a:moveTo>
                      <a:pt x="0" y="0"/>
                    </a:moveTo>
                    <a:lnTo>
                      <a:pt x="169164" y="0"/>
                    </a:lnTo>
                    <a:lnTo>
                      <a:pt x="169164" y="40862"/>
                    </a:lnTo>
                    <a:lnTo>
                      <a:pt x="0" y="4086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0C617BCE-E821-9470-AC47-8B5567ED823B}"/>
                  </a:ext>
                </a:extLst>
              </p:cNvPr>
              <p:cNvSpPr/>
              <p:nvPr/>
            </p:nvSpPr>
            <p:spPr>
              <a:xfrm>
                <a:off x="4944898" y="3821053"/>
                <a:ext cx="217265" cy="86201"/>
              </a:xfrm>
              <a:custGeom>
                <a:avLst/>
                <a:gdLst>
                  <a:gd name="connsiteX0" fmla="*/ 0 w 217265"/>
                  <a:gd name="connsiteY0" fmla="*/ 0 h 86201"/>
                  <a:gd name="connsiteX1" fmla="*/ 217265 w 217265"/>
                  <a:gd name="connsiteY1" fmla="*/ 0 h 86201"/>
                  <a:gd name="connsiteX2" fmla="*/ 217265 w 217265"/>
                  <a:gd name="connsiteY2" fmla="*/ 86201 h 86201"/>
                  <a:gd name="connsiteX3" fmla="*/ 0 w 217265"/>
                  <a:gd name="connsiteY3" fmla="*/ 86201 h 86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265" h="86201">
                    <a:moveTo>
                      <a:pt x="0" y="0"/>
                    </a:moveTo>
                    <a:lnTo>
                      <a:pt x="217265" y="0"/>
                    </a:lnTo>
                    <a:lnTo>
                      <a:pt x="217265" y="86201"/>
                    </a:lnTo>
                    <a:lnTo>
                      <a:pt x="0" y="8620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C43AA49E-7A9F-3BB0-4911-767017DEEE7E}"/>
                  </a:ext>
                </a:extLst>
              </p:cNvPr>
              <p:cNvSpPr/>
              <p:nvPr/>
            </p:nvSpPr>
            <p:spPr>
              <a:xfrm>
                <a:off x="4819548" y="3680559"/>
                <a:ext cx="901065" cy="8286"/>
              </a:xfrm>
              <a:custGeom>
                <a:avLst/>
                <a:gdLst>
                  <a:gd name="connsiteX0" fmla="*/ 901065 w 901065"/>
                  <a:gd name="connsiteY0" fmla="*/ 4096 h 8286"/>
                  <a:gd name="connsiteX1" fmla="*/ 450533 w 901065"/>
                  <a:gd name="connsiteY1" fmla="*/ 8287 h 8286"/>
                  <a:gd name="connsiteX2" fmla="*/ 0 w 901065"/>
                  <a:gd name="connsiteY2" fmla="*/ 4096 h 8286"/>
                  <a:gd name="connsiteX3" fmla="*/ 450533 w 901065"/>
                  <a:gd name="connsiteY3" fmla="*/ 0 h 8286"/>
                  <a:gd name="connsiteX4" fmla="*/ 901065 w 901065"/>
                  <a:gd name="connsiteY4" fmla="*/ 4096 h 8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1065" h="8286">
                    <a:moveTo>
                      <a:pt x="901065" y="4096"/>
                    </a:moveTo>
                    <a:cubicBezTo>
                      <a:pt x="901065" y="6382"/>
                      <a:pt x="699326" y="8287"/>
                      <a:pt x="450533" y="8287"/>
                    </a:cubicBezTo>
                    <a:cubicBezTo>
                      <a:pt x="201739" y="8287"/>
                      <a:pt x="0" y="6382"/>
                      <a:pt x="0" y="4096"/>
                    </a:cubicBezTo>
                    <a:cubicBezTo>
                      <a:pt x="0" y="1810"/>
                      <a:pt x="201644" y="0"/>
                      <a:pt x="450533" y="0"/>
                    </a:cubicBezTo>
                    <a:cubicBezTo>
                      <a:pt x="699421" y="0"/>
                      <a:pt x="901065" y="1810"/>
                      <a:pt x="901065" y="409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7C45036D-B7FA-A329-23B0-4AC46F8120E6}"/>
                  </a:ext>
                </a:extLst>
              </p:cNvPr>
              <p:cNvSpPr/>
              <p:nvPr/>
            </p:nvSpPr>
            <p:spPr>
              <a:xfrm>
                <a:off x="5271319" y="3686941"/>
                <a:ext cx="8286" cy="268700"/>
              </a:xfrm>
              <a:custGeom>
                <a:avLst/>
                <a:gdLst>
                  <a:gd name="connsiteX0" fmla="*/ 4191 w 8286"/>
                  <a:gd name="connsiteY0" fmla="*/ 268700 h 268700"/>
                  <a:gd name="connsiteX1" fmla="*/ 0 w 8286"/>
                  <a:gd name="connsiteY1" fmla="*/ 134398 h 268700"/>
                  <a:gd name="connsiteX2" fmla="*/ 4191 w 8286"/>
                  <a:gd name="connsiteY2" fmla="*/ 0 h 268700"/>
                  <a:gd name="connsiteX3" fmla="*/ 8287 w 8286"/>
                  <a:gd name="connsiteY3" fmla="*/ 134398 h 268700"/>
                  <a:gd name="connsiteX4" fmla="*/ 4191 w 8286"/>
                  <a:gd name="connsiteY4" fmla="*/ 268700 h 268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86" h="268700">
                    <a:moveTo>
                      <a:pt x="4191" y="268700"/>
                    </a:moveTo>
                    <a:cubicBezTo>
                      <a:pt x="1905" y="268700"/>
                      <a:pt x="0" y="208597"/>
                      <a:pt x="0" y="134398"/>
                    </a:cubicBezTo>
                    <a:cubicBezTo>
                      <a:pt x="0" y="60198"/>
                      <a:pt x="1905" y="0"/>
                      <a:pt x="4191" y="0"/>
                    </a:cubicBezTo>
                    <a:cubicBezTo>
                      <a:pt x="6477" y="0"/>
                      <a:pt x="8287" y="60198"/>
                      <a:pt x="8287" y="134398"/>
                    </a:cubicBezTo>
                    <a:cubicBezTo>
                      <a:pt x="8287" y="208597"/>
                      <a:pt x="6477" y="268700"/>
                      <a:pt x="4191" y="26870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88918EA6-AA79-DB02-C17A-D0B7A7C45044}"/>
                  </a:ext>
                </a:extLst>
              </p:cNvPr>
              <p:cNvSpPr/>
              <p:nvPr/>
            </p:nvSpPr>
            <p:spPr>
              <a:xfrm>
                <a:off x="4849933" y="4744502"/>
                <a:ext cx="834294" cy="271271"/>
              </a:xfrm>
              <a:custGeom>
                <a:avLst/>
                <a:gdLst>
                  <a:gd name="connsiteX0" fmla="*/ 0 w 834294"/>
                  <a:gd name="connsiteY0" fmla="*/ 0 h 271271"/>
                  <a:gd name="connsiteX1" fmla="*/ 0 w 834294"/>
                  <a:gd name="connsiteY1" fmla="*/ 271272 h 271271"/>
                  <a:gd name="connsiteX2" fmla="*/ 396716 w 834294"/>
                  <a:gd name="connsiteY2" fmla="*/ 271272 h 271271"/>
                  <a:gd name="connsiteX3" fmla="*/ 834295 w 834294"/>
                  <a:gd name="connsiteY3" fmla="*/ 271272 h 271271"/>
                  <a:gd name="connsiteX4" fmla="*/ 834295 w 834294"/>
                  <a:gd name="connsiteY4" fmla="*/ 0 h 271271"/>
                  <a:gd name="connsiteX5" fmla="*/ 0 w 834294"/>
                  <a:gd name="connsiteY5" fmla="*/ 0 h 271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4294" h="271271">
                    <a:moveTo>
                      <a:pt x="0" y="0"/>
                    </a:moveTo>
                    <a:lnTo>
                      <a:pt x="0" y="271272"/>
                    </a:lnTo>
                    <a:lnTo>
                      <a:pt x="396716" y="271272"/>
                    </a:lnTo>
                    <a:lnTo>
                      <a:pt x="834295" y="271272"/>
                    </a:lnTo>
                    <a:lnTo>
                      <a:pt x="83429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9961FD6F-E081-51C8-613B-492E0C20803C}"/>
                  </a:ext>
                </a:extLst>
              </p:cNvPr>
              <p:cNvSpPr/>
              <p:nvPr/>
            </p:nvSpPr>
            <p:spPr>
              <a:xfrm>
                <a:off x="4814881" y="4668682"/>
                <a:ext cx="898493" cy="75819"/>
              </a:xfrm>
              <a:custGeom>
                <a:avLst/>
                <a:gdLst>
                  <a:gd name="connsiteX0" fmla="*/ 0 w 898493"/>
                  <a:gd name="connsiteY0" fmla="*/ 0 h 75819"/>
                  <a:gd name="connsiteX1" fmla="*/ 0 w 898493"/>
                  <a:gd name="connsiteY1" fmla="*/ 75819 h 75819"/>
                  <a:gd name="connsiteX2" fmla="*/ 898493 w 898493"/>
                  <a:gd name="connsiteY2" fmla="*/ 75819 h 75819"/>
                  <a:gd name="connsiteX3" fmla="*/ 898493 w 898493"/>
                  <a:gd name="connsiteY3" fmla="*/ 0 h 75819"/>
                  <a:gd name="connsiteX4" fmla="*/ 431768 w 898493"/>
                  <a:gd name="connsiteY4" fmla="*/ 0 h 75819"/>
                  <a:gd name="connsiteX5" fmla="*/ 0 w 898493"/>
                  <a:gd name="connsiteY5" fmla="*/ 0 h 7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8493" h="75819">
                    <a:moveTo>
                      <a:pt x="0" y="0"/>
                    </a:moveTo>
                    <a:lnTo>
                      <a:pt x="0" y="75819"/>
                    </a:lnTo>
                    <a:lnTo>
                      <a:pt x="898493" y="75819"/>
                    </a:lnTo>
                    <a:lnTo>
                      <a:pt x="898493" y="0"/>
                    </a:lnTo>
                    <a:lnTo>
                      <a:pt x="43176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E57D8EE7-6F3C-BE3A-8507-16317744F1D1}"/>
                  </a:ext>
                </a:extLst>
              </p:cNvPr>
              <p:cNvSpPr/>
              <p:nvPr/>
            </p:nvSpPr>
            <p:spPr>
              <a:xfrm>
                <a:off x="5246649" y="4668682"/>
                <a:ext cx="466725" cy="347091"/>
              </a:xfrm>
              <a:custGeom>
                <a:avLst/>
                <a:gdLst>
                  <a:gd name="connsiteX0" fmla="*/ 17431 w 466725"/>
                  <a:gd name="connsiteY0" fmla="*/ 347091 h 347091"/>
                  <a:gd name="connsiteX1" fmla="*/ 437579 w 466725"/>
                  <a:gd name="connsiteY1" fmla="*/ 347091 h 347091"/>
                  <a:gd name="connsiteX2" fmla="*/ 437579 w 466725"/>
                  <a:gd name="connsiteY2" fmla="*/ 75819 h 347091"/>
                  <a:gd name="connsiteX3" fmla="*/ 466725 w 466725"/>
                  <a:gd name="connsiteY3" fmla="*/ 75819 h 347091"/>
                  <a:gd name="connsiteX4" fmla="*/ 466725 w 466725"/>
                  <a:gd name="connsiteY4" fmla="*/ 0 h 347091"/>
                  <a:gd name="connsiteX5" fmla="*/ 0 w 466725"/>
                  <a:gd name="connsiteY5" fmla="*/ 0 h 347091"/>
                  <a:gd name="connsiteX6" fmla="*/ 0 w 466725"/>
                  <a:gd name="connsiteY6" fmla="*/ 68866 h 347091"/>
                  <a:gd name="connsiteX7" fmla="*/ 17431 w 466725"/>
                  <a:gd name="connsiteY7" fmla="*/ 347091 h 347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6725" h="347091">
                    <a:moveTo>
                      <a:pt x="17431" y="347091"/>
                    </a:moveTo>
                    <a:lnTo>
                      <a:pt x="437579" y="347091"/>
                    </a:lnTo>
                    <a:lnTo>
                      <a:pt x="437579" y="75819"/>
                    </a:lnTo>
                    <a:lnTo>
                      <a:pt x="466725" y="75819"/>
                    </a:lnTo>
                    <a:lnTo>
                      <a:pt x="466725" y="0"/>
                    </a:lnTo>
                    <a:lnTo>
                      <a:pt x="0" y="0"/>
                    </a:lnTo>
                    <a:lnTo>
                      <a:pt x="0" y="68866"/>
                    </a:lnTo>
                    <a:lnTo>
                      <a:pt x="17431" y="34709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1623824C-79F6-6346-63A2-E56AE9AEB8AD}"/>
                  </a:ext>
                </a:extLst>
              </p:cNvPr>
              <p:cNvSpPr/>
              <p:nvPr/>
            </p:nvSpPr>
            <p:spPr>
              <a:xfrm>
                <a:off x="4966615" y="4788221"/>
                <a:ext cx="169163" cy="40862"/>
              </a:xfrm>
              <a:custGeom>
                <a:avLst/>
                <a:gdLst>
                  <a:gd name="connsiteX0" fmla="*/ 0 w 169163"/>
                  <a:gd name="connsiteY0" fmla="*/ 0 h 40862"/>
                  <a:gd name="connsiteX1" fmla="*/ 169164 w 169163"/>
                  <a:gd name="connsiteY1" fmla="*/ 0 h 40862"/>
                  <a:gd name="connsiteX2" fmla="*/ 169164 w 169163"/>
                  <a:gd name="connsiteY2" fmla="*/ 40862 h 40862"/>
                  <a:gd name="connsiteX3" fmla="*/ 0 w 169163"/>
                  <a:gd name="connsiteY3" fmla="*/ 40862 h 40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163" h="40862">
                    <a:moveTo>
                      <a:pt x="0" y="0"/>
                    </a:moveTo>
                    <a:lnTo>
                      <a:pt x="169164" y="0"/>
                    </a:lnTo>
                    <a:lnTo>
                      <a:pt x="169164" y="40862"/>
                    </a:lnTo>
                    <a:lnTo>
                      <a:pt x="0" y="4086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49693681-CC7E-06A1-818B-880BA432FF7C}"/>
                  </a:ext>
                </a:extLst>
              </p:cNvPr>
              <p:cNvSpPr/>
              <p:nvPr/>
            </p:nvSpPr>
            <p:spPr>
              <a:xfrm>
                <a:off x="4944802" y="4880138"/>
                <a:ext cx="217265" cy="86201"/>
              </a:xfrm>
              <a:custGeom>
                <a:avLst/>
                <a:gdLst>
                  <a:gd name="connsiteX0" fmla="*/ 0 w 217265"/>
                  <a:gd name="connsiteY0" fmla="*/ 0 h 86201"/>
                  <a:gd name="connsiteX1" fmla="*/ 217265 w 217265"/>
                  <a:gd name="connsiteY1" fmla="*/ 0 h 86201"/>
                  <a:gd name="connsiteX2" fmla="*/ 217265 w 217265"/>
                  <a:gd name="connsiteY2" fmla="*/ 86201 h 86201"/>
                  <a:gd name="connsiteX3" fmla="*/ 0 w 217265"/>
                  <a:gd name="connsiteY3" fmla="*/ 86201 h 86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265" h="86201">
                    <a:moveTo>
                      <a:pt x="0" y="0"/>
                    </a:moveTo>
                    <a:lnTo>
                      <a:pt x="217265" y="0"/>
                    </a:lnTo>
                    <a:lnTo>
                      <a:pt x="217265" y="86201"/>
                    </a:lnTo>
                    <a:lnTo>
                      <a:pt x="0" y="8620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436E610-1F71-6647-E6D5-135830653E6F}"/>
                  </a:ext>
                </a:extLst>
              </p:cNvPr>
              <p:cNvSpPr/>
              <p:nvPr/>
            </p:nvSpPr>
            <p:spPr>
              <a:xfrm>
                <a:off x="4819548" y="4739644"/>
                <a:ext cx="901065" cy="8286"/>
              </a:xfrm>
              <a:custGeom>
                <a:avLst/>
                <a:gdLst>
                  <a:gd name="connsiteX0" fmla="*/ 901065 w 901065"/>
                  <a:gd name="connsiteY0" fmla="*/ 4096 h 8286"/>
                  <a:gd name="connsiteX1" fmla="*/ 450533 w 901065"/>
                  <a:gd name="connsiteY1" fmla="*/ 8287 h 8286"/>
                  <a:gd name="connsiteX2" fmla="*/ 0 w 901065"/>
                  <a:gd name="connsiteY2" fmla="*/ 4096 h 8286"/>
                  <a:gd name="connsiteX3" fmla="*/ 450533 w 901065"/>
                  <a:gd name="connsiteY3" fmla="*/ 0 h 8286"/>
                  <a:gd name="connsiteX4" fmla="*/ 901065 w 901065"/>
                  <a:gd name="connsiteY4" fmla="*/ 4096 h 8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1065" h="8286">
                    <a:moveTo>
                      <a:pt x="901065" y="4096"/>
                    </a:moveTo>
                    <a:cubicBezTo>
                      <a:pt x="901065" y="6382"/>
                      <a:pt x="699326" y="8287"/>
                      <a:pt x="450533" y="8287"/>
                    </a:cubicBezTo>
                    <a:cubicBezTo>
                      <a:pt x="201739" y="8287"/>
                      <a:pt x="0" y="6382"/>
                      <a:pt x="0" y="4096"/>
                    </a:cubicBezTo>
                    <a:cubicBezTo>
                      <a:pt x="0" y="1810"/>
                      <a:pt x="201644" y="0"/>
                      <a:pt x="450533" y="0"/>
                    </a:cubicBezTo>
                    <a:cubicBezTo>
                      <a:pt x="699421" y="0"/>
                      <a:pt x="901065" y="1810"/>
                      <a:pt x="901065" y="409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0E54C70C-95CE-9AE3-63FE-062F6CBEB1D3}"/>
                  </a:ext>
                </a:extLst>
              </p:cNvPr>
              <p:cNvSpPr/>
              <p:nvPr/>
            </p:nvSpPr>
            <p:spPr>
              <a:xfrm>
                <a:off x="5271224" y="4746121"/>
                <a:ext cx="8286" cy="268700"/>
              </a:xfrm>
              <a:custGeom>
                <a:avLst/>
                <a:gdLst>
                  <a:gd name="connsiteX0" fmla="*/ 4191 w 8286"/>
                  <a:gd name="connsiteY0" fmla="*/ 268700 h 268700"/>
                  <a:gd name="connsiteX1" fmla="*/ 0 w 8286"/>
                  <a:gd name="connsiteY1" fmla="*/ 134303 h 268700"/>
                  <a:gd name="connsiteX2" fmla="*/ 4191 w 8286"/>
                  <a:gd name="connsiteY2" fmla="*/ 0 h 268700"/>
                  <a:gd name="connsiteX3" fmla="*/ 8287 w 8286"/>
                  <a:gd name="connsiteY3" fmla="*/ 134303 h 268700"/>
                  <a:gd name="connsiteX4" fmla="*/ 4191 w 8286"/>
                  <a:gd name="connsiteY4" fmla="*/ 268700 h 268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86" h="268700">
                    <a:moveTo>
                      <a:pt x="4191" y="268700"/>
                    </a:moveTo>
                    <a:cubicBezTo>
                      <a:pt x="1905" y="268700"/>
                      <a:pt x="0" y="208502"/>
                      <a:pt x="0" y="134303"/>
                    </a:cubicBezTo>
                    <a:cubicBezTo>
                      <a:pt x="0" y="60103"/>
                      <a:pt x="1905" y="0"/>
                      <a:pt x="4191" y="0"/>
                    </a:cubicBezTo>
                    <a:cubicBezTo>
                      <a:pt x="6477" y="0"/>
                      <a:pt x="8287" y="60103"/>
                      <a:pt x="8287" y="134303"/>
                    </a:cubicBezTo>
                    <a:cubicBezTo>
                      <a:pt x="8287" y="208502"/>
                      <a:pt x="6477" y="268700"/>
                      <a:pt x="4191" y="26870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397E5A0F-8CE3-5B0A-6DF5-A4B694ECE88B}"/>
                  </a:ext>
                </a:extLst>
              </p:cNvPr>
              <p:cNvSpPr/>
              <p:nvPr/>
            </p:nvSpPr>
            <p:spPr>
              <a:xfrm>
                <a:off x="4926990" y="3395095"/>
                <a:ext cx="659511" cy="214502"/>
              </a:xfrm>
              <a:custGeom>
                <a:avLst/>
                <a:gdLst>
                  <a:gd name="connsiteX0" fmla="*/ 0 w 659511"/>
                  <a:gd name="connsiteY0" fmla="*/ 0 h 214502"/>
                  <a:gd name="connsiteX1" fmla="*/ 0 w 659511"/>
                  <a:gd name="connsiteY1" fmla="*/ 214503 h 214502"/>
                  <a:gd name="connsiteX2" fmla="*/ 313563 w 659511"/>
                  <a:gd name="connsiteY2" fmla="*/ 214503 h 214502"/>
                  <a:gd name="connsiteX3" fmla="*/ 659511 w 659511"/>
                  <a:gd name="connsiteY3" fmla="*/ 214503 h 214502"/>
                  <a:gd name="connsiteX4" fmla="*/ 659511 w 659511"/>
                  <a:gd name="connsiteY4" fmla="*/ 0 h 214502"/>
                  <a:gd name="connsiteX5" fmla="*/ 0 w 659511"/>
                  <a:gd name="connsiteY5" fmla="*/ 0 h 2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9511" h="214502">
                    <a:moveTo>
                      <a:pt x="0" y="0"/>
                    </a:moveTo>
                    <a:lnTo>
                      <a:pt x="0" y="214503"/>
                    </a:lnTo>
                    <a:lnTo>
                      <a:pt x="313563" y="214503"/>
                    </a:lnTo>
                    <a:lnTo>
                      <a:pt x="659511" y="214503"/>
                    </a:lnTo>
                    <a:lnTo>
                      <a:pt x="65951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93A253AA-78B5-9B65-958B-28C3872178F8}"/>
                  </a:ext>
                </a:extLst>
              </p:cNvPr>
              <p:cNvSpPr/>
              <p:nvPr/>
            </p:nvSpPr>
            <p:spPr>
              <a:xfrm>
                <a:off x="4899273" y="3335183"/>
                <a:ext cx="710279" cy="59912"/>
              </a:xfrm>
              <a:custGeom>
                <a:avLst/>
                <a:gdLst>
                  <a:gd name="connsiteX0" fmla="*/ 0 w 710279"/>
                  <a:gd name="connsiteY0" fmla="*/ 0 h 59912"/>
                  <a:gd name="connsiteX1" fmla="*/ 0 w 710279"/>
                  <a:gd name="connsiteY1" fmla="*/ 59912 h 59912"/>
                  <a:gd name="connsiteX2" fmla="*/ 710279 w 710279"/>
                  <a:gd name="connsiteY2" fmla="*/ 59912 h 59912"/>
                  <a:gd name="connsiteX3" fmla="*/ 710279 w 710279"/>
                  <a:gd name="connsiteY3" fmla="*/ 0 h 59912"/>
                  <a:gd name="connsiteX4" fmla="*/ 341281 w 710279"/>
                  <a:gd name="connsiteY4" fmla="*/ 0 h 59912"/>
                  <a:gd name="connsiteX5" fmla="*/ 0 w 710279"/>
                  <a:gd name="connsiteY5" fmla="*/ 0 h 5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0279" h="59912">
                    <a:moveTo>
                      <a:pt x="0" y="0"/>
                    </a:moveTo>
                    <a:lnTo>
                      <a:pt x="0" y="59912"/>
                    </a:lnTo>
                    <a:lnTo>
                      <a:pt x="710279" y="59912"/>
                    </a:lnTo>
                    <a:lnTo>
                      <a:pt x="710279" y="0"/>
                    </a:lnTo>
                    <a:lnTo>
                      <a:pt x="34128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2AE46745-3BEA-2F45-3B3F-21059F35D21B}"/>
                  </a:ext>
                </a:extLst>
              </p:cNvPr>
              <p:cNvSpPr/>
              <p:nvPr/>
            </p:nvSpPr>
            <p:spPr>
              <a:xfrm>
                <a:off x="5240554" y="3335183"/>
                <a:ext cx="368998" cy="274415"/>
              </a:xfrm>
              <a:custGeom>
                <a:avLst/>
                <a:gdLst>
                  <a:gd name="connsiteX0" fmla="*/ 13906 w 368998"/>
                  <a:gd name="connsiteY0" fmla="*/ 274415 h 274415"/>
                  <a:gd name="connsiteX1" fmla="*/ 345948 w 368998"/>
                  <a:gd name="connsiteY1" fmla="*/ 274415 h 274415"/>
                  <a:gd name="connsiteX2" fmla="*/ 345948 w 368998"/>
                  <a:gd name="connsiteY2" fmla="*/ 59912 h 274415"/>
                  <a:gd name="connsiteX3" fmla="*/ 368998 w 368998"/>
                  <a:gd name="connsiteY3" fmla="*/ 59912 h 274415"/>
                  <a:gd name="connsiteX4" fmla="*/ 368998 w 368998"/>
                  <a:gd name="connsiteY4" fmla="*/ 0 h 274415"/>
                  <a:gd name="connsiteX5" fmla="*/ 0 w 368998"/>
                  <a:gd name="connsiteY5" fmla="*/ 0 h 274415"/>
                  <a:gd name="connsiteX6" fmla="*/ 0 w 368998"/>
                  <a:gd name="connsiteY6" fmla="*/ 54388 h 274415"/>
                  <a:gd name="connsiteX7" fmla="*/ 13906 w 368998"/>
                  <a:gd name="connsiteY7" fmla="*/ 274415 h 274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998" h="274415">
                    <a:moveTo>
                      <a:pt x="13906" y="274415"/>
                    </a:moveTo>
                    <a:lnTo>
                      <a:pt x="345948" y="274415"/>
                    </a:lnTo>
                    <a:lnTo>
                      <a:pt x="345948" y="59912"/>
                    </a:lnTo>
                    <a:lnTo>
                      <a:pt x="368998" y="59912"/>
                    </a:lnTo>
                    <a:lnTo>
                      <a:pt x="368998" y="0"/>
                    </a:lnTo>
                    <a:lnTo>
                      <a:pt x="0" y="0"/>
                    </a:lnTo>
                    <a:lnTo>
                      <a:pt x="0" y="54388"/>
                    </a:lnTo>
                    <a:lnTo>
                      <a:pt x="13906" y="274415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76E9E476-F52A-BC42-9096-B112B1E80A6D}"/>
                  </a:ext>
                </a:extLst>
              </p:cNvPr>
              <p:cNvSpPr/>
              <p:nvPr/>
            </p:nvSpPr>
            <p:spPr>
              <a:xfrm>
                <a:off x="5019193" y="3429671"/>
                <a:ext cx="133731" cy="32289"/>
              </a:xfrm>
              <a:custGeom>
                <a:avLst/>
                <a:gdLst>
                  <a:gd name="connsiteX0" fmla="*/ 0 w 133731"/>
                  <a:gd name="connsiteY0" fmla="*/ 0 h 32289"/>
                  <a:gd name="connsiteX1" fmla="*/ 133731 w 133731"/>
                  <a:gd name="connsiteY1" fmla="*/ 0 h 32289"/>
                  <a:gd name="connsiteX2" fmla="*/ 133731 w 133731"/>
                  <a:gd name="connsiteY2" fmla="*/ 32290 h 32289"/>
                  <a:gd name="connsiteX3" fmla="*/ 0 w 133731"/>
                  <a:gd name="connsiteY3" fmla="*/ 32290 h 32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731" h="32289">
                    <a:moveTo>
                      <a:pt x="0" y="0"/>
                    </a:moveTo>
                    <a:lnTo>
                      <a:pt x="133731" y="0"/>
                    </a:lnTo>
                    <a:lnTo>
                      <a:pt x="133731" y="32290"/>
                    </a:lnTo>
                    <a:lnTo>
                      <a:pt x="0" y="3229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ABFD1B80-2329-97AE-C15A-6720B3D32F18}"/>
                  </a:ext>
                </a:extLst>
              </p:cNvPr>
              <p:cNvSpPr/>
              <p:nvPr/>
            </p:nvSpPr>
            <p:spPr>
              <a:xfrm>
                <a:off x="5001952" y="3502346"/>
                <a:ext cx="171735" cy="68198"/>
              </a:xfrm>
              <a:custGeom>
                <a:avLst/>
                <a:gdLst>
                  <a:gd name="connsiteX0" fmla="*/ 0 w 171735"/>
                  <a:gd name="connsiteY0" fmla="*/ 0 h 68198"/>
                  <a:gd name="connsiteX1" fmla="*/ 171736 w 171735"/>
                  <a:gd name="connsiteY1" fmla="*/ 0 h 68198"/>
                  <a:gd name="connsiteX2" fmla="*/ 171736 w 171735"/>
                  <a:gd name="connsiteY2" fmla="*/ 68199 h 68198"/>
                  <a:gd name="connsiteX3" fmla="*/ 0 w 171735"/>
                  <a:gd name="connsiteY3" fmla="*/ 68199 h 6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735" h="68198">
                    <a:moveTo>
                      <a:pt x="0" y="0"/>
                    </a:moveTo>
                    <a:lnTo>
                      <a:pt x="171736" y="0"/>
                    </a:lnTo>
                    <a:lnTo>
                      <a:pt x="171736" y="68199"/>
                    </a:lnTo>
                    <a:lnTo>
                      <a:pt x="0" y="6819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5EF78C42-937D-F0F8-4BA4-6918948F1234}"/>
                  </a:ext>
                </a:extLst>
              </p:cNvPr>
              <p:cNvSpPr/>
              <p:nvPr/>
            </p:nvSpPr>
            <p:spPr>
              <a:xfrm>
                <a:off x="4902511" y="3390332"/>
                <a:ext cx="712374" cy="8286"/>
              </a:xfrm>
              <a:custGeom>
                <a:avLst/>
                <a:gdLst>
                  <a:gd name="connsiteX0" fmla="*/ 712375 w 712374"/>
                  <a:gd name="connsiteY0" fmla="*/ 4191 h 8286"/>
                  <a:gd name="connsiteX1" fmla="*/ 356235 w 712374"/>
                  <a:gd name="connsiteY1" fmla="*/ 8287 h 8286"/>
                  <a:gd name="connsiteX2" fmla="*/ 0 w 712374"/>
                  <a:gd name="connsiteY2" fmla="*/ 4191 h 8286"/>
                  <a:gd name="connsiteX3" fmla="*/ 356235 w 712374"/>
                  <a:gd name="connsiteY3" fmla="*/ 0 h 8286"/>
                  <a:gd name="connsiteX4" fmla="*/ 712375 w 712374"/>
                  <a:gd name="connsiteY4" fmla="*/ 4191 h 8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2374" h="8286">
                    <a:moveTo>
                      <a:pt x="712375" y="4191"/>
                    </a:moveTo>
                    <a:cubicBezTo>
                      <a:pt x="712375" y="6477"/>
                      <a:pt x="552926" y="8287"/>
                      <a:pt x="356235" y="8287"/>
                    </a:cubicBezTo>
                    <a:cubicBezTo>
                      <a:pt x="159544" y="8287"/>
                      <a:pt x="0" y="6477"/>
                      <a:pt x="0" y="4191"/>
                    </a:cubicBezTo>
                    <a:cubicBezTo>
                      <a:pt x="0" y="1905"/>
                      <a:pt x="159449" y="0"/>
                      <a:pt x="356235" y="0"/>
                    </a:cubicBezTo>
                    <a:cubicBezTo>
                      <a:pt x="553022" y="0"/>
                      <a:pt x="712375" y="2381"/>
                      <a:pt x="712375" y="419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BAA3BCA8-202D-6201-9B28-27E6805DEFBE}"/>
                  </a:ext>
                </a:extLst>
              </p:cNvPr>
              <p:cNvSpPr/>
              <p:nvPr/>
            </p:nvSpPr>
            <p:spPr>
              <a:xfrm>
                <a:off x="5259222" y="3396333"/>
                <a:ext cx="8286" cy="212407"/>
              </a:xfrm>
              <a:custGeom>
                <a:avLst/>
                <a:gdLst>
                  <a:gd name="connsiteX0" fmla="*/ 4191 w 8286"/>
                  <a:gd name="connsiteY0" fmla="*/ 212407 h 212407"/>
                  <a:gd name="connsiteX1" fmla="*/ 0 w 8286"/>
                  <a:gd name="connsiteY1" fmla="*/ 106204 h 212407"/>
                  <a:gd name="connsiteX2" fmla="*/ 4191 w 8286"/>
                  <a:gd name="connsiteY2" fmla="*/ 0 h 212407"/>
                  <a:gd name="connsiteX3" fmla="*/ 8287 w 8286"/>
                  <a:gd name="connsiteY3" fmla="*/ 106204 h 212407"/>
                  <a:gd name="connsiteX4" fmla="*/ 4191 w 8286"/>
                  <a:gd name="connsiteY4" fmla="*/ 212407 h 212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86" h="212407">
                    <a:moveTo>
                      <a:pt x="4191" y="212407"/>
                    </a:moveTo>
                    <a:cubicBezTo>
                      <a:pt x="1905" y="212407"/>
                      <a:pt x="0" y="164782"/>
                      <a:pt x="0" y="106204"/>
                    </a:cubicBezTo>
                    <a:cubicBezTo>
                      <a:pt x="0" y="47625"/>
                      <a:pt x="1905" y="0"/>
                      <a:pt x="4191" y="0"/>
                    </a:cubicBezTo>
                    <a:cubicBezTo>
                      <a:pt x="6477" y="0"/>
                      <a:pt x="8287" y="47625"/>
                      <a:pt x="8287" y="106204"/>
                    </a:cubicBezTo>
                    <a:cubicBezTo>
                      <a:pt x="8287" y="164782"/>
                      <a:pt x="6382" y="212407"/>
                      <a:pt x="4191" y="21240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46561588-F268-2D48-AEB7-60395F8BEA41}"/>
                  </a:ext>
                </a:extLst>
              </p:cNvPr>
              <p:cNvSpPr/>
              <p:nvPr/>
            </p:nvSpPr>
            <p:spPr>
              <a:xfrm>
                <a:off x="4927181" y="3603597"/>
                <a:ext cx="685800" cy="8286"/>
              </a:xfrm>
              <a:custGeom>
                <a:avLst/>
                <a:gdLst>
                  <a:gd name="connsiteX0" fmla="*/ 685800 w 685800"/>
                  <a:gd name="connsiteY0" fmla="*/ 4096 h 8286"/>
                  <a:gd name="connsiteX1" fmla="*/ 342900 w 685800"/>
                  <a:gd name="connsiteY1" fmla="*/ 8287 h 8286"/>
                  <a:gd name="connsiteX2" fmla="*/ 0 w 685800"/>
                  <a:gd name="connsiteY2" fmla="*/ 4096 h 8286"/>
                  <a:gd name="connsiteX3" fmla="*/ 342900 w 685800"/>
                  <a:gd name="connsiteY3" fmla="*/ 0 h 8286"/>
                  <a:gd name="connsiteX4" fmla="*/ 685800 w 685800"/>
                  <a:gd name="connsiteY4" fmla="*/ 4096 h 8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5800" h="8286">
                    <a:moveTo>
                      <a:pt x="685800" y="4096"/>
                    </a:moveTo>
                    <a:cubicBezTo>
                      <a:pt x="685800" y="6382"/>
                      <a:pt x="532257" y="8287"/>
                      <a:pt x="342900" y="8287"/>
                    </a:cubicBezTo>
                    <a:cubicBezTo>
                      <a:pt x="153543" y="8287"/>
                      <a:pt x="0" y="6382"/>
                      <a:pt x="0" y="4096"/>
                    </a:cubicBezTo>
                    <a:cubicBezTo>
                      <a:pt x="0" y="1809"/>
                      <a:pt x="153448" y="0"/>
                      <a:pt x="342900" y="0"/>
                    </a:cubicBezTo>
                    <a:cubicBezTo>
                      <a:pt x="532352" y="0"/>
                      <a:pt x="685800" y="1809"/>
                      <a:pt x="685800" y="409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0058CC3B-052A-B5EC-093E-61248E252725}"/>
                  </a:ext>
                </a:extLst>
              </p:cNvPr>
              <p:cNvSpPr/>
              <p:nvPr/>
            </p:nvSpPr>
            <p:spPr>
              <a:xfrm>
                <a:off x="5133207" y="2725678"/>
                <a:ext cx="48196" cy="200120"/>
              </a:xfrm>
              <a:custGeom>
                <a:avLst/>
                <a:gdLst>
                  <a:gd name="connsiteX0" fmla="*/ 48197 w 48196"/>
                  <a:gd name="connsiteY0" fmla="*/ 200120 h 200120"/>
                  <a:gd name="connsiteX1" fmla="*/ 0 w 48196"/>
                  <a:gd name="connsiteY1" fmla="*/ 193358 h 200120"/>
                  <a:gd name="connsiteX2" fmla="*/ 0 w 48196"/>
                  <a:gd name="connsiteY2" fmla="*/ 0 h 200120"/>
                  <a:gd name="connsiteX3" fmla="*/ 48197 w 48196"/>
                  <a:gd name="connsiteY3" fmla="*/ 6763 h 200120"/>
                  <a:gd name="connsiteX4" fmla="*/ 48197 w 48196"/>
                  <a:gd name="connsiteY4" fmla="*/ 200120 h 200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196" h="200120">
                    <a:moveTo>
                      <a:pt x="48197" y="200120"/>
                    </a:moveTo>
                    <a:lnTo>
                      <a:pt x="0" y="193358"/>
                    </a:lnTo>
                    <a:lnTo>
                      <a:pt x="0" y="0"/>
                    </a:lnTo>
                    <a:lnTo>
                      <a:pt x="48197" y="6763"/>
                    </a:lnTo>
                    <a:lnTo>
                      <a:pt x="48197" y="20012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70F2256E-FB55-0612-D847-B81DA086EE96}"/>
                  </a:ext>
                </a:extLst>
              </p:cNvPr>
              <p:cNvSpPr/>
              <p:nvPr/>
            </p:nvSpPr>
            <p:spPr>
              <a:xfrm>
                <a:off x="4683341" y="1849759"/>
                <a:ext cx="788955" cy="888206"/>
              </a:xfrm>
              <a:custGeom>
                <a:avLst/>
                <a:gdLst>
                  <a:gd name="connsiteX0" fmla="*/ 477298 w 788955"/>
                  <a:gd name="connsiteY0" fmla="*/ 888206 h 888206"/>
                  <a:gd name="connsiteX1" fmla="*/ 0 w 788955"/>
                  <a:gd name="connsiteY1" fmla="*/ 415957 h 888206"/>
                  <a:gd name="connsiteX2" fmla="*/ 245840 w 788955"/>
                  <a:gd name="connsiteY2" fmla="*/ 2953 h 888206"/>
                  <a:gd name="connsiteX3" fmla="*/ 251174 w 788955"/>
                  <a:gd name="connsiteY3" fmla="*/ 0 h 888206"/>
                  <a:gd name="connsiteX4" fmla="*/ 283083 w 788955"/>
                  <a:gd name="connsiteY4" fmla="*/ 44196 h 888206"/>
                  <a:gd name="connsiteX5" fmla="*/ 271939 w 788955"/>
                  <a:gd name="connsiteY5" fmla="*/ 52197 h 888206"/>
                  <a:gd name="connsiteX6" fmla="*/ 247174 w 788955"/>
                  <a:gd name="connsiteY6" fmla="*/ 17812 h 888206"/>
                  <a:gd name="connsiteX7" fmla="*/ 13716 w 788955"/>
                  <a:gd name="connsiteY7" fmla="*/ 415957 h 888206"/>
                  <a:gd name="connsiteX8" fmla="*/ 477298 w 788955"/>
                  <a:gd name="connsiteY8" fmla="*/ 874586 h 888206"/>
                  <a:gd name="connsiteX9" fmla="*/ 768382 w 788955"/>
                  <a:gd name="connsiteY9" fmla="*/ 772954 h 888206"/>
                  <a:gd name="connsiteX10" fmla="*/ 749332 w 788955"/>
                  <a:gd name="connsiteY10" fmla="*/ 753904 h 888206"/>
                  <a:gd name="connsiteX11" fmla="*/ 758857 w 788955"/>
                  <a:gd name="connsiteY11" fmla="*/ 744379 h 888206"/>
                  <a:gd name="connsiteX12" fmla="*/ 788956 w 788955"/>
                  <a:gd name="connsiteY12" fmla="*/ 774097 h 888206"/>
                  <a:gd name="connsiteX13" fmla="*/ 783146 w 788955"/>
                  <a:gd name="connsiteY13" fmla="*/ 778954 h 888206"/>
                  <a:gd name="connsiteX14" fmla="*/ 477298 w 788955"/>
                  <a:gd name="connsiteY14" fmla="*/ 888206 h 888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88955" h="888206">
                    <a:moveTo>
                      <a:pt x="477298" y="888206"/>
                    </a:moveTo>
                    <a:cubicBezTo>
                      <a:pt x="214122" y="888206"/>
                      <a:pt x="0" y="676370"/>
                      <a:pt x="0" y="415957"/>
                    </a:cubicBezTo>
                    <a:cubicBezTo>
                      <a:pt x="462" y="243748"/>
                      <a:pt x="94682" y="85460"/>
                      <a:pt x="245840" y="2953"/>
                    </a:cubicBezTo>
                    <a:lnTo>
                      <a:pt x="251174" y="0"/>
                    </a:lnTo>
                    <a:lnTo>
                      <a:pt x="283083" y="44196"/>
                    </a:lnTo>
                    <a:lnTo>
                      <a:pt x="271939" y="52197"/>
                    </a:lnTo>
                    <a:lnTo>
                      <a:pt x="247174" y="17812"/>
                    </a:lnTo>
                    <a:cubicBezTo>
                      <a:pt x="103336" y="98804"/>
                      <a:pt x="14161" y="250885"/>
                      <a:pt x="13716" y="415957"/>
                    </a:cubicBezTo>
                    <a:cubicBezTo>
                      <a:pt x="13716" y="668845"/>
                      <a:pt x="221647" y="874586"/>
                      <a:pt x="477298" y="874586"/>
                    </a:cubicBezTo>
                    <a:cubicBezTo>
                      <a:pt x="583020" y="874562"/>
                      <a:pt x="685620" y="838739"/>
                      <a:pt x="768382" y="772954"/>
                    </a:cubicBezTo>
                    <a:lnTo>
                      <a:pt x="749332" y="753904"/>
                    </a:lnTo>
                    <a:lnTo>
                      <a:pt x="758857" y="744379"/>
                    </a:lnTo>
                    <a:lnTo>
                      <a:pt x="788956" y="774097"/>
                    </a:lnTo>
                    <a:lnTo>
                      <a:pt x="783146" y="778954"/>
                    </a:lnTo>
                    <a:cubicBezTo>
                      <a:pt x="675322" y="867442"/>
                      <a:pt x="592741" y="888206"/>
                      <a:pt x="477298" y="88820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0330BC3C-95D5-8CA9-9BA0-D79A5B517F22}"/>
                  </a:ext>
                </a:extLst>
              </p:cNvPr>
              <p:cNvSpPr/>
              <p:nvPr/>
            </p:nvSpPr>
            <p:spPr>
              <a:xfrm>
                <a:off x="4941373" y="2919035"/>
                <a:ext cx="422814" cy="32670"/>
              </a:xfrm>
              <a:custGeom>
                <a:avLst/>
                <a:gdLst>
                  <a:gd name="connsiteX0" fmla="*/ 0 w 422814"/>
                  <a:gd name="connsiteY0" fmla="*/ 0 h 32670"/>
                  <a:gd name="connsiteX1" fmla="*/ 422815 w 422814"/>
                  <a:gd name="connsiteY1" fmla="*/ 0 h 32670"/>
                  <a:gd name="connsiteX2" fmla="*/ 422815 w 422814"/>
                  <a:gd name="connsiteY2" fmla="*/ 32671 h 32670"/>
                  <a:gd name="connsiteX3" fmla="*/ 0 w 422814"/>
                  <a:gd name="connsiteY3" fmla="*/ 32671 h 32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2814" h="32670">
                    <a:moveTo>
                      <a:pt x="0" y="0"/>
                    </a:moveTo>
                    <a:lnTo>
                      <a:pt x="422815" y="0"/>
                    </a:lnTo>
                    <a:lnTo>
                      <a:pt x="422815" y="32671"/>
                    </a:lnTo>
                    <a:lnTo>
                      <a:pt x="0" y="32671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768920C3-2091-9152-72FE-2666BDBC935D}"/>
                  </a:ext>
                </a:extLst>
              </p:cNvPr>
              <p:cNvSpPr/>
              <p:nvPr/>
            </p:nvSpPr>
            <p:spPr>
              <a:xfrm>
                <a:off x="4761351" y="1837757"/>
                <a:ext cx="839914" cy="845629"/>
              </a:xfrm>
              <a:custGeom>
                <a:avLst/>
                <a:gdLst>
                  <a:gd name="connsiteX0" fmla="*/ 839915 w 839914"/>
                  <a:gd name="connsiteY0" fmla="*/ 422815 h 845629"/>
                  <a:gd name="connsiteX1" fmla="*/ 419957 w 839914"/>
                  <a:gd name="connsiteY1" fmla="*/ 845630 h 845629"/>
                  <a:gd name="connsiteX2" fmla="*/ 0 w 839914"/>
                  <a:gd name="connsiteY2" fmla="*/ 422815 h 845629"/>
                  <a:gd name="connsiteX3" fmla="*/ 419957 w 839914"/>
                  <a:gd name="connsiteY3" fmla="*/ 0 h 845629"/>
                  <a:gd name="connsiteX4" fmla="*/ 839915 w 839914"/>
                  <a:gd name="connsiteY4" fmla="*/ 422815 h 84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9914" h="845629">
                    <a:moveTo>
                      <a:pt x="839915" y="422815"/>
                    </a:moveTo>
                    <a:cubicBezTo>
                      <a:pt x="839915" y="656329"/>
                      <a:pt x="651893" y="845630"/>
                      <a:pt x="419957" y="845630"/>
                    </a:cubicBezTo>
                    <a:cubicBezTo>
                      <a:pt x="188021" y="845630"/>
                      <a:pt x="0" y="656329"/>
                      <a:pt x="0" y="422815"/>
                    </a:cubicBezTo>
                    <a:cubicBezTo>
                      <a:pt x="0" y="189301"/>
                      <a:pt x="188021" y="0"/>
                      <a:pt x="419957" y="0"/>
                    </a:cubicBezTo>
                    <a:cubicBezTo>
                      <a:pt x="651893" y="0"/>
                      <a:pt x="839915" y="189301"/>
                      <a:pt x="839915" y="422815"/>
                    </a:cubicBez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E547FB58-1C47-E1C3-1403-5633F4AF390A}"/>
                  </a:ext>
                </a:extLst>
              </p:cNvPr>
              <p:cNvSpPr/>
              <p:nvPr/>
            </p:nvSpPr>
            <p:spPr>
              <a:xfrm>
                <a:off x="4762268" y="2228885"/>
                <a:ext cx="274389" cy="394112"/>
              </a:xfrm>
              <a:custGeom>
                <a:avLst/>
                <a:gdLst>
                  <a:gd name="connsiteX0" fmla="*/ 263592 w 274389"/>
                  <a:gd name="connsiteY0" fmla="*/ 220091 h 394112"/>
                  <a:gd name="connsiteX1" fmla="*/ 271879 w 274389"/>
                  <a:gd name="connsiteY1" fmla="*/ 166465 h 394112"/>
                  <a:gd name="connsiteX2" fmla="*/ 216824 w 274389"/>
                  <a:gd name="connsiteY2" fmla="*/ 142558 h 394112"/>
                  <a:gd name="connsiteX3" fmla="*/ 164913 w 274389"/>
                  <a:gd name="connsiteY3" fmla="*/ 74930 h 394112"/>
                  <a:gd name="connsiteX4" fmla="*/ 85760 w 274389"/>
                  <a:gd name="connsiteY4" fmla="*/ 37687 h 394112"/>
                  <a:gd name="connsiteX5" fmla="*/ 57185 w 274389"/>
                  <a:gd name="connsiteY5" fmla="*/ 68739 h 394112"/>
                  <a:gd name="connsiteX6" fmla="*/ 54709 w 274389"/>
                  <a:gd name="connsiteY6" fmla="*/ 68739 h 394112"/>
                  <a:gd name="connsiteX7" fmla="*/ 34611 w 274389"/>
                  <a:gd name="connsiteY7" fmla="*/ 61500 h 394112"/>
                  <a:gd name="connsiteX8" fmla="*/ 29753 w 274389"/>
                  <a:gd name="connsiteY8" fmla="*/ 36830 h 394112"/>
                  <a:gd name="connsiteX9" fmla="*/ 19181 w 274389"/>
                  <a:gd name="connsiteY9" fmla="*/ 29020 h 394112"/>
                  <a:gd name="connsiteX10" fmla="*/ 14799 w 274389"/>
                  <a:gd name="connsiteY10" fmla="*/ 17780 h 394112"/>
                  <a:gd name="connsiteX11" fmla="*/ 23562 w 274389"/>
                  <a:gd name="connsiteY11" fmla="*/ 10922 h 394112"/>
                  <a:gd name="connsiteX12" fmla="*/ 23562 w 274389"/>
                  <a:gd name="connsiteY12" fmla="*/ 2635 h 394112"/>
                  <a:gd name="connsiteX13" fmla="*/ 3369 w 274389"/>
                  <a:gd name="connsiteY13" fmla="*/ 16256 h 394112"/>
                  <a:gd name="connsiteX14" fmla="*/ 35 w 274389"/>
                  <a:gd name="connsiteY14" fmla="*/ 19399 h 394112"/>
                  <a:gd name="connsiteX15" fmla="*/ 35 w 274389"/>
                  <a:gd name="connsiteY15" fmla="*/ 19399 h 394112"/>
                  <a:gd name="connsiteX16" fmla="*/ 35 w 274389"/>
                  <a:gd name="connsiteY16" fmla="*/ 21685 h 394112"/>
                  <a:gd name="connsiteX17" fmla="*/ 35 w 274389"/>
                  <a:gd name="connsiteY17" fmla="*/ 29305 h 394112"/>
                  <a:gd name="connsiteX18" fmla="*/ 35 w 274389"/>
                  <a:gd name="connsiteY18" fmla="*/ 36830 h 394112"/>
                  <a:gd name="connsiteX19" fmla="*/ 35 w 274389"/>
                  <a:gd name="connsiteY19" fmla="*/ 43021 h 394112"/>
                  <a:gd name="connsiteX20" fmla="*/ 35 w 274389"/>
                  <a:gd name="connsiteY20" fmla="*/ 49117 h 394112"/>
                  <a:gd name="connsiteX21" fmla="*/ 12989 w 274389"/>
                  <a:gd name="connsiteY21" fmla="*/ 55499 h 394112"/>
                  <a:gd name="connsiteX22" fmla="*/ 30801 w 274389"/>
                  <a:gd name="connsiteY22" fmla="*/ 75883 h 394112"/>
                  <a:gd name="connsiteX23" fmla="*/ 31658 w 274389"/>
                  <a:gd name="connsiteY23" fmla="*/ 80359 h 394112"/>
                  <a:gd name="connsiteX24" fmla="*/ 35563 w 274389"/>
                  <a:gd name="connsiteY24" fmla="*/ 82360 h 394112"/>
                  <a:gd name="connsiteX25" fmla="*/ 56899 w 274389"/>
                  <a:gd name="connsiteY25" fmla="*/ 85312 h 394112"/>
                  <a:gd name="connsiteX26" fmla="*/ 57471 w 274389"/>
                  <a:gd name="connsiteY26" fmla="*/ 111030 h 394112"/>
                  <a:gd name="connsiteX27" fmla="*/ 54614 w 274389"/>
                  <a:gd name="connsiteY27" fmla="*/ 147225 h 394112"/>
                  <a:gd name="connsiteX28" fmla="*/ 78617 w 274389"/>
                  <a:gd name="connsiteY28" fmla="*/ 191897 h 394112"/>
                  <a:gd name="connsiteX29" fmla="*/ 161865 w 274389"/>
                  <a:gd name="connsiteY29" fmla="*/ 365728 h 394112"/>
                  <a:gd name="connsiteX30" fmla="*/ 161865 w 274389"/>
                  <a:gd name="connsiteY30" fmla="*/ 365728 h 394112"/>
                  <a:gd name="connsiteX31" fmla="*/ 176629 w 274389"/>
                  <a:gd name="connsiteY31" fmla="*/ 376777 h 394112"/>
                  <a:gd name="connsiteX32" fmla="*/ 186820 w 274389"/>
                  <a:gd name="connsiteY32" fmla="*/ 383826 h 394112"/>
                  <a:gd name="connsiteX33" fmla="*/ 197107 w 274389"/>
                  <a:gd name="connsiteY33" fmla="*/ 390493 h 394112"/>
                  <a:gd name="connsiteX34" fmla="*/ 202727 w 274389"/>
                  <a:gd name="connsiteY34" fmla="*/ 394113 h 394112"/>
                  <a:gd name="connsiteX35" fmla="*/ 202727 w 274389"/>
                  <a:gd name="connsiteY35" fmla="*/ 394113 h 394112"/>
                  <a:gd name="connsiteX36" fmla="*/ 213300 w 274389"/>
                  <a:gd name="connsiteY36" fmla="*/ 335820 h 394112"/>
                  <a:gd name="connsiteX37" fmla="*/ 224539 w 274389"/>
                  <a:gd name="connsiteY37" fmla="*/ 329819 h 394112"/>
                  <a:gd name="connsiteX38" fmla="*/ 235017 w 274389"/>
                  <a:gd name="connsiteY38" fmla="*/ 295815 h 394112"/>
                  <a:gd name="connsiteX39" fmla="*/ 254067 w 274389"/>
                  <a:gd name="connsiteY39" fmla="*/ 288766 h 394112"/>
                  <a:gd name="connsiteX40" fmla="*/ 267973 w 274389"/>
                  <a:gd name="connsiteY40" fmla="*/ 257143 h 394112"/>
                  <a:gd name="connsiteX41" fmla="*/ 263592 w 274389"/>
                  <a:gd name="connsiteY41" fmla="*/ 220091 h 394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74389" h="394112">
                    <a:moveTo>
                      <a:pt x="263592" y="220091"/>
                    </a:moveTo>
                    <a:cubicBezTo>
                      <a:pt x="265783" y="201708"/>
                      <a:pt x="280070" y="183039"/>
                      <a:pt x="271879" y="166465"/>
                    </a:cubicBezTo>
                    <a:cubicBezTo>
                      <a:pt x="262354" y="147892"/>
                      <a:pt x="235684" y="150844"/>
                      <a:pt x="216824" y="142558"/>
                    </a:cubicBezTo>
                    <a:cubicBezTo>
                      <a:pt x="190345" y="130937"/>
                      <a:pt x="182153" y="98171"/>
                      <a:pt x="164913" y="74930"/>
                    </a:cubicBezTo>
                    <a:cubicBezTo>
                      <a:pt x="149387" y="54166"/>
                      <a:pt x="113287" y="31401"/>
                      <a:pt x="85760" y="37687"/>
                    </a:cubicBezTo>
                    <a:cubicBezTo>
                      <a:pt x="70099" y="39994"/>
                      <a:pt x="58186" y="52940"/>
                      <a:pt x="57185" y="68739"/>
                    </a:cubicBezTo>
                    <a:lnTo>
                      <a:pt x="54709" y="68739"/>
                    </a:lnTo>
                    <a:cubicBezTo>
                      <a:pt x="47279" y="67977"/>
                      <a:pt x="38707" y="67596"/>
                      <a:pt x="34611" y="61500"/>
                    </a:cubicBezTo>
                    <a:cubicBezTo>
                      <a:pt x="30515" y="55404"/>
                      <a:pt x="34611" y="43783"/>
                      <a:pt x="29753" y="36830"/>
                    </a:cubicBezTo>
                    <a:cubicBezTo>
                      <a:pt x="26708" y="33634"/>
                      <a:pt x="23131" y="30991"/>
                      <a:pt x="19181" y="29020"/>
                    </a:cubicBezTo>
                    <a:cubicBezTo>
                      <a:pt x="15656" y="26448"/>
                      <a:pt x="12608" y="21685"/>
                      <a:pt x="14799" y="17780"/>
                    </a:cubicBezTo>
                    <a:cubicBezTo>
                      <a:pt x="16990" y="13875"/>
                      <a:pt x="21181" y="13875"/>
                      <a:pt x="23562" y="10922"/>
                    </a:cubicBezTo>
                    <a:cubicBezTo>
                      <a:pt x="25452" y="8483"/>
                      <a:pt x="25452" y="5074"/>
                      <a:pt x="23562" y="2635"/>
                    </a:cubicBezTo>
                    <a:cubicBezTo>
                      <a:pt x="16037" y="-6890"/>
                      <a:pt x="7560" y="12160"/>
                      <a:pt x="3369" y="16256"/>
                    </a:cubicBezTo>
                    <a:cubicBezTo>
                      <a:pt x="2332" y="17380"/>
                      <a:pt x="1218" y="18430"/>
                      <a:pt x="35" y="19399"/>
                    </a:cubicBezTo>
                    <a:lnTo>
                      <a:pt x="35" y="19399"/>
                    </a:lnTo>
                    <a:cubicBezTo>
                      <a:pt x="-12" y="20161"/>
                      <a:pt x="-12" y="20924"/>
                      <a:pt x="35" y="21685"/>
                    </a:cubicBezTo>
                    <a:cubicBezTo>
                      <a:pt x="35" y="24162"/>
                      <a:pt x="35" y="26734"/>
                      <a:pt x="35" y="29305"/>
                    </a:cubicBezTo>
                    <a:cubicBezTo>
                      <a:pt x="35" y="31877"/>
                      <a:pt x="35" y="34354"/>
                      <a:pt x="35" y="36830"/>
                    </a:cubicBezTo>
                    <a:cubicBezTo>
                      <a:pt x="35" y="39307"/>
                      <a:pt x="35" y="40926"/>
                      <a:pt x="35" y="43021"/>
                    </a:cubicBezTo>
                    <a:cubicBezTo>
                      <a:pt x="35" y="45117"/>
                      <a:pt x="35" y="47117"/>
                      <a:pt x="35" y="49117"/>
                    </a:cubicBezTo>
                    <a:cubicBezTo>
                      <a:pt x="4559" y="50799"/>
                      <a:pt x="8899" y="52937"/>
                      <a:pt x="12989" y="55499"/>
                    </a:cubicBezTo>
                    <a:cubicBezTo>
                      <a:pt x="21085" y="60262"/>
                      <a:pt x="30229" y="66453"/>
                      <a:pt x="30801" y="75883"/>
                    </a:cubicBezTo>
                    <a:cubicBezTo>
                      <a:pt x="30590" y="77428"/>
                      <a:pt x="30891" y="79001"/>
                      <a:pt x="31658" y="80359"/>
                    </a:cubicBezTo>
                    <a:cubicBezTo>
                      <a:pt x="32648" y="81511"/>
                      <a:pt x="34050" y="82229"/>
                      <a:pt x="35563" y="82360"/>
                    </a:cubicBezTo>
                    <a:cubicBezTo>
                      <a:pt x="42566" y="84013"/>
                      <a:pt x="49710" y="85002"/>
                      <a:pt x="56899" y="85312"/>
                    </a:cubicBezTo>
                    <a:cubicBezTo>
                      <a:pt x="56899" y="93790"/>
                      <a:pt x="57566" y="102648"/>
                      <a:pt x="57471" y="111030"/>
                    </a:cubicBezTo>
                    <a:cubicBezTo>
                      <a:pt x="55766" y="123024"/>
                      <a:pt x="54811" y="135112"/>
                      <a:pt x="54614" y="147225"/>
                    </a:cubicBezTo>
                    <a:cubicBezTo>
                      <a:pt x="56518" y="164179"/>
                      <a:pt x="68329" y="178181"/>
                      <a:pt x="78617" y="191897"/>
                    </a:cubicBezTo>
                    <a:cubicBezTo>
                      <a:pt x="117860" y="244189"/>
                      <a:pt x="139005" y="304292"/>
                      <a:pt x="161865" y="365728"/>
                    </a:cubicBezTo>
                    <a:lnTo>
                      <a:pt x="161865" y="365728"/>
                    </a:lnTo>
                    <a:cubicBezTo>
                      <a:pt x="166151" y="369157"/>
                      <a:pt x="172247" y="373634"/>
                      <a:pt x="176629" y="376777"/>
                    </a:cubicBezTo>
                    <a:cubicBezTo>
                      <a:pt x="181010" y="379921"/>
                      <a:pt x="183201" y="381445"/>
                      <a:pt x="186820" y="383826"/>
                    </a:cubicBezTo>
                    <a:cubicBezTo>
                      <a:pt x="190440" y="386207"/>
                      <a:pt x="193488" y="388207"/>
                      <a:pt x="197107" y="390493"/>
                    </a:cubicBezTo>
                    <a:cubicBezTo>
                      <a:pt x="200727" y="392779"/>
                      <a:pt x="200155" y="392589"/>
                      <a:pt x="202727" y="394113"/>
                    </a:cubicBezTo>
                    <a:cubicBezTo>
                      <a:pt x="202727" y="393351"/>
                      <a:pt x="202727" y="394113"/>
                      <a:pt x="202727" y="394113"/>
                    </a:cubicBezTo>
                    <a:cubicBezTo>
                      <a:pt x="193202" y="373920"/>
                      <a:pt x="193202" y="345821"/>
                      <a:pt x="213300" y="335820"/>
                    </a:cubicBezTo>
                    <a:cubicBezTo>
                      <a:pt x="217301" y="334338"/>
                      <a:pt x="221082" y="332320"/>
                      <a:pt x="224539" y="329819"/>
                    </a:cubicBezTo>
                    <a:cubicBezTo>
                      <a:pt x="233398" y="321532"/>
                      <a:pt x="226159" y="304197"/>
                      <a:pt x="235017" y="295815"/>
                    </a:cubicBezTo>
                    <a:cubicBezTo>
                      <a:pt x="239970" y="291243"/>
                      <a:pt x="247780" y="291529"/>
                      <a:pt x="254067" y="288766"/>
                    </a:cubicBezTo>
                    <a:cubicBezTo>
                      <a:pt x="265211" y="283623"/>
                      <a:pt x="268831" y="269716"/>
                      <a:pt x="267973" y="257143"/>
                    </a:cubicBezTo>
                    <a:cubicBezTo>
                      <a:pt x="265285" y="244969"/>
                      <a:pt x="263818" y="232557"/>
                      <a:pt x="263592" y="22009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ECE61442-7AC1-B512-77E1-192224B3589B}"/>
                  </a:ext>
                </a:extLst>
              </p:cNvPr>
              <p:cNvSpPr/>
              <p:nvPr/>
            </p:nvSpPr>
            <p:spPr>
              <a:xfrm>
                <a:off x="4766494" y="1959296"/>
                <a:ext cx="229183" cy="245091"/>
              </a:xfrm>
              <a:custGeom>
                <a:avLst/>
                <a:gdLst>
                  <a:gd name="connsiteX0" fmla="*/ 20669 w 229183"/>
                  <a:gd name="connsiteY0" fmla="*/ 180213 h 245091"/>
                  <a:gd name="connsiteX1" fmla="*/ 47608 w 229183"/>
                  <a:gd name="connsiteY1" fmla="*/ 180545 h 245091"/>
                  <a:gd name="connsiteX2" fmla="*/ 48101 w 229183"/>
                  <a:gd name="connsiteY2" fmla="*/ 181070 h 245091"/>
                  <a:gd name="connsiteX3" fmla="*/ 50292 w 229183"/>
                  <a:gd name="connsiteY3" fmla="*/ 202597 h 245091"/>
                  <a:gd name="connsiteX4" fmla="*/ 45625 w 229183"/>
                  <a:gd name="connsiteY4" fmla="*/ 232029 h 245091"/>
                  <a:gd name="connsiteX5" fmla="*/ 46101 w 229183"/>
                  <a:gd name="connsiteY5" fmla="*/ 240887 h 245091"/>
                  <a:gd name="connsiteX6" fmla="*/ 63151 w 229183"/>
                  <a:gd name="connsiteY6" fmla="*/ 240316 h 245091"/>
                  <a:gd name="connsiteX7" fmla="*/ 65627 w 229183"/>
                  <a:gd name="connsiteY7" fmla="*/ 220409 h 245091"/>
                  <a:gd name="connsiteX8" fmla="*/ 65627 w 229183"/>
                  <a:gd name="connsiteY8" fmla="*/ 199930 h 245091"/>
                  <a:gd name="connsiteX9" fmla="*/ 109538 w 229183"/>
                  <a:gd name="connsiteY9" fmla="*/ 176213 h 245091"/>
                  <a:gd name="connsiteX10" fmla="*/ 126873 w 229183"/>
                  <a:gd name="connsiteY10" fmla="*/ 149828 h 245091"/>
                  <a:gd name="connsiteX11" fmla="*/ 150971 w 229183"/>
                  <a:gd name="connsiteY11" fmla="*/ 131540 h 245091"/>
                  <a:gd name="connsiteX12" fmla="*/ 161639 w 229183"/>
                  <a:gd name="connsiteY12" fmla="*/ 132874 h 245091"/>
                  <a:gd name="connsiteX13" fmla="*/ 174223 w 229183"/>
                  <a:gd name="connsiteY13" fmla="*/ 117065 h 245091"/>
                  <a:gd name="connsiteX14" fmla="*/ 171164 w 229183"/>
                  <a:gd name="connsiteY14" fmla="*/ 109728 h 245091"/>
                  <a:gd name="connsiteX15" fmla="*/ 166497 w 229183"/>
                  <a:gd name="connsiteY15" fmla="*/ 104965 h 245091"/>
                  <a:gd name="connsiteX16" fmla="*/ 169831 w 229183"/>
                  <a:gd name="connsiteY16" fmla="*/ 94488 h 245091"/>
                  <a:gd name="connsiteX17" fmla="*/ 180975 w 229183"/>
                  <a:gd name="connsiteY17" fmla="*/ 90964 h 245091"/>
                  <a:gd name="connsiteX18" fmla="*/ 207836 w 229183"/>
                  <a:gd name="connsiteY18" fmla="*/ 86677 h 245091"/>
                  <a:gd name="connsiteX19" fmla="*/ 229076 w 229183"/>
                  <a:gd name="connsiteY19" fmla="*/ 70104 h 245091"/>
                  <a:gd name="connsiteX20" fmla="*/ 214503 w 229183"/>
                  <a:gd name="connsiteY20" fmla="*/ 49244 h 245091"/>
                  <a:gd name="connsiteX21" fmla="*/ 213360 w 229183"/>
                  <a:gd name="connsiteY21" fmla="*/ 42958 h 245091"/>
                  <a:gd name="connsiteX22" fmla="*/ 197263 w 229183"/>
                  <a:gd name="connsiteY22" fmla="*/ 42958 h 245091"/>
                  <a:gd name="connsiteX23" fmla="*/ 180606 w 229183"/>
                  <a:gd name="connsiteY23" fmla="*/ 35012 h 245091"/>
                  <a:gd name="connsiteX24" fmla="*/ 177546 w 229183"/>
                  <a:gd name="connsiteY24" fmla="*/ 36576 h 245091"/>
                  <a:gd name="connsiteX25" fmla="*/ 169641 w 229183"/>
                  <a:gd name="connsiteY25" fmla="*/ 55626 h 245091"/>
                  <a:gd name="connsiteX26" fmla="*/ 140494 w 229183"/>
                  <a:gd name="connsiteY26" fmla="*/ 94964 h 245091"/>
                  <a:gd name="connsiteX27" fmla="*/ 126397 w 229183"/>
                  <a:gd name="connsiteY27" fmla="*/ 102870 h 245091"/>
                  <a:gd name="connsiteX28" fmla="*/ 117539 w 229183"/>
                  <a:gd name="connsiteY28" fmla="*/ 92392 h 245091"/>
                  <a:gd name="connsiteX29" fmla="*/ 123635 w 229183"/>
                  <a:gd name="connsiteY29" fmla="*/ 83439 h 245091"/>
                  <a:gd name="connsiteX30" fmla="*/ 113252 w 229183"/>
                  <a:gd name="connsiteY30" fmla="*/ 74676 h 245091"/>
                  <a:gd name="connsiteX31" fmla="*/ 143066 w 229183"/>
                  <a:gd name="connsiteY31" fmla="*/ 49054 h 245091"/>
                  <a:gd name="connsiteX32" fmla="*/ 173641 w 229183"/>
                  <a:gd name="connsiteY32" fmla="*/ 11525 h 245091"/>
                  <a:gd name="connsiteX33" fmla="*/ 173641 w 229183"/>
                  <a:gd name="connsiteY33" fmla="*/ 3810 h 245091"/>
                  <a:gd name="connsiteX34" fmla="*/ 163640 w 229183"/>
                  <a:gd name="connsiteY34" fmla="*/ 0 h 245091"/>
                  <a:gd name="connsiteX35" fmla="*/ 140399 w 229183"/>
                  <a:gd name="connsiteY35" fmla="*/ 9525 h 245091"/>
                  <a:gd name="connsiteX36" fmla="*/ 138875 w 229183"/>
                  <a:gd name="connsiteY36" fmla="*/ 23717 h 245091"/>
                  <a:gd name="connsiteX37" fmla="*/ 105251 w 229183"/>
                  <a:gd name="connsiteY37" fmla="*/ 47244 h 245091"/>
                  <a:gd name="connsiteX38" fmla="*/ 92202 w 229183"/>
                  <a:gd name="connsiteY38" fmla="*/ 57340 h 245091"/>
                  <a:gd name="connsiteX39" fmla="*/ 74581 w 229183"/>
                  <a:gd name="connsiteY39" fmla="*/ 60198 h 245091"/>
                  <a:gd name="connsiteX40" fmla="*/ 69723 w 229183"/>
                  <a:gd name="connsiteY40" fmla="*/ 60198 h 245091"/>
                  <a:gd name="connsiteX41" fmla="*/ 60198 w 229183"/>
                  <a:gd name="connsiteY41" fmla="*/ 75152 h 245091"/>
                  <a:gd name="connsiteX42" fmla="*/ 50197 w 229183"/>
                  <a:gd name="connsiteY42" fmla="*/ 91726 h 245091"/>
                  <a:gd name="connsiteX43" fmla="*/ 14574 w 229183"/>
                  <a:gd name="connsiteY43" fmla="*/ 173165 h 245091"/>
                  <a:gd name="connsiteX44" fmla="*/ 6001 w 229183"/>
                  <a:gd name="connsiteY44" fmla="*/ 204121 h 245091"/>
                  <a:gd name="connsiteX45" fmla="*/ 0 w 229183"/>
                  <a:gd name="connsiteY45" fmla="*/ 234601 h 245091"/>
                  <a:gd name="connsiteX46" fmla="*/ 7525 w 229183"/>
                  <a:gd name="connsiteY46" fmla="*/ 208121 h 245091"/>
                  <a:gd name="connsiteX47" fmla="*/ 20669 w 229183"/>
                  <a:gd name="connsiteY47" fmla="*/ 180213 h 245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29183" h="245091">
                    <a:moveTo>
                      <a:pt x="20669" y="180213"/>
                    </a:moveTo>
                    <a:cubicBezTo>
                      <a:pt x="28200" y="172866"/>
                      <a:pt x="40261" y="173015"/>
                      <a:pt x="47608" y="180545"/>
                    </a:cubicBezTo>
                    <a:cubicBezTo>
                      <a:pt x="47776" y="180717"/>
                      <a:pt x="47940" y="180892"/>
                      <a:pt x="48101" y="181070"/>
                    </a:cubicBezTo>
                    <a:cubicBezTo>
                      <a:pt x="51625" y="187681"/>
                      <a:pt x="52412" y="195412"/>
                      <a:pt x="50292" y="202597"/>
                    </a:cubicBezTo>
                    <a:cubicBezTo>
                      <a:pt x="48768" y="212122"/>
                      <a:pt x="47244" y="222218"/>
                      <a:pt x="45625" y="232029"/>
                    </a:cubicBezTo>
                    <a:cubicBezTo>
                      <a:pt x="44919" y="234965"/>
                      <a:pt x="45084" y="238044"/>
                      <a:pt x="46101" y="240887"/>
                    </a:cubicBezTo>
                    <a:cubicBezTo>
                      <a:pt x="48959" y="247174"/>
                      <a:pt x="59246" y="245936"/>
                      <a:pt x="63151" y="240316"/>
                    </a:cubicBezTo>
                    <a:cubicBezTo>
                      <a:pt x="66507" y="234246"/>
                      <a:pt x="67394" y="227116"/>
                      <a:pt x="65627" y="220409"/>
                    </a:cubicBezTo>
                    <a:cubicBezTo>
                      <a:pt x="63758" y="213710"/>
                      <a:pt x="63758" y="206628"/>
                      <a:pt x="65627" y="199930"/>
                    </a:cubicBezTo>
                    <a:cubicBezTo>
                      <a:pt x="72295" y="184118"/>
                      <a:pt x="95822" y="186499"/>
                      <a:pt x="109538" y="176213"/>
                    </a:cubicBezTo>
                    <a:cubicBezTo>
                      <a:pt x="117126" y="168750"/>
                      <a:pt x="123036" y="159755"/>
                      <a:pt x="126873" y="149828"/>
                    </a:cubicBezTo>
                    <a:cubicBezTo>
                      <a:pt x="130884" y="139728"/>
                      <a:pt x="140164" y="132685"/>
                      <a:pt x="150971" y="131540"/>
                    </a:cubicBezTo>
                    <a:cubicBezTo>
                      <a:pt x="154591" y="131540"/>
                      <a:pt x="158115" y="132969"/>
                      <a:pt x="161639" y="132874"/>
                    </a:cubicBezTo>
                    <a:cubicBezTo>
                      <a:pt x="169480" y="131983"/>
                      <a:pt x="175114" y="124906"/>
                      <a:pt x="174223" y="117065"/>
                    </a:cubicBezTo>
                    <a:cubicBezTo>
                      <a:pt x="173918" y="114379"/>
                      <a:pt x="172857" y="111835"/>
                      <a:pt x="171164" y="109728"/>
                    </a:cubicBezTo>
                    <a:cubicBezTo>
                      <a:pt x="169421" y="108335"/>
                      <a:pt x="167854" y="106736"/>
                      <a:pt x="166497" y="104965"/>
                    </a:cubicBezTo>
                    <a:cubicBezTo>
                      <a:pt x="164968" y="101125"/>
                      <a:pt x="166363" y="96739"/>
                      <a:pt x="169831" y="94488"/>
                    </a:cubicBezTo>
                    <a:cubicBezTo>
                      <a:pt x="173211" y="92441"/>
                      <a:pt x="177033" y="91233"/>
                      <a:pt x="180975" y="90964"/>
                    </a:cubicBezTo>
                    <a:lnTo>
                      <a:pt x="207836" y="86677"/>
                    </a:lnTo>
                    <a:cubicBezTo>
                      <a:pt x="217361" y="85153"/>
                      <a:pt x="230505" y="80010"/>
                      <a:pt x="229076" y="70104"/>
                    </a:cubicBezTo>
                    <a:cubicBezTo>
                      <a:pt x="227648" y="60198"/>
                      <a:pt x="216218" y="57721"/>
                      <a:pt x="214503" y="49244"/>
                    </a:cubicBezTo>
                    <a:cubicBezTo>
                      <a:pt x="214371" y="47111"/>
                      <a:pt x="213987" y="45001"/>
                      <a:pt x="213360" y="42958"/>
                    </a:cubicBezTo>
                    <a:cubicBezTo>
                      <a:pt x="210693" y="37528"/>
                      <a:pt x="202502" y="39719"/>
                      <a:pt x="197263" y="42958"/>
                    </a:cubicBezTo>
                    <a:cubicBezTo>
                      <a:pt x="194858" y="36164"/>
                      <a:pt x="187400" y="32607"/>
                      <a:pt x="180606" y="35012"/>
                    </a:cubicBezTo>
                    <a:cubicBezTo>
                      <a:pt x="179522" y="35396"/>
                      <a:pt x="178493" y="35922"/>
                      <a:pt x="177546" y="36576"/>
                    </a:cubicBezTo>
                    <a:cubicBezTo>
                      <a:pt x="172212" y="40957"/>
                      <a:pt x="171545" y="48673"/>
                      <a:pt x="169641" y="55626"/>
                    </a:cubicBezTo>
                    <a:cubicBezTo>
                      <a:pt x="163742" y="71177"/>
                      <a:pt x="153654" y="84793"/>
                      <a:pt x="140494" y="94964"/>
                    </a:cubicBezTo>
                    <a:cubicBezTo>
                      <a:pt x="136861" y="99162"/>
                      <a:pt x="131874" y="101959"/>
                      <a:pt x="126397" y="102870"/>
                    </a:cubicBezTo>
                    <a:cubicBezTo>
                      <a:pt x="120872" y="102870"/>
                      <a:pt x="115062" y="97250"/>
                      <a:pt x="117539" y="92392"/>
                    </a:cubicBezTo>
                    <a:cubicBezTo>
                      <a:pt x="119348" y="89059"/>
                      <a:pt x="124111" y="87154"/>
                      <a:pt x="123635" y="83439"/>
                    </a:cubicBezTo>
                    <a:cubicBezTo>
                      <a:pt x="123158" y="79724"/>
                      <a:pt x="114872" y="79153"/>
                      <a:pt x="113252" y="74676"/>
                    </a:cubicBezTo>
                    <a:cubicBezTo>
                      <a:pt x="116491" y="61531"/>
                      <a:pt x="131541" y="55626"/>
                      <a:pt x="143066" y="49054"/>
                    </a:cubicBezTo>
                    <a:cubicBezTo>
                      <a:pt x="157236" y="40394"/>
                      <a:pt x="168023" y="27154"/>
                      <a:pt x="173641" y="11525"/>
                    </a:cubicBezTo>
                    <a:cubicBezTo>
                      <a:pt x="174729" y="9069"/>
                      <a:pt x="174729" y="6267"/>
                      <a:pt x="173641" y="3810"/>
                    </a:cubicBezTo>
                    <a:cubicBezTo>
                      <a:pt x="171926" y="476"/>
                      <a:pt x="167450" y="0"/>
                      <a:pt x="163640" y="0"/>
                    </a:cubicBezTo>
                    <a:cubicBezTo>
                      <a:pt x="154781" y="0"/>
                      <a:pt x="143637" y="1048"/>
                      <a:pt x="140399" y="9525"/>
                    </a:cubicBezTo>
                    <a:cubicBezTo>
                      <a:pt x="139552" y="14213"/>
                      <a:pt x="139042" y="18956"/>
                      <a:pt x="138875" y="23717"/>
                    </a:cubicBezTo>
                    <a:cubicBezTo>
                      <a:pt x="135731" y="37528"/>
                      <a:pt x="116777" y="39052"/>
                      <a:pt x="105251" y="47244"/>
                    </a:cubicBezTo>
                    <a:cubicBezTo>
                      <a:pt x="101226" y="51009"/>
                      <a:pt x="96857" y="54389"/>
                      <a:pt x="92202" y="57340"/>
                    </a:cubicBezTo>
                    <a:cubicBezTo>
                      <a:pt x="86573" y="59442"/>
                      <a:pt x="80585" y="60413"/>
                      <a:pt x="74581" y="60198"/>
                    </a:cubicBezTo>
                    <a:cubicBezTo>
                      <a:pt x="73533" y="60198"/>
                      <a:pt x="70771" y="60198"/>
                      <a:pt x="69723" y="60198"/>
                    </a:cubicBezTo>
                    <a:cubicBezTo>
                      <a:pt x="66104" y="65246"/>
                      <a:pt x="63151" y="69723"/>
                      <a:pt x="60198" y="75152"/>
                    </a:cubicBezTo>
                    <a:cubicBezTo>
                      <a:pt x="57245" y="80581"/>
                      <a:pt x="53340" y="86296"/>
                      <a:pt x="50197" y="91726"/>
                    </a:cubicBezTo>
                    <a:cubicBezTo>
                      <a:pt x="35421" y="117508"/>
                      <a:pt x="23477" y="144813"/>
                      <a:pt x="14574" y="173165"/>
                    </a:cubicBezTo>
                    <a:cubicBezTo>
                      <a:pt x="11240" y="182690"/>
                      <a:pt x="8477" y="193834"/>
                      <a:pt x="6001" y="204121"/>
                    </a:cubicBezTo>
                    <a:cubicBezTo>
                      <a:pt x="3524" y="214408"/>
                      <a:pt x="1715" y="224028"/>
                      <a:pt x="0" y="234601"/>
                    </a:cubicBezTo>
                    <a:cubicBezTo>
                      <a:pt x="3554" y="226105"/>
                      <a:pt x="6080" y="217216"/>
                      <a:pt x="7525" y="208121"/>
                    </a:cubicBezTo>
                    <a:cubicBezTo>
                      <a:pt x="8791" y="197647"/>
                      <a:pt x="13401" y="187860"/>
                      <a:pt x="20669" y="18021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55F9B5D0-3D45-4F3B-5CB1-A3A9515146FA}"/>
                  </a:ext>
                </a:extLst>
              </p:cNvPr>
              <p:cNvSpPr/>
              <p:nvPr/>
            </p:nvSpPr>
            <p:spPr>
              <a:xfrm>
                <a:off x="5031000" y="1867119"/>
                <a:ext cx="155140" cy="131547"/>
              </a:xfrm>
              <a:custGeom>
                <a:avLst/>
                <a:gdLst>
                  <a:gd name="connsiteX0" fmla="*/ 109351 w 155140"/>
                  <a:gd name="connsiteY0" fmla="*/ 82462 h 131547"/>
                  <a:gd name="connsiteX1" fmla="*/ 114780 w 155140"/>
                  <a:gd name="connsiteY1" fmla="*/ 63412 h 131547"/>
                  <a:gd name="connsiteX2" fmla="*/ 136878 w 155140"/>
                  <a:gd name="connsiteY2" fmla="*/ 39980 h 131547"/>
                  <a:gd name="connsiteX3" fmla="*/ 142212 w 155140"/>
                  <a:gd name="connsiteY3" fmla="*/ 28741 h 131547"/>
                  <a:gd name="connsiteX4" fmla="*/ 151737 w 155140"/>
                  <a:gd name="connsiteY4" fmla="*/ 23788 h 131547"/>
                  <a:gd name="connsiteX5" fmla="*/ 151055 w 155140"/>
                  <a:gd name="connsiteY5" fmla="*/ 5750 h 131547"/>
                  <a:gd name="connsiteX6" fmla="*/ 148784 w 155140"/>
                  <a:gd name="connsiteY6" fmla="*/ 4071 h 131547"/>
                  <a:gd name="connsiteX7" fmla="*/ 87824 w 155140"/>
                  <a:gd name="connsiteY7" fmla="*/ 15977 h 131547"/>
                  <a:gd name="connsiteX8" fmla="*/ 27245 w 155140"/>
                  <a:gd name="connsiteY8" fmla="*/ 43600 h 131547"/>
                  <a:gd name="connsiteX9" fmla="*/ 7338 w 155140"/>
                  <a:gd name="connsiteY9" fmla="*/ 43600 h 131547"/>
                  <a:gd name="connsiteX10" fmla="*/ 2575 w 155140"/>
                  <a:gd name="connsiteY10" fmla="*/ 59411 h 131547"/>
                  <a:gd name="connsiteX11" fmla="*/ 13243 w 155140"/>
                  <a:gd name="connsiteY11" fmla="*/ 62555 h 131547"/>
                  <a:gd name="connsiteX12" fmla="*/ 17053 w 155140"/>
                  <a:gd name="connsiteY12" fmla="*/ 80747 h 131547"/>
                  <a:gd name="connsiteX13" fmla="*/ 4861 w 155140"/>
                  <a:gd name="connsiteY13" fmla="*/ 97511 h 131547"/>
                  <a:gd name="connsiteX14" fmla="*/ 385 w 155140"/>
                  <a:gd name="connsiteY14" fmla="*/ 116561 h 131547"/>
                  <a:gd name="connsiteX15" fmla="*/ 6004 w 155140"/>
                  <a:gd name="connsiteY15" fmla="*/ 128849 h 131547"/>
                  <a:gd name="connsiteX16" fmla="*/ 31531 w 155140"/>
                  <a:gd name="connsiteY16" fmla="*/ 122467 h 131547"/>
                  <a:gd name="connsiteX17" fmla="*/ 50581 w 155140"/>
                  <a:gd name="connsiteY17" fmla="*/ 100845 h 131547"/>
                  <a:gd name="connsiteX18" fmla="*/ 64297 w 155140"/>
                  <a:gd name="connsiteY18" fmla="*/ 96083 h 131547"/>
                  <a:gd name="connsiteX19" fmla="*/ 96016 w 155140"/>
                  <a:gd name="connsiteY19" fmla="*/ 88558 h 131547"/>
                  <a:gd name="connsiteX20" fmla="*/ 109351 w 155140"/>
                  <a:gd name="connsiteY20" fmla="*/ 82462 h 13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5140" h="131547">
                    <a:moveTo>
                      <a:pt x="109351" y="82462"/>
                    </a:moveTo>
                    <a:cubicBezTo>
                      <a:pt x="113351" y="77223"/>
                      <a:pt x="112208" y="69794"/>
                      <a:pt x="114780" y="63412"/>
                    </a:cubicBezTo>
                    <a:cubicBezTo>
                      <a:pt x="118971" y="53887"/>
                      <a:pt x="132306" y="49791"/>
                      <a:pt x="136878" y="39980"/>
                    </a:cubicBezTo>
                    <a:cubicBezTo>
                      <a:pt x="138688" y="36170"/>
                      <a:pt x="139069" y="31503"/>
                      <a:pt x="142212" y="28741"/>
                    </a:cubicBezTo>
                    <a:cubicBezTo>
                      <a:pt x="145355" y="25979"/>
                      <a:pt x="148594" y="25883"/>
                      <a:pt x="151737" y="23788"/>
                    </a:cubicBezTo>
                    <a:cubicBezTo>
                      <a:pt x="156530" y="18619"/>
                      <a:pt x="156224" y="10543"/>
                      <a:pt x="151055" y="5750"/>
                    </a:cubicBezTo>
                    <a:cubicBezTo>
                      <a:pt x="150363" y="5108"/>
                      <a:pt x="149601" y="4545"/>
                      <a:pt x="148784" y="4071"/>
                    </a:cubicBezTo>
                    <a:cubicBezTo>
                      <a:pt x="132306" y="-6502"/>
                      <a:pt x="102016" y="5690"/>
                      <a:pt x="87824" y="15977"/>
                    </a:cubicBezTo>
                    <a:cubicBezTo>
                      <a:pt x="69536" y="29217"/>
                      <a:pt x="51629" y="45124"/>
                      <a:pt x="27245" y="43600"/>
                    </a:cubicBezTo>
                    <a:cubicBezTo>
                      <a:pt x="20681" y="42217"/>
                      <a:pt x="13902" y="42217"/>
                      <a:pt x="7338" y="43600"/>
                    </a:cubicBezTo>
                    <a:cubicBezTo>
                      <a:pt x="1051" y="45981"/>
                      <a:pt x="-2854" y="55411"/>
                      <a:pt x="2575" y="59411"/>
                    </a:cubicBezTo>
                    <a:cubicBezTo>
                      <a:pt x="5528" y="61602"/>
                      <a:pt x="9814" y="61031"/>
                      <a:pt x="13243" y="62555"/>
                    </a:cubicBezTo>
                    <a:cubicBezTo>
                      <a:pt x="19139" y="66648"/>
                      <a:pt x="20811" y="74633"/>
                      <a:pt x="17053" y="80747"/>
                    </a:cubicBezTo>
                    <a:cubicBezTo>
                      <a:pt x="14005" y="86939"/>
                      <a:pt x="8481" y="91606"/>
                      <a:pt x="4861" y="97511"/>
                    </a:cubicBezTo>
                    <a:cubicBezTo>
                      <a:pt x="1355" y="103213"/>
                      <a:pt x="-215" y="109895"/>
                      <a:pt x="385" y="116561"/>
                    </a:cubicBezTo>
                    <a:cubicBezTo>
                      <a:pt x="519" y="121249"/>
                      <a:pt x="2546" y="125682"/>
                      <a:pt x="6004" y="128849"/>
                    </a:cubicBezTo>
                    <a:cubicBezTo>
                      <a:pt x="13624" y="134945"/>
                      <a:pt x="25055" y="129801"/>
                      <a:pt x="31531" y="122467"/>
                    </a:cubicBezTo>
                    <a:cubicBezTo>
                      <a:pt x="38008" y="115133"/>
                      <a:pt x="42390" y="105798"/>
                      <a:pt x="50581" y="100845"/>
                    </a:cubicBezTo>
                    <a:cubicBezTo>
                      <a:pt x="54891" y="98583"/>
                      <a:pt x="59514" y="96978"/>
                      <a:pt x="64297" y="96083"/>
                    </a:cubicBezTo>
                    <a:lnTo>
                      <a:pt x="96016" y="88558"/>
                    </a:lnTo>
                    <a:cubicBezTo>
                      <a:pt x="101011" y="88052"/>
                      <a:pt x="105700" y="85909"/>
                      <a:pt x="109351" y="82462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60F8B135-248A-D1C0-2CCA-0092D6AA6A58}"/>
                  </a:ext>
                </a:extLst>
              </p:cNvPr>
              <p:cNvSpPr/>
              <p:nvPr/>
            </p:nvSpPr>
            <p:spPr>
              <a:xfrm>
                <a:off x="5161683" y="1930616"/>
                <a:ext cx="439867" cy="368627"/>
              </a:xfrm>
              <a:custGeom>
                <a:avLst/>
                <a:gdLst>
                  <a:gd name="connsiteX0" fmla="*/ 439487 w 439867"/>
                  <a:gd name="connsiteY0" fmla="*/ 326718 h 368627"/>
                  <a:gd name="connsiteX1" fmla="*/ 439487 w 439867"/>
                  <a:gd name="connsiteY1" fmla="*/ 308716 h 368627"/>
                  <a:gd name="connsiteX2" fmla="*/ 438344 w 439867"/>
                  <a:gd name="connsiteY2" fmla="*/ 290809 h 368627"/>
                  <a:gd name="connsiteX3" fmla="*/ 436725 w 439867"/>
                  <a:gd name="connsiteY3" fmla="*/ 276521 h 368627"/>
                  <a:gd name="connsiteX4" fmla="*/ 434629 w 439867"/>
                  <a:gd name="connsiteY4" fmla="*/ 260900 h 368627"/>
                  <a:gd name="connsiteX5" fmla="*/ 425104 w 439867"/>
                  <a:gd name="connsiteY5" fmla="*/ 218609 h 368627"/>
                  <a:gd name="connsiteX6" fmla="*/ 419103 w 439867"/>
                  <a:gd name="connsiteY6" fmla="*/ 201940 h 368627"/>
                  <a:gd name="connsiteX7" fmla="*/ 413484 w 439867"/>
                  <a:gd name="connsiteY7" fmla="*/ 185843 h 368627"/>
                  <a:gd name="connsiteX8" fmla="*/ 413484 w 439867"/>
                  <a:gd name="connsiteY8" fmla="*/ 185843 h 368627"/>
                  <a:gd name="connsiteX9" fmla="*/ 406626 w 439867"/>
                  <a:gd name="connsiteY9" fmla="*/ 174032 h 368627"/>
                  <a:gd name="connsiteX10" fmla="*/ 323758 w 439867"/>
                  <a:gd name="connsiteY10" fmla="*/ 72781 h 368627"/>
                  <a:gd name="connsiteX11" fmla="*/ 294040 w 439867"/>
                  <a:gd name="connsiteY11" fmla="*/ 49540 h 368627"/>
                  <a:gd name="connsiteX12" fmla="*/ 245463 w 439867"/>
                  <a:gd name="connsiteY12" fmla="*/ 37825 h 368627"/>
                  <a:gd name="connsiteX13" fmla="*/ 227841 w 439867"/>
                  <a:gd name="connsiteY13" fmla="*/ 30395 h 368627"/>
                  <a:gd name="connsiteX14" fmla="*/ 232699 w 439867"/>
                  <a:gd name="connsiteY14" fmla="*/ 43825 h 368627"/>
                  <a:gd name="connsiteX15" fmla="*/ 232699 w 439867"/>
                  <a:gd name="connsiteY15" fmla="*/ 46778 h 368627"/>
                  <a:gd name="connsiteX16" fmla="*/ 225079 w 439867"/>
                  <a:gd name="connsiteY16" fmla="*/ 48969 h 368627"/>
                  <a:gd name="connsiteX17" fmla="*/ 219269 w 439867"/>
                  <a:gd name="connsiteY17" fmla="*/ 41539 h 368627"/>
                  <a:gd name="connsiteX18" fmla="*/ 189062 w 439867"/>
                  <a:gd name="connsiteY18" fmla="*/ 37758 h 368627"/>
                  <a:gd name="connsiteX19" fmla="*/ 187741 w 439867"/>
                  <a:gd name="connsiteY19" fmla="*/ 38872 h 368627"/>
                  <a:gd name="connsiteX20" fmla="*/ 180693 w 439867"/>
                  <a:gd name="connsiteY20" fmla="*/ 29347 h 368627"/>
                  <a:gd name="connsiteX21" fmla="*/ 164236 w 439867"/>
                  <a:gd name="connsiteY21" fmla="*/ 41301 h 368627"/>
                  <a:gd name="connsiteX22" fmla="*/ 162691 w 439867"/>
                  <a:gd name="connsiteY22" fmla="*/ 40968 h 368627"/>
                  <a:gd name="connsiteX23" fmla="*/ 171168 w 439867"/>
                  <a:gd name="connsiteY23" fmla="*/ 32776 h 368627"/>
                  <a:gd name="connsiteX24" fmla="*/ 167739 w 439867"/>
                  <a:gd name="connsiteY24" fmla="*/ 22204 h 368627"/>
                  <a:gd name="connsiteX25" fmla="*/ 139164 w 439867"/>
                  <a:gd name="connsiteY25" fmla="*/ 11059 h 368627"/>
                  <a:gd name="connsiteX26" fmla="*/ 119352 w 439867"/>
                  <a:gd name="connsiteY26" fmla="*/ 8678 h 368627"/>
                  <a:gd name="connsiteX27" fmla="*/ 109827 w 439867"/>
                  <a:gd name="connsiteY27" fmla="*/ 1439 h 368627"/>
                  <a:gd name="connsiteX28" fmla="*/ 85824 w 439867"/>
                  <a:gd name="connsiteY28" fmla="*/ 5249 h 368627"/>
                  <a:gd name="connsiteX29" fmla="*/ 61535 w 439867"/>
                  <a:gd name="connsiteY29" fmla="*/ 29062 h 368627"/>
                  <a:gd name="connsiteX30" fmla="*/ 77537 w 439867"/>
                  <a:gd name="connsiteY30" fmla="*/ 53636 h 368627"/>
                  <a:gd name="connsiteX31" fmla="*/ 86300 w 439867"/>
                  <a:gd name="connsiteY31" fmla="*/ 52684 h 368627"/>
                  <a:gd name="connsiteX32" fmla="*/ 92682 w 439867"/>
                  <a:gd name="connsiteY32" fmla="*/ 62875 h 368627"/>
                  <a:gd name="connsiteX33" fmla="*/ 94587 w 439867"/>
                  <a:gd name="connsiteY33" fmla="*/ 75258 h 368627"/>
                  <a:gd name="connsiteX34" fmla="*/ 104969 w 439867"/>
                  <a:gd name="connsiteY34" fmla="*/ 77353 h 368627"/>
                  <a:gd name="connsiteX35" fmla="*/ 108303 w 439867"/>
                  <a:gd name="connsiteY35" fmla="*/ 56017 h 368627"/>
                  <a:gd name="connsiteX36" fmla="*/ 109827 w 439867"/>
                  <a:gd name="connsiteY36" fmla="*/ 34300 h 368627"/>
                  <a:gd name="connsiteX37" fmla="*/ 126114 w 439867"/>
                  <a:gd name="connsiteY37" fmla="*/ 37634 h 368627"/>
                  <a:gd name="connsiteX38" fmla="*/ 120780 w 439867"/>
                  <a:gd name="connsiteY38" fmla="*/ 49731 h 368627"/>
                  <a:gd name="connsiteX39" fmla="*/ 130972 w 439867"/>
                  <a:gd name="connsiteY39" fmla="*/ 56398 h 368627"/>
                  <a:gd name="connsiteX40" fmla="*/ 144498 w 439867"/>
                  <a:gd name="connsiteY40" fmla="*/ 55732 h 368627"/>
                  <a:gd name="connsiteX41" fmla="*/ 149260 w 439867"/>
                  <a:gd name="connsiteY41" fmla="*/ 65828 h 368627"/>
                  <a:gd name="connsiteX42" fmla="*/ 126495 w 439867"/>
                  <a:gd name="connsiteY42" fmla="*/ 69162 h 368627"/>
                  <a:gd name="connsiteX43" fmla="*/ 126495 w 439867"/>
                  <a:gd name="connsiteY43" fmla="*/ 75544 h 368627"/>
                  <a:gd name="connsiteX44" fmla="*/ 111351 w 439867"/>
                  <a:gd name="connsiteY44" fmla="*/ 85069 h 368627"/>
                  <a:gd name="connsiteX45" fmla="*/ 92301 w 439867"/>
                  <a:gd name="connsiteY45" fmla="*/ 83640 h 368627"/>
                  <a:gd name="connsiteX46" fmla="*/ 85649 w 439867"/>
                  <a:gd name="connsiteY46" fmla="*/ 67733 h 368627"/>
                  <a:gd name="connsiteX47" fmla="*/ 85728 w 439867"/>
                  <a:gd name="connsiteY47" fmla="*/ 67542 h 368627"/>
                  <a:gd name="connsiteX48" fmla="*/ 75827 w 439867"/>
                  <a:gd name="connsiteY48" fmla="*/ 70633 h 368627"/>
                  <a:gd name="connsiteX49" fmla="*/ 75537 w 439867"/>
                  <a:gd name="connsiteY49" fmla="*/ 71257 h 368627"/>
                  <a:gd name="connsiteX50" fmla="*/ 74775 w 439867"/>
                  <a:gd name="connsiteY50" fmla="*/ 83354 h 368627"/>
                  <a:gd name="connsiteX51" fmla="*/ 57820 w 439867"/>
                  <a:gd name="connsiteY51" fmla="*/ 93450 h 368627"/>
                  <a:gd name="connsiteX52" fmla="*/ 43342 w 439867"/>
                  <a:gd name="connsiteY52" fmla="*/ 108119 h 368627"/>
                  <a:gd name="connsiteX53" fmla="*/ 23721 w 439867"/>
                  <a:gd name="connsiteY53" fmla="*/ 113453 h 368627"/>
                  <a:gd name="connsiteX54" fmla="*/ 27721 w 439867"/>
                  <a:gd name="connsiteY54" fmla="*/ 139456 h 368627"/>
                  <a:gd name="connsiteX55" fmla="*/ 13624 w 439867"/>
                  <a:gd name="connsiteY55" fmla="*/ 145171 h 368627"/>
                  <a:gd name="connsiteX56" fmla="*/ 1572 w 439867"/>
                  <a:gd name="connsiteY56" fmla="*/ 173420 h 368627"/>
                  <a:gd name="connsiteX57" fmla="*/ 4766 w 439867"/>
                  <a:gd name="connsiteY57" fmla="*/ 178890 h 368627"/>
                  <a:gd name="connsiteX58" fmla="*/ 41675 w 439867"/>
                  <a:gd name="connsiteY58" fmla="*/ 178938 h 368627"/>
                  <a:gd name="connsiteX59" fmla="*/ 41723 w 439867"/>
                  <a:gd name="connsiteY59" fmla="*/ 178890 h 368627"/>
                  <a:gd name="connsiteX60" fmla="*/ 56011 w 439867"/>
                  <a:gd name="connsiteY60" fmla="*/ 154125 h 368627"/>
                  <a:gd name="connsiteX61" fmla="*/ 79156 w 439867"/>
                  <a:gd name="connsiteY61" fmla="*/ 141171 h 368627"/>
                  <a:gd name="connsiteX62" fmla="*/ 88681 w 439867"/>
                  <a:gd name="connsiteY62" fmla="*/ 147171 h 368627"/>
                  <a:gd name="connsiteX63" fmla="*/ 102016 w 439867"/>
                  <a:gd name="connsiteY63" fmla="*/ 158411 h 368627"/>
                  <a:gd name="connsiteX64" fmla="*/ 107731 w 439867"/>
                  <a:gd name="connsiteY64" fmla="*/ 167936 h 368627"/>
                  <a:gd name="connsiteX65" fmla="*/ 104112 w 439867"/>
                  <a:gd name="connsiteY65" fmla="*/ 176032 h 368627"/>
                  <a:gd name="connsiteX66" fmla="*/ 120304 w 439867"/>
                  <a:gd name="connsiteY66" fmla="*/ 187272 h 368627"/>
                  <a:gd name="connsiteX67" fmla="*/ 123447 w 439867"/>
                  <a:gd name="connsiteY67" fmla="*/ 164793 h 368627"/>
                  <a:gd name="connsiteX68" fmla="*/ 101254 w 439867"/>
                  <a:gd name="connsiteY68" fmla="*/ 138599 h 368627"/>
                  <a:gd name="connsiteX69" fmla="*/ 126495 w 439867"/>
                  <a:gd name="connsiteY69" fmla="*/ 148124 h 368627"/>
                  <a:gd name="connsiteX70" fmla="*/ 135163 w 439867"/>
                  <a:gd name="connsiteY70" fmla="*/ 177747 h 368627"/>
                  <a:gd name="connsiteX71" fmla="*/ 158880 w 439867"/>
                  <a:gd name="connsiteY71" fmla="*/ 190510 h 368627"/>
                  <a:gd name="connsiteX72" fmla="*/ 151737 w 439867"/>
                  <a:gd name="connsiteY72" fmla="*/ 165936 h 368627"/>
                  <a:gd name="connsiteX73" fmla="*/ 171263 w 439867"/>
                  <a:gd name="connsiteY73" fmla="*/ 172222 h 368627"/>
                  <a:gd name="connsiteX74" fmla="*/ 174216 w 439867"/>
                  <a:gd name="connsiteY74" fmla="*/ 160602 h 368627"/>
                  <a:gd name="connsiteX75" fmla="*/ 168405 w 439867"/>
                  <a:gd name="connsiteY75" fmla="*/ 148600 h 368627"/>
                  <a:gd name="connsiteX76" fmla="*/ 181454 w 439867"/>
                  <a:gd name="connsiteY76" fmla="*/ 134431 h 368627"/>
                  <a:gd name="connsiteX77" fmla="*/ 184217 w 439867"/>
                  <a:gd name="connsiteY77" fmla="*/ 134599 h 368627"/>
                  <a:gd name="connsiteX78" fmla="*/ 199838 w 439867"/>
                  <a:gd name="connsiteY78" fmla="*/ 151744 h 368627"/>
                  <a:gd name="connsiteX79" fmla="*/ 201934 w 439867"/>
                  <a:gd name="connsiteY79" fmla="*/ 161269 h 368627"/>
                  <a:gd name="connsiteX80" fmla="*/ 219364 w 439867"/>
                  <a:gd name="connsiteY80" fmla="*/ 172317 h 368627"/>
                  <a:gd name="connsiteX81" fmla="*/ 230032 w 439867"/>
                  <a:gd name="connsiteY81" fmla="*/ 188034 h 368627"/>
                  <a:gd name="connsiteX82" fmla="*/ 226889 w 439867"/>
                  <a:gd name="connsiteY82" fmla="*/ 196511 h 368627"/>
                  <a:gd name="connsiteX83" fmla="*/ 231652 w 439867"/>
                  <a:gd name="connsiteY83" fmla="*/ 202988 h 368627"/>
                  <a:gd name="connsiteX84" fmla="*/ 227937 w 439867"/>
                  <a:gd name="connsiteY84" fmla="*/ 206893 h 368627"/>
                  <a:gd name="connsiteX85" fmla="*/ 214602 w 439867"/>
                  <a:gd name="connsiteY85" fmla="*/ 211370 h 368627"/>
                  <a:gd name="connsiteX86" fmla="*/ 206791 w 439867"/>
                  <a:gd name="connsiteY86" fmla="*/ 222133 h 368627"/>
                  <a:gd name="connsiteX87" fmla="*/ 218983 w 439867"/>
                  <a:gd name="connsiteY87" fmla="*/ 237469 h 368627"/>
                  <a:gd name="connsiteX88" fmla="*/ 224222 w 439867"/>
                  <a:gd name="connsiteY88" fmla="*/ 255661 h 368627"/>
                  <a:gd name="connsiteX89" fmla="*/ 234318 w 439867"/>
                  <a:gd name="connsiteY89" fmla="*/ 270235 h 368627"/>
                  <a:gd name="connsiteX90" fmla="*/ 253369 w 439867"/>
                  <a:gd name="connsiteY90" fmla="*/ 322336 h 368627"/>
                  <a:gd name="connsiteX91" fmla="*/ 268418 w 439867"/>
                  <a:gd name="connsiteY91" fmla="*/ 341386 h 368627"/>
                  <a:gd name="connsiteX92" fmla="*/ 281658 w 439867"/>
                  <a:gd name="connsiteY92" fmla="*/ 338815 h 368627"/>
                  <a:gd name="connsiteX93" fmla="*/ 314233 w 439867"/>
                  <a:gd name="connsiteY93" fmla="*/ 319765 h 368627"/>
                  <a:gd name="connsiteX94" fmla="*/ 316805 w 439867"/>
                  <a:gd name="connsiteY94" fmla="*/ 284808 h 368627"/>
                  <a:gd name="connsiteX95" fmla="*/ 312804 w 439867"/>
                  <a:gd name="connsiteY95" fmla="*/ 282236 h 368627"/>
                  <a:gd name="connsiteX96" fmla="*/ 306518 w 439867"/>
                  <a:gd name="connsiteY96" fmla="*/ 284427 h 368627"/>
                  <a:gd name="connsiteX97" fmla="*/ 288039 w 439867"/>
                  <a:gd name="connsiteY97" fmla="*/ 280426 h 368627"/>
                  <a:gd name="connsiteX98" fmla="*/ 276990 w 439867"/>
                  <a:gd name="connsiteY98" fmla="*/ 263853 h 368627"/>
                  <a:gd name="connsiteX99" fmla="*/ 267465 w 439867"/>
                  <a:gd name="connsiteY99" fmla="*/ 244041 h 368627"/>
                  <a:gd name="connsiteX100" fmla="*/ 281658 w 439867"/>
                  <a:gd name="connsiteY100" fmla="*/ 245374 h 368627"/>
                  <a:gd name="connsiteX101" fmla="*/ 291183 w 439867"/>
                  <a:gd name="connsiteY101" fmla="*/ 257281 h 368627"/>
                  <a:gd name="connsiteX102" fmla="*/ 333092 w 439867"/>
                  <a:gd name="connsiteY102" fmla="*/ 276997 h 368627"/>
                  <a:gd name="connsiteX103" fmla="*/ 344903 w 439867"/>
                  <a:gd name="connsiteY103" fmla="*/ 279474 h 368627"/>
                  <a:gd name="connsiteX104" fmla="*/ 372431 w 439867"/>
                  <a:gd name="connsiteY104" fmla="*/ 305858 h 368627"/>
                  <a:gd name="connsiteX105" fmla="*/ 383004 w 439867"/>
                  <a:gd name="connsiteY105" fmla="*/ 308239 h 368627"/>
                  <a:gd name="connsiteX106" fmla="*/ 391862 w 439867"/>
                  <a:gd name="connsiteY106" fmla="*/ 321384 h 368627"/>
                  <a:gd name="connsiteX107" fmla="*/ 399672 w 439867"/>
                  <a:gd name="connsiteY107" fmla="*/ 350816 h 368627"/>
                  <a:gd name="connsiteX108" fmla="*/ 422056 w 439867"/>
                  <a:gd name="connsiteY108" fmla="*/ 368628 h 368627"/>
                  <a:gd name="connsiteX109" fmla="*/ 438725 w 439867"/>
                  <a:gd name="connsiteY109" fmla="*/ 361389 h 368627"/>
                  <a:gd name="connsiteX110" fmla="*/ 439868 w 439867"/>
                  <a:gd name="connsiteY110" fmla="*/ 333481 h 368627"/>
                  <a:gd name="connsiteX111" fmla="*/ 439487 w 439867"/>
                  <a:gd name="connsiteY111" fmla="*/ 326718 h 368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</a:cxnLst>
                <a:rect l="l" t="t" r="r" b="b"/>
                <a:pathLst>
                  <a:path w="439867" h="368627">
                    <a:moveTo>
                      <a:pt x="439487" y="326718"/>
                    </a:moveTo>
                    <a:cubicBezTo>
                      <a:pt x="439487" y="320622"/>
                      <a:pt x="439487" y="314716"/>
                      <a:pt x="439487" y="308716"/>
                    </a:cubicBezTo>
                    <a:cubicBezTo>
                      <a:pt x="439487" y="302715"/>
                      <a:pt x="438915" y="296714"/>
                      <a:pt x="438344" y="290809"/>
                    </a:cubicBezTo>
                    <a:cubicBezTo>
                      <a:pt x="437772" y="284903"/>
                      <a:pt x="437391" y="281284"/>
                      <a:pt x="436725" y="276521"/>
                    </a:cubicBezTo>
                    <a:cubicBezTo>
                      <a:pt x="436058" y="271759"/>
                      <a:pt x="435487" y="265758"/>
                      <a:pt x="434629" y="260900"/>
                    </a:cubicBezTo>
                    <a:cubicBezTo>
                      <a:pt x="432245" y="246637"/>
                      <a:pt x="429065" y="232518"/>
                      <a:pt x="425104" y="218609"/>
                    </a:cubicBezTo>
                    <a:cubicBezTo>
                      <a:pt x="423485" y="213180"/>
                      <a:pt x="420913" y="207274"/>
                      <a:pt x="419103" y="201940"/>
                    </a:cubicBezTo>
                    <a:cubicBezTo>
                      <a:pt x="417294" y="196606"/>
                      <a:pt x="415484" y="191177"/>
                      <a:pt x="413484" y="185843"/>
                    </a:cubicBezTo>
                    <a:lnTo>
                      <a:pt x="413484" y="185843"/>
                    </a:lnTo>
                    <a:cubicBezTo>
                      <a:pt x="411293" y="181842"/>
                      <a:pt x="409102" y="177937"/>
                      <a:pt x="406626" y="174032"/>
                    </a:cubicBezTo>
                    <a:cubicBezTo>
                      <a:pt x="383289" y="137075"/>
                      <a:pt x="349476" y="108119"/>
                      <a:pt x="323758" y="72781"/>
                    </a:cubicBezTo>
                    <a:cubicBezTo>
                      <a:pt x="315376" y="61256"/>
                      <a:pt x="308899" y="51826"/>
                      <a:pt x="294040" y="49540"/>
                    </a:cubicBezTo>
                    <a:cubicBezTo>
                      <a:pt x="272133" y="46111"/>
                      <a:pt x="261084" y="59065"/>
                      <a:pt x="245463" y="37825"/>
                    </a:cubicBezTo>
                    <a:cubicBezTo>
                      <a:pt x="241367" y="32300"/>
                      <a:pt x="234033" y="27061"/>
                      <a:pt x="227841" y="30395"/>
                    </a:cubicBezTo>
                    <a:lnTo>
                      <a:pt x="232699" y="43825"/>
                    </a:lnTo>
                    <a:cubicBezTo>
                      <a:pt x="232937" y="44795"/>
                      <a:pt x="232937" y="45808"/>
                      <a:pt x="232699" y="46778"/>
                    </a:cubicBezTo>
                    <a:cubicBezTo>
                      <a:pt x="232699" y="49826"/>
                      <a:pt x="227746" y="50683"/>
                      <a:pt x="225079" y="48969"/>
                    </a:cubicBezTo>
                    <a:cubicBezTo>
                      <a:pt x="222707" y="46866"/>
                      <a:pt x="220739" y="44348"/>
                      <a:pt x="219269" y="41539"/>
                    </a:cubicBezTo>
                    <a:cubicBezTo>
                      <a:pt x="211972" y="32154"/>
                      <a:pt x="198447" y="30461"/>
                      <a:pt x="189062" y="37758"/>
                    </a:cubicBezTo>
                    <a:cubicBezTo>
                      <a:pt x="188607" y="38112"/>
                      <a:pt x="188167" y="38483"/>
                      <a:pt x="187741" y="38872"/>
                    </a:cubicBezTo>
                    <a:cubicBezTo>
                      <a:pt x="187214" y="34685"/>
                      <a:pt x="184543" y="31075"/>
                      <a:pt x="180693" y="29347"/>
                    </a:cubicBezTo>
                    <a:cubicBezTo>
                      <a:pt x="179449" y="37193"/>
                      <a:pt x="172081" y="42544"/>
                      <a:pt x="164236" y="41301"/>
                    </a:cubicBezTo>
                    <a:cubicBezTo>
                      <a:pt x="163715" y="41218"/>
                      <a:pt x="163199" y="41107"/>
                      <a:pt x="162691" y="40968"/>
                    </a:cubicBezTo>
                    <a:cubicBezTo>
                      <a:pt x="161357" y="36967"/>
                      <a:pt x="168596" y="36205"/>
                      <a:pt x="171168" y="32776"/>
                    </a:cubicBezTo>
                    <a:cubicBezTo>
                      <a:pt x="173739" y="29347"/>
                      <a:pt x="170691" y="24966"/>
                      <a:pt x="167739" y="22204"/>
                    </a:cubicBezTo>
                    <a:cubicBezTo>
                      <a:pt x="159769" y="15330"/>
                      <a:pt x="149683" y="11396"/>
                      <a:pt x="139164" y="11059"/>
                    </a:cubicBezTo>
                    <a:cubicBezTo>
                      <a:pt x="132464" y="11919"/>
                      <a:pt x="125656" y="11101"/>
                      <a:pt x="119352" y="8678"/>
                    </a:cubicBezTo>
                    <a:cubicBezTo>
                      <a:pt x="116018" y="6678"/>
                      <a:pt x="113637" y="3344"/>
                      <a:pt x="109827" y="1439"/>
                    </a:cubicBezTo>
                    <a:cubicBezTo>
                      <a:pt x="101694" y="-1408"/>
                      <a:pt x="92675" y="24"/>
                      <a:pt x="85824" y="5249"/>
                    </a:cubicBezTo>
                    <a:cubicBezTo>
                      <a:pt x="75042" y="9880"/>
                      <a:pt x="66379" y="18373"/>
                      <a:pt x="61535" y="29062"/>
                    </a:cubicBezTo>
                    <a:cubicBezTo>
                      <a:pt x="57915" y="40111"/>
                      <a:pt x="65916" y="55065"/>
                      <a:pt x="77537" y="53636"/>
                    </a:cubicBezTo>
                    <a:cubicBezTo>
                      <a:pt x="80370" y="52758"/>
                      <a:pt x="83345" y="52434"/>
                      <a:pt x="86300" y="52684"/>
                    </a:cubicBezTo>
                    <a:cubicBezTo>
                      <a:pt x="90303" y="54465"/>
                      <a:pt x="92827" y="58496"/>
                      <a:pt x="92682" y="62875"/>
                    </a:cubicBezTo>
                    <a:cubicBezTo>
                      <a:pt x="92393" y="67093"/>
                      <a:pt x="93044" y="71322"/>
                      <a:pt x="94587" y="75258"/>
                    </a:cubicBezTo>
                    <a:cubicBezTo>
                      <a:pt x="96587" y="78973"/>
                      <a:pt x="102588" y="80878"/>
                      <a:pt x="104969" y="77353"/>
                    </a:cubicBezTo>
                    <a:cubicBezTo>
                      <a:pt x="109533" y="71227"/>
                      <a:pt x="110780" y="63244"/>
                      <a:pt x="108303" y="56017"/>
                    </a:cubicBezTo>
                    <a:cubicBezTo>
                      <a:pt x="105925" y="48861"/>
                      <a:pt x="106473" y="41055"/>
                      <a:pt x="109827" y="34300"/>
                    </a:cubicBezTo>
                    <a:cubicBezTo>
                      <a:pt x="114303" y="28300"/>
                      <a:pt x="126972" y="30205"/>
                      <a:pt x="126114" y="37634"/>
                    </a:cubicBezTo>
                    <a:cubicBezTo>
                      <a:pt x="125543" y="42016"/>
                      <a:pt x="120590" y="45254"/>
                      <a:pt x="120780" y="49731"/>
                    </a:cubicBezTo>
                    <a:cubicBezTo>
                      <a:pt x="120971" y="54208"/>
                      <a:pt x="126495" y="56589"/>
                      <a:pt x="130972" y="56398"/>
                    </a:cubicBezTo>
                    <a:cubicBezTo>
                      <a:pt x="135430" y="55564"/>
                      <a:pt x="139980" y="55339"/>
                      <a:pt x="144498" y="55732"/>
                    </a:cubicBezTo>
                    <a:cubicBezTo>
                      <a:pt x="148879" y="56779"/>
                      <a:pt x="152403" y="62590"/>
                      <a:pt x="149260" y="65828"/>
                    </a:cubicBezTo>
                    <a:cubicBezTo>
                      <a:pt x="143736" y="72115"/>
                      <a:pt x="129353" y="61351"/>
                      <a:pt x="126495" y="69162"/>
                    </a:cubicBezTo>
                    <a:cubicBezTo>
                      <a:pt x="126209" y="71279"/>
                      <a:pt x="126209" y="73426"/>
                      <a:pt x="126495" y="75544"/>
                    </a:cubicBezTo>
                    <a:cubicBezTo>
                      <a:pt x="126019" y="82021"/>
                      <a:pt x="117828" y="84402"/>
                      <a:pt x="111351" y="85069"/>
                    </a:cubicBezTo>
                    <a:cubicBezTo>
                      <a:pt x="104986" y="86279"/>
                      <a:pt x="98414" y="85786"/>
                      <a:pt x="92301" y="83640"/>
                    </a:cubicBezTo>
                    <a:cubicBezTo>
                      <a:pt x="86071" y="81084"/>
                      <a:pt x="83093" y="73962"/>
                      <a:pt x="85649" y="67733"/>
                    </a:cubicBezTo>
                    <a:cubicBezTo>
                      <a:pt x="85675" y="67669"/>
                      <a:pt x="85701" y="67606"/>
                      <a:pt x="85728" y="67542"/>
                    </a:cubicBezTo>
                    <a:cubicBezTo>
                      <a:pt x="82141" y="65662"/>
                      <a:pt x="77708" y="67046"/>
                      <a:pt x="75827" y="70633"/>
                    </a:cubicBezTo>
                    <a:cubicBezTo>
                      <a:pt x="75721" y="70836"/>
                      <a:pt x="75624" y="71045"/>
                      <a:pt x="75537" y="71257"/>
                    </a:cubicBezTo>
                    <a:cubicBezTo>
                      <a:pt x="74134" y="75134"/>
                      <a:pt x="73870" y="79332"/>
                      <a:pt x="74775" y="83354"/>
                    </a:cubicBezTo>
                    <a:cubicBezTo>
                      <a:pt x="67917" y="81830"/>
                      <a:pt x="61725" y="87640"/>
                      <a:pt x="57820" y="93450"/>
                    </a:cubicBezTo>
                    <a:cubicBezTo>
                      <a:pt x="53915" y="99261"/>
                      <a:pt x="50010" y="106023"/>
                      <a:pt x="43342" y="108119"/>
                    </a:cubicBezTo>
                    <a:cubicBezTo>
                      <a:pt x="36675" y="110215"/>
                      <a:pt x="27245" y="107357"/>
                      <a:pt x="23721" y="113453"/>
                    </a:cubicBezTo>
                    <a:cubicBezTo>
                      <a:pt x="19149" y="121454"/>
                      <a:pt x="32388" y="131551"/>
                      <a:pt x="27721" y="139456"/>
                    </a:cubicBezTo>
                    <a:cubicBezTo>
                      <a:pt x="25054" y="143933"/>
                      <a:pt x="18672" y="143742"/>
                      <a:pt x="13624" y="145171"/>
                    </a:cubicBezTo>
                    <a:cubicBezTo>
                      <a:pt x="2495" y="149644"/>
                      <a:pt x="-2900" y="162292"/>
                      <a:pt x="1572" y="173420"/>
                    </a:cubicBezTo>
                    <a:cubicBezTo>
                      <a:pt x="2364" y="175390"/>
                      <a:pt x="3440" y="177232"/>
                      <a:pt x="4766" y="178890"/>
                    </a:cubicBezTo>
                    <a:cubicBezTo>
                      <a:pt x="14945" y="189095"/>
                      <a:pt x="31469" y="189117"/>
                      <a:pt x="41675" y="178938"/>
                    </a:cubicBezTo>
                    <a:cubicBezTo>
                      <a:pt x="41691" y="178922"/>
                      <a:pt x="41707" y="178906"/>
                      <a:pt x="41723" y="178890"/>
                    </a:cubicBezTo>
                    <a:cubicBezTo>
                      <a:pt x="47457" y="171235"/>
                      <a:pt x="52253" y="162920"/>
                      <a:pt x="56011" y="154125"/>
                    </a:cubicBezTo>
                    <a:cubicBezTo>
                      <a:pt x="60868" y="146029"/>
                      <a:pt x="70012" y="138504"/>
                      <a:pt x="79156" y="141171"/>
                    </a:cubicBezTo>
                    <a:cubicBezTo>
                      <a:pt x="82689" y="142537"/>
                      <a:pt x="85923" y="144575"/>
                      <a:pt x="88681" y="147171"/>
                    </a:cubicBezTo>
                    <a:lnTo>
                      <a:pt x="102016" y="158411"/>
                    </a:lnTo>
                    <a:cubicBezTo>
                      <a:pt x="104874" y="160792"/>
                      <a:pt x="108017" y="163840"/>
                      <a:pt x="107731" y="167936"/>
                    </a:cubicBezTo>
                    <a:cubicBezTo>
                      <a:pt x="107445" y="172032"/>
                      <a:pt x="105159" y="173175"/>
                      <a:pt x="104112" y="176032"/>
                    </a:cubicBezTo>
                    <a:cubicBezTo>
                      <a:pt x="101349" y="184033"/>
                      <a:pt x="112970" y="191653"/>
                      <a:pt x="120304" y="187272"/>
                    </a:cubicBezTo>
                    <a:cubicBezTo>
                      <a:pt x="127355" y="181918"/>
                      <a:pt x="128760" y="171875"/>
                      <a:pt x="123447" y="164793"/>
                    </a:cubicBezTo>
                    <a:cubicBezTo>
                      <a:pt x="116494" y="155268"/>
                      <a:pt x="100873" y="150410"/>
                      <a:pt x="101254" y="138599"/>
                    </a:cubicBezTo>
                    <a:cubicBezTo>
                      <a:pt x="109255" y="132122"/>
                      <a:pt x="121828" y="138599"/>
                      <a:pt x="126495" y="148124"/>
                    </a:cubicBezTo>
                    <a:cubicBezTo>
                      <a:pt x="131163" y="157649"/>
                      <a:pt x="131258" y="168222"/>
                      <a:pt x="135163" y="177747"/>
                    </a:cubicBezTo>
                    <a:cubicBezTo>
                      <a:pt x="139069" y="187272"/>
                      <a:pt x="149355" y="195273"/>
                      <a:pt x="158880" y="190510"/>
                    </a:cubicBezTo>
                    <a:lnTo>
                      <a:pt x="151737" y="165936"/>
                    </a:lnTo>
                    <a:cubicBezTo>
                      <a:pt x="157547" y="161554"/>
                      <a:pt x="164310" y="174318"/>
                      <a:pt x="171263" y="172222"/>
                    </a:cubicBezTo>
                    <a:cubicBezTo>
                      <a:pt x="175549" y="170889"/>
                      <a:pt x="176025" y="164698"/>
                      <a:pt x="174216" y="160602"/>
                    </a:cubicBezTo>
                    <a:cubicBezTo>
                      <a:pt x="171790" y="156857"/>
                      <a:pt x="169839" y="152825"/>
                      <a:pt x="168405" y="148600"/>
                    </a:cubicBezTo>
                    <a:cubicBezTo>
                      <a:pt x="168096" y="141084"/>
                      <a:pt x="173938" y="134740"/>
                      <a:pt x="181454" y="134431"/>
                    </a:cubicBezTo>
                    <a:cubicBezTo>
                      <a:pt x="182378" y="134393"/>
                      <a:pt x="183304" y="134449"/>
                      <a:pt x="184217" y="134599"/>
                    </a:cubicBezTo>
                    <a:cubicBezTo>
                      <a:pt x="192442" y="136578"/>
                      <a:pt x="198630" y="143370"/>
                      <a:pt x="199838" y="151744"/>
                    </a:cubicBezTo>
                    <a:cubicBezTo>
                      <a:pt x="200085" y="155001"/>
                      <a:pt x="200791" y="158208"/>
                      <a:pt x="201934" y="161269"/>
                    </a:cubicBezTo>
                    <a:cubicBezTo>
                      <a:pt x="204981" y="167650"/>
                      <a:pt x="212887" y="169651"/>
                      <a:pt x="219364" y="172317"/>
                    </a:cubicBezTo>
                    <a:cubicBezTo>
                      <a:pt x="225841" y="174985"/>
                      <a:pt x="232795" y="181842"/>
                      <a:pt x="230032" y="188034"/>
                    </a:cubicBezTo>
                    <a:cubicBezTo>
                      <a:pt x="228794" y="190891"/>
                      <a:pt x="225746" y="193558"/>
                      <a:pt x="226889" y="196511"/>
                    </a:cubicBezTo>
                    <a:cubicBezTo>
                      <a:pt x="228032" y="199464"/>
                      <a:pt x="231652" y="200226"/>
                      <a:pt x="231652" y="202988"/>
                    </a:cubicBezTo>
                    <a:cubicBezTo>
                      <a:pt x="231652" y="205750"/>
                      <a:pt x="229746" y="206131"/>
                      <a:pt x="227937" y="206893"/>
                    </a:cubicBezTo>
                    <a:cubicBezTo>
                      <a:pt x="223555" y="208703"/>
                      <a:pt x="218412" y="209275"/>
                      <a:pt x="214602" y="211370"/>
                    </a:cubicBezTo>
                    <a:cubicBezTo>
                      <a:pt x="210067" y="213056"/>
                      <a:pt x="206987" y="217299"/>
                      <a:pt x="206791" y="222133"/>
                    </a:cubicBezTo>
                    <a:cubicBezTo>
                      <a:pt x="207267" y="228706"/>
                      <a:pt x="215173" y="231658"/>
                      <a:pt x="218983" y="237469"/>
                    </a:cubicBezTo>
                    <a:cubicBezTo>
                      <a:pt x="221441" y="243305"/>
                      <a:pt x="223199" y="249412"/>
                      <a:pt x="224222" y="255661"/>
                    </a:cubicBezTo>
                    <a:cubicBezTo>
                      <a:pt x="226944" y="260934"/>
                      <a:pt x="230338" y="265833"/>
                      <a:pt x="234318" y="270235"/>
                    </a:cubicBezTo>
                    <a:cubicBezTo>
                      <a:pt x="245272" y="285189"/>
                      <a:pt x="247939" y="304525"/>
                      <a:pt x="253369" y="322336"/>
                    </a:cubicBezTo>
                    <a:cubicBezTo>
                      <a:pt x="255750" y="330433"/>
                      <a:pt x="260131" y="339386"/>
                      <a:pt x="268418" y="341386"/>
                    </a:cubicBezTo>
                    <a:cubicBezTo>
                      <a:pt x="272981" y="341717"/>
                      <a:pt x="277550" y="340830"/>
                      <a:pt x="281658" y="338815"/>
                    </a:cubicBezTo>
                    <a:cubicBezTo>
                      <a:pt x="293870" y="335129"/>
                      <a:pt x="305033" y="328600"/>
                      <a:pt x="314233" y="319765"/>
                    </a:cubicBezTo>
                    <a:cubicBezTo>
                      <a:pt x="323394" y="310251"/>
                      <a:pt x="324475" y="295560"/>
                      <a:pt x="316805" y="284808"/>
                    </a:cubicBezTo>
                    <a:cubicBezTo>
                      <a:pt x="315839" y="283481"/>
                      <a:pt x="314412" y="282564"/>
                      <a:pt x="312804" y="282236"/>
                    </a:cubicBezTo>
                    <a:cubicBezTo>
                      <a:pt x="310543" y="282354"/>
                      <a:pt x="308363" y="283114"/>
                      <a:pt x="306518" y="284427"/>
                    </a:cubicBezTo>
                    <a:cubicBezTo>
                      <a:pt x="300102" y="286766"/>
                      <a:pt x="292913" y="285210"/>
                      <a:pt x="288039" y="280426"/>
                    </a:cubicBezTo>
                    <a:cubicBezTo>
                      <a:pt x="283294" y="275689"/>
                      <a:pt x="279538" y="270055"/>
                      <a:pt x="276990" y="263853"/>
                    </a:cubicBezTo>
                    <a:cubicBezTo>
                      <a:pt x="273752" y="257281"/>
                      <a:pt x="270418" y="250708"/>
                      <a:pt x="267465" y="244041"/>
                    </a:cubicBezTo>
                    <a:cubicBezTo>
                      <a:pt x="271945" y="241191"/>
                      <a:pt x="277787" y="241740"/>
                      <a:pt x="281658" y="245374"/>
                    </a:cubicBezTo>
                    <a:cubicBezTo>
                      <a:pt x="285236" y="249003"/>
                      <a:pt x="288428" y="252993"/>
                      <a:pt x="291183" y="257281"/>
                    </a:cubicBezTo>
                    <a:cubicBezTo>
                      <a:pt x="302069" y="269036"/>
                      <a:pt x="317095" y="276105"/>
                      <a:pt x="333092" y="276997"/>
                    </a:cubicBezTo>
                    <a:cubicBezTo>
                      <a:pt x="337136" y="277190"/>
                      <a:pt x="341123" y="278026"/>
                      <a:pt x="344903" y="279474"/>
                    </a:cubicBezTo>
                    <a:cubicBezTo>
                      <a:pt x="356620" y="284808"/>
                      <a:pt x="360048" y="302143"/>
                      <a:pt x="372431" y="305858"/>
                    </a:cubicBezTo>
                    <a:cubicBezTo>
                      <a:pt x="376008" y="306393"/>
                      <a:pt x="379542" y="307189"/>
                      <a:pt x="383004" y="308239"/>
                    </a:cubicBezTo>
                    <a:cubicBezTo>
                      <a:pt x="387725" y="311126"/>
                      <a:pt x="390959" y="315924"/>
                      <a:pt x="391862" y="321384"/>
                    </a:cubicBezTo>
                    <a:cubicBezTo>
                      <a:pt x="393736" y="331374"/>
                      <a:pt x="396346" y="341211"/>
                      <a:pt x="399672" y="350816"/>
                    </a:cubicBezTo>
                    <a:cubicBezTo>
                      <a:pt x="403108" y="360549"/>
                      <a:pt x="411800" y="367466"/>
                      <a:pt x="422056" y="368628"/>
                    </a:cubicBezTo>
                    <a:cubicBezTo>
                      <a:pt x="428372" y="368610"/>
                      <a:pt x="434401" y="365992"/>
                      <a:pt x="438725" y="361389"/>
                    </a:cubicBezTo>
                    <a:cubicBezTo>
                      <a:pt x="439201" y="351864"/>
                      <a:pt x="439868" y="342339"/>
                      <a:pt x="439868" y="333481"/>
                    </a:cubicBezTo>
                    <a:cubicBezTo>
                      <a:pt x="439678" y="330528"/>
                      <a:pt x="439678" y="328623"/>
                      <a:pt x="439487" y="326718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7E75CB4A-ED5D-C122-0F77-99420E0B3BED}"/>
                  </a:ext>
                </a:extLst>
              </p:cNvPr>
              <p:cNvSpPr/>
              <p:nvPr/>
            </p:nvSpPr>
            <p:spPr>
              <a:xfrm>
                <a:off x="5388228" y="2431194"/>
                <a:ext cx="70482" cy="83918"/>
              </a:xfrm>
              <a:custGeom>
                <a:avLst/>
                <a:gdLst>
                  <a:gd name="connsiteX0" fmla="*/ 43016 w 70482"/>
                  <a:gd name="connsiteY0" fmla="*/ 352 h 83918"/>
                  <a:gd name="connsiteX1" fmla="*/ 32158 w 70482"/>
                  <a:gd name="connsiteY1" fmla="*/ 9877 h 83918"/>
                  <a:gd name="connsiteX2" fmla="*/ 17394 w 70482"/>
                  <a:gd name="connsiteY2" fmla="*/ 27879 h 83918"/>
                  <a:gd name="connsiteX3" fmla="*/ 7869 w 70482"/>
                  <a:gd name="connsiteY3" fmla="*/ 62170 h 83918"/>
                  <a:gd name="connsiteX4" fmla="*/ 2059 w 70482"/>
                  <a:gd name="connsiteY4" fmla="*/ 66932 h 83918"/>
                  <a:gd name="connsiteX5" fmla="*/ 4154 w 70482"/>
                  <a:gd name="connsiteY5" fmla="*/ 81600 h 83918"/>
                  <a:gd name="connsiteX6" fmla="*/ 19870 w 70482"/>
                  <a:gd name="connsiteY6" fmla="*/ 81600 h 83918"/>
                  <a:gd name="connsiteX7" fmla="*/ 29395 w 70482"/>
                  <a:gd name="connsiteY7" fmla="*/ 68551 h 83918"/>
                  <a:gd name="connsiteX8" fmla="*/ 34253 w 70482"/>
                  <a:gd name="connsiteY8" fmla="*/ 57788 h 83918"/>
                  <a:gd name="connsiteX9" fmla="*/ 54160 w 70482"/>
                  <a:gd name="connsiteY9" fmla="*/ 55692 h 83918"/>
                  <a:gd name="connsiteX10" fmla="*/ 43016 w 70482"/>
                  <a:gd name="connsiteY10" fmla="*/ 352 h 83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482" h="83918">
                    <a:moveTo>
                      <a:pt x="43016" y="352"/>
                    </a:moveTo>
                    <a:cubicBezTo>
                      <a:pt x="36825" y="1590"/>
                      <a:pt x="35586" y="5305"/>
                      <a:pt x="32158" y="9877"/>
                    </a:cubicBezTo>
                    <a:cubicBezTo>
                      <a:pt x="28728" y="14449"/>
                      <a:pt x="21394" y="21879"/>
                      <a:pt x="17394" y="27879"/>
                    </a:cubicBezTo>
                    <a:cubicBezTo>
                      <a:pt x="10536" y="37976"/>
                      <a:pt x="16727" y="53692"/>
                      <a:pt x="7869" y="62170"/>
                    </a:cubicBezTo>
                    <a:cubicBezTo>
                      <a:pt x="5848" y="63652"/>
                      <a:pt x="3909" y="65242"/>
                      <a:pt x="2059" y="66932"/>
                    </a:cubicBezTo>
                    <a:cubicBezTo>
                      <a:pt x="-1359" y="71575"/>
                      <a:pt x="-427" y="78100"/>
                      <a:pt x="4154" y="81600"/>
                    </a:cubicBezTo>
                    <a:cubicBezTo>
                      <a:pt x="8937" y="84691"/>
                      <a:pt x="15087" y="84691"/>
                      <a:pt x="19870" y="81600"/>
                    </a:cubicBezTo>
                    <a:cubicBezTo>
                      <a:pt x="24534" y="78562"/>
                      <a:pt x="27922" y="73919"/>
                      <a:pt x="29395" y="68551"/>
                    </a:cubicBezTo>
                    <a:cubicBezTo>
                      <a:pt x="30040" y="64599"/>
                      <a:pt x="31715" y="60886"/>
                      <a:pt x="34253" y="57788"/>
                    </a:cubicBezTo>
                    <a:cubicBezTo>
                      <a:pt x="39396" y="53311"/>
                      <a:pt x="47397" y="56645"/>
                      <a:pt x="54160" y="55692"/>
                    </a:cubicBezTo>
                    <a:cubicBezTo>
                      <a:pt x="82735" y="51978"/>
                      <a:pt x="70448" y="-4982"/>
                      <a:pt x="43016" y="352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E9E95310-D515-BF1A-B9D1-8692BAB92A12}"/>
                  </a:ext>
                </a:extLst>
              </p:cNvPr>
              <p:cNvSpPr/>
              <p:nvPr/>
            </p:nvSpPr>
            <p:spPr>
              <a:xfrm>
                <a:off x="5101947" y="2118249"/>
                <a:ext cx="354587" cy="469298"/>
              </a:xfrm>
              <a:custGeom>
                <a:avLst/>
                <a:gdLst>
                  <a:gd name="connsiteX0" fmla="*/ 339108 w 354587"/>
                  <a:gd name="connsiteY0" fmla="*/ 234049 h 469298"/>
                  <a:gd name="connsiteX1" fmla="*/ 341775 w 354587"/>
                  <a:gd name="connsiteY1" fmla="*/ 179851 h 469298"/>
                  <a:gd name="connsiteX2" fmla="*/ 317295 w 354587"/>
                  <a:gd name="connsiteY2" fmla="*/ 176327 h 469298"/>
                  <a:gd name="connsiteX3" fmla="*/ 298817 w 354587"/>
                  <a:gd name="connsiteY3" fmla="*/ 150895 h 469298"/>
                  <a:gd name="connsiteX4" fmla="*/ 270242 w 354587"/>
                  <a:gd name="connsiteY4" fmla="*/ 70695 h 469298"/>
                  <a:gd name="connsiteX5" fmla="*/ 238810 w 354587"/>
                  <a:gd name="connsiteY5" fmla="*/ 33547 h 469298"/>
                  <a:gd name="connsiteX6" fmla="*/ 210235 w 354587"/>
                  <a:gd name="connsiteY6" fmla="*/ 38500 h 469298"/>
                  <a:gd name="connsiteX7" fmla="*/ 97268 w 354587"/>
                  <a:gd name="connsiteY7" fmla="*/ 18593 h 469298"/>
                  <a:gd name="connsiteX8" fmla="*/ 62692 w 354587"/>
                  <a:gd name="connsiteY8" fmla="*/ 22403 h 469298"/>
                  <a:gd name="connsiteX9" fmla="*/ 41547 w 354587"/>
                  <a:gd name="connsiteY9" fmla="*/ 61360 h 469298"/>
                  <a:gd name="connsiteX10" fmla="*/ 11638 w 354587"/>
                  <a:gd name="connsiteY10" fmla="*/ 77172 h 469298"/>
                  <a:gd name="connsiteX11" fmla="*/ 4780 w 354587"/>
                  <a:gd name="connsiteY11" fmla="*/ 99841 h 469298"/>
                  <a:gd name="connsiteX12" fmla="*/ 970 w 354587"/>
                  <a:gd name="connsiteY12" fmla="*/ 145657 h 469298"/>
                  <a:gd name="connsiteX13" fmla="*/ 5257 w 354587"/>
                  <a:gd name="connsiteY13" fmla="*/ 181852 h 469298"/>
                  <a:gd name="connsiteX14" fmla="*/ 36403 w 354587"/>
                  <a:gd name="connsiteY14" fmla="*/ 190329 h 469298"/>
                  <a:gd name="connsiteX15" fmla="*/ 45928 w 354587"/>
                  <a:gd name="connsiteY15" fmla="*/ 176137 h 469298"/>
                  <a:gd name="connsiteX16" fmla="*/ 70408 w 354587"/>
                  <a:gd name="connsiteY16" fmla="*/ 167659 h 469298"/>
                  <a:gd name="connsiteX17" fmla="*/ 89458 w 354587"/>
                  <a:gd name="connsiteY17" fmla="*/ 180804 h 469298"/>
                  <a:gd name="connsiteX18" fmla="*/ 149370 w 354587"/>
                  <a:gd name="connsiteY18" fmla="*/ 355016 h 469298"/>
                  <a:gd name="connsiteX19" fmla="*/ 153942 w 354587"/>
                  <a:gd name="connsiteY19" fmla="*/ 388925 h 469298"/>
                  <a:gd name="connsiteX20" fmla="*/ 172420 w 354587"/>
                  <a:gd name="connsiteY20" fmla="*/ 424739 h 469298"/>
                  <a:gd name="connsiteX21" fmla="*/ 176802 w 354587"/>
                  <a:gd name="connsiteY21" fmla="*/ 455219 h 469298"/>
                  <a:gd name="connsiteX22" fmla="*/ 225760 w 354587"/>
                  <a:gd name="connsiteY22" fmla="*/ 460839 h 469298"/>
                  <a:gd name="connsiteX23" fmla="*/ 248239 w 354587"/>
                  <a:gd name="connsiteY23" fmla="*/ 409690 h 469298"/>
                  <a:gd name="connsiteX24" fmla="*/ 263575 w 354587"/>
                  <a:gd name="connsiteY24" fmla="*/ 355207 h 469298"/>
                  <a:gd name="connsiteX25" fmla="*/ 284244 w 354587"/>
                  <a:gd name="connsiteY25" fmla="*/ 326632 h 469298"/>
                  <a:gd name="connsiteX26" fmla="*/ 291864 w 354587"/>
                  <a:gd name="connsiteY26" fmla="*/ 277959 h 469298"/>
                  <a:gd name="connsiteX27" fmla="*/ 339108 w 354587"/>
                  <a:gd name="connsiteY27" fmla="*/ 234049 h 469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54587" h="469298">
                    <a:moveTo>
                      <a:pt x="339108" y="234049"/>
                    </a:moveTo>
                    <a:cubicBezTo>
                      <a:pt x="355681" y="219761"/>
                      <a:pt x="362349" y="187376"/>
                      <a:pt x="341775" y="179851"/>
                    </a:cubicBezTo>
                    <a:cubicBezTo>
                      <a:pt x="333964" y="176994"/>
                      <a:pt x="325011" y="179280"/>
                      <a:pt x="317295" y="176327"/>
                    </a:cubicBezTo>
                    <a:cubicBezTo>
                      <a:pt x="307199" y="172422"/>
                      <a:pt x="302436" y="161087"/>
                      <a:pt x="298817" y="150895"/>
                    </a:cubicBezTo>
                    <a:cubicBezTo>
                      <a:pt x="289292" y="124130"/>
                      <a:pt x="279767" y="97460"/>
                      <a:pt x="270242" y="70695"/>
                    </a:cubicBezTo>
                    <a:cubicBezTo>
                      <a:pt x="264432" y="54598"/>
                      <a:pt x="255669" y="35929"/>
                      <a:pt x="238810" y="33547"/>
                    </a:cubicBezTo>
                    <a:cubicBezTo>
                      <a:pt x="229084" y="33690"/>
                      <a:pt x="219441" y="35362"/>
                      <a:pt x="210235" y="38500"/>
                    </a:cubicBezTo>
                    <a:cubicBezTo>
                      <a:pt x="177468" y="44501"/>
                      <a:pt x="122224" y="-34842"/>
                      <a:pt x="97268" y="18593"/>
                    </a:cubicBezTo>
                    <a:cubicBezTo>
                      <a:pt x="93839" y="4020"/>
                      <a:pt x="70217" y="9068"/>
                      <a:pt x="62692" y="22403"/>
                    </a:cubicBezTo>
                    <a:cubicBezTo>
                      <a:pt x="55168" y="35738"/>
                      <a:pt x="53167" y="52407"/>
                      <a:pt x="41547" y="61360"/>
                    </a:cubicBezTo>
                    <a:cubicBezTo>
                      <a:pt x="32022" y="68123"/>
                      <a:pt x="19068" y="68599"/>
                      <a:pt x="11638" y="77172"/>
                    </a:cubicBezTo>
                    <a:cubicBezTo>
                      <a:pt x="7049" y="83831"/>
                      <a:pt x="4652" y="91755"/>
                      <a:pt x="4780" y="99841"/>
                    </a:cubicBezTo>
                    <a:cubicBezTo>
                      <a:pt x="3542" y="115081"/>
                      <a:pt x="2304" y="130417"/>
                      <a:pt x="970" y="145657"/>
                    </a:cubicBezTo>
                    <a:cubicBezTo>
                      <a:pt x="-1201" y="157880"/>
                      <a:pt x="290" y="170473"/>
                      <a:pt x="5257" y="181852"/>
                    </a:cubicBezTo>
                    <a:cubicBezTo>
                      <a:pt x="11352" y="192615"/>
                      <a:pt x="27259" y="198616"/>
                      <a:pt x="36403" y="190329"/>
                    </a:cubicBezTo>
                    <a:cubicBezTo>
                      <a:pt x="39970" y="185873"/>
                      <a:pt x="43156" y="181126"/>
                      <a:pt x="45928" y="176137"/>
                    </a:cubicBezTo>
                    <a:cubicBezTo>
                      <a:pt x="51688" y="168711"/>
                      <a:pt x="61289" y="165386"/>
                      <a:pt x="70408" y="167659"/>
                    </a:cubicBezTo>
                    <a:cubicBezTo>
                      <a:pt x="77863" y="170170"/>
                      <a:pt x="84464" y="174725"/>
                      <a:pt x="89458" y="180804"/>
                    </a:cubicBezTo>
                    <a:cubicBezTo>
                      <a:pt x="132130" y="226810"/>
                      <a:pt x="147465" y="292246"/>
                      <a:pt x="149370" y="355016"/>
                    </a:cubicBezTo>
                    <a:cubicBezTo>
                      <a:pt x="148868" y="366501"/>
                      <a:pt x="150416" y="377983"/>
                      <a:pt x="153942" y="388925"/>
                    </a:cubicBezTo>
                    <a:cubicBezTo>
                      <a:pt x="158895" y="401498"/>
                      <a:pt x="169277" y="411595"/>
                      <a:pt x="172420" y="424739"/>
                    </a:cubicBezTo>
                    <a:cubicBezTo>
                      <a:pt x="174706" y="434740"/>
                      <a:pt x="172420" y="445885"/>
                      <a:pt x="176802" y="455219"/>
                    </a:cubicBezTo>
                    <a:cubicBezTo>
                      <a:pt x="184803" y="472555"/>
                      <a:pt x="211377" y="473221"/>
                      <a:pt x="225760" y="460839"/>
                    </a:cubicBezTo>
                    <a:cubicBezTo>
                      <a:pt x="240143" y="448456"/>
                      <a:pt x="245286" y="428454"/>
                      <a:pt x="248239" y="409690"/>
                    </a:cubicBezTo>
                    <a:cubicBezTo>
                      <a:pt x="251192" y="390925"/>
                      <a:pt x="253002" y="371018"/>
                      <a:pt x="263575" y="355207"/>
                    </a:cubicBezTo>
                    <a:cubicBezTo>
                      <a:pt x="271320" y="346331"/>
                      <a:pt x="278239" y="336766"/>
                      <a:pt x="284244" y="326632"/>
                    </a:cubicBezTo>
                    <a:cubicBezTo>
                      <a:pt x="290626" y="311487"/>
                      <a:pt x="285958" y="293389"/>
                      <a:pt x="291864" y="277959"/>
                    </a:cubicBezTo>
                    <a:cubicBezTo>
                      <a:pt x="299293" y="257480"/>
                      <a:pt x="322534" y="248431"/>
                      <a:pt x="339108" y="234049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698F4477-19DE-BF96-47FB-9067A75B4EA7}"/>
                  </a:ext>
                </a:extLst>
              </p:cNvPr>
              <p:cNvSpPr/>
              <p:nvPr/>
            </p:nvSpPr>
            <p:spPr>
              <a:xfrm>
                <a:off x="1537519" y="1544006"/>
                <a:ext cx="1574768" cy="2488691"/>
              </a:xfrm>
              <a:custGeom>
                <a:avLst/>
                <a:gdLst>
                  <a:gd name="connsiteX0" fmla="*/ 0 w 1574768"/>
                  <a:gd name="connsiteY0" fmla="*/ 0 h 2488691"/>
                  <a:gd name="connsiteX1" fmla="*/ 1574768 w 1574768"/>
                  <a:gd name="connsiteY1" fmla="*/ 0 h 2488691"/>
                  <a:gd name="connsiteX2" fmla="*/ 1574768 w 1574768"/>
                  <a:gd name="connsiteY2" fmla="*/ 2488692 h 2488691"/>
                  <a:gd name="connsiteX3" fmla="*/ 0 w 1574768"/>
                  <a:gd name="connsiteY3" fmla="*/ 2488692 h 2488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74768" h="2488691">
                    <a:moveTo>
                      <a:pt x="0" y="0"/>
                    </a:moveTo>
                    <a:lnTo>
                      <a:pt x="1574768" y="0"/>
                    </a:lnTo>
                    <a:lnTo>
                      <a:pt x="1574768" y="2488692"/>
                    </a:lnTo>
                    <a:lnTo>
                      <a:pt x="0" y="248869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02066AF7-A507-DDF9-4BFA-45E0D5371D2C}"/>
                  </a:ext>
                </a:extLst>
              </p:cNvPr>
              <p:cNvSpPr/>
              <p:nvPr/>
            </p:nvSpPr>
            <p:spPr>
              <a:xfrm>
                <a:off x="1579906" y="1590774"/>
                <a:ext cx="1484566" cy="2401062"/>
              </a:xfrm>
              <a:custGeom>
                <a:avLst/>
                <a:gdLst>
                  <a:gd name="connsiteX0" fmla="*/ 0 w 1484566"/>
                  <a:gd name="connsiteY0" fmla="*/ 0 h 2401062"/>
                  <a:gd name="connsiteX1" fmla="*/ 1484567 w 1484566"/>
                  <a:gd name="connsiteY1" fmla="*/ 0 h 2401062"/>
                  <a:gd name="connsiteX2" fmla="*/ 1484567 w 1484566"/>
                  <a:gd name="connsiteY2" fmla="*/ 2401062 h 2401062"/>
                  <a:gd name="connsiteX3" fmla="*/ 0 w 1484566"/>
                  <a:gd name="connsiteY3" fmla="*/ 2401062 h 2401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4566" h="2401062">
                    <a:moveTo>
                      <a:pt x="0" y="0"/>
                    </a:moveTo>
                    <a:lnTo>
                      <a:pt x="1484567" y="0"/>
                    </a:lnTo>
                    <a:lnTo>
                      <a:pt x="1484567" y="2401062"/>
                    </a:lnTo>
                    <a:lnTo>
                      <a:pt x="0" y="2401062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F810C29A-675F-47A1-C730-1401664A9ACF}"/>
                  </a:ext>
                </a:extLst>
              </p:cNvPr>
              <p:cNvSpPr/>
              <p:nvPr/>
            </p:nvSpPr>
            <p:spPr>
              <a:xfrm>
                <a:off x="2322284" y="1730601"/>
                <a:ext cx="591978" cy="918591"/>
              </a:xfrm>
              <a:custGeom>
                <a:avLst/>
                <a:gdLst>
                  <a:gd name="connsiteX0" fmla="*/ 0 w 591978"/>
                  <a:gd name="connsiteY0" fmla="*/ 0 h 918591"/>
                  <a:gd name="connsiteX1" fmla="*/ 591979 w 591978"/>
                  <a:gd name="connsiteY1" fmla="*/ 0 h 918591"/>
                  <a:gd name="connsiteX2" fmla="*/ 591979 w 591978"/>
                  <a:gd name="connsiteY2" fmla="*/ 918591 h 918591"/>
                  <a:gd name="connsiteX3" fmla="*/ 0 w 591978"/>
                  <a:gd name="connsiteY3" fmla="*/ 918591 h 918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1978" h="918591">
                    <a:moveTo>
                      <a:pt x="0" y="0"/>
                    </a:moveTo>
                    <a:lnTo>
                      <a:pt x="591979" y="0"/>
                    </a:lnTo>
                    <a:lnTo>
                      <a:pt x="591979" y="918591"/>
                    </a:lnTo>
                    <a:lnTo>
                      <a:pt x="0" y="91859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2421803F-2151-DD00-08CF-4154843D9B37}"/>
                  </a:ext>
                </a:extLst>
              </p:cNvPr>
              <p:cNvSpPr/>
              <p:nvPr/>
            </p:nvSpPr>
            <p:spPr>
              <a:xfrm>
                <a:off x="2605557" y="1789466"/>
                <a:ext cx="44196" cy="44195"/>
              </a:xfrm>
              <a:custGeom>
                <a:avLst/>
                <a:gdLst>
                  <a:gd name="connsiteX0" fmla="*/ 44196 w 44196"/>
                  <a:gd name="connsiteY0" fmla="*/ 22098 h 44195"/>
                  <a:gd name="connsiteX1" fmla="*/ 22098 w 44196"/>
                  <a:gd name="connsiteY1" fmla="*/ 44196 h 44195"/>
                  <a:gd name="connsiteX2" fmla="*/ 0 w 44196"/>
                  <a:gd name="connsiteY2" fmla="*/ 22098 h 44195"/>
                  <a:gd name="connsiteX3" fmla="*/ 22098 w 44196"/>
                  <a:gd name="connsiteY3" fmla="*/ 0 h 44195"/>
                  <a:gd name="connsiteX4" fmla="*/ 44196 w 44196"/>
                  <a:gd name="connsiteY4" fmla="*/ 22098 h 44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196" h="44195">
                    <a:moveTo>
                      <a:pt x="44196" y="22098"/>
                    </a:moveTo>
                    <a:cubicBezTo>
                      <a:pt x="44196" y="34302"/>
                      <a:pt x="34303" y="44196"/>
                      <a:pt x="22098" y="44196"/>
                    </a:cubicBezTo>
                    <a:cubicBezTo>
                      <a:pt x="9894" y="44196"/>
                      <a:pt x="0" y="34302"/>
                      <a:pt x="0" y="22098"/>
                    </a:cubicBezTo>
                    <a:cubicBezTo>
                      <a:pt x="0" y="9894"/>
                      <a:pt x="9894" y="0"/>
                      <a:pt x="22098" y="0"/>
                    </a:cubicBezTo>
                    <a:cubicBezTo>
                      <a:pt x="34302" y="0"/>
                      <a:pt x="44196" y="9894"/>
                      <a:pt x="44196" y="22098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E0A8696A-17E9-29D9-190D-9767E2351D14}"/>
                  </a:ext>
                </a:extLst>
              </p:cNvPr>
              <p:cNvSpPr/>
              <p:nvPr/>
            </p:nvSpPr>
            <p:spPr>
              <a:xfrm>
                <a:off x="1725638" y="2904843"/>
                <a:ext cx="591978" cy="918591"/>
              </a:xfrm>
              <a:custGeom>
                <a:avLst/>
                <a:gdLst>
                  <a:gd name="connsiteX0" fmla="*/ 0 w 591978"/>
                  <a:gd name="connsiteY0" fmla="*/ 0 h 918591"/>
                  <a:gd name="connsiteX1" fmla="*/ 591979 w 591978"/>
                  <a:gd name="connsiteY1" fmla="*/ 0 h 918591"/>
                  <a:gd name="connsiteX2" fmla="*/ 591979 w 591978"/>
                  <a:gd name="connsiteY2" fmla="*/ 918591 h 918591"/>
                  <a:gd name="connsiteX3" fmla="*/ 0 w 591978"/>
                  <a:gd name="connsiteY3" fmla="*/ 918591 h 918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1978" h="918591">
                    <a:moveTo>
                      <a:pt x="0" y="0"/>
                    </a:moveTo>
                    <a:lnTo>
                      <a:pt x="591979" y="0"/>
                    </a:lnTo>
                    <a:lnTo>
                      <a:pt x="591979" y="918591"/>
                    </a:lnTo>
                    <a:lnTo>
                      <a:pt x="0" y="91859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F7A4BCA3-B0AB-F445-513D-C853C01C0046}"/>
                  </a:ext>
                </a:extLst>
              </p:cNvPr>
              <p:cNvSpPr/>
              <p:nvPr/>
            </p:nvSpPr>
            <p:spPr>
              <a:xfrm>
                <a:off x="2009293" y="2964085"/>
                <a:ext cx="44196" cy="44196"/>
              </a:xfrm>
              <a:custGeom>
                <a:avLst/>
                <a:gdLst>
                  <a:gd name="connsiteX0" fmla="*/ 44196 w 44196"/>
                  <a:gd name="connsiteY0" fmla="*/ 22006 h 44196"/>
                  <a:gd name="connsiteX1" fmla="*/ 22190 w 44196"/>
                  <a:gd name="connsiteY1" fmla="*/ 44196 h 44196"/>
                  <a:gd name="connsiteX2" fmla="*/ 0 w 44196"/>
                  <a:gd name="connsiteY2" fmla="*/ 22190 h 44196"/>
                  <a:gd name="connsiteX3" fmla="*/ 21717 w 44196"/>
                  <a:gd name="connsiteY3" fmla="*/ 3 h 44196"/>
                  <a:gd name="connsiteX4" fmla="*/ 44193 w 44196"/>
                  <a:gd name="connsiteY4" fmla="*/ 21717 h 44196"/>
                  <a:gd name="connsiteX5" fmla="*/ 44196 w 44196"/>
                  <a:gd name="connsiteY5" fmla="*/ 22006 h 4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196" h="44196">
                    <a:moveTo>
                      <a:pt x="44196" y="22006"/>
                    </a:moveTo>
                    <a:cubicBezTo>
                      <a:pt x="44247" y="34210"/>
                      <a:pt x="34394" y="44145"/>
                      <a:pt x="22190" y="44196"/>
                    </a:cubicBezTo>
                    <a:cubicBezTo>
                      <a:pt x="9986" y="44247"/>
                      <a:pt x="51" y="34394"/>
                      <a:pt x="0" y="22190"/>
                    </a:cubicBezTo>
                    <a:cubicBezTo>
                      <a:pt x="-50" y="10099"/>
                      <a:pt x="9627" y="212"/>
                      <a:pt x="21717" y="3"/>
                    </a:cubicBezTo>
                    <a:cubicBezTo>
                      <a:pt x="33919" y="-207"/>
                      <a:pt x="43982" y="9514"/>
                      <a:pt x="44193" y="21717"/>
                    </a:cubicBezTo>
                    <a:cubicBezTo>
                      <a:pt x="44194" y="21813"/>
                      <a:pt x="44195" y="21910"/>
                      <a:pt x="44196" y="2200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091AA174-30F6-D90A-A5D7-024A89205D40}"/>
                  </a:ext>
                </a:extLst>
              </p:cNvPr>
              <p:cNvSpPr/>
              <p:nvPr/>
            </p:nvSpPr>
            <p:spPr>
              <a:xfrm>
                <a:off x="1717637" y="1730601"/>
                <a:ext cx="505586" cy="717327"/>
              </a:xfrm>
              <a:custGeom>
                <a:avLst/>
                <a:gdLst>
                  <a:gd name="connsiteX0" fmla="*/ 0 w 505586"/>
                  <a:gd name="connsiteY0" fmla="*/ 0 h 717327"/>
                  <a:gd name="connsiteX1" fmla="*/ 505587 w 505586"/>
                  <a:gd name="connsiteY1" fmla="*/ 0 h 717327"/>
                  <a:gd name="connsiteX2" fmla="*/ 505587 w 505586"/>
                  <a:gd name="connsiteY2" fmla="*/ 717328 h 717327"/>
                  <a:gd name="connsiteX3" fmla="*/ 0 w 505586"/>
                  <a:gd name="connsiteY3" fmla="*/ 717328 h 717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5586" h="717327">
                    <a:moveTo>
                      <a:pt x="0" y="0"/>
                    </a:moveTo>
                    <a:lnTo>
                      <a:pt x="505587" y="0"/>
                    </a:lnTo>
                    <a:lnTo>
                      <a:pt x="505587" y="717328"/>
                    </a:lnTo>
                    <a:lnTo>
                      <a:pt x="0" y="71732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B67A790-A78D-7D3D-111D-E0A58CFD4D6C}"/>
                  </a:ext>
                </a:extLst>
              </p:cNvPr>
              <p:cNvSpPr/>
              <p:nvPr/>
            </p:nvSpPr>
            <p:spPr>
              <a:xfrm>
                <a:off x="1952047" y="1777464"/>
                <a:ext cx="36766" cy="36766"/>
              </a:xfrm>
              <a:custGeom>
                <a:avLst/>
                <a:gdLst>
                  <a:gd name="connsiteX0" fmla="*/ 36766 w 36766"/>
                  <a:gd name="connsiteY0" fmla="*/ 18288 h 36766"/>
                  <a:gd name="connsiteX1" fmla="*/ 18478 w 36766"/>
                  <a:gd name="connsiteY1" fmla="*/ 36766 h 36766"/>
                  <a:gd name="connsiteX2" fmla="*/ 0 w 36766"/>
                  <a:gd name="connsiteY2" fmla="*/ 18478 h 36766"/>
                  <a:gd name="connsiteX3" fmla="*/ 18288 w 36766"/>
                  <a:gd name="connsiteY3" fmla="*/ 0 h 36766"/>
                  <a:gd name="connsiteX4" fmla="*/ 18383 w 36766"/>
                  <a:gd name="connsiteY4" fmla="*/ 0 h 36766"/>
                  <a:gd name="connsiteX5" fmla="*/ 36766 w 36766"/>
                  <a:gd name="connsiteY5" fmla="*/ 18288 h 36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766" h="36766">
                    <a:moveTo>
                      <a:pt x="36766" y="18288"/>
                    </a:moveTo>
                    <a:cubicBezTo>
                      <a:pt x="36819" y="28441"/>
                      <a:pt x="28631" y="36714"/>
                      <a:pt x="18478" y="36766"/>
                    </a:cubicBezTo>
                    <a:cubicBezTo>
                      <a:pt x="8326" y="36819"/>
                      <a:pt x="53" y="28631"/>
                      <a:pt x="0" y="18478"/>
                    </a:cubicBezTo>
                    <a:cubicBezTo>
                      <a:pt x="-52" y="8326"/>
                      <a:pt x="8135" y="53"/>
                      <a:pt x="18288" y="0"/>
                    </a:cubicBezTo>
                    <a:cubicBezTo>
                      <a:pt x="18320" y="0"/>
                      <a:pt x="18351" y="0"/>
                      <a:pt x="18383" y="0"/>
                    </a:cubicBezTo>
                    <a:cubicBezTo>
                      <a:pt x="28499" y="0"/>
                      <a:pt x="36714" y="8172"/>
                      <a:pt x="36766" y="18288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EDA22603-585B-6285-17CF-7EA45C15AD34}"/>
                  </a:ext>
                </a:extLst>
              </p:cNvPr>
              <p:cNvSpPr/>
              <p:nvPr/>
            </p:nvSpPr>
            <p:spPr>
              <a:xfrm rot="-386400">
                <a:off x="2408277" y="2946983"/>
                <a:ext cx="544067" cy="301466"/>
              </a:xfrm>
              <a:custGeom>
                <a:avLst/>
                <a:gdLst>
                  <a:gd name="connsiteX0" fmla="*/ 0 w 544067"/>
                  <a:gd name="connsiteY0" fmla="*/ 0 h 301466"/>
                  <a:gd name="connsiteX1" fmla="*/ 544068 w 544067"/>
                  <a:gd name="connsiteY1" fmla="*/ 0 h 301466"/>
                  <a:gd name="connsiteX2" fmla="*/ 544068 w 544067"/>
                  <a:gd name="connsiteY2" fmla="*/ 301466 h 301466"/>
                  <a:gd name="connsiteX3" fmla="*/ 0 w 544067"/>
                  <a:gd name="connsiteY3" fmla="*/ 301466 h 301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4067" h="301466">
                    <a:moveTo>
                      <a:pt x="0" y="0"/>
                    </a:moveTo>
                    <a:lnTo>
                      <a:pt x="544068" y="0"/>
                    </a:lnTo>
                    <a:lnTo>
                      <a:pt x="544068" y="301466"/>
                    </a:lnTo>
                    <a:lnTo>
                      <a:pt x="0" y="30146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C6FC5286-4F8E-7CA3-5438-A2786C67EF54}"/>
                  </a:ext>
                </a:extLst>
              </p:cNvPr>
              <p:cNvSpPr/>
              <p:nvPr/>
            </p:nvSpPr>
            <p:spPr>
              <a:xfrm>
                <a:off x="2650325" y="2985710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EFA553BA-2178-B9B4-A3B1-4B16087E1D4C}"/>
                  </a:ext>
                </a:extLst>
              </p:cNvPr>
              <p:cNvSpPr/>
              <p:nvPr/>
            </p:nvSpPr>
            <p:spPr>
              <a:xfrm>
                <a:off x="1823460" y="3110012"/>
                <a:ext cx="415194" cy="8762"/>
              </a:xfrm>
              <a:custGeom>
                <a:avLst/>
                <a:gdLst>
                  <a:gd name="connsiteX0" fmla="*/ 415195 w 415194"/>
                  <a:gd name="connsiteY0" fmla="*/ 4381 h 8762"/>
                  <a:gd name="connsiteX1" fmla="*/ 207550 w 415194"/>
                  <a:gd name="connsiteY1" fmla="*/ 8763 h 8762"/>
                  <a:gd name="connsiteX2" fmla="*/ 0 w 415194"/>
                  <a:gd name="connsiteY2" fmla="*/ 4381 h 8762"/>
                  <a:gd name="connsiteX3" fmla="*/ 207550 w 415194"/>
                  <a:gd name="connsiteY3" fmla="*/ 0 h 8762"/>
                  <a:gd name="connsiteX4" fmla="*/ 415195 w 415194"/>
                  <a:gd name="connsiteY4" fmla="*/ 4381 h 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194" h="8762">
                    <a:moveTo>
                      <a:pt x="415195" y="4381"/>
                    </a:moveTo>
                    <a:cubicBezTo>
                      <a:pt x="415195" y="6763"/>
                      <a:pt x="322231" y="8763"/>
                      <a:pt x="207550" y="8763"/>
                    </a:cubicBezTo>
                    <a:cubicBezTo>
                      <a:pt x="92869" y="8763"/>
                      <a:pt x="0" y="6763"/>
                      <a:pt x="0" y="4381"/>
                    </a:cubicBezTo>
                    <a:cubicBezTo>
                      <a:pt x="0" y="2000"/>
                      <a:pt x="92869" y="0"/>
                      <a:pt x="207550" y="0"/>
                    </a:cubicBezTo>
                    <a:cubicBezTo>
                      <a:pt x="322231" y="0"/>
                      <a:pt x="415195" y="1905"/>
                      <a:pt x="415195" y="438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C6E48F90-66ED-044E-1027-799EE3D8B85B}"/>
                  </a:ext>
                </a:extLst>
              </p:cNvPr>
              <p:cNvSpPr/>
              <p:nvPr/>
            </p:nvSpPr>
            <p:spPr>
              <a:xfrm>
                <a:off x="1823460" y="3175734"/>
                <a:ext cx="415194" cy="8762"/>
              </a:xfrm>
              <a:custGeom>
                <a:avLst/>
                <a:gdLst>
                  <a:gd name="connsiteX0" fmla="*/ 415195 w 415194"/>
                  <a:gd name="connsiteY0" fmla="*/ 4381 h 8762"/>
                  <a:gd name="connsiteX1" fmla="*/ 207550 w 415194"/>
                  <a:gd name="connsiteY1" fmla="*/ 8763 h 8762"/>
                  <a:gd name="connsiteX2" fmla="*/ 0 w 415194"/>
                  <a:gd name="connsiteY2" fmla="*/ 4381 h 8762"/>
                  <a:gd name="connsiteX3" fmla="*/ 207550 w 415194"/>
                  <a:gd name="connsiteY3" fmla="*/ 0 h 8762"/>
                  <a:gd name="connsiteX4" fmla="*/ 415195 w 415194"/>
                  <a:gd name="connsiteY4" fmla="*/ 4381 h 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194" h="8762">
                    <a:moveTo>
                      <a:pt x="415195" y="4381"/>
                    </a:moveTo>
                    <a:cubicBezTo>
                      <a:pt x="415195" y="6763"/>
                      <a:pt x="322231" y="8763"/>
                      <a:pt x="207550" y="8763"/>
                    </a:cubicBezTo>
                    <a:cubicBezTo>
                      <a:pt x="92869" y="8763"/>
                      <a:pt x="0" y="6763"/>
                      <a:pt x="0" y="4381"/>
                    </a:cubicBezTo>
                    <a:cubicBezTo>
                      <a:pt x="0" y="2000"/>
                      <a:pt x="92869" y="0"/>
                      <a:pt x="207550" y="0"/>
                    </a:cubicBezTo>
                    <a:cubicBezTo>
                      <a:pt x="322231" y="0"/>
                      <a:pt x="415195" y="1905"/>
                      <a:pt x="415195" y="438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900BF62C-F72F-695C-EA03-2393579FB587}"/>
                  </a:ext>
                </a:extLst>
              </p:cNvPr>
              <p:cNvSpPr/>
              <p:nvPr/>
            </p:nvSpPr>
            <p:spPr>
              <a:xfrm>
                <a:off x="1823460" y="3241456"/>
                <a:ext cx="415194" cy="8762"/>
              </a:xfrm>
              <a:custGeom>
                <a:avLst/>
                <a:gdLst>
                  <a:gd name="connsiteX0" fmla="*/ 415195 w 415194"/>
                  <a:gd name="connsiteY0" fmla="*/ 4382 h 8762"/>
                  <a:gd name="connsiteX1" fmla="*/ 207550 w 415194"/>
                  <a:gd name="connsiteY1" fmla="*/ 8763 h 8762"/>
                  <a:gd name="connsiteX2" fmla="*/ 0 w 415194"/>
                  <a:gd name="connsiteY2" fmla="*/ 4382 h 8762"/>
                  <a:gd name="connsiteX3" fmla="*/ 207550 w 415194"/>
                  <a:gd name="connsiteY3" fmla="*/ 0 h 8762"/>
                  <a:gd name="connsiteX4" fmla="*/ 415195 w 415194"/>
                  <a:gd name="connsiteY4" fmla="*/ 4382 h 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194" h="8762">
                    <a:moveTo>
                      <a:pt x="415195" y="4382"/>
                    </a:moveTo>
                    <a:cubicBezTo>
                      <a:pt x="415195" y="6763"/>
                      <a:pt x="322231" y="8763"/>
                      <a:pt x="207550" y="8763"/>
                    </a:cubicBezTo>
                    <a:cubicBezTo>
                      <a:pt x="92869" y="8763"/>
                      <a:pt x="0" y="6763"/>
                      <a:pt x="0" y="4382"/>
                    </a:cubicBezTo>
                    <a:cubicBezTo>
                      <a:pt x="0" y="2000"/>
                      <a:pt x="92869" y="0"/>
                      <a:pt x="207550" y="0"/>
                    </a:cubicBezTo>
                    <a:cubicBezTo>
                      <a:pt x="322231" y="0"/>
                      <a:pt x="415195" y="1905"/>
                      <a:pt x="415195" y="4382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A78ABBED-91E3-321D-1BD2-F89766297D24}"/>
                  </a:ext>
                </a:extLst>
              </p:cNvPr>
              <p:cNvSpPr/>
              <p:nvPr/>
            </p:nvSpPr>
            <p:spPr>
              <a:xfrm>
                <a:off x="1823460" y="3306989"/>
                <a:ext cx="415194" cy="8953"/>
              </a:xfrm>
              <a:custGeom>
                <a:avLst/>
                <a:gdLst>
                  <a:gd name="connsiteX0" fmla="*/ 415195 w 415194"/>
                  <a:gd name="connsiteY0" fmla="*/ 4572 h 8953"/>
                  <a:gd name="connsiteX1" fmla="*/ 207550 w 415194"/>
                  <a:gd name="connsiteY1" fmla="*/ 8954 h 8953"/>
                  <a:gd name="connsiteX2" fmla="*/ 0 w 415194"/>
                  <a:gd name="connsiteY2" fmla="*/ 4572 h 8953"/>
                  <a:gd name="connsiteX3" fmla="*/ 207550 w 415194"/>
                  <a:gd name="connsiteY3" fmla="*/ 0 h 8953"/>
                  <a:gd name="connsiteX4" fmla="*/ 415195 w 415194"/>
                  <a:gd name="connsiteY4" fmla="*/ 4572 h 8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194" h="8953">
                    <a:moveTo>
                      <a:pt x="415195" y="4572"/>
                    </a:moveTo>
                    <a:cubicBezTo>
                      <a:pt x="415195" y="6953"/>
                      <a:pt x="322231" y="8954"/>
                      <a:pt x="207550" y="8954"/>
                    </a:cubicBezTo>
                    <a:cubicBezTo>
                      <a:pt x="92869" y="8954"/>
                      <a:pt x="0" y="6953"/>
                      <a:pt x="0" y="4572"/>
                    </a:cubicBezTo>
                    <a:cubicBezTo>
                      <a:pt x="0" y="2191"/>
                      <a:pt x="92869" y="0"/>
                      <a:pt x="207550" y="0"/>
                    </a:cubicBezTo>
                    <a:cubicBezTo>
                      <a:pt x="322231" y="0"/>
                      <a:pt x="415195" y="2096"/>
                      <a:pt x="415195" y="4572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2465CBC6-8AFB-9F9A-4EFD-0669AD770CAF}"/>
                  </a:ext>
                </a:extLst>
              </p:cNvPr>
              <p:cNvSpPr/>
              <p:nvPr/>
            </p:nvSpPr>
            <p:spPr>
              <a:xfrm>
                <a:off x="1823460" y="3372901"/>
                <a:ext cx="415194" cy="8762"/>
              </a:xfrm>
              <a:custGeom>
                <a:avLst/>
                <a:gdLst>
                  <a:gd name="connsiteX0" fmla="*/ 415195 w 415194"/>
                  <a:gd name="connsiteY0" fmla="*/ 4382 h 8762"/>
                  <a:gd name="connsiteX1" fmla="*/ 207550 w 415194"/>
                  <a:gd name="connsiteY1" fmla="*/ 8763 h 8762"/>
                  <a:gd name="connsiteX2" fmla="*/ 0 w 415194"/>
                  <a:gd name="connsiteY2" fmla="*/ 4382 h 8762"/>
                  <a:gd name="connsiteX3" fmla="*/ 207550 w 415194"/>
                  <a:gd name="connsiteY3" fmla="*/ 0 h 8762"/>
                  <a:gd name="connsiteX4" fmla="*/ 415195 w 415194"/>
                  <a:gd name="connsiteY4" fmla="*/ 4382 h 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194" h="8762">
                    <a:moveTo>
                      <a:pt x="415195" y="4382"/>
                    </a:moveTo>
                    <a:cubicBezTo>
                      <a:pt x="415195" y="6763"/>
                      <a:pt x="322231" y="8763"/>
                      <a:pt x="207550" y="8763"/>
                    </a:cubicBezTo>
                    <a:cubicBezTo>
                      <a:pt x="92869" y="8763"/>
                      <a:pt x="0" y="6763"/>
                      <a:pt x="0" y="4382"/>
                    </a:cubicBezTo>
                    <a:cubicBezTo>
                      <a:pt x="0" y="2000"/>
                      <a:pt x="92869" y="0"/>
                      <a:pt x="207550" y="0"/>
                    </a:cubicBezTo>
                    <a:cubicBezTo>
                      <a:pt x="322231" y="0"/>
                      <a:pt x="415195" y="1905"/>
                      <a:pt x="415195" y="4382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7188076E-DAE2-09D5-0A8C-CB372D7CB3E6}"/>
                  </a:ext>
                </a:extLst>
              </p:cNvPr>
              <p:cNvSpPr/>
              <p:nvPr/>
            </p:nvSpPr>
            <p:spPr>
              <a:xfrm>
                <a:off x="1823460" y="3438624"/>
                <a:ext cx="415194" cy="8762"/>
              </a:xfrm>
              <a:custGeom>
                <a:avLst/>
                <a:gdLst>
                  <a:gd name="connsiteX0" fmla="*/ 415195 w 415194"/>
                  <a:gd name="connsiteY0" fmla="*/ 4381 h 8762"/>
                  <a:gd name="connsiteX1" fmla="*/ 207550 w 415194"/>
                  <a:gd name="connsiteY1" fmla="*/ 8763 h 8762"/>
                  <a:gd name="connsiteX2" fmla="*/ 0 w 415194"/>
                  <a:gd name="connsiteY2" fmla="*/ 4381 h 8762"/>
                  <a:gd name="connsiteX3" fmla="*/ 207550 w 415194"/>
                  <a:gd name="connsiteY3" fmla="*/ 0 h 8762"/>
                  <a:gd name="connsiteX4" fmla="*/ 415195 w 415194"/>
                  <a:gd name="connsiteY4" fmla="*/ 4381 h 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194" h="8762">
                    <a:moveTo>
                      <a:pt x="415195" y="4381"/>
                    </a:moveTo>
                    <a:cubicBezTo>
                      <a:pt x="415195" y="6763"/>
                      <a:pt x="322231" y="8763"/>
                      <a:pt x="207550" y="8763"/>
                    </a:cubicBezTo>
                    <a:cubicBezTo>
                      <a:pt x="92869" y="8763"/>
                      <a:pt x="0" y="6763"/>
                      <a:pt x="0" y="4381"/>
                    </a:cubicBezTo>
                    <a:cubicBezTo>
                      <a:pt x="0" y="2000"/>
                      <a:pt x="92869" y="0"/>
                      <a:pt x="207550" y="0"/>
                    </a:cubicBezTo>
                    <a:cubicBezTo>
                      <a:pt x="322231" y="0"/>
                      <a:pt x="415195" y="1714"/>
                      <a:pt x="415195" y="438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433605F-7651-23C5-0A51-5FAA256C6330}"/>
                  </a:ext>
                </a:extLst>
              </p:cNvPr>
              <p:cNvSpPr/>
              <p:nvPr/>
            </p:nvSpPr>
            <p:spPr>
              <a:xfrm>
                <a:off x="1823460" y="3504347"/>
                <a:ext cx="415194" cy="8762"/>
              </a:xfrm>
              <a:custGeom>
                <a:avLst/>
                <a:gdLst>
                  <a:gd name="connsiteX0" fmla="*/ 415195 w 415194"/>
                  <a:gd name="connsiteY0" fmla="*/ 4381 h 8762"/>
                  <a:gd name="connsiteX1" fmla="*/ 207550 w 415194"/>
                  <a:gd name="connsiteY1" fmla="*/ 8763 h 8762"/>
                  <a:gd name="connsiteX2" fmla="*/ 0 w 415194"/>
                  <a:gd name="connsiteY2" fmla="*/ 4381 h 8762"/>
                  <a:gd name="connsiteX3" fmla="*/ 207550 w 415194"/>
                  <a:gd name="connsiteY3" fmla="*/ 0 h 8762"/>
                  <a:gd name="connsiteX4" fmla="*/ 415195 w 415194"/>
                  <a:gd name="connsiteY4" fmla="*/ 4381 h 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194" h="8762">
                    <a:moveTo>
                      <a:pt x="415195" y="4381"/>
                    </a:moveTo>
                    <a:cubicBezTo>
                      <a:pt x="415195" y="6763"/>
                      <a:pt x="322231" y="8763"/>
                      <a:pt x="207550" y="8763"/>
                    </a:cubicBezTo>
                    <a:cubicBezTo>
                      <a:pt x="92869" y="8763"/>
                      <a:pt x="0" y="6763"/>
                      <a:pt x="0" y="4381"/>
                    </a:cubicBezTo>
                    <a:cubicBezTo>
                      <a:pt x="0" y="2000"/>
                      <a:pt x="92869" y="0"/>
                      <a:pt x="207550" y="0"/>
                    </a:cubicBezTo>
                    <a:cubicBezTo>
                      <a:pt x="322231" y="0"/>
                      <a:pt x="415195" y="1905"/>
                      <a:pt x="415195" y="438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D5EC5931-F9C9-FD9A-B4C4-8D60EEF775C1}"/>
                  </a:ext>
                </a:extLst>
              </p:cNvPr>
              <p:cNvSpPr/>
              <p:nvPr/>
            </p:nvSpPr>
            <p:spPr>
              <a:xfrm>
                <a:off x="2471825" y="3043654"/>
                <a:ext cx="411195" cy="58679"/>
              </a:xfrm>
              <a:custGeom>
                <a:avLst/>
                <a:gdLst>
                  <a:gd name="connsiteX0" fmla="*/ 411195 w 411195"/>
                  <a:gd name="connsiteY0" fmla="*/ 349 h 58679"/>
                  <a:gd name="connsiteX1" fmla="*/ 206218 w 411195"/>
                  <a:gd name="connsiteY1" fmla="*/ 33687 h 58679"/>
                  <a:gd name="connsiteX2" fmla="*/ 1 w 411195"/>
                  <a:gd name="connsiteY2" fmla="*/ 58356 h 58679"/>
                  <a:gd name="connsiteX3" fmla="*/ 204979 w 411195"/>
                  <a:gd name="connsiteY3" fmla="*/ 24924 h 58679"/>
                  <a:gd name="connsiteX4" fmla="*/ 411195 w 411195"/>
                  <a:gd name="connsiteY4" fmla="*/ 349 h 58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195" h="58679">
                    <a:moveTo>
                      <a:pt x="411195" y="349"/>
                    </a:moveTo>
                    <a:cubicBezTo>
                      <a:pt x="411195" y="2731"/>
                      <a:pt x="319756" y="17685"/>
                      <a:pt x="206218" y="33687"/>
                    </a:cubicBezTo>
                    <a:cubicBezTo>
                      <a:pt x="92679" y="49689"/>
                      <a:pt x="382" y="60738"/>
                      <a:pt x="1" y="58356"/>
                    </a:cubicBezTo>
                    <a:cubicBezTo>
                      <a:pt x="-380" y="55975"/>
                      <a:pt x="91441" y="41021"/>
                      <a:pt x="204979" y="24924"/>
                    </a:cubicBezTo>
                    <a:cubicBezTo>
                      <a:pt x="318517" y="8827"/>
                      <a:pt x="410814" y="-2127"/>
                      <a:pt x="411195" y="349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C454648A-46D3-83B3-34ED-0B2C7504FC5A}"/>
                  </a:ext>
                </a:extLst>
              </p:cNvPr>
              <p:cNvSpPr/>
              <p:nvPr/>
            </p:nvSpPr>
            <p:spPr>
              <a:xfrm>
                <a:off x="2480588" y="3084733"/>
                <a:ext cx="411100" cy="58677"/>
              </a:xfrm>
              <a:custGeom>
                <a:avLst/>
                <a:gdLst>
                  <a:gd name="connsiteX0" fmla="*/ 411100 w 411100"/>
                  <a:gd name="connsiteY0" fmla="*/ 323 h 58677"/>
                  <a:gd name="connsiteX1" fmla="*/ 206218 w 411100"/>
                  <a:gd name="connsiteY1" fmla="*/ 33756 h 58677"/>
                  <a:gd name="connsiteX2" fmla="*/ 1 w 411100"/>
                  <a:gd name="connsiteY2" fmla="*/ 58330 h 58677"/>
                  <a:gd name="connsiteX3" fmla="*/ 204979 w 411100"/>
                  <a:gd name="connsiteY3" fmla="*/ 24993 h 58677"/>
                  <a:gd name="connsiteX4" fmla="*/ 411100 w 411100"/>
                  <a:gd name="connsiteY4" fmla="*/ 323 h 58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100" h="58677">
                    <a:moveTo>
                      <a:pt x="411100" y="323"/>
                    </a:moveTo>
                    <a:cubicBezTo>
                      <a:pt x="411100" y="2799"/>
                      <a:pt x="319756" y="17754"/>
                      <a:pt x="206218" y="33756"/>
                    </a:cubicBezTo>
                    <a:cubicBezTo>
                      <a:pt x="92680" y="49758"/>
                      <a:pt x="382" y="60807"/>
                      <a:pt x="1" y="58330"/>
                    </a:cubicBezTo>
                    <a:cubicBezTo>
                      <a:pt x="-380" y="55854"/>
                      <a:pt x="91441" y="40995"/>
                      <a:pt x="204979" y="24993"/>
                    </a:cubicBezTo>
                    <a:cubicBezTo>
                      <a:pt x="318517" y="8991"/>
                      <a:pt x="410338" y="-2058"/>
                      <a:pt x="411100" y="32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B35489AA-7283-F57F-C40A-0FD4C4447720}"/>
                  </a:ext>
                </a:extLst>
              </p:cNvPr>
              <p:cNvSpPr/>
              <p:nvPr/>
            </p:nvSpPr>
            <p:spPr>
              <a:xfrm>
                <a:off x="2487637" y="3122738"/>
                <a:ext cx="411195" cy="58652"/>
              </a:xfrm>
              <a:custGeom>
                <a:avLst/>
                <a:gdLst>
                  <a:gd name="connsiteX0" fmla="*/ 411195 w 411195"/>
                  <a:gd name="connsiteY0" fmla="*/ 323 h 58652"/>
                  <a:gd name="connsiteX1" fmla="*/ 206217 w 411195"/>
                  <a:gd name="connsiteY1" fmla="*/ 33660 h 58652"/>
                  <a:gd name="connsiteX2" fmla="*/ 1 w 411195"/>
                  <a:gd name="connsiteY2" fmla="*/ 58330 h 58652"/>
                  <a:gd name="connsiteX3" fmla="*/ 204979 w 411195"/>
                  <a:gd name="connsiteY3" fmla="*/ 24993 h 58652"/>
                  <a:gd name="connsiteX4" fmla="*/ 411195 w 411195"/>
                  <a:gd name="connsiteY4" fmla="*/ 323 h 58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195" h="58652">
                    <a:moveTo>
                      <a:pt x="411195" y="323"/>
                    </a:moveTo>
                    <a:cubicBezTo>
                      <a:pt x="411195" y="2704"/>
                      <a:pt x="319755" y="17658"/>
                      <a:pt x="206217" y="33660"/>
                    </a:cubicBezTo>
                    <a:cubicBezTo>
                      <a:pt x="92679" y="49662"/>
                      <a:pt x="382" y="60711"/>
                      <a:pt x="1" y="58330"/>
                    </a:cubicBezTo>
                    <a:cubicBezTo>
                      <a:pt x="-380" y="55949"/>
                      <a:pt x="91441" y="40995"/>
                      <a:pt x="204979" y="24993"/>
                    </a:cubicBezTo>
                    <a:cubicBezTo>
                      <a:pt x="318517" y="8991"/>
                      <a:pt x="410814" y="-2058"/>
                      <a:pt x="411195" y="32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54839E4C-AF34-2202-9204-228A038F16F4}"/>
                  </a:ext>
                </a:extLst>
              </p:cNvPr>
              <p:cNvSpPr/>
              <p:nvPr/>
            </p:nvSpPr>
            <p:spPr>
              <a:xfrm>
                <a:off x="2393055" y="1918339"/>
                <a:ext cx="469106" cy="8858"/>
              </a:xfrm>
              <a:custGeom>
                <a:avLst/>
                <a:gdLst>
                  <a:gd name="connsiteX0" fmla="*/ 469106 w 469106"/>
                  <a:gd name="connsiteY0" fmla="*/ 4477 h 8858"/>
                  <a:gd name="connsiteX1" fmla="*/ 234601 w 469106"/>
                  <a:gd name="connsiteY1" fmla="*/ 8858 h 8858"/>
                  <a:gd name="connsiteX2" fmla="*/ 0 w 469106"/>
                  <a:gd name="connsiteY2" fmla="*/ 4477 h 8858"/>
                  <a:gd name="connsiteX3" fmla="*/ 234601 w 469106"/>
                  <a:gd name="connsiteY3" fmla="*/ 0 h 8858"/>
                  <a:gd name="connsiteX4" fmla="*/ 469106 w 469106"/>
                  <a:gd name="connsiteY4" fmla="*/ 4477 h 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106" h="8858">
                    <a:moveTo>
                      <a:pt x="469106" y="4477"/>
                    </a:moveTo>
                    <a:cubicBezTo>
                      <a:pt x="469106" y="6858"/>
                      <a:pt x="364331" y="8858"/>
                      <a:pt x="234601" y="8858"/>
                    </a:cubicBezTo>
                    <a:cubicBezTo>
                      <a:pt x="104870" y="8858"/>
                      <a:pt x="0" y="6858"/>
                      <a:pt x="0" y="4477"/>
                    </a:cubicBezTo>
                    <a:cubicBezTo>
                      <a:pt x="0" y="2096"/>
                      <a:pt x="104775" y="0"/>
                      <a:pt x="234601" y="0"/>
                    </a:cubicBezTo>
                    <a:cubicBezTo>
                      <a:pt x="364427" y="0"/>
                      <a:pt x="469106" y="2000"/>
                      <a:pt x="469106" y="447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A974C209-4C28-E129-ACA4-A9F4BA86C802}"/>
                  </a:ext>
                </a:extLst>
              </p:cNvPr>
              <p:cNvSpPr/>
              <p:nvPr/>
            </p:nvSpPr>
            <p:spPr>
              <a:xfrm>
                <a:off x="2393055" y="1957486"/>
                <a:ext cx="469106" cy="8762"/>
              </a:xfrm>
              <a:custGeom>
                <a:avLst/>
                <a:gdLst>
                  <a:gd name="connsiteX0" fmla="*/ 469106 w 469106"/>
                  <a:gd name="connsiteY0" fmla="*/ 4381 h 8762"/>
                  <a:gd name="connsiteX1" fmla="*/ 234601 w 469106"/>
                  <a:gd name="connsiteY1" fmla="*/ 8763 h 8762"/>
                  <a:gd name="connsiteX2" fmla="*/ 0 w 469106"/>
                  <a:gd name="connsiteY2" fmla="*/ 4381 h 8762"/>
                  <a:gd name="connsiteX3" fmla="*/ 234601 w 469106"/>
                  <a:gd name="connsiteY3" fmla="*/ 0 h 8762"/>
                  <a:gd name="connsiteX4" fmla="*/ 469106 w 469106"/>
                  <a:gd name="connsiteY4" fmla="*/ 4381 h 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106" h="8762">
                    <a:moveTo>
                      <a:pt x="469106" y="4381"/>
                    </a:moveTo>
                    <a:cubicBezTo>
                      <a:pt x="469106" y="6858"/>
                      <a:pt x="364331" y="8763"/>
                      <a:pt x="234601" y="8763"/>
                    </a:cubicBezTo>
                    <a:cubicBezTo>
                      <a:pt x="104870" y="8763"/>
                      <a:pt x="0" y="6858"/>
                      <a:pt x="0" y="4381"/>
                    </a:cubicBezTo>
                    <a:cubicBezTo>
                      <a:pt x="0" y="1905"/>
                      <a:pt x="104775" y="0"/>
                      <a:pt x="234601" y="0"/>
                    </a:cubicBezTo>
                    <a:cubicBezTo>
                      <a:pt x="364427" y="0"/>
                      <a:pt x="469106" y="1905"/>
                      <a:pt x="469106" y="438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0" name="任意多边形: 形状 4159">
                <a:extLst>
                  <a:ext uri="{FF2B5EF4-FFF2-40B4-BE49-F238E27FC236}">
                    <a16:creationId xmlns:a16="http://schemas.microsoft.com/office/drawing/2014/main" id="{A18611C6-6474-4BFB-DC63-F97EEFDCCD71}"/>
                  </a:ext>
                </a:extLst>
              </p:cNvPr>
              <p:cNvSpPr/>
              <p:nvPr/>
            </p:nvSpPr>
            <p:spPr>
              <a:xfrm>
                <a:off x="2393055" y="1996539"/>
                <a:ext cx="469106" cy="8858"/>
              </a:xfrm>
              <a:custGeom>
                <a:avLst/>
                <a:gdLst>
                  <a:gd name="connsiteX0" fmla="*/ 469106 w 469106"/>
                  <a:gd name="connsiteY0" fmla="*/ 4381 h 8858"/>
                  <a:gd name="connsiteX1" fmla="*/ 234601 w 469106"/>
                  <a:gd name="connsiteY1" fmla="*/ 8858 h 8858"/>
                  <a:gd name="connsiteX2" fmla="*/ 0 w 469106"/>
                  <a:gd name="connsiteY2" fmla="*/ 4381 h 8858"/>
                  <a:gd name="connsiteX3" fmla="*/ 234601 w 469106"/>
                  <a:gd name="connsiteY3" fmla="*/ 0 h 8858"/>
                  <a:gd name="connsiteX4" fmla="*/ 469106 w 469106"/>
                  <a:gd name="connsiteY4" fmla="*/ 4381 h 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106" h="8858">
                    <a:moveTo>
                      <a:pt x="469106" y="4381"/>
                    </a:moveTo>
                    <a:cubicBezTo>
                      <a:pt x="469106" y="6858"/>
                      <a:pt x="364331" y="8858"/>
                      <a:pt x="234601" y="8858"/>
                    </a:cubicBezTo>
                    <a:cubicBezTo>
                      <a:pt x="104870" y="8858"/>
                      <a:pt x="0" y="6858"/>
                      <a:pt x="0" y="4381"/>
                    </a:cubicBezTo>
                    <a:cubicBezTo>
                      <a:pt x="0" y="1905"/>
                      <a:pt x="104775" y="0"/>
                      <a:pt x="234601" y="0"/>
                    </a:cubicBezTo>
                    <a:cubicBezTo>
                      <a:pt x="364427" y="0"/>
                      <a:pt x="469106" y="2000"/>
                      <a:pt x="469106" y="438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1" name="任意多边形: 形状 4160">
                <a:extLst>
                  <a:ext uri="{FF2B5EF4-FFF2-40B4-BE49-F238E27FC236}">
                    <a16:creationId xmlns:a16="http://schemas.microsoft.com/office/drawing/2014/main" id="{6969143C-7C05-F86A-ACFC-B884EBB3F732}"/>
                  </a:ext>
                </a:extLst>
              </p:cNvPr>
              <p:cNvSpPr/>
              <p:nvPr/>
            </p:nvSpPr>
            <p:spPr>
              <a:xfrm>
                <a:off x="2393055" y="2035687"/>
                <a:ext cx="469106" cy="8858"/>
              </a:xfrm>
              <a:custGeom>
                <a:avLst/>
                <a:gdLst>
                  <a:gd name="connsiteX0" fmla="*/ 469106 w 469106"/>
                  <a:gd name="connsiteY0" fmla="*/ 4477 h 8858"/>
                  <a:gd name="connsiteX1" fmla="*/ 234601 w 469106"/>
                  <a:gd name="connsiteY1" fmla="*/ 8858 h 8858"/>
                  <a:gd name="connsiteX2" fmla="*/ 0 w 469106"/>
                  <a:gd name="connsiteY2" fmla="*/ 4477 h 8858"/>
                  <a:gd name="connsiteX3" fmla="*/ 234601 w 469106"/>
                  <a:gd name="connsiteY3" fmla="*/ 0 h 8858"/>
                  <a:gd name="connsiteX4" fmla="*/ 469106 w 469106"/>
                  <a:gd name="connsiteY4" fmla="*/ 4477 h 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106" h="8858">
                    <a:moveTo>
                      <a:pt x="469106" y="4477"/>
                    </a:moveTo>
                    <a:cubicBezTo>
                      <a:pt x="469106" y="6858"/>
                      <a:pt x="364331" y="8858"/>
                      <a:pt x="234601" y="8858"/>
                    </a:cubicBezTo>
                    <a:cubicBezTo>
                      <a:pt x="104870" y="8858"/>
                      <a:pt x="0" y="6858"/>
                      <a:pt x="0" y="4477"/>
                    </a:cubicBezTo>
                    <a:cubicBezTo>
                      <a:pt x="0" y="2096"/>
                      <a:pt x="104775" y="0"/>
                      <a:pt x="234601" y="0"/>
                    </a:cubicBezTo>
                    <a:cubicBezTo>
                      <a:pt x="364427" y="0"/>
                      <a:pt x="469106" y="1905"/>
                      <a:pt x="469106" y="447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2" name="任意多边形: 形状 4161">
                <a:extLst>
                  <a:ext uri="{FF2B5EF4-FFF2-40B4-BE49-F238E27FC236}">
                    <a16:creationId xmlns:a16="http://schemas.microsoft.com/office/drawing/2014/main" id="{A6AEFF06-0DF8-BFAB-2EB0-EE14ADA679E9}"/>
                  </a:ext>
                </a:extLst>
              </p:cNvPr>
              <p:cNvSpPr/>
              <p:nvPr/>
            </p:nvSpPr>
            <p:spPr>
              <a:xfrm>
                <a:off x="2393055" y="2074644"/>
                <a:ext cx="469106" cy="8858"/>
              </a:xfrm>
              <a:custGeom>
                <a:avLst/>
                <a:gdLst>
                  <a:gd name="connsiteX0" fmla="*/ 469106 w 469106"/>
                  <a:gd name="connsiteY0" fmla="*/ 4477 h 8858"/>
                  <a:gd name="connsiteX1" fmla="*/ 234601 w 469106"/>
                  <a:gd name="connsiteY1" fmla="*/ 8858 h 8858"/>
                  <a:gd name="connsiteX2" fmla="*/ 0 w 469106"/>
                  <a:gd name="connsiteY2" fmla="*/ 4477 h 8858"/>
                  <a:gd name="connsiteX3" fmla="*/ 234601 w 469106"/>
                  <a:gd name="connsiteY3" fmla="*/ 0 h 8858"/>
                  <a:gd name="connsiteX4" fmla="*/ 469106 w 469106"/>
                  <a:gd name="connsiteY4" fmla="*/ 4477 h 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106" h="8858">
                    <a:moveTo>
                      <a:pt x="469106" y="4477"/>
                    </a:moveTo>
                    <a:cubicBezTo>
                      <a:pt x="469106" y="6858"/>
                      <a:pt x="364331" y="8858"/>
                      <a:pt x="234601" y="8858"/>
                    </a:cubicBezTo>
                    <a:cubicBezTo>
                      <a:pt x="104870" y="8858"/>
                      <a:pt x="0" y="6858"/>
                      <a:pt x="0" y="4477"/>
                    </a:cubicBezTo>
                    <a:cubicBezTo>
                      <a:pt x="0" y="2095"/>
                      <a:pt x="104775" y="0"/>
                      <a:pt x="234601" y="0"/>
                    </a:cubicBezTo>
                    <a:cubicBezTo>
                      <a:pt x="364427" y="0"/>
                      <a:pt x="469106" y="2000"/>
                      <a:pt x="469106" y="447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3" name="任意多边形: 形状 4162">
                <a:extLst>
                  <a:ext uri="{FF2B5EF4-FFF2-40B4-BE49-F238E27FC236}">
                    <a16:creationId xmlns:a16="http://schemas.microsoft.com/office/drawing/2014/main" id="{84048B4A-B8B6-223D-5E8A-BE9E133AA219}"/>
                  </a:ext>
                </a:extLst>
              </p:cNvPr>
              <p:cNvSpPr/>
              <p:nvPr/>
            </p:nvSpPr>
            <p:spPr>
              <a:xfrm>
                <a:off x="2393055" y="2113792"/>
                <a:ext cx="469106" cy="8762"/>
              </a:xfrm>
              <a:custGeom>
                <a:avLst/>
                <a:gdLst>
                  <a:gd name="connsiteX0" fmla="*/ 469106 w 469106"/>
                  <a:gd name="connsiteY0" fmla="*/ 4381 h 8762"/>
                  <a:gd name="connsiteX1" fmla="*/ 234601 w 469106"/>
                  <a:gd name="connsiteY1" fmla="*/ 8763 h 8762"/>
                  <a:gd name="connsiteX2" fmla="*/ 0 w 469106"/>
                  <a:gd name="connsiteY2" fmla="*/ 4381 h 8762"/>
                  <a:gd name="connsiteX3" fmla="*/ 234601 w 469106"/>
                  <a:gd name="connsiteY3" fmla="*/ 0 h 8762"/>
                  <a:gd name="connsiteX4" fmla="*/ 469106 w 469106"/>
                  <a:gd name="connsiteY4" fmla="*/ 4381 h 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106" h="8762">
                    <a:moveTo>
                      <a:pt x="469106" y="4381"/>
                    </a:moveTo>
                    <a:cubicBezTo>
                      <a:pt x="469106" y="6858"/>
                      <a:pt x="364331" y="8763"/>
                      <a:pt x="234601" y="8763"/>
                    </a:cubicBezTo>
                    <a:cubicBezTo>
                      <a:pt x="104870" y="8763"/>
                      <a:pt x="0" y="6858"/>
                      <a:pt x="0" y="4381"/>
                    </a:cubicBezTo>
                    <a:cubicBezTo>
                      <a:pt x="0" y="1905"/>
                      <a:pt x="104775" y="0"/>
                      <a:pt x="234601" y="0"/>
                    </a:cubicBezTo>
                    <a:cubicBezTo>
                      <a:pt x="364427" y="0"/>
                      <a:pt x="469106" y="2000"/>
                      <a:pt x="469106" y="438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4" name="任意多边形: 形状 4163">
                <a:extLst>
                  <a:ext uri="{FF2B5EF4-FFF2-40B4-BE49-F238E27FC236}">
                    <a16:creationId xmlns:a16="http://schemas.microsoft.com/office/drawing/2014/main" id="{8D3F729A-AE9D-00BF-246F-6E515DCF3D71}"/>
                  </a:ext>
                </a:extLst>
              </p:cNvPr>
              <p:cNvSpPr/>
              <p:nvPr/>
            </p:nvSpPr>
            <p:spPr>
              <a:xfrm>
                <a:off x="2393055" y="2152844"/>
                <a:ext cx="469106" cy="8858"/>
              </a:xfrm>
              <a:custGeom>
                <a:avLst/>
                <a:gdLst>
                  <a:gd name="connsiteX0" fmla="*/ 469106 w 469106"/>
                  <a:gd name="connsiteY0" fmla="*/ 4381 h 8858"/>
                  <a:gd name="connsiteX1" fmla="*/ 234601 w 469106"/>
                  <a:gd name="connsiteY1" fmla="*/ 8858 h 8858"/>
                  <a:gd name="connsiteX2" fmla="*/ 0 w 469106"/>
                  <a:gd name="connsiteY2" fmla="*/ 4381 h 8858"/>
                  <a:gd name="connsiteX3" fmla="*/ 234601 w 469106"/>
                  <a:gd name="connsiteY3" fmla="*/ 0 h 8858"/>
                  <a:gd name="connsiteX4" fmla="*/ 469106 w 469106"/>
                  <a:gd name="connsiteY4" fmla="*/ 4381 h 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106" h="8858">
                    <a:moveTo>
                      <a:pt x="469106" y="4381"/>
                    </a:moveTo>
                    <a:cubicBezTo>
                      <a:pt x="469106" y="6858"/>
                      <a:pt x="364331" y="8858"/>
                      <a:pt x="234601" y="8858"/>
                    </a:cubicBezTo>
                    <a:cubicBezTo>
                      <a:pt x="104870" y="8858"/>
                      <a:pt x="0" y="6858"/>
                      <a:pt x="0" y="4381"/>
                    </a:cubicBezTo>
                    <a:cubicBezTo>
                      <a:pt x="0" y="1905"/>
                      <a:pt x="104775" y="0"/>
                      <a:pt x="234601" y="0"/>
                    </a:cubicBezTo>
                    <a:cubicBezTo>
                      <a:pt x="364427" y="0"/>
                      <a:pt x="469106" y="1619"/>
                      <a:pt x="469106" y="438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5" name="任意多边形: 形状 4164">
                <a:extLst>
                  <a:ext uri="{FF2B5EF4-FFF2-40B4-BE49-F238E27FC236}">
                    <a16:creationId xmlns:a16="http://schemas.microsoft.com/office/drawing/2014/main" id="{EBC0FA4B-AC26-30A6-CF12-593898B6E544}"/>
                  </a:ext>
                </a:extLst>
              </p:cNvPr>
              <p:cNvSpPr/>
              <p:nvPr/>
            </p:nvSpPr>
            <p:spPr>
              <a:xfrm>
                <a:off x="2393055" y="2268859"/>
                <a:ext cx="469106" cy="8762"/>
              </a:xfrm>
              <a:custGeom>
                <a:avLst/>
                <a:gdLst>
                  <a:gd name="connsiteX0" fmla="*/ 469106 w 469106"/>
                  <a:gd name="connsiteY0" fmla="*/ 4381 h 8762"/>
                  <a:gd name="connsiteX1" fmla="*/ 234601 w 469106"/>
                  <a:gd name="connsiteY1" fmla="*/ 8763 h 8762"/>
                  <a:gd name="connsiteX2" fmla="*/ 0 w 469106"/>
                  <a:gd name="connsiteY2" fmla="*/ 4381 h 8762"/>
                  <a:gd name="connsiteX3" fmla="*/ 234601 w 469106"/>
                  <a:gd name="connsiteY3" fmla="*/ 0 h 8762"/>
                  <a:gd name="connsiteX4" fmla="*/ 469106 w 469106"/>
                  <a:gd name="connsiteY4" fmla="*/ 4381 h 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106" h="8762">
                    <a:moveTo>
                      <a:pt x="469106" y="4381"/>
                    </a:moveTo>
                    <a:cubicBezTo>
                      <a:pt x="469106" y="6763"/>
                      <a:pt x="364331" y="8763"/>
                      <a:pt x="234601" y="8763"/>
                    </a:cubicBezTo>
                    <a:cubicBezTo>
                      <a:pt x="104870" y="8763"/>
                      <a:pt x="0" y="6763"/>
                      <a:pt x="0" y="4381"/>
                    </a:cubicBezTo>
                    <a:cubicBezTo>
                      <a:pt x="0" y="2000"/>
                      <a:pt x="104775" y="0"/>
                      <a:pt x="234601" y="0"/>
                    </a:cubicBezTo>
                    <a:cubicBezTo>
                      <a:pt x="364427" y="0"/>
                      <a:pt x="469106" y="1905"/>
                      <a:pt x="469106" y="438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6" name="任意多边形: 形状 4165">
                <a:extLst>
                  <a:ext uri="{FF2B5EF4-FFF2-40B4-BE49-F238E27FC236}">
                    <a16:creationId xmlns:a16="http://schemas.microsoft.com/office/drawing/2014/main" id="{0753CC17-5278-F29C-0EB7-4F3F7A172AD3}"/>
                  </a:ext>
                </a:extLst>
              </p:cNvPr>
              <p:cNvSpPr/>
              <p:nvPr/>
            </p:nvSpPr>
            <p:spPr>
              <a:xfrm>
                <a:off x="2396389" y="2310102"/>
                <a:ext cx="469106" cy="8763"/>
              </a:xfrm>
              <a:custGeom>
                <a:avLst/>
                <a:gdLst>
                  <a:gd name="connsiteX0" fmla="*/ 469106 w 469106"/>
                  <a:gd name="connsiteY0" fmla="*/ 4382 h 8763"/>
                  <a:gd name="connsiteX1" fmla="*/ 234505 w 469106"/>
                  <a:gd name="connsiteY1" fmla="*/ 8763 h 8763"/>
                  <a:gd name="connsiteX2" fmla="*/ 0 w 469106"/>
                  <a:gd name="connsiteY2" fmla="*/ 4382 h 8763"/>
                  <a:gd name="connsiteX3" fmla="*/ 234505 w 469106"/>
                  <a:gd name="connsiteY3" fmla="*/ 0 h 8763"/>
                  <a:gd name="connsiteX4" fmla="*/ 469106 w 469106"/>
                  <a:gd name="connsiteY4" fmla="*/ 4382 h 8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106" h="8763">
                    <a:moveTo>
                      <a:pt x="469106" y="4382"/>
                    </a:moveTo>
                    <a:cubicBezTo>
                      <a:pt x="469106" y="6858"/>
                      <a:pt x="364331" y="8763"/>
                      <a:pt x="234505" y="8763"/>
                    </a:cubicBezTo>
                    <a:cubicBezTo>
                      <a:pt x="104680" y="8763"/>
                      <a:pt x="0" y="6858"/>
                      <a:pt x="0" y="4382"/>
                    </a:cubicBezTo>
                    <a:cubicBezTo>
                      <a:pt x="0" y="1905"/>
                      <a:pt x="104775" y="0"/>
                      <a:pt x="234505" y="0"/>
                    </a:cubicBezTo>
                    <a:cubicBezTo>
                      <a:pt x="364236" y="0"/>
                      <a:pt x="469106" y="2000"/>
                      <a:pt x="469106" y="4382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7" name="任意多边形: 形状 4166">
                <a:extLst>
                  <a:ext uri="{FF2B5EF4-FFF2-40B4-BE49-F238E27FC236}">
                    <a16:creationId xmlns:a16="http://schemas.microsoft.com/office/drawing/2014/main" id="{8DFCECD5-54FD-E5D3-9C8A-8E1EDDD0D627}"/>
                  </a:ext>
                </a:extLst>
              </p:cNvPr>
              <p:cNvSpPr/>
              <p:nvPr/>
            </p:nvSpPr>
            <p:spPr>
              <a:xfrm>
                <a:off x="2399722" y="2351345"/>
                <a:ext cx="469010" cy="8858"/>
              </a:xfrm>
              <a:custGeom>
                <a:avLst/>
                <a:gdLst>
                  <a:gd name="connsiteX0" fmla="*/ 469011 w 469010"/>
                  <a:gd name="connsiteY0" fmla="*/ 4381 h 8858"/>
                  <a:gd name="connsiteX1" fmla="*/ 234506 w 469010"/>
                  <a:gd name="connsiteY1" fmla="*/ 8858 h 8858"/>
                  <a:gd name="connsiteX2" fmla="*/ 0 w 469010"/>
                  <a:gd name="connsiteY2" fmla="*/ 4381 h 8858"/>
                  <a:gd name="connsiteX3" fmla="*/ 234506 w 469010"/>
                  <a:gd name="connsiteY3" fmla="*/ 0 h 8858"/>
                  <a:gd name="connsiteX4" fmla="*/ 469011 w 469010"/>
                  <a:gd name="connsiteY4" fmla="*/ 4381 h 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010" h="8858">
                    <a:moveTo>
                      <a:pt x="469011" y="4381"/>
                    </a:moveTo>
                    <a:cubicBezTo>
                      <a:pt x="469011" y="6858"/>
                      <a:pt x="364236" y="8858"/>
                      <a:pt x="234506" y="8858"/>
                    </a:cubicBezTo>
                    <a:cubicBezTo>
                      <a:pt x="104775" y="8858"/>
                      <a:pt x="0" y="6858"/>
                      <a:pt x="0" y="4381"/>
                    </a:cubicBezTo>
                    <a:cubicBezTo>
                      <a:pt x="0" y="1905"/>
                      <a:pt x="104775" y="0"/>
                      <a:pt x="234506" y="0"/>
                    </a:cubicBezTo>
                    <a:cubicBezTo>
                      <a:pt x="364236" y="0"/>
                      <a:pt x="469011" y="2000"/>
                      <a:pt x="469011" y="438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8" name="任意多边形: 形状 4167">
                <a:extLst>
                  <a:ext uri="{FF2B5EF4-FFF2-40B4-BE49-F238E27FC236}">
                    <a16:creationId xmlns:a16="http://schemas.microsoft.com/office/drawing/2014/main" id="{CBB7F942-177D-7213-5524-CCED342845C1}"/>
                  </a:ext>
                </a:extLst>
              </p:cNvPr>
              <p:cNvSpPr/>
              <p:nvPr/>
            </p:nvSpPr>
            <p:spPr>
              <a:xfrm>
                <a:off x="2402961" y="2392684"/>
                <a:ext cx="469106" cy="8762"/>
              </a:xfrm>
              <a:custGeom>
                <a:avLst/>
                <a:gdLst>
                  <a:gd name="connsiteX0" fmla="*/ 469106 w 469106"/>
                  <a:gd name="connsiteY0" fmla="*/ 4382 h 8762"/>
                  <a:gd name="connsiteX1" fmla="*/ 234601 w 469106"/>
                  <a:gd name="connsiteY1" fmla="*/ 8763 h 8762"/>
                  <a:gd name="connsiteX2" fmla="*/ 0 w 469106"/>
                  <a:gd name="connsiteY2" fmla="*/ 4382 h 8762"/>
                  <a:gd name="connsiteX3" fmla="*/ 234601 w 469106"/>
                  <a:gd name="connsiteY3" fmla="*/ 0 h 8762"/>
                  <a:gd name="connsiteX4" fmla="*/ 469106 w 469106"/>
                  <a:gd name="connsiteY4" fmla="*/ 4382 h 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106" h="8762">
                    <a:moveTo>
                      <a:pt x="469106" y="4382"/>
                    </a:moveTo>
                    <a:cubicBezTo>
                      <a:pt x="469106" y="6763"/>
                      <a:pt x="364331" y="8763"/>
                      <a:pt x="234601" y="8763"/>
                    </a:cubicBezTo>
                    <a:cubicBezTo>
                      <a:pt x="104870" y="8763"/>
                      <a:pt x="0" y="6763"/>
                      <a:pt x="0" y="4382"/>
                    </a:cubicBezTo>
                    <a:cubicBezTo>
                      <a:pt x="0" y="2000"/>
                      <a:pt x="104775" y="0"/>
                      <a:pt x="234601" y="0"/>
                    </a:cubicBezTo>
                    <a:cubicBezTo>
                      <a:pt x="364426" y="0"/>
                      <a:pt x="469106" y="1905"/>
                      <a:pt x="469106" y="4382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9" name="任意多边形: 形状 4168">
                <a:extLst>
                  <a:ext uri="{FF2B5EF4-FFF2-40B4-BE49-F238E27FC236}">
                    <a16:creationId xmlns:a16="http://schemas.microsoft.com/office/drawing/2014/main" id="{E94B7450-1FA1-6FC0-4DC0-BBB42A1FB642}"/>
                  </a:ext>
                </a:extLst>
              </p:cNvPr>
              <p:cNvSpPr/>
              <p:nvPr/>
            </p:nvSpPr>
            <p:spPr>
              <a:xfrm>
                <a:off x="2406295" y="2433927"/>
                <a:ext cx="469106" cy="8762"/>
              </a:xfrm>
              <a:custGeom>
                <a:avLst/>
                <a:gdLst>
                  <a:gd name="connsiteX0" fmla="*/ 469106 w 469106"/>
                  <a:gd name="connsiteY0" fmla="*/ 4382 h 8762"/>
                  <a:gd name="connsiteX1" fmla="*/ 234506 w 469106"/>
                  <a:gd name="connsiteY1" fmla="*/ 8763 h 8762"/>
                  <a:gd name="connsiteX2" fmla="*/ 0 w 469106"/>
                  <a:gd name="connsiteY2" fmla="*/ 4382 h 8762"/>
                  <a:gd name="connsiteX3" fmla="*/ 234506 w 469106"/>
                  <a:gd name="connsiteY3" fmla="*/ 0 h 8762"/>
                  <a:gd name="connsiteX4" fmla="*/ 469106 w 469106"/>
                  <a:gd name="connsiteY4" fmla="*/ 4382 h 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106" h="8762">
                    <a:moveTo>
                      <a:pt x="469106" y="4382"/>
                    </a:moveTo>
                    <a:cubicBezTo>
                      <a:pt x="469106" y="6858"/>
                      <a:pt x="364331" y="8763"/>
                      <a:pt x="234506" y="8763"/>
                    </a:cubicBezTo>
                    <a:cubicBezTo>
                      <a:pt x="104680" y="8763"/>
                      <a:pt x="0" y="6858"/>
                      <a:pt x="0" y="4382"/>
                    </a:cubicBezTo>
                    <a:cubicBezTo>
                      <a:pt x="0" y="1905"/>
                      <a:pt x="104775" y="0"/>
                      <a:pt x="234506" y="0"/>
                    </a:cubicBezTo>
                    <a:cubicBezTo>
                      <a:pt x="364236" y="0"/>
                      <a:pt x="469106" y="2000"/>
                      <a:pt x="469106" y="4382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0" name="任意多边形: 形状 4169">
                <a:extLst>
                  <a:ext uri="{FF2B5EF4-FFF2-40B4-BE49-F238E27FC236}">
                    <a16:creationId xmlns:a16="http://schemas.microsoft.com/office/drawing/2014/main" id="{ED65E04C-3545-E6B8-6F72-B60F9291D58F}"/>
                  </a:ext>
                </a:extLst>
              </p:cNvPr>
              <p:cNvSpPr/>
              <p:nvPr/>
            </p:nvSpPr>
            <p:spPr>
              <a:xfrm>
                <a:off x="2409628" y="2475170"/>
                <a:ext cx="469011" cy="8858"/>
              </a:xfrm>
              <a:custGeom>
                <a:avLst/>
                <a:gdLst>
                  <a:gd name="connsiteX0" fmla="*/ 469011 w 469011"/>
                  <a:gd name="connsiteY0" fmla="*/ 4382 h 8858"/>
                  <a:gd name="connsiteX1" fmla="*/ 234505 w 469011"/>
                  <a:gd name="connsiteY1" fmla="*/ 8858 h 8858"/>
                  <a:gd name="connsiteX2" fmla="*/ 0 w 469011"/>
                  <a:gd name="connsiteY2" fmla="*/ 4382 h 8858"/>
                  <a:gd name="connsiteX3" fmla="*/ 234505 w 469011"/>
                  <a:gd name="connsiteY3" fmla="*/ 0 h 8858"/>
                  <a:gd name="connsiteX4" fmla="*/ 469011 w 469011"/>
                  <a:gd name="connsiteY4" fmla="*/ 4382 h 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011" h="8858">
                    <a:moveTo>
                      <a:pt x="469011" y="4382"/>
                    </a:moveTo>
                    <a:cubicBezTo>
                      <a:pt x="469011" y="6858"/>
                      <a:pt x="364236" y="8858"/>
                      <a:pt x="234505" y="8858"/>
                    </a:cubicBezTo>
                    <a:cubicBezTo>
                      <a:pt x="104775" y="8858"/>
                      <a:pt x="0" y="6858"/>
                      <a:pt x="0" y="4382"/>
                    </a:cubicBezTo>
                    <a:cubicBezTo>
                      <a:pt x="0" y="1905"/>
                      <a:pt x="104775" y="0"/>
                      <a:pt x="234505" y="0"/>
                    </a:cubicBezTo>
                    <a:cubicBezTo>
                      <a:pt x="364236" y="0"/>
                      <a:pt x="469011" y="2000"/>
                      <a:pt x="469011" y="4382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171" name="任意多边形: 形状 4170">
              <a:extLst>
                <a:ext uri="{FF2B5EF4-FFF2-40B4-BE49-F238E27FC236}">
                  <a16:creationId xmlns:a16="http://schemas.microsoft.com/office/drawing/2014/main" id="{3B118879-005C-972E-3F9E-03530BC0DDD0}"/>
                </a:ext>
              </a:extLst>
            </p:cNvPr>
            <p:cNvSpPr/>
            <p:nvPr/>
          </p:nvSpPr>
          <p:spPr>
            <a:xfrm>
              <a:off x="1515707" y="5135789"/>
              <a:ext cx="4390262" cy="4667"/>
            </a:xfrm>
            <a:custGeom>
              <a:avLst/>
              <a:gdLst>
                <a:gd name="connsiteX0" fmla="*/ 4390263 w 4390262"/>
                <a:gd name="connsiteY0" fmla="*/ 2191 h 4667"/>
                <a:gd name="connsiteX1" fmla="*/ 2195227 w 4390262"/>
                <a:gd name="connsiteY1" fmla="*/ 4667 h 4667"/>
                <a:gd name="connsiteX2" fmla="*/ 0 w 4390262"/>
                <a:gd name="connsiteY2" fmla="*/ 2191 h 4667"/>
                <a:gd name="connsiteX3" fmla="*/ 2195132 w 4390262"/>
                <a:gd name="connsiteY3" fmla="*/ 0 h 4667"/>
                <a:gd name="connsiteX4" fmla="*/ 4390263 w 4390262"/>
                <a:gd name="connsiteY4" fmla="*/ 2191 h 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0262" h="4667">
                  <a:moveTo>
                    <a:pt x="4390263" y="2191"/>
                  </a:moveTo>
                  <a:cubicBezTo>
                    <a:pt x="4390263" y="3524"/>
                    <a:pt x="3407378" y="4667"/>
                    <a:pt x="2195227" y="4667"/>
                  </a:cubicBezTo>
                  <a:cubicBezTo>
                    <a:pt x="983075" y="4667"/>
                    <a:pt x="0" y="3524"/>
                    <a:pt x="0" y="2191"/>
                  </a:cubicBezTo>
                  <a:cubicBezTo>
                    <a:pt x="0" y="857"/>
                    <a:pt x="982599" y="0"/>
                    <a:pt x="2195132" y="0"/>
                  </a:cubicBezTo>
                  <a:cubicBezTo>
                    <a:pt x="3407664" y="0"/>
                    <a:pt x="4390263" y="762"/>
                    <a:pt x="4390263" y="219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172" name="图形 2">
              <a:extLst>
                <a:ext uri="{FF2B5EF4-FFF2-40B4-BE49-F238E27FC236}">
                  <a16:creationId xmlns:a16="http://schemas.microsoft.com/office/drawing/2014/main" id="{174DEFAD-6CC4-5659-1BE0-70DBBAD76BCE}"/>
                </a:ext>
              </a:extLst>
            </p:cNvPr>
            <p:cNvGrpSpPr/>
            <p:nvPr/>
          </p:nvGrpSpPr>
          <p:grpSpPr>
            <a:xfrm>
              <a:off x="2041950" y="2362172"/>
              <a:ext cx="836647" cy="754005"/>
              <a:chOff x="2041950" y="2362172"/>
              <a:chExt cx="836647" cy="754005"/>
            </a:xfrm>
          </p:grpSpPr>
          <p:sp>
            <p:nvSpPr>
              <p:cNvPr id="4173" name="任意多边形: 形状 4172">
                <a:extLst>
                  <a:ext uri="{FF2B5EF4-FFF2-40B4-BE49-F238E27FC236}">
                    <a16:creationId xmlns:a16="http://schemas.microsoft.com/office/drawing/2014/main" id="{2837B463-0152-4F89-4D81-F8BDF5BBB40F}"/>
                  </a:ext>
                </a:extLst>
              </p:cNvPr>
              <p:cNvSpPr/>
              <p:nvPr/>
            </p:nvSpPr>
            <p:spPr>
              <a:xfrm rot="-5080200">
                <a:off x="2072624" y="2392845"/>
                <a:ext cx="692658" cy="692658"/>
              </a:xfrm>
              <a:custGeom>
                <a:avLst/>
                <a:gdLst>
                  <a:gd name="connsiteX0" fmla="*/ 692658 w 692658"/>
                  <a:gd name="connsiteY0" fmla="*/ 346329 h 692658"/>
                  <a:gd name="connsiteX1" fmla="*/ 346329 w 692658"/>
                  <a:gd name="connsiteY1" fmla="*/ 692658 h 692658"/>
                  <a:gd name="connsiteX2" fmla="*/ 0 w 692658"/>
                  <a:gd name="connsiteY2" fmla="*/ 346329 h 692658"/>
                  <a:gd name="connsiteX3" fmla="*/ 346329 w 692658"/>
                  <a:gd name="connsiteY3" fmla="*/ 0 h 692658"/>
                  <a:gd name="connsiteX4" fmla="*/ 692658 w 692658"/>
                  <a:gd name="connsiteY4" fmla="*/ 346329 h 692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2658" h="692658">
                    <a:moveTo>
                      <a:pt x="692658" y="346329"/>
                    </a:moveTo>
                    <a:cubicBezTo>
                      <a:pt x="692658" y="537601"/>
                      <a:pt x="537601" y="692658"/>
                      <a:pt x="346329" y="692658"/>
                    </a:cubicBezTo>
                    <a:cubicBezTo>
                      <a:pt x="155057" y="692658"/>
                      <a:pt x="0" y="537601"/>
                      <a:pt x="0" y="346329"/>
                    </a:cubicBezTo>
                    <a:cubicBezTo>
                      <a:pt x="0" y="155057"/>
                      <a:pt x="155057" y="0"/>
                      <a:pt x="346329" y="0"/>
                    </a:cubicBezTo>
                    <a:cubicBezTo>
                      <a:pt x="537601" y="0"/>
                      <a:pt x="692658" y="155057"/>
                      <a:pt x="692658" y="3463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4" name="任意多边形: 形状 4173">
                <a:extLst>
                  <a:ext uri="{FF2B5EF4-FFF2-40B4-BE49-F238E27FC236}">
                    <a16:creationId xmlns:a16="http://schemas.microsoft.com/office/drawing/2014/main" id="{7D671C98-A974-38AF-8DE6-DD8DEE4AB4E4}"/>
                  </a:ext>
                </a:extLst>
              </p:cNvPr>
              <p:cNvSpPr/>
              <p:nvPr/>
            </p:nvSpPr>
            <p:spPr>
              <a:xfrm>
                <a:off x="2790348" y="2847442"/>
                <a:ext cx="88250" cy="88253"/>
              </a:xfrm>
              <a:custGeom>
                <a:avLst/>
                <a:gdLst>
                  <a:gd name="connsiteX0" fmla="*/ 12187 w 88250"/>
                  <a:gd name="connsiteY0" fmla="*/ 14063 h 88253"/>
                  <a:gd name="connsiteX1" fmla="*/ 6758 w 88250"/>
                  <a:gd name="connsiteY1" fmla="*/ 22921 h 88253"/>
                  <a:gd name="connsiteX2" fmla="*/ 2662 w 88250"/>
                  <a:gd name="connsiteY2" fmla="*/ 50258 h 88253"/>
                  <a:gd name="connsiteX3" fmla="*/ 9425 w 88250"/>
                  <a:gd name="connsiteY3" fmla="*/ 67974 h 88253"/>
                  <a:gd name="connsiteX4" fmla="*/ 26189 w 88250"/>
                  <a:gd name="connsiteY4" fmla="*/ 81595 h 88253"/>
                  <a:gd name="connsiteX5" fmla="*/ 81526 w 88250"/>
                  <a:gd name="connsiteY5" fmla="*/ 61920 h 88253"/>
                  <a:gd name="connsiteX6" fmla="*/ 82005 w 88250"/>
                  <a:gd name="connsiteY6" fmla="*/ 27302 h 88253"/>
                  <a:gd name="connsiteX7" fmla="*/ 68861 w 88250"/>
                  <a:gd name="connsiteY7" fmla="*/ 10253 h 88253"/>
                  <a:gd name="connsiteX8" fmla="*/ 51239 w 88250"/>
                  <a:gd name="connsiteY8" fmla="*/ 2918 h 88253"/>
                  <a:gd name="connsiteX9" fmla="*/ 23903 w 88250"/>
                  <a:gd name="connsiteY9" fmla="*/ 6252 h 88253"/>
                  <a:gd name="connsiteX10" fmla="*/ 14377 w 88250"/>
                  <a:gd name="connsiteY10" fmla="*/ 11491 h 88253"/>
                  <a:gd name="connsiteX11" fmla="*/ 16378 w 88250"/>
                  <a:gd name="connsiteY11" fmla="*/ 9586 h 88253"/>
                  <a:gd name="connsiteX12" fmla="*/ 18949 w 88250"/>
                  <a:gd name="connsiteY12" fmla="*/ 7491 h 88253"/>
                  <a:gd name="connsiteX13" fmla="*/ 22855 w 88250"/>
                  <a:gd name="connsiteY13" fmla="*/ 5205 h 88253"/>
                  <a:gd name="connsiteX14" fmla="*/ 51430 w 88250"/>
                  <a:gd name="connsiteY14" fmla="*/ 633 h 88253"/>
                  <a:gd name="connsiteX15" fmla="*/ 70480 w 88250"/>
                  <a:gd name="connsiteY15" fmla="*/ 8062 h 88253"/>
                  <a:gd name="connsiteX16" fmla="*/ 84862 w 88250"/>
                  <a:gd name="connsiteY16" fmla="*/ 26255 h 88253"/>
                  <a:gd name="connsiteX17" fmla="*/ 87625 w 88250"/>
                  <a:gd name="connsiteY17" fmla="*/ 51591 h 88253"/>
                  <a:gd name="connsiteX18" fmla="*/ 50477 w 88250"/>
                  <a:gd name="connsiteY18" fmla="*/ 87786 h 88253"/>
                  <a:gd name="connsiteX19" fmla="*/ 25141 w 88250"/>
                  <a:gd name="connsiteY19" fmla="*/ 84357 h 88253"/>
                  <a:gd name="connsiteX20" fmla="*/ 7329 w 88250"/>
                  <a:gd name="connsiteY20" fmla="*/ 69498 h 88253"/>
                  <a:gd name="connsiteX21" fmla="*/ 471 w 88250"/>
                  <a:gd name="connsiteY21" fmla="*/ 50448 h 88253"/>
                  <a:gd name="connsiteX22" fmla="*/ 5710 w 88250"/>
                  <a:gd name="connsiteY22" fmla="*/ 21873 h 88253"/>
                  <a:gd name="connsiteX23" fmla="*/ 8186 w 88250"/>
                  <a:gd name="connsiteY23" fmla="*/ 18063 h 88253"/>
                  <a:gd name="connsiteX24" fmla="*/ 10282 w 88250"/>
                  <a:gd name="connsiteY24" fmla="*/ 15492 h 88253"/>
                  <a:gd name="connsiteX25" fmla="*/ 12187 w 88250"/>
                  <a:gd name="connsiteY25" fmla="*/ 14063 h 8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88250" h="88253">
                    <a:moveTo>
                      <a:pt x="12187" y="14063"/>
                    </a:moveTo>
                    <a:cubicBezTo>
                      <a:pt x="12187" y="14063"/>
                      <a:pt x="9805" y="17015"/>
                      <a:pt x="6758" y="22921"/>
                    </a:cubicBezTo>
                    <a:cubicBezTo>
                      <a:pt x="2663" y="31411"/>
                      <a:pt x="1235" y="40941"/>
                      <a:pt x="2662" y="50258"/>
                    </a:cubicBezTo>
                    <a:cubicBezTo>
                      <a:pt x="3565" y="56594"/>
                      <a:pt x="5876" y="62648"/>
                      <a:pt x="9425" y="67974"/>
                    </a:cubicBezTo>
                    <a:cubicBezTo>
                      <a:pt x="13582" y="74036"/>
                      <a:pt x="19404" y="78767"/>
                      <a:pt x="26189" y="81595"/>
                    </a:cubicBezTo>
                    <a:cubicBezTo>
                      <a:pt x="46903" y="91443"/>
                      <a:pt x="71678" y="82634"/>
                      <a:pt x="81526" y="61920"/>
                    </a:cubicBezTo>
                    <a:cubicBezTo>
                      <a:pt x="86717" y="51001"/>
                      <a:pt x="86892" y="38361"/>
                      <a:pt x="82005" y="27302"/>
                    </a:cubicBezTo>
                    <a:cubicBezTo>
                      <a:pt x="79354" y="20474"/>
                      <a:pt x="74790" y="14554"/>
                      <a:pt x="68861" y="10253"/>
                    </a:cubicBezTo>
                    <a:cubicBezTo>
                      <a:pt x="63597" y="6543"/>
                      <a:pt x="57581" y="4039"/>
                      <a:pt x="51239" y="2918"/>
                    </a:cubicBezTo>
                    <a:cubicBezTo>
                      <a:pt x="41999" y="1255"/>
                      <a:pt x="32472" y="2417"/>
                      <a:pt x="23903" y="6252"/>
                    </a:cubicBezTo>
                    <a:cubicBezTo>
                      <a:pt x="17806" y="9110"/>
                      <a:pt x="15139" y="11777"/>
                      <a:pt x="14377" y="11491"/>
                    </a:cubicBezTo>
                    <a:cubicBezTo>
                      <a:pt x="14939" y="10754"/>
                      <a:pt x="15614" y="10111"/>
                      <a:pt x="16378" y="9586"/>
                    </a:cubicBezTo>
                    <a:cubicBezTo>
                      <a:pt x="17139" y="8778"/>
                      <a:pt x="18004" y="8073"/>
                      <a:pt x="18949" y="7491"/>
                    </a:cubicBezTo>
                    <a:cubicBezTo>
                      <a:pt x="20166" y="6591"/>
                      <a:pt x="21475" y="5825"/>
                      <a:pt x="22855" y="5205"/>
                    </a:cubicBezTo>
                    <a:cubicBezTo>
                      <a:pt x="31620" y="586"/>
                      <a:pt x="41661" y="-1020"/>
                      <a:pt x="51430" y="633"/>
                    </a:cubicBezTo>
                    <a:cubicBezTo>
                      <a:pt x="58253" y="1661"/>
                      <a:pt x="64761" y="4199"/>
                      <a:pt x="70480" y="8062"/>
                    </a:cubicBezTo>
                    <a:cubicBezTo>
                      <a:pt x="76961" y="12577"/>
                      <a:pt x="81965" y="18906"/>
                      <a:pt x="84862" y="26255"/>
                    </a:cubicBezTo>
                    <a:cubicBezTo>
                      <a:pt x="88068" y="34293"/>
                      <a:pt x="89023" y="43052"/>
                      <a:pt x="87625" y="51591"/>
                    </a:cubicBezTo>
                    <a:cubicBezTo>
                      <a:pt x="85157" y="70823"/>
                      <a:pt x="69766" y="85819"/>
                      <a:pt x="50477" y="87786"/>
                    </a:cubicBezTo>
                    <a:cubicBezTo>
                      <a:pt x="41877" y="89009"/>
                      <a:pt x="33106" y="87822"/>
                      <a:pt x="25141" y="84357"/>
                    </a:cubicBezTo>
                    <a:cubicBezTo>
                      <a:pt x="17884" y="81243"/>
                      <a:pt x="11694" y="76079"/>
                      <a:pt x="7329" y="69498"/>
                    </a:cubicBezTo>
                    <a:cubicBezTo>
                      <a:pt x="3679" y="63725"/>
                      <a:pt x="1339" y="57223"/>
                      <a:pt x="471" y="50448"/>
                    </a:cubicBezTo>
                    <a:cubicBezTo>
                      <a:pt x="-957" y="40607"/>
                      <a:pt x="883" y="30568"/>
                      <a:pt x="5710" y="21873"/>
                    </a:cubicBezTo>
                    <a:cubicBezTo>
                      <a:pt x="6459" y="20555"/>
                      <a:pt x="7286" y="19283"/>
                      <a:pt x="8186" y="18063"/>
                    </a:cubicBezTo>
                    <a:cubicBezTo>
                      <a:pt x="8948" y="17015"/>
                      <a:pt x="9710" y="16158"/>
                      <a:pt x="10282" y="15492"/>
                    </a:cubicBezTo>
                    <a:cubicBezTo>
                      <a:pt x="10883" y="14972"/>
                      <a:pt x="11520" y="14494"/>
                      <a:pt x="12187" y="1406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5" name="任意多边形: 形状 4174">
                <a:extLst>
                  <a:ext uri="{FF2B5EF4-FFF2-40B4-BE49-F238E27FC236}">
                    <a16:creationId xmlns:a16="http://schemas.microsoft.com/office/drawing/2014/main" id="{EC922A38-6D41-1D15-19FB-BA3F88A6B83F}"/>
                  </a:ext>
                </a:extLst>
              </p:cNvPr>
              <p:cNvSpPr/>
              <p:nvPr/>
            </p:nvSpPr>
            <p:spPr>
              <a:xfrm>
                <a:off x="2069300" y="2388969"/>
                <a:ext cx="699554" cy="700379"/>
              </a:xfrm>
              <a:custGeom>
                <a:avLst/>
                <a:gdLst>
                  <a:gd name="connsiteX0" fmla="*/ 631031 w 699554"/>
                  <a:gd name="connsiteY0" fmla="*/ 143066 h 700379"/>
                  <a:gd name="connsiteX1" fmla="*/ 627317 w 699554"/>
                  <a:gd name="connsiteY1" fmla="*/ 138779 h 700379"/>
                  <a:gd name="connsiteX2" fmla="*/ 616648 w 699554"/>
                  <a:gd name="connsiteY2" fmla="*/ 126016 h 700379"/>
                  <a:gd name="connsiteX3" fmla="*/ 608933 w 699554"/>
                  <a:gd name="connsiteY3" fmla="*/ 116491 h 700379"/>
                  <a:gd name="connsiteX4" fmla="*/ 598456 w 699554"/>
                  <a:gd name="connsiteY4" fmla="*/ 106108 h 700379"/>
                  <a:gd name="connsiteX5" fmla="*/ 586264 w 699554"/>
                  <a:gd name="connsiteY5" fmla="*/ 94012 h 700379"/>
                  <a:gd name="connsiteX6" fmla="*/ 579215 w 699554"/>
                  <a:gd name="connsiteY6" fmla="*/ 87630 h 700379"/>
                  <a:gd name="connsiteX7" fmla="*/ 571309 w 699554"/>
                  <a:gd name="connsiteY7" fmla="*/ 81344 h 700379"/>
                  <a:gd name="connsiteX8" fmla="*/ 485584 w 699554"/>
                  <a:gd name="connsiteY8" fmla="*/ 29623 h 700379"/>
                  <a:gd name="connsiteX9" fmla="*/ 355663 w 699554"/>
                  <a:gd name="connsiteY9" fmla="*/ 2572 h 700379"/>
                  <a:gd name="connsiteX10" fmla="*/ 336613 w 699554"/>
                  <a:gd name="connsiteY10" fmla="*/ 2572 h 700379"/>
                  <a:gd name="connsiteX11" fmla="*/ 317563 w 699554"/>
                  <a:gd name="connsiteY11" fmla="*/ 4191 h 700379"/>
                  <a:gd name="connsiteX12" fmla="*/ 308038 w 699554"/>
                  <a:gd name="connsiteY12" fmla="*/ 5048 h 700379"/>
                  <a:gd name="connsiteX13" fmla="*/ 298513 w 699554"/>
                  <a:gd name="connsiteY13" fmla="*/ 6382 h 700379"/>
                  <a:gd name="connsiteX14" fmla="*/ 278892 w 699554"/>
                  <a:gd name="connsiteY14" fmla="*/ 10096 h 700379"/>
                  <a:gd name="connsiteX15" fmla="*/ 269367 w 699554"/>
                  <a:gd name="connsiteY15" fmla="*/ 12002 h 700379"/>
                  <a:gd name="connsiteX16" fmla="*/ 259842 w 699554"/>
                  <a:gd name="connsiteY16" fmla="*/ 14859 h 700379"/>
                  <a:gd name="connsiteX17" fmla="*/ 239839 w 699554"/>
                  <a:gd name="connsiteY17" fmla="*/ 20765 h 700379"/>
                  <a:gd name="connsiteX18" fmla="*/ 220123 w 699554"/>
                  <a:gd name="connsiteY18" fmla="*/ 28480 h 700379"/>
                  <a:gd name="connsiteX19" fmla="*/ 210598 w 699554"/>
                  <a:gd name="connsiteY19" fmla="*/ 32480 h 700379"/>
                  <a:gd name="connsiteX20" fmla="*/ 205645 w 699554"/>
                  <a:gd name="connsiteY20" fmla="*/ 34576 h 700379"/>
                  <a:gd name="connsiteX21" fmla="*/ 200882 w 699554"/>
                  <a:gd name="connsiteY21" fmla="*/ 37052 h 700379"/>
                  <a:gd name="connsiteX22" fmla="*/ 162782 w 699554"/>
                  <a:gd name="connsiteY22" fmla="*/ 59055 h 700379"/>
                  <a:gd name="connsiteX23" fmla="*/ 143732 w 699554"/>
                  <a:gd name="connsiteY23" fmla="*/ 71723 h 700379"/>
                  <a:gd name="connsiteX24" fmla="*/ 125920 w 699554"/>
                  <a:gd name="connsiteY24" fmla="*/ 86296 h 700379"/>
                  <a:gd name="connsiteX25" fmla="*/ 116967 w 699554"/>
                  <a:gd name="connsiteY25" fmla="*/ 93821 h 700379"/>
                  <a:gd name="connsiteX26" fmla="*/ 108680 w 699554"/>
                  <a:gd name="connsiteY26" fmla="*/ 102108 h 700379"/>
                  <a:gd name="connsiteX27" fmla="*/ 92107 w 699554"/>
                  <a:gd name="connsiteY27" fmla="*/ 119063 h 700379"/>
                  <a:gd name="connsiteX28" fmla="*/ 62865 w 699554"/>
                  <a:gd name="connsiteY28" fmla="*/ 157163 h 700379"/>
                  <a:gd name="connsiteX29" fmla="*/ 56102 w 699554"/>
                  <a:gd name="connsiteY29" fmla="*/ 167354 h 700379"/>
                  <a:gd name="connsiteX30" fmla="*/ 52768 w 699554"/>
                  <a:gd name="connsiteY30" fmla="*/ 172498 h 700379"/>
                  <a:gd name="connsiteX31" fmla="*/ 49816 w 699554"/>
                  <a:gd name="connsiteY31" fmla="*/ 178022 h 700379"/>
                  <a:gd name="connsiteX32" fmla="*/ 38195 w 699554"/>
                  <a:gd name="connsiteY32" fmla="*/ 200025 h 700379"/>
                  <a:gd name="connsiteX33" fmla="*/ 28670 w 699554"/>
                  <a:gd name="connsiteY33" fmla="*/ 223266 h 700379"/>
                  <a:gd name="connsiteX34" fmla="*/ 24003 w 699554"/>
                  <a:gd name="connsiteY34" fmla="*/ 235077 h 700379"/>
                  <a:gd name="connsiteX35" fmla="*/ 20288 w 699554"/>
                  <a:gd name="connsiteY35" fmla="*/ 247269 h 700379"/>
                  <a:gd name="connsiteX36" fmla="*/ 8477 w 699554"/>
                  <a:gd name="connsiteY36" fmla="*/ 297561 h 700379"/>
                  <a:gd name="connsiteX37" fmla="*/ 5715 w 699554"/>
                  <a:gd name="connsiteY37" fmla="*/ 323755 h 700379"/>
                  <a:gd name="connsiteX38" fmla="*/ 5048 w 699554"/>
                  <a:gd name="connsiteY38" fmla="*/ 330327 h 700379"/>
                  <a:gd name="connsiteX39" fmla="*/ 5048 w 699554"/>
                  <a:gd name="connsiteY39" fmla="*/ 336899 h 700379"/>
                  <a:gd name="connsiteX40" fmla="*/ 5048 w 699554"/>
                  <a:gd name="connsiteY40" fmla="*/ 363569 h 700379"/>
                  <a:gd name="connsiteX41" fmla="*/ 6191 w 699554"/>
                  <a:gd name="connsiteY41" fmla="*/ 376904 h 700379"/>
                  <a:gd name="connsiteX42" fmla="*/ 7429 w 699554"/>
                  <a:gd name="connsiteY42" fmla="*/ 390239 h 700379"/>
                  <a:gd name="connsiteX43" fmla="*/ 8001 w 699554"/>
                  <a:gd name="connsiteY43" fmla="*/ 397002 h 700379"/>
                  <a:gd name="connsiteX44" fmla="*/ 9239 w 699554"/>
                  <a:gd name="connsiteY44" fmla="*/ 403670 h 700379"/>
                  <a:gd name="connsiteX45" fmla="*/ 14288 w 699554"/>
                  <a:gd name="connsiteY45" fmla="*/ 430340 h 700379"/>
                  <a:gd name="connsiteX46" fmla="*/ 21907 w 699554"/>
                  <a:gd name="connsiteY46" fmla="*/ 456629 h 700379"/>
                  <a:gd name="connsiteX47" fmla="*/ 149923 w 699554"/>
                  <a:gd name="connsiteY47" fmla="*/ 633317 h 700379"/>
                  <a:gd name="connsiteX48" fmla="*/ 172784 w 699554"/>
                  <a:gd name="connsiteY48" fmla="*/ 648462 h 700379"/>
                  <a:gd name="connsiteX49" fmla="*/ 196786 w 699554"/>
                  <a:gd name="connsiteY49" fmla="*/ 660845 h 700379"/>
                  <a:gd name="connsiteX50" fmla="*/ 202787 w 699554"/>
                  <a:gd name="connsiteY50" fmla="*/ 663988 h 700379"/>
                  <a:gd name="connsiteX51" fmla="*/ 208978 w 699554"/>
                  <a:gd name="connsiteY51" fmla="*/ 666560 h 700379"/>
                  <a:gd name="connsiteX52" fmla="*/ 221456 w 699554"/>
                  <a:gd name="connsiteY52" fmla="*/ 671703 h 700379"/>
                  <a:gd name="connsiteX53" fmla="*/ 233839 w 699554"/>
                  <a:gd name="connsiteY53" fmla="*/ 676751 h 700379"/>
                  <a:gd name="connsiteX54" fmla="*/ 246602 w 699554"/>
                  <a:gd name="connsiteY54" fmla="*/ 680657 h 700379"/>
                  <a:gd name="connsiteX55" fmla="*/ 259366 w 699554"/>
                  <a:gd name="connsiteY55" fmla="*/ 684467 h 700379"/>
                  <a:gd name="connsiteX56" fmla="*/ 265652 w 699554"/>
                  <a:gd name="connsiteY56" fmla="*/ 686372 h 700379"/>
                  <a:gd name="connsiteX57" fmla="*/ 272129 w 699554"/>
                  <a:gd name="connsiteY57" fmla="*/ 687705 h 700379"/>
                  <a:gd name="connsiteX58" fmla="*/ 297847 w 699554"/>
                  <a:gd name="connsiteY58" fmla="*/ 692849 h 700379"/>
                  <a:gd name="connsiteX59" fmla="*/ 349472 w 699554"/>
                  <a:gd name="connsiteY59" fmla="*/ 696468 h 700379"/>
                  <a:gd name="connsiteX60" fmla="*/ 362236 w 699554"/>
                  <a:gd name="connsiteY60" fmla="*/ 696468 h 700379"/>
                  <a:gd name="connsiteX61" fmla="*/ 374904 w 699554"/>
                  <a:gd name="connsiteY61" fmla="*/ 695611 h 700379"/>
                  <a:gd name="connsiteX62" fmla="*/ 399955 w 699554"/>
                  <a:gd name="connsiteY62" fmla="*/ 693134 h 700379"/>
                  <a:gd name="connsiteX63" fmla="*/ 424434 w 699554"/>
                  <a:gd name="connsiteY63" fmla="*/ 688562 h 700379"/>
                  <a:gd name="connsiteX64" fmla="*/ 430530 w 699554"/>
                  <a:gd name="connsiteY64" fmla="*/ 687419 h 700379"/>
                  <a:gd name="connsiteX65" fmla="*/ 436531 w 699554"/>
                  <a:gd name="connsiteY65" fmla="*/ 685705 h 700379"/>
                  <a:gd name="connsiteX66" fmla="*/ 448246 w 699554"/>
                  <a:gd name="connsiteY66" fmla="*/ 682276 h 700379"/>
                  <a:gd name="connsiteX67" fmla="*/ 493585 w 699554"/>
                  <a:gd name="connsiteY67" fmla="*/ 665798 h 700379"/>
                  <a:gd name="connsiteX68" fmla="*/ 514731 w 699554"/>
                  <a:gd name="connsiteY68" fmla="*/ 654939 h 700379"/>
                  <a:gd name="connsiteX69" fmla="*/ 525113 w 699554"/>
                  <a:gd name="connsiteY69" fmla="*/ 649510 h 700379"/>
                  <a:gd name="connsiteX70" fmla="*/ 534638 w 699554"/>
                  <a:gd name="connsiteY70" fmla="*/ 643223 h 700379"/>
                  <a:gd name="connsiteX71" fmla="*/ 553688 w 699554"/>
                  <a:gd name="connsiteY71" fmla="*/ 630555 h 700379"/>
                  <a:gd name="connsiteX72" fmla="*/ 571405 w 699554"/>
                  <a:gd name="connsiteY72" fmla="*/ 616458 h 700379"/>
                  <a:gd name="connsiteX73" fmla="*/ 603790 w 699554"/>
                  <a:gd name="connsiteY73" fmla="*/ 586264 h 700379"/>
                  <a:gd name="connsiteX74" fmla="*/ 607600 w 699554"/>
                  <a:gd name="connsiteY74" fmla="*/ 582454 h 700379"/>
                  <a:gd name="connsiteX75" fmla="*/ 611124 w 699554"/>
                  <a:gd name="connsiteY75" fmla="*/ 578263 h 700379"/>
                  <a:gd name="connsiteX76" fmla="*/ 617887 w 699554"/>
                  <a:gd name="connsiteY76" fmla="*/ 569976 h 700379"/>
                  <a:gd name="connsiteX77" fmla="*/ 631126 w 699554"/>
                  <a:gd name="connsiteY77" fmla="*/ 553403 h 700379"/>
                  <a:gd name="connsiteX78" fmla="*/ 642652 w 699554"/>
                  <a:gd name="connsiteY78" fmla="*/ 536067 h 700379"/>
                  <a:gd name="connsiteX79" fmla="*/ 648272 w 699554"/>
                  <a:gd name="connsiteY79" fmla="*/ 527495 h 700379"/>
                  <a:gd name="connsiteX80" fmla="*/ 653129 w 699554"/>
                  <a:gd name="connsiteY80" fmla="*/ 518636 h 700379"/>
                  <a:gd name="connsiteX81" fmla="*/ 662654 w 699554"/>
                  <a:gd name="connsiteY81" fmla="*/ 500920 h 700379"/>
                  <a:gd name="connsiteX82" fmla="*/ 666845 w 699554"/>
                  <a:gd name="connsiteY82" fmla="*/ 491966 h 700379"/>
                  <a:gd name="connsiteX83" fmla="*/ 670560 w 699554"/>
                  <a:gd name="connsiteY83" fmla="*/ 483013 h 700379"/>
                  <a:gd name="connsiteX84" fmla="*/ 677704 w 699554"/>
                  <a:gd name="connsiteY84" fmla="*/ 465201 h 700379"/>
                  <a:gd name="connsiteX85" fmla="*/ 683228 w 699554"/>
                  <a:gd name="connsiteY85" fmla="*/ 447294 h 700379"/>
                  <a:gd name="connsiteX86" fmla="*/ 695801 w 699554"/>
                  <a:gd name="connsiteY86" fmla="*/ 315373 h 700379"/>
                  <a:gd name="connsiteX87" fmla="*/ 694563 w 699554"/>
                  <a:gd name="connsiteY87" fmla="*/ 300990 h 700379"/>
                  <a:gd name="connsiteX88" fmla="*/ 691991 w 699554"/>
                  <a:gd name="connsiteY88" fmla="*/ 287274 h 700379"/>
                  <a:gd name="connsiteX89" fmla="*/ 689515 w 699554"/>
                  <a:gd name="connsiteY89" fmla="*/ 274034 h 700379"/>
                  <a:gd name="connsiteX90" fmla="*/ 688276 w 699554"/>
                  <a:gd name="connsiteY90" fmla="*/ 267653 h 700379"/>
                  <a:gd name="connsiteX91" fmla="*/ 686467 w 699554"/>
                  <a:gd name="connsiteY91" fmla="*/ 261557 h 700379"/>
                  <a:gd name="connsiteX92" fmla="*/ 679799 w 699554"/>
                  <a:gd name="connsiteY92" fmla="*/ 238411 h 700379"/>
                  <a:gd name="connsiteX93" fmla="*/ 671989 w 699554"/>
                  <a:gd name="connsiteY93" fmla="*/ 217932 h 700379"/>
                  <a:gd name="connsiteX94" fmla="*/ 668179 w 699554"/>
                  <a:gd name="connsiteY94" fmla="*/ 208407 h 700379"/>
                  <a:gd name="connsiteX95" fmla="*/ 664273 w 699554"/>
                  <a:gd name="connsiteY95" fmla="*/ 199739 h 700379"/>
                  <a:gd name="connsiteX96" fmla="*/ 656368 w 699554"/>
                  <a:gd name="connsiteY96" fmla="*/ 184499 h 700379"/>
                  <a:gd name="connsiteX97" fmla="*/ 649510 w 699554"/>
                  <a:gd name="connsiteY97" fmla="*/ 171450 h 700379"/>
                  <a:gd name="connsiteX98" fmla="*/ 642842 w 699554"/>
                  <a:gd name="connsiteY98" fmla="*/ 161258 h 700379"/>
                  <a:gd name="connsiteX99" fmla="*/ 633793 w 699554"/>
                  <a:gd name="connsiteY99" fmla="*/ 147257 h 700379"/>
                  <a:gd name="connsiteX100" fmla="*/ 630841 w 699554"/>
                  <a:gd name="connsiteY100" fmla="*/ 142494 h 700379"/>
                  <a:gd name="connsiteX101" fmla="*/ 634079 w 699554"/>
                  <a:gd name="connsiteY101" fmla="*/ 147066 h 700379"/>
                  <a:gd name="connsiteX102" fmla="*/ 643604 w 699554"/>
                  <a:gd name="connsiteY102" fmla="*/ 160877 h 700379"/>
                  <a:gd name="connsiteX103" fmla="*/ 650367 w 699554"/>
                  <a:gd name="connsiteY103" fmla="*/ 171069 h 700379"/>
                  <a:gd name="connsiteX104" fmla="*/ 657415 w 699554"/>
                  <a:gd name="connsiteY104" fmla="*/ 184023 h 700379"/>
                  <a:gd name="connsiteX105" fmla="*/ 665512 w 699554"/>
                  <a:gd name="connsiteY105" fmla="*/ 199263 h 700379"/>
                  <a:gd name="connsiteX106" fmla="*/ 669512 w 699554"/>
                  <a:gd name="connsiteY106" fmla="*/ 207931 h 700379"/>
                  <a:gd name="connsiteX107" fmla="*/ 673322 w 699554"/>
                  <a:gd name="connsiteY107" fmla="*/ 217456 h 700379"/>
                  <a:gd name="connsiteX108" fmla="*/ 681323 w 699554"/>
                  <a:gd name="connsiteY108" fmla="*/ 237935 h 700379"/>
                  <a:gd name="connsiteX109" fmla="*/ 688181 w 699554"/>
                  <a:gd name="connsiteY109" fmla="*/ 261175 h 700379"/>
                  <a:gd name="connsiteX110" fmla="*/ 689991 w 699554"/>
                  <a:gd name="connsiteY110" fmla="*/ 267367 h 700379"/>
                  <a:gd name="connsiteX111" fmla="*/ 691325 w 699554"/>
                  <a:gd name="connsiteY111" fmla="*/ 273749 h 700379"/>
                  <a:gd name="connsiteX112" fmla="*/ 693801 w 699554"/>
                  <a:gd name="connsiteY112" fmla="*/ 286988 h 700379"/>
                  <a:gd name="connsiteX113" fmla="*/ 696468 w 699554"/>
                  <a:gd name="connsiteY113" fmla="*/ 300800 h 700379"/>
                  <a:gd name="connsiteX114" fmla="*/ 697801 w 699554"/>
                  <a:gd name="connsiteY114" fmla="*/ 315278 h 700379"/>
                  <a:gd name="connsiteX115" fmla="*/ 685609 w 699554"/>
                  <a:gd name="connsiteY115" fmla="*/ 447961 h 700379"/>
                  <a:gd name="connsiteX116" fmla="*/ 680180 w 699554"/>
                  <a:gd name="connsiteY116" fmla="*/ 465963 h 700379"/>
                  <a:gd name="connsiteX117" fmla="*/ 672941 w 699554"/>
                  <a:gd name="connsiteY117" fmla="*/ 483870 h 700379"/>
                  <a:gd name="connsiteX118" fmla="*/ 669226 w 699554"/>
                  <a:gd name="connsiteY118" fmla="*/ 493395 h 700379"/>
                  <a:gd name="connsiteX119" fmla="*/ 665131 w 699554"/>
                  <a:gd name="connsiteY119" fmla="*/ 502349 h 700379"/>
                  <a:gd name="connsiteX120" fmla="*/ 655606 w 699554"/>
                  <a:gd name="connsiteY120" fmla="*/ 520160 h 700379"/>
                  <a:gd name="connsiteX121" fmla="*/ 650748 w 699554"/>
                  <a:gd name="connsiteY121" fmla="*/ 529685 h 700379"/>
                  <a:gd name="connsiteX122" fmla="*/ 645033 w 699554"/>
                  <a:gd name="connsiteY122" fmla="*/ 538353 h 700379"/>
                  <a:gd name="connsiteX123" fmla="*/ 633508 w 699554"/>
                  <a:gd name="connsiteY123" fmla="*/ 555784 h 700379"/>
                  <a:gd name="connsiteX124" fmla="*/ 620173 w 699554"/>
                  <a:gd name="connsiteY124" fmla="*/ 572548 h 700379"/>
                  <a:gd name="connsiteX125" fmla="*/ 613410 w 699554"/>
                  <a:gd name="connsiteY125" fmla="*/ 580930 h 700379"/>
                  <a:gd name="connsiteX126" fmla="*/ 609886 w 699554"/>
                  <a:gd name="connsiteY126" fmla="*/ 585121 h 700379"/>
                  <a:gd name="connsiteX127" fmla="*/ 605980 w 699554"/>
                  <a:gd name="connsiteY127" fmla="*/ 589026 h 700379"/>
                  <a:gd name="connsiteX128" fmla="*/ 573500 w 699554"/>
                  <a:gd name="connsiteY128" fmla="*/ 619411 h 700379"/>
                  <a:gd name="connsiteX129" fmla="*/ 555593 w 699554"/>
                  <a:gd name="connsiteY129" fmla="*/ 633698 h 700379"/>
                  <a:gd name="connsiteX130" fmla="*/ 536543 w 699554"/>
                  <a:gd name="connsiteY130" fmla="*/ 646557 h 700379"/>
                  <a:gd name="connsiteX131" fmla="*/ 527018 w 699554"/>
                  <a:gd name="connsiteY131" fmla="*/ 652844 h 700379"/>
                  <a:gd name="connsiteX132" fmla="*/ 516541 w 699554"/>
                  <a:gd name="connsiteY132" fmla="*/ 658368 h 700379"/>
                  <a:gd name="connsiteX133" fmla="*/ 495300 w 699554"/>
                  <a:gd name="connsiteY133" fmla="*/ 669322 h 700379"/>
                  <a:gd name="connsiteX134" fmla="*/ 449580 w 699554"/>
                  <a:gd name="connsiteY134" fmla="*/ 685991 h 700379"/>
                  <a:gd name="connsiteX135" fmla="*/ 437674 w 699554"/>
                  <a:gd name="connsiteY135" fmla="*/ 689515 h 700379"/>
                  <a:gd name="connsiteX136" fmla="*/ 431768 w 699554"/>
                  <a:gd name="connsiteY136" fmla="*/ 691229 h 700379"/>
                  <a:gd name="connsiteX137" fmla="*/ 425577 w 699554"/>
                  <a:gd name="connsiteY137" fmla="*/ 692372 h 700379"/>
                  <a:gd name="connsiteX138" fmla="*/ 400907 w 699554"/>
                  <a:gd name="connsiteY138" fmla="*/ 697040 h 700379"/>
                  <a:gd name="connsiteX139" fmla="*/ 375571 w 699554"/>
                  <a:gd name="connsiteY139" fmla="*/ 699516 h 700379"/>
                  <a:gd name="connsiteX140" fmla="*/ 362807 w 699554"/>
                  <a:gd name="connsiteY140" fmla="*/ 700373 h 700379"/>
                  <a:gd name="connsiteX141" fmla="*/ 349948 w 699554"/>
                  <a:gd name="connsiteY141" fmla="*/ 700373 h 700379"/>
                  <a:gd name="connsiteX142" fmla="*/ 297942 w 699554"/>
                  <a:gd name="connsiteY142" fmla="*/ 696849 h 700379"/>
                  <a:gd name="connsiteX143" fmla="*/ 271939 w 699554"/>
                  <a:gd name="connsiteY143" fmla="*/ 691610 h 700379"/>
                  <a:gd name="connsiteX144" fmla="*/ 265366 w 699554"/>
                  <a:gd name="connsiteY144" fmla="*/ 690277 h 700379"/>
                  <a:gd name="connsiteX145" fmla="*/ 258985 w 699554"/>
                  <a:gd name="connsiteY145" fmla="*/ 688372 h 700379"/>
                  <a:gd name="connsiteX146" fmla="*/ 246126 w 699554"/>
                  <a:gd name="connsiteY146" fmla="*/ 684467 h 700379"/>
                  <a:gd name="connsiteX147" fmla="*/ 233267 w 699554"/>
                  <a:gd name="connsiteY147" fmla="*/ 680657 h 700379"/>
                  <a:gd name="connsiteX148" fmla="*/ 220694 w 699554"/>
                  <a:gd name="connsiteY148" fmla="*/ 675513 h 700379"/>
                  <a:gd name="connsiteX149" fmla="*/ 208216 w 699554"/>
                  <a:gd name="connsiteY149" fmla="*/ 670370 h 700379"/>
                  <a:gd name="connsiteX150" fmla="*/ 201835 w 699554"/>
                  <a:gd name="connsiteY150" fmla="*/ 667798 h 700379"/>
                  <a:gd name="connsiteX151" fmla="*/ 195834 w 699554"/>
                  <a:gd name="connsiteY151" fmla="*/ 664559 h 700379"/>
                  <a:gd name="connsiteX152" fmla="*/ 171069 w 699554"/>
                  <a:gd name="connsiteY152" fmla="*/ 651320 h 700379"/>
                  <a:gd name="connsiteX153" fmla="*/ 148018 w 699554"/>
                  <a:gd name="connsiteY153" fmla="*/ 635984 h 700379"/>
                  <a:gd name="connsiteX154" fmla="*/ 16954 w 699554"/>
                  <a:gd name="connsiteY154" fmla="*/ 457962 h 700379"/>
                  <a:gd name="connsiteX155" fmla="*/ 9239 w 699554"/>
                  <a:gd name="connsiteY155" fmla="*/ 431387 h 700379"/>
                  <a:gd name="connsiteX156" fmla="*/ 4191 w 699554"/>
                  <a:gd name="connsiteY156" fmla="*/ 404432 h 700379"/>
                  <a:gd name="connsiteX157" fmla="*/ 2953 w 699554"/>
                  <a:gd name="connsiteY157" fmla="*/ 397669 h 700379"/>
                  <a:gd name="connsiteX158" fmla="*/ 2381 w 699554"/>
                  <a:gd name="connsiteY158" fmla="*/ 390906 h 700379"/>
                  <a:gd name="connsiteX159" fmla="*/ 1143 w 699554"/>
                  <a:gd name="connsiteY159" fmla="*/ 377381 h 700379"/>
                  <a:gd name="connsiteX160" fmla="*/ 0 w 699554"/>
                  <a:gd name="connsiteY160" fmla="*/ 363950 h 700379"/>
                  <a:gd name="connsiteX161" fmla="*/ 0 w 699554"/>
                  <a:gd name="connsiteY161" fmla="*/ 336995 h 700379"/>
                  <a:gd name="connsiteX162" fmla="*/ 0 w 699554"/>
                  <a:gd name="connsiteY162" fmla="*/ 330327 h 700379"/>
                  <a:gd name="connsiteX163" fmla="*/ 667 w 699554"/>
                  <a:gd name="connsiteY163" fmla="*/ 323660 h 700379"/>
                  <a:gd name="connsiteX164" fmla="*/ 3429 w 699554"/>
                  <a:gd name="connsiteY164" fmla="*/ 297275 h 700379"/>
                  <a:gd name="connsiteX165" fmla="*/ 15430 w 699554"/>
                  <a:gd name="connsiteY165" fmla="*/ 246602 h 700379"/>
                  <a:gd name="connsiteX166" fmla="*/ 19240 w 699554"/>
                  <a:gd name="connsiteY166" fmla="*/ 234220 h 700379"/>
                  <a:gd name="connsiteX167" fmla="*/ 23908 w 699554"/>
                  <a:gd name="connsiteY167" fmla="*/ 222314 h 700379"/>
                  <a:gd name="connsiteX168" fmla="*/ 33433 w 699554"/>
                  <a:gd name="connsiteY168" fmla="*/ 198882 h 700379"/>
                  <a:gd name="connsiteX169" fmla="*/ 45244 w 699554"/>
                  <a:gd name="connsiteY169" fmla="*/ 176689 h 700379"/>
                  <a:gd name="connsiteX170" fmla="*/ 48196 w 699554"/>
                  <a:gd name="connsiteY170" fmla="*/ 171164 h 700379"/>
                  <a:gd name="connsiteX171" fmla="*/ 51530 w 699554"/>
                  <a:gd name="connsiteY171" fmla="*/ 166021 h 700379"/>
                  <a:gd name="connsiteX172" fmla="*/ 58388 w 699554"/>
                  <a:gd name="connsiteY172" fmla="*/ 155639 h 700379"/>
                  <a:gd name="connsiteX173" fmla="*/ 88963 w 699554"/>
                  <a:gd name="connsiteY173" fmla="*/ 116967 h 700379"/>
                  <a:gd name="connsiteX174" fmla="*/ 105727 w 699554"/>
                  <a:gd name="connsiteY174" fmla="*/ 99917 h 700379"/>
                  <a:gd name="connsiteX175" fmla="*/ 114109 w 699554"/>
                  <a:gd name="connsiteY175" fmla="*/ 91631 h 700379"/>
                  <a:gd name="connsiteX176" fmla="*/ 123063 w 699554"/>
                  <a:gd name="connsiteY176" fmla="*/ 84106 h 700379"/>
                  <a:gd name="connsiteX177" fmla="*/ 141065 w 699554"/>
                  <a:gd name="connsiteY177" fmla="*/ 69437 h 700379"/>
                  <a:gd name="connsiteX178" fmla="*/ 160115 w 699554"/>
                  <a:gd name="connsiteY178" fmla="*/ 56579 h 700379"/>
                  <a:gd name="connsiteX179" fmla="*/ 198787 w 699554"/>
                  <a:gd name="connsiteY179" fmla="*/ 34576 h 700379"/>
                  <a:gd name="connsiteX180" fmla="*/ 203263 w 699554"/>
                  <a:gd name="connsiteY180" fmla="*/ 32195 h 700379"/>
                  <a:gd name="connsiteX181" fmla="*/ 208312 w 699554"/>
                  <a:gd name="connsiteY181" fmla="*/ 30194 h 700379"/>
                  <a:gd name="connsiteX182" fmla="*/ 218408 w 699554"/>
                  <a:gd name="connsiteY182" fmla="*/ 26099 h 700379"/>
                  <a:gd name="connsiteX183" fmla="*/ 238315 w 699554"/>
                  <a:gd name="connsiteY183" fmla="*/ 18383 h 700379"/>
                  <a:gd name="connsiteX184" fmla="*/ 258413 w 699554"/>
                  <a:gd name="connsiteY184" fmla="*/ 12573 h 700379"/>
                  <a:gd name="connsiteX185" fmla="*/ 267938 w 699554"/>
                  <a:gd name="connsiteY185" fmla="*/ 9620 h 700379"/>
                  <a:gd name="connsiteX186" fmla="*/ 278035 w 699554"/>
                  <a:gd name="connsiteY186" fmla="*/ 7715 h 700379"/>
                  <a:gd name="connsiteX187" fmla="*/ 298513 w 699554"/>
                  <a:gd name="connsiteY187" fmla="*/ 3620 h 700379"/>
                  <a:gd name="connsiteX188" fmla="*/ 308038 w 699554"/>
                  <a:gd name="connsiteY188" fmla="*/ 2381 h 700379"/>
                  <a:gd name="connsiteX189" fmla="*/ 317563 w 699554"/>
                  <a:gd name="connsiteY189" fmla="*/ 1524 h 700379"/>
                  <a:gd name="connsiteX190" fmla="*/ 336613 w 699554"/>
                  <a:gd name="connsiteY190" fmla="*/ 0 h 700379"/>
                  <a:gd name="connsiteX191" fmla="*/ 355663 w 699554"/>
                  <a:gd name="connsiteY191" fmla="*/ 0 h 700379"/>
                  <a:gd name="connsiteX192" fmla="*/ 485965 w 699554"/>
                  <a:gd name="connsiteY192" fmla="*/ 27718 h 700379"/>
                  <a:gd name="connsiteX193" fmla="*/ 571690 w 699554"/>
                  <a:gd name="connsiteY193" fmla="*/ 80200 h 700379"/>
                  <a:gd name="connsiteX194" fmla="*/ 579501 w 699554"/>
                  <a:gd name="connsiteY194" fmla="*/ 86582 h 700379"/>
                  <a:gd name="connsiteX195" fmla="*/ 586550 w 699554"/>
                  <a:gd name="connsiteY195" fmla="*/ 92964 h 700379"/>
                  <a:gd name="connsiteX196" fmla="*/ 598742 w 699554"/>
                  <a:gd name="connsiteY196" fmla="*/ 105251 h 700379"/>
                  <a:gd name="connsiteX197" fmla="*/ 609029 w 699554"/>
                  <a:gd name="connsiteY197" fmla="*/ 115824 h 700379"/>
                  <a:gd name="connsiteX198" fmla="*/ 616744 w 699554"/>
                  <a:gd name="connsiteY198" fmla="*/ 125349 h 700379"/>
                  <a:gd name="connsiteX199" fmla="*/ 627126 w 699554"/>
                  <a:gd name="connsiteY199" fmla="*/ 138303 h 700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699554" h="700379">
                    <a:moveTo>
                      <a:pt x="631031" y="143066"/>
                    </a:moveTo>
                    <a:cubicBezTo>
                      <a:pt x="631031" y="143066"/>
                      <a:pt x="629698" y="141637"/>
                      <a:pt x="627317" y="138779"/>
                    </a:cubicBezTo>
                    <a:lnTo>
                      <a:pt x="616648" y="126016"/>
                    </a:lnTo>
                    <a:lnTo>
                      <a:pt x="608933" y="116491"/>
                    </a:lnTo>
                    <a:cubicBezTo>
                      <a:pt x="605885" y="113157"/>
                      <a:pt x="602266" y="109823"/>
                      <a:pt x="598456" y="106108"/>
                    </a:cubicBezTo>
                    <a:cubicBezTo>
                      <a:pt x="594646" y="102394"/>
                      <a:pt x="590645" y="98298"/>
                      <a:pt x="586264" y="94012"/>
                    </a:cubicBezTo>
                    <a:cubicBezTo>
                      <a:pt x="584096" y="91693"/>
                      <a:pt x="581738" y="89558"/>
                      <a:pt x="579215" y="87630"/>
                    </a:cubicBezTo>
                    <a:lnTo>
                      <a:pt x="571309" y="81344"/>
                    </a:lnTo>
                    <a:cubicBezTo>
                      <a:pt x="545518" y="59862"/>
                      <a:pt x="516613" y="42423"/>
                      <a:pt x="485584" y="29623"/>
                    </a:cubicBezTo>
                    <a:cubicBezTo>
                      <a:pt x="444424" y="12322"/>
                      <a:pt x="400309" y="3137"/>
                      <a:pt x="355663" y="2572"/>
                    </a:cubicBezTo>
                    <a:lnTo>
                      <a:pt x="336613" y="2572"/>
                    </a:lnTo>
                    <a:cubicBezTo>
                      <a:pt x="330327" y="2572"/>
                      <a:pt x="323945" y="3715"/>
                      <a:pt x="317563" y="4191"/>
                    </a:cubicBezTo>
                    <a:lnTo>
                      <a:pt x="308038" y="5048"/>
                    </a:lnTo>
                    <a:cubicBezTo>
                      <a:pt x="304836" y="5272"/>
                      <a:pt x="301654" y="5717"/>
                      <a:pt x="298513" y="6382"/>
                    </a:cubicBezTo>
                    <a:lnTo>
                      <a:pt x="278892" y="10096"/>
                    </a:lnTo>
                    <a:cubicBezTo>
                      <a:pt x="275558" y="10763"/>
                      <a:pt x="272224" y="11240"/>
                      <a:pt x="269367" y="12002"/>
                    </a:cubicBezTo>
                    <a:lnTo>
                      <a:pt x="259842" y="14859"/>
                    </a:lnTo>
                    <a:lnTo>
                      <a:pt x="239839" y="20765"/>
                    </a:lnTo>
                    <a:cubicBezTo>
                      <a:pt x="233172" y="22955"/>
                      <a:pt x="226790" y="25908"/>
                      <a:pt x="220123" y="28480"/>
                    </a:cubicBezTo>
                    <a:lnTo>
                      <a:pt x="210598" y="32480"/>
                    </a:lnTo>
                    <a:lnTo>
                      <a:pt x="205645" y="34576"/>
                    </a:lnTo>
                    <a:lnTo>
                      <a:pt x="200882" y="37052"/>
                    </a:lnTo>
                    <a:cubicBezTo>
                      <a:pt x="187707" y="43532"/>
                      <a:pt x="174979" y="50882"/>
                      <a:pt x="162782" y="59055"/>
                    </a:cubicBezTo>
                    <a:cubicBezTo>
                      <a:pt x="156686" y="63246"/>
                      <a:pt x="150114" y="67151"/>
                      <a:pt x="143732" y="71723"/>
                    </a:cubicBezTo>
                    <a:lnTo>
                      <a:pt x="125920" y="86296"/>
                    </a:lnTo>
                    <a:cubicBezTo>
                      <a:pt x="122968" y="88868"/>
                      <a:pt x="119824" y="91154"/>
                      <a:pt x="116967" y="93821"/>
                    </a:cubicBezTo>
                    <a:lnTo>
                      <a:pt x="108680" y="102108"/>
                    </a:lnTo>
                    <a:cubicBezTo>
                      <a:pt x="103251" y="107728"/>
                      <a:pt x="97441" y="113157"/>
                      <a:pt x="92107" y="119063"/>
                    </a:cubicBezTo>
                    <a:cubicBezTo>
                      <a:pt x="81545" y="131116"/>
                      <a:pt x="71777" y="143843"/>
                      <a:pt x="62865" y="157163"/>
                    </a:cubicBezTo>
                    <a:lnTo>
                      <a:pt x="56102" y="167354"/>
                    </a:lnTo>
                    <a:cubicBezTo>
                      <a:pt x="54959" y="169069"/>
                      <a:pt x="53816" y="170783"/>
                      <a:pt x="52768" y="172498"/>
                    </a:cubicBezTo>
                    <a:lnTo>
                      <a:pt x="49816" y="178022"/>
                    </a:lnTo>
                    <a:lnTo>
                      <a:pt x="38195" y="200025"/>
                    </a:lnTo>
                    <a:cubicBezTo>
                      <a:pt x="34671" y="207550"/>
                      <a:pt x="31718" y="215456"/>
                      <a:pt x="28670" y="223266"/>
                    </a:cubicBezTo>
                    <a:cubicBezTo>
                      <a:pt x="27146" y="227171"/>
                      <a:pt x="25241" y="230981"/>
                      <a:pt x="24003" y="235077"/>
                    </a:cubicBezTo>
                    <a:lnTo>
                      <a:pt x="20288" y="247269"/>
                    </a:lnTo>
                    <a:cubicBezTo>
                      <a:pt x="15222" y="263748"/>
                      <a:pt x="11276" y="280550"/>
                      <a:pt x="8477" y="297561"/>
                    </a:cubicBezTo>
                    <a:cubicBezTo>
                      <a:pt x="7525" y="306229"/>
                      <a:pt x="6667" y="314992"/>
                      <a:pt x="5715" y="323755"/>
                    </a:cubicBezTo>
                    <a:lnTo>
                      <a:pt x="5048" y="330327"/>
                    </a:lnTo>
                    <a:cubicBezTo>
                      <a:pt x="5048" y="332518"/>
                      <a:pt x="5048" y="334709"/>
                      <a:pt x="5048" y="336899"/>
                    </a:cubicBezTo>
                    <a:lnTo>
                      <a:pt x="5048" y="363569"/>
                    </a:lnTo>
                    <a:lnTo>
                      <a:pt x="6191" y="376904"/>
                    </a:lnTo>
                    <a:lnTo>
                      <a:pt x="7429" y="390239"/>
                    </a:lnTo>
                    <a:lnTo>
                      <a:pt x="8001" y="397002"/>
                    </a:lnTo>
                    <a:cubicBezTo>
                      <a:pt x="8001" y="399193"/>
                      <a:pt x="8858" y="401384"/>
                      <a:pt x="9239" y="403670"/>
                    </a:cubicBezTo>
                    <a:cubicBezTo>
                      <a:pt x="10858" y="412528"/>
                      <a:pt x="12573" y="421386"/>
                      <a:pt x="14288" y="430340"/>
                    </a:cubicBezTo>
                    <a:cubicBezTo>
                      <a:pt x="16002" y="439293"/>
                      <a:pt x="19336" y="447866"/>
                      <a:pt x="21907" y="456629"/>
                    </a:cubicBezTo>
                    <a:cubicBezTo>
                      <a:pt x="44203" y="527892"/>
                      <a:pt x="89152" y="589930"/>
                      <a:pt x="149923" y="633317"/>
                    </a:cubicBezTo>
                    <a:lnTo>
                      <a:pt x="172784" y="648462"/>
                    </a:lnTo>
                    <a:lnTo>
                      <a:pt x="196786" y="660845"/>
                    </a:lnTo>
                    <a:lnTo>
                      <a:pt x="202787" y="663988"/>
                    </a:lnTo>
                    <a:lnTo>
                      <a:pt x="208978" y="666560"/>
                    </a:lnTo>
                    <a:lnTo>
                      <a:pt x="221456" y="671703"/>
                    </a:lnTo>
                    <a:lnTo>
                      <a:pt x="233839" y="676751"/>
                    </a:lnTo>
                    <a:lnTo>
                      <a:pt x="246602" y="680657"/>
                    </a:lnTo>
                    <a:lnTo>
                      <a:pt x="259366" y="684467"/>
                    </a:lnTo>
                    <a:lnTo>
                      <a:pt x="265652" y="686372"/>
                    </a:lnTo>
                    <a:lnTo>
                      <a:pt x="272129" y="687705"/>
                    </a:lnTo>
                    <a:lnTo>
                      <a:pt x="297847" y="692849"/>
                    </a:lnTo>
                    <a:cubicBezTo>
                      <a:pt x="314957" y="695184"/>
                      <a:pt x="332203" y="696394"/>
                      <a:pt x="349472" y="696468"/>
                    </a:cubicBezTo>
                    <a:lnTo>
                      <a:pt x="362236" y="696468"/>
                    </a:lnTo>
                    <a:cubicBezTo>
                      <a:pt x="366522" y="696468"/>
                      <a:pt x="370713" y="695801"/>
                      <a:pt x="374904" y="695611"/>
                    </a:cubicBezTo>
                    <a:cubicBezTo>
                      <a:pt x="383286" y="694754"/>
                      <a:pt x="391763" y="694277"/>
                      <a:pt x="399955" y="693134"/>
                    </a:cubicBezTo>
                    <a:lnTo>
                      <a:pt x="424434" y="688562"/>
                    </a:lnTo>
                    <a:lnTo>
                      <a:pt x="430530" y="687419"/>
                    </a:lnTo>
                    <a:lnTo>
                      <a:pt x="436531" y="685705"/>
                    </a:lnTo>
                    <a:lnTo>
                      <a:pt x="448246" y="682276"/>
                    </a:lnTo>
                    <a:cubicBezTo>
                      <a:pt x="463715" y="677814"/>
                      <a:pt x="478862" y="672309"/>
                      <a:pt x="493585" y="665798"/>
                    </a:cubicBezTo>
                    <a:cubicBezTo>
                      <a:pt x="500825" y="662464"/>
                      <a:pt x="507683" y="658559"/>
                      <a:pt x="514731" y="654939"/>
                    </a:cubicBezTo>
                    <a:lnTo>
                      <a:pt x="525113" y="649510"/>
                    </a:lnTo>
                    <a:cubicBezTo>
                      <a:pt x="528447" y="647700"/>
                      <a:pt x="531590" y="645319"/>
                      <a:pt x="534638" y="643223"/>
                    </a:cubicBezTo>
                    <a:lnTo>
                      <a:pt x="553688" y="630555"/>
                    </a:lnTo>
                    <a:cubicBezTo>
                      <a:pt x="559880" y="626174"/>
                      <a:pt x="565499" y="621030"/>
                      <a:pt x="571405" y="616458"/>
                    </a:cubicBezTo>
                    <a:cubicBezTo>
                      <a:pt x="582871" y="607138"/>
                      <a:pt x="593691" y="597050"/>
                      <a:pt x="603790" y="586264"/>
                    </a:cubicBezTo>
                    <a:lnTo>
                      <a:pt x="607600" y="582454"/>
                    </a:lnTo>
                    <a:cubicBezTo>
                      <a:pt x="608838" y="581120"/>
                      <a:pt x="609886" y="579692"/>
                      <a:pt x="611124" y="578263"/>
                    </a:cubicBezTo>
                    <a:lnTo>
                      <a:pt x="617887" y="569976"/>
                    </a:lnTo>
                    <a:cubicBezTo>
                      <a:pt x="622268" y="564356"/>
                      <a:pt x="627412" y="559118"/>
                      <a:pt x="631126" y="553403"/>
                    </a:cubicBezTo>
                    <a:lnTo>
                      <a:pt x="642652" y="536067"/>
                    </a:lnTo>
                    <a:cubicBezTo>
                      <a:pt x="644557" y="533210"/>
                      <a:pt x="646462" y="530352"/>
                      <a:pt x="648272" y="527495"/>
                    </a:cubicBezTo>
                    <a:lnTo>
                      <a:pt x="653129" y="518636"/>
                    </a:lnTo>
                    <a:lnTo>
                      <a:pt x="662654" y="500920"/>
                    </a:lnTo>
                    <a:cubicBezTo>
                      <a:pt x="664281" y="498048"/>
                      <a:pt x="665682" y="495055"/>
                      <a:pt x="666845" y="491966"/>
                    </a:cubicBezTo>
                    <a:lnTo>
                      <a:pt x="670560" y="483013"/>
                    </a:lnTo>
                    <a:cubicBezTo>
                      <a:pt x="672941" y="477012"/>
                      <a:pt x="675513" y="471107"/>
                      <a:pt x="677704" y="465201"/>
                    </a:cubicBezTo>
                    <a:cubicBezTo>
                      <a:pt x="679894" y="459296"/>
                      <a:pt x="681418" y="453200"/>
                      <a:pt x="683228" y="447294"/>
                    </a:cubicBezTo>
                    <a:cubicBezTo>
                      <a:pt x="695883" y="404542"/>
                      <a:pt x="700153" y="359746"/>
                      <a:pt x="695801" y="315373"/>
                    </a:cubicBezTo>
                    <a:cubicBezTo>
                      <a:pt x="695801" y="310515"/>
                      <a:pt x="695039" y="305848"/>
                      <a:pt x="694563" y="300990"/>
                    </a:cubicBezTo>
                    <a:lnTo>
                      <a:pt x="691991" y="287274"/>
                    </a:lnTo>
                    <a:cubicBezTo>
                      <a:pt x="691134" y="282797"/>
                      <a:pt x="690372" y="278416"/>
                      <a:pt x="689515" y="274034"/>
                    </a:cubicBezTo>
                    <a:cubicBezTo>
                      <a:pt x="689515" y="271939"/>
                      <a:pt x="688848" y="269748"/>
                      <a:pt x="688276" y="267653"/>
                    </a:cubicBezTo>
                    <a:cubicBezTo>
                      <a:pt x="687705" y="265557"/>
                      <a:pt x="687134" y="263557"/>
                      <a:pt x="686467" y="261557"/>
                    </a:cubicBezTo>
                    <a:cubicBezTo>
                      <a:pt x="684181" y="253460"/>
                      <a:pt x="681895" y="245745"/>
                      <a:pt x="679799" y="238411"/>
                    </a:cubicBezTo>
                    <a:cubicBezTo>
                      <a:pt x="677704" y="231077"/>
                      <a:pt x="674370" y="224409"/>
                      <a:pt x="671989" y="217932"/>
                    </a:cubicBezTo>
                    <a:lnTo>
                      <a:pt x="668179" y="208407"/>
                    </a:lnTo>
                    <a:cubicBezTo>
                      <a:pt x="667109" y="205419"/>
                      <a:pt x="665803" y="202520"/>
                      <a:pt x="664273" y="199739"/>
                    </a:cubicBezTo>
                    <a:cubicBezTo>
                      <a:pt x="661511" y="194310"/>
                      <a:pt x="658844" y="189167"/>
                      <a:pt x="656368" y="184499"/>
                    </a:cubicBezTo>
                    <a:cubicBezTo>
                      <a:pt x="653891" y="179832"/>
                      <a:pt x="651796" y="174974"/>
                      <a:pt x="649510" y="171450"/>
                    </a:cubicBezTo>
                    <a:lnTo>
                      <a:pt x="642842" y="161258"/>
                    </a:lnTo>
                    <a:lnTo>
                      <a:pt x="633793" y="147257"/>
                    </a:lnTo>
                    <a:lnTo>
                      <a:pt x="630841" y="142494"/>
                    </a:lnTo>
                    <a:lnTo>
                      <a:pt x="634079" y="147066"/>
                    </a:lnTo>
                    <a:lnTo>
                      <a:pt x="643604" y="160877"/>
                    </a:lnTo>
                    <a:lnTo>
                      <a:pt x="650367" y="171069"/>
                    </a:lnTo>
                    <a:cubicBezTo>
                      <a:pt x="652748" y="174879"/>
                      <a:pt x="654844" y="179356"/>
                      <a:pt x="657415" y="184023"/>
                    </a:cubicBezTo>
                    <a:cubicBezTo>
                      <a:pt x="659987" y="188690"/>
                      <a:pt x="662654" y="193548"/>
                      <a:pt x="665512" y="199263"/>
                    </a:cubicBezTo>
                    <a:cubicBezTo>
                      <a:pt x="667073" y="202042"/>
                      <a:pt x="668410" y="204940"/>
                      <a:pt x="669512" y="207931"/>
                    </a:cubicBezTo>
                    <a:lnTo>
                      <a:pt x="673322" y="217456"/>
                    </a:lnTo>
                    <a:cubicBezTo>
                      <a:pt x="675799" y="223933"/>
                      <a:pt x="678942" y="230600"/>
                      <a:pt x="681323" y="237935"/>
                    </a:cubicBezTo>
                    <a:lnTo>
                      <a:pt x="688181" y="261175"/>
                    </a:lnTo>
                    <a:cubicBezTo>
                      <a:pt x="688753" y="263176"/>
                      <a:pt x="689419" y="265271"/>
                      <a:pt x="689991" y="267367"/>
                    </a:cubicBezTo>
                    <a:cubicBezTo>
                      <a:pt x="690563" y="269462"/>
                      <a:pt x="690848" y="271558"/>
                      <a:pt x="691325" y="273749"/>
                    </a:cubicBezTo>
                    <a:cubicBezTo>
                      <a:pt x="692087" y="278035"/>
                      <a:pt x="692944" y="282512"/>
                      <a:pt x="693801" y="286988"/>
                    </a:cubicBezTo>
                    <a:cubicBezTo>
                      <a:pt x="694658" y="291465"/>
                      <a:pt x="695515" y="296513"/>
                      <a:pt x="696468" y="300800"/>
                    </a:cubicBezTo>
                    <a:cubicBezTo>
                      <a:pt x="697421" y="305086"/>
                      <a:pt x="697325" y="310325"/>
                      <a:pt x="697801" y="315278"/>
                    </a:cubicBezTo>
                    <a:cubicBezTo>
                      <a:pt x="702287" y="359878"/>
                      <a:pt x="698148" y="404925"/>
                      <a:pt x="685609" y="447961"/>
                    </a:cubicBezTo>
                    <a:cubicBezTo>
                      <a:pt x="683832" y="453866"/>
                      <a:pt x="682022" y="459867"/>
                      <a:pt x="680180" y="465963"/>
                    </a:cubicBezTo>
                    <a:cubicBezTo>
                      <a:pt x="677989" y="471964"/>
                      <a:pt x="675322" y="477869"/>
                      <a:pt x="672941" y="483870"/>
                    </a:cubicBezTo>
                    <a:lnTo>
                      <a:pt x="669226" y="493395"/>
                    </a:lnTo>
                    <a:cubicBezTo>
                      <a:pt x="668056" y="496465"/>
                      <a:pt x="666688" y="499455"/>
                      <a:pt x="665131" y="502349"/>
                    </a:cubicBezTo>
                    <a:lnTo>
                      <a:pt x="655606" y="520160"/>
                    </a:lnTo>
                    <a:cubicBezTo>
                      <a:pt x="653987" y="523208"/>
                      <a:pt x="652463" y="526256"/>
                      <a:pt x="650748" y="529685"/>
                    </a:cubicBezTo>
                    <a:lnTo>
                      <a:pt x="645033" y="538353"/>
                    </a:lnTo>
                    <a:lnTo>
                      <a:pt x="633508" y="555784"/>
                    </a:lnTo>
                    <a:cubicBezTo>
                      <a:pt x="629412" y="561594"/>
                      <a:pt x="624650" y="566833"/>
                      <a:pt x="620173" y="572548"/>
                    </a:cubicBezTo>
                    <a:lnTo>
                      <a:pt x="613410" y="580930"/>
                    </a:lnTo>
                    <a:cubicBezTo>
                      <a:pt x="612172" y="582263"/>
                      <a:pt x="611124" y="583787"/>
                      <a:pt x="609886" y="585121"/>
                    </a:cubicBezTo>
                    <a:lnTo>
                      <a:pt x="605980" y="589026"/>
                    </a:lnTo>
                    <a:cubicBezTo>
                      <a:pt x="595851" y="599875"/>
                      <a:pt x="585000" y="610027"/>
                      <a:pt x="573500" y="619411"/>
                    </a:cubicBezTo>
                    <a:cubicBezTo>
                      <a:pt x="567595" y="624173"/>
                      <a:pt x="561880" y="628936"/>
                      <a:pt x="555593" y="633698"/>
                    </a:cubicBezTo>
                    <a:lnTo>
                      <a:pt x="536543" y="646557"/>
                    </a:lnTo>
                    <a:cubicBezTo>
                      <a:pt x="533305" y="648653"/>
                      <a:pt x="530162" y="650939"/>
                      <a:pt x="527018" y="652844"/>
                    </a:cubicBezTo>
                    <a:lnTo>
                      <a:pt x="516541" y="658368"/>
                    </a:lnTo>
                    <a:cubicBezTo>
                      <a:pt x="509492" y="661988"/>
                      <a:pt x="502539" y="665893"/>
                      <a:pt x="495300" y="669322"/>
                    </a:cubicBezTo>
                    <a:cubicBezTo>
                      <a:pt x="480445" y="675881"/>
                      <a:pt x="465171" y="681450"/>
                      <a:pt x="449580" y="685991"/>
                    </a:cubicBezTo>
                    <a:lnTo>
                      <a:pt x="437674" y="689515"/>
                    </a:lnTo>
                    <a:lnTo>
                      <a:pt x="431768" y="691229"/>
                    </a:lnTo>
                    <a:lnTo>
                      <a:pt x="425577" y="692372"/>
                    </a:lnTo>
                    <a:lnTo>
                      <a:pt x="400907" y="697040"/>
                    </a:lnTo>
                    <a:cubicBezTo>
                      <a:pt x="392525" y="698183"/>
                      <a:pt x="384048" y="698659"/>
                      <a:pt x="375571" y="699516"/>
                    </a:cubicBezTo>
                    <a:cubicBezTo>
                      <a:pt x="371380" y="699516"/>
                      <a:pt x="367093" y="700469"/>
                      <a:pt x="362807" y="700373"/>
                    </a:cubicBezTo>
                    <a:lnTo>
                      <a:pt x="349948" y="700373"/>
                    </a:lnTo>
                    <a:cubicBezTo>
                      <a:pt x="332553" y="700379"/>
                      <a:pt x="315178" y="699201"/>
                      <a:pt x="297942" y="696849"/>
                    </a:cubicBezTo>
                    <a:lnTo>
                      <a:pt x="271939" y="691610"/>
                    </a:lnTo>
                    <a:lnTo>
                      <a:pt x="265366" y="690277"/>
                    </a:lnTo>
                    <a:lnTo>
                      <a:pt x="258985" y="688372"/>
                    </a:lnTo>
                    <a:lnTo>
                      <a:pt x="246126" y="684467"/>
                    </a:lnTo>
                    <a:lnTo>
                      <a:pt x="233267" y="680657"/>
                    </a:lnTo>
                    <a:lnTo>
                      <a:pt x="220694" y="675513"/>
                    </a:lnTo>
                    <a:lnTo>
                      <a:pt x="208216" y="670370"/>
                    </a:lnTo>
                    <a:lnTo>
                      <a:pt x="201835" y="667798"/>
                    </a:lnTo>
                    <a:lnTo>
                      <a:pt x="195834" y="664559"/>
                    </a:lnTo>
                    <a:lnTo>
                      <a:pt x="171069" y="651320"/>
                    </a:lnTo>
                    <a:lnTo>
                      <a:pt x="148018" y="635984"/>
                    </a:lnTo>
                    <a:cubicBezTo>
                      <a:pt x="86076" y="592534"/>
                      <a:pt x="40047" y="530014"/>
                      <a:pt x="16954" y="457962"/>
                    </a:cubicBezTo>
                    <a:cubicBezTo>
                      <a:pt x="14351" y="449009"/>
                      <a:pt x="11779" y="440150"/>
                      <a:pt x="9239" y="431387"/>
                    </a:cubicBezTo>
                    <a:cubicBezTo>
                      <a:pt x="7525" y="421862"/>
                      <a:pt x="5810" y="413385"/>
                      <a:pt x="4191" y="404432"/>
                    </a:cubicBezTo>
                    <a:cubicBezTo>
                      <a:pt x="4191" y="402146"/>
                      <a:pt x="3334" y="399955"/>
                      <a:pt x="2953" y="397669"/>
                    </a:cubicBezTo>
                    <a:lnTo>
                      <a:pt x="2381" y="390906"/>
                    </a:lnTo>
                    <a:lnTo>
                      <a:pt x="1143" y="377381"/>
                    </a:lnTo>
                    <a:lnTo>
                      <a:pt x="0" y="363950"/>
                    </a:lnTo>
                    <a:lnTo>
                      <a:pt x="0" y="336995"/>
                    </a:lnTo>
                    <a:cubicBezTo>
                      <a:pt x="0" y="334709"/>
                      <a:pt x="0" y="332518"/>
                      <a:pt x="0" y="330327"/>
                    </a:cubicBezTo>
                    <a:lnTo>
                      <a:pt x="667" y="323660"/>
                    </a:lnTo>
                    <a:cubicBezTo>
                      <a:pt x="1619" y="314801"/>
                      <a:pt x="2572" y="306038"/>
                      <a:pt x="3429" y="297275"/>
                    </a:cubicBezTo>
                    <a:cubicBezTo>
                      <a:pt x="6337" y="280144"/>
                      <a:pt x="10346" y="263218"/>
                      <a:pt x="15430" y="246602"/>
                    </a:cubicBezTo>
                    <a:lnTo>
                      <a:pt x="19240" y="234220"/>
                    </a:lnTo>
                    <a:cubicBezTo>
                      <a:pt x="20383" y="230124"/>
                      <a:pt x="22384" y="226314"/>
                      <a:pt x="23908" y="222314"/>
                    </a:cubicBezTo>
                    <a:cubicBezTo>
                      <a:pt x="27241" y="214503"/>
                      <a:pt x="30194" y="206502"/>
                      <a:pt x="33433" y="198882"/>
                    </a:cubicBezTo>
                    <a:lnTo>
                      <a:pt x="45244" y="176689"/>
                    </a:lnTo>
                    <a:lnTo>
                      <a:pt x="48196" y="171164"/>
                    </a:lnTo>
                    <a:cubicBezTo>
                      <a:pt x="49244" y="169450"/>
                      <a:pt x="50482" y="167735"/>
                      <a:pt x="51530" y="166021"/>
                    </a:cubicBezTo>
                    <a:lnTo>
                      <a:pt x="58388" y="155639"/>
                    </a:lnTo>
                    <a:cubicBezTo>
                      <a:pt x="67771" y="142129"/>
                      <a:pt x="77982" y="129213"/>
                      <a:pt x="88963" y="116967"/>
                    </a:cubicBezTo>
                    <a:cubicBezTo>
                      <a:pt x="94393" y="111062"/>
                      <a:pt x="100203" y="105632"/>
                      <a:pt x="105727" y="99917"/>
                    </a:cubicBezTo>
                    <a:lnTo>
                      <a:pt x="114109" y="91631"/>
                    </a:lnTo>
                    <a:cubicBezTo>
                      <a:pt x="116967" y="88868"/>
                      <a:pt x="120110" y="86582"/>
                      <a:pt x="123063" y="84106"/>
                    </a:cubicBezTo>
                    <a:lnTo>
                      <a:pt x="141065" y="69437"/>
                    </a:lnTo>
                    <a:cubicBezTo>
                      <a:pt x="147161" y="64770"/>
                      <a:pt x="153734" y="60865"/>
                      <a:pt x="160115" y="56579"/>
                    </a:cubicBezTo>
                    <a:cubicBezTo>
                      <a:pt x="172491" y="48374"/>
                      <a:pt x="185411" y="41023"/>
                      <a:pt x="198787" y="34576"/>
                    </a:cubicBezTo>
                    <a:lnTo>
                      <a:pt x="203263" y="32195"/>
                    </a:lnTo>
                    <a:cubicBezTo>
                      <a:pt x="204883" y="31433"/>
                      <a:pt x="206692" y="30861"/>
                      <a:pt x="208312" y="30194"/>
                    </a:cubicBezTo>
                    <a:lnTo>
                      <a:pt x="218408" y="26099"/>
                    </a:lnTo>
                    <a:cubicBezTo>
                      <a:pt x="225076" y="23527"/>
                      <a:pt x="231553" y="20574"/>
                      <a:pt x="238315" y="18383"/>
                    </a:cubicBezTo>
                    <a:lnTo>
                      <a:pt x="258413" y="12573"/>
                    </a:lnTo>
                    <a:lnTo>
                      <a:pt x="267938" y="9620"/>
                    </a:lnTo>
                    <a:lnTo>
                      <a:pt x="278035" y="7715"/>
                    </a:lnTo>
                    <a:lnTo>
                      <a:pt x="298513" y="3620"/>
                    </a:lnTo>
                    <a:cubicBezTo>
                      <a:pt x="301662" y="3025"/>
                      <a:pt x="304842" y="2611"/>
                      <a:pt x="308038" y="2381"/>
                    </a:cubicBezTo>
                    <a:lnTo>
                      <a:pt x="317563" y="1524"/>
                    </a:lnTo>
                    <a:cubicBezTo>
                      <a:pt x="324136" y="1048"/>
                      <a:pt x="330517" y="286"/>
                      <a:pt x="336613" y="0"/>
                    </a:cubicBezTo>
                    <a:lnTo>
                      <a:pt x="355663" y="0"/>
                    </a:lnTo>
                    <a:cubicBezTo>
                      <a:pt x="400475" y="777"/>
                      <a:pt x="444717" y="10188"/>
                      <a:pt x="485965" y="27718"/>
                    </a:cubicBezTo>
                    <a:cubicBezTo>
                      <a:pt x="517054" y="40730"/>
                      <a:pt x="545964" y="58430"/>
                      <a:pt x="571690" y="80200"/>
                    </a:cubicBezTo>
                    <a:lnTo>
                      <a:pt x="579501" y="86582"/>
                    </a:lnTo>
                    <a:cubicBezTo>
                      <a:pt x="582024" y="88510"/>
                      <a:pt x="584381" y="90645"/>
                      <a:pt x="586550" y="92964"/>
                    </a:cubicBezTo>
                    <a:lnTo>
                      <a:pt x="598742" y="105251"/>
                    </a:lnTo>
                    <a:cubicBezTo>
                      <a:pt x="602456" y="109061"/>
                      <a:pt x="606076" y="112395"/>
                      <a:pt x="609029" y="115824"/>
                    </a:cubicBezTo>
                    <a:cubicBezTo>
                      <a:pt x="611981" y="119253"/>
                      <a:pt x="614458" y="122492"/>
                      <a:pt x="616744" y="125349"/>
                    </a:cubicBezTo>
                    <a:lnTo>
                      <a:pt x="627126" y="13830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6" name="任意多边形: 形状 4175">
                <a:extLst>
                  <a:ext uri="{FF2B5EF4-FFF2-40B4-BE49-F238E27FC236}">
                    <a16:creationId xmlns:a16="http://schemas.microsoft.com/office/drawing/2014/main" id="{3C59E865-E724-B209-70B6-EEA9E36928DC}"/>
                  </a:ext>
                </a:extLst>
              </p:cNvPr>
              <p:cNvSpPr/>
              <p:nvPr/>
            </p:nvSpPr>
            <p:spPr>
              <a:xfrm>
                <a:off x="2324941" y="2540393"/>
                <a:ext cx="205290" cy="274820"/>
              </a:xfrm>
              <a:custGeom>
                <a:avLst/>
                <a:gdLst>
                  <a:gd name="connsiteX0" fmla="*/ 10 w 205290"/>
                  <a:gd name="connsiteY0" fmla="*/ 102037 h 274820"/>
                  <a:gd name="connsiteX1" fmla="*/ 54874 w 205290"/>
                  <a:gd name="connsiteY1" fmla="*/ 102037 h 274820"/>
                  <a:gd name="connsiteX2" fmla="*/ 101153 w 205290"/>
                  <a:gd name="connsiteY2" fmla="*/ 55163 h 274820"/>
                  <a:gd name="connsiteX3" fmla="*/ 102499 w 205290"/>
                  <a:gd name="connsiteY3" fmla="*/ 55174 h 274820"/>
                  <a:gd name="connsiteX4" fmla="*/ 145457 w 205290"/>
                  <a:gd name="connsiteY4" fmla="*/ 83749 h 274820"/>
                  <a:gd name="connsiteX5" fmla="*/ 141552 w 205290"/>
                  <a:gd name="connsiteY5" fmla="*/ 128230 h 274820"/>
                  <a:gd name="connsiteX6" fmla="*/ 74877 w 205290"/>
                  <a:gd name="connsiteY6" fmla="*/ 150995 h 274820"/>
                  <a:gd name="connsiteX7" fmla="*/ 74877 w 205290"/>
                  <a:gd name="connsiteY7" fmla="*/ 274820 h 274820"/>
                  <a:gd name="connsiteX8" fmla="*/ 129074 w 205290"/>
                  <a:gd name="connsiteY8" fmla="*/ 274820 h 274820"/>
                  <a:gd name="connsiteX9" fmla="*/ 129074 w 205290"/>
                  <a:gd name="connsiteY9" fmla="*/ 202335 h 274820"/>
                  <a:gd name="connsiteX10" fmla="*/ 205274 w 205290"/>
                  <a:gd name="connsiteY10" fmla="*/ 98893 h 274820"/>
                  <a:gd name="connsiteX11" fmla="*/ 102499 w 205290"/>
                  <a:gd name="connsiteY11" fmla="*/ 24 h 274820"/>
                  <a:gd name="connsiteX12" fmla="*/ 10 w 205290"/>
                  <a:gd name="connsiteY12" fmla="*/ 102037 h 274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5290" h="274820">
                    <a:moveTo>
                      <a:pt x="10" y="102037"/>
                    </a:moveTo>
                    <a:lnTo>
                      <a:pt x="54874" y="102037"/>
                    </a:lnTo>
                    <a:cubicBezTo>
                      <a:pt x="54710" y="76313"/>
                      <a:pt x="75430" y="55327"/>
                      <a:pt x="101153" y="55163"/>
                    </a:cubicBezTo>
                    <a:cubicBezTo>
                      <a:pt x="101602" y="55160"/>
                      <a:pt x="102050" y="55163"/>
                      <a:pt x="102499" y="55174"/>
                    </a:cubicBezTo>
                    <a:cubicBezTo>
                      <a:pt x="121461" y="54514"/>
                      <a:pt x="138736" y="66006"/>
                      <a:pt x="145457" y="83749"/>
                    </a:cubicBezTo>
                    <a:cubicBezTo>
                      <a:pt x="151355" y="98346"/>
                      <a:pt x="149902" y="114884"/>
                      <a:pt x="141552" y="128230"/>
                    </a:cubicBezTo>
                    <a:cubicBezTo>
                      <a:pt x="132027" y="143566"/>
                      <a:pt x="111929" y="157472"/>
                      <a:pt x="74877" y="150995"/>
                    </a:cubicBezTo>
                    <a:lnTo>
                      <a:pt x="74877" y="274820"/>
                    </a:lnTo>
                    <a:lnTo>
                      <a:pt x="129074" y="274820"/>
                    </a:lnTo>
                    <a:lnTo>
                      <a:pt x="129074" y="202335"/>
                    </a:lnTo>
                    <a:cubicBezTo>
                      <a:pt x="174894" y="188982"/>
                      <a:pt x="206106" y="146612"/>
                      <a:pt x="205274" y="98893"/>
                    </a:cubicBezTo>
                    <a:cubicBezTo>
                      <a:pt x="205274" y="18693"/>
                      <a:pt x="133360" y="24"/>
                      <a:pt x="102499" y="24"/>
                    </a:cubicBezTo>
                    <a:cubicBezTo>
                      <a:pt x="79163" y="-452"/>
                      <a:pt x="-1038" y="5263"/>
                      <a:pt x="10" y="102037"/>
                    </a:cubicBezTo>
                    <a:close/>
                  </a:path>
                </a:pathLst>
              </a:custGeom>
              <a:solidFill>
                <a:srgbClr val="FF72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7" name="任意多边形: 形状 4176">
                <a:extLst>
                  <a:ext uri="{FF2B5EF4-FFF2-40B4-BE49-F238E27FC236}">
                    <a16:creationId xmlns:a16="http://schemas.microsoft.com/office/drawing/2014/main" id="{AA834CD9-8160-76F9-CFF3-51CD68CDD80D}"/>
                  </a:ext>
                </a:extLst>
              </p:cNvPr>
              <p:cNvSpPr/>
              <p:nvPr/>
            </p:nvSpPr>
            <p:spPr>
              <a:xfrm>
                <a:off x="2399913" y="2840168"/>
                <a:ext cx="55054" cy="51435"/>
              </a:xfrm>
              <a:custGeom>
                <a:avLst/>
                <a:gdLst>
                  <a:gd name="connsiteX0" fmla="*/ 0 w 55054"/>
                  <a:gd name="connsiteY0" fmla="*/ 0 h 51435"/>
                  <a:gd name="connsiteX1" fmla="*/ 55055 w 55054"/>
                  <a:gd name="connsiteY1" fmla="*/ 0 h 51435"/>
                  <a:gd name="connsiteX2" fmla="*/ 55055 w 55054"/>
                  <a:gd name="connsiteY2" fmla="*/ 51435 h 51435"/>
                  <a:gd name="connsiteX3" fmla="*/ 0 w 55054"/>
                  <a:gd name="connsiteY3" fmla="*/ 51435 h 51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054" h="51435">
                    <a:moveTo>
                      <a:pt x="0" y="0"/>
                    </a:moveTo>
                    <a:lnTo>
                      <a:pt x="55055" y="0"/>
                    </a:lnTo>
                    <a:lnTo>
                      <a:pt x="55055" y="51435"/>
                    </a:lnTo>
                    <a:lnTo>
                      <a:pt x="0" y="51435"/>
                    </a:lnTo>
                    <a:close/>
                  </a:path>
                </a:pathLst>
              </a:custGeom>
              <a:solidFill>
                <a:srgbClr val="FF72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78" name="图形 2">
              <a:extLst>
                <a:ext uri="{FF2B5EF4-FFF2-40B4-BE49-F238E27FC236}">
                  <a16:creationId xmlns:a16="http://schemas.microsoft.com/office/drawing/2014/main" id="{35C78710-2A6A-08ED-16E3-065E8B608DC4}"/>
                </a:ext>
              </a:extLst>
            </p:cNvPr>
            <p:cNvGrpSpPr/>
            <p:nvPr/>
          </p:nvGrpSpPr>
          <p:grpSpPr>
            <a:xfrm>
              <a:off x="3463408" y="1444526"/>
              <a:ext cx="1054731" cy="1054731"/>
              <a:chOff x="3463408" y="1444526"/>
              <a:chExt cx="1054731" cy="1054731"/>
            </a:xfrm>
          </p:grpSpPr>
          <p:sp>
            <p:nvSpPr>
              <p:cNvPr id="4179" name="任意多边形: 形状 4178">
                <a:extLst>
                  <a:ext uri="{FF2B5EF4-FFF2-40B4-BE49-F238E27FC236}">
                    <a16:creationId xmlns:a16="http://schemas.microsoft.com/office/drawing/2014/main" id="{D2D11A08-01DA-8039-8EBE-58294A6B58D1}"/>
                  </a:ext>
                </a:extLst>
              </p:cNvPr>
              <p:cNvSpPr/>
              <p:nvPr/>
            </p:nvSpPr>
            <p:spPr>
              <a:xfrm rot="-5125565">
                <a:off x="3570689" y="1552325"/>
                <a:ext cx="826735" cy="826735"/>
              </a:xfrm>
              <a:custGeom>
                <a:avLst/>
                <a:gdLst>
                  <a:gd name="connsiteX0" fmla="*/ 826736 w 826735"/>
                  <a:gd name="connsiteY0" fmla="*/ 413367 h 826735"/>
                  <a:gd name="connsiteX1" fmla="*/ 413368 w 826735"/>
                  <a:gd name="connsiteY1" fmla="*/ 826735 h 826735"/>
                  <a:gd name="connsiteX2" fmla="*/ 0 w 826735"/>
                  <a:gd name="connsiteY2" fmla="*/ 413367 h 826735"/>
                  <a:gd name="connsiteX3" fmla="*/ 413368 w 826735"/>
                  <a:gd name="connsiteY3" fmla="*/ -1 h 826735"/>
                  <a:gd name="connsiteX4" fmla="*/ 826736 w 826735"/>
                  <a:gd name="connsiteY4" fmla="*/ 413367 h 826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735" h="826735">
                    <a:moveTo>
                      <a:pt x="826736" y="413367"/>
                    </a:moveTo>
                    <a:cubicBezTo>
                      <a:pt x="826736" y="641664"/>
                      <a:pt x="641665" y="826735"/>
                      <a:pt x="413368" y="826735"/>
                    </a:cubicBezTo>
                    <a:cubicBezTo>
                      <a:pt x="185071" y="826735"/>
                      <a:pt x="0" y="641664"/>
                      <a:pt x="0" y="413367"/>
                    </a:cubicBezTo>
                    <a:cubicBezTo>
                      <a:pt x="0" y="185070"/>
                      <a:pt x="185071" y="-1"/>
                      <a:pt x="413368" y="-1"/>
                    </a:cubicBezTo>
                    <a:cubicBezTo>
                      <a:pt x="641665" y="-1"/>
                      <a:pt x="826736" y="185070"/>
                      <a:pt x="826736" y="413367"/>
                    </a:cubicBezTo>
                    <a:close/>
                  </a:path>
                </a:pathLst>
              </a:custGeom>
              <a:solidFill>
                <a:srgbClr val="FF725E"/>
              </a:solidFill>
              <a:ln w="95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0" name="任意多边形: 形状 4179">
                <a:extLst>
                  <a:ext uri="{FF2B5EF4-FFF2-40B4-BE49-F238E27FC236}">
                    <a16:creationId xmlns:a16="http://schemas.microsoft.com/office/drawing/2014/main" id="{5E76288C-A718-443F-0186-9BC2F349F481}"/>
                  </a:ext>
                </a:extLst>
              </p:cNvPr>
              <p:cNvSpPr/>
              <p:nvPr/>
            </p:nvSpPr>
            <p:spPr>
              <a:xfrm rot="-2700000">
                <a:off x="3617870" y="1598988"/>
                <a:ext cx="745807" cy="745807"/>
              </a:xfrm>
              <a:custGeom>
                <a:avLst/>
                <a:gdLst>
                  <a:gd name="connsiteX0" fmla="*/ 745808 w 745807"/>
                  <a:gd name="connsiteY0" fmla="*/ 372904 h 745807"/>
                  <a:gd name="connsiteX1" fmla="*/ 372904 w 745807"/>
                  <a:gd name="connsiteY1" fmla="*/ 745808 h 745807"/>
                  <a:gd name="connsiteX2" fmla="*/ 0 w 745807"/>
                  <a:gd name="connsiteY2" fmla="*/ 372904 h 745807"/>
                  <a:gd name="connsiteX3" fmla="*/ 372904 w 745807"/>
                  <a:gd name="connsiteY3" fmla="*/ 0 h 745807"/>
                  <a:gd name="connsiteX4" fmla="*/ 745808 w 745807"/>
                  <a:gd name="connsiteY4" fmla="*/ 372904 h 745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5807" h="745807">
                    <a:moveTo>
                      <a:pt x="745808" y="372904"/>
                    </a:moveTo>
                    <a:cubicBezTo>
                      <a:pt x="745808" y="578853"/>
                      <a:pt x="578853" y="745808"/>
                      <a:pt x="372904" y="745808"/>
                    </a:cubicBezTo>
                    <a:cubicBezTo>
                      <a:pt x="166955" y="745808"/>
                      <a:pt x="0" y="578853"/>
                      <a:pt x="0" y="372904"/>
                    </a:cubicBezTo>
                    <a:cubicBezTo>
                      <a:pt x="0" y="166955"/>
                      <a:pt x="166955" y="0"/>
                      <a:pt x="372904" y="0"/>
                    </a:cubicBezTo>
                    <a:cubicBezTo>
                      <a:pt x="578853" y="0"/>
                      <a:pt x="745808" y="166955"/>
                      <a:pt x="745808" y="372904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1" name="任意多边形: 形状 4180">
                <a:extLst>
                  <a:ext uri="{FF2B5EF4-FFF2-40B4-BE49-F238E27FC236}">
                    <a16:creationId xmlns:a16="http://schemas.microsoft.com/office/drawing/2014/main" id="{270B077D-6759-79AD-2585-EBCCB2A8478B}"/>
                  </a:ext>
                </a:extLst>
              </p:cNvPr>
              <p:cNvSpPr/>
              <p:nvPr/>
            </p:nvSpPr>
            <p:spPr>
              <a:xfrm>
                <a:off x="3612974" y="1598056"/>
                <a:ext cx="752062" cy="752717"/>
              </a:xfrm>
              <a:custGeom>
                <a:avLst/>
                <a:gdLst>
                  <a:gd name="connsiteX0" fmla="*/ 1090 w 752062"/>
                  <a:gd name="connsiteY0" fmla="*/ 351524 h 752717"/>
                  <a:gd name="connsiteX1" fmla="*/ 1090 w 752062"/>
                  <a:gd name="connsiteY1" fmla="*/ 357620 h 752717"/>
                  <a:gd name="connsiteX2" fmla="*/ 1090 w 752062"/>
                  <a:gd name="connsiteY2" fmla="*/ 375432 h 752717"/>
                  <a:gd name="connsiteX3" fmla="*/ 1090 w 752062"/>
                  <a:gd name="connsiteY3" fmla="*/ 388577 h 752717"/>
                  <a:gd name="connsiteX4" fmla="*/ 2424 w 752062"/>
                  <a:gd name="connsiteY4" fmla="*/ 404388 h 752717"/>
                  <a:gd name="connsiteX5" fmla="*/ 4138 w 752062"/>
                  <a:gd name="connsiteY5" fmla="*/ 422771 h 752717"/>
                  <a:gd name="connsiteX6" fmla="*/ 7662 w 752062"/>
                  <a:gd name="connsiteY6" fmla="*/ 443536 h 752717"/>
                  <a:gd name="connsiteX7" fmla="*/ 42619 w 752062"/>
                  <a:gd name="connsiteY7" fmla="*/ 545644 h 752717"/>
                  <a:gd name="connsiteX8" fmla="*/ 130440 w 752062"/>
                  <a:gd name="connsiteY8" fmla="*/ 657658 h 752717"/>
                  <a:gd name="connsiteX9" fmla="*/ 145489 w 752062"/>
                  <a:gd name="connsiteY9" fmla="*/ 670707 h 752717"/>
                  <a:gd name="connsiteX10" fmla="*/ 162348 w 752062"/>
                  <a:gd name="connsiteY10" fmla="*/ 682613 h 752717"/>
                  <a:gd name="connsiteX11" fmla="*/ 179779 w 752062"/>
                  <a:gd name="connsiteY11" fmla="*/ 694329 h 752717"/>
                  <a:gd name="connsiteX12" fmla="*/ 198829 w 752062"/>
                  <a:gd name="connsiteY12" fmla="*/ 704902 h 752717"/>
                  <a:gd name="connsiteX13" fmla="*/ 208354 w 752062"/>
                  <a:gd name="connsiteY13" fmla="*/ 710236 h 752717"/>
                  <a:gd name="connsiteX14" fmla="*/ 218451 w 752062"/>
                  <a:gd name="connsiteY14" fmla="*/ 714617 h 752717"/>
                  <a:gd name="connsiteX15" fmla="*/ 238929 w 752062"/>
                  <a:gd name="connsiteY15" fmla="*/ 724142 h 752717"/>
                  <a:gd name="connsiteX16" fmla="*/ 260456 w 752062"/>
                  <a:gd name="connsiteY16" fmla="*/ 731477 h 752717"/>
                  <a:gd name="connsiteX17" fmla="*/ 282649 w 752062"/>
                  <a:gd name="connsiteY17" fmla="*/ 738049 h 752717"/>
                  <a:gd name="connsiteX18" fmla="*/ 329417 w 752062"/>
                  <a:gd name="connsiteY18" fmla="*/ 746621 h 752717"/>
                  <a:gd name="connsiteX19" fmla="*/ 353705 w 752062"/>
                  <a:gd name="connsiteY19" fmla="*/ 749098 h 752717"/>
                  <a:gd name="connsiteX20" fmla="*/ 378375 w 752062"/>
                  <a:gd name="connsiteY20" fmla="*/ 749098 h 752717"/>
                  <a:gd name="connsiteX21" fmla="*/ 390853 w 752062"/>
                  <a:gd name="connsiteY21" fmla="*/ 749098 h 752717"/>
                  <a:gd name="connsiteX22" fmla="*/ 403426 w 752062"/>
                  <a:gd name="connsiteY22" fmla="*/ 748050 h 752717"/>
                  <a:gd name="connsiteX23" fmla="*/ 428763 w 752062"/>
                  <a:gd name="connsiteY23" fmla="*/ 745574 h 752717"/>
                  <a:gd name="connsiteX24" fmla="*/ 479340 w 752062"/>
                  <a:gd name="connsiteY24" fmla="*/ 734239 h 752717"/>
                  <a:gd name="connsiteX25" fmla="*/ 492009 w 752062"/>
                  <a:gd name="connsiteY25" fmla="*/ 730524 h 752717"/>
                  <a:gd name="connsiteX26" fmla="*/ 498390 w 752062"/>
                  <a:gd name="connsiteY26" fmla="*/ 728619 h 752717"/>
                  <a:gd name="connsiteX27" fmla="*/ 504486 w 752062"/>
                  <a:gd name="connsiteY27" fmla="*/ 726143 h 752717"/>
                  <a:gd name="connsiteX28" fmla="*/ 529347 w 752062"/>
                  <a:gd name="connsiteY28" fmla="*/ 716618 h 752717"/>
                  <a:gd name="connsiteX29" fmla="*/ 553445 w 752062"/>
                  <a:gd name="connsiteY29" fmla="*/ 704235 h 752717"/>
                  <a:gd name="connsiteX30" fmla="*/ 565446 w 752062"/>
                  <a:gd name="connsiteY30" fmla="*/ 697758 h 752717"/>
                  <a:gd name="connsiteX31" fmla="*/ 576876 w 752062"/>
                  <a:gd name="connsiteY31" fmla="*/ 690233 h 752717"/>
                  <a:gd name="connsiteX32" fmla="*/ 621549 w 752062"/>
                  <a:gd name="connsiteY32" fmla="*/ 657182 h 752717"/>
                  <a:gd name="connsiteX33" fmla="*/ 641837 w 752062"/>
                  <a:gd name="connsiteY33" fmla="*/ 637560 h 752717"/>
                  <a:gd name="connsiteX34" fmla="*/ 646885 w 752062"/>
                  <a:gd name="connsiteY34" fmla="*/ 632607 h 752717"/>
                  <a:gd name="connsiteX35" fmla="*/ 651552 w 752062"/>
                  <a:gd name="connsiteY35" fmla="*/ 627273 h 752717"/>
                  <a:gd name="connsiteX36" fmla="*/ 661077 w 752062"/>
                  <a:gd name="connsiteY36" fmla="*/ 616415 h 752717"/>
                  <a:gd name="connsiteX37" fmla="*/ 670602 w 752062"/>
                  <a:gd name="connsiteY37" fmla="*/ 605461 h 752717"/>
                  <a:gd name="connsiteX38" fmla="*/ 678889 w 752062"/>
                  <a:gd name="connsiteY38" fmla="*/ 593745 h 752717"/>
                  <a:gd name="connsiteX39" fmla="*/ 687176 w 752062"/>
                  <a:gd name="connsiteY39" fmla="*/ 581934 h 752717"/>
                  <a:gd name="connsiteX40" fmla="*/ 691367 w 752062"/>
                  <a:gd name="connsiteY40" fmla="*/ 575933 h 752717"/>
                  <a:gd name="connsiteX41" fmla="*/ 694986 w 752062"/>
                  <a:gd name="connsiteY41" fmla="*/ 569647 h 752717"/>
                  <a:gd name="connsiteX42" fmla="*/ 709369 w 752062"/>
                  <a:gd name="connsiteY42" fmla="*/ 544215 h 752717"/>
                  <a:gd name="connsiteX43" fmla="*/ 721275 w 752062"/>
                  <a:gd name="connsiteY43" fmla="*/ 517355 h 752717"/>
                  <a:gd name="connsiteX44" fmla="*/ 748231 w 752062"/>
                  <a:gd name="connsiteY44" fmla="*/ 401150 h 752717"/>
                  <a:gd name="connsiteX45" fmla="*/ 736039 w 752062"/>
                  <a:gd name="connsiteY45" fmla="*/ 281801 h 752717"/>
                  <a:gd name="connsiteX46" fmla="*/ 727752 w 752062"/>
                  <a:gd name="connsiteY46" fmla="*/ 253226 h 752717"/>
                  <a:gd name="connsiteX47" fmla="*/ 716799 w 752062"/>
                  <a:gd name="connsiteY47" fmla="*/ 226175 h 752717"/>
                  <a:gd name="connsiteX48" fmla="*/ 714132 w 752062"/>
                  <a:gd name="connsiteY48" fmla="*/ 219413 h 752717"/>
                  <a:gd name="connsiteX49" fmla="*/ 710703 w 752062"/>
                  <a:gd name="connsiteY49" fmla="*/ 212936 h 752717"/>
                  <a:gd name="connsiteX50" fmla="*/ 704035 w 752062"/>
                  <a:gd name="connsiteY50" fmla="*/ 200172 h 752717"/>
                  <a:gd name="connsiteX51" fmla="*/ 697939 w 752062"/>
                  <a:gd name="connsiteY51" fmla="*/ 187790 h 752717"/>
                  <a:gd name="connsiteX52" fmla="*/ 689652 w 752062"/>
                  <a:gd name="connsiteY52" fmla="*/ 175407 h 752717"/>
                  <a:gd name="connsiteX53" fmla="*/ 681842 w 752062"/>
                  <a:gd name="connsiteY53" fmla="*/ 163406 h 752717"/>
                  <a:gd name="connsiteX54" fmla="*/ 677937 w 752062"/>
                  <a:gd name="connsiteY54" fmla="*/ 157500 h 752717"/>
                  <a:gd name="connsiteX55" fmla="*/ 673555 w 752062"/>
                  <a:gd name="connsiteY55" fmla="*/ 151880 h 752717"/>
                  <a:gd name="connsiteX56" fmla="*/ 656029 w 752062"/>
                  <a:gd name="connsiteY56" fmla="*/ 129782 h 752717"/>
                  <a:gd name="connsiteX57" fmla="*/ 616119 w 752062"/>
                  <a:gd name="connsiteY57" fmla="*/ 91111 h 752717"/>
                  <a:gd name="connsiteX58" fmla="*/ 605737 w 752062"/>
                  <a:gd name="connsiteY58" fmla="*/ 82253 h 752717"/>
                  <a:gd name="connsiteX59" fmla="*/ 594688 w 752062"/>
                  <a:gd name="connsiteY59" fmla="*/ 74156 h 752717"/>
                  <a:gd name="connsiteX60" fmla="*/ 572400 w 752062"/>
                  <a:gd name="connsiteY60" fmla="*/ 58821 h 752717"/>
                  <a:gd name="connsiteX61" fmla="*/ 549063 w 752062"/>
                  <a:gd name="connsiteY61" fmla="*/ 45677 h 752717"/>
                  <a:gd name="connsiteX62" fmla="*/ 543348 w 752062"/>
                  <a:gd name="connsiteY62" fmla="*/ 42343 h 752717"/>
                  <a:gd name="connsiteX63" fmla="*/ 537252 w 752062"/>
                  <a:gd name="connsiteY63" fmla="*/ 39676 h 752717"/>
                  <a:gd name="connsiteX64" fmla="*/ 525251 w 752062"/>
                  <a:gd name="connsiteY64" fmla="*/ 34247 h 752717"/>
                  <a:gd name="connsiteX65" fmla="*/ 476483 w 752062"/>
                  <a:gd name="connsiteY65" fmla="*/ 16435 h 752717"/>
                  <a:gd name="connsiteX66" fmla="*/ 451718 w 752062"/>
                  <a:gd name="connsiteY66" fmla="*/ 10720 h 752717"/>
                  <a:gd name="connsiteX67" fmla="*/ 439430 w 752062"/>
                  <a:gd name="connsiteY67" fmla="*/ 8053 h 752717"/>
                  <a:gd name="connsiteX68" fmla="*/ 427048 w 752062"/>
                  <a:gd name="connsiteY68" fmla="*/ 6434 h 752717"/>
                  <a:gd name="connsiteX69" fmla="*/ 402664 w 752062"/>
                  <a:gd name="connsiteY69" fmla="*/ 3957 h 752717"/>
                  <a:gd name="connsiteX70" fmla="*/ 378280 w 752062"/>
                  <a:gd name="connsiteY70" fmla="*/ 3290 h 752717"/>
                  <a:gd name="connsiteX71" fmla="*/ 330655 w 752062"/>
                  <a:gd name="connsiteY71" fmla="*/ 5672 h 752717"/>
                  <a:gd name="connsiteX72" fmla="*/ 307795 w 752062"/>
                  <a:gd name="connsiteY72" fmla="*/ 9291 h 752717"/>
                  <a:gd name="connsiteX73" fmla="*/ 285411 w 752062"/>
                  <a:gd name="connsiteY73" fmla="*/ 13768 h 752717"/>
                  <a:gd name="connsiteX74" fmla="*/ 263980 w 752062"/>
                  <a:gd name="connsiteY74" fmla="*/ 20054 h 752717"/>
                  <a:gd name="connsiteX75" fmla="*/ 253312 w 752062"/>
                  <a:gd name="connsiteY75" fmla="*/ 23102 h 752717"/>
                  <a:gd name="connsiteX76" fmla="*/ 243216 w 752062"/>
                  <a:gd name="connsiteY76" fmla="*/ 27103 h 752717"/>
                  <a:gd name="connsiteX77" fmla="*/ 223213 w 752062"/>
                  <a:gd name="connsiteY77" fmla="*/ 35199 h 752717"/>
                  <a:gd name="connsiteX78" fmla="*/ 204163 w 752062"/>
                  <a:gd name="connsiteY78" fmla="*/ 44724 h 752717"/>
                  <a:gd name="connsiteX79" fmla="*/ 185970 w 752062"/>
                  <a:gd name="connsiteY79" fmla="*/ 54249 h 752717"/>
                  <a:gd name="connsiteX80" fmla="*/ 169016 w 752062"/>
                  <a:gd name="connsiteY80" fmla="*/ 65203 h 752717"/>
                  <a:gd name="connsiteX81" fmla="*/ 67289 w 752062"/>
                  <a:gd name="connsiteY81" fmla="*/ 164834 h 752717"/>
                  <a:gd name="connsiteX82" fmla="*/ 19664 w 752062"/>
                  <a:gd name="connsiteY82" fmla="*/ 261418 h 752717"/>
                  <a:gd name="connsiteX83" fmla="*/ 13473 w 752062"/>
                  <a:gd name="connsiteY83" fmla="*/ 281516 h 752717"/>
                  <a:gd name="connsiteX84" fmla="*/ 9377 w 752062"/>
                  <a:gd name="connsiteY84" fmla="*/ 299613 h 752717"/>
                  <a:gd name="connsiteX85" fmla="*/ 5948 w 752062"/>
                  <a:gd name="connsiteY85" fmla="*/ 315044 h 752717"/>
                  <a:gd name="connsiteX86" fmla="*/ 4329 w 752062"/>
                  <a:gd name="connsiteY86" fmla="*/ 328093 h 752717"/>
                  <a:gd name="connsiteX87" fmla="*/ 2138 w 752062"/>
                  <a:gd name="connsiteY87" fmla="*/ 345809 h 752717"/>
                  <a:gd name="connsiteX88" fmla="*/ 1185 w 752062"/>
                  <a:gd name="connsiteY88" fmla="*/ 351810 h 752717"/>
                  <a:gd name="connsiteX89" fmla="*/ 1185 w 752062"/>
                  <a:gd name="connsiteY89" fmla="*/ 345714 h 752717"/>
                  <a:gd name="connsiteX90" fmla="*/ 3090 w 752062"/>
                  <a:gd name="connsiteY90" fmla="*/ 327998 h 752717"/>
                  <a:gd name="connsiteX91" fmla="*/ 4519 w 752062"/>
                  <a:gd name="connsiteY91" fmla="*/ 314853 h 752717"/>
                  <a:gd name="connsiteX92" fmla="*/ 7662 w 752062"/>
                  <a:gd name="connsiteY92" fmla="*/ 299327 h 752717"/>
                  <a:gd name="connsiteX93" fmla="*/ 11568 w 752062"/>
                  <a:gd name="connsiteY93" fmla="*/ 281135 h 752717"/>
                  <a:gd name="connsiteX94" fmla="*/ 17664 w 752062"/>
                  <a:gd name="connsiteY94" fmla="*/ 260942 h 752717"/>
                  <a:gd name="connsiteX95" fmla="*/ 65289 w 752062"/>
                  <a:gd name="connsiteY95" fmla="*/ 163501 h 752717"/>
                  <a:gd name="connsiteX96" fmla="*/ 167301 w 752062"/>
                  <a:gd name="connsiteY96" fmla="*/ 62726 h 752717"/>
                  <a:gd name="connsiteX97" fmla="*/ 184637 w 752062"/>
                  <a:gd name="connsiteY97" fmla="*/ 51582 h 752717"/>
                  <a:gd name="connsiteX98" fmla="*/ 202925 w 752062"/>
                  <a:gd name="connsiteY98" fmla="*/ 42057 h 752717"/>
                  <a:gd name="connsiteX99" fmla="*/ 221975 w 752062"/>
                  <a:gd name="connsiteY99" fmla="*/ 32532 h 752717"/>
                  <a:gd name="connsiteX100" fmla="*/ 242073 w 752062"/>
                  <a:gd name="connsiteY100" fmla="*/ 24436 h 752717"/>
                  <a:gd name="connsiteX101" fmla="*/ 252264 w 752062"/>
                  <a:gd name="connsiteY101" fmla="*/ 20340 h 752717"/>
                  <a:gd name="connsiteX102" fmla="*/ 262932 w 752062"/>
                  <a:gd name="connsiteY102" fmla="*/ 17197 h 752717"/>
                  <a:gd name="connsiteX103" fmla="*/ 284649 w 752062"/>
                  <a:gd name="connsiteY103" fmla="*/ 10815 h 752717"/>
                  <a:gd name="connsiteX104" fmla="*/ 307128 w 752062"/>
                  <a:gd name="connsiteY104" fmla="*/ 6243 h 752717"/>
                  <a:gd name="connsiteX105" fmla="*/ 330274 w 752062"/>
                  <a:gd name="connsiteY105" fmla="*/ 2528 h 752717"/>
                  <a:gd name="connsiteX106" fmla="*/ 377899 w 752062"/>
                  <a:gd name="connsiteY106" fmla="*/ 52 h 752717"/>
                  <a:gd name="connsiteX107" fmla="*/ 402569 w 752062"/>
                  <a:gd name="connsiteY107" fmla="*/ 623 h 752717"/>
                  <a:gd name="connsiteX108" fmla="*/ 427334 w 752062"/>
                  <a:gd name="connsiteY108" fmla="*/ 3576 h 752717"/>
                  <a:gd name="connsiteX109" fmla="*/ 439812 w 752062"/>
                  <a:gd name="connsiteY109" fmla="*/ 5100 h 752717"/>
                  <a:gd name="connsiteX110" fmla="*/ 452289 w 752062"/>
                  <a:gd name="connsiteY110" fmla="*/ 7862 h 752717"/>
                  <a:gd name="connsiteX111" fmla="*/ 477340 w 752062"/>
                  <a:gd name="connsiteY111" fmla="*/ 13577 h 752717"/>
                  <a:gd name="connsiteX112" fmla="*/ 526489 w 752062"/>
                  <a:gd name="connsiteY112" fmla="*/ 31103 h 752717"/>
                  <a:gd name="connsiteX113" fmla="*/ 538681 w 752062"/>
                  <a:gd name="connsiteY113" fmla="*/ 36533 h 752717"/>
                  <a:gd name="connsiteX114" fmla="*/ 544777 w 752062"/>
                  <a:gd name="connsiteY114" fmla="*/ 39295 h 752717"/>
                  <a:gd name="connsiteX115" fmla="*/ 550587 w 752062"/>
                  <a:gd name="connsiteY115" fmla="*/ 42533 h 752717"/>
                  <a:gd name="connsiteX116" fmla="*/ 574209 w 752062"/>
                  <a:gd name="connsiteY116" fmla="*/ 55868 h 752717"/>
                  <a:gd name="connsiteX117" fmla="*/ 596688 w 752062"/>
                  <a:gd name="connsiteY117" fmla="*/ 71394 h 752717"/>
                  <a:gd name="connsiteX118" fmla="*/ 607833 w 752062"/>
                  <a:gd name="connsiteY118" fmla="*/ 79490 h 752717"/>
                  <a:gd name="connsiteX119" fmla="*/ 618405 w 752062"/>
                  <a:gd name="connsiteY119" fmla="*/ 89015 h 752717"/>
                  <a:gd name="connsiteX120" fmla="*/ 658791 w 752062"/>
                  <a:gd name="connsiteY120" fmla="*/ 128068 h 752717"/>
                  <a:gd name="connsiteX121" fmla="*/ 676508 w 752062"/>
                  <a:gd name="connsiteY121" fmla="*/ 150356 h 752717"/>
                  <a:gd name="connsiteX122" fmla="*/ 680985 w 752062"/>
                  <a:gd name="connsiteY122" fmla="*/ 155976 h 752717"/>
                  <a:gd name="connsiteX123" fmla="*/ 684985 w 752062"/>
                  <a:gd name="connsiteY123" fmla="*/ 161977 h 752717"/>
                  <a:gd name="connsiteX124" fmla="*/ 692796 w 752062"/>
                  <a:gd name="connsiteY124" fmla="*/ 174074 h 752717"/>
                  <a:gd name="connsiteX125" fmla="*/ 700701 w 752062"/>
                  <a:gd name="connsiteY125" fmla="*/ 186170 h 752717"/>
                  <a:gd name="connsiteX126" fmla="*/ 707464 w 752062"/>
                  <a:gd name="connsiteY126" fmla="*/ 199029 h 752717"/>
                  <a:gd name="connsiteX127" fmla="*/ 714227 w 752062"/>
                  <a:gd name="connsiteY127" fmla="*/ 212078 h 752717"/>
                  <a:gd name="connsiteX128" fmla="*/ 717656 w 752062"/>
                  <a:gd name="connsiteY128" fmla="*/ 218555 h 752717"/>
                  <a:gd name="connsiteX129" fmla="*/ 720418 w 752062"/>
                  <a:gd name="connsiteY129" fmla="*/ 225318 h 752717"/>
                  <a:gd name="connsiteX130" fmla="*/ 731467 w 752062"/>
                  <a:gd name="connsiteY130" fmla="*/ 252750 h 752717"/>
                  <a:gd name="connsiteX131" fmla="*/ 739849 w 752062"/>
                  <a:gd name="connsiteY131" fmla="*/ 281325 h 752717"/>
                  <a:gd name="connsiteX132" fmla="*/ 751470 w 752062"/>
                  <a:gd name="connsiteY132" fmla="*/ 401435 h 752717"/>
                  <a:gd name="connsiteX133" fmla="*/ 724514 w 752062"/>
                  <a:gd name="connsiteY133" fmla="*/ 518307 h 752717"/>
                  <a:gd name="connsiteX134" fmla="*/ 712512 w 752062"/>
                  <a:gd name="connsiteY134" fmla="*/ 545549 h 752717"/>
                  <a:gd name="connsiteX135" fmla="*/ 697939 w 752062"/>
                  <a:gd name="connsiteY135" fmla="*/ 571266 h 752717"/>
                  <a:gd name="connsiteX136" fmla="*/ 694320 w 752062"/>
                  <a:gd name="connsiteY136" fmla="*/ 577648 h 752717"/>
                  <a:gd name="connsiteX137" fmla="*/ 690129 w 752062"/>
                  <a:gd name="connsiteY137" fmla="*/ 583649 h 752717"/>
                  <a:gd name="connsiteX138" fmla="*/ 681651 w 752062"/>
                  <a:gd name="connsiteY138" fmla="*/ 595555 h 752717"/>
                  <a:gd name="connsiteX139" fmla="*/ 673269 w 752062"/>
                  <a:gd name="connsiteY139" fmla="*/ 607461 h 752717"/>
                  <a:gd name="connsiteX140" fmla="*/ 663744 w 752062"/>
                  <a:gd name="connsiteY140" fmla="*/ 618415 h 752717"/>
                  <a:gd name="connsiteX141" fmla="*/ 654219 w 752062"/>
                  <a:gd name="connsiteY141" fmla="*/ 629369 h 752717"/>
                  <a:gd name="connsiteX142" fmla="*/ 649457 w 752062"/>
                  <a:gd name="connsiteY142" fmla="*/ 634893 h 752717"/>
                  <a:gd name="connsiteX143" fmla="*/ 644313 w 752062"/>
                  <a:gd name="connsiteY143" fmla="*/ 639846 h 752717"/>
                  <a:gd name="connsiteX144" fmla="*/ 623835 w 752062"/>
                  <a:gd name="connsiteY144" fmla="*/ 659658 h 752717"/>
                  <a:gd name="connsiteX145" fmla="*/ 578686 w 752062"/>
                  <a:gd name="connsiteY145" fmla="*/ 693091 h 752717"/>
                  <a:gd name="connsiteX146" fmla="*/ 567066 w 752062"/>
                  <a:gd name="connsiteY146" fmla="*/ 700616 h 752717"/>
                  <a:gd name="connsiteX147" fmla="*/ 554969 w 752062"/>
                  <a:gd name="connsiteY147" fmla="*/ 707188 h 752717"/>
                  <a:gd name="connsiteX148" fmla="*/ 530585 w 752062"/>
                  <a:gd name="connsiteY148" fmla="*/ 719570 h 752717"/>
                  <a:gd name="connsiteX149" fmla="*/ 505439 w 752062"/>
                  <a:gd name="connsiteY149" fmla="*/ 729667 h 752717"/>
                  <a:gd name="connsiteX150" fmla="*/ 499248 w 752062"/>
                  <a:gd name="connsiteY150" fmla="*/ 732239 h 752717"/>
                  <a:gd name="connsiteX151" fmla="*/ 492866 w 752062"/>
                  <a:gd name="connsiteY151" fmla="*/ 734144 h 752717"/>
                  <a:gd name="connsiteX152" fmla="*/ 480102 w 752062"/>
                  <a:gd name="connsiteY152" fmla="*/ 737858 h 752717"/>
                  <a:gd name="connsiteX153" fmla="*/ 428953 w 752062"/>
                  <a:gd name="connsiteY153" fmla="*/ 749193 h 752717"/>
                  <a:gd name="connsiteX154" fmla="*/ 403331 w 752062"/>
                  <a:gd name="connsiteY154" fmla="*/ 751574 h 752717"/>
                  <a:gd name="connsiteX155" fmla="*/ 390663 w 752062"/>
                  <a:gd name="connsiteY155" fmla="*/ 752717 h 752717"/>
                  <a:gd name="connsiteX156" fmla="*/ 377994 w 752062"/>
                  <a:gd name="connsiteY156" fmla="*/ 752717 h 752717"/>
                  <a:gd name="connsiteX157" fmla="*/ 353039 w 752062"/>
                  <a:gd name="connsiteY157" fmla="*/ 752717 h 752717"/>
                  <a:gd name="connsiteX158" fmla="*/ 328655 w 752062"/>
                  <a:gd name="connsiteY158" fmla="*/ 750146 h 752717"/>
                  <a:gd name="connsiteX159" fmla="*/ 281030 w 752062"/>
                  <a:gd name="connsiteY159" fmla="*/ 741383 h 752717"/>
                  <a:gd name="connsiteX160" fmla="*/ 258646 w 752062"/>
                  <a:gd name="connsiteY160" fmla="*/ 734715 h 752717"/>
                  <a:gd name="connsiteX161" fmla="*/ 236929 w 752062"/>
                  <a:gd name="connsiteY161" fmla="*/ 727286 h 752717"/>
                  <a:gd name="connsiteX162" fmla="*/ 216260 w 752062"/>
                  <a:gd name="connsiteY162" fmla="*/ 717761 h 752717"/>
                  <a:gd name="connsiteX163" fmla="*/ 206163 w 752062"/>
                  <a:gd name="connsiteY163" fmla="*/ 713284 h 752717"/>
                  <a:gd name="connsiteX164" fmla="*/ 196638 w 752062"/>
                  <a:gd name="connsiteY164" fmla="*/ 707855 h 752717"/>
                  <a:gd name="connsiteX165" fmla="*/ 177588 w 752062"/>
                  <a:gd name="connsiteY165" fmla="*/ 697187 h 752717"/>
                  <a:gd name="connsiteX166" fmla="*/ 159967 w 752062"/>
                  <a:gd name="connsiteY166" fmla="*/ 685376 h 752717"/>
                  <a:gd name="connsiteX167" fmla="*/ 143108 w 752062"/>
                  <a:gd name="connsiteY167" fmla="*/ 673279 h 752717"/>
                  <a:gd name="connsiteX168" fmla="*/ 127677 w 752062"/>
                  <a:gd name="connsiteY168" fmla="*/ 660039 h 752717"/>
                  <a:gd name="connsiteX169" fmla="*/ 40714 w 752062"/>
                  <a:gd name="connsiteY169" fmla="*/ 546882 h 752717"/>
                  <a:gd name="connsiteX170" fmla="*/ 6234 w 752062"/>
                  <a:gd name="connsiteY170" fmla="*/ 444012 h 752717"/>
                  <a:gd name="connsiteX171" fmla="*/ 2614 w 752062"/>
                  <a:gd name="connsiteY171" fmla="*/ 423057 h 752717"/>
                  <a:gd name="connsiteX172" fmla="*/ 1090 w 752062"/>
                  <a:gd name="connsiteY172" fmla="*/ 404579 h 752717"/>
                  <a:gd name="connsiteX173" fmla="*/ 42 w 752062"/>
                  <a:gd name="connsiteY173" fmla="*/ 388767 h 752717"/>
                  <a:gd name="connsiteX174" fmla="*/ 42 w 752062"/>
                  <a:gd name="connsiteY174" fmla="*/ 375527 h 752717"/>
                  <a:gd name="connsiteX175" fmla="*/ 519 w 752062"/>
                  <a:gd name="connsiteY175" fmla="*/ 357716 h 752717"/>
                  <a:gd name="connsiteX176" fmla="*/ 1090 w 752062"/>
                  <a:gd name="connsiteY176" fmla="*/ 351524 h 752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</a:cxnLst>
                <a:rect l="l" t="t" r="r" b="b"/>
                <a:pathLst>
                  <a:path w="752062" h="752717">
                    <a:moveTo>
                      <a:pt x="1090" y="351524"/>
                    </a:moveTo>
                    <a:cubicBezTo>
                      <a:pt x="1090" y="351524"/>
                      <a:pt x="1090" y="353620"/>
                      <a:pt x="1090" y="357620"/>
                    </a:cubicBezTo>
                    <a:lnTo>
                      <a:pt x="1090" y="375432"/>
                    </a:lnTo>
                    <a:cubicBezTo>
                      <a:pt x="1090" y="379337"/>
                      <a:pt x="1090" y="383814"/>
                      <a:pt x="1090" y="388577"/>
                    </a:cubicBezTo>
                    <a:cubicBezTo>
                      <a:pt x="1090" y="393339"/>
                      <a:pt x="2043" y="398673"/>
                      <a:pt x="2424" y="404388"/>
                    </a:cubicBezTo>
                    <a:cubicBezTo>
                      <a:pt x="2805" y="410103"/>
                      <a:pt x="3567" y="416199"/>
                      <a:pt x="4138" y="422771"/>
                    </a:cubicBezTo>
                    <a:cubicBezTo>
                      <a:pt x="4710" y="429344"/>
                      <a:pt x="6519" y="436202"/>
                      <a:pt x="7662" y="443536"/>
                    </a:cubicBezTo>
                    <a:cubicBezTo>
                      <a:pt x="14098" y="479140"/>
                      <a:pt x="25884" y="513566"/>
                      <a:pt x="42619" y="545644"/>
                    </a:cubicBezTo>
                    <a:cubicBezTo>
                      <a:pt x="64399" y="588294"/>
                      <a:pt x="94220" y="626330"/>
                      <a:pt x="130440" y="657658"/>
                    </a:cubicBezTo>
                    <a:lnTo>
                      <a:pt x="145489" y="670707"/>
                    </a:lnTo>
                    <a:cubicBezTo>
                      <a:pt x="150918" y="674803"/>
                      <a:pt x="156633" y="678613"/>
                      <a:pt x="162348" y="682613"/>
                    </a:cubicBezTo>
                    <a:cubicBezTo>
                      <a:pt x="167955" y="686812"/>
                      <a:pt x="173773" y="690723"/>
                      <a:pt x="179779" y="694329"/>
                    </a:cubicBezTo>
                    <a:lnTo>
                      <a:pt x="198829" y="704902"/>
                    </a:lnTo>
                    <a:lnTo>
                      <a:pt x="208354" y="710236"/>
                    </a:lnTo>
                    <a:lnTo>
                      <a:pt x="218451" y="714617"/>
                    </a:lnTo>
                    <a:lnTo>
                      <a:pt x="238929" y="724142"/>
                    </a:lnTo>
                    <a:cubicBezTo>
                      <a:pt x="245883" y="727000"/>
                      <a:pt x="253217" y="729000"/>
                      <a:pt x="260456" y="731477"/>
                    </a:cubicBezTo>
                    <a:cubicBezTo>
                      <a:pt x="267715" y="734111"/>
                      <a:pt x="275126" y="736306"/>
                      <a:pt x="282649" y="738049"/>
                    </a:cubicBezTo>
                    <a:cubicBezTo>
                      <a:pt x="298031" y="741938"/>
                      <a:pt x="313655" y="744802"/>
                      <a:pt x="329417" y="746621"/>
                    </a:cubicBezTo>
                    <a:cubicBezTo>
                      <a:pt x="337418" y="747383"/>
                      <a:pt x="345514" y="748717"/>
                      <a:pt x="353705" y="749098"/>
                    </a:cubicBezTo>
                    <a:lnTo>
                      <a:pt x="378375" y="749098"/>
                    </a:lnTo>
                    <a:cubicBezTo>
                      <a:pt x="382567" y="749098"/>
                      <a:pt x="386757" y="749098"/>
                      <a:pt x="390853" y="749098"/>
                    </a:cubicBezTo>
                    <a:lnTo>
                      <a:pt x="403426" y="748050"/>
                    </a:lnTo>
                    <a:cubicBezTo>
                      <a:pt x="411808" y="747193"/>
                      <a:pt x="420285" y="746717"/>
                      <a:pt x="428763" y="745574"/>
                    </a:cubicBezTo>
                    <a:cubicBezTo>
                      <a:pt x="445852" y="742908"/>
                      <a:pt x="462748" y="739122"/>
                      <a:pt x="479340" y="734239"/>
                    </a:cubicBezTo>
                    <a:lnTo>
                      <a:pt x="492009" y="730524"/>
                    </a:lnTo>
                    <a:cubicBezTo>
                      <a:pt x="494104" y="729953"/>
                      <a:pt x="496295" y="729381"/>
                      <a:pt x="498390" y="728619"/>
                    </a:cubicBezTo>
                    <a:lnTo>
                      <a:pt x="504486" y="726143"/>
                    </a:lnTo>
                    <a:lnTo>
                      <a:pt x="529347" y="716618"/>
                    </a:lnTo>
                    <a:cubicBezTo>
                      <a:pt x="537443" y="712808"/>
                      <a:pt x="545349" y="708426"/>
                      <a:pt x="553445" y="704235"/>
                    </a:cubicBezTo>
                    <a:cubicBezTo>
                      <a:pt x="557445" y="702044"/>
                      <a:pt x="561636" y="700235"/>
                      <a:pt x="565446" y="697758"/>
                    </a:cubicBezTo>
                    <a:lnTo>
                      <a:pt x="576876" y="690233"/>
                    </a:lnTo>
                    <a:cubicBezTo>
                      <a:pt x="592498" y="680240"/>
                      <a:pt x="607423" y="669198"/>
                      <a:pt x="621549" y="657182"/>
                    </a:cubicBezTo>
                    <a:cubicBezTo>
                      <a:pt x="628216" y="650609"/>
                      <a:pt x="634979" y="644132"/>
                      <a:pt x="641837" y="637560"/>
                    </a:cubicBezTo>
                    <a:lnTo>
                      <a:pt x="646885" y="632607"/>
                    </a:lnTo>
                    <a:lnTo>
                      <a:pt x="651552" y="627273"/>
                    </a:lnTo>
                    <a:lnTo>
                      <a:pt x="661077" y="616415"/>
                    </a:lnTo>
                    <a:lnTo>
                      <a:pt x="670602" y="605461"/>
                    </a:lnTo>
                    <a:lnTo>
                      <a:pt x="678889" y="593745"/>
                    </a:lnTo>
                    <a:lnTo>
                      <a:pt x="687176" y="581934"/>
                    </a:lnTo>
                    <a:lnTo>
                      <a:pt x="691367" y="575933"/>
                    </a:lnTo>
                    <a:cubicBezTo>
                      <a:pt x="692605" y="573933"/>
                      <a:pt x="693748" y="571742"/>
                      <a:pt x="694986" y="569647"/>
                    </a:cubicBezTo>
                    <a:lnTo>
                      <a:pt x="709369" y="544215"/>
                    </a:lnTo>
                    <a:lnTo>
                      <a:pt x="721275" y="517355"/>
                    </a:lnTo>
                    <a:cubicBezTo>
                      <a:pt x="736008" y="480182"/>
                      <a:pt x="745094" y="441013"/>
                      <a:pt x="748231" y="401150"/>
                    </a:cubicBezTo>
                    <a:cubicBezTo>
                      <a:pt x="750207" y="360980"/>
                      <a:pt x="746096" y="320742"/>
                      <a:pt x="736039" y="281801"/>
                    </a:cubicBezTo>
                    <a:lnTo>
                      <a:pt x="727752" y="253226"/>
                    </a:lnTo>
                    <a:cubicBezTo>
                      <a:pt x="724133" y="244178"/>
                      <a:pt x="720513" y="235129"/>
                      <a:pt x="716799" y="226175"/>
                    </a:cubicBezTo>
                    <a:lnTo>
                      <a:pt x="714132" y="219413"/>
                    </a:lnTo>
                    <a:lnTo>
                      <a:pt x="710703" y="212936"/>
                    </a:lnTo>
                    <a:lnTo>
                      <a:pt x="704035" y="200172"/>
                    </a:lnTo>
                    <a:lnTo>
                      <a:pt x="697939" y="187790"/>
                    </a:lnTo>
                    <a:lnTo>
                      <a:pt x="689652" y="175407"/>
                    </a:lnTo>
                    <a:lnTo>
                      <a:pt x="681842" y="163406"/>
                    </a:lnTo>
                    <a:lnTo>
                      <a:pt x="677937" y="157500"/>
                    </a:lnTo>
                    <a:lnTo>
                      <a:pt x="673555" y="151880"/>
                    </a:lnTo>
                    <a:cubicBezTo>
                      <a:pt x="667650" y="144546"/>
                      <a:pt x="661839" y="137117"/>
                      <a:pt x="656029" y="129782"/>
                    </a:cubicBezTo>
                    <a:cubicBezTo>
                      <a:pt x="643561" y="116057"/>
                      <a:pt x="630231" y="103140"/>
                      <a:pt x="616119" y="91111"/>
                    </a:cubicBezTo>
                    <a:lnTo>
                      <a:pt x="605737" y="82253"/>
                    </a:lnTo>
                    <a:cubicBezTo>
                      <a:pt x="602213" y="79205"/>
                      <a:pt x="598308" y="76919"/>
                      <a:pt x="594688" y="74156"/>
                    </a:cubicBezTo>
                    <a:cubicBezTo>
                      <a:pt x="587163" y="69108"/>
                      <a:pt x="579924" y="63584"/>
                      <a:pt x="572400" y="58821"/>
                    </a:cubicBezTo>
                    <a:lnTo>
                      <a:pt x="549063" y="45677"/>
                    </a:lnTo>
                    <a:lnTo>
                      <a:pt x="543348" y="42343"/>
                    </a:lnTo>
                    <a:lnTo>
                      <a:pt x="537252" y="39676"/>
                    </a:lnTo>
                    <a:lnTo>
                      <a:pt x="525251" y="34247"/>
                    </a:lnTo>
                    <a:cubicBezTo>
                      <a:pt x="509386" y="27288"/>
                      <a:pt x="493098" y="21338"/>
                      <a:pt x="476483" y="16435"/>
                    </a:cubicBezTo>
                    <a:cubicBezTo>
                      <a:pt x="468292" y="14149"/>
                      <a:pt x="459909" y="12625"/>
                      <a:pt x="451718" y="10720"/>
                    </a:cubicBezTo>
                    <a:lnTo>
                      <a:pt x="439430" y="8053"/>
                    </a:lnTo>
                    <a:cubicBezTo>
                      <a:pt x="435335" y="7196"/>
                      <a:pt x="431144" y="6910"/>
                      <a:pt x="427048" y="6434"/>
                    </a:cubicBezTo>
                    <a:lnTo>
                      <a:pt x="402664" y="3957"/>
                    </a:lnTo>
                    <a:cubicBezTo>
                      <a:pt x="394473" y="3290"/>
                      <a:pt x="386376" y="3957"/>
                      <a:pt x="378280" y="3290"/>
                    </a:cubicBezTo>
                    <a:cubicBezTo>
                      <a:pt x="362370" y="3015"/>
                      <a:pt x="346459" y="3811"/>
                      <a:pt x="330655" y="5672"/>
                    </a:cubicBezTo>
                    <a:cubicBezTo>
                      <a:pt x="322972" y="6436"/>
                      <a:pt x="315339" y="7644"/>
                      <a:pt x="307795" y="9291"/>
                    </a:cubicBezTo>
                    <a:cubicBezTo>
                      <a:pt x="300270" y="10815"/>
                      <a:pt x="292650" y="11863"/>
                      <a:pt x="285411" y="13768"/>
                    </a:cubicBezTo>
                    <a:lnTo>
                      <a:pt x="263980" y="20054"/>
                    </a:lnTo>
                    <a:lnTo>
                      <a:pt x="253312" y="23102"/>
                    </a:lnTo>
                    <a:lnTo>
                      <a:pt x="243216" y="27103"/>
                    </a:lnTo>
                    <a:lnTo>
                      <a:pt x="223213" y="35199"/>
                    </a:lnTo>
                    <a:cubicBezTo>
                      <a:pt x="216641" y="37676"/>
                      <a:pt x="210640" y="41486"/>
                      <a:pt x="204163" y="44724"/>
                    </a:cubicBezTo>
                    <a:cubicBezTo>
                      <a:pt x="197686" y="47963"/>
                      <a:pt x="191876" y="51011"/>
                      <a:pt x="185970" y="54249"/>
                    </a:cubicBezTo>
                    <a:lnTo>
                      <a:pt x="169016" y="65203"/>
                    </a:lnTo>
                    <a:cubicBezTo>
                      <a:pt x="129030" y="91580"/>
                      <a:pt x="94493" y="125406"/>
                      <a:pt x="67289" y="164834"/>
                    </a:cubicBezTo>
                    <a:cubicBezTo>
                      <a:pt x="46629" y="194440"/>
                      <a:pt x="30572" y="227004"/>
                      <a:pt x="19664" y="261418"/>
                    </a:cubicBezTo>
                    <a:cubicBezTo>
                      <a:pt x="17217" y="267993"/>
                      <a:pt x="15150" y="274703"/>
                      <a:pt x="13473" y="281516"/>
                    </a:cubicBezTo>
                    <a:cubicBezTo>
                      <a:pt x="11949" y="287993"/>
                      <a:pt x="10615" y="293993"/>
                      <a:pt x="9377" y="299613"/>
                    </a:cubicBezTo>
                    <a:cubicBezTo>
                      <a:pt x="8139" y="305233"/>
                      <a:pt x="6805" y="310281"/>
                      <a:pt x="5948" y="315044"/>
                    </a:cubicBezTo>
                    <a:cubicBezTo>
                      <a:pt x="5091" y="319806"/>
                      <a:pt x="4805" y="324569"/>
                      <a:pt x="4329" y="328093"/>
                    </a:cubicBezTo>
                    <a:cubicBezTo>
                      <a:pt x="3376" y="335808"/>
                      <a:pt x="2614" y="341714"/>
                      <a:pt x="2138" y="345809"/>
                    </a:cubicBezTo>
                    <a:cubicBezTo>
                      <a:pt x="1662" y="349905"/>
                      <a:pt x="1185" y="351810"/>
                      <a:pt x="1185" y="351810"/>
                    </a:cubicBezTo>
                    <a:cubicBezTo>
                      <a:pt x="1185" y="351810"/>
                      <a:pt x="1185" y="349715"/>
                      <a:pt x="1185" y="345714"/>
                    </a:cubicBezTo>
                    <a:cubicBezTo>
                      <a:pt x="1185" y="341714"/>
                      <a:pt x="2233" y="336189"/>
                      <a:pt x="3090" y="327998"/>
                    </a:cubicBezTo>
                    <a:cubicBezTo>
                      <a:pt x="3471" y="324124"/>
                      <a:pt x="3948" y="319743"/>
                      <a:pt x="4519" y="314853"/>
                    </a:cubicBezTo>
                    <a:cubicBezTo>
                      <a:pt x="5186" y="310091"/>
                      <a:pt x="6519" y="305328"/>
                      <a:pt x="7662" y="299327"/>
                    </a:cubicBezTo>
                    <a:cubicBezTo>
                      <a:pt x="8805" y="293327"/>
                      <a:pt x="10139" y="287612"/>
                      <a:pt x="11568" y="281135"/>
                    </a:cubicBezTo>
                    <a:cubicBezTo>
                      <a:pt x="13254" y="274304"/>
                      <a:pt x="15288" y="267564"/>
                      <a:pt x="17664" y="260942"/>
                    </a:cubicBezTo>
                    <a:cubicBezTo>
                      <a:pt x="28416" y="226199"/>
                      <a:pt x="44481" y="193329"/>
                      <a:pt x="65289" y="163501"/>
                    </a:cubicBezTo>
                    <a:cubicBezTo>
                      <a:pt x="92468" y="123639"/>
                      <a:pt x="127110" y="89417"/>
                      <a:pt x="167301" y="62726"/>
                    </a:cubicBezTo>
                    <a:lnTo>
                      <a:pt x="184637" y="51582"/>
                    </a:lnTo>
                    <a:cubicBezTo>
                      <a:pt x="190542" y="48153"/>
                      <a:pt x="196829" y="45105"/>
                      <a:pt x="202925" y="42057"/>
                    </a:cubicBezTo>
                    <a:cubicBezTo>
                      <a:pt x="209021" y="39009"/>
                      <a:pt x="215307" y="35104"/>
                      <a:pt x="221975" y="32532"/>
                    </a:cubicBezTo>
                    <a:lnTo>
                      <a:pt x="242073" y="24436"/>
                    </a:lnTo>
                    <a:lnTo>
                      <a:pt x="252264" y="20340"/>
                    </a:lnTo>
                    <a:lnTo>
                      <a:pt x="262932" y="17197"/>
                    </a:lnTo>
                    <a:lnTo>
                      <a:pt x="284649" y="10815"/>
                    </a:lnTo>
                    <a:cubicBezTo>
                      <a:pt x="291984" y="8910"/>
                      <a:pt x="299604" y="7862"/>
                      <a:pt x="307128" y="6243"/>
                    </a:cubicBezTo>
                    <a:cubicBezTo>
                      <a:pt x="314758" y="4520"/>
                      <a:pt x="322488" y="3279"/>
                      <a:pt x="330274" y="2528"/>
                    </a:cubicBezTo>
                    <a:cubicBezTo>
                      <a:pt x="346073" y="603"/>
                      <a:pt x="361986" y="-225"/>
                      <a:pt x="377899" y="52"/>
                    </a:cubicBezTo>
                    <a:cubicBezTo>
                      <a:pt x="386091" y="52"/>
                      <a:pt x="394282" y="52"/>
                      <a:pt x="402569" y="623"/>
                    </a:cubicBezTo>
                    <a:lnTo>
                      <a:pt x="427334" y="3576"/>
                    </a:lnTo>
                    <a:cubicBezTo>
                      <a:pt x="431525" y="3576"/>
                      <a:pt x="435716" y="4338"/>
                      <a:pt x="439812" y="5100"/>
                    </a:cubicBezTo>
                    <a:lnTo>
                      <a:pt x="452289" y="7862"/>
                    </a:lnTo>
                    <a:cubicBezTo>
                      <a:pt x="460576" y="9767"/>
                      <a:pt x="469053" y="11291"/>
                      <a:pt x="477340" y="13577"/>
                    </a:cubicBezTo>
                    <a:cubicBezTo>
                      <a:pt x="494072" y="18391"/>
                      <a:pt x="510487" y="24245"/>
                      <a:pt x="526489" y="31103"/>
                    </a:cubicBezTo>
                    <a:lnTo>
                      <a:pt x="538681" y="36533"/>
                    </a:lnTo>
                    <a:cubicBezTo>
                      <a:pt x="540681" y="37485"/>
                      <a:pt x="542777" y="38247"/>
                      <a:pt x="544777" y="39295"/>
                    </a:cubicBezTo>
                    <a:lnTo>
                      <a:pt x="550587" y="42533"/>
                    </a:lnTo>
                    <a:lnTo>
                      <a:pt x="574209" y="55868"/>
                    </a:lnTo>
                    <a:cubicBezTo>
                      <a:pt x="581829" y="60726"/>
                      <a:pt x="589164" y="66155"/>
                      <a:pt x="596688" y="71394"/>
                    </a:cubicBezTo>
                    <a:cubicBezTo>
                      <a:pt x="600540" y="73899"/>
                      <a:pt x="604260" y="76601"/>
                      <a:pt x="607833" y="79490"/>
                    </a:cubicBezTo>
                    <a:lnTo>
                      <a:pt x="618405" y="89015"/>
                    </a:lnTo>
                    <a:cubicBezTo>
                      <a:pt x="632722" y="101119"/>
                      <a:pt x="646214" y="114166"/>
                      <a:pt x="658791" y="128068"/>
                    </a:cubicBezTo>
                    <a:cubicBezTo>
                      <a:pt x="664697" y="135434"/>
                      <a:pt x="670602" y="142863"/>
                      <a:pt x="676508" y="150356"/>
                    </a:cubicBezTo>
                    <a:lnTo>
                      <a:pt x="680985" y="155976"/>
                    </a:lnTo>
                    <a:lnTo>
                      <a:pt x="684985" y="161977"/>
                    </a:lnTo>
                    <a:lnTo>
                      <a:pt x="692796" y="174074"/>
                    </a:lnTo>
                    <a:lnTo>
                      <a:pt x="700701" y="186170"/>
                    </a:lnTo>
                    <a:lnTo>
                      <a:pt x="707464" y="199029"/>
                    </a:lnTo>
                    <a:lnTo>
                      <a:pt x="714227" y="212078"/>
                    </a:lnTo>
                    <a:lnTo>
                      <a:pt x="717656" y="218555"/>
                    </a:lnTo>
                    <a:lnTo>
                      <a:pt x="720418" y="225318"/>
                    </a:lnTo>
                    <a:lnTo>
                      <a:pt x="731467" y="252750"/>
                    </a:lnTo>
                    <a:cubicBezTo>
                      <a:pt x="734229" y="262275"/>
                      <a:pt x="737087" y="271800"/>
                      <a:pt x="739849" y="281325"/>
                    </a:cubicBezTo>
                    <a:cubicBezTo>
                      <a:pt x="749750" y="320548"/>
                      <a:pt x="753668" y="361042"/>
                      <a:pt x="751470" y="401435"/>
                    </a:cubicBezTo>
                    <a:cubicBezTo>
                      <a:pt x="748408" y="441526"/>
                      <a:pt x="739321" y="480926"/>
                      <a:pt x="724514" y="518307"/>
                    </a:cubicBezTo>
                    <a:lnTo>
                      <a:pt x="712512" y="545549"/>
                    </a:lnTo>
                    <a:lnTo>
                      <a:pt x="697939" y="571266"/>
                    </a:lnTo>
                    <a:lnTo>
                      <a:pt x="694320" y="577648"/>
                    </a:lnTo>
                    <a:lnTo>
                      <a:pt x="690129" y="583649"/>
                    </a:lnTo>
                    <a:lnTo>
                      <a:pt x="681651" y="595555"/>
                    </a:lnTo>
                    <a:lnTo>
                      <a:pt x="673269" y="607461"/>
                    </a:lnTo>
                    <a:lnTo>
                      <a:pt x="663744" y="618415"/>
                    </a:lnTo>
                    <a:lnTo>
                      <a:pt x="654219" y="629369"/>
                    </a:lnTo>
                    <a:lnTo>
                      <a:pt x="649457" y="634893"/>
                    </a:lnTo>
                    <a:lnTo>
                      <a:pt x="644313" y="639846"/>
                    </a:lnTo>
                    <a:lnTo>
                      <a:pt x="623835" y="659658"/>
                    </a:lnTo>
                    <a:cubicBezTo>
                      <a:pt x="609527" y="671771"/>
                      <a:pt x="594446" y="682939"/>
                      <a:pt x="578686" y="693091"/>
                    </a:cubicBezTo>
                    <a:lnTo>
                      <a:pt x="567066" y="700616"/>
                    </a:lnTo>
                    <a:cubicBezTo>
                      <a:pt x="563255" y="703092"/>
                      <a:pt x="558969" y="704997"/>
                      <a:pt x="554969" y="707188"/>
                    </a:cubicBezTo>
                    <a:cubicBezTo>
                      <a:pt x="546777" y="711284"/>
                      <a:pt x="538776" y="715856"/>
                      <a:pt x="530585" y="719570"/>
                    </a:cubicBezTo>
                    <a:lnTo>
                      <a:pt x="505439" y="729667"/>
                    </a:lnTo>
                    <a:lnTo>
                      <a:pt x="499248" y="732239"/>
                    </a:lnTo>
                    <a:lnTo>
                      <a:pt x="492866" y="734144"/>
                    </a:lnTo>
                    <a:lnTo>
                      <a:pt x="480102" y="737858"/>
                    </a:lnTo>
                    <a:cubicBezTo>
                      <a:pt x="463323" y="742767"/>
                      <a:pt x="446236" y="746554"/>
                      <a:pt x="428953" y="749193"/>
                    </a:cubicBezTo>
                    <a:cubicBezTo>
                      <a:pt x="420380" y="750336"/>
                      <a:pt x="411808" y="750812"/>
                      <a:pt x="403331" y="751574"/>
                    </a:cubicBezTo>
                    <a:lnTo>
                      <a:pt x="390663" y="752717"/>
                    </a:lnTo>
                    <a:cubicBezTo>
                      <a:pt x="386472" y="752717"/>
                      <a:pt x="382185" y="752717"/>
                      <a:pt x="377994" y="752717"/>
                    </a:cubicBezTo>
                    <a:lnTo>
                      <a:pt x="353039" y="752717"/>
                    </a:lnTo>
                    <a:cubicBezTo>
                      <a:pt x="344847" y="752717"/>
                      <a:pt x="336751" y="751003"/>
                      <a:pt x="328655" y="750146"/>
                    </a:cubicBezTo>
                    <a:cubicBezTo>
                      <a:pt x="312602" y="748288"/>
                      <a:pt x="296692" y="745361"/>
                      <a:pt x="281030" y="741383"/>
                    </a:cubicBezTo>
                    <a:cubicBezTo>
                      <a:pt x="273446" y="739595"/>
                      <a:pt x="265972" y="737369"/>
                      <a:pt x="258646" y="734715"/>
                    </a:cubicBezTo>
                    <a:cubicBezTo>
                      <a:pt x="251407" y="732143"/>
                      <a:pt x="243978" y="730143"/>
                      <a:pt x="236929" y="727286"/>
                    </a:cubicBezTo>
                    <a:lnTo>
                      <a:pt x="216260" y="717761"/>
                    </a:lnTo>
                    <a:lnTo>
                      <a:pt x="206163" y="713284"/>
                    </a:lnTo>
                    <a:lnTo>
                      <a:pt x="196638" y="707855"/>
                    </a:lnTo>
                    <a:lnTo>
                      <a:pt x="177588" y="697187"/>
                    </a:lnTo>
                    <a:cubicBezTo>
                      <a:pt x="171302" y="693758"/>
                      <a:pt x="165777" y="689186"/>
                      <a:pt x="159967" y="685376"/>
                    </a:cubicBezTo>
                    <a:cubicBezTo>
                      <a:pt x="154157" y="681566"/>
                      <a:pt x="148537" y="677375"/>
                      <a:pt x="143108" y="673279"/>
                    </a:cubicBezTo>
                    <a:lnTo>
                      <a:pt x="127677" y="660039"/>
                    </a:lnTo>
                    <a:cubicBezTo>
                      <a:pt x="91677" y="628269"/>
                      <a:pt x="62149" y="589847"/>
                      <a:pt x="40714" y="546882"/>
                    </a:cubicBezTo>
                    <a:cubicBezTo>
                      <a:pt x="24060" y="514543"/>
                      <a:pt x="12433" y="479855"/>
                      <a:pt x="6234" y="444012"/>
                    </a:cubicBezTo>
                    <a:cubicBezTo>
                      <a:pt x="4657" y="437096"/>
                      <a:pt x="3449" y="430101"/>
                      <a:pt x="2614" y="423057"/>
                    </a:cubicBezTo>
                    <a:cubicBezTo>
                      <a:pt x="2138" y="416485"/>
                      <a:pt x="1566" y="410294"/>
                      <a:pt x="1090" y="404579"/>
                    </a:cubicBezTo>
                    <a:cubicBezTo>
                      <a:pt x="614" y="398864"/>
                      <a:pt x="138" y="393530"/>
                      <a:pt x="42" y="388767"/>
                    </a:cubicBezTo>
                    <a:cubicBezTo>
                      <a:pt x="-53" y="384005"/>
                      <a:pt x="42" y="379242"/>
                      <a:pt x="42" y="375527"/>
                    </a:cubicBezTo>
                    <a:cubicBezTo>
                      <a:pt x="42" y="367812"/>
                      <a:pt x="42" y="361811"/>
                      <a:pt x="519" y="357716"/>
                    </a:cubicBezTo>
                    <a:cubicBezTo>
                      <a:pt x="995" y="353620"/>
                      <a:pt x="1090" y="351524"/>
                      <a:pt x="1090" y="3515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2" name="任意多边形: 形状 4181">
                <a:extLst>
                  <a:ext uri="{FF2B5EF4-FFF2-40B4-BE49-F238E27FC236}">
                    <a16:creationId xmlns:a16="http://schemas.microsoft.com/office/drawing/2014/main" id="{13376193-A46F-E3EE-4CE0-EDC793A1239C}"/>
                  </a:ext>
                </a:extLst>
              </p:cNvPr>
              <p:cNvSpPr/>
              <p:nvPr/>
            </p:nvSpPr>
            <p:spPr>
              <a:xfrm>
                <a:off x="3985730" y="1761081"/>
                <a:ext cx="174879" cy="223456"/>
              </a:xfrm>
              <a:custGeom>
                <a:avLst/>
                <a:gdLst>
                  <a:gd name="connsiteX0" fmla="*/ 174879 w 174879"/>
                  <a:gd name="connsiteY0" fmla="*/ 221075 h 223456"/>
                  <a:gd name="connsiteX1" fmla="*/ 161639 w 174879"/>
                  <a:gd name="connsiteY1" fmla="*/ 221933 h 223456"/>
                  <a:gd name="connsiteX2" fmla="*/ 125159 w 174879"/>
                  <a:gd name="connsiteY2" fmla="*/ 222695 h 223456"/>
                  <a:gd name="connsiteX3" fmla="*/ 2477 w 174879"/>
                  <a:gd name="connsiteY3" fmla="*/ 223457 h 223456"/>
                  <a:gd name="connsiteX4" fmla="*/ 0 w 174879"/>
                  <a:gd name="connsiteY4" fmla="*/ 223457 h 223456"/>
                  <a:gd name="connsiteX5" fmla="*/ 0 w 174879"/>
                  <a:gd name="connsiteY5" fmla="*/ 196787 h 223456"/>
                  <a:gd name="connsiteX6" fmla="*/ 762 w 174879"/>
                  <a:gd name="connsiteY6" fmla="*/ 57626 h 223456"/>
                  <a:gd name="connsiteX7" fmla="*/ 1524 w 174879"/>
                  <a:gd name="connsiteY7" fmla="*/ 15430 h 223456"/>
                  <a:gd name="connsiteX8" fmla="*/ 2477 w 174879"/>
                  <a:gd name="connsiteY8" fmla="*/ 0 h 223456"/>
                  <a:gd name="connsiteX9" fmla="*/ 3429 w 174879"/>
                  <a:gd name="connsiteY9" fmla="*/ 15430 h 223456"/>
                  <a:gd name="connsiteX10" fmla="*/ 4191 w 174879"/>
                  <a:gd name="connsiteY10" fmla="*/ 57626 h 223456"/>
                  <a:gd name="connsiteX11" fmla="*/ 4858 w 174879"/>
                  <a:gd name="connsiteY11" fmla="*/ 196787 h 223456"/>
                  <a:gd name="connsiteX12" fmla="*/ 4858 w 174879"/>
                  <a:gd name="connsiteY12" fmla="*/ 221075 h 223456"/>
                  <a:gd name="connsiteX13" fmla="*/ 2477 w 174879"/>
                  <a:gd name="connsiteY13" fmla="*/ 218694 h 223456"/>
                  <a:gd name="connsiteX14" fmla="*/ 125159 w 174879"/>
                  <a:gd name="connsiteY14" fmla="*/ 219456 h 223456"/>
                  <a:gd name="connsiteX15" fmla="*/ 161639 w 174879"/>
                  <a:gd name="connsiteY15" fmla="*/ 220218 h 223456"/>
                  <a:gd name="connsiteX16" fmla="*/ 174879 w 174879"/>
                  <a:gd name="connsiteY16" fmla="*/ 221075 h 223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4879" h="223456">
                    <a:moveTo>
                      <a:pt x="174879" y="221075"/>
                    </a:moveTo>
                    <a:cubicBezTo>
                      <a:pt x="170497" y="221721"/>
                      <a:pt x="166069" y="222008"/>
                      <a:pt x="161639" y="221933"/>
                    </a:cubicBezTo>
                    <a:lnTo>
                      <a:pt x="125159" y="222695"/>
                    </a:lnTo>
                    <a:cubicBezTo>
                      <a:pt x="94202" y="222695"/>
                      <a:pt x="51149" y="223457"/>
                      <a:pt x="2477" y="223457"/>
                    </a:cubicBezTo>
                    <a:lnTo>
                      <a:pt x="0" y="223457"/>
                    </a:lnTo>
                    <a:lnTo>
                      <a:pt x="0" y="196787"/>
                    </a:lnTo>
                    <a:cubicBezTo>
                      <a:pt x="0" y="142399"/>
                      <a:pt x="0" y="93250"/>
                      <a:pt x="762" y="57626"/>
                    </a:cubicBezTo>
                    <a:cubicBezTo>
                      <a:pt x="762" y="40481"/>
                      <a:pt x="1334" y="26289"/>
                      <a:pt x="1524" y="15430"/>
                    </a:cubicBezTo>
                    <a:cubicBezTo>
                      <a:pt x="1384" y="10269"/>
                      <a:pt x="1703" y="5105"/>
                      <a:pt x="2477" y="0"/>
                    </a:cubicBezTo>
                    <a:cubicBezTo>
                      <a:pt x="3189" y="5111"/>
                      <a:pt x="3508" y="10270"/>
                      <a:pt x="3429" y="15430"/>
                    </a:cubicBezTo>
                    <a:cubicBezTo>
                      <a:pt x="3429" y="26289"/>
                      <a:pt x="3429" y="40481"/>
                      <a:pt x="4191" y="57626"/>
                    </a:cubicBezTo>
                    <a:cubicBezTo>
                      <a:pt x="4191" y="93250"/>
                      <a:pt x="4858" y="142399"/>
                      <a:pt x="4858" y="196787"/>
                    </a:cubicBezTo>
                    <a:lnTo>
                      <a:pt x="4858" y="221075"/>
                    </a:lnTo>
                    <a:lnTo>
                      <a:pt x="2477" y="218694"/>
                    </a:lnTo>
                    <a:cubicBezTo>
                      <a:pt x="51149" y="218694"/>
                      <a:pt x="94202" y="218694"/>
                      <a:pt x="125159" y="219456"/>
                    </a:cubicBezTo>
                    <a:lnTo>
                      <a:pt x="161639" y="220218"/>
                    </a:lnTo>
                    <a:cubicBezTo>
                      <a:pt x="166068" y="220143"/>
                      <a:pt x="170497" y="220429"/>
                      <a:pt x="174879" y="22107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3" name="任意多边形: 形状 4182">
                <a:extLst>
                  <a:ext uri="{FF2B5EF4-FFF2-40B4-BE49-F238E27FC236}">
                    <a16:creationId xmlns:a16="http://schemas.microsoft.com/office/drawing/2014/main" id="{9584BC17-99ED-5564-3E00-4234F1366C4E}"/>
                  </a:ext>
                </a:extLst>
              </p:cNvPr>
              <p:cNvSpPr/>
              <p:nvPr/>
            </p:nvSpPr>
            <p:spPr>
              <a:xfrm>
                <a:off x="3986583" y="1657163"/>
                <a:ext cx="5445" cy="62960"/>
              </a:xfrm>
              <a:custGeom>
                <a:avLst/>
                <a:gdLst>
                  <a:gd name="connsiteX0" fmla="*/ 2766 w 5445"/>
                  <a:gd name="connsiteY0" fmla="*/ 0 h 62960"/>
                  <a:gd name="connsiteX1" fmla="*/ 5147 w 5445"/>
                  <a:gd name="connsiteY1" fmla="*/ 31432 h 62960"/>
                  <a:gd name="connsiteX2" fmla="*/ 2766 w 5445"/>
                  <a:gd name="connsiteY2" fmla="*/ 62960 h 62960"/>
                  <a:gd name="connsiteX3" fmla="*/ 290 w 5445"/>
                  <a:gd name="connsiteY3" fmla="*/ 31432 h 62960"/>
                  <a:gd name="connsiteX4" fmla="*/ 2766 w 5445"/>
                  <a:gd name="connsiteY4" fmla="*/ 0 h 62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5" h="62960">
                    <a:moveTo>
                      <a:pt x="2766" y="0"/>
                    </a:moveTo>
                    <a:cubicBezTo>
                      <a:pt x="5140" y="10297"/>
                      <a:pt x="5943" y="20895"/>
                      <a:pt x="5147" y="31432"/>
                    </a:cubicBezTo>
                    <a:cubicBezTo>
                      <a:pt x="5940" y="42002"/>
                      <a:pt x="5137" y="52630"/>
                      <a:pt x="2766" y="62960"/>
                    </a:cubicBezTo>
                    <a:cubicBezTo>
                      <a:pt x="333" y="52640"/>
                      <a:pt x="-503" y="42007"/>
                      <a:pt x="290" y="31432"/>
                    </a:cubicBezTo>
                    <a:cubicBezTo>
                      <a:pt x="-499" y="20890"/>
                      <a:pt x="336" y="10289"/>
                      <a:pt x="276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4" name="任意多边形: 形状 4183">
                <a:extLst>
                  <a:ext uri="{FF2B5EF4-FFF2-40B4-BE49-F238E27FC236}">
                    <a16:creationId xmlns:a16="http://schemas.microsoft.com/office/drawing/2014/main" id="{BD3AAD4E-73B5-D88D-4538-BA39D8805BDE}"/>
                  </a:ext>
                </a:extLst>
              </p:cNvPr>
              <p:cNvSpPr/>
              <p:nvPr/>
            </p:nvSpPr>
            <p:spPr>
              <a:xfrm>
                <a:off x="4116318" y="1707741"/>
                <a:ext cx="43910" cy="43910"/>
              </a:xfrm>
              <a:custGeom>
                <a:avLst/>
                <a:gdLst>
                  <a:gd name="connsiteX0" fmla="*/ 43910 w 43910"/>
                  <a:gd name="connsiteY0" fmla="*/ 0 h 43910"/>
                  <a:gd name="connsiteX1" fmla="*/ 23717 w 43910"/>
                  <a:gd name="connsiteY1" fmla="*/ 23717 h 43910"/>
                  <a:gd name="connsiteX2" fmla="*/ 0 w 43910"/>
                  <a:gd name="connsiteY2" fmla="*/ 43910 h 43910"/>
                  <a:gd name="connsiteX3" fmla="*/ 20288 w 43910"/>
                  <a:gd name="connsiteY3" fmla="*/ 20193 h 43910"/>
                  <a:gd name="connsiteX4" fmla="*/ 43910 w 43910"/>
                  <a:gd name="connsiteY4" fmla="*/ 0 h 43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910" h="43910">
                    <a:moveTo>
                      <a:pt x="43910" y="0"/>
                    </a:moveTo>
                    <a:cubicBezTo>
                      <a:pt x="38429" y="8890"/>
                      <a:pt x="31619" y="16889"/>
                      <a:pt x="23717" y="23717"/>
                    </a:cubicBezTo>
                    <a:cubicBezTo>
                      <a:pt x="16889" y="31619"/>
                      <a:pt x="8890" y="38429"/>
                      <a:pt x="0" y="43910"/>
                    </a:cubicBezTo>
                    <a:cubicBezTo>
                      <a:pt x="5498" y="35004"/>
                      <a:pt x="12341" y="27004"/>
                      <a:pt x="20288" y="20193"/>
                    </a:cubicBezTo>
                    <a:cubicBezTo>
                      <a:pt x="27071" y="12281"/>
                      <a:pt x="35039" y="5469"/>
                      <a:pt x="4391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5" name="任意多边形: 形状 4184">
                <a:extLst>
                  <a:ext uri="{FF2B5EF4-FFF2-40B4-BE49-F238E27FC236}">
                    <a16:creationId xmlns:a16="http://schemas.microsoft.com/office/drawing/2014/main" id="{BE9C8D08-7743-8A6A-9671-64C74F8C0D3D}"/>
                  </a:ext>
                </a:extLst>
              </p:cNvPr>
              <p:cNvSpPr/>
              <p:nvPr/>
            </p:nvSpPr>
            <p:spPr>
              <a:xfrm>
                <a:off x="4207091" y="1816897"/>
                <a:ext cx="53054" cy="32765"/>
              </a:xfrm>
              <a:custGeom>
                <a:avLst/>
                <a:gdLst>
                  <a:gd name="connsiteX0" fmla="*/ 53054 w 53054"/>
                  <a:gd name="connsiteY0" fmla="*/ 0 h 32765"/>
                  <a:gd name="connsiteX1" fmla="*/ 27622 w 53054"/>
                  <a:gd name="connsiteY1" fmla="*/ 17240 h 32765"/>
                  <a:gd name="connsiteX2" fmla="*/ 0 w 53054"/>
                  <a:gd name="connsiteY2" fmla="*/ 32766 h 32765"/>
                  <a:gd name="connsiteX3" fmla="*/ 53054 w 53054"/>
                  <a:gd name="connsiteY3" fmla="*/ 476 h 32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054" h="32765">
                    <a:moveTo>
                      <a:pt x="53054" y="0"/>
                    </a:moveTo>
                    <a:cubicBezTo>
                      <a:pt x="45310" y="6760"/>
                      <a:pt x="36770" y="12550"/>
                      <a:pt x="27622" y="17240"/>
                    </a:cubicBezTo>
                    <a:cubicBezTo>
                      <a:pt x="19065" y="23495"/>
                      <a:pt x="9792" y="28707"/>
                      <a:pt x="0" y="32766"/>
                    </a:cubicBezTo>
                    <a:cubicBezTo>
                      <a:pt x="15051" y="18174"/>
                      <a:pt x="33179" y="7141"/>
                      <a:pt x="53054" y="4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6" name="任意多边形: 形状 4185">
                <a:extLst>
                  <a:ext uri="{FF2B5EF4-FFF2-40B4-BE49-F238E27FC236}">
                    <a16:creationId xmlns:a16="http://schemas.microsoft.com/office/drawing/2014/main" id="{012501B1-C2D3-8845-E3FF-52C96AE39784}"/>
                  </a:ext>
                </a:extLst>
              </p:cNvPr>
              <p:cNvSpPr/>
              <p:nvPr/>
            </p:nvSpPr>
            <p:spPr>
              <a:xfrm>
                <a:off x="4232999" y="1976453"/>
                <a:ext cx="85725" cy="4835"/>
              </a:xfrm>
              <a:custGeom>
                <a:avLst/>
                <a:gdLst>
                  <a:gd name="connsiteX0" fmla="*/ 85725 w 85725"/>
                  <a:gd name="connsiteY0" fmla="*/ 2465 h 4835"/>
                  <a:gd name="connsiteX1" fmla="*/ 0 w 85725"/>
                  <a:gd name="connsiteY1" fmla="*/ 2465 h 4835"/>
                  <a:gd name="connsiteX2" fmla="*/ 85725 w 85725"/>
                  <a:gd name="connsiteY2" fmla="*/ 2465 h 4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5725" h="4835">
                    <a:moveTo>
                      <a:pt x="85725" y="2465"/>
                    </a:moveTo>
                    <a:cubicBezTo>
                      <a:pt x="57237" y="5626"/>
                      <a:pt x="28488" y="5626"/>
                      <a:pt x="0" y="2465"/>
                    </a:cubicBezTo>
                    <a:cubicBezTo>
                      <a:pt x="28481" y="-822"/>
                      <a:pt x="57244" y="-822"/>
                      <a:pt x="85725" y="246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7" name="任意多边形: 形状 4186">
                <a:extLst>
                  <a:ext uri="{FF2B5EF4-FFF2-40B4-BE49-F238E27FC236}">
                    <a16:creationId xmlns:a16="http://schemas.microsoft.com/office/drawing/2014/main" id="{6BF62AB0-09EF-E1FD-BC6B-71970C3AED5A}"/>
                  </a:ext>
                </a:extLst>
              </p:cNvPr>
              <p:cNvSpPr/>
              <p:nvPr/>
            </p:nvSpPr>
            <p:spPr>
              <a:xfrm>
                <a:off x="3641782" y="1971010"/>
                <a:ext cx="81153" cy="4859"/>
              </a:xfrm>
              <a:custGeom>
                <a:avLst/>
                <a:gdLst>
                  <a:gd name="connsiteX0" fmla="*/ 81153 w 81153"/>
                  <a:gd name="connsiteY0" fmla="*/ 2479 h 4859"/>
                  <a:gd name="connsiteX1" fmla="*/ 0 w 81153"/>
                  <a:gd name="connsiteY1" fmla="*/ 2479 h 4859"/>
                  <a:gd name="connsiteX2" fmla="*/ 81153 w 81153"/>
                  <a:gd name="connsiteY2" fmla="*/ 2479 h 4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153" h="4859">
                    <a:moveTo>
                      <a:pt x="81153" y="2479"/>
                    </a:moveTo>
                    <a:cubicBezTo>
                      <a:pt x="54195" y="5654"/>
                      <a:pt x="26958" y="5654"/>
                      <a:pt x="0" y="2479"/>
                    </a:cubicBezTo>
                    <a:cubicBezTo>
                      <a:pt x="26950" y="-826"/>
                      <a:pt x="54203" y="-826"/>
                      <a:pt x="81153" y="247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8" name="任意多边形: 形状 4187">
                <a:extLst>
                  <a:ext uri="{FF2B5EF4-FFF2-40B4-BE49-F238E27FC236}">
                    <a16:creationId xmlns:a16="http://schemas.microsoft.com/office/drawing/2014/main" id="{9B31B8ED-D5CE-07C2-2DC8-EC4F8852C03D}"/>
                  </a:ext>
                </a:extLst>
              </p:cNvPr>
              <p:cNvSpPr/>
              <p:nvPr/>
            </p:nvSpPr>
            <p:spPr>
              <a:xfrm>
                <a:off x="3700742" y="2093789"/>
                <a:ext cx="64293" cy="51815"/>
              </a:xfrm>
              <a:custGeom>
                <a:avLst/>
                <a:gdLst>
                  <a:gd name="connsiteX0" fmla="*/ 64294 w 64293"/>
                  <a:gd name="connsiteY0" fmla="*/ 0 h 51815"/>
                  <a:gd name="connsiteX1" fmla="*/ 33623 w 64293"/>
                  <a:gd name="connsiteY1" fmla="*/ 27813 h 51815"/>
                  <a:gd name="connsiteX2" fmla="*/ 0 w 64293"/>
                  <a:gd name="connsiteY2" fmla="*/ 51816 h 51815"/>
                  <a:gd name="connsiteX3" fmla="*/ 30575 w 64293"/>
                  <a:gd name="connsiteY3" fmla="*/ 24003 h 51815"/>
                  <a:gd name="connsiteX4" fmla="*/ 64294 w 64293"/>
                  <a:gd name="connsiteY4" fmla="*/ 0 h 51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293" h="51815">
                    <a:moveTo>
                      <a:pt x="64294" y="0"/>
                    </a:moveTo>
                    <a:cubicBezTo>
                      <a:pt x="55212" y="10457"/>
                      <a:pt x="44915" y="19793"/>
                      <a:pt x="33623" y="27813"/>
                    </a:cubicBezTo>
                    <a:cubicBezTo>
                      <a:pt x="23414" y="37128"/>
                      <a:pt x="12126" y="45186"/>
                      <a:pt x="0" y="51816"/>
                    </a:cubicBezTo>
                    <a:cubicBezTo>
                      <a:pt x="9062" y="41375"/>
                      <a:pt x="19325" y="32039"/>
                      <a:pt x="30575" y="24003"/>
                    </a:cubicBezTo>
                    <a:cubicBezTo>
                      <a:pt x="40849" y="14725"/>
                      <a:pt x="52164" y="6670"/>
                      <a:pt x="64294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9" name="任意多边形: 形状 4188">
                <a:extLst>
                  <a:ext uri="{FF2B5EF4-FFF2-40B4-BE49-F238E27FC236}">
                    <a16:creationId xmlns:a16="http://schemas.microsoft.com/office/drawing/2014/main" id="{1AD0F506-0687-9F91-12C6-E3AB522B9FBA}"/>
                  </a:ext>
                </a:extLst>
              </p:cNvPr>
              <p:cNvSpPr/>
              <p:nvPr/>
            </p:nvSpPr>
            <p:spPr>
              <a:xfrm>
                <a:off x="3825996" y="2187039"/>
                <a:ext cx="43053" cy="71628"/>
              </a:xfrm>
              <a:custGeom>
                <a:avLst/>
                <a:gdLst>
                  <a:gd name="connsiteX0" fmla="*/ 43053 w 43053"/>
                  <a:gd name="connsiteY0" fmla="*/ 0 h 71628"/>
                  <a:gd name="connsiteX1" fmla="*/ 22193 w 43053"/>
                  <a:gd name="connsiteY1" fmla="*/ 36195 h 71628"/>
                  <a:gd name="connsiteX2" fmla="*/ 0 w 43053"/>
                  <a:gd name="connsiteY2" fmla="*/ 71628 h 71628"/>
                  <a:gd name="connsiteX3" fmla="*/ 18002 w 43053"/>
                  <a:gd name="connsiteY3" fmla="*/ 33528 h 71628"/>
                  <a:gd name="connsiteX4" fmla="*/ 43053 w 43053"/>
                  <a:gd name="connsiteY4" fmla="*/ 0 h 71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053" h="71628">
                    <a:moveTo>
                      <a:pt x="43053" y="0"/>
                    </a:moveTo>
                    <a:cubicBezTo>
                      <a:pt x="37050" y="12588"/>
                      <a:pt x="30076" y="24690"/>
                      <a:pt x="22193" y="36195"/>
                    </a:cubicBezTo>
                    <a:cubicBezTo>
                      <a:pt x="15686" y="48541"/>
                      <a:pt x="8268" y="60385"/>
                      <a:pt x="0" y="71628"/>
                    </a:cubicBezTo>
                    <a:cubicBezTo>
                      <a:pt x="3999" y="58075"/>
                      <a:pt x="10072" y="45223"/>
                      <a:pt x="18002" y="33528"/>
                    </a:cubicBezTo>
                    <a:cubicBezTo>
                      <a:pt x="24576" y="21128"/>
                      <a:pt x="33026" y="9819"/>
                      <a:pt x="43053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0" name="任意多边形: 形状 4189">
                <a:extLst>
                  <a:ext uri="{FF2B5EF4-FFF2-40B4-BE49-F238E27FC236}">
                    <a16:creationId xmlns:a16="http://schemas.microsoft.com/office/drawing/2014/main" id="{66A18D59-3729-8873-DF7F-CA22A56B4D28}"/>
                  </a:ext>
                </a:extLst>
              </p:cNvPr>
              <p:cNvSpPr/>
              <p:nvPr/>
            </p:nvSpPr>
            <p:spPr>
              <a:xfrm>
                <a:off x="3986579" y="2221424"/>
                <a:ext cx="5454" cy="85915"/>
              </a:xfrm>
              <a:custGeom>
                <a:avLst/>
                <a:gdLst>
                  <a:gd name="connsiteX0" fmla="*/ 2771 w 5454"/>
                  <a:gd name="connsiteY0" fmla="*/ 85916 h 85915"/>
                  <a:gd name="connsiteX1" fmla="*/ 294 w 5454"/>
                  <a:gd name="connsiteY1" fmla="*/ 42958 h 85915"/>
                  <a:gd name="connsiteX2" fmla="*/ 2771 w 5454"/>
                  <a:gd name="connsiteY2" fmla="*/ 0 h 85915"/>
                  <a:gd name="connsiteX3" fmla="*/ 5152 w 5454"/>
                  <a:gd name="connsiteY3" fmla="*/ 42958 h 85915"/>
                  <a:gd name="connsiteX4" fmla="*/ 2771 w 5454"/>
                  <a:gd name="connsiteY4" fmla="*/ 85916 h 85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54" h="85915">
                    <a:moveTo>
                      <a:pt x="2771" y="85916"/>
                    </a:moveTo>
                    <a:cubicBezTo>
                      <a:pt x="326" y="71736"/>
                      <a:pt x="-505" y="57325"/>
                      <a:pt x="294" y="42958"/>
                    </a:cubicBezTo>
                    <a:cubicBezTo>
                      <a:pt x="-505" y="28591"/>
                      <a:pt x="326" y="14180"/>
                      <a:pt x="2771" y="0"/>
                    </a:cubicBezTo>
                    <a:cubicBezTo>
                      <a:pt x="5151" y="14187"/>
                      <a:pt x="5949" y="28594"/>
                      <a:pt x="5152" y="42958"/>
                    </a:cubicBezTo>
                    <a:cubicBezTo>
                      <a:pt x="5955" y="57321"/>
                      <a:pt x="5156" y="71729"/>
                      <a:pt x="2771" y="859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1" name="任意多边形: 形状 4190">
                <a:extLst>
                  <a:ext uri="{FF2B5EF4-FFF2-40B4-BE49-F238E27FC236}">
                    <a16:creationId xmlns:a16="http://schemas.microsoft.com/office/drawing/2014/main" id="{35D9CFC0-A3A2-B5DE-32C0-899433F4841D}"/>
                  </a:ext>
                </a:extLst>
              </p:cNvPr>
              <p:cNvSpPr/>
              <p:nvPr/>
            </p:nvSpPr>
            <p:spPr>
              <a:xfrm>
                <a:off x="4110889" y="2194088"/>
                <a:ext cx="63626" cy="55625"/>
              </a:xfrm>
              <a:custGeom>
                <a:avLst/>
                <a:gdLst>
                  <a:gd name="connsiteX0" fmla="*/ 63627 w 63626"/>
                  <a:gd name="connsiteY0" fmla="*/ 55626 h 55625"/>
                  <a:gd name="connsiteX1" fmla="*/ 28575 w 63626"/>
                  <a:gd name="connsiteY1" fmla="*/ 31813 h 55625"/>
                  <a:gd name="connsiteX2" fmla="*/ 0 w 63626"/>
                  <a:gd name="connsiteY2" fmla="*/ 0 h 55625"/>
                  <a:gd name="connsiteX3" fmla="*/ 32099 w 63626"/>
                  <a:gd name="connsiteY3" fmla="*/ 28575 h 55625"/>
                  <a:gd name="connsiteX4" fmla="*/ 63627 w 63626"/>
                  <a:gd name="connsiteY4" fmla="*/ 55626 h 55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626" h="55625">
                    <a:moveTo>
                      <a:pt x="63627" y="55626"/>
                    </a:moveTo>
                    <a:cubicBezTo>
                      <a:pt x="50681" y="49727"/>
                      <a:pt x="38829" y="41676"/>
                      <a:pt x="28575" y="31813"/>
                    </a:cubicBezTo>
                    <a:cubicBezTo>
                      <a:pt x="17322" y="22898"/>
                      <a:pt x="7661" y="12141"/>
                      <a:pt x="0" y="0"/>
                    </a:cubicBezTo>
                    <a:cubicBezTo>
                      <a:pt x="11209" y="8937"/>
                      <a:pt x="21925" y="18476"/>
                      <a:pt x="32099" y="28575"/>
                    </a:cubicBezTo>
                    <a:cubicBezTo>
                      <a:pt x="43087" y="37018"/>
                      <a:pt x="53612" y="46048"/>
                      <a:pt x="63627" y="5562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2" name="任意多边形: 形状 4191">
                <a:extLst>
                  <a:ext uri="{FF2B5EF4-FFF2-40B4-BE49-F238E27FC236}">
                    <a16:creationId xmlns:a16="http://schemas.microsoft.com/office/drawing/2014/main" id="{CF402315-D719-FE7E-363B-0321DAE70189}"/>
                  </a:ext>
                </a:extLst>
              </p:cNvPr>
              <p:cNvSpPr/>
              <p:nvPr/>
            </p:nvSpPr>
            <p:spPr>
              <a:xfrm>
                <a:off x="4207948" y="2102933"/>
                <a:ext cx="53530" cy="53625"/>
              </a:xfrm>
              <a:custGeom>
                <a:avLst/>
                <a:gdLst>
                  <a:gd name="connsiteX0" fmla="*/ 53530 w 53530"/>
                  <a:gd name="connsiteY0" fmla="*/ 53626 h 53625"/>
                  <a:gd name="connsiteX1" fmla="*/ 24955 w 53530"/>
                  <a:gd name="connsiteY1" fmla="*/ 28575 h 53625"/>
                  <a:gd name="connsiteX2" fmla="*/ 0 w 53530"/>
                  <a:gd name="connsiteY2" fmla="*/ 0 h 53625"/>
                  <a:gd name="connsiteX3" fmla="*/ 28575 w 53530"/>
                  <a:gd name="connsiteY3" fmla="*/ 25051 h 53625"/>
                  <a:gd name="connsiteX4" fmla="*/ 53530 w 53530"/>
                  <a:gd name="connsiteY4" fmla="*/ 53626 h 53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530" h="53625">
                    <a:moveTo>
                      <a:pt x="53530" y="53626"/>
                    </a:moveTo>
                    <a:cubicBezTo>
                      <a:pt x="42979" y="46525"/>
                      <a:pt x="33376" y="38106"/>
                      <a:pt x="24955" y="28575"/>
                    </a:cubicBezTo>
                    <a:cubicBezTo>
                      <a:pt x="15437" y="20169"/>
                      <a:pt x="7048" y="10564"/>
                      <a:pt x="0" y="0"/>
                    </a:cubicBezTo>
                    <a:cubicBezTo>
                      <a:pt x="10521" y="7140"/>
                      <a:pt x="20119" y="15554"/>
                      <a:pt x="28575" y="25051"/>
                    </a:cubicBezTo>
                    <a:cubicBezTo>
                      <a:pt x="38073" y="33478"/>
                      <a:pt x="46459" y="43080"/>
                      <a:pt x="53530" y="5362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3" name="任意多边形: 形状 4192">
                <a:extLst>
                  <a:ext uri="{FF2B5EF4-FFF2-40B4-BE49-F238E27FC236}">
                    <a16:creationId xmlns:a16="http://schemas.microsoft.com/office/drawing/2014/main" id="{A52C9F9D-5C93-3058-3B0E-67BE9A99FE1E}"/>
                  </a:ext>
                </a:extLst>
              </p:cNvPr>
              <p:cNvSpPr/>
              <p:nvPr/>
            </p:nvSpPr>
            <p:spPr>
              <a:xfrm>
                <a:off x="3714363" y="1810897"/>
                <a:ext cx="46767" cy="46767"/>
              </a:xfrm>
              <a:custGeom>
                <a:avLst/>
                <a:gdLst>
                  <a:gd name="connsiteX0" fmla="*/ 46768 w 46767"/>
                  <a:gd name="connsiteY0" fmla="*/ 46768 h 46767"/>
                  <a:gd name="connsiteX1" fmla="*/ 21622 w 46767"/>
                  <a:gd name="connsiteY1" fmla="*/ 25051 h 46767"/>
                  <a:gd name="connsiteX2" fmla="*/ 0 w 46767"/>
                  <a:gd name="connsiteY2" fmla="*/ 0 h 46767"/>
                  <a:gd name="connsiteX3" fmla="*/ 25051 w 46767"/>
                  <a:gd name="connsiteY3" fmla="*/ 21622 h 46767"/>
                  <a:gd name="connsiteX4" fmla="*/ 46768 w 46767"/>
                  <a:gd name="connsiteY4" fmla="*/ 46768 h 4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767" h="46767">
                    <a:moveTo>
                      <a:pt x="46768" y="46768"/>
                    </a:moveTo>
                    <a:cubicBezTo>
                      <a:pt x="37378" y="40786"/>
                      <a:pt x="28907" y="33470"/>
                      <a:pt x="21622" y="25051"/>
                    </a:cubicBezTo>
                    <a:cubicBezTo>
                      <a:pt x="13238" y="17794"/>
                      <a:pt x="5954" y="9355"/>
                      <a:pt x="0" y="0"/>
                    </a:cubicBezTo>
                    <a:cubicBezTo>
                      <a:pt x="9355" y="5954"/>
                      <a:pt x="17794" y="13237"/>
                      <a:pt x="25051" y="21622"/>
                    </a:cubicBezTo>
                    <a:cubicBezTo>
                      <a:pt x="33470" y="28907"/>
                      <a:pt x="40786" y="37378"/>
                      <a:pt x="46768" y="4676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4" name="任意多边形: 形状 4193">
                <a:extLst>
                  <a:ext uri="{FF2B5EF4-FFF2-40B4-BE49-F238E27FC236}">
                    <a16:creationId xmlns:a16="http://schemas.microsoft.com/office/drawing/2014/main" id="{AA04ED83-D2EC-3AE7-1579-A32933AF7FFE}"/>
                  </a:ext>
                </a:extLst>
              </p:cNvPr>
              <p:cNvSpPr/>
              <p:nvPr/>
            </p:nvSpPr>
            <p:spPr>
              <a:xfrm>
                <a:off x="3822948" y="1698883"/>
                <a:ext cx="45434" cy="46005"/>
              </a:xfrm>
              <a:custGeom>
                <a:avLst/>
                <a:gdLst>
                  <a:gd name="connsiteX0" fmla="*/ 45434 w 45434"/>
                  <a:gd name="connsiteY0" fmla="*/ 46006 h 46005"/>
                  <a:gd name="connsiteX1" fmla="*/ 21241 w 45434"/>
                  <a:gd name="connsiteY1" fmla="*/ 24575 h 46005"/>
                  <a:gd name="connsiteX2" fmla="*/ 0 w 45434"/>
                  <a:gd name="connsiteY2" fmla="*/ 0 h 46005"/>
                  <a:gd name="connsiteX3" fmla="*/ 24670 w 45434"/>
                  <a:gd name="connsiteY3" fmla="*/ 21146 h 46005"/>
                  <a:gd name="connsiteX4" fmla="*/ 45434 w 45434"/>
                  <a:gd name="connsiteY4" fmla="*/ 46006 h 4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434" h="46005">
                    <a:moveTo>
                      <a:pt x="45434" y="46006"/>
                    </a:moveTo>
                    <a:cubicBezTo>
                      <a:pt x="36345" y="40110"/>
                      <a:pt x="28190" y="32886"/>
                      <a:pt x="21241" y="24575"/>
                    </a:cubicBezTo>
                    <a:cubicBezTo>
                      <a:pt x="12972" y="17490"/>
                      <a:pt x="5813" y="9207"/>
                      <a:pt x="0" y="0"/>
                    </a:cubicBezTo>
                    <a:cubicBezTo>
                      <a:pt x="9211" y="5807"/>
                      <a:pt x="17523" y="12931"/>
                      <a:pt x="24670" y="21146"/>
                    </a:cubicBezTo>
                    <a:cubicBezTo>
                      <a:pt x="32766" y="28376"/>
                      <a:pt x="39762" y="36751"/>
                      <a:pt x="45434" y="4600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5" name="任意多边形: 形状 4194">
                <a:extLst>
                  <a:ext uri="{FF2B5EF4-FFF2-40B4-BE49-F238E27FC236}">
                    <a16:creationId xmlns:a16="http://schemas.microsoft.com/office/drawing/2014/main" id="{562A3564-2307-05CA-5B78-D7CA888D4606}"/>
                  </a:ext>
                </a:extLst>
              </p:cNvPr>
              <p:cNvSpPr/>
              <p:nvPr/>
            </p:nvSpPr>
            <p:spPr>
              <a:xfrm>
                <a:off x="3612540" y="1602680"/>
                <a:ext cx="395001" cy="745807"/>
              </a:xfrm>
              <a:custGeom>
                <a:avLst/>
                <a:gdLst>
                  <a:gd name="connsiteX0" fmla="*/ 44291 w 395001"/>
                  <a:gd name="connsiteY0" fmla="*/ 372904 h 745807"/>
                  <a:gd name="connsiteX1" fmla="*/ 395002 w 395001"/>
                  <a:gd name="connsiteY1" fmla="*/ 762 h 745807"/>
                  <a:gd name="connsiteX2" fmla="*/ 372904 w 395001"/>
                  <a:gd name="connsiteY2" fmla="*/ 0 h 745807"/>
                  <a:gd name="connsiteX3" fmla="*/ 0 w 395001"/>
                  <a:gd name="connsiteY3" fmla="*/ 372904 h 745807"/>
                  <a:gd name="connsiteX4" fmla="*/ 372904 w 395001"/>
                  <a:gd name="connsiteY4" fmla="*/ 745808 h 745807"/>
                  <a:gd name="connsiteX5" fmla="*/ 395002 w 395001"/>
                  <a:gd name="connsiteY5" fmla="*/ 745141 h 745807"/>
                  <a:gd name="connsiteX6" fmla="*/ 44291 w 395001"/>
                  <a:gd name="connsiteY6" fmla="*/ 372904 h 745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5001" h="745807">
                    <a:moveTo>
                      <a:pt x="44291" y="372904"/>
                    </a:moveTo>
                    <a:cubicBezTo>
                      <a:pt x="44297" y="175594"/>
                      <a:pt x="198039" y="12457"/>
                      <a:pt x="395002" y="762"/>
                    </a:cubicBezTo>
                    <a:cubicBezTo>
                      <a:pt x="387668" y="762"/>
                      <a:pt x="380333" y="0"/>
                      <a:pt x="372904" y="0"/>
                    </a:cubicBezTo>
                    <a:cubicBezTo>
                      <a:pt x="166955" y="0"/>
                      <a:pt x="0" y="166955"/>
                      <a:pt x="0" y="372904"/>
                    </a:cubicBezTo>
                    <a:cubicBezTo>
                      <a:pt x="0" y="578853"/>
                      <a:pt x="166955" y="745808"/>
                      <a:pt x="372904" y="745808"/>
                    </a:cubicBezTo>
                    <a:cubicBezTo>
                      <a:pt x="380333" y="745808"/>
                      <a:pt x="387668" y="745808"/>
                      <a:pt x="395002" y="745141"/>
                    </a:cubicBezTo>
                    <a:cubicBezTo>
                      <a:pt x="198046" y="733351"/>
                      <a:pt x="44342" y="570212"/>
                      <a:pt x="44291" y="372904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96" name="图形 2">
              <a:extLst>
                <a:ext uri="{FF2B5EF4-FFF2-40B4-BE49-F238E27FC236}">
                  <a16:creationId xmlns:a16="http://schemas.microsoft.com/office/drawing/2014/main" id="{A0EA392E-4938-341B-8F75-CC7CA0DE8B2A}"/>
                </a:ext>
              </a:extLst>
            </p:cNvPr>
            <p:cNvGrpSpPr/>
            <p:nvPr/>
          </p:nvGrpSpPr>
          <p:grpSpPr>
            <a:xfrm>
              <a:off x="2875210" y="5160744"/>
              <a:ext cx="1374171" cy="521398"/>
              <a:chOff x="2875210" y="5160744"/>
              <a:chExt cx="1374171" cy="521398"/>
            </a:xfrm>
          </p:grpSpPr>
          <p:sp>
            <p:nvSpPr>
              <p:cNvPr id="4197" name="任意多边形: 形状 4196">
                <a:extLst>
                  <a:ext uri="{FF2B5EF4-FFF2-40B4-BE49-F238E27FC236}">
                    <a16:creationId xmlns:a16="http://schemas.microsoft.com/office/drawing/2014/main" id="{361F1BA6-CC86-EE44-876A-7B1733C2D115}"/>
                  </a:ext>
                </a:extLst>
              </p:cNvPr>
              <p:cNvSpPr/>
              <p:nvPr/>
            </p:nvSpPr>
            <p:spPr>
              <a:xfrm>
                <a:off x="2952648" y="5300380"/>
                <a:ext cx="1179671" cy="381761"/>
              </a:xfrm>
              <a:custGeom>
                <a:avLst/>
                <a:gdLst>
                  <a:gd name="connsiteX0" fmla="*/ 706088 w 1179671"/>
                  <a:gd name="connsiteY0" fmla="*/ 8668 h 381761"/>
                  <a:gd name="connsiteX1" fmla="*/ 0 w 1179671"/>
                  <a:gd name="connsiteY1" fmla="*/ 0 h 381761"/>
                  <a:gd name="connsiteX2" fmla="*/ 336328 w 1179671"/>
                  <a:gd name="connsiteY2" fmla="*/ 381762 h 381761"/>
                  <a:gd name="connsiteX3" fmla="*/ 1179671 w 1179671"/>
                  <a:gd name="connsiteY3" fmla="*/ 381762 h 381761"/>
                  <a:gd name="connsiteX4" fmla="*/ 706088 w 1179671"/>
                  <a:gd name="connsiteY4" fmla="*/ 8668 h 381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9671" h="381761">
                    <a:moveTo>
                      <a:pt x="706088" y="8668"/>
                    </a:moveTo>
                    <a:lnTo>
                      <a:pt x="0" y="0"/>
                    </a:lnTo>
                    <a:lnTo>
                      <a:pt x="336328" y="381762"/>
                    </a:lnTo>
                    <a:lnTo>
                      <a:pt x="1179671" y="381762"/>
                    </a:lnTo>
                    <a:lnTo>
                      <a:pt x="706088" y="8668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8" name="任意多边形: 形状 4197">
                <a:extLst>
                  <a:ext uri="{FF2B5EF4-FFF2-40B4-BE49-F238E27FC236}">
                    <a16:creationId xmlns:a16="http://schemas.microsoft.com/office/drawing/2014/main" id="{FE14B630-B159-449D-BCF9-E574D4F62A33}"/>
                  </a:ext>
                </a:extLst>
              </p:cNvPr>
              <p:cNvSpPr/>
              <p:nvPr/>
            </p:nvSpPr>
            <p:spPr>
              <a:xfrm>
                <a:off x="3069711" y="5262471"/>
                <a:ext cx="1179671" cy="381762"/>
              </a:xfrm>
              <a:custGeom>
                <a:avLst/>
                <a:gdLst>
                  <a:gd name="connsiteX0" fmla="*/ 705993 w 1179671"/>
                  <a:gd name="connsiteY0" fmla="*/ 8763 h 381762"/>
                  <a:gd name="connsiteX1" fmla="*/ 0 w 1179671"/>
                  <a:gd name="connsiteY1" fmla="*/ 0 h 381762"/>
                  <a:gd name="connsiteX2" fmla="*/ 336233 w 1179671"/>
                  <a:gd name="connsiteY2" fmla="*/ 381762 h 381762"/>
                  <a:gd name="connsiteX3" fmla="*/ 1179671 w 1179671"/>
                  <a:gd name="connsiteY3" fmla="*/ 381762 h 381762"/>
                  <a:gd name="connsiteX4" fmla="*/ 705993 w 1179671"/>
                  <a:gd name="connsiteY4" fmla="*/ 8763 h 381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9671" h="381762">
                    <a:moveTo>
                      <a:pt x="705993" y="8763"/>
                    </a:moveTo>
                    <a:lnTo>
                      <a:pt x="0" y="0"/>
                    </a:lnTo>
                    <a:lnTo>
                      <a:pt x="336233" y="381762"/>
                    </a:lnTo>
                    <a:lnTo>
                      <a:pt x="1179671" y="381762"/>
                    </a:lnTo>
                    <a:lnTo>
                      <a:pt x="705993" y="8763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9" name="任意多边形: 形状 4198">
                <a:extLst>
                  <a:ext uri="{FF2B5EF4-FFF2-40B4-BE49-F238E27FC236}">
                    <a16:creationId xmlns:a16="http://schemas.microsoft.com/office/drawing/2014/main" id="{71897C95-5925-DB82-5CC5-893917C3C85B}"/>
                  </a:ext>
                </a:extLst>
              </p:cNvPr>
              <p:cNvSpPr/>
              <p:nvPr/>
            </p:nvSpPr>
            <p:spPr>
              <a:xfrm>
                <a:off x="2875210" y="5195034"/>
                <a:ext cx="1179671" cy="381761"/>
              </a:xfrm>
              <a:custGeom>
                <a:avLst/>
                <a:gdLst>
                  <a:gd name="connsiteX0" fmla="*/ 705993 w 1179671"/>
                  <a:gd name="connsiteY0" fmla="*/ 8668 h 381761"/>
                  <a:gd name="connsiteX1" fmla="*/ 0 w 1179671"/>
                  <a:gd name="connsiteY1" fmla="*/ 0 h 381761"/>
                  <a:gd name="connsiteX2" fmla="*/ 336233 w 1179671"/>
                  <a:gd name="connsiteY2" fmla="*/ 381762 h 381761"/>
                  <a:gd name="connsiteX3" fmla="*/ 1179671 w 1179671"/>
                  <a:gd name="connsiteY3" fmla="*/ 381762 h 381761"/>
                  <a:gd name="connsiteX4" fmla="*/ 705993 w 1179671"/>
                  <a:gd name="connsiteY4" fmla="*/ 8668 h 381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9671" h="381761">
                    <a:moveTo>
                      <a:pt x="705993" y="8668"/>
                    </a:moveTo>
                    <a:lnTo>
                      <a:pt x="0" y="0"/>
                    </a:lnTo>
                    <a:lnTo>
                      <a:pt x="336233" y="381762"/>
                    </a:lnTo>
                    <a:lnTo>
                      <a:pt x="1179671" y="381762"/>
                    </a:lnTo>
                    <a:lnTo>
                      <a:pt x="705993" y="8668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0" name="任意多边形: 形状 4199">
                <a:extLst>
                  <a:ext uri="{FF2B5EF4-FFF2-40B4-BE49-F238E27FC236}">
                    <a16:creationId xmlns:a16="http://schemas.microsoft.com/office/drawing/2014/main" id="{4F48BC21-1027-5972-62C0-5BA897135F78}"/>
                  </a:ext>
                </a:extLst>
              </p:cNvPr>
              <p:cNvSpPr/>
              <p:nvPr/>
            </p:nvSpPr>
            <p:spPr>
              <a:xfrm>
                <a:off x="2960745" y="5162935"/>
                <a:ext cx="1180052" cy="445579"/>
              </a:xfrm>
              <a:custGeom>
                <a:avLst/>
                <a:gdLst>
                  <a:gd name="connsiteX0" fmla="*/ 6382 w 1180052"/>
                  <a:gd name="connsiteY0" fmla="*/ 0 h 445579"/>
                  <a:gd name="connsiteX1" fmla="*/ 0 w 1180052"/>
                  <a:gd name="connsiteY1" fmla="*/ 67342 h 445579"/>
                  <a:gd name="connsiteX2" fmla="*/ 340138 w 1180052"/>
                  <a:gd name="connsiteY2" fmla="*/ 445580 h 445579"/>
                  <a:gd name="connsiteX3" fmla="*/ 1180052 w 1180052"/>
                  <a:gd name="connsiteY3" fmla="*/ 440817 h 445579"/>
                  <a:gd name="connsiteX4" fmla="*/ 1180052 w 1180052"/>
                  <a:gd name="connsiteY4" fmla="*/ 381762 h 445579"/>
                  <a:gd name="connsiteX5" fmla="*/ 6382 w 1180052"/>
                  <a:gd name="connsiteY5" fmla="*/ 0 h 445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80052" h="445579">
                    <a:moveTo>
                      <a:pt x="6382" y="0"/>
                    </a:moveTo>
                    <a:lnTo>
                      <a:pt x="0" y="67342"/>
                    </a:lnTo>
                    <a:lnTo>
                      <a:pt x="340138" y="445580"/>
                    </a:lnTo>
                    <a:lnTo>
                      <a:pt x="1180052" y="440817"/>
                    </a:lnTo>
                    <a:lnTo>
                      <a:pt x="1180052" y="381762"/>
                    </a:lnTo>
                    <a:lnTo>
                      <a:pt x="6382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1" name="任意多边形: 形状 4200">
                <a:extLst>
                  <a:ext uri="{FF2B5EF4-FFF2-40B4-BE49-F238E27FC236}">
                    <a16:creationId xmlns:a16="http://schemas.microsoft.com/office/drawing/2014/main" id="{EDB3E502-76CB-C0A2-8BC4-6D07FB8604A2}"/>
                  </a:ext>
                </a:extLst>
              </p:cNvPr>
              <p:cNvSpPr/>
              <p:nvPr/>
            </p:nvSpPr>
            <p:spPr>
              <a:xfrm>
                <a:off x="2967126" y="5162935"/>
                <a:ext cx="1179671" cy="381761"/>
              </a:xfrm>
              <a:custGeom>
                <a:avLst/>
                <a:gdLst>
                  <a:gd name="connsiteX0" fmla="*/ 705993 w 1179671"/>
                  <a:gd name="connsiteY0" fmla="*/ 8668 h 381761"/>
                  <a:gd name="connsiteX1" fmla="*/ 0 w 1179671"/>
                  <a:gd name="connsiteY1" fmla="*/ 0 h 381761"/>
                  <a:gd name="connsiteX2" fmla="*/ 336233 w 1179671"/>
                  <a:gd name="connsiteY2" fmla="*/ 381762 h 381761"/>
                  <a:gd name="connsiteX3" fmla="*/ 1179671 w 1179671"/>
                  <a:gd name="connsiteY3" fmla="*/ 381762 h 381761"/>
                  <a:gd name="connsiteX4" fmla="*/ 705993 w 1179671"/>
                  <a:gd name="connsiteY4" fmla="*/ 8668 h 381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9671" h="381761">
                    <a:moveTo>
                      <a:pt x="705993" y="8668"/>
                    </a:moveTo>
                    <a:lnTo>
                      <a:pt x="0" y="0"/>
                    </a:lnTo>
                    <a:lnTo>
                      <a:pt x="336233" y="381762"/>
                    </a:lnTo>
                    <a:lnTo>
                      <a:pt x="1179671" y="381762"/>
                    </a:lnTo>
                    <a:lnTo>
                      <a:pt x="705993" y="866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2" name="任意多边形: 形状 4201">
                <a:extLst>
                  <a:ext uri="{FF2B5EF4-FFF2-40B4-BE49-F238E27FC236}">
                    <a16:creationId xmlns:a16="http://schemas.microsoft.com/office/drawing/2014/main" id="{22D55644-F4F1-AC73-1A5A-2681A9993154}"/>
                  </a:ext>
                </a:extLst>
              </p:cNvPr>
              <p:cNvSpPr/>
              <p:nvPr/>
            </p:nvSpPr>
            <p:spPr>
              <a:xfrm>
                <a:off x="2964850" y="5160744"/>
                <a:ext cx="1183455" cy="386051"/>
              </a:xfrm>
              <a:custGeom>
                <a:avLst/>
                <a:gdLst>
                  <a:gd name="connsiteX0" fmla="*/ 707889 w 1183455"/>
                  <a:gd name="connsiteY0" fmla="*/ 10859 h 386051"/>
                  <a:gd name="connsiteX1" fmla="*/ 716652 w 1183455"/>
                  <a:gd name="connsiteY1" fmla="*/ 17431 h 386051"/>
                  <a:gd name="connsiteX2" fmla="*/ 741988 w 1183455"/>
                  <a:gd name="connsiteY2" fmla="*/ 36957 h 386051"/>
                  <a:gd name="connsiteX3" fmla="*/ 838190 w 1183455"/>
                  <a:gd name="connsiteY3" fmla="*/ 112014 h 386051"/>
                  <a:gd name="connsiteX4" fmla="*/ 1182805 w 1183455"/>
                  <a:gd name="connsiteY4" fmla="*/ 382334 h 386051"/>
                  <a:gd name="connsiteX5" fmla="*/ 1182932 w 1183455"/>
                  <a:gd name="connsiteY5" fmla="*/ 385160 h 386051"/>
                  <a:gd name="connsiteX6" fmla="*/ 1182805 w 1183455"/>
                  <a:gd name="connsiteY6" fmla="*/ 385286 h 386051"/>
                  <a:gd name="connsiteX7" fmla="*/ 1181186 w 1183455"/>
                  <a:gd name="connsiteY7" fmla="*/ 386048 h 386051"/>
                  <a:gd name="connsiteX8" fmla="*/ 453571 w 1183455"/>
                  <a:gd name="connsiteY8" fmla="*/ 386048 h 386051"/>
                  <a:gd name="connsiteX9" fmla="*/ 338509 w 1183455"/>
                  <a:gd name="connsiteY9" fmla="*/ 386048 h 386051"/>
                  <a:gd name="connsiteX10" fmla="*/ 336699 w 1183455"/>
                  <a:gd name="connsiteY10" fmla="*/ 385191 h 386051"/>
                  <a:gd name="connsiteX11" fmla="*/ 657 w 1183455"/>
                  <a:gd name="connsiteY11" fmla="*/ 3620 h 386051"/>
                  <a:gd name="connsiteX12" fmla="*/ 571 w 1183455"/>
                  <a:gd name="connsiteY12" fmla="*/ 657 h 386051"/>
                  <a:gd name="connsiteX13" fmla="*/ 657 w 1183455"/>
                  <a:gd name="connsiteY13" fmla="*/ 571 h 386051"/>
                  <a:gd name="connsiteX14" fmla="*/ 2086 w 1183455"/>
                  <a:gd name="connsiteY14" fmla="*/ 0 h 386051"/>
                  <a:gd name="connsiteX15" fmla="*/ 513483 w 1183455"/>
                  <a:gd name="connsiteY15" fmla="*/ 7239 h 386051"/>
                  <a:gd name="connsiteX16" fmla="*/ 657311 w 1183455"/>
                  <a:gd name="connsiteY16" fmla="*/ 9620 h 386051"/>
                  <a:gd name="connsiteX17" fmla="*/ 695411 w 1183455"/>
                  <a:gd name="connsiteY17" fmla="*/ 10382 h 386051"/>
                  <a:gd name="connsiteX18" fmla="*/ 704936 w 1183455"/>
                  <a:gd name="connsiteY18" fmla="*/ 10382 h 386051"/>
                  <a:gd name="connsiteX19" fmla="*/ 708174 w 1183455"/>
                  <a:gd name="connsiteY19" fmla="*/ 10382 h 386051"/>
                  <a:gd name="connsiteX20" fmla="*/ 704840 w 1183455"/>
                  <a:gd name="connsiteY20" fmla="*/ 10382 h 386051"/>
                  <a:gd name="connsiteX21" fmla="*/ 657215 w 1183455"/>
                  <a:gd name="connsiteY21" fmla="*/ 10382 h 386051"/>
                  <a:gd name="connsiteX22" fmla="*/ 513293 w 1183455"/>
                  <a:gd name="connsiteY22" fmla="*/ 9144 h 386051"/>
                  <a:gd name="connsiteX23" fmla="*/ 2467 w 1183455"/>
                  <a:gd name="connsiteY23" fmla="*/ 3810 h 386051"/>
                  <a:gd name="connsiteX24" fmla="*/ 4086 w 1183455"/>
                  <a:gd name="connsiteY24" fmla="*/ 191 h 386051"/>
                  <a:gd name="connsiteX25" fmla="*/ 340509 w 1183455"/>
                  <a:gd name="connsiteY25" fmla="*/ 381762 h 386051"/>
                  <a:gd name="connsiteX26" fmla="*/ 338700 w 1183455"/>
                  <a:gd name="connsiteY26" fmla="*/ 380905 h 386051"/>
                  <a:gd name="connsiteX27" fmla="*/ 454523 w 1183455"/>
                  <a:gd name="connsiteY27" fmla="*/ 380905 h 386051"/>
                  <a:gd name="connsiteX28" fmla="*/ 1182138 w 1183455"/>
                  <a:gd name="connsiteY28" fmla="*/ 380905 h 386051"/>
                  <a:gd name="connsiteX29" fmla="*/ 1180805 w 1183455"/>
                  <a:gd name="connsiteY29" fmla="*/ 384620 h 386051"/>
                  <a:gd name="connsiteX30" fmla="*/ 837905 w 1183455"/>
                  <a:gd name="connsiteY30" fmla="*/ 113252 h 386051"/>
                  <a:gd name="connsiteX31" fmla="*/ 742655 w 1183455"/>
                  <a:gd name="connsiteY31" fmla="*/ 37052 h 386051"/>
                  <a:gd name="connsiteX32" fmla="*/ 717604 w 1183455"/>
                  <a:gd name="connsiteY32" fmla="*/ 16859 h 386051"/>
                  <a:gd name="connsiteX33" fmla="*/ 707889 w 1183455"/>
                  <a:gd name="connsiteY33" fmla="*/ 10859 h 386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183455" h="386051">
                    <a:moveTo>
                      <a:pt x="707889" y="10859"/>
                    </a:moveTo>
                    <a:lnTo>
                      <a:pt x="716652" y="17431"/>
                    </a:lnTo>
                    <a:lnTo>
                      <a:pt x="741988" y="36957"/>
                    </a:lnTo>
                    <a:lnTo>
                      <a:pt x="838190" y="112014"/>
                    </a:lnTo>
                    <a:lnTo>
                      <a:pt x="1182805" y="382334"/>
                    </a:lnTo>
                    <a:cubicBezTo>
                      <a:pt x="1183620" y="383079"/>
                      <a:pt x="1183677" y="384344"/>
                      <a:pt x="1182932" y="385160"/>
                    </a:cubicBezTo>
                    <a:cubicBezTo>
                      <a:pt x="1182891" y="385204"/>
                      <a:pt x="1182849" y="385246"/>
                      <a:pt x="1182805" y="385286"/>
                    </a:cubicBezTo>
                    <a:cubicBezTo>
                      <a:pt x="1182398" y="385759"/>
                      <a:pt x="1181809" y="386036"/>
                      <a:pt x="1181186" y="386048"/>
                    </a:cubicBezTo>
                    <a:lnTo>
                      <a:pt x="453571" y="386048"/>
                    </a:lnTo>
                    <a:lnTo>
                      <a:pt x="338509" y="386048"/>
                    </a:lnTo>
                    <a:cubicBezTo>
                      <a:pt x="337799" y="386088"/>
                      <a:pt x="337118" y="385765"/>
                      <a:pt x="336699" y="385191"/>
                    </a:cubicBezTo>
                    <a:lnTo>
                      <a:pt x="657" y="3620"/>
                    </a:lnTo>
                    <a:cubicBezTo>
                      <a:pt x="-184" y="2825"/>
                      <a:pt x="-223" y="1499"/>
                      <a:pt x="571" y="657"/>
                    </a:cubicBezTo>
                    <a:cubicBezTo>
                      <a:pt x="599" y="628"/>
                      <a:pt x="628" y="599"/>
                      <a:pt x="657" y="571"/>
                    </a:cubicBezTo>
                    <a:cubicBezTo>
                      <a:pt x="1044" y="207"/>
                      <a:pt x="1555" y="2"/>
                      <a:pt x="2086" y="0"/>
                    </a:cubicBezTo>
                    <a:lnTo>
                      <a:pt x="513483" y="7239"/>
                    </a:lnTo>
                    <a:lnTo>
                      <a:pt x="657311" y="9620"/>
                    </a:lnTo>
                    <a:lnTo>
                      <a:pt x="695411" y="10382"/>
                    </a:lnTo>
                    <a:lnTo>
                      <a:pt x="704936" y="10382"/>
                    </a:lnTo>
                    <a:lnTo>
                      <a:pt x="708174" y="10382"/>
                    </a:lnTo>
                    <a:cubicBezTo>
                      <a:pt x="707065" y="10464"/>
                      <a:pt x="705950" y="10464"/>
                      <a:pt x="704840" y="10382"/>
                    </a:cubicBezTo>
                    <a:lnTo>
                      <a:pt x="657215" y="10382"/>
                    </a:lnTo>
                    <a:lnTo>
                      <a:pt x="513293" y="9144"/>
                    </a:lnTo>
                    <a:lnTo>
                      <a:pt x="2467" y="3810"/>
                    </a:lnTo>
                    <a:lnTo>
                      <a:pt x="4086" y="191"/>
                    </a:lnTo>
                    <a:lnTo>
                      <a:pt x="340509" y="381762"/>
                    </a:lnTo>
                    <a:lnTo>
                      <a:pt x="338700" y="380905"/>
                    </a:lnTo>
                    <a:lnTo>
                      <a:pt x="454523" y="380905"/>
                    </a:lnTo>
                    <a:lnTo>
                      <a:pt x="1182138" y="380905"/>
                    </a:lnTo>
                    <a:lnTo>
                      <a:pt x="1180805" y="384620"/>
                    </a:lnTo>
                    <a:lnTo>
                      <a:pt x="837905" y="113252"/>
                    </a:lnTo>
                    <a:lnTo>
                      <a:pt x="742655" y="37052"/>
                    </a:lnTo>
                    <a:lnTo>
                      <a:pt x="717604" y="16859"/>
                    </a:lnTo>
                    <a:cubicBezTo>
                      <a:pt x="711127" y="13145"/>
                      <a:pt x="707889" y="10859"/>
                      <a:pt x="707889" y="1085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3" name="任意多边形: 形状 4202">
                <a:extLst>
                  <a:ext uri="{FF2B5EF4-FFF2-40B4-BE49-F238E27FC236}">
                    <a16:creationId xmlns:a16="http://schemas.microsoft.com/office/drawing/2014/main" id="{B54589A5-ADA5-819D-03E7-013132F298AB}"/>
                  </a:ext>
                </a:extLst>
              </p:cNvPr>
              <p:cNvSpPr/>
              <p:nvPr/>
            </p:nvSpPr>
            <p:spPr>
              <a:xfrm>
                <a:off x="3334315" y="5450875"/>
                <a:ext cx="576548" cy="4953"/>
              </a:xfrm>
              <a:custGeom>
                <a:avLst/>
                <a:gdLst>
                  <a:gd name="connsiteX0" fmla="*/ 576548 w 576548"/>
                  <a:gd name="connsiteY0" fmla="*/ 2477 h 4953"/>
                  <a:gd name="connsiteX1" fmla="*/ 288322 w 576548"/>
                  <a:gd name="connsiteY1" fmla="*/ 4953 h 4953"/>
                  <a:gd name="connsiteX2" fmla="*/ 0 w 576548"/>
                  <a:gd name="connsiteY2" fmla="*/ 2477 h 4953"/>
                  <a:gd name="connsiteX3" fmla="*/ 288322 w 576548"/>
                  <a:gd name="connsiteY3" fmla="*/ 0 h 4953"/>
                  <a:gd name="connsiteX4" fmla="*/ 576548 w 576548"/>
                  <a:gd name="connsiteY4" fmla="*/ 2477 h 4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548" h="4953">
                    <a:moveTo>
                      <a:pt x="576548" y="2477"/>
                    </a:moveTo>
                    <a:cubicBezTo>
                      <a:pt x="576548" y="3905"/>
                      <a:pt x="447485" y="4953"/>
                      <a:pt x="288322" y="4953"/>
                    </a:cubicBezTo>
                    <a:cubicBezTo>
                      <a:pt x="129159" y="4953"/>
                      <a:pt x="0" y="3905"/>
                      <a:pt x="0" y="2477"/>
                    </a:cubicBezTo>
                    <a:cubicBezTo>
                      <a:pt x="0" y="1048"/>
                      <a:pt x="129064" y="0"/>
                      <a:pt x="288322" y="0"/>
                    </a:cubicBezTo>
                    <a:cubicBezTo>
                      <a:pt x="447580" y="0"/>
                      <a:pt x="576548" y="1143"/>
                      <a:pt x="576548" y="24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4" name="任意多边形: 形状 4203">
                <a:extLst>
                  <a:ext uri="{FF2B5EF4-FFF2-40B4-BE49-F238E27FC236}">
                    <a16:creationId xmlns:a16="http://schemas.microsoft.com/office/drawing/2014/main" id="{3CC79147-283A-5EF8-DF3F-BA0F6EDDC77A}"/>
                  </a:ext>
                </a:extLst>
              </p:cNvPr>
              <p:cNvSpPr/>
              <p:nvPr/>
            </p:nvSpPr>
            <p:spPr>
              <a:xfrm>
                <a:off x="3278404" y="5415823"/>
                <a:ext cx="576548" cy="4953"/>
              </a:xfrm>
              <a:custGeom>
                <a:avLst/>
                <a:gdLst>
                  <a:gd name="connsiteX0" fmla="*/ 576548 w 576548"/>
                  <a:gd name="connsiteY0" fmla="*/ 2477 h 4953"/>
                  <a:gd name="connsiteX1" fmla="*/ 288322 w 576548"/>
                  <a:gd name="connsiteY1" fmla="*/ 4953 h 4953"/>
                  <a:gd name="connsiteX2" fmla="*/ 0 w 576548"/>
                  <a:gd name="connsiteY2" fmla="*/ 2477 h 4953"/>
                  <a:gd name="connsiteX3" fmla="*/ 288322 w 576548"/>
                  <a:gd name="connsiteY3" fmla="*/ 0 h 4953"/>
                  <a:gd name="connsiteX4" fmla="*/ 576548 w 576548"/>
                  <a:gd name="connsiteY4" fmla="*/ 2477 h 4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548" h="4953">
                    <a:moveTo>
                      <a:pt x="576548" y="2477"/>
                    </a:moveTo>
                    <a:cubicBezTo>
                      <a:pt x="576548" y="3905"/>
                      <a:pt x="447484" y="4953"/>
                      <a:pt x="288322" y="4953"/>
                    </a:cubicBezTo>
                    <a:cubicBezTo>
                      <a:pt x="129159" y="4953"/>
                      <a:pt x="0" y="3905"/>
                      <a:pt x="0" y="2477"/>
                    </a:cubicBezTo>
                    <a:cubicBezTo>
                      <a:pt x="0" y="1048"/>
                      <a:pt x="129064" y="0"/>
                      <a:pt x="288322" y="0"/>
                    </a:cubicBezTo>
                    <a:cubicBezTo>
                      <a:pt x="447580" y="0"/>
                      <a:pt x="576548" y="1143"/>
                      <a:pt x="576548" y="24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5" name="任意多边形: 形状 4204">
                <a:extLst>
                  <a:ext uri="{FF2B5EF4-FFF2-40B4-BE49-F238E27FC236}">
                    <a16:creationId xmlns:a16="http://schemas.microsoft.com/office/drawing/2014/main" id="{A7F286A6-259D-3CEB-6FBD-5493142163A6}"/>
                  </a:ext>
                </a:extLst>
              </p:cNvPr>
              <p:cNvSpPr/>
              <p:nvPr/>
            </p:nvSpPr>
            <p:spPr>
              <a:xfrm>
                <a:off x="3247828" y="5377628"/>
                <a:ext cx="576643" cy="4952"/>
              </a:xfrm>
              <a:custGeom>
                <a:avLst/>
                <a:gdLst>
                  <a:gd name="connsiteX0" fmla="*/ 576643 w 576643"/>
                  <a:gd name="connsiteY0" fmla="*/ 2476 h 4952"/>
                  <a:gd name="connsiteX1" fmla="*/ 288322 w 576643"/>
                  <a:gd name="connsiteY1" fmla="*/ 4953 h 4952"/>
                  <a:gd name="connsiteX2" fmla="*/ 0 w 576643"/>
                  <a:gd name="connsiteY2" fmla="*/ 2476 h 4952"/>
                  <a:gd name="connsiteX3" fmla="*/ 288322 w 576643"/>
                  <a:gd name="connsiteY3" fmla="*/ 0 h 4952"/>
                  <a:gd name="connsiteX4" fmla="*/ 576643 w 576643"/>
                  <a:gd name="connsiteY4" fmla="*/ 2476 h 4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643" h="4952">
                    <a:moveTo>
                      <a:pt x="576643" y="2476"/>
                    </a:moveTo>
                    <a:cubicBezTo>
                      <a:pt x="576643" y="3810"/>
                      <a:pt x="447580" y="4953"/>
                      <a:pt x="288322" y="4953"/>
                    </a:cubicBezTo>
                    <a:cubicBezTo>
                      <a:pt x="129064" y="4953"/>
                      <a:pt x="0" y="3810"/>
                      <a:pt x="0" y="2476"/>
                    </a:cubicBezTo>
                    <a:cubicBezTo>
                      <a:pt x="0" y="1143"/>
                      <a:pt x="129064" y="0"/>
                      <a:pt x="288322" y="0"/>
                    </a:cubicBezTo>
                    <a:cubicBezTo>
                      <a:pt x="447580" y="0"/>
                      <a:pt x="576643" y="1048"/>
                      <a:pt x="576643" y="24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6" name="任意多边形: 形状 4205">
                <a:extLst>
                  <a:ext uri="{FF2B5EF4-FFF2-40B4-BE49-F238E27FC236}">
                    <a16:creationId xmlns:a16="http://schemas.microsoft.com/office/drawing/2014/main" id="{F91C6F90-6704-AF20-3B80-CA6653C065EB}"/>
                  </a:ext>
                </a:extLst>
              </p:cNvPr>
              <p:cNvSpPr/>
              <p:nvPr/>
            </p:nvSpPr>
            <p:spPr>
              <a:xfrm>
                <a:off x="3196012" y="5339338"/>
                <a:ext cx="576548" cy="4953"/>
              </a:xfrm>
              <a:custGeom>
                <a:avLst/>
                <a:gdLst>
                  <a:gd name="connsiteX0" fmla="*/ 576548 w 576548"/>
                  <a:gd name="connsiteY0" fmla="*/ 2477 h 4953"/>
                  <a:gd name="connsiteX1" fmla="*/ 288322 w 576548"/>
                  <a:gd name="connsiteY1" fmla="*/ 4953 h 4953"/>
                  <a:gd name="connsiteX2" fmla="*/ 0 w 576548"/>
                  <a:gd name="connsiteY2" fmla="*/ 2477 h 4953"/>
                  <a:gd name="connsiteX3" fmla="*/ 288322 w 576548"/>
                  <a:gd name="connsiteY3" fmla="*/ 0 h 4953"/>
                  <a:gd name="connsiteX4" fmla="*/ 576548 w 576548"/>
                  <a:gd name="connsiteY4" fmla="*/ 2477 h 4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548" h="4953">
                    <a:moveTo>
                      <a:pt x="576548" y="2477"/>
                    </a:moveTo>
                    <a:cubicBezTo>
                      <a:pt x="576548" y="3810"/>
                      <a:pt x="447484" y="4953"/>
                      <a:pt x="288322" y="4953"/>
                    </a:cubicBezTo>
                    <a:cubicBezTo>
                      <a:pt x="129159" y="4953"/>
                      <a:pt x="0" y="3810"/>
                      <a:pt x="0" y="2477"/>
                    </a:cubicBezTo>
                    <a:cubicBezTo>
                      <a:pt x="0" y="1143"/>
                      <a:pt x="129064" y="0"/>
                      <a:pt x="288322" y="0"/>
                    </a:cubicBezTo>
                    <a:cubicBezTo>
                      <a:pt x="447580" y="0"/>
                      <a:pt x="576548" y="1143"/>
                      <a:pt x="576548" y="24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7" name="任意多边形: 形状 4206">
                <a:extLst>
                  <a:ext uri="{FF2B5EF4-FFF2-40B4-BE49-F238E27FC236}">
                    <a16:creationId xmlns:a16="http://schemas.microsoft.com/office/drawing/2014/main" id="{765710DE-131C-F1D3-54F7-F3AA6D6B77BE}"/>
                  </a:ext>
                </a:extLst>
              </p:cNvPr>
              <p:cNvSpPr/>
              <p:nvPr/>
            </p:nvSpPr>
            <p:spPr>
              <a:xfrm>
                <a:off x="3155722" y="5297714"/>
                <a:ext cx="576548" cy="5143"/>
              </a:xfrm>
              <a:custGeom>
                <a:avLst/>
                <a:gdLst>
                  <a:gd name="connsiteX0" fmla="*/ 576548 w 576548"/>
                  <a:gd name="connsiteY0" fmla="*/ 2667 h 5143"/>
                  <a:gd name="connsiteX1" fmla="*/ 288322 w 576548"/>
                  <a:gd name="connsiteY1" fmla="*/ 5144 h 5143"/>
                  <a:gd name="connsiteX2" fmla="*/ 0 w 576548"/>
                  <a:gd name="connsiteY2" fmla="*/ 2667 h 5143"/>
                  <a:gd name="connsiteX3" fmla="*/ 288417 w 576548"/>
                  <a:gd name="connsiteY3" fmla="*/ 0 h 5143"/>
                  <a:gd name="connsiteX4" fmla="*/ 576548 w 576548"/>
                  <a:gd name="connsiteY4" fmla="*/ 2667 h 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548" h="5143">
                    <a:moveTo>
                      <a:pt x="576548" y="2667"/>
                    </a:moveTo>
                    <a:cubicBezTo>
                      <a:pt x="576548" y="4001"/>
                      <a:pt x="447484" y="5144"/>
                      <a:pt x="288322" y="5144"/>
                    </a:cubicBezTo>
                    <a:cubicBezTo>
                      <a:pt x="129159" y="5144"/>
                      <a:pt x="0" y="4001"/>
                      <a:pt x="0" y="2667"/>
                    </a:cubicBezTo>
                    <a:cubicBezTo>
                      <a:pt x="0" y="1334"/>
                      <a:pt x="129064" y="0"/>
                      <a:pt x="288417" y="0"/>
                    </a:cubicBezTo>
                    <a:cubicBezTo>
                      <a:pt x="447770" y="0"/>
                      <a:pt x="576548" y="1334"/>
                      <a:pt x="576548" y="266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8" name="任意多边形: 形状 4207">
                <a:extLst>
                  <a:ext uri="{FF2B5EF4-FFF2-40B4-BE49-F238E27FC236}">
                    <a16:creationId xmlns:a16="http://schemas.microsoft.com/office/drawing/2014/main" id="{4E473CE9-9211-96EA-C7D3-1724C1DFF049}"/>
                  </a:ext>
                </a:extLst>
              </p:cNvPr>
              <p:cNvSpPr/>
              <p:nvPr/>
            </p:nvSpPr>
            <p:spPr>
              <a:xfrm>
                <a:off x="3298791" y="5542030"/>
                <a:ext cx="5364" cy="66675"/>
              </a:xfrm>
              <a:custGeom>
                <a:avLst/>
                <a:gdLst>
                  <a:gd name="connsiteX0" fmla="*/ 2473 w 5364"/>
                  <a:gd name="connsiteY0" fmla="*/ 66484 h 66675"/>
                  <a:gd name="connsiteX1" fmla="*/ 377 w 5364"/>
                  <a:gd name="connsiteY1" fmla="*/ 33242 h 66675"/>
                  <a:gd name="connsiteX2" fmla="*/ 3330 w 5364"/>
                  <a:gd name="connsiteY2" fmla="*/ 0 h 66675"/>
                  <a:gd name="connsiteX3" fmla="*/ 2473 w 5364"/>
                  <a:gd name="connsiteY3" fmla="*/ 66675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" h="66675">
                    <a:moveTo>
                      <a:pt x="2473" y="66484"/>
                    </a:moveTo>
                    <a:cubicBezTo>
                      <a:pt x="186" y="55561"/>
                      <a:pt x="-520" y="44366"/>
                      <a:pt x="377" y="33242"/>
                    </a:cubicBezTo>
                    <a:cubicBezTo>
                      <a:pt x="-297" y="22076"/>
                      <a:pt x="698" y="10872"/>
                      <a:pt x="3330" y="0"/>
                    </a:cubicBezTo>
                    <a:cubicBezTo>
                      <a:pt x="6305" y="22147"/>
                      <a:pt x="6016" y="44611"/>
                      <a:pt x="2473" y="6667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09" name="图形 2">
              <a:extLst>
                <a:ext uri="{FF2B5EF4-FFF2-40B4-BE49-F238E27FC236}">
                  <a16:creationId xmlns:a16="http://schemas.microsoft.com/office/drawing/2014/main" id="{0F72F7B4-E005-9AA0-E3D4-9D50B6FFC876}"/>
                </a:ext>
              </a:extLst>
            </p:cNvPr>
            <p:cNvGrpSpPr/>
            <p:nvPr/>
          </p:nvGrpSpPr>
          <p:grpSpPr>
            <a:xfrm>
              <a:off x="2411214" y="1506793"/>
              <a:ext cx="2387106" cy="3688276"/>
              <a:chOff x="2411214" y="1506793"/>
              <a:chExt cx="2387106" cy="3688276"/>
            </a:xfrm>
          </p:grpSpPr>
          <p:sp>
            <p:nvSpPr>
              <p:cNvPr id="4210" name="任意多边形: 形状 4209">
                <a:extLst>
                  <a:ext uri="{FF2B5EF4-FFF2-40B4-BE49-F238E27FC236}">
                    <a16:creationId xmlns:a16="http://schemas.microsoft.com/office/drawing/2014/main" id="{2E6A93AF-BF03-418C-D54E-058EF32666BA}"/>
                  </a:ext>
                </a:extLst>
              </p:cNvPr>
              <p:cNvSpPr/>
              <p:nvPr/>
            </p:nvSpPr>
            <p:spPr>
              <a:xfrm>
                <a:off x="2498973" y="4541238"/>
                <a:ext cx="1598580" cy="596741"/>
              </a:xfrm>
              <a:custGeom>
                <a:avLst/>
                <a:gdLst>
                  <a:gd name="connsiteX0" fmla="*/ 0 w 1598580"/>
                  <a:gd name="connsiteY0" fmla="*/ 596742 h 596741"/>
                  <a:gd name="connsiteX1" fmla="*/ 0 w 1598580"/>
                  <a:gd name="connsiteY1" fmla="*/ 213551 h 596741"/>
                  <a:gd name="connsiteX2" fmla="*/ 213646 w 1598580"/>
                  <a:gd name="connsiteY2" fmla="*/ 0 h 596741"/>
                  <a:gd name="connsiteX3" fmla="*/ 1385221 w 1598580"/>
                  <a:gd name="connsiteY3" fmla="*/ 0 h 596741"/>
                  <a:gd name="connsiteX4" fmla="*/ 1598581 w 1598580"/>
                  <a:gd name="connsiteY4" fmla="*/ 213551 h 596741"/>
                  <a:gd name="connsiteX5" fmla="*/ 1592866 w 1598580"/>
                  <a:gd name="connsiteY5" fmla="*/ 596742 h 596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98580" h="596741">
                    <a:moveTo>
                      <a:pt x="0" y="596742"/>
                    </a:moveTo>
                    <a:lnTo>
                      <a:pt x="0" y="213551"/>
                    </a:lnTo>
                    <a:cubicBezTo>
                      <a:pt x="53" y="95594"/>
                      <a:pt x="95690" y="0"/>
                      <a:pt x="213646" y="0"/>
                    </a:cubicBezTo>
                    <a:lnTo>
                      <a:pt x="1385221" y="0"/>
                    </a:lnTo>
                    <a:cubicBezTo>
                      <a:pt x="1503066" y="158"/>
                      <a:pt x="1598529" y="95706"/>
                      <a:pt x="1598581" y="213551"/>
                    </a:cubicBezTo>
                    <a:lnTo>
                      <a:pt x="1592866" y="596742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1" name="任意多边形: 形状 4210">
                <a:extLst>
                  <a:ext uri="{FF2B5EF4-FFF2-40B4-BE49-F238E27FC236}">
                    <a16:creationId xmlns:a16="http://schemas.microsoft.com/office/drawing/2014/main" id="{37D16527-554B-D315-5438-6841937CDB4E}"/>
                  </a:ext>
                </a:extLst>
              </p:cNvPr>
              <p:cNvSpPr/>
              <p:nvPr/>
            </p:nvSpPr>
            <p:spPr>
              <a:xfrm>
                <a:off x="2412200" y="4770124"/>
                <a:ext cx="86772" cy="367855"/>
              </a:xfrm>
              <a:custGeom>
                <a:avLst/>
                <a:gdLst>
                  <a:gd name="connsiteX0" fmla="*/ 86773 w 86772"/>
                  <a:gd name="connsiteY0" fmla="*/ 367856 h 367855"/>
                  <a:gd name="connsiteX1" fmla="*/ 0 w 86772"/>
                  <a:gd name="connsiteY1" fmla="*/ 367856 h 367855"/>
                  <a:gd name="connsiteX2" fmla="*/ 0 w 86772"/>
                  <a:gd name="connsiteY2" fmla="*/ 43434 h 367855"/>
                  <a:gd name="connsiteX3" fmla="*/ 43434 w 86772"/>
                  <a:gd name="connsiteY3" fmla="*/ 0 h 367855"/>
                  <a:gd name="connsiteX4" fmla="*/ 43434 w 86772"/>
                  <a:gd name="connsiteY4" fmla="*/ 0 h 367855"/>
                  <a:gd name="connsiteX5" fmla="*/ 86773 w 86772"/>
                  <a:gd name="connsiteY5" fmla="*/ 43434 h 367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772" h="367855">
                    <a:moveTo>
                      <a:pt x="86773" y="367856"/>
                    </a:moveTo>
                    <a:lnTo>
                      <a:pt x="0" y="367856"/>
                    </a:lnTo>
                    <a:lnTo>
                      <a:pt x="0" y="43434"/>
                    </a:lnTo>
                    <a:cubicBezTo>
                      <a:pt x="0" y="19446"/>
                      <a:pt x="19446" y="0"/>
                      <a:pt x="43434" y="0"/>
                    </a:cubicBezTo>
                    <a:lnTo>
                      <a:pt x="43434" y="0"/>
                    </a:lnTo>
                    <a:cubicBezTo>
                      <a:pt x="67385" y="53"/>
                      <a:pt x="86773" y="19483"/>
                      <a:pt x="86773" y="43434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2" name="任意多边形: 形状 4211">
                <a:extLst>
                  <a:ext uri="{FF2B5EF4-FFF2-40B4-BE49-F238E27FC236}">
                    <a16:creationId xmlns:a16="http://schemas.microsoft.com/office/drawing/2014/main" id="{6BCC1A43-D453-04AB-4802-99FF955FA734}"/>
                  </a:ext>
                </a:extLst>
              </p:cNvPr>
              <p:cNvSpPr/>
              <p:nvPr/>
            </p:nvSpPr>
            <p:spPr>
              <a:xfrm>
                <a:off x="2411214" y="4766201"/>
                <a:ext cx="91854" cy="371968"/>
              </a:xfrm>
              <a:custGeom>
                <a:avLst/>
                <a:gdLst>
                  <a:gd name="connsiteX0" fmla="*/ 87759 w 91854"/>
                  <a:gd name="connsiteY0" fmla="*/ 371778 h 371968"/>
                  <a:gd name="connsiteX1" fmla="*/ 87759 w 91854"/>
                  <a:gd name="connsiteY1" fmla="*/ 369302 h 371968"/>
                  <a:gd name="connsiteX2" fmla="*/ 87759 w 91854"/>
                  <a:gd name="connsiteY2" fmla="*/ 362539 h 371968"/>
                  <a:gd name="connsiteX3" fmla="*/ 87759 w 91854"/>
                  <a:gd name="connsiteY3" fmla="*/ 336821 h 371968"/>
                  <a:gd name="connsiteX4" fmla="*/ 86901 w 91854"/>
                  <a:gd name="connsiteY4" fmla="*/ 243191 h 371968"/>
                  <a:gd name="connsiteX5" fmla="*/ 86235 w 91854"/>
                  <a:gd name="connsiteY5" fmla="*/ 105173 h 371968"/>
                  <a:gd name="connsiteX6" fmla="*/ 86235 w 91854"/>
                  <a:gd name="connsiteY6" fmla="*/ 65264 h 371968"/>
                  <a:gd name="connsiteX7" fmla="*/ 86235 w 91854"/>
                  <a:gd name="connsiteY7" fmla="*/ 44880 h 371968"/>
                  <a:gd name="connsiteX8" fmla="*/ 80329 w 91854"/>
                  <a:gd name="connsiteY8" fmla="*/ 25830 h 371968"/>
                  <a:gd name="connsiteX9" fmla="*/ 24048 w 91854"/>
                  <a:gd name="connsiteY9" fmla="*/ 12137 h 371968"/>
                  <a:gd name="connsiteX10" fmla="*/ 10892 w 91854"/>
                  <a:gd name="connsiteY10" fmla="*/ 24973 h 371968"/>
                  <a:gd name="connsiteX11" fmla="*/ 4415 w 91854"/>
                  <a:gd name="connsiteY11" fmla="*/ 49071 h 371968"/>
                  <a:gd name="connsiteX12" fmla="*/ 4415 w 91854"/>
                  <a:gd name="connsiteY12" fmla="*/ 75360 h 371968"/>
                  <a:gd name="connsiteX13" fmla="*/ 4415 w 91854"/>
                  <a:gd name="connsiteY13" fmla="*/ 126414 h 371968"/>
                  <a:gd name="connsiteX14" fmla="*/ 4415 w 91854"/>
                  <a:gd name="connsiteY14" fmla="*/ 221664 h 371968"/>
                  <a:gd name="connsiteX15" fmla="*/ 3653 w 91854"/>
                  <a:gd name="connsiteY15" fmla="*/ 371873 h 371968"/>
                  <a:gd name="connsiteX16" fmla="*/ 2224 w 91854"/>
                  <a:gd name="connsiteY16" fmla="*/ 370349 h 371968"/>
                  <a:gd name="connsiteX17" fmla="*/ 65756 w 91854"/>
                  <a:gd name="connsiteY17" fmla="*/ 371207 h 371968"/>
                  <a:gd name="connsiteX18" fmla="*/ 82901 w 91854"/>
                  <a:gd name="connsiteY18" fmla="*/ 371207 h 371968"/>
                  <a:gd name="connsiteX19" fmla="*/ 88997 w 91854"/>
                  <a:gd name="connsiteY19" fmla="*/ 371207 h 371968"/>
                  <a:gd name="connsiteX20" fmla="*/ 83472 w 91854"/>
                  <a:gd name="connsiteY20" fmla="*/ 371207 h 371968"/>
                  <a:gd name="connsiteX21" fmla="*/ 66708 w 91854"/>
                  <a:gd name="connsiteY21" fmla="*/ 371207 h 371968"/>
                  <a:gd name="connsiteX22" fmla="*/ 2224 w 91854"/>
                  <a:gd name="connsiteY22" fmla="*/ 371969 h 371968"/>
                  <a:gd name="connsiteX23" fmla="*/ 700 w 91854"/>
                  <a:gd name="connsiteY23" fmla="*/ 371969 h 371968"/>
                  <a:gd name="connsiteX24" fmla="*/ 700 w 91854"/>
                  <a:gd name="connsiteY24" fmla="*/ 370445 h 371968"/>
                  <a:gd name="connsiteX25" fmla="*/ 33 w 91854"/>
                  <a:gd name="connsiteY25" fmla="*/ 220236 h 371968"/>
                  <a:gd name="connsiteX26" fmla="*/ 33 w 91854"/>
                  <a:gd name="connsiteY26" fmla="*/ 124986 h 371968"/>
                  <a:gd name="connsiteX27" fmla="*/ 33 w 91854"/>
                  <a:gd name="connsiteY27" fmla="*/ 47643 h 371968"/>
                  <a:gd name="connsiteX28" fmla="*/ 44179 w 91854"/>
                  <a:gd name="connsiteY28" fmla="*/ 33 h 371968"/>
                  <a:gd name="connsiteX29" fmla="*/ 47182 w 91854"/>
                  <a:gd name="connsiteY29" fmla="*/ 18 h 371968"/>
                  <a:gd name="connsiteX30" fmla="*/ 85282 w 91854"/>
                  <a:gd name="connsiteY30" fmla="*/ 22116 h 371968"/>
                  <a:gd name="connsiteX31" fmla="*/ 91854 w 91854"/>
                  <a:gd name="connsiteY31" fmla="*/ 43166 h 371968"/>
                  <a:gd name="connsiteX32" fmla="*/ 91854 w 91854"/>
                  <a:gd name="connsiteY32" fmla="*/ 64026 h 371968"/>
                  <a:gd name="connsiteX33" fmla="*/ 91854 w 91854"/>
                  <a:gd name="connsiteY33" fmla="*/ 104316 h 371968"/>
                  <a:gd name="connsiteX34" fmla="*/ 91188 w 91854"/>
                  <a:gd name="connsiteY34" fmla="*/ 243381 h 371968"/>
                  <a:gd name="connsiteX35" fmla="*/ 90330 w 91854"/>
                  <a:gd name="connsiteY35" fmla="*/ 336726 h 371968"/>
                  <a:gd name="connsiteX36" fmla="*/ 90330 w 91854"/>
                  <a:gd name="connsiteY36" fmla="*/ 361777 h 371968"/>
                  <a:gd name="connsiteX37" fmla="*/ 87759 w 91854"/>
                  <a:gd name="connsiteY37" fmla="*/ 371778 h 371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91854" h="371968">
                    <a:moveTo>
                      <a:pt x="87759" y="371778"/>
                    </a:moveTo>
                    <a:cubicBezTo>
                      <a:pt x="87759" y="371778"/>
                      <a:pt x="87759" y="370921"/>
                      <a:pt x="87759" y="369302"/>
                    </a:cubicBezTo>
                    <a:lnTo>
                      <a:pt x="87759" y="362539"/>
                    </a:lnTo>
                    <a:cubicBezTo>
                      <a:pt x="87759" y="356253"/>
                      <a:pt x="87759" y="347680"/>
                      <a:pt x="87759" y="336821"/>
                    </a:cubicBezTo>
                    <a:cubicBezTo>
                      <a:pt x="87759" y="314343"/>
                      <a:pt x="87759" y="282434"/>
                      <a:pt x="86901" y="243191"/>
                    </a:cubicBezTo>
                    <a:cubicBezTo>
                      <a:pt x="86044" y="203948"/>
                      <a:pt x="86901" y="156989"/>
                      <a:pt x="86235" y="105173"/>
                    </a:cubicBezTo>
                    <a:cubicBezTo>
                      <a:pt x="86235" y="92124"/>
                      <a:pt x="86235" y="78885"/>
                      <a:pt x="86235" y="65264"/>
                    </a:cubicBezTo>
                    <a:cubicBezTo>
                      <a:pt x="86235" y="58596"/>
                      <a:pt x="86235" y="51452"/>
                      <a:pt x="86235" y="44880"/>
                    </a:cubicBezTo>
                    <a:cubicBezTo>
                      <a:pt x="85894" y="38136"/>
                      <a:pt x="83863" y="31585"/>
                      <a:pt x="80329" y="25830"/>
                    </a:cubicBezTo>
                    <a:cubicBezTo>
                      <a:pt x="68569" y="6508"/>
                      <a:pt x="43371" y="377"/>
                      <a:pt x="24048" y="12137"/>
                    </a:cubicBezTo>
                    <a:cubicBezTo>
                      <a:pt x="18747" y="15364"/>
                      <a:pt x="14248" y="19753"/>
                      <a:pt x="10892" y="24973"/>
                    </a:cubicBezTo>
                    <a:cubicBezTo>
                      <a:pt x="6353" y="32169"/>
                      <a:pt x="4095" y="40569"/>
                      <a:pt x="4415" y="49071"/>
                    </a:cubicBezTo>
                    <a:lnTo>
                      <a:pt x="4415" y="75360"/>
                    </a:lnTo>
                    <a:cubicBezTo>
                      <a:pt x="4415" y="92696"/>
                      <a:pt x="4415" y="109745"/>
                      <a:pt x="4415" y="126414"/>
                    </a:cubicBezTo>
                    <a:cubicBezTo>
                      <a:pt x="4415" y="159752"/>
                      <a:pt x="4415" y="191565"/>
                      <a:pt x="4415" y="221664"/>
                    </a:cubicBezTo>
                    <a:cubicBezTo>
                      <a:pt x="4415" y="281100"/>
                      <a:pt x="3843" y="332440"/>
                      <a:pt x="3653" y="371873"/>
                    </a:cubicBezTo>
                    <a:lnTo>
                      <a:pt x="2224" y="370349"/>
                    </a:lnTo>
                    <a:lnTo>
                      <a:pt x="65756" y="371207"/>
                    </a:lnTo>
                    <a:lnTo>
                      <a:pt x="82901" y="371207"/>
                    </a:lnTo>
                    <a:lnTo>
                      <a:pt x="88997" y="371207"/>
                    </a:lnTo>
                    <a:cubicBezTo>
                      <a:pt x="87158" y="371346"/>
                      <a:pt x="85311" y="371346"/>
                      <a:pt x="83472" y="371207"/>
                    </a:cubicBezTo>
                    <a:lnTo>
                      <a:pt x="66708" y="371207"/>
                    </a:lnTo>
                    <a:lnTo>
                      <a:pt x="2224" y="371969"/>
                    </a:lnTo>
                    <a:lnTo>
                      <a:pt x="700" y="371969"/>
                    </a:lnTo>
                    <a:lnTo>
                      <a:pt x="700" y="370445"/>
                    </a:lnTo>
                    <a:cubicBezTo>
                      <a:pt x="700" y="331011"/>
                      <a:pt x="700" y="279671"/>
                      <a:pt x="33" y="220236"/>
                    </a:cubicBezTo>
                    <a:cubicBezTo>
                      <a:pt x="33" y="190422"/>
                      <a:pt x="33" y="158609"/>
                      <a:pt x="33" y="124986"/>
                    </a:cubicBezTo>
                    <a:lnTo>
                      <a:pt x="33" y="47643"/>
                    </a:lnTo>
                    <a:cubicBezTo>
                      <a:pt x="-923" y="22305"/>
                      <a:pt x="18841" y="989"/>
                      <a:pt x="44179" y="33"/>
                    </a:cubicBezTo>
                    <a:cubicBezTo>
                      <a:pt x="45180" y="-5"/>
                      <a:pt x="46181" y="-10"/>
                      <a:pt x="47182" y="18"/>
                    </a:cubicBezTo>
                    <a:cubicBezTo>
                      <a:pt x="62822" y="395"/>
                      <a:pt x="77188" y="8728"/>
                      <a:pt x="85282" y="22116"/>
                    </a:cubicBezTo>
                    <a:cubicBezTo>
                      <a:pt x="89236" y="28456"/>
                      <a:pt x="91498" y="35703"/>
                      <a:pt x="91854" y="43166"/>
                    </a:cubicBezTo>
                    <a:cubicBezTo>
                      <a:pt x="91854" y="50405"/>
                      <a:pt x="91854" y="57168"/>
                      <a:pt x="91854" y="64026"/>
                    </a:cubicBezTo>
                    <a:cubicBezTo>
                      <a:pt x="91854" y="77741"/>
                      <a:pt x="91854" y="91172"/>
                      <a:pt x="91854" y="104316"/>
                    </a:cubicBezTo>
                    <a:cubicBezTo>
                      <a:pt x="91854" y="156609"/>
                      <a:pt x="91378" y="203662"/>
                      <a:pt x="91188" y="243381"/>
                    </a:cubicBezTo>
                    <a:cubicBezTo>
                      <a:pt x="90997" y="283101"/>
                      <a:pt x="90521" y="314247"/>
                      <a:pt x="90330" y="336726"/>
                    </a:cubicBezTo>
                    <a:cubicBezTo>
                      <a:pt x="90330" y="347299"/>
                      <a:pt x="90330" y="355776"/>
                      <a:pt x="90330" y="361777"/>
                    </a:cubicBezTo>
                    <a:cubicBezTo>
                      <a:pt x="89809" y="365188"/>
                      <a:pt x="88947" y="368538"/>
                      <a:pt x="87759" y="37177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3" name="任意多边形: 形状 4212">
                <a:extLst>
                  <a:ext uri="{FF2B5EF4-FFF2-40B4-BE49-F238E27FC236}">
                    <a16:creationId xmlns:a16="http://schemas.microsoft.com/office/drawing/2014/main" id="{A9691FEE-B0FE-2766-7019-CF1367E41037}"/>
                  </a:ext>
                </a:extLst>
              </p:cNvPr>
              <p:cNvSpPr/>
              <p:nvPr/>
            </p:nvSpPr>
            <p:spPr>
              <a:xfrm>
                <a:off x="4091839" y="4770124"/>
                <a:ext cx="86772" cy="367855"/>
              </a:xfrm>
              <a:custGeom>
                <a:avLst/>
                <a:gdLst>
                  <a:gd name="connsiteX0" fmla="*/ 86392 w 86772"/>
                  <a:gd name="connsiteY0" fmla="*/ 367856 h 367855"/>
                  <a:gd name="connsiteX1" fmla="*/ 0 w 86772"/>
                  <a:gd name="connsiteY1" fmla="*/ 367856 h 367855"/>
                  <a:gd name="connsiteX2" fmla="*/ 0 w 86772"/>
                  <a:gd name="connsiteY2" fmla="*/ 43434 h 367855"/>
                  <a:gd name="connsiteX3" fmla="*/ 43339 w 86772"/>
                  <a:gd name="connsiteY3" fmla="*/ 0 h 367855"/>
                  <a:gd name="connsiteX4" fmla="*/ 43339 w 86772"/>
                  <a:gd name="connsiteY4" fmla="*/ 0 h 367855"/>
                  <a:gd name="connsiteX5" fmla="*/ 86773 w 86772"/>
                  <a:gd name="connsiteY5" fmla="*/ 43434 h 367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772" h="367855">
                    <a:moveTo>
                      <a:pt x="86392" y="367856"/>
                    </a:moveTo>
                    <a:lnTo>
                      <a:pt x="0" y="367856"/>
                    </a:lnTo>
                    <a:lnTo>
                      <a:pt x="0" y="43434"/>
                    </a:lnTo>
                    <a:cubicBezTo>
                      <a:pt x="0" y="19483"/>
                      <a:pt x="19388" y="53"/>
                      <a:pt x="43339" y="0"/>
                    </a:cubicBezTo>
                    <a:lnTo>
                      <a:pt x="43339" y="0"/>
                    </a:lnTo>
                    <a:cubicBezTo>
                      <a:pt x="67327" y="0"/>
                      <a:pt x="86773" y="19446"/>
                      <a:pt x="86773" y="43434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4" name="任意多边形: 形状 4213">
                <a:extLst>
                  <a:ext uri="{FF2B5EF4-FFF2-40B4-BE49-F238E27FC236}">
                    <a16:creationId xmlns:a16="http://schemas.microsoft.com/office/drawing/2014/main" id="{A27D9342-5BD9-5AC5-9221-5B97BCCB8D11}"/>
                  </a:ext>
                </a:extLst>
              </p:cNvPr>
              <p:cNvSpPr/>
              <p:nvPr/>
            </p:nvSpPr>
            <p:spPr>
              <a:xfrm>
                <a:off x="2679090" y="4505794"/>
                <a:ext cx="254127" cy="632184"/>
              </a:xfrm>
              <a:custGeom>
                <a:avLst/>
                <a:gdLst>
                  <a:gd name="connsiteX0" fmla="*/ 0 w 254127"/>
                  <a:gd name="connsiteY0" fmla="*/ 632185 h 632184"/>
                  <a:gd name="connsiteX1" fmla="*/ 20860 w 254127"/>
                  <a:gd name="connsiteY1" fmla="*/ 34967 h 632184"/>
                  <a:gd name="connsiteX2" fmla="*/ 254127 w 254127"/>
                  <a:gd name="connsiteY2" fmla="*/ 34967 h 632184"/>
                  <a:gd name="connsiteX3" fmla="*/ 151924 w 254127"/>
                  <a:gd name="connsiteY3" fmla="*/ 632185 h 632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4127" h="632184">
                    <a:moveTo>
                      <a:pt x="0" y="632185"/>
                    </a:moveTo>
                    <a:lnTo>
                      <a:pt x="20860" y="34967"/>
                    </a:lnTo>
                    <a:cubicBezTo>
                      <a:pt x="20860" y="34967"/>
                      <a:pt x="117158" y="-43709"/>
                      <a:pt x="254127" y="34967"/>
                    </a:cubicBezTo>
                    <a:lnTo>
                      <a:pt x="151924" y="63218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5" name="任意多边形: 形状 4214">
                <a:extLst>
                  <a:ext uri="{FF2B5EF4-FFF2-40B4-BE49-F238E27FC236}">
                    <a16:creationId xmlns:a16="http://schemas.microsoft.com/office/drawing/2014/main" id="{D2A30A7D-BA86-DAB6-B71C-F4B39B4A0A8F}"/>
                  </a:ext>
                </a:extLst>
              </p:cNvPr>
              <p:cNvSpPr/>
              <p:nvPr/>
            </p:nvSpPr>
            <p:spPr>
              <a:xfrm>
                <a:off x="2976175" y="2138176"/>
                <a:ext cx="315563" cy="609368"/>
              </a:xfrm>
              <a:custGeom>
                <a:avLst/>
                <a:gdLst>
                  <a:gd name="connsiteX0" fmla="*/ 0 w 315563"/>
                  <a:gd name="connsiteY0" fmla="*/ 554736 h 609368"/>
                  <a:gd name="connsiteX1" fmla="*/ 2286 w 315563"/>
                  <a:gd name="connsiteY1" fmla="*/ 49911 h 609368"/>
                  <a:gd name="connsiteX2" fmla="*/ 263271 w 315563"/>
                  <a:gd name="connsiteY2" fmla="*/ 0 h 609368"/>
                  <a:gd name="connsiteX3" fmla="*/ 315563 w 315563"/>
                  <a:gd name="connsiteY3" fmla="*/ 483013 h 609368"/>
                  <a:gd name="connsiteX4" fmla="*/ 0 w 315563"/>
                  <a:gd name="connsiteY4" fmla="*/ 554736 h 609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563" h="609368">
                    <a:moveTo>
                      <a:pt x="0" y="554736"/>
                    </a:moveTo>
                    <a:lnTo>
                      <a:pt x="2286" y="49911"/>
                    </a:lnTo>
                    <a:lnTo>
                      <a:pt x="263271" y="0"/>
                    </a:lnTo>
                    <a:lnTo>
                      <a:pt x="315563" y="483013"/>
                    </a:lnTo>
                    <a:cubicBezTo>
                      <a:pt x="315563" y="483013"/>
                      <a:pt x="179546" y="710756"/>
                      <a:pt x="0" y="554736"/>
                    </a:cubicBezTo>
                    <a:close/>
                  </a:path>
                </a:pathLst>
              </a:custGeom>
              <a:solidFill>
                <a:srgbClr val="FFBF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6" name="任意多边形: 形状 4215">
                <a:extLst>
                  <a:ext uri="{FF2B5EF4-FFF2-40B4-BE49-F238E27FC236}">
                    <a16:creationId xmlns:a16="http://schemas.microsoft.com/office/drawing/2014/main" id="{5857AE0E-89BA-F57F-EFEB-6A0BD6DFC252}"/>
                  </a:ext>
                </a:extLst>
              </p:cNvPr>
              <p:cNvSpPr/>
              <p:nvPr/>
            </p:nvSpPr>
            <p:spPr>
              <a:xfrm>
                <a:off x="2962306" y="1506793"/>
                <a:ext cx="554241" cy="690152"/>
              </a:xfrm>
              <a:custGeom>
                <a:avLst/>
                <a:gdLst>
                  <a:gd name="connsiteX0" fmla="*/ 16441 w 554241"/>
                  <a:gd name="connsiteY0" fmla="*/ 690152 h 690152"/>
                  <a:gd name="connsiteX1" fmla="*/ 6059 w 554241"/>
                  <a:gd name="connsiteY1" fmla="*/ 532132 h 690152"/>
                  <a:gd name="connsiteX2" fmla="*/ 69210 w 554241"/>
                  <a:gd name="connsiteY2" fmla="*/ 276291 h 690152"/>
                  <a:gd name="connsiteX3" fmla="*/ 84164 w 554241"/>
                  <a:gd name="connsiteY3" fmla="*/ 254669 h 690152"/>
                  <a:gd name="connsiteX4" fmla="*/ 137314 w 554241"/>
                  <a:gd name="connsiteY4" fmla="*/ 120081 h 690152"/>
                  <a:gd name="connsiteX5" fmla="*/ 215419 w 554241"/>
                  <a:gd name="connsiteY5" fmla="*/ 40357 h 690152"/>
                  <a:gd name="connsiteX6" fmla="*/ 223705 w 554241"/>
                  <a:gd name="connsiteY6" fmla="*/ 83505 h 690152"/>
                  <a:gd name="connsiteX7" fmla="*/ 160840 w 554241"/>
                  <a:gd name="connsiteY7" fmla="*/ 246382 h 690152"/>
                  <a:gd name="connsiteX8" fmla="*/ 180557 w 554241"/>
                  <a:gd name="connsiteY8" fmla="*/ 234762 h 690152"/>
                  <a:gd name="connsiteX9" fmla="*/ 278569 w 554241"/>
                  <a:gd name="connsiteY9" fmla="*/ 63312 h 690152"/>
                  <a:gd name="connsiteX10" fmla="*/ 361627 w 554241"/>
                  <a:gd name="connsiteY10" fmla="*/ 1876 h 690152"/>
                  <a:gd name="connsiteX11" fmla="*/ 371914 w 554241"/>
                  <a:gd name="connsiteY11" fmla="*/ 44452 h 690152"/>
                  <a:gd name="connsiteX12" fmla="*/ 345244 w 554241"/>
                  <a:gd name="connsiteY12" fmla="*/ 93887 h 690152"/>
                  <a:gd name="connsiteX13" fmla="*/ 458020 w 554241"/>
                  <a:gd name="connsiteY13" fmla="*/ 1495 h 690152"/>
                  <a:gd name="connsiteX14" fmla="*/ 444685 w 554241"/>
                  <a:gd name="connsiteY14" fmla="*/ 78266 h 690152"/>
                  <a:gd name="connsiteX15" fmla="*/ 373248 w 554241"/>
                  <a:gd name="connsiteY15" fmla="*/ 179612 h 690152"/>
                  <a:gd name="connsiteX16" fmla="*/ 321718 w 554241"/>
                  <a:gd name="connsiteY16" fmla="*/ 274291 h 690152"/>
                  <a:gd name="connsiteX17" fmla="*/ 433065 w 554241"/>
                  <a:gd name="connsiteY17" fmla="*/ 167992 h 690152"/>
                  <a:gd name="connsiteX18" fmla="*/ 549365 w 554241"/>
                  <a:gd name="connsiteY18" fmla="*/ 104841 h 690152"/>
                  <a:gd name="connsiteX19" fmla="*/ 381630 w 554241"/>
                  <a:gd name="connsiteY19" fmla="*/ 344871 h 690152"/>
                  <a:gd name="connsiteX20" fmla="*/ 356674 w 554241"/>
                  <a:gd name="connsiteY20" fmla="*/ 380971 h 690152"/>
                  <a:gd name="connsiteX21" fmla="*/ 338386 w 554241"/>
                  <a:gd name="connsiteY21" fmla="*/ 434120 h 690152"/>
                  <a:gd name="connsiteX22" fmla="*/ 443161 w 554241"/>
                  <a:gd name="connsiteY22" fmla="*/ 392591 h 690152"/>
                  <a:gd name="connsiteX23" fmla="*/ 436494 w 554241"/>
                  <a:gd name="connsiteY23" fmla="*/ 460695 h 690152"/>
                  <a:gd name="connsiteX24" fmla="*/ 361723 w 554241"/>
                  <a:gd name="connsiteY24" fmla="*/ 550420 h 690152"/>
                  <a:gd name="connsiteX25" fmla="*/ 260377 w 554241"/>
                  <a:gd name="connsiteY25" fmla="*/ 657767 h 690152"/>
                  <a:gd name="connsiteX26" fmla="*/ 173985 w 554241"/>
                  <a:gd name="connsiteY26" fmla="*/ 690152 h 69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54241" h="690152">
                    <a:moveTo>
                      <a:pt x="16441" y="690152"/>
                    </a:moveTo>
                    <a:cubicBezTo>
                      <a:pt x="16441" y="690152"/>
                      <a:pt x="-12134" y="653481"/>
                      <a:pt x="6059" y="532132"/>
                    </a:cubicBezTo>
                    <a:cubicBezTo>
                      <a:pt x="24252" y="410784"/>
                      <a:pt x="47588" y="307819"/>
                      <a:pt x="69210" y="276291"/>
                    </a:cubicBezTo>
                    <a:lnTo>
                      <a:pt x="84164" y="254669"/>
                    </a:lnTo>
                    <a:cubicBezTo>
                      <a:pt x="84164" y="254669"/>
                      <a:pt x="102452" y="174945"/>
                      <a:pt x="137314" y="120081"/>
                    </a:cubicBezTo>
                    <a:cubicBezTo>
                      <a:pt x="172175" y="65217"/>
                      <a:pt x="192177" y="33689"/>
                      <a:pt x="215419" y="40357"/>
                    </a:cubicBezTo>
                    <a:cubicBezTo>
                      <a:pt x="238660" y="47024"/>
                      <a:pt x="230373" y="65217"/>
                      <a:pt x="223705" y="83505"/>
                    </a:cubicBezTo>
                    <a:cubicBezTo>
                      <a:pt x="217038" y="101793"/>
                      <a:pt x="156078" y="228094"/>
                      <a:pt x="160840" y="246382"/>
                    </a:cubicBezTo>
                    <a:cubicBezTo>
                      <a:pt x="165603" y="264670"/>
                      <a:pt x="175509" y="249716"/>
                      <a:pt x="180557" y="234762"/>
                    </a:cubicBezTo>
                    <a:cubicBezTo>
                      <a:pt x="185605" y="219808"/>
                      <a:pt x="227039" y="125034"/>
                      <a:pt x="278569" y="63312"/>
                    </a:cubicBezTo>
                    <a:cubicBezTo>
                      <a:pt x="330100" y="1590"/>
                      <a:pt x="338386" y="161"/>
                      <a:pt x="361627" y="1876"/>
                    </a:cubicBezTo>
                    <a:cubicBezTo>
                      <a:pt x="384868" y="3590"/>
                      <a:pt x="380677" y="29308"/>
                      <a:pt x="371914" y="44452"/>
                    </a:cubicBezTo>
                    <a:lnTo>
                      <a:pt x="345244" y="93887"/>
                    </a:lnTo>
                    <a:cubicBezTo>
                      <a:pt x="345244" y="93887"/>
                      <a:pt x="416491" y="-13841"/>
                      <a:pt x="458020" y="1495"/>
                    </a:cubicBezTo>
                    <a:cubicBezTo>
                      <a:pt x="499549" y="16830"/>
                      <a:pt x="444685" y="78266"/>
                      <a:pt x="444685" y="78266"/>
                    </a:cubicBezTo>
                    <a:cubicBezTo>
                      <a:pt x="444685" y="78266"/>
                      <a:pt x="393250" y="144941"/>
                      <a:pt x="373248" y="179612"/>
                    </a:cubicBezTo>
                    <a:cubicBezTo>
                      <a:pt x="353245" y="214283"/>
                      <a:pt x="321718" y="274291"/>
                      <a:pt x="321718" y="274291"/>
                    </a:cubicBezTo>
                    <a:cubicBezTo>
                      <a:pt x="321718" y="274291"/>
                      <a:pt x="409824" y="184565"/>
                      <a:pt x="433065" y="167992"/>
                    </a:cubicBezTo>
                    <a:cubicBezTo>
                      <a:pt x="456306" y="151418"/>
                      <a:pt x="512884" y="71599"/>
                      <a:pt x="549365" y="104841"/>
                    </a:cubicBezTo>
                    <a:cubicBezTo>
                      <a:pt x="585846" y="138083"/>
                      <a:pt x="406490" y="297436"/>
                      <a:pt x="381630" y="344871"/>
                    </a:cubicBezTo>
                    <a:lnTo>
                      <a:pt x="356674" y="380971"/>
                    </a:lnTo>
                    <a:lnTo>
                      <a:pt x="338386" y="434120"/>
                    </a:lnTo>
                    <a:cubicBezTo>
                      <a:pt x="363997" y="403388"/>
                      <a:pt x="403451" y="387750"/>
                      <a:pt x="443161" y="392591"/>
                    </a:cubicBezTo>
                    <a:cubicBezTo>
                      <a:pt x="512980" y="399259"/>
                      <a:pt x="454782" y="444121"/>
                      <a:pt x="436494" y="460695"/>
                    </a:cubicBezTo>
                    <a:cubicBezTo>
                      <a:pt x="418206" y="477268"/>
                      <a:pt x="378391" y="517178"/>
                      <a:pt x="361723" y="550420"/>
                    </a:cubicBezTo>
                    <a:cubicBezTo>
                      <a:pt x="345054" y="583663"/>
                      <a:pt x="286665" y="642337"/>
                      <a:pt x="260377" y="657767"/>
                    </a:cubicBezTo>
                    <a:cubicBezTo>
                      <a:pt x="234088" y="673198"/>
                      <a:pt x="173985" y="690152"/>
                      <a:pt x="173985" y="690152"/>
                    </a:cubicBezTo>
                    <a:close/>
                  </a:path>
                </a:pathLst>
              </a:custGeom>
              <a:solidFill>
                <a:srgbClr val="FFBF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7" name="任意多边形: 形状 4216">
                <a:extLst>
                  <a:ext uri="{FF2B5EF4-FFF2-40B4-BE49-F238E27FC236}">
                    <a16:creationId xmlns:a16="http://schemas.microsoft.com/office/drawing/2014/main" id="{421161AD-4B34-977E-80FC-570860A7F39E}"/>
                  </a:ext>
                </a:extLst>
              </p:cNvPr>
              <p:cNvSpPr/>
              <p:nvPr/>
            </p:nvSpPr>
            <p:spPr>
              <a:xfrm>
                <a:off x="3106477" y="1764620"/>
                <a:ext cx="193956" cy="61638"/>
              </a:xfrm>
              <a:custGeom>
                <a:avLst/>
                <a:gdLst>
                  <a:gd name="connsiteX0" fmla="*/ 193929 w 193956"/>
                  <a:gd name="connsiteY0" fmla="*/ 61612 h 61638"/>
                  <a:gd name="connsiteX1" fmla="*/ 169831 w 193956"/>
                  <a:gd name="connsiteY1" fmla="*/ 42562 h 61638"/>
                  <a:gd name="connsiteX2" fmla="*/ 141256 w 193956"/>
                  <a:gd name="connsiteY2" fmla="*/ 25512 h 61638"/>
                  <a:gd name="connsiteX3" fmla="*/ 103156 w 193956"/>
                  <a:gd name="connsiteY3" fmla="*/ 11320 h 61638"/>
                  <a:gd name="connsiteX4" fmla="*/ 63341 w 193956"/>
                  <a:gd name="connsiteY4" fmla="*/ 4748 h 61638"/>
                  <a:gd name="connsiteX5" fmla="*/ 30385 w 193956"/>
                  <a:gd name="connsiteY5" fmla="*/ 5319 h 61638"/>
                  <a:gd name="connsiteX6" fmla="*/ 0 w 193956"/>
                  <a:gd name="connsiteY6" fmla="*/ 9701 h 61638"/>
                  <a:gd name="connsiteX7" fmla="*/ 7811 w 193956"/>
                  <a:gd name="connsiteY7" fmla="*/ 6653 h 61638"/>
                  <a:gd name="connsiteX8" fmla="*/ 29909 w 193956"/>
                  <a:gd name="connsiteY8" fmla="*/ 1795 h 61638"/>
                  <a:gd name="connsiteX9" fmla="*/ 63532 w 193956"/>
                  <a:gd name="connsiteY9" fmla="*/ 176 h 61638"/>
                  <a:gd name="connsiteX10" fmla="*/ 104394 w 193956"/>
                  <a:gd name="connsiteY10" fmla="*/ 6557 h 61638"/>
                  <a:gd name="connsiteX11" fmla="*/ 142494 w 193956"/>
                  <a:gd name="connsiteY11" fmla="*/ 21416 h 61638"/>
                  <a:gd name="connsiteX12" fmla="*/ 171069 w 193956"/>
                  <a:gd name="connsiteY12" fmla="*/ 39704 h 61638"/>
                  <a:gd name="connsiteX13" fmla="*/ 187738 w 193956"/>
                  <a:gd name="connsiteY13" fmla="*/ 55040 h 61638"/>
                  <a:gd name="connsiteX14" fmla="*/ 193929 w 193956"/>
                  <a:gd name="connsiteY14" fmla="*/ 61612 h 61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3956" h="61638">
                    <a:moveTo>
                      <a:pt x="193929" y="61612"/>
                    </a:moveTo>
                    <a:cubicBezTo>
                      <a:pt x="193262" y="62183"/>
                      <a:pt x="185166" y="53611"/>
                      <a:pt x="169831" y="42562"/>
                    </a:cubicBezTo>
                    <a:cubicBezTo>
                      <a:pt x="160802" y="36086"/>
                      <a:pt x="151243" y="30383"/>
                      <a:pt x="141256" y="25512"/>
                    </a:cubicBezTo>
                    <a:cubicBezTo>
                      <a:pt x="128995" y="19677"/>
                      <a:pt x="116246" y="14928"/>
                      <a:pt x="103156" y="11320"/>
                    </a:cubicBezTo>
                    <a:cubicBezTo>
                      <a:pt x="90105" y="7956"/>
                      <a:pt x="76781" y="5757"/>
                      <a:pt x="63341" y="4748"/>
                    </a:cubicBezTo>
                    <a:cubicBezTo>
                      <a:pt x="52358" y="4050"/>
                      <a:pt x="41337" y="4241"/>
                      <a:pt x="30385" y="5319"/>
                    </a:cubicBezTo>
                    <a:cubicBezTo>
                      <a:pt x="11335" y="7224"/>
                      <a:pt x="286" y="10558"/>
                      <a:pt x="0" y="9701"/>
                    </a:cubicBezTo>
                    <a:cubicBezTo>
                      <a:pt x="2432" y="8290"/>
                      <a:pt x="5066" y="7262"/>
                      <a:pt x="7811" y="6653"/>
                    </a:cubicBezTo>
                    <a:cubicBezTo>
                      <a:pt x="15030" y="4428"/>
                      <a:pt x="22421" y="2804"/>
                      <a:pt x="29909" y="1795"/>
                    </a:cubicBezTo>
                    <a:cubicBezTo>
                      <a:pt x="41043" y="226"/>
                      <a:pt x="52298" y="-316"/>
                      <a:pt x="63532" y="176"/>
                    </a:cubicBezTo>
                    <a:cubicBezTo>
                      <a:pt x="77328" y="964"/>
                      <a:pt x="91014" y="3101"/>
                      <a:pt x="104394" y="6557"/>
                    </a:cubicBezTo>
                    <a:cubicBezTo>
                      <a:pt x="117563" y="10211"/>
                      <a:pt x="130328" y="15190"/>
                      <a:pt x="142494" y="21416"/>
                    </a:cubicBezTo>
                    <a:cubicBezTo>
                      <a:pt x="152550" y="26641"/>
                      <a:pt x="162113" y="32761"/>
                      <a:pt x="171069" y="39704"/>
                    </a:cubicBezTo>
                    <a:cubicBezTo>
                      <a:pt x="177044" y="44341"/>
                      <a:pt x="182620" y="49471"/>
                      <a:pt x="187738" y="55040"/>
                    </a:cubicBezTo>
                    <a:cubicBezTo>
                      <a:pt x="192310" y="59040"/>
                      <a:pt x="194215" y="61326"/>
                      <a:pt x="193929" y="61612"/>
                    </a:cubicBezTo>
                    <a:close/>
                  </a:path>
                </a:pathLst>
              </a:custGeom>
              <a:solidFill>
                <a:srgbClr val="FF9A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8" name="任意多边形: 形状 4217">
                <a:extLst>
                  <a:ext uri="{FF2B5EF4-FFF2-40B4-BE49-F238E27FC236}">
                    <a16:creationId xmlns:a16="http://schemas.microsoft.com/office/drawing/2014/main" id="{4893850E-0600-CB20-6491-08D16BC9CBAF}"/>
                  </a:ext>
                </a:extLst>
              </p:cNvPr>
              <p:cNvSpPr/>
              <p:nvPr/>
            </p:nvSpPr>
            <p:spPr>
              <a:xfrm>
                <a:off x="3217443" y="1592334"/>
                <a:ext cx="96340" cy="181129"/>
              </a:xfrm>
              <a:custGeom>
                <a:avLst/>
                <a:gdLst>
                  <a:gd name="connsiteX0" fmla="*/ 96298 w 96340"/>
                  <a:gd name="connsiteY0" fmla="*/ 154 h 181129"/>
                  <a:gd name="connsiteX1" fmla="*/ 79629 w 96340"/>
                  <a:gd name="connsiteY1" fmla="*/ 25205 h 181129"/>
                  <a:gd name="connsiteX2" fmla="*/ 43910 w 96340"/>
                  <a:gd name="connsiteY2" fmla="*/ 88261 h 181129"/>
                  <a:gd name="connsiteX3" fmla="*/ 13145 w 96340"/>
                  <a:gd name="connsiteY3" fmla="*/ 154174 h 181129"/>
                  <a:gd name="connsiteX4" fmla="*/ 0 w 96340"/>
                  <a:gd name="connsiteY4" fmla="*/ 181129 h 181129"/>
                  <a:gd name="connsiteX5" fmla="*/ 9525 w 96340"/>
                  <a:gd name="connsiteY5" fmla="*/ 152554 h 181129"/>
                  <a:gd name="connsiteX6" fmla="*/ 39053 w 96340"/>
                  <a:gd name="connsiteY6" fmla="*/ 85879 h 181129"/>
                  <a:gd name="connsiteX7" fmla="*/ 76391 w 96340"/>
                  <a:gd name="connsiteY7" fmla="*/ 23110 h 181129"/>
                  <a:gd name="connsiteX8" fmla="*/ 90107 w 96340"/>
                  <a:gd name="connsiteY8" fmla="*/ 5679 h 181129"/>
                  <a:gd name="connsiteX9" fmla="*/ 96298 w 96340"/>
                  <a:gd name="connsiteY9" fmla="*/ 154 h 181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340" h="181129">
                    <a:moveTo>
                      <a:pt x="96298" y="154"/>
                    </a:moveTo>
                    <a:cubicBezTo>
                      <a:pt x="96965" y="154"/>
                      <a:pt x="89821" y="9679"/>
                      <a:pt x="79629" y="25205"/>
                    </a:cubicBezTo>
                    <a:cubicBezTo>
                      <a:pt x="66554" y="45540"/>
                      <a:pt x="54629" y="66591"/>
                      <a:pt x="43910" y="88261"/>
                    </a:cubicBezTo>
                    <a:cubicBezTo>
                      <a:pt x="31147" y="113692"/>
                      <a:pt x="20765" y="137219"/>
                      <a:pt x="13145" y="154174"/>
                    </a:cubicBezTo>
                    <a:cubicBezTo>
                      <a:pt x="9484" y="163493"/>
                      <a:pt x="5088" y="172506"/>
                      <a:pt x="0" y="181129"/>
                    </a:cubicBezTo>
                    <a:cubicBezTo>
                      <a:pt x="2313" y="171338"/>
                      <a:pt x="5500" y="161775"/>
                      <a:pt x="9525" y="152554"/>
                    </a:cubicBezTo>
                    <a:cubicBezTo>
                      <a:pt x="16383" y="135219"/>
                      <a:pt x="26289" y="111311"/>
                      <a:pt x="39053" y="85879"/>
                    </a:cubicBezTo>
                    <a:cubicBezTo>
                      <a:pt x="49792" y="63987"/>
                      <a:pt x="62279" y="42996"/>
                      <a:pt x="76391" y="23110"/>
                    </a:cubicBezTo>
                    <a:cubicBezTo>
                      <a:pt x="80669" y="17074"/>
                      <a:pt x="85247" y="11257"/>
                      <a:pt x="90107" y="5679"/>
                    </a:cubicBezTo>
                    <a:cubicBezTo>
                      <a:pt x="94012" y="1488"/>
                      <a:pt x="96012" y="-608"/>
                      <a:pt x="96298" y="154"/>
                    </a:cubicBezTo>
                    <a:close/>
                  </a:path>
                </a:pathLst>
              </a:custGeom>
              <a:solidFill>
                <a:srgbClr val="FF9A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9" name="任意多边形: 形状 4218">
                <a:extLst>
                  <a:ext uri="{FF2B5EF4-FFF2-40B4-BE49-F238E27FC236}">
                    <a16:creationId xmlns:a16="http://schemas.microsoft.com/office/drawing/2014/main" id="{C622A546-089E-3F33-4D47-7EE3BC5972DC}"/>
                  </a:ext>
                </a:extLst>
              </p:cNvPr>
              <p:cNvSpPr/>
              <p:nvPr/>
            </p:nvSpPr>
            <p:spPr>
              <a:xfrm>
                <a:off x="3225825" y="1920053"/>
                <a:ext cx="90487" cy="71582"/>
              </a:xfrm>
              <a:custGeom>
                <a:avLst/>
                <a:gdLst>
                  <a:gd name="connsiteX0" fmla="*/ 90488 w 90487"/>
                  <a:gd name="connsiteY0" fmla="*/ 0 h 71582"/>
                  <a:gd name="connsiteX1" fmla="*/ 79439 w 90487"/>
                  <a:gd name="connsiteY1" fmla="*/ 13430 h 71582"/>
                  <a:gd name="connsiteX2" fmla="*/ 52769 w 90487"/>
                  <a:gd name="connsiteY2" fmla="*/ 45910 h 71582"/>
                  <a:gd name="connsiteX3" fmla="*/ 35624 w 90487"/>
                  <a:gd name="connsiteY3" fmla="*/ 62294 h 71582"/>
                  <a:gd name="connsiteX4" fmla="*/ 17621 w 90487"/>
                  <a:gd name="connsiteY4" fmla="*/ 69818 h 71582"/>
                  <a:gd name="connsiteX5" fmla="*/ 0 w 90487"/>
                  <a:gd name="connsiteY5" fmla="*/ 71342 h 71582"/>
                  <a:gd name="connsiteX6" fmla="*/ 16764 w 90487"/>
                  <a:gd name="connsiteY6" fmla="*/ 66389 h 71582"/>
                  <a:gd name="connsiteX7" fmla="*/ 32956 w 90487"/>
                  <a:gd name="connsiteY7" fmla="*/ 58579 h 71582"/>
                  <a:gd name="connsiteX8" fmla="*/ 49054 w 90487"/>
                  <a:gd name="connsiteY8" fmla="*/ 42672 h 71582"/>
                  <a:gd name="connsiteX9" fmla="*/ 76867 w 90487"/>
                  <a:gd name="connsiteY9" fmla="*/ 11049 h 71582"/>
                  <a:gd name="connsiteX10" fmla="*/ 90488 w 90487"/>
                  <a:gd name="connsiteY10" fmla="*/ 0 h 71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487" h="71582">
                    <a:moveTo>
                      <a:pt x="90488" y="0"/>
                    </a:moveTo>
                    <a:cubicBezTo>
                      <a:pt x="87212" y="4797"/>
                      <a:pt x="83515" y="9292"/>
                      <a:pt x="79439" y="13430"/>
                    </a:cubicBezTo>
                    <a:cubicBezTo>
                      <a:pt x="71247" y="23527"/>
                      <a:pt x="62389" y="34195"/>
                      <a:pt x="52769" y="45910"/>
                    </a:cubicBezTo>
                    <a:cubicBezTo>
                      <a:pt x="47709" y="52019"/>
                      <a:pt x="41955" y="57517"/>
                      <a:pt x="35624" y="62294"/>
                    </a:cubicBezTo>
                    <a:cubicBezTo>
                      <a:pt x="30180" y="65968"/>
                      <a:pt x="24061" y="68526"/>
                      <a:pt x="17621" y="69818"/>
                    </a:cubicBezTo>
                    <a:cubicBezTo>
                      <a:pt x="11894" y="71422"/>
                      <a:pt x="5917" y="71939"/>
                      <a:pt x="0" y="71342"/>
                    </a:cubicBezTo>
                    <a:cubicBezTo>
                      <a:pt x="5414" y="69152"/>
                      <a:pt x="11029" y="67493"/>
                      <a:pt x="16764" y="66389"/>
                    </a:cubicBezTo>
                    <a:cubicBezTo>
                      <a:pt x="22587" y="64780"/>
                      <a:pt x="28072" y="62134"/>
                      <a:pt x="32956" y="58579"/>
                    </a:cubicBezTo>
                    <a:cubicBezTo>
                      <a:pt x="38811" y="53795"/>
                      <a:pt x="44201" y="48469"/>
                      <a:pt x="49054" y="42672"/>
                    </a:cubicBezTo>
                    <a:cubicBezTo>
                      <a:pt x="59531" y="30290"/>
                      <a:pt x="69152" y="18669"/>
                      <a:pt x="76867" y="11049"/>
                    </a:cubicBezTo>
                    <a:cubicBezTo>
                      <a:pt x="80645" y="6515"/>
                      <a:pt x="85271" y="2761"/>
                      <a:pt x="90488" y="0"/>
                    </a:cubicBezTo>
                    <a:close/>
                  </a:path>
                </a:pathLst>
              </a:custGeom>
              <a:solidFill>
                <a:srgbClr val="FF9A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0" name="任意多边形: 形状 4219">
                <a:extLst>
                  <a:ext uri="{FF2B5EF4-FFF2-40B4-BE49-F238E27FC236}">
                    <a16:creationId xmlns:a16="http://schemas.microsoft.com/office/drawing/2014/main" id="{18489C7B-F48A-9DB3-059B-BA9C0A86DE41}"/>
                  </a:ext>
                </a:extLst>
              </p:cNvPr>
              <p:cNvSpPr/>
              <p:nvPr/>
            </p:nvSpPr>
            <p:spPr>
              <a:xfrm>
                <a:off x="4156799" y="2656378"/>
                <a:ext cx="390026" cy="1493949"/>
              </a:xfrm>
              <a:custGeom>
                <a:avLst/>
                <a:gdLst>
                  <a:gd name="connsiteX0" fmla="*/ 363664 w 390026"/>
                  <a:gd name="connsiteY0" fmla="*/ 650610 h 1493949"/>
                  <a:gd name="connsiteX1" fmla="*/ 381571 w 390026"/>
                  <a:gd name="connsiteY1" fmla="*/ 354097 h 1493949"/>
                  <a:gd name="connsiteX2" fmla="*/ 287083 w 390026"/>
                  <a:gd name="connsiteY2" fmla="*/ 79301 h 1493949"/>
                  <a:gd name="connsiteX3" fmla="*/ 0 w 390026"/>
                  <a:gd name="connsiteY3" fmla="*/ 61298 h 1493949"/>
                  <a:gd name="connsiteX4" fmla="*/ 0 w 390026"/>
                  <a:gd name="connsiteY4" fmla="*/ 118448 h 1493949"/>
                  <a:gd name="connsiteX5" fmla="*/ 40386 w 390026"/>
                  <a:gd name="connsiteY5" fmla="*/ 1271450 h 1493949"/>
                  <a:gd name="connsiteX6" fmla="*/ 105823 w 390026"/>
                  <a:gd name="connsiteY6" fmla="*/ 1413086 h 1493949"/>
                  <a:gd name="connsiteX7" fmla="*/ 223361 w 390026"/>
                  <a:gd name="connsiteY7" fmla="*/ 1493858 h 1493949"/>
                  <a:gd name="connsiteX8" fmla="*/ 354901 w 390026"/>
                  <a:gd name="connsiteY8" fmla="*/ 1362604 h 1493949"/>
                  <a:gd name="connsiteX9" fmla="*/ 363664 w 390026"/>
                  <a:gd name="connsiteY9" fmla="*/ 650610 h 1493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0026" h="1493949">
                    <a:moveTo>
                      <a:pt x="363664" y="650610"/>
                    </a:moveTo>
                    <a:cubicBezTo>
                      <a:pt x="366522" y="551550"/>
                      <a:pt x="383667" y="453157"/>
                      <a:pt x="381571" y="354097"/>
                    </a:cubicBezTo>
                    <a:cubicBezTo>
                      <a:pt x="379476" y="255037"/>
                      <a:pt x="354997" y="151500"/>
                      <a:pt x="287083" y="79301"/>
                    </a:cubicBezTo>
                    <a:cubicBezTo>
                      <a:pt x="219170" y="7101"/>
                      <a:pt x="64294" y="-47096"/>
                      <a:pt x="0" y="61298"/>
                    </a:cubicBezTo>
                    <a:lnTo>
                      <a:pt x="0" y="118448"/>
                    </a:lnTo>
                    <a:cubicBezTo>
                      <a:pt x="25527" y="500877"/>
                      <a:pt x="14859" y="889021"/>
                      <a:pt x="40386" y="1271450"/>
                    </a:cubicBezTo>
                    <a:cubicBezTo>
                      <a:pt x="43720" y="1321742"/>
                      <a:pt x="83725" y="1367747"/>
                      <a:pt x="105823" y="1413086"/>
                    </a:cubicBezTo>
                    <a:cubicBezTo>
                      <a:pt x="127921" y="1458425"/>
                      <a:pt x="173069" y="1496049"/>
                      <a:pt x="223361" y="1493858"/>
                    </a:cubicBezTo>
                    <a:cubicBezTo>
                      <a:pt x="289179" y="1490906"/>
                      <a:pt x="333470" y="1424897"/>
                      <a:pt x="354901" y="1362604"/>
                    </a:cubicBezTo>
                    <a:cubicBezTo>
                      <a:pt x="432340" y="1136385"/>
                      <a:pt x="356521" y="888735"/>
                      <a:pt x="363664" y="65061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1" name="任意多边形: 形状 4220">
                <a:extLst>
                  <a:ext uri="{FF2B5EF4-FFF2-40B4-BE49-F238E27FC236}">
                    <a16:creationId xmlns:a16="http://schemas.microsoft.com/office/drawing/2014/main" id="{53C61791-EBB1-C436-43A4-C996FD0B571C}"/>
                  </a:ext>
                </a:extLst>
              </p:cNvPr>
              <p:cNvSpPr/>
              <p:nvPr/>
            </p:nvSpPr>
            <p:spPr>
              <a:xfrm>
                <a:off x="4165886" y="2671051"/>
                <a:ext cx="153321" cy="165464"/>
              </a:xfrm>
              <a:custGeom>
                <a:avLst/>
                <a:gdLst>
                  <a:gd name="connsiteX0" fmla="*/ 147409 w 153321"/>
                  <a:gd name="connsiteY0" fmla="*/ 115110 h 165464"/>
                  <a:gd name="connsiteX1" fmla="*/ 109309 w 153321"/>
                  <a:gd name="connsiteY1" fmla="*/ 38910 h 165464"/>
                  <a:gd name="connsiteX2" fmla="*/ 36824 w 153321"/>
                  <a:gd name="connsiteY2" fmla="*/ 48 h 165464"/>
                  <a:gd name="connsiteX3" fmla="*/ 2534 w 153321"/>
                  <a:gd name="connsiteY3" fmla="*/ 17098 h 165464"/>
                  <a:gd name="connsiteX4" fmla="*/ 15869 w 153321"/>
                  <a:gd name="connsiteY4" fmla="*/ 48150 h 165464"/>
                  <a:gd name="connsiteX5" fmla="*/ 18250 w 153321"/>
                  <a:gd name="connsiteY5" fmla="*/ 51007 h 165464"/>
                  <a:gd name="connsiteX6" fmla="*/ 94450 w 153321"/>
                  <a:gd name="connsiteY6" fmla="*/ 142161 h 165464"/>
                  <a:gd name="connsiteX7" fmla="*/ 116738 w 153321"/>
                  <a:gd name="connsiteY7" fmla="*/ 161878 h 165464"/>
                  <a:gd name="connsiteX8" fmla="*/ 145313 w 153321"/>
                  <a:gd name="connsiteY8" fmla="*/ 160735 h 165464"/>
                  <a:gd name="connsiteX9" fmla="*/ 147409 w 153321"/>
                  <a:gd name="connsiteY9" fmla="*/ 115110 h 165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3321" h="165464">
                    <a:moveTo>
                      <a:pt x="147409" y="115110"/>
                    </a:moveTo>
                    <a:cubicBezTo>
                      <a:pt x="138706" y="87901"/>
                      <a:pt x="125855" y="62198"/>
                      <a:pt x="109309" y="38910"/>
                    </a:cubicBezTo>
                    <a:cubicBezTo>
                      <a:pt x="91688" y="16717"/>
                      <a:pt x="65208" y="-428"/>
                      <a:pt x="36824" y="48"/>
                    </a:cubicBezTo>
                    <a:cubicBezTo>
                      <a:pt x="23205" y="-628"/>
                      <a:pt x="10214" y="5831"/>
                      <a:pt x="2534" y="17098"/>
                    </a:cubicBezTo>
                    <a:cubicBezTo>
                      <a:pt x="-3943" y="28719"/>
                      <a:pt x="2534" y="46911"/>
                      <a:pt x="15869" y="48150"/>
                    </a:cubicBezTo>
                    <a:lnTo>
                      <a:pt x="18250" y="51007"/>
                    </a:lnTo>
                    <a:cubicBezTo>
                      <a:pt x="43015" y="81868"/>
                      <a:pt x="68352" y="112348"/>
                      <a:pt x="94450" y="142161"/>
                    </a:cubicBezTo>
                    <a:cubicBezTo>
                      <a:pt x="100553" y="150096"/>
                      <a:pt x="108118" y="156789"/>
                      <a:pt x="116738" y="161878"/>
                    </a:cubicBezTo>
                    <a:cubicBezTo>
                      <a:pt x="125686" y="167044"/>
                      <a:pt x="136807" y="166599"/>
                      <a:pt x="145313" y="160735"/>
                    </a:cubicBezTo>
                    <a:cubicBezTo>
                      <a:pt x="157887" y="150829"/>
                      <a:pt x="153314" y="130541"/>
                      <a:pt x="147409" y="11511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2" name="任意多边形: 形状 4221">
                <a:extLst>
                  <a:ext uri="{FF2B5EF4-FFF2-40B4-BE49-F238E27FC236}">
                    <a16:creationId xmlns:a16="http://schemas.microsoft.com/office/drawing/2014/main" id="{8E0A94D3-3397-E8C2-0554-A44C4037FFCE}"/>
                  </a:ext>
                </a:extLst>
              </p:cNvPr>
              <p:cNvSpPr/>
              <p:nvPr/>
            </p:nvSpPr>
            <p:spPr>
              <a:xfrm>
                <a:off x="3458407" y="2627658"/>
                <a:ext cx="947592" cy="857957"/>
              </a:xfrm>
              <a:custGeom>
                <a:avLst/>
                <a:gdLst>
                  <a:gd name="connsiteX0" fmla="*/ 893560 w 947592"/>
                  <a:gd name="connsiteY0" fmla="*/ 263850 h 857957"/>
                  <a:gd name="connsiteX1" fmla="*/ 544659 w 947592"/>
                  <a:gd name="connsiteY1" fmla="*/ 8295 h 857957"/>
                  <a:gd name="connsiteX2" fmla="*/ 354159 w 947592"/>
                  <a:gd name="connsiteY2" fmla="*/ 9914 h 857957"/>
                  <a:gd name="connsiteX3" fmla="*/ 180423 w 947592"/>
                  <a:gd name="connsiteY3" fmla="*/ 86114 h 857957"/>
                  <a:gd name="connsiteX4" fmla="*/ 54598 w 947592"/>
                  <a:gd name="connsiteY4" fmla="*/ 280043 h 857957"/>
                  <a:gd name="connsiteX5" fmla="*/ 2686 w 947592"/>
                  <a:gd name="connsiteY5" fmla="*/ 514167 h 857957"/>
                  <a:gd name="connsiteX6" fmla="*/ 38119 w 947592"/>
                  <a:gd name="connsiteY6" fmla="*/ 748578 h 857957"/>
                  <a:gd name="connsiteX7" fmla="*/ 232334 w 947592"/>
                  <a:gd name="connsiteY7" fmla="*/ 817824 h 857957"/>
                  <a:gd name="connsiteX8" fmla="*/ 565709 w 947592"/>
                  <a:gd name="connsiteY8" fmla="*/ 856782 h 857957"/>
                  <a:gd name="connsiteX9" fmla="*/ 866223 w 947592"/>
                  <a:gd name="connsiteY9" fmla="*/ 725718 h 857957"/>
                  <a:gd name="connsiteX10" fmla="*/ 893560 w 947592"/>
                  <a:gd name="connsiteY10" fmla="*/ 263850 h 857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47592" h="857957">
                    <a:moveTo>
                      <a:pt x="893560" y="263850"/>
                    </a:moveTo>
                    <a:cubicBezTo>
                      <a:pt x="816788" y="128214"/>
                      <a:pt x="697916" y="37251"/>
                      <a:pt x="544659" y="8295"/>
                    </a:cubicBezTo>
                    <a:cubicBezTo>
                      <a:pt x="458267" y="-8088"/>
                      <a:pt x="419310" y="3818"/>
                      <a:pt x="354159" y="9914"/>
                    </a:cubicBezTo>
                    <a:cubicBezTo>
                      <a:pt x="289008" y="16010"/>
                      <a:pt x="226714" y="39727"/>
                      <a:pt x="180423" y="86114"/>
                    </a:cubicBezTo>
                    <a:cubicBezTo>
                      <a:pt x="125368" y="141264"/>
                      <a:pt x="76124" y="205176"/>
                      <a:pt x="54598" y="280043"/>
                    </a:cubicBezTo>
                    <a:cubicBezTo>
                      <a:pt x="32500" y="357005"/>
                      <a:pt x="10306" y="434443"/>
                      <a:pt x="2686" y="514167"/>
                    </a:cubicBezTo>
                    <a:cubicBezTo>
                      <a:pt x="-4934" y="593892"/>
                      <a:pt x="2686" y="676759"/>
                      <a:pt x="38119" y="748578"/>
                    </a:cubicBezTo>
                    <a:lnTo>
                      <a:pt x="232334" y="817824"/>
                    </a:lnTo>
                    <a:cubicBezTo>
                      <a:pt x="342253" y="840589"/>
                      <a:pt x="453695" y="863449"/>
                      <a:pt x="565709" y="856782"/>
                    </a:cubicBezTo>
                    <a:cubicBezTo>
                      <a:pt x="677723" y="850114"/>
                      <a:pt x="792309" y="810204"/>
                      <a:pt x="866223" y="725718"/>
                    </a:cubicBezTo>
                    <a:cubicBezTo>
                      <a:pt x="968712" y="608465"/>
                      <a:pt x="970426" y="399582"/>
                      <a:pt x="893560" y="26385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4" name="任意多边形: 形状 4223">
                <a:extLst>
                  <a:ext uri="{FF2B5EF4-FFF2-40B4-BE49-F238E27FC236}">
                    <a16:creationId xmlns:a16="http://schemas.microsoft.com/office/drawing/2014/main" id="{49F1C7C2-7D27-A7B1-680F-685E99671A11}"/>
                  </a:ext>
                </a:extLst>
              </p:cNvPr>
              <p:cNvSpPr/>
              <p:nvPr/>
            </p:nvSpPr>
            <p:spPr>
              <a:xfrm>
                <a:off x="3489800" y="2700032"/>
                <a:ext cx="743170" cy="1392959"/>
              </a:xfrm>
              <a:custGeom>
                <a:avLst/>
                <a:gdLst>
                  <a:gd name="connsiteX0" fmla="*/ 684335 w 743170"/>
                  <a:gd name="connsiteY0" fmla="*/ 159281 h 1392959"/>
                  <a:gd name="connsiteX1" fmla="*/ 435732 w 743170"/>
                  <a:gd name="connsiteY1" fmla="*/ 6881 h 1392959"/>
                  <a:gd name="connsiteX2" fmla="*/ 364676 w 743170"/>
                  <a:gd name="connsiteY2" fmla="*/ 2976 h 1392959"/>
                  <a:gd name="connsiteX3" fmla="*/ 46922 w 743170"/>
                  <a:gd name="connsiteY3" fmla="*/ 257770 h 1392959"/>
                  <a:gd name="connsiteX4" fmla="*/ 535 w 743170"/>
                  <a:gd name="connsiteY4" fmla="*/ 679632 h 1392959"/>
                  <a:gd name="connsiteX5" fmla="*/ 185129 w 743170"/>
                  <a:gd name="connsiteY5" fmla="*/ 944713 h 1392959"/>
                  <a:gd name="connsiteX6" fmla="*/ 148839 w 743170"/>
                  <a:gd name="connsiteY6" fmla="*/ 1125688 h 1392959"/>
                  <a:gd name="connsiteX7" fmla="*/ 261710 w 743170"/>
                  <a:gd name="connsiteY7" fmla="*/ 1392959 h 1392959"/>
                  <a:gd name="connsiteX8" fmla="*/ 562415 w 743170"/>
                  <a:gd name="connsiteY8" fmla="*/ 1166455 h 1392959"/>
                  <a:gd name="connsiteX9" fmla="*/ 742532 w 743170"/>
                  <a:gd name="connsiteY9" fmla="*/ 242530 h 1392959"/>
                  <a:gd name="connsiteX10" fmla="*/ 684335 w 743170"/>
                  <a:gd name="connsiteY10" fmla="*/ 159281 h 1392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3170" h="1392959">
                    <a:moveTo>
                      <a:pt x="684335" y="159281"/>
                    </a:moveTo>
                    <a:lnTo>
                      <a:pt x="435732" y="6881"/>
                    </a:lnTo>
                    <a:lnTo>
                      <a:pt x="364676" y="2976"/>
                    </a:lnTo>
                    <a:cubicBezTo>
                      <a:pt x="207704" y="-23408"/>
                      <a:pt x="69401" y="130897"/>
                      <a:pt x="46922" y="257770"/>
                    </a:cubicBezTo>
                    <a:cubicBezTo>
                      <a:pt x="21490" y="398740"/>
                      <a:pt x="-4037" y="572095"/>
                      <a:pt x="535" y="679632"/>
                    </a:cubicBezTo>
                    <a:cubicBezTo>
                      <a:pt x="10060" y="896612"/>
                      <a:pt x="185129" y="944713"/>
                      <a:pt x="185129" y="944713"/>
                    </a:cubicBezTo>
                    <a:cubicBezTo>
                      <a:pt x="185129" y="944713"/>
                      <a:pt x="162269" y="1055584"/>
                      <a:pt x="148839" y="1125688"/>
                    </a:cubicBezTo>
                    <a:lnTo>
                      <a:pt x="261710" y="1392959"/>
                    </a:lnTo>
                    <a:lnTo>
                      <a:pt x="562415" y="1166455"/>
                    </a:lnTo>
                    <a:lnTo>
                      <a:pt x="742532" y="242530"/>
                    </a:lnTo>
                    <a:cubicBezTo>
                      <a:pt x="747566" y="203909"/>
                      <a:pt x="722335" y="167818"/>
                      <a:pt x="684335" y="159281"/>
                    </a:cubicBezTo>
                    <a:close/>
                  </a:path>
                </a:pathLst>
              </a:custGeom>
              <a:solidFill>
                <a:srgbClr val="FFBF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5" name="任意多边形: 形状 4224">
                <a:extLst>
                  <a:ext uri="{FF2B5EF4-FFF2-40B4-BE49-F238E27FC236}">
                    <a16:creationId xmlns:a16="http://schemas.microsoft.com/office/drawing/2014/main" id="{2CB290C4-A92B-87B2-F866-B61222DE13F9}"/>
                  </a:ext>
                </a:extLst>
              </p:cNvPr>
              <p:cNvSpPr/>
              <p:nvPr/>
            </p:nvSpPr>
            <p:spPr>
              <a:xfrm>
                <a:off x="3714172" y="3338497"/>
                <a:ext cx="98307" cy="89397"/>
              </a:xfrm>
              <a:custGeom>
                <a:avLst/>
                <a:gdLst>
                  <a:gd name="connsiteX0" fmla="*/ 98298 w 98307"/>
                  <a:gd name="connsiteY0" fmla="*/ 46882 h 89397"/>
                  <a:gd name="connsiteX1" fmla="*/ 87630 w 98307"/>
                  <a:gd name="connsiteY1" fmla="*/ 16783 h 89397"/>
                  <a:gd name="connsiteX2" fmla="*/ 32957 w 98307"/>
                  <a:gd name="connsiteY2" fmla="*/ 4115 h 89397"/>
                  <a:gd name="connsiteX3" fmla="*/ 0 w 98307"/>
                  <a:gd name="connsiteY3" fmla="*/ 57360 h 89397"/>
                  <a:gd name="connsiteX4" fmla="*/ 0 w 98307"/>
                  <a:gd name="connsiteY4" fmla="*/ 57360 h 89397"/>
                  <a:gd name="connsiteX5" fmla="*/ 35719 w 98307"/>
                  <a:gd name="connsiteY5" fmla="*/ 87173 h 89397"/>
                  <a:gd name="connsiteX6" fmla="*/ 43053 w 98307"/>
                  <a:gd name="connsiteY6" fmla="*/ 88697 h 89397"/>
                  <a:gd name="connsiteX7" fmla="*/ 78867 w 98307"/>
                  <a:gd name="connsiteY7" fmla="*/ 81172 h 89397"/>
                  <a:gd name="connsiteX8" fmla="*/ 98298 w 98307"/>
                  <a:gd name="connsiteY8" fmla="*/ 46882 h 89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307" h="89397">
                    <a:moveTo>
                      <a:pt x="98298" y="46882"/>
                    </a:moveTo>
                    <a:cubicBezTo>
                      <a:pt x="98527" y="35885"/>
                      <a:pt x="94734" y="25182"/>
                      <a:pt x="87630" y="16783"/>
                    </a:cubicBezTo>
                    <a:cubicBezTo>
                      <a:pt x="74353" y="706"/>
                      <a:pt x="51952" y="-4485"/>
                      <a:pt x="32957" y="4115"/>
                    </a:cubicBezTo>
                    <a:cubicBezTo>
                      <a:pt x="13144" y="14590"/>
                      <a:pt x="539" y="34955"/>
                      <a:pt x="0" y="57360"/>
                    </a:cubicBezTo>
                    <a:lnTo>
                      <a:pt x="0" y="57360"/>
                    </a:lnTo>
                    <a:cubicBezTo>
                      <a:pt x="7000" y="72022"/>
                      <a:pt x="20041" y="82908"/>
                      <a:pt x="35719" y="87173"/>
                    </a:cubicBezTo>
                    <a:cubicBezTo>
                      <a:pt x="38131" y="87827"/>
                      <a:pt x="40580" y="88336"/>
                      <a:pt x="43053" y="88697"/>
                    </a:cubicBezTo>
                    <a:cubicBezTo>
                      <a:pt x="55513" y="90804"/>
                      <a:pt x="68309" y="88116"/>
                      <a:pt x="78867" y="81172"/>
                    </a:cubicBezTo>
                    <a:cubicBezTo>
                      <a:pt x="90287" y="73352"/>
                      <a:pt x="97457" y="60698"/>
                      <a:pt x="98298" y="46882"/>
                    </a:cubicBezTo>
                    <a:close/>
                  </a:path>
                </a:pathLst>
              </a:custGeom>
              <a:solidFill>
                <a:srgbClr val="FF9A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6" name="任意多边形: 形状 4225">
                <a:extLst>
                  <a:ext uri="{FF2B5EF4-FFF2-40B4-BE49-F238E27FC236}">
                    <a16:creationId xmlns:a16="http://schemas.microsoft.com/office/drawing/2014/main" id="{16C70AD4-45B8-ADC7-DBA6-7E0798352C4A}"/>
                  </a:ext>
                </a:extLst>
              </p:cNvPr>
              <p:cNvSpPr/>
              <p:nvPr/>
            </p:nvSpPr>
            <p:spPr>
              <a:xfrm>
                <a:off x="3605843" y="3116472"/>
                <a:ext cx="54544" cy="53010"/>
              </a:xfrm>
              <a:custGeom>
                <a:avLst/>
                <a:gdLst>
                  <a:gd name="connsiteX0" fmla="*/ 220 w 54544"/>
                  <a:gd name="connsiteY0" fmla="*/ 21924 h 53010"/>
                  <a:gd name="connsiteX1" fmla="*/ 23366 w 54544"/>
                  <a:gd name="connsiteY1" fmla="*/ 52499 h 53010"/>
                  <a:gd name="connsiteX2" fmla="*/ 54180 w 54544"/>
                  <a:gd name="connsiteY2" fmla="*/ 31938 h 53010"/>
                  <a:gd name="connsiteX3" fmla="*/ 54322 w 54544"/>
                  <a:gd name="connsiteY3" fmla="*/ 31163 h 53010"/>
                  <a:gd name="connsiteX4" fmla="*/ 31272 w 54544"/>
                  <a:gd name="connsiteY4" fmla="*/ 492 h 53010"/>
                  <a:gd name="connsiteX5" fmla="*/ 327 w 54544"/>
                  <a:gd name="connsiteY5" fmla="*/ 21341 h 53010"/>
                  <a:gd name="connsiteX6" fmla="*/ 220 w 54544"/>
                  <a:gd name="connsiteY6" fmla="*/ 21924 h 53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544" h="53010">
                    <a:moveTo>
                      <a:pt x="220" y="21924"/>
                    </a:moveTo>
                    <a:cubicBezTo>
                      <a:pt x="-1653" y="36711"/>
                      <a:pt x="8625" y="50288"/>
                      <a:pt x="23366" y="52499"/>
                    </a:cubicBezTo>
                    <a:cubicBezTo>
                      <a:pt x="37552" y="55330"/>
                      <a:pt x="51348" y="46125"/>
                      <a:pt x="54180" y="31938"/>
                    </a:cubicBezTo>
                    <a:cubicBezTo>
                      <a:pt x="54231" y="31680"/>
                      <a:pt x="54278" y="31422"/>
                      <a:pt x="54322" y="31163"/>
                    </a:cubicBezTo>
                    <a:cubicBezTo>
                      <a:pt x="56202" y="16387"/>
                      <a:pt x="45988" y="2796"/>
                      <a:pt x="31272" y="492"/>
                    </a:cubicBezTo>
                    <a:cubicBezTo>
                      <a:pt x="16969" y="-2296"/>
                      <a:pt x="3115" y="7039"/>
                      <a:pt x="327" y="21341"/>
                    </a:cubicBezTo>
                    <a:cubicBezTo>
                      <a:pt x="289" y="21535"/>
                      <a:pt x="253" y="21729"/>
                      <a:pt x="220" y="219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7" name="任意多边形: 形状 4226">
                <a:extLst>
                  <a:ext uri="{FF2B5EF4-FFF2-40B4-BE49-F238E27FC236}">
                    <a16:creationId xmlns:a16="http://schemas.microsoft.com/office/drawing/2014/main" id="{5F3DE170-D778-B71C-025F-63C6943ECC5D}"/>
                  </a:ext>
                </a:extLst>
              </p:cNvPr>
              <p:cNvSpPr/>
              <p:nvPr/>
            </p:nvSpPr>
            <p:spPr>
              <a:xfrm>
                <a:off x="3572055" y="3014153"/>
                <a:ext cx="108501" cy="35493"/>
              </a:xfrm>
              <a:custGeom>
                <a:avLst/>
                <a:gdLst>
                  <a:gd name="connsiteX0" fmla="*/ 290 w 108501"/>
                  <a:gd name="connsiteY0" fmla="*/ 23087 h 35493"/>
                  <a:gd name="connsiteX1" fmla="*/ 55154 w 108501"/>
                  <a:gd name="connsiteY1" fmla="*/ 17658 h 35493"/>
                  <a:gd name="connsiteX2" fmla="*/ 108018 w 108501"/>
                  <a:gd name="connsiteY2" fmla="*/ 35089 h 35493"/>
                  <a:gd name="connsiteX3" fmla="*/ 98493 w 108501"/>
                  <a:gd name="connsiteY3" fmla="*/ 18896 h 35493"/>
                  <a:gd name="connsiteX4" fmla="*/ 56773 w 108501"/>
                  <a:gd name="connsiteY4" fmla="*/ 513 h 35493"/>
                  <a:gd name="connsiteX5" fmla="*/ 12577 w 108501"/>
                  <a:gd name="connsiteY5" fmla="*/ 9371 h 35493"/>
                  <a:gd name="connsiteX6" fmla="*/ 290 w 108501"/>
                  <a:gd name="connsiteY6" fmla="*/ 23087 h 35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8501" h="35493">
                    <a:moveTo>
                      <a:pt x="290" y="23087"/>
                    </a:moveTo>
                    <a:cubicBezTo>
                      <a:pt x="3243" y="27088"/>
                      <a:pt x="25722" y="14134"/>
                      <a:pt x="55154" y="17658"/>
                    </a:cubicBezTo>
                    <a:cubicBezTo>
                      <a:pt x="84586" y="21182"/>
                      <a:pt x="104398" y="38327"/>
                      <a:pt x="108018" y="35089"/>
                    </a:cubicBezTo>
                    <a:cubicBezTo>
                      <a:pt x="109732" y="33660"/>
                      <a:pt x="106970" y="26897"/>
                      <a:pt x="98493" y="18896"/>
                    </a:cubicBezTo>
                    <a:cubicBezTo>
                      <a:pt x="86788" y="8655"/>
                      <a:pt x="72230" y="2240"/>
                      <a:pt x="56773" y="513"/>
                    </a:cubicBezTo>
                    <a:cubicBezTo>
                      <a:pt x="41474" y="-1319"/>
                      <a:pt x="25989" y="1784"/>
                      <a:pt x="12577" y="9371"/>
                    </a:cubicBezTo>
                    <a:cubicBezTo>
                      <a:pt x="2671" y="15277"/>
                      <a:pt x="-1139" y="21373"/>
                      <a:pt x="290" y="230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8" name="任意多边形: 形状 4227">
                <a:extLst>
                  <a:ext uri="{FF2B5EF4-FFF2-40B4-BE49-F238E27FC236}">
                    <a16:creationId xmlns:a16="http://schemas.microsoft.com/office/drawing/2014/main" id="{9D70C67E-2358-EB08-806D-437D0DC95962}"/>
                  </a:ext>
                </a:extLst>
              </p:cNvPr>
              <p:cNvSpPr/>
              <p:nvPr/>
            </p:nvSpPr>
            <p:spPr>
              <a:xfrm>
                <a:off x="3647981" y="3053783"/>
                <a:ext cx="114327" cy="244466"/>
              </a:xfrm>
              <a:custGeom>
                <a:avLst/>
                <a:gdLst>
                  <a:gd name="connsiteX0" fmla="*/ 72383 w 114327"/>
                  <a:gd name="connsiteY0" fmla="*/ 243681 h 244466"/>
                  <a:gd name="connsiteX1" fmla="*/ 25710 w 114327"/>
                  <a:gd name="connsiteY1" fmla="*/ 229584 h 244466"/>
                  <a:gd name="connsiteX2" fmla="*/ 10661 w 114327"/>
                  <a:gd name="connsiteY2" fmla="*/ 220059 h 244466"/>
                  <a:gd name="connsiteX3" fmla="*/ 18281 w 114327"/>
                  <a:gd name="connsiteY3" fmla="*/ 198342 h 244466"/>
                  <a:gd name="connsiteX4" fmla="*/ 46856 w 114327"/>
                  <a:gd name="connsiteY4" fmla="*/ 143763 h 244466"/>
                  <a:gd name="connsiteX5" fmla="*/ 114102 w 114327"/>
                  <a:gd name="connsiteY5" fmla="*/ 31 h 244466"/>
                  <a:gd name="connsiteX6" fmla="*/ 35521 w 114327"/>
                  <a:gd name="connsiteY6" fmla="*/ 138048 h 244466"/>
                  <a:gd name="connsiteX7" fmla="*/ 7517 w 114327"/>
                  <a:gd name="connsiteY7" fmla="*/ 193103 h 244466"/>
                  <a:gd name="connsiteX8" fmla="*/ 183 w 114327"/>
                  <a:gd name="connsiteY8" fmla="*/ 221678 h 244466"/>
                  <a:gd name="connsiteX9" fmla="*/ 11327 w 114327"/>
                  <a:gd name="connsiteY9" fmla="*/ 234060 h 244466"/>
                  <a:gd name="connsiteX10" fmla="*/ 23805 w 114327"/>
                  <a:gd name="connsiteY10" fmla="*/ 237394 h 244466"/>
                  <a:gd name="connsiteX11" fmla="*/ 72383 w 114327"/>
                  <a:gd name="connsiteY11" fmla="*/ 243681 h 244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4327" h="244466">
                    <a:moveTo>
                      <a:pt x="72383" y="243681"/>
                    </a:moveTo>
                    <a:cubicBezTo>
                      <a:pt x="72383" y="242061"/>
                      <a:pt x="54857" y="236727"/>
                      <a:pt x="25710" y="229584"/>
                    </a:cubicBezTo>
                    <a:cubicBezTo>
                      <a:pt x="18281" y="227869"/>
                      <a:pt x="11327" y="225583"/>
                      <a:pt x="10661" y="220059"/>
                    </a:cubicBezTo>
                    <a:cubicBezTo>
                      <a:pt x="10901" y="212207"/>
                      <a:pt x="13563" y="204622"/>
                      <a:pt x="18281" y="198342"/>
                    </a:cubicBezTo>
                    <a:lnTo>
                      <a:pt x="46856" y="143763"/>
                    </a:lnTo>
                    <a:cubicBezTo>
                      <a:pt x="87146" y="65944"/>
                      <a:pt x="117245" y="1650"/>
                      <a:pt x="114102" y="31"/>
                    </a:cubicBezTo>
                    <a:cubicBezTo>
                      <a:pt x="110959" y="-1588"/>
                      <a:pt x="76002" y="60229"/>
                      <a:pt x="35521" y="138048"/>
                    </a:cubicBezTo>
                    <a:cubicBezTo>
                      <a:pt x="25678" y="157098"/>
                      <a:pt x="16344" y="175450"/>
                      <a:pt x="7517" y="193103"/>
                    </a:cubicBezTo>
                    <a:cubicBezTo>
                      <a:pt x="1850" y="201497"/>
                      <a:pt x="-741" y="211592"/>
                      <a:pt x="183" y="221678"/>
                    </a:cubicBezTo>
                    <a:cubicBezTo>
                      <a:pt x="1801" y="227297"/>
                      <a:pt x="5909" y="231862"/>
                      <a:pt x="11327" y="234060"/>
                    </a:cubicBezTo>
                    <a:cubicBezTo>
                      <a:pt x="15321" y="235718"/>
                      <a:pt x="19517" y="236839"/>
                      <a:pt x="23805" y="237394"/>
                    </a:cubicBezTo>
                    <a:cubicBezTo>
                      <a:pt x="53333" y="243681"/>
                      <a:pt x="72383" y="245776"/>
                      <a:pt x="72383" y="2436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9" name="任意多边形: 形状 4228">
                <a:extLst>
                  <a:ext uri="{FF2B5EF4-FFF2-40B4-BE49-F238E27FC236}">
                    <a16:creationId xmlns:a16="http://schemas.microsoft.com/office/drawing/2014/main" id="{66A70FA4-E489-DE89-3693-19BE751942CC}"/>
                  </a:ext>
                </a:extLst>
              </p:cNvPr>
              <p:cNvSpPr/>
              <p:nvPr/>
            </p:nvSpPr>
            <p:spPr>
              <a:xfrm>
                <a:off x="3664738" y="3602264"/>
                <a:ext cx="303942" cy="102967"/>
              </a:xfrm>
              <a:custGeom>
                <a:avLst/>
                <a:gdLst>
                  <a:gd name="connsiteX0" fmla="*/ 9906 w 303942"/>
                  <a:gd name="connsiteY0" fmla="*/ 42863 h 102967"/>
                  <a:gd name="connsiteX1" fmla="*/ 303943 w 303942"/>
                  <a:gd name="connsiteY1" fmla="*/ 0 h 102967"/>
                  <a:gd name="connsiteX2" fmla="*/ 0 w 303942"/>
                  <a:gd name="connsiteY2" fmla="*/ 94107 h 10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3942" h="102967">
                    <a:moveTo>
                      <a:pt x="9906" y="42863"/>
                    </a:moveTo>
                    <a:cubicBezTo>
                      <a:pt x="109996" y="56085"/>
                      <a:pt x="211792" y="41245"/>
                      <a:pt x="303943" y="0"/>
                    </a:cubicBezTo>
                    <a:cubicBezTo>
                      <a:pt x="303943" y="0"/>
                      <a:pt x="210883" y="138779"/>
                      <a:pt x="0" y="94107"/>
                    </a:cubicBezTo>
                    <a:close/>
                  </a:path>
                </a:pathLst>
              </a:custGeom>
              <a:solidFill>
                <a:srgbClr val="FF9A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0" name="任意多边形: 形状 4229">
                <a:extLst>
                  <a:ext uri="{FF2B5EF4-FFF2-40B4-BE49-F238E27FC236}">
                    <a16:creationId xmlns:a16="http://schemas.microsoft.com/office/drawing/2014/main" id="{6D267F2E-FAE7-B0C4-971C-A4E6932E396F}"/>
                  </a:ext>
                </a:extLst>
              </p:cNvPr>
              <p:cNvSpPr/>
              <p:nvPr/>
            </p:nvSpPr>
            <p:spPr>
              <a:xfrm>
                <a:off x="3701940" y="3328212"/>
                <a:ext cx="105588" cy="76811"/>
              </a:xfrm>
              <a:custGeom>
                <a:avLst/>
                <a:gdLst>
                  <a:gd name="connsiteX0" fmla="*/ 102435 w 105588"/>
                  <a:gd name="connsiteY0" fmla="*/ 17 h 76811"/>
                  <a:gd name="connsiteX1" fmla="*/ 64335 w 105588"/>
                  <a:gd name="connsiteY1" fmla="*/ 50595 h 76811"/>
                  <a:gd name="connsiteX2" fmla="*/ 41 w 105588"/>
                  <a:gd name="connsiteY2" fmla="*/ 67073 h 76811"/>
                  <a:gd name="connsiteX3" fmla="*/ 21282 w 105588"/>
                  <a:gd name="connsiteY3" fmla="*/ 76122 h 76811"/>
                  <a:gd name="connsiteX4" fmla="*/ 74717 w 105588"/>
                  <a:gd name="connsiteY4" fmla="*/ 64215 h 76811"/>
                  <a:gd name="connsiteX5" fmla="*/ 104149 w 105588"/>
                  <a:gd name="connsiteY5" fmla="*/ 21639 h 76811"/>
                  <a:gd name="connsiteX6" fmla="*/ 102435 w 105588"/>
                  <a:gd name="connsiteY6" fmla="*/ 17 h 76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588" h="76811">
                    <a:moveTo>
                      <a:pt x="102435" y="17"/>
                    </a:moveTo>
                    <a:cubicBezTo>
                      <a:pt x="97672" y="-840"/>
                      <a:pt x="93862" y="31069"/>
                      <a:pt x="64335" y="50595"/>
                    </a:cubicBezTo>
                    <a:cubicBezTo>
                      <a:pt x="34807" y="70121"/>
                      <a:pt x="803" y="62596"/>
                      <a:pt x="41" y="67073"/>
                    </a:cubicBezTo>
                    <a:cubicBezTo>
                      <a:pt x="-626" y="68978"/>
                      <a:pt x="6899" y="74121"/>
                      <a:pt x="21282" y="76122"/>
                    </a:cubicBezTo>
                    <a:cubicBezTo>
                      <a:pt x="39941" y="78593"/>
                      <a:pt x="58872" y="74375"/>
                      <a:pt x="74717" y="64215"/>
                    </a:cubicBezTo>
                    <a:cubicBezTo>
                      <a:pt x="89606" y="54304"/>
                      <a:pt x="100138" y="39070"/>
                      <a:pt x="104149" y="21639"/>
                    </a:cubicBezTo>
                    <a:cubicBezTo>
                      <a:pt x="107292" y="8399"/>
                      <a:pt x="104625" y="112"/>
                      <a:pt x="102435" y="1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1" name="任意多边形: 形状 4230">
                <a:extLst>
                  <a:ext uri="{FF2B5EF4-FFF2-40B4-BE49-F238E27FC236}">
                    <a16:creationId xmlns:a16="http://schemas.microsoft.com/office/drawing/2014/main" id="{E29F5BEF-12EE-E92D-D904-233A1F65D302}"/>
                  </a:ext>
                </a:extLst>
              </p:cNvPr>
              <p:cNvSpPr/>
              <p:nvPr/>
            </p:nvSpPr>
            <p:spPr>
              <a:xfrm>
                <a:off x="3599482" y="2916876"/>
                <a:ext cx="108433" cy="41611"/>
              </a:xfrm>
              <a:custGeom>
                <a:avLst/>
                <a:gdLst>
                  <a:gd name="connsiteX0" fmla="*/ 390 w 108433"/>
                  <a:gd name="connsiteY0" fmla="*/ 20161 h 41611"/>
                  <a:gd name="connsiteX1" fmla="*/ 53540 w 108433"/>
                  <a:gd name="connsiteY1" fmla="*/ 30924 h 41611"/>
                  <a:gd name="connsiteX2" fmla="*/ 107165 w 108433"/>
                  <a:gd name="connsiteY2" fmla="*/ 39783 h 41611"/>
                  <a:gd name="connsiteX3" fmla="*/ 99736 w 108433"/>
                  <a:gd name="connsiteY3" fmla="*/ 21399 h 41611"/>
                  <a:gd name="connsiteX4" fmla="*/ 14011 w 108433"/>
                  <a:gd name="connsiteY4" fmla="*/ 5493 h 41611"/>
                  <a:gd name="connsiteX5" fmla="*/ 390 w 108433"/>
                  <a:gd name="connsiteY5" fmla="*/ 20161 h 41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433" h="41611">
                    <a:moveTo>
                      <a:pt x="390" y="20161"/>
                    </a:moveTo>
                    <a:cubicBezTo>
                      <a:pt x="4486" y="27877"/>
                      <a:pt x="27536" y="25686"/>
                      <a:pt x="53540" y="30924"/>
                    </a:cubicBezTo>
                    <a:cubicBezTo>
                      <a:pt x="79543" y="36163"/>
                      <a:pt x="100593" y="45593"/>
                      <a:pt x="107165" y="39783"/>
                    </a:cubicBezTo>
                    <a:cubicBezTo>
                      <a:pt x="110118" y="36925"/>
                      <a:pt x="108023" y="29591"/>
                      <a:pt x="99736" y="21399"/>
                    </a:cubicBezTo>
                    <a:cubicBezTo>
                      <a:pt x="76394" y="463"/>
                      <a:pt x="43310" y="-5676"/>
                      <a:pt x="14011" y="5493"/>
                    </a:cubicBezTo>
                    <a:cubicBezTo>
                      <a:pt x="3057" y="10255"/>
                      <a:pt x="-1420" y="16351"/>
                      <a:pt x="390" y="201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2" name="任意多边形: 形状 4231">
                <a:extLst>
                  <a:ext uri="{FF2B5EF4-FFF2-40B4-BE49-F238E27FC236}">
                    <a16:creationId xmlns:a16="http://schemas.microsoft.com/office/drawing/2014/main" id="{9C1F35C6-4369-90C3-A04F-3C7B1A200864}"/>
                  </a:ext>
                </a:extLst>
              </p:cNvPr>
              <p:cNvSpPr/>
              <p:nvPr/>
            </p:nvSpPr>
            <p:spPr>
              <a:xfrm>
                <a:off x="3879149" y="3153263"/>
                <a:ext cx="54864" cy="52381"/>
              </a:xfrm>
              <a:custGeom>
                <a:avLst/>
                <a:gdLst>
                  <a:gd name="connsiteX0" fmla="*/ 54765 w 54864"/>
                  <a:gd name="connsiteY0" fmla="*/ 28758 h 52381"/>
                  <a:gd name="connsiteX1" fmla="*/ 24380 w 54864"/>
                  <a:gd name="connsiteY1" fmla="*/ 52189 h 52381"/>
                  <a:gd name="connsiteX2" fmla="*/ 85 w 54864"/>
                  <a:gd name="connsiteY2" fmla="*/ 23692 h 52381"/>
                  <a:gd name="connsiteX3" fmla="*/ 91 w 54864"/>
                  <a:gd name="connsiteY3" fmla="*/ 23614 h 52381"/>
                  <a:gd name="connsiteX4" fmla="*/ 30571 w 54864"/>
                  <a:gd name="connsiteY4" fmla="*/ 183 h 52381"/>
                  <a:gd name="connsiteX5" fmla="*/ 54780 w 54864"/>
                  <a:gd name="connsiteY5" fmla="*/ 28576 h 52381"/>
                  <a:gd name="connsiteX6" fmla="*/ 54765 w 54864"/>
                  <a:gd name="connsiteY6" fmla="*/ 28758 h 5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864" h="52381">
                    <a:moveTo>
                      <a:pt x="54765" y="28758"/>
                    </a:moveTo>
                    <a:cubicBezTo>
                      <a:pt x="52692" y="43530"/>
                      <a:pt x="39194" y="53939"/>
                      <a:pt x="24380" y="52189"/>
                    </a:cubicBezTo>
                    <a:cubicBezTo>
                      <a:pt x="9802" y="51029"/>
                      <a:pt x="-1076" y="38270"/>
                      <a:pt x="85" y="23692"/>
                    </a:cubicBezTo>
                    <a:cubicBezTo>
                      <a:pt x="87" y="23666"/>
                      <a:pt x="89" y="23640"/>
                      <a:pt x="91" y="23614"/>
                    </a:cubicBezTo>
                    <a:cubicBezTo>
                      <a:pt x="2257" y="8855"/>
                      <a:pt x="15751" y="-1519"/>
                      <a:pt x="30571" y="183"/>
                    </a:cubicBezTo>
                    <a:cubicBezTo>
                      <a:pt x="45097" y="1338"/>
                      <a:pt x="55936" y="14051"/>
                      <a:pt x="54780" y="28576"/>
                    </a:cubicBezTo>
                    <a:cubicBezTo>
                      <a:pt x="54775" y="28637"/>
                      <a:pt x="54770" y="28697"/>
                      <a:pt x="54765" y="2875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3" name="任意多边形: 形状 4232">
                <a:extLst>
                  <a:ext uri="{FF2B5EF4-FFF2-40B4-BE49-F238E27FC236}">
                    <a16:creationId xmlns:a16="http://schemas.microsoft.com/office/drawing/2014/main" id="{888F8505-0782-8BD1-DA19-7F5722E4A2E6}"/>
                  </a:ext>
                </a:extLst>
              </p:cNvPr>
              <p:cNvSpPr/>
              <p:nvPr/>
            </p:nvSpPr>
            <p:spPr>
              <a:xfrm>
                <a:off x="3860818" y="3056137"/>
                <a:ext cx="108033" cy="38020"/>
              </a:xfrm>
              <a:custGeom>
                <a:avLst/>
                <a:gdLst>
                  <a:gd name="connsiteX0" fmla="*/ 107195 w 108033"/>
                  <a:gd name="connsiteY0" fmla="*/ 37682 h 38020"/>
                  <a:gd name="connsiteX1" fmla="*/ 55760 w 108033"/>
                  <a:gd name="connsiteY1" fmla="*/ 17870 h 38020"/>
                  <a:gd name="connsiteX2" fmla="*/ 229 w 108033"/>
                  <a:gd name="connsiteY2" fmla="*/ 20632 h 38020"/>
                  <a:gd name="connsiteX3" fmla="*/ 13755 w 108033"/>
                  <a:gd name="connsiteY3" fmla="*/ 7583 h 38020"/>
                  <a:gd name="connsiteX4" fmla="*/ 58903 w 108033"/>
                  <a:gd name="connsiteY4" fmla="*/ 1010 h 38020"/>
                  <a:gd name="connsiteX5" fmla="*/ 99099 w 108033"/>
                  <a:gd name="connsiteY5" fmla="*/ 21203 h 38020"/>
                  <a:gd name="connsiteX6" fmla="*/ 107195 w 108033"/>
                  <a:gd name="connsiteY6" fmla="*/ 37682 h 38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8033" h="38020">
                    <a:moveTo>
                      <a:pt x="107195" y="37682"/>
                    </a:moveTo>
                    <a:cubicBezTo>
                      <a:pt x="103290" y="40730"/>
                      <a:pt x="85002" y="22346"/>
                      <a:pt x="55760" y="17870"/>
                    </a:cubicBezTo>
                    <a:cubicBezTo>
                      <a:pt x="26518" y="13393"/>
                      <a:pt x="2801" y="24728"/>
                      <a:pt x="229" y="20632"/>
                    </a:cubicBezTo>
                    <a:cubicBezTo>
                      <a:pt x="-1104" y="18822"/>
                      <a:pt x="3373" y="13012"/>
                      <a:pt x="13755" y="7583"/>
                    </a:cubicBezTo>
                    <a:cubicBezTo>
                      <a:pt x="27758" y="760"/>
                      <a:pt x="43537" y="-1537"/>
                      <a:pt x="58903" y="1010"/>
                    </a:cubicBezTo>
                    <a:cubicBezTo>
                      <a:pt x="74112" y="3283"/>
                      <a:pt x="88196" y="10358"/>
                      <a:pt x="99099" y="21203"/>
                    </a:cubicBezTo>
                    <a:cubicBezTo>
                      <a:pt x="107195" y="29490"/>
                      <a:pt x="109481" y="36348"/>
                      <a:pt x="107195" y="3768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4" name="任意多边形: 形状 4233">
                <a:extLst>
                  <a:ext uri="{FF2B5EF4-FFF2-40B4-BE49-F238E27FC236}">
                    <a16:creationId xmlns:a16="http://schemas.microsoft.com/office/drawing/2014/main" id="{1D0C46C7-4247-3DCB-0FB6-7179B03BD6D5}"/>
                  </a:ext>
                </a:extLst>
              </p:cNvPr>
              <p:cNvSpPr/>
              <p:nvPr/>
            </p:nvSpPr>
            <p:spPr>
              <a:xfrm>
                <a:off x="3856191" y="2956861"/>
                <a:ext cx="112113" cy="42331"/>
              </a:xfrm>
              <a:custGeom>
                <a:avLst/>
                <a:gdLst>
                  <a:gd name="connsiteX0" fmla="*/ 110775 w 112113"/>
                  <a:gd name="connsiteY0" fmla="*/ 40660 h 42331"/>
                  <a:gd name="connsiteX1" fmla="*/ 55434 w 112113"/>
                  <a:gd name="connsiteY1" fmla="*/ 31135 h 42331"/>
                  <a:gd name="connsiteX2" fmla="*/ 380 w 112113"/>
                  <a:gd name="connsiteY2" fmla="*/ 20086 h 42331"/>
                  <a:gd name="connsiteX3" fmla="*/ 14191 w 112113"/>
                  <a:gd name="connsiteY3" fmla="*/ 5513 h 42331"/>
                  <a:gd name="connsiteX4" fmla="*/ 60959 w 112113"/>
                  <a:gd name="connsiteY4" fmla="*/ 1607 h 42331"/>
                  <a:gd name="connsiteX5" fmla="*/ 103155 w 112113"/>
                  <a:gd name="connsiteY5" fmla="*/ 21800 h 42331"/>
                  <a:gd name="connsiteX6" fmla="*/ 110775 w 112113"/>
                  <a:gd name="connsiteY6" fmla="*/ 40660 h 42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113" h="42331">
                    <a:moveTo>
                      <a:pt x="110775" y="40660"/>
                    </a:moveTo>
                    <a:cubicBezTo>
                      <a:pt x="104012" y="46375"/>
                      <a:pt x="82200" y="35993"/>
                      <a:pt x="55434" y="31135"/>
                    </a:cubicBezTo>
                    <a:cubicBezTo>
                      <a:pt x="28669" y="26277"/>
                      <a:pt x="4571" y="27896"/>
                      <a:pt x="380" y="20086"/>
                    </a:cubicBezTo>
                    <a:cubicBezTo>
                      <a:pt x="-1430" y="16371"/>
                      <a:pt x="3237" y="10561"/>
                      <a:pt x="14191" y="5513"/>
                    </a:cubicBezTo>
                    <a:cubicBezTo>
                      <a:pt x="29114" y="-114"/>
                      <a:pt x="45310" y="-1466"/>
                      <a:pt x="60959" y="1607"/>
                    </a:cubicBezTo>
                    <a:cubicBezTo>
                      <a:pt x="76657" y="4193"/>
                      <a:pt x="91294" y="11197"/>
                      <a:pt x="103155" y="21800"/>
                    </a:cubicBezTo>
                    <a:cubicBezTo>
                      <a:pt x="111822" y="30468"/>
                      <a:pt x="113823" y="37802"/>
                      <a:pt x="110775" y="4066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5" name="任意多边形: 形状 4234">
                <a:extLst>
                  <a:ext uri="{FF2B5EF4-FFF2-40B4-BE49-F238E27FC236}">
                    <a16:creationId xmlns:a16="http://schemas.microsoft.com/office/drawing/2014/main" id="{1783C281-1B7F-E456-3C0A-13818B086859}"/>
                  </a:ext>
                </a:extLst>
              </p:cNvPr>
              <p:cNvSpPr/>
              <p:nvPr/>
            </p:nvSpPr>
            <p:spPr>
              <a:xfrm>
                <a:off x="4123176" y="3239802"/>
                <a:ext cx="159608" cy="222301"/>
              </a:xfrm>
              <a:custGeom>
                <a:avLst/>
                <a:gdLst>
                  <a:gd name="connsiteX0" fmla="*/ 11906 w 159608"/>
                  <a:gd name="connsiteY0" fmla="*/ 51946 h 222301"/>
                  <a:gd name="connsiteX1" fmla="*/ 52388 w 159608"/>
                  <a:gd name="connsiteY1" fmla="*/ 130 h 222301"/>
                  <a:gd name="connsiteX2" fmla="*/ 158401 w 159608"/>
                  <a:gd name="connsiteY2" fmla="*/ 116907 h 222301"/>
                  <a:gd name="connsiteX3" fmla="*/ 0 w 159608"/>
                  <a:gd name="connsiteY3" fmla="*/ 212157 h 222301"/>
                  <a:gd name="connsiteX4" fmla="*/ 11906 w 159608"/>
                  <a:gd name="connsiteY4" fmla="*/ 51946 h 22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608" h="222301">
                    <a:moveTo>
                      <a:pt x="11906" y="51946"/>
                    </a:moveTo>
                    <a:cubicBezTo>
                      <a:pt x="13811" y="36039"/>
                      <a:pt x="36481" y="797"/>
                      <a:pt x="52388" y="130"/>
                    </a:cubicBezTo>
                    <a:cubicBezTo>
                      <a:pt x="94964" y="-1489"/>
                      <a:pt x="170022" y="10607"/>
                      <a:pt x="158401" y="116907"/>
                    </a:cubicBezTo>
                    <a:cubicBezTo>
                      <a:pt x="142494" y="262258"/>
                      <a:pt x="-190" y="216348"/>
                      <a:pt x="0" y="212157"/>
                    </a:cubicBezTo>
                    <a:cubicBezTo>
                      <a:pt x="191" y="207965"/>
                      <a:pt x="5429" y="106715"/>
                      <a:pt x="11906" y="51946"/>
                    </a:cubicBezTo>
                    <a:close/>
                  </a:path>
                </a:pathLst>
              </a:custGeom>
              <a:solidFill>
                <a:srgbClr val="FFBF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6" name="任意多边形: 形状 4235">
                <a:extLst>
                  <a:ext uri="{FF2B5EF4-FFF2-40B4-BE49-F238E27FC236}">
                    <a16:creationId xmlns:a16="http://schemas.microsoft.com/office/drawing/2014/main" id="{778FA787-3B6E-B8DA-64EB-6F40B425724D}"/>
                  </a:ext>
                </a:extLst>
              </p:cNvPr>
              <p:cNvSpPr/>
              <p:nvPr/>
            </p:nvSpPr>
            <p:spPr>
              <a:xfrm>
                <a:off x="4168927" y="3291047"/>
                <a:ext cx="71637" cy="126577"/>
              </a:xfrm>
              <a:custGeom>
                <a:avLst/>
                <a:gdLst>
                  <a:gd name="connsiteX0" fmla="*/ 159 w 71637"/>
                  <a:gd name="connsiteY0" fmla="*/ 112144 h 126577"/>
                  <a:gd name="connsiteX1" fmla="*/ 6541 w 71637"/>
                  <a:gd name="connsiteY1" fmla="*/ 116620 h 126577"/>
                  <a:gd name="connsiteX2" fmla="*/ 25591 w 71637"/>
                  <a:gd name="connsiteY2" fmla="*/ 119097 h 126577"/>
                  <a:gd name="connsiteX3" fmla="*/ 60738 w 71637"/>
                  <a:gd name="connsiteY3" fmla="*/ 66043 h 126577"/>
                  <a:gd name="connsiteX4" fmla="*/ 57595 w 71637"/>
                  <a:gd name="connsiteY4" fmla="*/ 29086 h 126577"/>
                  <a:gd name="connsiteX5" fmla="*/ 40641 w 71637"/>
                  <a:gd name="connsiteY5" fmla="*/ 7559 h 126577"/>
                  <a:gd name="connsiteX6" fmla="*/ 24925 w 71637"/>
                  <a:gd name="connsiteY6" fmla="*/ 12798 h 126577"/>
                  <a:gd name="connsiteX7" fmla="*/ 22353 w 71637"/>
                  <a:gd name="connsiteY7" fmla="*/ 19846 h 126577"/>
                  <a:gd name="connsiteX8" fmla="*/ 21400 w 71637"/>
                  <a:gd name="connsiteY8" fmla="*/ 11179 h 126577"/>
                  <a:gd name="connsiteX9" fmla="*/ 28068 w 71637"/>
                  <a:gd name="connsiteY9" fmla="*/ 2701 h 126577"/>
                  <a:gd name="connsiteX10" fmla="*/ 42451 w 71637"/>
                  <a:gd name="connsiteY10" fmla="*/ 511 h 126577"/>
                  <a:gd name="connsiteX11" fmla="*/ 66454 w 71637"/>
                  <a:gd name="connsiteY11" fmla="*/ 25942 h 126577"/>
                  <a:gd name="connsiteX12" fmla="*/ 70835 w 71637"/>
                  <a:gd name="connsiteY12" fmla="*/ 67471 h 126577"/>
                  <a:gd name="connsiteX13" fmla="*/ 27020 w 71637"/>
                  <a:gd name="connsiteY13" fmla="*/ 126145 h 126577"/>
                  <a:gd name="connsiteX14" fmla="*/ 4255 w 71637"/>
                  <a:gd name="connsiteY14" fmla="*/ 119764 h 126577"/>
                  <a:gd name="connsiteX15" fmla="*/ 159 w 71637"/>
                  <a:gd name="connsiteY15" fmla="*/ 112144 h 126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1637" h="126577">
                    <a:moveTo>
                      <a:pt x="159" y="112144"/>
                    </a:moveTo>
                    <a:cubicBezTo>
                      <a:pt x="921" y="112144"/>
                      <a:pt x="2541" y="114239"/>
                      <a:pt x="6541" y="116620"/>
                    </a:cubicBezTo>
                    <a:cubicBezTo>
                      <a:pt x="12330" y="119885"/>
                      <a:pt x="19160" y="120773"/>
                      <a:pt x="25591" y="119097"/>
                    </a:cubicBezTo>
                    <a:cubicBezTo>
                      <a:pt x="41498" y="115192"/>
                      <a:pt x="57119" y="92236"/>
                      <a:pt x="60738" y="66043"/>
                    </a:cubicBezTo>
                    <a:cubicBezTo>
                      <a:pt x="62447" y="53643"/>
                      <a:pt x="61374" y="41018"/>
                      <a:pt x="57595" y="29086"/>
                    </a:cubicBezTo>
                    <a:cubicBezTo>
                      <a:pt x="55863" y="19542"/>
                      <a:pt x="49513" y="11479"/>
                      <a:pt x="40641" y="7559"/>
                    </a:cubicBezTo>
                    <a:cubicBezTo>
                      <a:pt x="34823" y="5330"/>
                      <a:pt x="28241" y="7524"/>
                      <a:pt x="24925" y="12798"/>
                    </a:cubicBezTo>
                    <a:cubicBezTo>
                      <a:pt x="22543" y="16703"/>
                      <a:pt x="23210" y="19656"/>
                      <a:pt x="22353" y="19846"/>
                    </a:cubicBezTo>
                    <a:cubicBezTo>
                      <a:pt x="21496" y="20037"/>
                      <a:pt x="19495" y="17084"/>
                      <a:pt x="21400" y="11179"/>
                    </a:cubicBezTo>
                    <a:cubicBezTo>
                      <a:pt x="22595" y="7678"/>
                      <a:pt x="24947" y="4688"/>
                      <a:pt x="28068" y="2701"/>
                    </a:cubicBezTo>
                    <a:cubicBezTo>
                      <a:pt x="32404" y="155"/>
                      <a:pt x="37553" y="-629"/>
                      <a:pt x="42451" y="511"/>
                    </a:cubicBezTo>
                    <a:cubicBezTo>
                      <a:pt x="54308" y="4272"/>
                      <a:pt x="63383" y="13888"/>
                      <a:pt x="66454" y="25942"/>
                    </a:cubicBezTo>
                    <a:cubicBezTo>
                      <a:pt x="71239" y="39230"/>
                      <a:pt x="72742" y="53478"/>
                      <a:pt x="70835" y="67471"/>
                    </a:cubicBezTo>
                    <a:cubicBezTo>
                      <a:pt x="66644" y="96618"/>
                      <a:pt x="48642" y="122431"/>
                      <a:pt x="27020" y="126145"/>
                    </a:cubicBezTo>
                    <a:cubicBezTo>
                      <a:pt x="18854" y="127622"/>
                      <a:pt x="10463" y="125270"/>
                      <a:pt x="4255" y="119764"/>
                    </a:cubicBezTo>
                    <a:cubicBezTo>
                      <a:pt x="64" y="115763"/>
                      <a:pt x="-317" y="112429"/>
                      <a:pt x="159" y="112144"/>
                    </a:cubicBezTo>
                    <a:close/>
                  </a:path>
                </a:pathLst>
              </a:custGeom>
              <a:solidFill>
                <a:srgbClr val="FF9A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7" name="任意多边形: 形状 4236">
                <a:extLst>
                  <a:ext uri="{FF2B5EF4-FFF2-40B4-BE49-F238E27FC236}">
                    <a16:creationId xmlns:a16="http://schemas.microsoft.com/office/drawing/2014/main" id="{28AE2ABA-BBB1-DF77-584E-BB07C23EBE2B}"/>
                  </a:ext>
                </a:extLst>
              </p:cNvPr>
              <p:cNvSpPr/>
              <p:nvPr/>
            </p:nvSpPr>
            <p:spPr>
              <a:xfrm>
                <a:off x="3775859" y="2680885"/>
                <a:ext cx="531633" cy="592098"/>
              </a:xfrm>
              <a:custGeom>
                <a:avLst/>
                <a:gdLst>
                  <a:gd name="connsiteX0" fmla="*/ 405515 w 531633"/>
                  <a:gd name="connsiteY0" fmla="*/ 560476 h 592098"/>
                  <a:gd name="connsiteX1" fmla="*/ 362462 w 531633"/>
                  <a:gd name="connsiteY1" fmla="*/ 592099 h 592098"/>
                  <a:gd name="connsiteX2" fmla="*/ 512 w 531633"/>
                  <a:gd name="connsiteY2" fmla="*/ 8216 h 592098"/>
                  <a:gd name="connsiteX3" fmla="*/ 230159 w 531633"/>
                  <a:gd name="connsiteY3" fmla="*/ 22504 h 592098"/>
                  <a:gd name="connsiteX4" fmla="*/ 529245 w 531633"/>
                  <a:gd name="connsiteY4" fmla="*/ 297491 h 592098"/>
                  <a:gd name="connsiteX5" fmla="*/ 405515 w 531633"/>
                  <a:gd name="connsiteY5" fmla="*/ 560476 h 59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633" h="592098">
                    <a:moveTo>
                      <a:pt x="405515" y="560476"/>
                    </a:moveTo>
                    <a:lnTo>
                      <a:pt x="362462" y="592099"/>
                    </a:lnTo>
                    <a:cubicBezTo>
                      <a:pt x="230636" y="413886"/>
                      <a:pt x="-12633" y="-17501"/>
                      <a:pt x="512" y="8216"/>
                    </a:cubicBezTo>
                    <a:cubicBezTo>
                      <a:pt x="512" y="8216"/>
                      <a:pt x="116240" y="-17692"/>
                      <a:pt x="230159" y="22504"/>
                    </a:cubicBezTo>
                    <a:cubicBezTo>
                      <a:pt x="344079" y="62699"/>
                      <a:pt x="556486" y="159664"/>
                      <a:pt x="529245" y="297491"/>
                    </a:cubicBezTo>
                    <a:cubicBezTo>
                      <a:pt x="502003" y="435317"/>
                      <a:pt x="405515" y="560476"/>
                      <a:pt x="405515" y="5604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8" name="任意多边形: 形状 4237">
                <a:extLst>
                  <a:ext uri="{FF2B5EF4-FFF2-40B4-BE49-F238E27FC236}">
                    <a16:creationId xmlns:a16="http://schemas.microsoft.com/office/drawing/2014/main" id="{9D2E2C0B-CF07-21A1-8CDF-90F7E166CD9F}"/>
                  </a:ext>
                </a:extLst>
              </p:cNvPr>
              <p:cNvSpPr/>
              <p:nvPr/>
            </p:nvSpPr>
            <p:spPr>
              <a:xfrm>
                <a:off x="3807803" y="2660431"/>
                <a:ext cx="588002" cy="585123"/>
              </a:xfrm>
              <a:custGeom>
                <a:avLst/>
                <a:gdLst>
                  <a:gd name="connsiteX0" fmla="*/ 587978 w 588002"/>
                  <a:gd name="connsiteY0" fmla="*/ 585121 h 585123"/>
                  <a:gd name="connsiteX1" fmla="*/ 587217 w 588002"/>
                  <a:gd name="connsiteY1" fmla="*/ 576453 h 585123"/>
                  <a:gd name="connsiteX2" fmla="*/ 581311 w 588002"/>
                  <a:gd name="connsiteY2" fmla="*/ 552069 h 585123"/>
                  <a:gd name="connsiteX3" fmla="*/ 532924 w 588002"/>
                  <a:gd name="connsiteY3" fmla="*/ 474155 h 585123"/>
                  <a:gd name="connsiteX4" fmla="*/ 421863 w 588002"/>
                  <a:gd name="connsiteY4" fmla="*/ 395097 h 585123"/>
                  <a:gd name="connsiteX5" fmla="*/ 275082 w 588002"/>
                  <a:gd name="connsiteY5" fmla="*/ 317659 h 585123"/>
                  <a:gd name="connsiteX6" fmla="*/ 146685 w 588002"/>
                  <a:gd name="connsiteY6" fmla="*/ 213551 h 585123"/>
                  <a:gd name="connsiteX7" fmla="*/ 61436 w 588002"/>
                  <a:gd name="connsiteY7" fmla="*/ 108776 h 585123"/>
                  <a:gd name="connsiteX8" fmla="*/ 15335 w 588002"/>
                  <a:gd name="connsiteY8" fmla="*/ 29909 h 585123"/>
                  <a:gd name="connsiteX9" fmla="*/ 4286 w 588002"/>
                  <a:gd name="connsiteY9" fmla="*/ 7620 h 585123"/>
                  <a:gd name="connsiteX10" fmla="*/ 0 w 588002"/>
                  <a:gd name="connsiteY10" fmla="*/ 0 h 585123"/>
                  <a:gd name="connsiteX11" fmla="*/ 2857 w 588002"/>
                  <a:gd name="connsiteY11" fmla="*/ 8287 h 585123"/>
                  <a:gd name="connsiteX12" fmla="*/ 12383 w 588002"/>
                  <a:gd name="connsiteY12" fmla="*/ 31242 h 585123"/>
                  <a:gd name="connsiteX13" fmla="*/ 56769 w 588002"/>
                  <a:gd name="connsiteY13" fmla="*/ 111633 h 585123"/>
                  <a:gd name="connsiteX14" fmla="*/ 141447 w 588002"/>
                  <a:gd name="connsiteY14" fmla="*/ 218504 h 585123"/>
                  <a:gd name="connsiteX15" fmla="*/ 270796 w 588002"/>
                  <a:gd name="connsiteY15" fmla="*/ 324041 h 585123"/>
                  <a:gd name="connsiteX16" fmla="*/ 418433 w 588002"/>
                  <a:gd name="connsiteY16" fmla="*/ 401288 h 585123"/>
                  <a:gd name="connsiteX17" fmla="*/ 528733 w 588002"/>
                  <a:gd name="connsiteY17" fmla="*/ 477488 h 585123"/>
                  <a:gd name="connsiteX18" fmla="*/ 578358 w 588002"/>
                  <a:gd name="connsiteY18" fmla="*/ 552831 h 585123"/>
                  <a:gd name="connsiteX19" fmla="*/ 587978 w 588002"/>
                  <a:gd name="connsiteY19" fmla="*/ 585121 h 585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88002" h="585123">
                    <a:moveTo>
                      <a:pt x="587978" y="585121"/>
                    </a:moveTo>
                    <a:cubicBezTo>
                      <a:pt x="588085" y="582211"/>
                      <a:pt x="587829" y="579300"/>
                      <a:pt x="587217" y="576453"/>
                    </a:cubicBezTo>
                    <a:cubicBezTo>
                      <a:pt x="585985" y="568164"/>
                      <a:pt x="584008" y="560003"/>
                      <a:pt x="581311" y="552069"/>
                    </a:cubicBezTo>
                    <a:cubicBezTo>
                      <a:pt x="571079" y="522869"/>
                      <a:pt x="554562" y="496271"/>
                      <a:pt x="532924" y="474155"/>
                    </a:cubicBezTo>
                    <a:cubicBezTo>
                      <a:pt x="500724" y="441613"/>
                      <a:pt x="463153" y="414869"/>
                      <a:pt x="421863" y="395097"/>
                    </a:cubicBezTo>
                    <a:cubicBezTo>
                      <a:pt x="376428" y="371094"/>
                      <a:pt x="324326" y="349663"/>
                      <a:pt x="275082" y="317659"/>
                    </a:cubicBezTo>
                    <a:cubicBezTo>
                      <a:pt x="228374" y="288075"/>
                      <a:pt x="185283" y="253135"/>
                      <a:pt x="146685" y="213551"/>
                    </a:cubicBezTo>
                    <a:cubicBezTo>
                      <a:pt x="115168" y="181267"/>
                      <a:pt x="86636" y="146199"/>
                      <a:pt x="61436" y="108776"/>
                    </a:cubicBezTo>
                    <a:cubicBezTo>
                      <a:pt x="44523" y="83422"/>
                      <a:pt x="29129" y="57086"/>
                      <a:pt x="15335" y="29909"/>
                    </a:cubicBezTo>
                    <a:cubicBezTo>
                      <a:pt x="10763" y="20860"/>
                      <a:pt x="7144" y="13430"/>
                      <a:pt x="4286" y="7620"/>
                    </a:cubicBezTo>
                    <a:cubicBezTo>
                      <a:pt x="3163" y="4920"/>
                      <a:pt x="1724" y="2363"/>
                      <a:pt x="0" y="0"/>
                    </a:cubicBezTo>
                    <a:cubicBezTo>
                      <a:pt x="669" y="2852"/>
                      <a:pt x="1627" y="5628"/>
                      <a:pt x="2857" y="8287"/>
                    </a:cubicBezTo>
                    <a:cubicBezTo>
                      <a:pt x="5048" y="13525"/>
                      <a:pt x="8096" y="21431"/>
                      <a:pt x="12383" y="31242"/>
                    </a:cubicBezTo>
                    <a:cubicBezTo>
                      <a:pt x="25323" y="59022"/>
                      <a:pt x="40154" y="85882"/>
                      <a:pt x="56769" y="111633"/>
                    </a:cubicBezTo>
                    <a:cubicBezTo>
                      <a:pt x="81497" y="149894"/>
                      <a:pt x="109853" y="185683"/>
                      <a:pt x="141447" y="218504"/>
                    </a:cubicBezTo>
                    <a:cubicBezTo>
                      <a:pt x="180163" y="258755"/>
                      <a:pt x="223593" y="294190"/>
                      <a:pt x="270796" y="324041"/>
                    </a:cubicBezTo>
                    <a:cubicBezTo>
                      <a:pt x="320707" y="356425"/>
                      <a:pt x="373285" y="377857"/>
                      <a:pt x="418433" y="401288"/>
                    </a:cubicBezTo>
                    <a:cubicBezTo>
                      <a:pt x="459175" y="420389"/>
                      <a:pt x="496451" y="446141"/>
                      <a:pt x="528733" y="477488"/>
                    </a:cubicBezTo>
                    <a:cubicBezTo>
                      <a:pt x="550322" y="498888"/>
                      <a:pt x="567222" y="524546"/>
                      <a:pt x="578358" y="552831"/>
                    </a:cubicBezTo>
                    <a:cubicBezTo>
                      <a:pt x="585978" y="573215"/>
                      <a:pt x="587216" y="585311"/>
                      <a:pt x="587978" y="585121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9" name="任意多边形: 形状 4238">
                <a:extLst>
                  <a:ext uri="{FF2B5EF4-FFF2-40B4-BE49-F238E27FC236}">
                    <a16:creationId xmlns:a16="http://schemas.microsoft.com/office/drawing/2014/main" id="{32B12361-01CE-CC69-65EC-A72B6738167A}"/>
                  </a:ext>
                </a:extLst>
              </p:cNvPr>
              <p:cNvSpPr/>
              <p:nvPr/>
            </p:nvSpPr>
            <p:spPr>
              <a:xfrm>
                <a:off x="3808851" y="2692435"/>
                <a:ext cx="542960" cy="568642"/>
              </a:xfrm>
              <a:custGeom>
                <a:avLst/>
                <a:gdLst>
                  <a:gd name="connsiteX0" fmla="*/ 541210 w 542960"/>
                  <a:gd name="connsiteY0" fmla="*/ 568643 h 568642"/>
                  <a:gd name="connsiteX1" fmla="*/ 541210 w 542960"/>
                  <a:gd name="connsiteY1" fmla="*/ 536162 h 568642"/>
                  <a:gd name="connsiteX2" fmla="*/ 498824 w 542960"/>
                  <a:gd name="connsiteY2" fmla="*/ 459200 h 568642"/>
                  <a:gd name="connsiteX3" fmla="*/ 386905 w 542960"/>
                  <a:gd name="connsiteY3" fmla="*/ 391478 h 568642"/>
                  <a:gd name="connsiteX4" fmla="*/ 245936 w 542960"/>
                  <a:gd name="connsiteY4" fmla="*/ 318516 h 568642"/>
                  <a:gd name="connsiteX5" fmla="*/ 127159 w 542960"/>
                  <a:gd name="connsiteY5" fmla="*/ 213741 h 568642"/>
                  <a:gd name="connsiteX6" fmla="*/ 50959 w 542960"/>
                  <a:gd name="connsiteY6" fmla="*/ 108490 h 568642"/>
                  <a:gd name="connsiteX7" fmla="*/ 12192 w 542960"/>
                  <a:gd name="connsiteY7" fmla="*/ 29908 h 568642"/>
                  <a:gd name="connsiteX8" fmla="*/ 3524 w 542960"/>
                  <a:gd name="connsiteY8" fmla="*/ 7620 h 568642"/>
                  <a:gd name="connsiteX9" fmla="*/ 0 w 542960"/>
                  <a:gd name="connsiteY9" fmla="*/ 0 h 568642"/>
                  <a:gd name="connsiteX10" fmla="*/ 2096 w 542960"/>
                  <a:gd name="connsiteY10" fmla="*/ 8096 h 568642"/>
                  <a:gd name="connsiteX11" fmla="*/ 9525 w 542960"/>
                  <a:gd name="connsiteY11" fmla="*/ 30956 h 568642"/>
                  <a:gd name="connsiteX12" fmla="*/ 46387 w 542960"/>
                  <a:gd name="connsiteY12" fmla="*/ 111062 h 568642"/>
                  <a:gd name="connsiteX13" fmla="*/ 241363 w 542960"/>
                  <a:gd name="connsiteY13" fmla="*/ 324898 h 568642"/>
                  <a:gd name="connsiteX14" fmla="*/ 384238 w 542960"/>
                  <a:gd name="connsiteY14" fmla="*/ 398050 h 568642"/>
                  <a:gd name="connsiteX15" fmla="*/ 495109 w 542960"/>
                  <a:gd name="connsiteY15" fmla="*/ 463106 h 568642"/>
                  <a:gd name="connsiteX16" fmla="*/ 538353 w 542960"/>
                  <a:gd name="connsiteY16" fmla="*/ 536924 h 568642"/>
                  <a:gd name="connsiteX17" fmla="*/ 541210 w 542960"/>
                  <a:gd name="connsiteY17" fmla="*/ 568643 h 568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42960" h="568642">
                    <a:moveTo>
                      <a:pt x="541210" y="568643"/>
                    </a:moveTo>
                    <a:cubicBezTo>
                      <a:pt x="543544" y="557942"/>
                      <a:pt x="543544" y="546863"/>
                      <a:pt x="541210" y="536162"/>
                    </a:cubicBezTo>
                    <a:cubicBezTo>
                      <a:pt x="535123" y="506837"/>
                      <a:pt x="520355" y="480020"/>
                      <a:pt x="498824" y="459200"/>
                    </a:cubicBezTo>
                    <a:cubicBezTo>
                      <a:pt x="472630" y="431578"/>
                      <a:pt x="432149" y="410337"/>
                      <a:pt x="386905" y="391478"/>
                    </a:cubicBezTo>
                    <a:cubicBezTo>
                      <a:pt x="337376" y="372414"/>
                      <a:pt x="290100" y="347946"/>
                      <a:pt x="245936" y="318516"/>
                    </a:cubicBezTo>
                    <a:cubicBezTo>
                      <a:pt x="202146" y="288659"/>
                      <a:pt x="162247" y="253463"/>
                      <a:pt x="127159" y="213741"/>
                    </a:cubicBezTo>
                    <a:cubicBezTo>
                      <a:pt x="98359" y="181249"/>
                      <a:pt x="72835" y="145995"/>
                      <a:pt x="50959" y="108490"/>
                    </a:cubicBezTo>
                    <a:cubicBezTo>
                      <a:pt x="36470" y="83098"/>
                      <a:pt x="23524" y="56857"/>
                      <a:pt x="12192" y="29908"/>
                    </a:cubicBezTo>
                    <a:lnTo>
                      <a:pt x="3524" y="7620"/>
                    </a:lnTo>
                    <a:cubicBezTo>
                      <a:pt x="2609" y="4968"/>
                      <a:pt x="1428" y="2415"/>
                      <a:pt x="0" y="0"/>
                    </a:cubicBezTo>
                    <a:cubicBezTo>
                      <a:pt x="342" y="2779"/>
                      <a:pt x="1047" y="5500"/>
                      <a:pt x="2096" y="8096"/>
                    </a:cubicBezTo>
                    <a:cubicBezTo>
                      <a:pt x="4000" y="14097"/>
                      <a:pt x="6477" y="21622"/>
                      <a:pt x="9525" y="30956"/>
                    </a:cubicBezTo>
                    <a:cubicBezTo>
                      <a:pt x="19811" y="58534"/>
                      <a:pt x="32132" y="85310"/>
                      <a:pt x="46387" y="111062"/>
                    </a:cubicBezTo>
                    <a:cubicBezTo>
                      <a:pt x="93837" y="196553"/>
                      <a:pt x="160604" y="269778"/>
                      <a:pt x="241363" y="324898"/>
                    </a:cubicBezTo>
                    <a:cubicBezTo>
                      <a:pt x="286051" y="354637"/>
                      <a:pt x="333986" y="379180"/>
                      <a:pt x="384238" y="398050"/>
                    </a:cubicBezTo>
                    <a:cubicBezTo>
                      <a:pt x="429482" y="416528"/>
                      <a:pt x="469201" y="436817"/>
                      <a:pt x="495109" y="463106"/>
                    </a:cubicBezTo>
                    <a:cubicBezTo>
                      <a:pt x="516357" y="483014"/>
                      <a:pt x="531378" y="508655"/>
                      <a:pt x="538353" y="536924"/>
                    </a:cubicBezTo>
                    <a:cubicBezTo>
                      <a:pt x="540315" y="547382"/>
                      <a:pt x="541272" y="558003"/>
                      <a:pt x="541210" y="568643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0" name="任意多边形: 形状 4239">
                <a:extLst>
                  <a:ext uri="{FF2B5EF4-FFF2-40B4-BE49-F238E27FC236}">
                    <a16:creationId xmlns:a16="http://schemas.microsoft.com/office/drawing/2014/main" id="{CD8CB623-8102-0CBE-CBA1-C5CED7BE88ED}"/>
                  </a:ext>
                </a:extLst>
              </p:cNvPr>
              <p:cNvSpPr/>
              <p:nvPr/>
            </p:nvSpPr>
            <p:spPr>
              <a:xfrm>
                <a:off x="4134701" y="2788447"/>
                <a:ext cx="294287" cy="696929"/>
              </a:xfrm>
              <a:custGeom>
                <a:avLst/>
                <a:gdLst>
                  <a:gd name="connsiteX0" fmla="*/ 0 w 294287"/>
                  <a:gd name="connsiteY0" fmla="*/ 695611 h 696929"/>
                  <a:gd name="connsiteX1" fmla="*/ 34957 w 294287"/>
                  <a:gd name="connsiteY1" fmla="*/ 693230 h 696929"/>
                  <a:gd name="connsiteX2" fmla="*/ 123158 w 294287"/>
                  <a:gd name="connsiteY2" fmla="*/ 662083 h 696929"/>
                  <a:gd name="connsiteX3" fmla="*/ 217551 w 294287"/>
                  <a:gd name="connsiteY3" fmla="*/ 560546 h 696929"/>
                  <a:gd name="connsiteX4" fmla="*/ 277368 w 294287"/>
                  <a:gd name="connsiteY4" fmla="*/ 400050 h 696929"/>
                  <a:gd name="connsiteX5" fmla="*/ 274987 w 294287"/>
                  <a:gd name="connsiteY5" fmla="*/ 229552 h 696929"/>
                  <a:gd name="connsiteX6" fmla="*/ 220409 w 294287"/>
                  <a:gd name="connsiteY6" fmla="*/ 100679 h 696929"/>
                  <a:gd name="connsiteX7" fmla="*/ 138398 w 294287"/>
                  <a:gd name="connsiteY7" fmla="*/ 0 h 696929"/>
                  <a:gd name="connsiteX8" fmla="*/ 145637 w 294287"/>
                  <a:gd name="connsiteY8" fmla="*/ 5429 h 696929"/>
                  <a:gd name="connsiteX9" fmla="*/ 164687 w 294287"/>
                  <a:gd name="connsiteY9" fmla="*/ 22955 h 696929"/>
                  <a:gd name="connsiteX10" fmla="*/ 225838 w 294287"/>
                  <a:gd name="connsiteY10" fmla="*/ 97060 h 696929"/>
                  <a:gd name="connsiteX11" fmla="*/ 282988 w 294287"/>
                  <a:gd name="connsiteY11" fmla="*/ 227457 h 696929"/>
                  <a:gd name="connsiteX12" fmla="*/ 294227 w 294287"/>
                  <a:gd name="connsiteY12" fmla="*/ 311372 h 696929"/>
                  <a:gd name="connsiteX13" fmla="*/ 286226 w 294287"/>
                  <a:gd name="connsiteY13" fmla="*/ 401860 h 696929"/>
                  <a:gd name="connsiteX14" fmla="*/ 224600 w 294287"/>
                  <a:gd name="connsiteY14" fmla="*/ 565118 h 696929"/>
                  <a:gd name="connsiteX15" fmla="*/ 126111 w 294287"/>
                  <a:gd name="connsiteY15" fmla="*/ 667893 h 696929"/>
                  <a:gd name="connsiteX16" fmla="*/ 34671 w 294287"/>
                  <a:gd name="connsiteY16" fmla="*/ 696468 h 696929"/>
                  <a:gd name="connsiteX17" fmla="*/ 8477 w 294287"/>
                  <a:gd name="connsiteY17" fmla="*/ 696468 h 696929"/>
                  <a:gd name="connsiteX18" fmla="*/ 0 w 294287"/>
                  <a:gd name="connsiteY18" fmla="*/ 695611 h 696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94287" h="696929">
                    <a:moveTo>
                      <a:pt x="0" y="695611"/>
                    </a:moveTo>
                    <a:cubicBezTo>
                      <a:pt x="0" y="694658"/>
                      <a:pt x="12668" y="695134"/>
                      <a:pt x="34957" y="693230"/>
                    </a:cubicBezTo>
                    <a:cubicBezTo>
                      <a:pt x="66329" y="689626"/>
                      <a:pt x="96480" y="678978"/>
                      <a:pt x="123158" y="662083"/>
                    </a:cubicBezTo>
                    <a:cubicBezTo>
                      <a:pt x="162321" y="636310"/>
                      <a:pt x="194699" y="601482"/>
                      <a:pt x="217551" y="560546"/>
                    </a:cubicBezTo>
                    <a:cubicBezTo>
                      <a:pt x="246393" y="510801"/>
                      <a:pt x="266617" y="456537"/>
                      <a:pt x="277368" y="400050"/>
                    </a:cubicBezTo>
                    <a:cubicBezTo>
                      <a:pt x="288912" y="343714"/>
                      <a:pt x="288099" y="285544"/>
                      <a:pt x="274987" y="229552"/>
                    </a:cubicBezTo>
                    <a:cubicBezTo>
                      <a:pt x="264051" y="183870"/>
                      <a:pt x="245607" y="140321"/>
                      <a:pt x="220409" y="100679"/>
                    </a:cubicBezTo>
                    <a:cubicBezTo>
                      <a:pt x="176974" y="32957"/>
                      <a:pt x="136398" y="1715"/>
                      <a:pt x="138398" y="0"/>
                    </a:cubicBezTo>
                    <a:cubicBezTo>
                      <a:pt x="141056" y="1458"/>
                      <a:pt x="143494" y="3286"/>
                      <a:pt x="145637" y="5429"/>
                    </a:cubicBezTo>
                    <a:cubicBezTo>
                      <a:pt x="150019" y="9430"/>
                      <a:pt x="156972" y="14954"/>
                      <a:pt x="164687" y="22955"/>
                    </a:cubicBezTo>
                    <a:cubicBezTo>
                      <a:pt x="187660" y="45401"/>
                      <a:pt x="208161" y="70244"/>
                      <a:pt x="225838" y="97060"/>
                    </a:cubicBezTo>
                    <a:cubicBezTo>
                      <a:pt x="252265" y="136904"/>
                      <a:pt x="271601" y="181021"/>
                      <a:pt x="282988" y="227457"/>
                    </a:cubicBezTo>
                    <a:cubicBezTo>
                      <a:pt x="289506" y="254987"/>
                      <a:pt x="293271" y="283097"/>
                      <a:pt x="294227" y="311372"/>
                    </a:cubicBezTo>
                    <a:cubicBezTo>
                      <a:pt x="294731" y="341732"/>
                      <a:pt x="292050" y="372060"/>
                      <a:pt x="286226" y="401860"/>
                    </a:cubicBezTo>
                    <a:cubicBezTo>
                      <a:pt x="275317" y="459444"/>
                      <a:pt x="254463" y="514689"/>
                      <a:pt x="224600" y="565118"/>
                    </a:cubicBezTo>
                    <a:cubicBezTo>
                      <a:pt x="200693" y="606933"/>
                      <a:pt x="166870" y="642228"/>
                      <a:pt x="126111" y="667893"/>
                    </a:cubicBezTo>
                    <a:cubicBezTo>
                      <a:pt x="98369" y="684625"/>
                      <a:pt x="67004" y="694427"/>
                      <a:pt x="34671" y="696468"/>
                    </a:cubicBezTo>
                    <a:cubicBezTo>
                      <a:pt x="25951" y="697083"/>
                      <a:pt x="17198" y="697083"/>
                      <a:pt x="8477" y="696468"/>
                    </a:cubicBezTo>
                    <a:cubicBezTo>
                      <a:pt x="5626" y="696568"/>
                      <a:pt x="2774" y="696280"/>
                      <a:pt x="0" y="695611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1" name="任意多边形: 形状 4240">
                <a:extLst>
                  <a:ext uri="{FF2B5EF4-FFF2-40B4-BE49-F238E27FC236}">
                    <a16:creationId xmlns:a16="http://schemas.microsoft.com/office/drawing/2014/main" id="{26D710BD-33B2-587A-903D-6A0D87AE42E8}"/>
                  </a:ext>
                </a:extLst>
              </p:cNvPr>
              <p:cNvSpPr/>
              <p:nvPr/>
            </p:nvSpPr>
            <p:spPr>
              <a:xfrm>
                <a:off x="3891814" y="3882965"/>
                <a:ext cx="906507" cy="1302067"/>
              </a:xfrm>
              <a:custGeom>
                <a:avLst/>
                <a:gdLst>
                  <a:gd name="connsiteX0" fmla="*/ 417195 w 906507"/>
                  <a:gd name="connsiteY0" fmla="*/ 665893 h 1302067"/>
                  <a:gd name="connsiteX1" fmla="*/ 517207 w 906507"/>
                  <a:gd name="connsiteY1" fmla="*/ 970026 h 1302067"/>
                  <a:gd name="connsiteX2" fmla="*/ 0 w 906507"/>
                  <a:gd name="connsiteY2" fmla="*/ 1056323 h 1302067"/>
                  <a:gd name="connsiteX3" fmla="*/ 15716 w 906507"/>
                  <a:gd name="connsiteY3" fmla="*/ 1302068 h 1302067"/>
                  <a:gd name="connsiteX4" fmla="*/ 777716 w 906507"/>
                  <a:gd name="connsiteY4" fmla="*/ 1291399 h 1302067"/>
                  <a:gd name="connsiteX5" fmla="*/ 900874 w 906507"/>
                  <a:gd name="connsiteY5" fmla="*/ 1040035 h 1302067"/>
                  <a:gd name="connsiteX6" fmla="*/ 681799 w 906507"/>
                  <a:gd name="connsiteY6" fmla="*/ 280130 h 1302067"/>
                  <a:gd name="connsiteX7" fmla="*/ 427101 w 906507"/>
                  <a:gd name="connsiteY7" fmla="*/ 0 h 1302067"/>
                  <a:gd name="connsiteX8" fmla="*/ 299561 w 906507"/>
                  <a:gd name="connsiteY8" fmla="*/ 395573 h 1302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507" h="1302067">
                    <a:moveTo>
                      <a:pt x="417195" y="665893"/>
                    </a:moveTo>
                    <a:cubicBezTo>
                      <a:pt x="425291" y="675894"/>
                      <a:pt x="517207" y="970026"/>
                      <a:pt x="517207" y="970026"/>
                    </a:cubicBezTo>
                    <a:lnTo>
                      <a:pt x="0" y="1056323"/>
                    </a:lnTo>
                    <a:lnTo>
                      <a:pt x="15716" y="1302068"/>
                    </a:lnTo>
                    <a:lnTo>
                      <a:pt x="777716" y="1291399"/>
                    </a:lnTo>
                    <a:cubicBezTo>
                      <a:pt x="777716" y="1291399"/>
                      <a:pt x="938213" y="1224724"/>
                      <a:pt x="900874" y="1040035"/>
                    </a:cubicBezTo>
                    <a:cubicBezTo>
                      <a:pt x="868680" y="880777"/>
                      <a:pt x="695230" y="332708"/>
                      <a:pt x="681799" y="280130"/>
                    </a:cubicBezTo>
                    <a:cubicBezTo>
                      <a:pt x="668369" y="227552"/>
                      <a:pt x="552736" y="40005"/>
                      <a:pt x="427101" y="0"/>
                    </a:cubicBezTo>
                    <a:lnTo>
                      <a:pt x="299561" y="395573"/>
                    </a:lnTo>
                    <a:close/>
                  </a:path>
                </a:pathLst>
              </a:custGeom>
              <a:solidFill>
                <a:srgbClr val="1FAD8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42" name="任意多边形: 形状 4241">
                <a:extLst>
                  <a:ext uri="{FF2B5EF4-FFF2-40B4-BE49-F238E27FC236}">
                    <a16:creationId xmlns:a16="http://schemas.microsoft.com/office/drawing/2014/main" id="{64C15B2C-AE91-2E7F-0737-F66C40ECDE15}"/>
                  </a:ext>
                </a:extLst>
              </p:cNvPr>
              <p:cNvSpPr/>
              <p:nvPr/>
            </p:nvSpPr>
            <p:spPr>
              <a:xfrm>
                <a:off x="2885497" y="3645412"/>
                <a:ext cx="1485900" cy="1490376"/>
              </a:xfrm>
              <a:custGeom>
                <a:avLst/>
                <a:gdLst>
                  <a:gd name="connsiteX0" fmla="*/ 0 w 1485900"/>
                  <a:gd name="connsiteY0" fmla="*/ 1490377 h 1490376"/>
                  <a:gd name="connsiteX1" fmla="*/ 245078 w 1485900"/>
                  <a:gd name="connsiteY1" fmla="*/ 1118235 h 1490376"/>
                  <a:gd name="connsiteX2" fmla="*/ 214408 w 1485900"/>
                  <a:gd name="connsiteY2" fmla="*/ 350330 h 1490376"/>
                  <a:gd name="connsiteX3" fmla="*/ 606838 w 1485900"/>
                  <a:gd name="connsiteY3" fmla="*/ 0 h 1490376"/>
                  <a:gd name="connsiteX4" fmla="*/ 762095 w 1485900"/>
                  <a:gd name="connsiteY4" fmla="*/ 122301 h 1490376"/>
                  <a:gd name="connsiteX5" fmla="*/ 922115 w 1485900"/>
                  <a:gd name="connsiteY5" fmla="*/ 332994 h 1490376"/>
                  <a:gd name="connsiteX6" fmla="*/ 1173385 w 1485900"/>
                  <a:gd name="connsiteY6" fmla="*/ 188119 h 1490376"/>
                  <a:gd name="connsiteX7" fmla="*/ 1485900 w 1485900"/>
                  <a:gd name="connsiteY7" fmla="*/ 260509 h 1490376"/>
                  <a:gd name="connsiteX8" fmla="*/ 1466088 w 1485900"/>
                  <a:gd name="connsiteY8" fmla="*/ 670655 h 1490376"/>
                  <a:gd name="connsiteX9" fmla="*/ 1378553 w 1485900"/>
                  <a:gd name="connsiteY9" fmla="*/ 1097375 h 1490376"/>
                  <a:gd name="connsiteX10" fmla="*/ 1375696 w 1485900"/>
                  <a:gd name="connsiteY10" fmla="*/ 1118235 h 1490376"/>
                  <a:gd name="connsiteX11" fmla="*/ 1187291 w 1485900"/>
                  <a:gd name="connsiteY11" fmla="*/ 1485805 h 149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85900" h="1490376">
                    <a:moveTo>
                      <a:pt x="0" y="1490377"/>
                    </a:moveTo>
                    <a:cubicBezTo>
                      <a:pt x="0" y="1490377"/>
                      <a:pt x="220789" y="1223201"/>
                      <a:pt x="245078" y="1118235"/>
                    </a:cubicBezTo>
                    <a:cubicBezTo>
                      <a:pt x="269367" y="1013270"/>
                      <a:pt x="214408" y="350330"/>
                      <a:pt x="214408" y="350330"/>
                    </a:cubicBezTo>
                    <a:lnTo>
                      <a:pt x="606838" y="0"/>
                    </a:lnTo>
                    <a:lnTo>
                      <a:pt x="762095" y="122301"/>
                    </a:lnTo>
                    <a:cubicBezTo>
                      <a:pt x="762095" y="122301"/>
                      <a:pt x="809720" y="321564"/>
                      <a:pt x="922115" y="332994"/>
                    </a:cubicBezTo>
                    <a:cubicBezTo>
                      <a:pt x="1034510" y="344424"/>
                      <a:pt x="1173385" y="188119"/>
                      <a:pt x="1173385" y="188119"/>
                    </a:cubicBezTo>
                    <a:cubicBezTo>
                      <a:pt x="1173385" y="188119"/>
                      <a:pt x="1361694" y="189071"/>
                      <a:pt x="1485900" y="260509"/>
                    </a:cubicBezTo>
                    <a:lnTo>
                      <a:pt x="1466088" y="670655"/>
                    </a:lnTo>
                    <a:cubicBezTo>
                      <a:pt x="1439989" y="850487"/>
                      <a:pt x="1413796" y="1023080"/>
                      <a:pt x="1378553" y="1097375"/>
                    </a:cubicBezTo>
                    <a:lnTo>
                      <a:pt x="1375696" y="1118235"/>
                    </a:lnTo>
                    <a:lnTo>
                      <a:pt x="1187291" y="1485805"/>
                    </a:lnTo>
                    <a:close/>
                  </a:path>
                </a:pathLst>
              </a:custGeom>
              <a:solidFill>
                <a:srgbClr val="1FAD8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3" name="任意多边形: 形状 4242">
                <a:extLst>
                  <a:ext uri="{FF2B5EF4-FFF2-40B4-BE49-F238E27FC236}">
                    <a16:creationId xmlns:a16="http://schemas.microsoft.com/office/drawing/2014/main" id="{BD48B921-66AE-0231-2E27-1B785B0DC509}"/>
                  </a:ext>
                </a:extLst>
              </p:cNvPr>
              <p:cNvSpPr/>
              <p:nvPr/>
            </p:nvSpPr>
            <p:spPr>
              <a:xfrm>
                <a:off x="2976453" y="2564896"/>
                <a:ext cx="523025" cy="1438846"/>
              </a:xfrm>
              <a:custGeom>
                <a:avLst/>
                <a:gdLst>
                  <a:gd name="connsiteX0" fmla="*/ 123357 w 523025"/>
                  <a:gd name="connsiteY0" fmla="*/ 1438847 h 1438846"/>
                  <a:gd name="connsiteX1" fmla="*/ 124785 w 523025"/>
                  <a:gd name="connsiteY1" fmla="*/ 1290352 h 1438846"/>
                  <a:gd name="connsiteX2" fmla="*/ 15629 w 523025"/>
                  <a:gd name="connsiteY2" fmla="*/ 666179 h 1438846"/>
                  <a:gd name="connsiteX3" fmla="*/ 960 w 523025"/>
                  <a:gd name="connsiteY3" fmla="*/ 57150 h 1438846"/>
                  <a:gd name="connsiteX4" fmla="*/ 310047 w 523025"/>
                  <a:gd name="connsiteY4" fmla="*/ 0 h 1438846"/>
                  <a:gd name="connsiteX5" fmla="*/ 395105 w 523025"/>
                  <a:gd name="connsiteY5" fmla="*/ 654177 h 1438846"/>
                  <a:gd name="connsiteX6" fmla="*/ 471305 w 523025"/>
                  <a:gd name="connsiteY6" fmla="*/ 882206 h 1438846"/>
                  <a:gd name="connsiteX7" fmla="*/ 523026 w 523025"/>
                  <a:gd name="connsiteY7" fmla="*/ 1110806 h 1438846"/>
                  <a:gd name="connsiteX8" fmla="*/ 482544 w 523025"/>
                  <a:gd name="connsiteY8" fmla="*/ 1181481 h 1438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3025" h="1438846">
                    <a:moveTo>
                      <a:pt x="123357" y="1438847"/>
                    </a:moveTo>
                    <a:cubicBezTo>
                      <a:pt x="123357" y="1438847"/>
                      <a:pt x="124785" y="1302448"/>
                      <a:pt x="124785" y="1290352"/>
                    </a:cubicBezTo>
                    <a:cubicBezTo>
                      <a:pt x="124785" y="1278255"/>
                      <a:pt x="36870" y="838867"/>
                      <a:pt x="15629" y="666179"/>
                    </a:cubicBezTo>
                    <a:cubicBezTo>
                      <a:pt x="-5612" y="493490"/>
                      <a:pt x="960" y="57150"/>
                      <a:pt x="960" y="57150"/>
                    </a:cubicBezTo>
                    <a:lnTo>
                      <a:pt x="310047" y="0"/>
                    </a:lnTo>
                    <a:lnTo>
                      <a:pt x="395105" y="654177"/>
                    </a:lnTo>
                    <a:lnTo>
                      <a:pt x="471305" y="882206"/>
                    </a:lnTo>
                    <a:lnTo>
                      <a:pt x="523026" y="1110806"/>
                    </a:lnTo>
                    <a:lnTo>
                      <a:pt x="482544" y="1181481"/>
                    </a:lnTo>
                    <a:close/>
                  </a:path>
                </a:pathLst>
              </a:custGeom>
              <a:solidFill>
                <a:srgbClr val="1FAD8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44" name="任意多边形: 形状 4243">
                <a:extLst>
                  <a:ext uri="{FF2B5EF4-FFF2-40B4-BE49-F238E27FC236}">
                    <a16:creationId xmlns:a16="http://schemas.microsoft.com/office/drawing/2014/main" id="{F3B3B562-A9A5-7ABC-F249-B915F8B2E350}"/>
                  </a:ext>
                </a:extLst>
              </p:cNvPr>
              <p:cNvSpPr/>
              <p:nvPr/>
            </p:nvSpPr>
            <p:spPr>
              <a:xfrm>
                <a:off x="3108573" y="3428147"/>
                <a:ext cx="46147" cy="433958"/>
              </a:xfrm>
              <a:custGeom>
                <a:avLst/>
                <a:gdLst>
                  <a:gd name="connsiteX0" fmla="*/ 35147 w 46147"/>
                  <a:gd name="connsiteY0" fmla="*/ 0 h 433958"/>
                  <a:gd name="connsiteX1" fmla="*/ 35909 w 46147"/>
                  <a:gd name="connsiteY1" fmla="*/ 4477 h 433958"/>
                  <a:gd name="connsiteX2" fmla="*/ 37243 w 46147"/>
                  <a:gd name="connsiteY2" fmla="*/ 17145 h 433958"/>
                  <a:gd name="connsiteX3" fmla="*/ 41148 w 46147"/>
                  <a:gd name="connsiteY3" fmla="*/ 64103 h 433958"/>
                  <a:gd name="connsiteX4" fmla="*/ 45529 w 46147"/>
                  <a:gd name="connsiteY4" fmla="*/ 219456 h 433958"/>
                  <a:gd name="connsiteX5" fmla="*/ 20288 w 46147"/>
                  <a:gd name="connsiteY5" fmla="*/ 372809 h 433958"/>
                  <a:gd name="connsiteX6" fmla="*/ 6191 w 46147"/>
                  <a:gd name="connsiteY6" fmla="*/ 417766 h 433958"/>
                  <a:gd name="connsiteX7" fmla="*/ 1810 w 46147"/>
                  <a:gd name="connsiteY7" fmla="*/ 429863 h 433958"/>
                  <a:gd name="connsiteX8" fmla="*/ 0 w 46147"/>
                  <a:gd name="connsiteY8" fmla="*/ 433959 h 433958"/>
                  <a:gd name="connsiteX9" fmla="*/ 857 w 46147"/>
                  <a:gd name="connsiteY9" fmla="*/ 429482 h 433958"/>
                  <a:gd name="connsiteX10" fmla="*/ 4286 w 46147"/>
                  <a:gd name="connsiteY10" fmla="*/ 417195 h 433958"/>
                  <a:gd name="connsiteX11" fmla="*/ 16859 w 46147"/>
                  <a:gd name="connsiteY11" fmla="*/ 371856 h 433958"/>
                  <a:gd name="connsiteX12" fmla="*/ 40481 w 46147"/>
                  <a:gd name="connsiteY12" fmla="*/ 219456 h 433958"/>
                  <a:gd name="connsiteX13" fmla="*/ 37624 w 46147"/>
                  <a:gd name="connsiteY13" fmla="*/ 64579 h 433958"/>
                  <a:gd name="connsiteX14" fmla="*/ 35338 w 46147"/>
                  <a:gd name="connsiteY14" fmla="*/ 17621 h 433958"/>
                  <a:gd name="connsiteX15" fmla="*/ 35338 w 46147"/>
                  <a:gd name="connsiteY15" fmla="*/ 4763 h 433958"/>
                  <a:gd name="connsiteX16" fmla="*/ 35147 w 46147"/>
                  <a:gd name="connsiteY16" fmla="*/ 0 h 433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147" h="433958">
                    <a:moveTo>
                      <a:pt x="35147" y="0"/>
                    </a:moveTo>
                    <a:cubicBezTo>
                      <a:pt x="35657" y="1437"/>
                      <a:pt x="35915" y="2952"/>
                      <a:pt x="35909" y="4477"/>
                    </a:cubicBezTo>
                    <a:cubicBezTo>
                      <a:pt x="35909" y="7906"/>
                      <a:pt x="36767" y="12097"/>
                      <a:pt x="37243" y="17145"/>
                    </a:cubicBezTo>
                    <a:cubicBezTo>
                      <a:pt x="38195" y="29051"/>
                      <a:pt x="39529" y="44863"/>
                      <a:pt x="41148" y="64103"/>
                    </a:cubicBezTo>
                    <a:cubicBezTo>
                      <a:pt x="45650" y="115757"/>
                      <a:pt x="47113" y="167631"/>
                      <a:pt x="45529" y="219456"/>
                    </a:cubicBezTo>
                    <a:cubicBezTo>
                      <a:pt x="42811" y="271349"/>
                      <a:pt x="34345" y="322781"/>
                      <a:pt x="20288" y="372809"/>
                    </a:cubicBezTo>
                    <a:cubicBezTo>
                      <a:pt x="14668" y="391858"/>
                      <a:pt x="10001" y="407289"/>
                      <a:pt x="6191" y="417766"/>
                    </a:cubicBezTo>
                    <a:lnTo>
                      <a:pt x="1810" y="429863"/>
                    </a:lnTo>
                    <a:cubicBezTo>
                      <a:pt x="1432" y="431317"/>
                      <a:pt x="821" y="432701"/>
                      <a:pt x="0" y="433959"/>
                    </a:cubicBezTo>
                    <a:cubicBezTo>
                      <a:pt x="141" y="432443"/>
                      <a:pt x="428" y="430943"/>
                      <a:pt x="857" y="429482"/>
                    </a:cubicBezTo>
                    <a:lnTo>
                      <a:pt x="4286" y="417195"/>
                    </a:lnTo>
                    <a:cubicBezTo>
                      <a:pt x="7525" y="406527"/>
                      <a:pt x="11811" y="391096"/>
                      <a:pt x="16859" y="371856"/>
                    </a:cubicBezTo>
                    <a:cubicBezTo>
                      <a:pt x="29857" y="321984"/>
                      <a:pt x="37772" y="270923"/>
                      <a:pt x="40481" y="219456"/>
                    </a:cubicBezTo>
                    <a:cubicBezTo>
                      <a:pt x="43243" y="159067"/>
                      <a:pt x="39529" y="104299"/>
                      <a:pt x="37624" y="64579"/>
                    </a:cubicBezTo>
                    <a:cubicBezTo>
                      <a:pt x="36671" y="45529"/>
                      <a:pt x="35909" y="29528"/>
                      <a:pt x="35338" y="17621"/>
                    </a:cubicBezTo>
                    <a:cubicBezTo>
                      <a:pt x="35338" y="12573"/>
                      <a:pt x="35338" y="8096"/>
                      <a:pt x="35338" y="4763"/>
                    </a:cubicBezTo>
                    <a:cubicBezTo>
                      <a:pt x="34978" y="3201"/>
                      <a:pt x="34913" y="1586"/>
                      <a:pt x="35147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5" name="任意多边形: 形状 4244">
                <a:extLst>
                  <a:ext uri="{FF2B5EF4-FFF2-40B4-BE49-F238E27FC236}">
                    <a16:creationId xmlns:a16="http://schemas.microsoft.com/office/drawing/2014/main" id="{AE052905-1A15-65EC-54CC-E5602EDFB3C9}"/>
                  </a:ext>
                </a:extLst>
              </p:cNvPr>
              <p:cNvSpPr/>
              <p:nvPr/>
            </p:nvSpPr>
            <p:spPr>
              <a:xfrm>
                <a:off x="4216425" y="4291016"/>
                <a:ext cx="135159" cy="558260"/>
              </a:xfrm>
              <a:custGeom>
                <a:avLst/>
                <a:gdLst>
                  <a:gd name="connsiteX0" fmla="*/ 135160 w 135159"/>
                  <a:gd name="connsiteY0" fmla="*/ 0 h 558260"/>
                  <a:gd name="connsiteX1" fmla="*/ 134588 w 135159"/>
                  <a:gd name="connsiteY1" fmla="*/ 5905 h 558260"/>
                  <a:gd name="connsiteX2" fmla="*/ 132017 w 135159"/>
                  <a:gd name="connsiteY2" fmla="*/ 22479 h 558260"/>
                  <a:gd name="connsiteX3" fmla="*/ 123730 w 135159"/>
                  <a:gd name="connsiteY3" fmla="*/ 83820 h 558260"/>
                  <a:gd name="connsiteX4" fmla="*/ 91821 w 135159"/>
                  <a:gd name="connsiteY4" fmla="*/ 285560 h 558260"/>
                  <a:gd name="connsiteX5" fmla="*/ 38195 w 135159"/>
                  <a:gd name="connsiteY5" fmla="*/ 482727 h 558260"/>
                  <a:gd name="connsiteX6" fmla="*/ 31242 w 135159"/>
                  <a:gd name="connsiteY6" fmla="*/ 500063 h 558260"/>
                  <a:gd name="connsiteX7" fmla="*/ 24194 w 135159"/>
                  <a:gd name="connsiteY7" fmla="*/ 515207 h 558260"/>
                  <a:gd name="connsiteX8" fmla="*/ 18002 w 135159"/>
                  <a:gd name="connsiteY8" fmla="*/ 528352 h 558260"/>
                  <a:gd name="connsiteX9" fmla="*/ 12002 w 135159"/>
                  <a:gd name="connsiteY9" fmla="*/ 538925 h 558260"/>
                  <a:gd name="connsiteX10" fmla="*/ 3334 w 135159"/>
                  <a:gd name="connsiteY10" fmla="*/ 553403 h 558260"/>
                  <a:gd name="connsiteX11" fmla="*/ 0 w 135159"/>
                  <a:gd name="connsiteY11" fmla="*/ 558260 h 558260"/>
                  <a:gd name="connsiteX12" fmla="*/ 2477 w 135159"/>
                  <a:gd name="connsiteY12" fmla="*/ 552926 h 558260"/>
                  <a:gd name="connsiteX13" fmla="*/ 10287 w 135159"/>
                  <a:gd name="connsiteY13" fmla="*/ 537972 h 558260"/>
                  <a:gd name="connsiteX14" fmla="*/ 15907 w 135159"/>
                  <a:gd name="connsiteY14" fmla="*/ 527304 h 558260"/>
                  <a:gd name="connsiteX15" fmla="*/ 21717 w 135159"/>
                  <a:gd name="connsiteY15" fmla="*/ 514064 h 558260"/>
                  <a:gd name="connsiteX16" fmla="*/ 28385 w 135159"/>
                  <a:gd name="connsiteY16" fmla="*/ 498824 h 558260"/>
                  <a:gd name="connsiteX17" fmla="*/ 34957 w 135159"/>
                  <a:gd name="connsiteY17" fmla="*/ 481489 h 558260"/>
                  <a:gd name="connsiteX18" fmla="*/ 86963 w 135159"/>
                  <a:gd name="connsiteY18" fmla="*/ 284607 h 558260"/>
                  <a:gd name="connsiteX19" fmla="*/ 120206 w 135159"/>
                  <a:gd name="connsiteY19" fmla="*/ 83344 h 558260"/>
                  <a:gd name="connsiteX20" fmla="*/ 129731 w 135159"/>
                  <a:gd name="connsiteY20" fmla="*/ 22193 h 558260"/>
                  <a:gd name="connsiteX21" fmla="*/ 133160 w 135159"/>
                  <a:gd name="connsiteY21" fmla="*/ 5715 h 558260"/>
                  <a:gd name="connsiteX22" fmla="*/ 135160 w 135159"/>
                  <a:gd name="connsiteY22" fmla="*/ 0 h 558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35159" h="558260">
                    <a:moveTo>
                      <a:pt x="135160" y="0"/>
                    </a:moveTo>
                    <a:cubicBezTo>
                      <a:pt x="135163" y="1982"/>
                      <a:pt x="134972" y="3961"/>
                      <a:pt x="134588" y="5905"/>
                    </a:cubicBezTo>
                    <a:lnTo>
                      <a:pt x="132017" y="22479"/>
                    </a:lnTo>
                    <a:cubicBezTo>
                      <a:pt x="130016" y="37624"/>
                      <a:pt x="127159" y="58388"/>
                      <a:pt x="123730" y="83820"/>
                    </a:cubicBezTo>
                    <a:cubicBezTo>
                      <a:pt x="116681" y="135541"/>
                      <a:pt x="107156" y="207645"/>
                      <a:pt x="91821" y="285560"/>
                    </a:cubicBezTo>
                    <a:cubicBezTo>
                      <a:pt x="79889" y="352756"/>
                      <a:pt x="61942" y="418744"/>
                      <a:pt x="38195" y="482727"/>
                    </a:cubicBezTo>
                    <a:cubicBezTo>
                      <a:pt x="35719" y="488823"/>
                      <a:pt x="33719" y="494729"/>
                      <a:pt x="31242" y="500063"/>
                    </a:cubicBezTo>
                    <a:lnTo>
                      <a:pt x="24194" y="515207"/>
                    </a:lnTo>
                    <a:lnTo>
                      <a:pt x="18002" y="528352"/>
                    </a:lnTo>
                    <a:cubicBezTo>
                      <a:pt x="16097" y="532352"/>
                      <a:pt x="13811" y="535781"/>
                      <a:pt x="12002" y="538925"/>
                    </a:cubicBezTo>
                    <a:lnTo>
                      <a:pt x="3334" y="553403"/>
                    </a:lnTo>
                    <a:cubicBezTo>
                      <a:pt x="2439" y="555160"/>
                      <a:pt x="1318" y="556793"/>
                      <a:pt x="0" y="558260"/>
                    </a:cubicBezTo>
                    <a:cubicBezTo>
                      <a:pt x="684" y="556420"/>
                      <a:pt x="1512" y="554636"/>
                      <a:pt x="2477" y="552926"/>
                    </a:cubicBezTo>
                    <a:lnTo>
                      <a:pt x="10287" y="537972"/>
                    </a:lnTo>
                    <a:cubicBezTo>
                      <a:pt x="11906" y="534734"/>
                      <a:pt x="14097" y="531305"/>
                      <a:pt x="15907" y="527304"/>
                    </a:cubicBezTo>
                    <a:cubicBezTo>
                      <a:pt x="17717" y="523304"/>
                      <a:pt x="19622" y="518731"/>
                      <a:pt x="21717" y="514064"/>
                    </a:cubicBezTo>
                    <a:lnTo>
                      <a:pt x="28385" y="498824"/>
                    </a:lnTo>
                    <a:cubicBezTo>
                      <a:pt x="30671" y="493490"/>
                      <a:pt x="32576" y="487585"/>
                      <a:pt x="34957" y="481489"/>
                    </a:cubicBezTo>
                    <a:cubicBezTo>
                      <a:pt x="57612" y="417383"/>
                      <a:pt x="75005" y="351538"/>
                      <a:pt x="86963" y="284607"/>
                    </a:cubicBezTo>
                    <a:cubicBezTo>
                      <a:pt x="102203" y="206502"/>
                      <a:pt x="112300" y="134969"/>
                      <a:pt x="120206" y="83344"/>
                    </a:cubicBezTo>
                    <a:cubicBezTo>
                      <a:pt x="124111" y="57436"/>
                      <a:pt x="127540" y="36576"/>
                      <a:pt x="129731" y="22193"/>
                    </a:cubicBezTo>
                    <a:cubicBezTo>
                      <a:pt x="131064" y="14954"/>
                      <a:pt x="132398" y="9430"/>
                      <a:pt x="133160" y="5715"/>
                    </a:cubicBezTo>
                    <a:cubicBezTo>
                      <a:pt x="133569" y="3729"/>
                      <a:pt x="134242" y="1807"/>
                      <a:pt x="13516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6" name="任意多边形: 形状 4245">
                <a:extLst>
                  <a:ext uri="{FF2B5EF4-FFF2-40B4-BE49-F238E27FC236}">
                    <a16:creationId xmlns:a16="http://schemas.microsoft.com/office/drawing/2014/main" id="{586AF740-2909-4254-E105-3957E51FC707}"/>
                  </a:ext>
                </a:extLst>
              </p:cNvPr>
              <p:cNvSpPr/>
              <p:nvPr/>
            </p:nvSpPr>
            <p:spPr>
              <a:xfrm>
                <a:off x="4409000" y="4851748"/>
                <a:ext cx="154516" cy="141165"/>
              </a:xfrm>
              <a:custGeom>
                <a:avLst/>
                <a:gdLst>
                  <a:gd name="connsiteX0" fmla="*/ 154516 w 154516"/>
                  <a:gd name="connsiteY0" fmla="*/ 141166 h 141165"/>
                  <a:gd name="connsiteX1" fmla="*/ 134704 w 154516"/>
                  <a:gd name="connsiteY1" fmla="*/ 117163 h 141165"/>
                  <a:gd name="connsiteX2" fmla="*/ 86413 w 154516"/>
                  <a:gd name="connsiteY2" fmla="*/ 60013 h 141165"/>
                  <a:gd name="connsiteX3" fmla="*/ 21 w 154516"/>
                  <a:gd name="connsiteY3" fmla="*/ 767 h 141165"/>
                  <a:gd name="connsiteX4" fmla="*/ 8022 w 154516"/>
                  <a:gd name="connsiteY4" fmla="*/ 3149 h 141165"/>
                  <a:gd name="connsiteX5" fmla="*/ 28977 w 154516"/>
                  <a:gd name="connsiteY5" fmla="*/ 12674 h 141165"/>
                  <a:gd name="connsiteX6" fmla="*/ 89937 w 154516"/>
                  <a:gd name="connsiteY6" fmla="*/ 56774 h 141165"/>
                  <a:gd name="connsiteX7" fmla="*/ 137562 w 154516"/>
                  <a:gd name="connsiteY7" fmla="*/ 114972 h 141165"/>
                  <a:gd name="connsiteX8" fmla="*/ 154517 w 154516"/>
                  <a:gd name="connsiteY8" fmla="*/ 141166 h 141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516" h="141165">
                    <a:moveTo>
                      <a:pt x="154516" y="141166"/>
                    </a:moveTo>
                    <a:cubicBezTo>
                      <a:pt x="147326" y="133667"/>
                      <a:pt x="140704" y="125644"/>
                      <a:pt x="134704" y="117163"/>
                    </a:cubicBezTo>
                    <a:cubicBezTo>
                      <a:pt x="119797" y="97138"/>
                      <a:pt x="103669" y="78052"/>
                      <a:pt x="86413" y="60013"/>
                    </a:cubicBezTo>
                    <a:cubicBezTo>
                      <a:pt x="45169" y="18484"/>
                      <a:pt x="-1122" y="2863"/>
                      <a:pt x="21" y="767"/>
                    </a:cubicBezTo>
                    <a:cubicBezTo>
                      <a:pt x="1164" y="-1328"/>
                      <a:pt x="2973" y="1339"/>
                      <a:pt x="8022" y="3149"/>
                    </a:cubicBezTo>
                    <a:cubicBezTo>
                      <a:pt x="15164" y="5967"/>
                      <a:pt x="22158" y="9146"/>
                      <a:pt x="28977" y="12674"/>
                    </a:cubicBezTo>
                    <a:cubicBezTo>
                      <a:pt x="51461" y="24124"/>
                      <a:pt x="72027" y="39002"/>
                      <a:pt x="89937" y="56774"/>
                    </a:cubicBezTo>
                    <a:cubicBezTo>
                      <a:pt x="107404" y="74815"/>
                      <a:pt x="123334" y="94281"/>
                      <a:pt x="137562" y="114972"/>
                    </a:cubicBezTo>
                    <a:cubicBezTo>
                      <a:pt x="143906" y="123235"/>
                      <a:pt x="149576" y="131994"/>
                      <a:pt x="154517" y="14116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7" name="任意多边形: 形状 4246">
                <a:extLst>
                  <a:ext uri="{FF2B5EF4-FFF2-40B4-BE49-F238E27FC236}">
                    <a16:creationId xmlns:a16="http://schemas.microsoft.com/office/drawing/2014/main" id="{F4FC49CB-38D8-B451-2BD4-7F8F8A19BA9C}"/>
                  </a:ext>
                </a:extLst>
              </p:cNvPr>
              <p:cNvSpPr/>
              <p:nvPr/>
            </p:nvSpPr>
            <p:spPr>
              <a:xfrm>
                <a:off x="3889908" y="4853277"/>
                <a:ext cx="519303" cy="331755"/>
              </a:xfrm>
              <a:custGeom>
                <a:avLst/>
                <a:gdLst>
                  <a:gd name="connsiteX0" fmla="*/ 18002 w 519303"/>
                  <a:gd name="connsiteY0" fmla="*/ 331756 h 331755"/>
                  <a:gd name="connsiteX1" fmla="*/ 17241 w 519303"/>
                  <a:gd name="connsiteY1" fmla="*/ 327088 h 331755"/>
                  <a:gd name="connsiteX2" fmla="*/ 16002 w 519303"/>
                  <a:gd name="connsiteY2" fmla="*/ 313563 h 331755"/>
                  <a:gd name="connsiteX3" fmla="*/ 12192 w 519303"/>
                  <a:gd name="connsiteY3" fmla="*/ 262890 h 331755"/>
                  <a:gd name="connsiteX4" fmla="*/ 0 w 519303"/>
                  <a:gd name="connsiteY4" fmla="*/ 86106 h 331755"/>
                  <a:gd name="connsiteX5" fmla="*/ 0 w 519303"/>
                  <a:gd name="connsiteY5" fmla="*/ 84010 h 331755"/>
                  <a:gd name="connsiteX6" fmla="*/ 2096 w 519303"/>
                  <a:gd name="connsiteY6" fmla="*/ 84010 h 331755"/>
                  <a:gd name="connsiteX7" fmla="*/ 139065 w 519303"/>
                  <a:gd name="connsiteY7" fmla="*/ 60960 h 331755"/>
                  <a:gd name="connsiteX8" fmla="*/ 407765 w 519303"/>
                  <a:gd name="connsiteY8" fmla="*/ 16764 h 331755"/>
                  <a:gd name="connsiteX9" fmla="*/ 489300 w 519303"/>
                  <a:gd name="connsiteY9" fmla="*/ 4000 h 331755"/>
                  <a:gd name="connsiteX10" fmla="*/ 511493 w 519303"/>
                  <a:gd name="connsiteY10" fmla="*/ 762 h 331755"/>
                  <a:gd name="connsiteX11" fmla="*/ 519303 w 519303"/>
                  <a:gd name="connsiteY11" fmla="*/ 0 h 331755"/>
                  <a:gd name="connsiteX12" fmla="*/ 511683 w 519303"/>
                  <a:gd name="connsiteY12" fmla="*/ 1714 h 331755"/>
                  <a:gd name="connsiteX13" fmla="*/ 489585 w 519303"/>
                  <a:gd name="connsiteY13" fmla="*/ 5905 h 331755"/>
                  <a:gd name="connsiteX14" fmla="*/ 408337 w 519303"/>
                  <a:gd name="connsiteY14" fmla="*/ 20288 h 331755"/>
                  <a:gd name="connsiteX15" fmla="*/ 139827 w 519303"/>
                  <a:gd name="connsiteY15" fmla="*/ 65817 h 331755"/>
                  <a:gd name="connsiteX16" fmla="*/ 2858 w 519303"/>
                  <a:gd name="connsiteY16" fmla="*/ 88487 h 331755"/>
                  <a:gd name="connsiteX17" fmla="*/ 4763 w 519303"/>
                  <a:gd name="connsiteY17" fmla="*/ 86106 h 331755"/>
                  <a:gd name="connsiteX18" fmla="*/ 15145 w 519303"/>
                  <a:gd name="connsiteY18" fmla="*/ 262985 h 331755"/>
                  <a:gd name="connsiteX19" fmla="*/ 17717 w 519303"/>
                  <a:gd name="connsiteY19" fmla="*/ 313753 h 331755"/>
                  <a:gd name="connsiteX20" fmla="*/ 18193 w 519303"/>
                  <a:gd name="connsiteY20" fmla="*/ 327279 h 331755"/>
                  <a:gd name="connsiteX21" fmla="*/ 18002 w 519303"/>
                  <a:gd name="connsiteY21" fmla="*/ 331756 h 331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19303" h="331755">
                    <a:moveTo>
                      <a:pt x="18002" y="331756"/>
                    </a:moveTo>
                    <a:cubicBezTo>
                      <a:pt x="17556" y="330238"/>
                      <a:pt x="17300" y="328670"/>
                      <a:pt x="17241" y="327088"/>
                    </a:cubicBezTo>
                    <a:cubicBezTo>
                      <a:pt x="17240" y="323659"/>
                      <a:pt x="16574" y="319183"/>
                      <a:pt x="16002" y="313563"/>
                    </a:cubicBezTo>
                    <a:cubicBezTo>
                      <a:pt x="15145" y="301371"/>
                      <a:pt x="13811" y="284226"/>
                      <a:pt x="12192" y="262890"/>
                    </a:cubicBezTo>
                    <a:cubicBezTo>
                      <a:pt x="9144" y="218979"/>
                      <a:pt x="4858" y="158115"/>
                      <a:pt x="0" y="86106"/>
                    </a:cubicBezTo>
                    <a:lnTo>
                      <a:pt x="0" y="84010"/>
                    </a:lnTo>
                    <a:lnTo>
                      <a:pt x="2096" y="84010"/>
                    </a:lnTo>
                    <a:lnTo>
                      <a:pt x="139065" y="60960"/>
                    </a:lnTo>
                    <a:lnTo>
                      <a:pt x="407765" y="16764"/>
                    </a:lnTo>
                    <a:lnTo>
                      <a:pt x="489300" y="4000"/>
                    </a:lnTo>
                    <a:lnTo>
                      <a:pt x="511493" y="762"/>
                    </a:lnTo>
                    <a:cubicBezTo>
                      <a:pt x="514068" y="275"/>
                      <a:pt x="516682" y="20"/>
                      <a:pt x="519303" y="0"/>
                    </a:cubicBezTo>
                    <a:cubicBezTo>
                      <a:pt x="516805" y="745"/>
                      <a:pt x="514259" y="1317"/>
                      <a:pt x="511683" y="1714"/>
                    </a:cubicBezTo>
                    <a:lnTo>
                      <a:pt x="489585" y="5905"/>
                    </a:lnTo>
                    <a:lnTo>
                      <a:pt x="408337" y="20288"/>
                    </a:lnTo>
                    <a:lnTo>
                      <a:pt x="139827" y="65817"/>
                    </a:lnTo>
                    <a:lnTo>
                      <a:pt x="2858" y="88487"/>
                    </a:lnTo>
                    <a:lnTo>
                      <a:pt x="4763" y="86106"/>
                    </a:lnTo>
                    <a:cubicBezTo>
                      <a:pt x="8954" y="157829"/>
                      <a:pt x="12573" y="219456"/>
                      <a:pt x="15145" y="262985"/>
                    </a:cubicBezTo>
                    <a:cubicBezTo>
                      <a:pt x="16288" y="284416"/>
                      <a:pt x="17145" y="301085"/>
                      <a:pt x="17717" y="313753"/>
                    </a:cubicBezTo>
                    <a:cubicBezTo>
                      <a:pt x="17717" y="319373"/>
                      <a:pt x="17717" y="323850"/>
                      <a:pt x="18193" y="327279"/>
                    </a:cubicBezTo>
                    <a:cubicBezTo>
                      <a:pt x="18239" y="328774"/>
                      <a:pt x="18175" y="330270"/>
                      <a:pt x="18002" y="33175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8" name="任意多边形: 形状 4247">
                <a:extLst>
                  <a:ext uri="{FF2B5EF4-FFF2-40B4-BE49-F238E27FC236}">
                    <a16:creationId xmlns:a16="http://schemas.microsoft.com/office/drawing/2014/main" id="{7E5171C5-F8C2-D3B2-6930-3F5190DA0AD9}"/>
                  </a:ext>
                </a:extLst>
              </p:cNvPr>
              <p:cNvSpPr/>
              <p:nvPr/>
            </p:nvSpPr>
            <p:spPr>
              <a:xfrm>
                <a:off x="3303454" y="4610008"/>
                <a:ext cx="507206" cy="107311"/>
              </a:xfrm>
              <a:custGeom>
                <a:avLst/>
                <a:gdLst>
                  <a:gd name="connsiteX0" fmla="*/ 507206 w 507206"/>
                  <a:gd name="connsiteY0" fmla="*/ 0 h 107311"/>
                  <a:gd name="connsiteX1" fmla="*/ 503206 w 507206"/>
                  <a:gd name="connsiteY1" fmla="*/ 3715 h 107311"/>
                  <a:gd name="connsiteX2" fmla="*/ 491014 w 507206"/>
                  <a:gd name="connsiteY2" fmla="*/ 13716 h 107311"/>
                  <a:gd name="connsiteX3" fmla="*/ 482060 w 507206"/>
                  <a:gd name="connsiteY3" fmla="*/ 20765 h 107311"/>
                  <a:gd name="connsiteX4" fmla="*/ 470916 w 507206"/>
                  <a:gd name="connsiteY4" fmla="*/ 28385 h 107311"/>
                  <a:gd name="connsiteX5" fmla="*/ 442913 w 507206"/>
                  <a:gd name="connsiteY5" fmla="*/ 45911 h 107311"/>
                  <a:gd name="connsiteX6" fmla="*/ 426149 w 507206"/>
                  <a:gd name="connsiteY6" fmla="*/ 55436 h 107311"/>
                  <a:gd name="connsiteX7" fmla="*/ 407099 w 507206"/>
                  <a:gd name="connsiteY7" fmla="*/ 64389 h 107311"/>
                  <a:gd name="connsiteX8" fmla="*/ 364522 w 507206"/>
                  <a:gd name="connsiteY8" fmla="*/ 81534 h 107311"/>
                  <a:gd name="connsiteX9" fmla="*/ 156686 w 507206"/>
                  <a:gd name="connsiteY9" fmla="*/ 104299 h 107311"/>
                  <a:gd name="connsiteX10" fmla="*/ 111347 w 507206"/>
                  <a:gd name="connsiteY10" fmla="*/ 96774 h 107311"/>
                  <a:gd name="connsiteX11" fmla="*/ 91059 w 507206"/>
                  <a:gd name="connsiteY11" fmla="*/ 92107 h 107311"/>
                  <a:gd name="connsiteX12" fmla="*/ 72676 w 507206"/>
                  <a:gd name="connsiteY12" fmla="*/ 86583 h 107311"/>
                  <a:gd name="connsiteX13" fmla="*/ 41624 w 507206"/>
                  <a:gd name="connsiteY13" fmla="*/ 75533 h 107311"/>
                  <a:gd name="connsiteX14" fmla="*/ 29051 w 507206"/>
                  <a:gd name="connsiteY14" fmla="*/ 70485 h 107311"/>
                  <a:gd name="connsiteX15" fmla="*/ 18764 w 507206"/>
                  <a:gd name="connsiteY15" fmla="*/ 65532 h 107311"/>
                  <a:gd name="connsiteX16" fmla="*/ 4763 w 507206"/>
                  <a:gd name="connsiteY16" fmla="*/ 58484 h 107311"/>
                  <a:gd name="connsiteX17" fmla="*/ 0 w 507206"/>
                  <a:gd name="connsiteY17" fmla="*/ 55721 h 107311"/>
                  <a:gd name="connsiteX18" fmla="*/ 5239 w 507206"/>
                  <a:gd name="connsiteY18" fmla="*/ 57531 h 107311"/>
                  <a:gd name="connsiteX19" fmla="*/ 19621 w 507206"/>
                  <a:gd name="connsiteY19" fmla="*/ 63722 h 107311"/>
                  <a:gd name="connsiteX20" fmla="*/ 29908 w 507206"/>
                  <a:gd name="connsiteY20" fmla="*/ 68294 h 107311"/>
                  <a:gd name="connsiteX21" fmla="*/ 42577 w 507206"/>
                  <a:gd name="connsiteY21" fmla="*/ 72962 h 107311"/>
                  <a:gd name="connsiteX22" fmla="*/ 73724 w 507206"/>
                  <a:gd name="connsiteY22" fmla="*/ 83249 h 107311"/>
                  <a:gd name="connsiteX23" fmla="*/ 92012 w 507206"/>
                  <a:gd name="connsiteY23" fmla="*/ 88392 h 107311"/>
                  <a:gd name="connsiteX24" fmla="*/ 112204 w 507206"/>
                  <a:gd name="connsiteY24" fmla="*/ 92678 h 107311"/>
                  <a:gd name="connsiteX25" fmla="*/ 157163 w 507206"/>
                  <a:gd name="connsiteY25" fmla="*/ 99727 h 107311"/>
                  <a:gd name="connsiteX26" fmla="*/ 261366 w 507206"/>
                  <a:gd name="connsiteY26" fmla="*/ 99727 h 107311"/>
                  <a:gd name="connsiteX27" fmla="*/ 362998 w 507206"/>
                  <a:gd name="connsiteY27" fmla="*/ 77438 h 107311"/>
                  <a:gd name="connsiteX28" fmla="*/ 405384 w 507206"/>
                  <a:gd name="connsiteY28" fmla="*/ 60770 h 107311"/>
                  <a:gd name="connsiteX29" fmla="*/ 424434 w 507206"/>
                  <a:gd name="connsiteY29" fmla="*/ 52197 h 107311"/>
                  <a:gd name="connsiteX30" fmla="*/ 441198 w 507206"/>
                  <a:gd name="connsiteY30" fmla="*/ 43244 h 107311"/>
                  <a:gd name="connsiteX31" fmla="*/ 469773 w 507206"/>
                  <a:gd name="connsiteY31" fmla="*/ 26479 h 107311"/>
                  <a:gd name="connsiteX32" fmla="*/ 481108 w 507206"/>
                  <a:gd name="connsiteY32" fmla="*/ 19241 h 107311"/>
                  <a:gd name="connsiteX33" fmla="*/ 490633 w 507206"/>
                  <a:gd name="connsiteY33" fmla="*/ 12478 h 107311"/>
                  <a:gd name="connsiteX34" fmla="*/ 503301 w 507206"/>
                  <a:gd name="connsiteY34" fmla="*/ 2953 h 107311"/>
                  <a:gd name="connsiteX35" fmla="*/ 507206 w 507206"/>
                  <a:gd name="connsiteY35" fmla="*/ 0 h 10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07206" h="107311">
                    <a:moveTo>
                      <a:pt x="507206" y="0"/>
                    </a:moveTo>
                    <a:cubicBezTo>
                      <a:pt x="507206" y="0"/>
                      <a:pt x="505968" y="1429"/>
                      <a:pt x="503206" y="3715"/>
                    </a:cubicBezTo>
                    <a:lnTo>
                      <a:pt x="491014" y="13716"/>
                    </a:lnTo>
                    <a:lnTo>
                      <a:pt x="482060" y="20765"/>
                    </a:lnTo>
                    <a:cubicBezTo>
                      <a:pt x="478726" y="23241"/>
                      <a:pt x="474917" y="25622"/>
                      <a:pt x="470916" y="28385"/>
                    </a:cubicBezTo>
                    <a:cubicBezTo>
                      <a:pt x="461892" y="34709"/>
                      <a:pt x="452545" y="40558"/>
                      <a:pt x="442913" y="45911"/>
                    </a:cubicBezTo>
                    <a:lnTo>
                      <a:pt x="426149" y="55436"/>
                    </a:lnTo>
                    <a:cubicBezTo>
                      <a:pt x="420338" y="58674"/>
                      <a:pt x="413861" y="61246"/>
                      <a:pt x="407099" y="64389"/>
                    </a:cubicBezTo>
                    <a:cubicBezTo>
                      <a:pt x="394145" y="70866"/>
                      <a:pt x="379667" y="75819"/>
                      <a:pt x="364522" y="81534"/>
                    </a:cubicBezTo>
                    <a:cubicBezTo>
                      <a:pt x="297792" y="104454"/>
                      <a:pt x="226796" y="112231"/>
                      <a:pt x="156686" y="104299"/>
                    </a:cubicBezTo>
                    <a:cubicBezTo>
                      <a:pt x="140684" y="102013"/>
                      <a:pt x="125349" y="100203"/>
                      <a:pt x="111347" y="96774"/>
                    </a:cubicBezTo>
                    <a:cubicBezTo>
                      <a:pt x="104394" y="95060"/>
                      <a:pt x="97536" y="93917"/>
                      <a:pt x="91059" y="92107"/>
                    </a:cubicBezTo>
                    <a:lnTo>
                      <a:pt x="72676" y="86583"/>
                    </a:lnTo>
                    <a:cubicBezTo>
                      <a:pt x="62132" y="83467"/>
                      <a:pt x="51766" y="79779"/>
                      <a:pt x="41624" y="75533"/>
                    </a:cubicBezTo>
                    <a:cubicBezTo>
                      <a:pt x="37052" y="73724"/>
                      <a:pt x="32861" y="72200"/>
                      <a:pt x="29051" y="70485"/>
                    </a:cubicBezTo>
                    <a:lnTo>
                      <a:pt x="18764" y="65532"/>
                    </a:lnTo>
                    <a:lnTo>
                      <a:pt x="4763" y="58484"/>
                    </a:lnTo>
                    <a:cubicBezTo>
                      <a:pt x="3088" y="57723"/>
                      <a:pt x="1492" y="56797"/>
                      <a:pt x="0" y="55721"/>
                    </a:cubicBezTo>
                    <a:cubicBezTo>
                      <a:pt x="1820" y="56087"/>
                      <a:pt x="3582" y="56695"/>
                      <a:pt x="5239" y="57531"/>
                    </a:cubicBezTo>
                    <a:lnTo>
                      <a:pt x="19621" y="63722"/>
                    </a:lnTo>
                    <a:lnTo>
                      <a:pt x="29908" y="68294"/>
                    </a:lnTo>
                    <a:cubicBezTo>
                      <a:pt x="33814" y="69914"/>
                      <a:pt x="38100" y="71247"/>
                      <a:pt x="42577" y="72962"/>
                    </a:cubicBezTo>
                    <a:cubicBezTo>
                      <a:pt x="52102" y="76105"/>
                      <a:pt x="61627" y="80296"/>
                      <a:pt x="73724" y="83249"/>
                    </a:cubicBezTo>
                    <a:lnTo>
                      <a:pt x="92012" y="88392"/>
                    </a:lnTo>
                    <a:cubicBezTo>
                      <a:pt x="98393" y="90107"/>
                      <a:pt x="105251" y="91154"/>
                      <a:pt x="112204" y="92678"/>
                    </a:cubicBezTo>
                    <a:cubicBezTo>
                      <a:pt x="127062" y="95784"/>
                      <a:pt x="142067" y="98137"/>
                      <a:pt x="157163" y="99727"/>
                    </a:cubicBezTo>
                    <a:cubicBezTo>
                      <a:pt x="191812" y="103155"/>
                      <a:pt x="226716" y="103155"/>
                      <a:pt x="261366" y="99727"/>
                    </a:cubicBezTo>
                    <a:cubicBezTo>
                      <a:pt x="295886" y="95612"/>
                      <a:pt x="329924" y="88148"/>
                      <a:pt x="362998" y="77438"/>
                    </a:cubicBezTo>
                    <a:cubicBezTo>
                      <a:pt x="378047" y="71914"/>
                      <a:pt x="392525" y="67056"/>
                      <a:pt x="405384" y="60770"/>
                    </a:cubicBezTo>
                    <a:cubicBezTo>
                      <a:pt x="411861" y="57817"/>
                      <a:pt x="418338" y="55245"/>
                      <a:pt x="424434" y="52197"/>
                    </a:cubicBezTo>
                    <a:lnTo>
                      <a:pt x="441198" y="43244"/>
                    </a:lnTo>
                    <a:cubicBezTo>
                      <a:pt x="452152" y="37814"/>
                      <a:pt x="461105" y="31528"/>
                      <a:pt x="469773" y="26479"/>
                    </a:cubicBezTo>
                    <a:cubicBezTo>
                      <a:pt x="473774" y="23813"/>
                      <a:pt x="477679" y="21527"/>
                      <a:pt x="481108" y="19241"/>
                    </a:cubicBezTo>
                    <a:lnTo>
                      <a:pt x="490633" y="12478"/>
                    </a:lnTo>
                    <a:lnTo>
                      <a:pt x="503301" y="2953"/>
                    </a:lnTo>
                    <a:cubicBezTo>
                      <a:pt x="504526" y="1871"/>
                      <a:pt x="505832" y="884"/>
                      <a:pt x="50720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9" name="任意多边形: 形状 4248">
                <a:extLst>
                  <a:ext uri="{FF2B5EF4-FFF2-40B4-BE49-F238E27FC236}">
                    <a16:creationId xmlns:a16="http://schemas.microsoft.com/office/drawing/2014/main" id="{8B09B777-B14F-002A-213F-9B869EFF26A5}"/>
                  </a:ext>
                </a:extLst>
              </p:cNvPr>
              <p:cNvSpPr/>
              <p:nvPr/>
            </p:nvSpPr>
            <p:spPr>
              <a:xfrm>
                <a:off x="3104986" y="4969291"/>
                <a:ext cx="801971" cy="225778"/>
              </a:xfrm>
              <a:custGeom>
                <a:avLst/>
                <a:gdLst>
                  <a:gd name="connsiteX0" fmla="*/ 1967 w 801971"/>
                  <a:gd name="connsiteY0" fmla="*/ 203454 h 225778"/>
                  <a:gd name="connsiteX1" fmla="*/ 10632 w 801971"/>
                  <a:gd name="connsiteY1" fmla="*/ 177945 h 225778"/>
                  <a:gd name="connsiteX2" fmla="*/ 12445 w 801971"/>
                  <a:gd name="connsiteY2" fmla="*/ 177165 h 225778"/>
                  <a:gd name="connsiteX3" fmla="*/ 298957 w 801971"/>
                  <a:gd name="connsiteY3" fmla="*/ 76867 h 225778"/>
                  <a:gd name="connsiteX4" fmla="*/ 641857 w 801971"/>
                  <a:gd name="connsiteY4" fmla="*/ 8192 h 225778"/>
                  <a:gd name="connsiteX5" fmla="*/ 789399 w 801971"/>
                  <a:gd name="connsiteY5" fmla="*/ 0 h 225778"/>
                  <a:gd name="connsiteX6" fmla="*/ 801972 w 801971"/>
                  <a:gd name="connsiteY6" fmla="*/ 197834 h 225778"/>
                  <a:gd name="connsiteX7" fmla="*/ 661859 w 801971"/>
                  <a:gd name="connsiteY7" fmla="*/ 197834 h 225778"/>
                  <a:gd name="connsiteX8" fmla="*/ 606329 w 801971"/>
                  <a:gd name="connsiteY8" fmla="*/ 209836 h 225778"/>
                  <a:gd name="connsiteX9" fmla="*/ 188943 w 801971"/>
                  <a:gd name="connsiteY9" fmla="*/ 224695 h 225778"/>
                  <a:gd name="connsiteX10" fmla="*/ 163797 w 801971"/>
                  <a:gd name="connsiteY10" fmla="*/ 208788 h 225778"/>
                  <a:gd name="connsiteX11" fmla="*/ 163797 w 801971"/>
                  <a:gd name="connsiteY11" fmla="*/ 208788 h 225778"/>
                  <a:gd name="connsiteX12" fmla="*/ 78739 w 801971"/>
                  <a:gd name="connsiteY12" fmla="*/ 225171 h 225778"/>
                  <a:gd name="connsiteX13" fmla="*/ 46068 w 801971"/>
                  <a:gd name="connsiteY13" fmla="*/ 214217 h 225778"/>
                  <a:gd name="connsiteX14" fmla="*/ 1967 w 801971"/>
                  <a:gd name="connsiteY14" fmla="*/ 203454 h 225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01971" h="225778">
                    <a:moveTo>
                      <a:pt x="1967" y="203454"/>
                    </a:moveTo>
                    <a:cubicBezTo>
                      <a:pt x="-2684" y="194017"/>
                      <a:pt x="1195" y="182596"/>
                      <a:pt x="10632" y="177945"/>
                    </a:cubicBezTo>
                    <a:cubicBezTo>
                      <a:pt x="11222" y="177654"/>
                      <a:pt x="11827" y="177394"/>
                      <a:pt x="12445" y="177165"/>
                    </a:cubicBezTo>
                    <a:cubicBezTo>
                      <a:pt x="72071" y="156305"/>
                      <a:pt x="284860" y="81915"/>
                      <a:pt x="298957" y="76867"/>
                    </a:cubicBezTo>
                    <a:cubicBezTo>
                      <a:pt x="315245" y="71438"/>
                      <a:pt x="641857" y="8192"/>
                      <a:pt x="641857" y="8192"/>
                    </a:cubicBezTo>
                    <a:lnTo>
                      <a:pt x="789399" y="0"/>
                    </a:lnTo>
                    <a:lnTo>
                      <a:pt x="801972" y="197834"/>
                    </a:lnTo>
                    <a:lnTo>
                      <a:pt x="661859" y="197834"/>
                    </a:lnTo>
                    <a:cubicBezTo>
                      <a:pt x="643689" y="203273"/>
                      <a:pt x="625123" y="207286"/>
                      <a:pt x="606329" y="209836"/>
                    </a:cubicBezTo>
                    <a:cubicBezTo>
                      <a:pt x="585469" y="211836"/>
                      <a:pt x="272096" y="228219"/>
                      <a:pt x="188943" y="224695"/>
                    </a:cubicBezTo>
                    <a:cubicBezTo>
                      <a:pt x="178349" y="224177"/>
                      <a:pt x="168803" y="218139"/>
                      <a:pt x="163797" y="208788"/>
                    </a:cubicBezTo>
                    <a:lnTo>
                      <a:pt x="163797" y="208788"/>
                    </a:lnTo>
                    <a:cubicBezTo>
                      <a:pt x="163797" y="208788"/>
                      <a:pt x="111505" y="229553"/>
                      <a:pt x="78739" y="225171"/>
                    </a:cubicBezTo>
                    <a:cubicBezTo>
                      <a:pt x="45973" y="220790"/>
                      <a:pt x="46068" y="214217"/>
                      <a:pt x="46068" y="214217"/>
                    </a:cubicBezTo>
                    <a:cubicBezTo>
                      <a:pt x="46068" y="214217"/>
                      <a:pt x="14445" y="226695"/>
                      <a:pt x="1967" y="203454"/>
                    </a:cubicBezTo>
                    <a:close/>
                  </a:path>
                </a:pathLst>
              </a:custGeom>
              <a:solidFill>
                <a:srgbClr val="FFBF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0" name="任意多边形: 形状 4249">
                <a:extLst>
                  <a:ext uri="{FF2B5EF4-FFF2-40B4-BE49-F238E27FC236}">
                    <a16:creationId xmlns:a16="http://schemas.microsoft.com/office/drawing/2014/main" id="{7CDBE240-801B-A098-11EC-F10B7D677444}"/>
                  </a:ext>
                </a:extLst>
              </p:cNvPr>
              <p:cNvSpPr/>
              <p:nvPr/>
            </p:nvSpPr>
            <p:spPr>
              <a:xfrm>
                <a:off x="3269138" y="5107214"/>
                <a:ext cx="247485" cy="72199"/>
              </a:xfrm>
              <a:custGeom>
                <a:avLst/>
                <a:gdLst>
                  <a:gd name="connsiteX0" fmla="*/ 247486 w 247485"/>
                  <a:gd name="connsiteY0" fmla="*/ 0 h 72199"/>
                  <a:gd name="connsiteX1" fmla="*/ 237961 w 247485"/>
                  <a:gd name="connsiteY1" fmla="*/ 4858 h 72199"/>
                  <a:gd name="connsiteX2" fmla="*/ 210719 w 247485"/>
                  <a:gd name="connsiteY2" fmla="*/ 13526 h 72199"/>
                  <a:gd name="connsiteX3" fmla="*/ 169857 w 247485"/>
                  <a:gd name="connsiteY3" fmla="*/ 23051 h 72199"/>
                  <a:gd name="connsiteX4" fmla="*/ 146140 w 247485"/>
                  <a:gd name="connsiteY4" fmla="*/ 30385 h 72199"/>
                  <a:gd name="connsiteX5" fmla="*/ 120137 w 247485"/>
                  <a:gd name="connsiteY5" fmla="*/ 36957 h 72199"/>
                  <a:gd name="connsiteX6" fmla="*/ 69464 w 247485"/>
                  <a:gd name="connsiteY6" fmla="*/ 46482 h 72199"/>
                  <a:gd name="connsiteX7" fmla="*/ 27839 w 247485"/>
                  <a:gd name="connsiteY7" fmla="*/ 51816 h 72199"/>
                  <a:gd name="connsiteX8" fmla="*/ 3265 w 247485"/>
                  <a:gd name="connsiteY8" fmla="*/ 62675 h 72199"/>
                  <a:gd name="connsiteX9" fmla="*/ 1646 w 247485"/>
                  <a:gd name="connsiteY9" fmla="*/ 72200 h 72199"/>
                  <a:gd name="connsiteX10" fmla="*/ 217 w 247485"/>
                  <a:gd name="connsiteY10" fmla="*/ 69723 h 72199"/>
                  <a:gd name="connsiteX11" fmla="*/ 1645 w 247485"/>
                  <a:gd name="connsiteY11" fmla="*/ 61817 h 72199"/>
                  <a:gd name="connsiteX12" fmla="*/ 27077 w 247485"/>
                  <a:gd name="connsiteY12" fmla="*/ 48483 h 72199"/>
                  <a:gd name="connsiteX13" fmla="*/ 68702 w 247485"/>
                  <a:gd name="connsiteY13" fmla="*/ 42005 h 72199"/>
                  <a:gd name="connsiteX14" fmla="*/ 119089 w 247485"/>
                  <a:gd name="connsiteY14" fmla="*/ 31813 h 72199"/>
                  <a:gd name="connsiteX15" fmla="*/ 144806 w 247485"/>
                  <a:gd name="connsiteY15" fmla="*/ 25432 h 72199"/>
                  <a:gd name="connsiteX16" fmla="*/ 168714 w 247485"/>
                  <a:gd name="connsiteY16" fmla="*/ 18383 h 72199"/>
                  <a:gd name="connsiteX17" fmla="*/ 209957 w 247485"/>
                  <a:gd name="connsiteY17" fmla="*/ 10001 h 72199"/>
                  <a:gd name="connsiteX18" fmla="*/ 247486 w 247485"/>
                  <a:gd name="connsiteY18" fmla="*/ 0 h 72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47485" h="72199">
                    <a:moveTo>
                      <a:pt x="247486" y="0"/>
                    </a:moveTo>
                    <a:cubicBezTo>
                      <a:pt x="244583" y="2105"/>
                      <a:pt x="241369" y="3744"/>
                      <a:pt x="237961" y="4858"/>
                    </a:cubicBezTo>
                    <a:cubicBezTo>
                      <a:pt x="229126" y="8468"/>
                      <a:pt x="220016" y="11366"/>
                      <a:pt x="210719" y="13526"/>
                    </a:cubicBezTo>
                    <a:cubicBezTo>
                      <a:pt x="199099" y="16383"/>
                      <a:pt x="185002" y="18860"/>
                      <a:pt x="169857" y="23051"/>
                    </a:cubicBezTo>
                    <a:cubicBezTo>
                      <a:pt x="162237" y="24955"/>
                      <a:pt x="154617" y="27908"/>
                      <a:pt x="146140" y="30385"/>
                    </a:cubicBezTo>
                    <a:cubicBezTo>
                      <a:pt x="137663" y="32861"/>
                      <a:pt x="129090" y="35052"/>
                      <a:pt x="120137" y="36957"/>
                    </a:cubicBezTo>
                    <a:cubicBezTo>
                      <a:pt x="102134" y="40862"/>
                      <a:pt x="85180" y="43910"/>
                      <a:pt x="69464" y="46482"/>
                    </a:cubicBezTo>
                    <a:cubicBezTo>
                      <a:pt x="53747" y="49054"/>
                      <a:pt x="39365" y="49339"/>
                      <a:pt x="27839" y="51816"/>
                    </a:cubicBezTo>
                    <a:cubicBezTo>
                      <a:pt x="18708" y="52754"/>
                      <a:pt x="10107" y="56554"/>
                      <a:pt x="3265" y="62675"/>
                    </a:cubicBezTo>
                    <a:cubicBezTo>
                      <a:pt x="1318" y="65444"/>
                      <a:pt x="724" y="68943"/>
                      <a:pt x="1646" y="72200"/>
                    </a:cubicBezTo>
                    <a:cubicBezTo>
                      <a:pt x="1646" y="72199"/>
                      <a:pt x="788" y="71533"/>
                      <a:pt x="217" y="69723"/>
                    </a:cubicBezTo>
                    <a:cubicBezTo>
                      <a:pt x="-335" y="67002"/>
                      <a:pt x="176" y="64173"/>
                      <a:pt x="1645" y="61817"/>
                    </a:cubicBezTo>
                    <a:cubicBezTo>
                      <a:pt x="8283" y="54510"/>
                      <a:pt x="17292" y="49786"/>
                      <a:pt x="27077" y="48483"/>
                    </a:cubicBezTo>
                    <a:cubicBezTo>
                      <a:pt x="38888" y="45434"/>
                      <a:pt x="53271" y="44577"/>
                      <a:pt x="68702" y="42005"/>
                    </a:cubicBezTo>
                    <a:cubicBezTo>
                      <a:pt x="84132" y="39434"/>
                      <a:pt x="101372" y="35623"/>
                      <a:pt x="119089" y="31813"/>
                    </a:cubicBezTo>
                    <a:cubicBezTo>
                      <a:pt x="127947" y="29909"/>
                      <a:pt x="136615" y="27813"/>
                      <a:pt x="144806" y="25432"/>
                    </a:cubicBezTo>
                    <a:cubicBezTo>
                      <a:pt x="152998" y="23051"/>
                      <a:pt x="160904" y="20193"/>
                      <a:pt x="168714" y="18383"/>
                    </a:cubicBezTo>
                    <a:cubicBezTo>
                      <a:pt x="184240" y="14478"/>
                      <a:pt x="198337" y="12382"/>
                      <a:pt x="209957" y="10001"/>
                    </a:cubicBezTo>
                    <a:cubicBezTo>
                      <a:pt x="222629" y="7308"/>
                      <a:pt x="235155" y="3970"/>
                      <a:pt x="247486" y="0"/>
                    </a:cubicBezTo>
                    <a:close/>
                  </a:path>
                </a:pathLst>
              </a:custGeom>
              <a:solidFill>
                <a:srgbClr val="FF9A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1" name="任意多边形: 形状 4250">
                <a:extLst>
                  <a:ext uri="{FF2B5EF4-FFF2-40B4-BE49-F238E27FC236}">
                    <a16:creationId xmlns:a16="http://schemas.microsoft.com/office/drawing/2014/main" id="{714723D6-1883-1006-CD93-7534513CF499}"/>
                  </a:ext>
                </a:extLst>
              </p:cNvPr>
              <p:cNvSpPr/>
              <p:nvPr/>
            </p:nvSpPr>
            <p:spPr>
              <a:xfrm>
                <a:off x="3148546" y="5066637"/>
                <a:ext cx="302546" cy="117062"/>
              </a:xfrm>
              <a:custGeom>
                <a:avLst/>
                <a:gdLst>
                  <a:gd name="connsiteX0" fmla="*/ 302546 w 302546"/>
                  <a:gd name="connsiteY0" fmla="*/ 0 h 117062"/>
                  <a:gd name="connsiteX1" fmla="*/ 289973 w 302546"/>
                  <a:gd name="connsiteY1" fmla="*/ 4381 h 117062"/>
                  <a:gd name="connsiteX2" fmla="*/ 255112 w 302546"/>
                  <a:gd name="connsiteY2" fmla="*/ 14573 h 117062"/>
                  <a:gd name="connsiteX3" fmla="*/ 140812 w 302546"/>
                  <a:gd name="connsiteY3" fmla="*/ 48578 h 117062"/>
                  <a:gd name="connsiteX4" fmla="*/ 26512 w 302546"/>
                  <a:gd name="connsiteY4" fmla="*/ 84106 h 117062"/>
                  <a:gd name="connsiteX5" fmla="*/ 8605 w 302546"/>
                  <a:gd name="connsiteY5" fmla="*/ 92774 h 117062"/>
                  <a:gd name="connsiteX6" fmla="*/ 1937 w 302546"/>
                  <a:gd name="connsiteY6" fmla="*/ 105442 h 117062"/>
                  <a:gd name="connsiteX7" fmla="*/ 6033 w 302546"/>
                  <a:gd name="connsiteY7" fmla="*/ 117062 h 117062"/>
                  <a:gd name="connsiteX8" fmla="*/ 3175 w 302546"/>
                  <a:gd name="connsiteY8" fmla="*/ 114967 h 117062"/>
                  <a:gd name="connsiteX9" fmla="*/ 32 w 302546"/>
                  <a:gd name="connsiteY9" fmla="*/ 105442 h 117062"/>
                  <a:gd name="connsiteX10" fmla="*/ 6700 w 302546"/>
                  <a:gd name="connsiteY10" fmla="*/ 90773 h 117062"/>
                  <a:gd name="connsiteX11" fmla="*/ 25750 w 302546"/>
                  <a:gd name="connsiteY11" fmla="*/ 81248 h 117062"/>
                  <a:gd name="connsiteX12" fmla="*/ 140050 w 302546"/>
                  <a:gd name="connsiteY12" fmla="*/ 44291 h 117062"/>
                  <a:gd name="connsiteX13" fmla="*/ 255302 w 302546"/>
                  <a:gd name="connsiteY13" fmla="*/ 11716 h 117062"/>
                  <a:gd name="connsiteX14" fmla="*/ 290545 w 302546"/>
                  <a:gd name="connsiteY14" fmla="*/ 2953 h 117062"/>
                  <a:gd name="connsiteX15" fmla="*/ 302546 w 302546"/>
                  <a:gd name="connsiteY15" fmla="*/ 0 h 117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02546" h="117062">
                    <a:moveTo>
                      <a:pt x="302546" y="0"/>
                    </a:moveTo>
                    <a:cubicBezTo>
                      <a:pt x="298484" y="1808"/>
                      <a:pt x="294279" y="3273"/>
                      <a:pt x="289973" y="4381"/>
                    </a:cubicBezTo>
                    <a:lnTo>
                      <a:pt x="255112" y="14573"/>
                    </a:lnTo>
                    <a:cubicBezTo>
                      <a:pt x="225775" y="23146"/>
                      <a:pt x="185103" y="34957"/>
                      <a:pt x="140812" y="48578"/>
                    </a:cubicBezTo>
                    <a:cubicBezTo>
                      <a:pt x="96521" y="62198"/>
                      <a:pt x="55754" y="74867"/>
                      <a:pt x="26512" y="84106"/>
                    </a:cubicBezTo>
                    <a:cubicBezTo>
                      <a:pt x="20029" y="85783"/>
                      <a:pt x="13942" y="88729"/>
                      <a:pt x="8605" y="92774"/>
                    </a:cubicBezTo>
                    <a:cubicBezTo>
                      <a:pt x="4744" y="95908"/>
                      <a:pt x="2335" y="100485"/>
                      <a:pt x="1937" y="105442"/>
                    </a:cubicBezTo>
                    <a:cubicBezTo>
                      <a:pt x="1531" y="109729"/>
                      <a:pt x="3028" y="113978"/>
                      <a:pt x="6033" y="117062"/>
                    </a:cubicBezTo>
                    <a:cubicBezTo>
                      <a:pt x="6033" y="117062"/>
                      <a:pt x="4795" y="117062"/>
                      <a:pt x="3175" y="114967"/>
                    </a:cubicBezTo>
                    <a:cubicBezTo>
                      <a:pt x="919" y="112327"/>
                      <a:pt x="-210" y="108906"/>
                      <a:pt x="32" y="105442"/>
                    </a:cubicBezTo>
                    <a:cubicBezTo>
                      <a:pt x="112" y="99836"/>
                      <a:pt x="2529" y="94519"/>
                      <a:pt x="6700" y="90773"/>
                    </a:cubicBezTo>
                    <a:cubicBezTo>
                      <a:pt x="12348" y="86354"/>
                      <a:pt x="18826" y="83115"/>
                      <a:pt x="25750" y="81248"/>
                    </a:cubicBezTo>
                    <a:cubicBezTo>
                      <a:pt x="54325" y="71152"/>
                      <a:pt x="94996" y="57912"/>
                      <a:pt x="140050" y="44291"/>
                    </a:cubicBezTo>
                    <a:cubicBezTo>
                      <a:pt x="185103" y="30671"/>
                      <a:pt x="225775" y="19431"/>
                      <a:pt x="255302" y="11716"/>
                    </a:cubicBezTo>
                    <a:cubicBezTo>
                      <a:pt x="270066" y="7811"/>
                      <a:pt x="282163" y="4858"/>
                      <a:pt x="290545" y="2953"/>
                    </a:cubicBezTo>
                    <a:cubicBezTo>
                      <a:pt x="294439" y="1580"/>
                      <a:pt x="298459" y="591"/>
                      <a:pt x="302546" y="0"/>
                    </a:cubicBezTo>
                    <a:close/>
                  </a:path>
                </a:pathLst>
              </a:custGeom>
              <a:solidFill>
                <a:srgbClr val="FF9A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253" name="矩形: 圆角 4252">
            <a:extLst>
              <a:ext uri="{FF2B5EF4-FFF2-40B4-BE49-F238E27FC236}">
                <a16:creationId xmlns:a16="http://schemas.microsoft.com/office/drawing/2014/main" id="{74143AAF-3A70-A01B-A838-72A9DF584BB5}"/>
              </a:ext>
            </a:extLst>
          </p:cNvPr>
          <p:cNvSpPr/>
          <p:nvPr/>
        </p:nvSpPr>
        <p:spPr>
          <a:xfrm>
            <a:off x="6241142" y="1568308"/>
            <a:ext cx="5111071" cy="1921769"/>
          </a:xfrm>
          <a:prstGeom prst="roundRect">
            <a:avLst>
              <a:gd name="adj" fmla="val 6423"/>
            </a:avLst>
          </a:prstGeom>
          <a:solidFill>
            <a:srgbClr val="1FAD85"/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54" name="矩形: 圆角 4253">
            <a:extLst>
              <a:ext uri="{FF2B5EF4-FFF2-40B4-BE49-F238E27FC236}">
                <a16:creationId xmlns:a16="http://schemas.microsoft.com/office/drawing/2014/main" id="{1584E624-4D70-C13D-9AB3-D58953805DF6}"/>
              </a:ext>
            </a:extLst>
          </p:cNvPr>
          <p:cNvSpPr/>
          <p:nvPr/>
        </p:nvSpPr>
        <p:spPr>
          <a:xfrm>
            <a:off x="6241142" y="3611089"/>
            <a:ext cx="5111071" cy="1921769"/>
          </a:xfrm>
          <a:prstGeom prst="roundRect">
            <a:avLst>
              <a:gd name="adj" fmla="val 6423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255" name="组合 4254">
            <a:extLst>
              <a:ext uri="{FF2B5EF4-FFF2-40B4-BE49-F238E27FC236}">
                <a16:creationId xmlns:a16="http://schemas.microsoft.com/office/drawing/2014/main" id="{A4C91D2E-E5EF-1853-FEE9-79355C5DC3DE}"/>
              </a:ext>
            </a:extLst>
          </p:cNvPr>
          <p:cNvGrpSpPr/>
          <p:nvPr/>
        </p:nvGrpSpPr>
        <p:grpSpPr>
          <a:xfrm>
            <a:off x="7966792" y="2089132"/>
            <a:ext cx="2860561" cy="790163"/>
            <a:chOff x="-236459" y="1862260"/>
            <a:chExt cx="2019301" cy="557785"/>
          </a:xfrm>
        </p:grpSpPr>
        <p:sp>
          <p:nvSpPr>
            <p:cNvPr id="4256" name="文本框 4255">
              <a:extLst>
                <a:ext uri="{FF2B5EF4-FFF2-40B4-BE49-F238E27FC236}">
                  <a16:creationId xmlns:a16="http://schemas.microsoft.com/office/drawing/2014/main" id="{C1198895-8503-C349-8653-104BA232C6D4}"/>
                </a:ext>
              </a:extLst>
            </p:cNvPr>
            <p:cNvSpPr txBox="1"/>
            <p:nvPr/>
          </p:nvSpPr>
          <p:spPr>
            <a:xfrm>
              <a:off x="-232229" y="2044181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57" name="文本框 4256">
              <a:extLst>
                <a:ext uri="{FF2B5EF4-FFF2-40B4-BE49-F238E27FC236}">
                  <a16:creationId xmlns:a16="http://schemas.microsoft.com/office/drawing/2014/main" id="{493AF21B-51FC-6F07-E6E2-04F33FA16104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58" name="组合 4257">
            <a:extLst>
              <a:ext uri="{FF2B5EF4-FFF2-40B4-BE49-F238E27FC236}">
                <a16:creationId xmlns:a16="http://schemas.microsoft.com/office/drawing/2014/main" id="{DA018FC3-DD35-5A2B-FE82-11D4A7B36CFB}"/>
              </a:ext>
            </a:extLst>
          </p:cNvPr>
          <p:cNvGrpSpPr/>
          <p:nvPr/>
        </p:nvGrpSpPr>
        <p:grpSpPr>
          <a:xfrm>
            <a:off x="7966792" y="4128844"/>
            <a:ext cx="2860561" cy="790163"/>
            <a:chOff x="-236459" y="1862260"/>
            <a:chExt cx="2019301" cy="557785"/>
          </a:xfrm>
        </p:grpSpPr>
        <p:sp>
          <p:nvSpPr>
            <p:cNvPr id="4259" name="文本框 4258">
              <a:extLst>
                <a:ext uri="{FF2B5EF4-FFF2-40B4-BE49-F238E27FC236}">
                  <a16:creationId xmlns:a16="http://schemas.microsoft.com/office/drawing/2014/main" id="{3BB87798-C42F-6D5E-7CA4-27B47E92260D}"/>
                </a:ext>
              </a:extLst>
            </p:cNvPr>
            <p:cNvSpPr txBox="1"/>
            <p:nvPr/>
          </p:nvSpPr>
          <p:spPr>
            <a:xfrm>
              <a:off x="-232229" y="2044181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60" name="文本框 4259">
              <a:extLst>
                <a:ext uri="{FF2B5EF4-FFF2-40B4-BE49-F238E27FC236}">
                  <a16:creationId xmlns:a16="http://schemas.microsoft.com/office/drawing/2014/main" id="{C2689FBE-5DCD-AEDD-6215-F43515433EB4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261" name="Freeform 29">
            <a:extLst>
              <a:ext uri="{FF2B5EF4-FFF2-40B4-BE49-F238E27FC236}">
                <a16:creationId xmlns:a16="http://schemas.microsoft.com/office/drawing/2014/main" id="{29ADE063-CF5C-7EF9-0A8E-64ED0EB629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9830" y="2249622"/>
            <a:ext cx="660000" cy="516523"/>
          </a:xfrm>
          <a:custGeom>
            <a:avLst/>
            <a:gdLst>
              <a:gd name="T0" fmla="*/ 75172271 w 608"/>
              <a:gd name="T1" fmla="*/ 61754124 h 475"/>
              <a:gd name="T2" fmla="*/ 75172271 w 608"/>
              <a:gd name="T3" fmla="*/ 61754124 h 475"/>
              <a:gd name="T4" fmla="*/ 3635276 w 608"/>
              <a:gd name="T5" fmla="*/ 61754124 h 475"/>
              <a:gd name="T6" fmla="*/ 0 w 608"/>
              <a:gd name="T7" fmla="*/ 57976088 h 475"/>
              <a:gd name="T8" fmla="*/ 0 w 608"/>
              <a:gd name="T9" fmla="*/ 53415879 h 475"/>
              <a:gd name="T10" fmla="*/ 0 w 608"/>
              <a:gd name="T11" fmla="*/ 46901862 h 475"/>
              <a:gd name="T12" fmla="*/ 0 w 608"/>
              <a:gd name="T13" fmla="*/ 42342014 h 475"/>
              <a:gd name="T14" fmla="*/ 0 w 608"/>
              <a:gd name="T15" fmla="*/ 35957938 h 475"/>
              <a:gd name="T16" fmla="*/ 0 w 608"/>
              <a:gd name="T17" fmla="*/ 31267788 h 475"/>
              <a:gd name="T18" fmla="*/ 0 w 608"/>
              <a:gd name="T19" fmla="*/ 18370055 h 475"/>
              <a:gd name="T20" fmla="*/ 78807547 w 608"/>
              <a:gd name="T21" fmla="*/ 18370055 h 475"/>
              <a:gd name="T22" fmla="*/ 78807547 w 608"/>
              <a:gd name="T23" fmla="*/ 31267788 h 475"/>
              <a:gd name="T24" fmla="*/ 78807547 w 608"/>
              <a:gd name="T25" fmla="*/ 35957938 h 475"/>
              <a:gd name="T26" fmla="*/ 78807547 w 608"/>
              <a:gd name="T27" fmla="*/ 42342014 h 475"/>
              <a:gd name="T28" fmla="*/ 78807547 w 608"/>
              <a:gd name="T29" fmla="*/ 46901862 h 475"/>
              <a:gd name="T30" fmla="*/ 78807547 w 608"/>
              <a:gd name="T31" fmla="*/ 53415879 h 475"/>
              <a:gd name="T32" fmla="*/ 78807547 w 608"/>
              <a:gd name="T33" fmla="*/ 57976088 h 475"/>
              <a:gd name="T34" fmla="*/ 75172271 w 608"/>
              <a:gd name="T35" fmla="*/ 61754124 h 475"/>
              <a:gd name="T36" fmla="*/ 0 w 608"/>
              <a:gd name="T37" fmla="*/ 11074226 h 475"/>
              <a:gd name="T38" fmla="*/ 0 w 608"/>
              <a:gd name="T39" fmla="*/ 11074226 h 475"/>
              <a:gd name="T40" fmla="*/ 0 w 608"/>
              <a:gd name="T41" fmla="*/ 9249998 h 475"/>
              <a:gd name="T42" fmla="*/ 0 w 608"/>
              <a:gd name="T43" fmla="*/ 3648095 h 475"/>
              <a:gd name="T44" fmla="*/ 3635276 w 608"/>
              <a:gd name="T45" fmla="*/ 0 h 475"/>
              <a:gd name="T46" fmla="*/ 9088009 w 608"/>
              <a:gd name="T47" fmla="*/ 0 h 475"/>
              <a:gd name="T48" fmla="*/ 10905827 w 608"/>
              <a:gd name="T49" fmla="*/ 0 h 475"/>
              <a:gd name="T50" fmla="*/ 14670819 w 608"/>
              <a:gd name="T51" fmla="*/ 0 h 475"/>
              <a:gd name="T52" fmla="*/ 21941370 w 608"/>
              <a:gd name="T53" fmla="*/ 0 h 475"/>
              <a:gd name="T54" fmla="*/ 29341637 w 608"/>
              <a:gd name="T55" fmla="*/ 7295829 h 475"/>
              <a:gd name="T56" fmla="*/ 75172271 w 608"/>
              <a:gd name="T57" fmla="*/ 7295829 h 475"/>
              <a:gd name="T58" fmla="*/ 78807547 w 608"/>
              <a:gd name="T59" fmla="*/ 11074226 h 475"/>
              <a:gd name="T60" fmla="*/ 78807547 w 608"/>
              <a:gd name="T61" fmla="*/ 14721960 h 475"/>
              <a:gd name="T62" fmla="*/ 0 w 608"/>
              <a:gd name="T63" fmla="*/ 14721960 h 475"/>
              <a:gd name="T64" fmla="*/ 0 w 608"/>
              <a:gd name="T65" fmla="*/ 11074226 h 47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08" h="475">
                <a:moveTo>
                  <a:pt x="579" y="474"/>
                </a:moveTo>
                <a:lnTo>
                  <a:pt x="579" y="474"/>
                </a:lnTo>
                <a:cubicBezTo>
                  <a:pt x="28" y="474"/>
                  <a:pt x="28" y="474"/>
                  <a:pt x="28" y="474"/>
                </a:cubicBezTo>
                <a:cubicBezTo>
                  <a:pt x="14" y="474"/>
                  <a:pt x="0" y="459"/>
                  <a:pt x="0" y="445"/>
                </a:cubicBezTo>
                <a:cubicBezTo>
                  <a:pt x="0" y="410"/>
                  <a:pt x="0" y="410"/>
                  <a:pt x="0" y="410"/>
                </a:cubicBezTo>
                <a:cubicBezTo>
                  <a:pt x="0" y="360"/>
                  <a:pt x="0" y="360"/>
                  <a:pt x="0" y="360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276"/>
                  <a:pt x="0" y="276"/>
                  <a:pt x="0" y="276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141"/>
                  <a:pt x="0" y="141"/>
                  <a:pt x="0" y="141"/>
                </a:cubicBezTo>
                <a:cubicBezTo>
                  <a:pt x="607" y="141"/>
                  <a:pt x="607" y="141"/>
                  <a:pt x="607" y="141"/>
                </a:cubicBezTo>
                <a:cubicBezTo>
                  <a:pt x="607" y="240"/>
                  <a:pt x="607" y="240"/>
                  <a:pt x="607" y="240"/>
                </a:cubicBezTo>
                <a:cubicBezTo>
                  <a:pt x="607" y="276"/>
                  <a:pt x="607" y="276"/>
                  <a:pt x="607" y="276"/>
                </a:cubicBezTo>
                <a:cubicBezTo>
                  <a:pt x="607" y="325"/>
                  <a:pt x="607" y="325"/>
                  <a:pt x="607" y="325"/>
                </a:cubicBezTo>
                <a:cubicBezTo>
                  <a:pt x="607" y="360"/>
                  <a:pt x="607" y="360"/>
                  <a:pt x="607" y="360"/>
                </a:cubicBezTo>
                <a:cubicBezTo>
                  <a:pt x="607" y="410"/>
                  <a:pt x="607" y="410"/>
                  <a:pt x="607" y="410"/>
                </a:cubicBezTo>
                <a:cubicBezTo>
                  <a:pt x="607" y="445"/>
                  <a:pt x="607" y="445"/>
                  <a:pt x="607" y="445"/>
                </a:cubicBezTo>
                <a:cubicBezTo>
                  <a:pt x="607" y="459"/>
                  <a:pt x="593" y="474"/>
                  <a:pt x="579" y="474"/>
                </a:cubicBezTo>
                <a:close/>
                <a:moveTo>
                  <a:pt x="0" y="85"/>
                </a:moveTo>
                <a:lnTo>
                  <a:pt x="0" y="85"/>
                </a:lnTo>
                <a:cubicBezTo>
                  <a:pt x="0" y="71"/>
                  <a:pt x="0" y="71"/>
                  <a:pt x="0" y="7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226" y="56"/>
                  <a:pt x="226" y="56"/>
                  <a:pt x="226" y="56"/>
                </a:cubicBezTo>
                <a:cubicBezTo>
                  <a:pt x="579" y="56"/>
                  <a:pt x="579" y="56"/>
                  <a:pt x="579" y="56"/>
                </a:cubicBezTo>
                <a:cubicBezTo>
                  <a:pt x="593" y="56"/>
                  <a:pt x="607" y="71"/>
                  <a:pt x="607" y="85"/>
                </a:cubicBezTo>
                <a:cubicBezTo>
                  <a:pt x="607" y="113"/>
                  <a:pt x="607" y="113"/>
                  <a:pt x="607" y="113"/>
                </a:cubicBezTo>
                <a:cubicBezTo>
                  <a:pt x="0" y="113"/>
                  <a:pt x="0" y="113"/>
                  <a:pt x="0" y="113"/>
                </a:cubicBezTo>
                <a:lnTo>
                  <a:pt x="0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endParaRPr lang="zh-CN" altLang="en-US" sz="1327"/>
          </a:p>
        </p:txBody>
      </p:sp>
      <p:sp>
        <p:nvSpPr>
          <p:cNvPr id="4262" name="Freeform 76" descr="D:\51PPT模板网\51pptmoban.com\图片.jpg">
            <a:extLst>
              <a:ext uri="{FF2B5EF4-FFF2-40B4-BE49-F238E27FC236}">
                <a16:creationId xmlns:a16="http://schemas.microsoft.com/office/drawing/2014/main" id="{249A7598-DB30-DC72-CF48-60BF992E6C33}"/>
              </a:ext>
            </a:extLst>
          </p:cNvPr>
          <p:cNvSpPr>
            <a:spLocks noEditPoints="1"/>
          </p:cNvSpPr>
          <p:nvPr/>
        </p:nvSpPr>
        <p:spPr bwMode="auto">
          <a:xfrm>
            <a:off x="6905649" y="4235833"/>
            <a:ext cx="664079" cy="691336"/>
          </a:xfrm>
          <a:custGeom>
            <a:avLst/>
            <a:gdLst>
              <a:gd name="T0" fmla="*/ 257 w 401"/>
              <a:gd name="T1" fmla="*/ 287 h 418"/>
              <a:gd name="T2" fmla="*/ 395 w 401"/>
              <a:gd name="T3" fmla="*/ 82 h 418"/>
              <a:gd name="T4" fmla="*/ 395 w 401"/>
              <a:gd name="T5" fmla="*/ 65 h 418"/>
              <a:gd name="T6" fmla="*/ 364 w 401"/>
              <a:gd name="T7" fmla="*/ 33 h 418"/>
              <a:gd name="T8" fmla="*/ 347 w 401"/>
              <a:gd name="T9" fmla="*/ 33 h 418"/>
              <a:gd name="T10" fmla="*/ 331 w 401"/>
              <a:gd name="T11" fmla="*/ 49 h 418"/>
              <a:gd name="T12" fmla="*/ 314 w 401"/>
              <a:gd name="T13" fmla="*/ 49 h 418"/>
              <a:gd name="T14" fmla="*/ 314 w 401"/>
              <a:gd name="T15" fmla="*/ 1 h 418"/>
              <a:gd name="T16" fmla="*/ 85 w 401"/>
              <a:gd name="T17" fmla="*/ 0 h 418"/>
              <a:gd name="T18" fmla="*/ 84 w 401"/>
              <a:gd name="T19" fmla="*/ 49 h 418"/>
              <a:gd name="T20" fmla="*/ 69 w 401"/>
              <a:gd name="T21" fmla="*/ 49 h 418"/>
              <a:gd name="T22" fmla="*/ 53 w 401"/>
              <a:gd name="T23" fmla="*/ 33 h 418"/>
              <a:gd name="T24" fmla="*/ 36 w 401"/>
              <a:gd name="T25" fmla="*/ 33 h 418"/>
              <a:gd name="T26" fmla="*/ 2 w 401"/>
              <a:gd name="T27" fmla="*/ 65 h 418"/>
              <a:gd name="T28" fmla="*/ 2 w 401"/>
              <a:gd name="T29" fmla="*/ 82 h 418"/>
              <a:gd name="T30" fmla="*/ 144 w 401"/>
              <a:gd name="T31" fmla="*/ 287 h 418"/>
              <a:gd name="T32" fmla="*/ 183 w 401"/>
              <a:gd name="T33" fmla="*/ 304 h 418"/>
              <a:gd name="T34" fmla="*/ 183 w 401"/>
              <a:gd name="T35" fmla="*/ 321 h 418"/>
              <a:gd name="T36" fmla="*/ 167 w 401"/>
              <a:gd name="T37" fmla="*/ 328 h 418"/>
              <a:gd name="T38" fmla="*/ 183 w 401"/>
              <a:gd name="T39" fmla="*/ 336 h 418"/>
              <a:gd name="T40" fmla="*/ 183 w 401"/>
              <a:gd name="T41" fmla="*/ 355 h 418"/>
              <a:gd name="T42" fmla="*/ 168 w 401"/>
              <a:gd name="T43" fmla="*/ 369 h 418"/>
              <a:gd name="T44" fmla="*/ 151 w 401"/>
              <a:gd name="T45" fmla="*/ 386 h 418"/>
              <a:gd name="T46" fmla="*/ 134 w 401"/>
              <a:gd name="T47" fmla="*/ 402 h 418"/>
              <a:gd name="T48" fmla="*/ 151 w 401"/>
              <a:gd name="T49" fmla="*/ 418 h 418"/>
              <a:gd name="T50" fmla="*/ 248 w 401"/>
              <a:gd name="T51" fmla="*/ 418 h 418"/>
              <a:gd name="T52" fmla="*/ 265 w 401"/>
              <a:gd name="T53" fmla="*/ 402 h 418"/>
              <a:gd name="T54" fmla="*/ 248 w 401"/>
              <a:gd name="T55" fmla="*/ 386 h 418"/>
              <a:gd name="T56" fmla="*/ 231 w 401"/>
              <a:gd name="T57" fmla="*/ 369 h 418"/>
              <a:gd name="T58" fmla="*/ 216 w 401"/>
              <a:gd name="T59" fmla="*/ 354 h 418"/>
              <a:gd name="T60" fmla="*/ 216 w 401"/>
              <a:gd name="T61" fmla="*/ 336 h 418"/>
              <a:gd name="T62" fmla="*/ 232 w 401"/>
              <a:gd name="T63" fmla="*/ 328 h 418"/>
              <a:gd name="T64" fmla="*/ 216 w 401"/>
              <a:gd name="T65" fmla="*/ 321 h 418"/>
              <a:gd name="T66" fmla="*/ 216 w 401"/>
              <a:gd name="T67" fmla="*/ 304 h 418"/>
              <a:gd name="T68" fmla="*/ 257 w 401"/>
              <a:gd name="T69" fmla="*/ 287 h 418"/>
              <a:gd name="T70" fmla="*/ 314 w 401"/>
              <a:gd name="T71" fmla="*/ 66 h 418"/>
              <a:gd name="T72" fmla="*/ 331 w 401"/>
              <a:gd name="T73" fmla="*/ 66 h 418"/>
              <a:gd name="T74" fmla="*/ 348 w 401"/>
              <a:gd name="T75" fmla="*/ 49 h 418"/>
              <a:gd name="T76" fmla="*/ 364 w 401"/>
              <a:gd name="T77" fmla="*/ 66 h 418"/>
              <a:gd name="T78" fmla="*/ 364 w 401"/>
              <a:gd name="T79" fmla="*/ 82 h 418"/>
              <a:gd name="T80" fmla="*/ 282 w 401"/>
              <a:gd name="T81" fmla="*/ 220 h 418"/>
              <a:gd name="T82" fmla="*/ 314 w 401"/>
              <a:gd name="T83" fmla="*/ 66 h 418"/>
              <a:gd name="T84" fmla="*/ 113 w 401"/>
              <a:gd name="T85" fmla="*/ 223 h 418"/>
              <a:gd name="T86" fmla="*/ 31 w 401"/>
              <a:gd name="T87" fmla="*/ 85 h 418"/>
              <a:gd name="T88" fmla="*/ 31 w 401"/>
              <a:gd name="T89" fmla="*/ 69 h 418"/>
              <a:gd name="T90" fmla="*/ 47 w 401"/>
              <a:gd name="T91" fmla="*/ 52 h 418"/>
              <a:gd name="T92" fmla="*/ 63 w 401"/>
              <a:gd name="T93" fmla="*/ 69 h 418"/>
              <a:gd name="T94" fmla="*/ 81 w 401"/>
              <a:gd name="T95" fmla="*/ 69 h 418"/>
              <a:gd name="T96" fmla="*/ 113 w 401"/>
              <a:gd name="T97" fmla="*/ 223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418">
                <a:moveTo>
                  <a:pt x="257" y="287"/>
                </a:moveTo>
                <a:cubicBezTo>
                  <a:pt x="401" y="195"/>
                  <a:pt x="395" y="82"/>
                  <a:pt x="395" y="82"/>
                </a:cubicBezTo>
                <a:cubicBezTo>
                  <a:pt x="395" y="65"/>
                  <a:pt x="395" y="65"/>
                  <a:pt x="395" y="65"/>
                </a:cubicBezTo>
                <a:cubicBezTo>
                  <a:pt x="395" y="65"/>
                  <a:pt x="396" y="33"/>
                  <a:pt x="364" y="33"/>
                </a:cubicBezTo>
                <a:cubicBezTo>
                  <a:pt x="355" y="33"/>
                  <a:pt x="347" y="33"/>
                  <a:pt x="347" y="33"/>
                </a:cubicBezTo>
                <a:cubicBezTo>
                  <a:pt x="332" y="33"/>
                  <a:pt x="331" y="49"/>
                  <a:pt x="331" y="49"/>
                </a:cubicBezTo>
                <a:cubicBezTo>
                  <a:pt x="331" y="49"/>
                  <a:pt x="325" y="49"/>
                  <a:pt x="314" y="49"/>
                </a:cubicBezTo>
                <a:cubicBezTo>
                  <a:pt x="313" y="39"/>
                  <a:pt x="314" y="1"/>
                  <a:pt x="314" y="1"/>
                </a:cubicBezTo>
                <a:cubicBezTo>
                  <a:pt x="173" y="21"/>
                  <a:pt x="85" y="0"/>
                  <a:pt x="85" y="0"/>
                </a:cubicBezTo>
                <a:cubicBezTo>
                  <a:pt x="84" y="49"/>
                  <a:pt x="84" y="49"/>
                  <a:pt x="84" y="49"/>
                </a:cubicBezTo>
                <a:cubicBezTo>
                  <a:pt x="73" y="49"/>
                  <a:pt x="69" y="49"/>
                  <a:pt x="69" y="49"/>
                </a:cubicBezTo>
                <a:cubicBezTo>
                  <a:pt x="69" y="49"/>
                  <a:pt x="69" y="33"/>
                  <a:pt x="53" y="33"/>
                </a:cubicBezTo>
                <a:cubicBezTo>
                  <a:pt x="53" y="33"/>
                  <a:pt x="46" y="33"/>
                  <a:pt x="36" y="33"/>
                </a:cubicBezTo>
                <a:cubicBezTo>
                  <a:pt x="4" y="33"/>
                  <a:pt x="2" y="65"/>
                  <a:pt x="2" y="65"/>
                </a:cubicBezTo>
                <a:cubicBezTo>
                  <a:pt x="2" y="82"/>
                  <a:pt x="2" y="82"/>
                  <a:pt x="2" y="82"/>
                </a:cubicBezTo>
                <a:cubicBezTo>
                  <a:pt x="2" y="82"/>
                  <a:pt x="0" y="195"/>
                  <a:pt x="144" y="287"/>
                </a:cubicBezTo>
                <a:cubicBezTo>
                  <a:pt x="144" y="287"/>
                  <a:pt x="160" y="304"/>
                  <a:pt x="183" y="304"/>
                </a:cubicBezTo>
                <a:cubicBezTo>
                  <a:pt x="183" y="321"/>
                  <a:pt x="183" y="321"/>
                  <a:pt x="183" y="321"/>
                </a:cubicBezTo>
                <a:cubicBezTo>
                  <a:pt x="183" y="321"/>
                  <a:pt x="167" y="319"/>
                  <a:pt x="167" y="328"/>
                </a:cubicBezTo>
                <a:cubicBezTo>
                  <a:pt x="167" y="338"/>
                  <a:pt x="183" y="336"/>
                  <a:pt x="183" y="336"/>
                </a:cubicBezTo>
                <a:cubicBezTo>
                  <a:pt x="183" y="355"/>
                  <a:pt x="183" y="355"/>
                  <a:pt x="183" y="355"/>
                </a:cubicBezTo>
                <a:cubicBezTo>
                  <a:pt x="183" y="355"/>
                  <a:pt x="180" y="369"/>
                  <a:pt x="168" y="369"/>
                </a:cubicBezTo>
                <a:cubicBezTo>
                  <a:pt x="168" y="385"/>
                  <a:pt x="151" y="386"/>
                  <a:pt x="151" y="386"/>
                </a:cubicBezTo>
                <a:cubicBezTo>
                  <a:pt x="151" y="386"/>
                  <a:pt x="134" y="389"/>
                  <a:pt x="134" y="402"/>
                </a:cubicBezTo>
                <a:cubicBezTo>
                  <a:pt x="134" y="402"/>
                  <a:pt x="132" y="418"/>
                  <a:pt x="151" y="418"/>
                </a:cubicBezTo>
                <a:cubicBezTo>
                  <a:pt x="175" y="418"/>
                  <a:pt x="248" y="418"/>
                  <a:pt x="248" y="418"/>
                </a:cubicBezTo>
                <a:cubicBezTo>
                  <a:pt x="263" y="418"/>
                  <a:pt x="265" y="402"/>
                  <a:pt x="265" y="402"/>
                </a:cubicBezTo>
                <a:cubicBezTo>
                  <a:pt x="265" y="402"/>
                  <a:pt x="265" y="386"/>
                  <a:pt x="248" y="386"/>
                </a:cubicBezTo>
                <a:cubicBezTo>
                  <a:pt x="232" y="386"/>
                  <a:pt x="231" y="369"/>
                  <a:pt x="231" y="369"/>
                </a:cubicBezTo>
                <a:cubicBezTo>
                  <a:pt x="231" y="369"/>
                  <a:pt x="216" y="370"/>
                  <a:pt x="216" y="354"/>
                </a:cubicBezTo>
                <a:cubicBezTo>
                  <a:pt x="216" y="336"/>
                  <a:pt x="216" y="336"/>
                  <a:pt x="216" y="336"/>
                </a:cubicBezTo>
                <a:cubicBezTo>
                  <a:pt x="216" y="336"/>
                  <a:pt x="232" y="340"/>
                  <a:pt x="232" y="328"/>
                </a:cubicBezTo>
                <a:cubicBezTo>
                  <a:pt x="232" y="319"/>
                  <a:pt x="216" y="321"/>
                  <a:pt x="216" y="321"/>
                </a:cubicBezTo>
                <a:cubicBezTo>
                  <a:pt x="216" y="304"/>
                  <a:pt x="216" y="304"/>
                  <a:pt x="216" y="304"/>
                </a:cubicBezTo>
                <a:cubicBezTo>
                  <a:pt x="232" y="304"/>
                  <a:pt x="245" y="297"/>
                  <a:pt x="257" y="287"/>
                </a:cubicBezTo>
                <a:close/>
                <a:moveTo>
                  <a:pt x="314" y="66"/>
                </a:moveTo>
                <a:cubicBezTo>
                  <a:pt x="319" y="65"/>
                  <a:pt x="331" y="66"/>
                  <a:pt x="331" y="66"/>
                </a:cubicBezTo>
                <a:cubicBezTo>
                  <a:pt x="348" y="66"/>
                  <a:pt x="348" y="49"/>
                  <a:pt x="348" y="49"/>
                </a:cubicBezTo>
                <a:cubicBezTo>
                  <a:pt x="364" y="49"/>
                  <a:pt x="364" y="66"/>
                  <a:pt x="364" y="66"/>
                </a:cubicBezTo>
                <a:cubicBezTo>
                  <a:pt x="364" y="82"/>
                  <a:pt x="364" y="82"/>
                  <a:pt x="364" y="82"/>
                </a:cubicBezTo>
                <a:cubicBezTo>
                  <a:pt x="364" y="82"/>
                  <a:pt x="360" y="146"/>
                  <a:pt x="282" y="220"/>
                </a:cubicBezTo>
                <a:cubicBezTo>
                  <a:pt x="300" y="190"/>
                  <a:pt x="315" y="119"/>
                  <a:pt x="314" y="66"/>
                </a:cubicBezTo>
                <a:close/>
                <a:moveTo>
                  <a:pt x="113" y="223"/>
                </a:moveTo>
                <a:cubicBezTo>
                  <a:pt x="34" y="149"/>
                  <a:pt x="31" y="85"/>
                  <a:pt x="31" y="85"/>
                </a:cubicBezTo>
                <a:cubicBezTo>
                  <a:pt x="31" y="69"/>
                  <a:pt x="31" y="69"/>
                  <a:pt x="31" y="69"/>
                </a:cubicBezTo>
                <a:cubicBezTo>
                  <a:pt x="31" y="69"/>
                  <a:pt x="30" y="52"/>
                  <a:pt x="47" y="52"/>
                </a:cubicBezTo>
                <a:cubicBezTo>
                  <a:pt x="47" y="52"/>
                  <a:pt x="47" y="69"/>
                  <a:pt x="63" y="69"/>
                </a:cubicBezTo>
                <a:cubicBezTo>
                  <a:pt x="63" y="69"/>
                  <a:pt x="76" y="68"/>
                  <a:pt x="81" y="69"/>
                </a:cubicBezTo>
                <a:cubicBezTo>
                  <a:pt x="80" y="121"/>
                  <a:pt x="95" y="193"/>
                  <a:pt x="113" y="2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27"/>
          </a:p>
        </p:txBody>
      </p:sp>
    </p:spTree>
    <p:extLst>
      <p:ext uri="{BB962C8B-B14F-4D97-AF65-F5344CB8AC3E}">
        <p14:creationId xmlns:p14="http://schemas.microsoft.com/office/powerpoint/2010/main" val="260703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233A5F-23A6-39F4-8CAA-9D299B2314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3" name="文本框 4222">
            <a:extLst>
              <a:ext uri="{FF2B5EF4-FFF2-40B4-BE49-F238E27FC236}">
                <a16:creationId xmlns:a16="http://schemas.microsoft.com/office/drawing/2014/main" id="{A0A8A377-AE56-B4A2-6033-29693A1BB1D2}"/>
              </a:ext>
            </a:extLst>
          </p:cNvPr>
          <p:cNvSpPr txBox="1"/>
          <p:nvPr/>
        </p:nvSpPr>
        <p:spPr>
          <a:xfrm>
            <a:off x="4665725" y="196720"/>
            <a:ext cx="28527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AD85"/>
                </a:solidFill>
              </a:defRPr>
            </a:lvl1pPr>
          </a:lstStyle>
          <a:p>
            <a:r>
              <a:rPr lang="zh-CN" altLang="en-US" b="1" dirty="0"/>
              <a:t>教育理念与方针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18A79E1-C032-785F-ABFD-56DA43547AA7}"/>
              </a:ext>
            </a:extLst>
          </p:cNvPr>
          <p:cNvGrpSpPr/>
          <p:nvPr/>
        </p:nvGrpSpPr>
        <p:grpSpPr>
          <a:xfrm>
            <a:off x="1342114" y="1836351"/>
            <a:ext cx="2333624" cy="2978316"/>
            <a:chOff x="839788" y="1695450"/>
            <a:chExt cx="2895600" cy="3695545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D132697-4C4E-A356-841A-FCDD997F44F9}"/>
                </a:ext>
              </a:extLst>
            </p:cNvPr>
            <p:cNvSpPr/>
            <p:nvPr/>
          </p:nvSpPr>
          <p:spPr bwMode="auto">
            <a:xfrm>
              <a:off x="839788" y="1695450"/>
              <a:ext cx="2895600" cy="2895600"/>
            </a:xfrm>
            <a:prstGeom prst="ellipse">
              <a:avLst/>
            </a:prstGeom>
            <a:solidFill>
              <a:srgbClr val="1FAD85"/>
            </a:solidFill>
            <a:ln w="9525">
              <a:noFill/>
              <a:round/>
            </a:ln>
          </p:spPr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2660E4FF-7DD4-4282-C2BF-8E4F28C51506}"/>
                </a:ext>
              </a:extLst>
            </p:cNvPr>
            <p:cNvSpPr/>
            <p:nvPr/>
          </p:nvSpPr>
          <p:spPr bwMode="auto">
            <a:xfrm>
              <a:off x="1546226" y="3686175"/>
              <a:ext cx="1482724" cy="400050"/>
            </a:xfrm>
            <a:prstGeom prst="roundRect">
              <a:avLst>
                <a:gd name="adj" fmla="val 50000"/>
              </a:avLst>
            </a:prstGeom>
            <a:solidFill>
              <a:srgbClr val="DCFBEF"/>
            </a:solidFill>
            <a:ln w="9525">
              <a:noFill/>
              <a:round/>
            </a:ln>
          </p:spPr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59CD76EA-AE31-D22D-B388-7C47C68BD98C}"/>
                </a:ext>
              </a:extLst>
            </p:cNvPr>
            <p:cNvGrpSpPr/>
            <p:nvPr/>
          </p:nvGrpSpPr>
          <p:grpSpPr>
            <a:xfrm>
              <a:off x="1252856" y="3680307"/>
              <a:ext cx="2069465" cy="1710688"/>
              <a:chOff x="-561791" y="1828536"/>
              <a:chExt cx="1460858" cy="1207596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F3304014-EEFB-B7E8-BF5C-42B0072DACC9}"/>
                  </a:ext>
                </a:extLst>
              </p:cNvPr>
              <p:cNvSpPr txBox="1"/>
              <p:nvPr/>
            </p:nvSpPr>
            <p:spPr>
              <a:xfrm>
                <a:off x="-561791" y="2497320"/>
                <a:ext cx="1460858" cy="53881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900" b="0" i="0">
                    <a:solidFill>
                      <a:schemeClr val="bg2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F0803EED-77E9-3A00-31AA-B2AACC83988B}"/>
                  </a:ext>
                </a:extLst>
              </p:cNvPr>
              <p:cNvSpPr txBox="1"/>
              <p:nvPr/>
            </p:nvSpPr>
            <p:spPr>
              <a:xfrm>
                <a:off x="-236458" y="1828536"/>
                <a:ext cx="863884" cy="2389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rgbClr val="5B8B52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sym typeface="HarmonyOS Sans SC Light" panose="00000400000000000000" pitchFamily="2" charset="-122"/>
                  </a:rPr>
                  <a:t>添加标题</a:t>
                </a:r>
              </a:p>
            </p:txBody>
          </p:sp>
        </p:grpSp>
        <p:sp>
          <p:nvSpPr>
            <p:cNvPr id="19" name="Freeform 255">
              <a:extLst>
                <a:ext uri="{FF2B5EF4-FFF2-40B4-BE49-F238E27FC236}">
                  <a16:creationId xmlns:a16="http://schemas.microsoft.com/office/drawing/2014/main" id="{411BFBE1-F157-88C2-6C5D-39C3D6475F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77780" y="2532846"/>
              <a:ext cx="867621" cy="638979"/>
            </a:xfrm>
            <a:custGeom>
              <a:avLst/>
              <a:gdLst>
                <a:gd name="T0" fmla="*/ 794 w 857"/>
                <a:gd name="T1" fmla="*/ 109 h 631"/>
                <a:gd name="T2" fmla="*/ 816 w 857"/>
                <a:gd name="T3" fmla="*/ 83 h 631"/>
                <a:gd name="T4" fmla="*/ 95 w 857"/>
                <a:gd name="T5" fmla="*/ 62 h 631"/>
                <a:gd name="T6" fmla="*/ 77 w 857"/>
                <a:gd name="T7" fmla="*/ 223 h 631"/>
                <a:gd name="T8" fmla="*/ 61 w 857"/>
                <a:gd name="T9" fmla="*/ 260 h 631"/>
                <a:gd name="T10" fmla="*/ 82 w 857"/>
                <a:gd name="T11" fmla="*/ 342 h 631"/>
                <a:gd name="T12" fmla="*/ 47 w 857"/>
                <a:gd name="T13" fmla="*/ 377 h 631"/>
                <a:gd name="T14" fmla="*/ 71 w 857"/>
                <a:gd name="T15" fmla="*/ 536 h 631"/>
                <a:gd name="T16" fmla="*/ 803 w 857"/>
                <a:gd name="T17" fmla="*/ 524 h 631"/>
                <a:gd name="T18" fmla="*/ 769 w 857"/>
                <a:gd name="T19" fmla="*/ 412 h 631"/>
                <a:gd name="T20" fmla="*/ 792 w 857"/>
                <a:gd name="T21" fmla="*/ 386 h 631"/>
                <a:gd name="T22" fmla="*/ 808 w 857"/>
                <a:gd name="T23" fmla="*/ 300 h 631"/>
                <a:gd name="T24" fmla="*/ 827 w 857"/>
                <a:gd name="T25" fmla="*/ 221 h 631"/>
                <a:gd name="T26" fmla="*/ 406 w 857"/>
                <a:gd name="T27" fmla="*/ 189 h 631"/>
                <a:gd name="T28" fmla="*/ 731 w 857"/>
                <a:gd name="T29" fmla="*/ 123 h 631"/>
                <a:gd name="T30" fmla="*/ 759 w 857"/>
                <a:gd name="T31" fmla="*/ 186 h 631"/>
                <a:gd name="T32" fmla="*/ 719 w 857"/>
                <a:gd name="T33" fmla="*/ 207 h 631"/>
                <a:gd name="T34" fmla="*/ 406 w 857"/>
                <a:gd name="T35" fmla="*/ 189 h 631"/>
                <a:gd name="T36" fmla="*/ 126 w 857"/>
                <a:gd name="T37" fmla="*/ 274 h 631"/>
                <a:gd name="T38" fmla="*/ 387 w 857"/>
                <a:gd name="T39" fmla="*/ 328 h 631"/>
                <a:gd name="T40" fmla="*/ 387 w 857"/>
                <a:gd name="T41" fmla="*/ 328 h 631"/>
                <a:gd name="T42" fmla="*/ 453 w 857"/>
                <a:gd name="T43" fmla="*/ 437 h 631"/>
                <a:gd name="T44" fmla="*/ 96 w 857"/>
                <a:gd name="T45" fmla="*/ 349 h 631"/>
                <a:gd name="T46" fmla="*/ 88 w 857"/>
                <a:gd name="T47" fmla="*/ 266 h 631"/>
                <a:gd name="T48" fmla="*/ 85 w 857"/>
                <a:gd name="T49" fmla="*/ 100 h 631"/>
                <a:gd name="T50" fmla="*/ 103 w 857"/>
                <a:gd name="T51" fmla="*/ 95 h 631"/>
                <a:gd name="T52" fmla="*/ 391 w 857"/>
                <a:gd name="T53" fmla="*/ 189 h 631"/>
                <a:gd name="T54" fmla="*/ 119 w 857"/>
                <a:gd name="T55" fmla="*/ 210 h 631"/>
                <a:gd name="T56" fmla="*/ 103 w 857"/>
                <a:gd name="T57" fmla="*/ 206 h 631"/>
                <a:gd name="T58" fmla="*/ 363 w 857"/>
                <a:gd name="T59" fmla="*/ 589 h 631"/>
                <a:gd name="T60" fmla="*/ 78 w 857"/>
                <a:gd name="T61" fmla="*/ 509 h 631"/>
                <a:gd name="T62" fmla="*/ 60 w 857"/>
                <a:gd name="T63" fmla="*/ 403 h 631"/>
                <a:gd name="T64" fmla="*/ 78 w 857"/>
                <a:gd name="T65" fmla="*/ 398 h 631"/>
                <a:gd name="T66" fmla="*/ 366 w 857"/>
                <a:gd name="T67" fmla="*/ 491 h 631"/>
                <a:gd name="T68" fmla="*/ 734 w 857"/>
                <a:gd name="T69" fmla="*/ 489 h 631"/>
                <a:gd name="T70" fmla="*/ 379 w 857"/>
                <a:gd name="T71" fmla="*/ 589 h 631"/>
                <a:gd name="T72" fmla="*/ 458 w 857"/>
                <a:gd name="T73" fmla="*/ 477 h 631"/>
                <a:gd name="T74" fmla="*/ 512 w 857"/>
                <a:gd name="T75" fmla="*/ 466 h 631"/>
                <a:gd name="T76" fmla="*/ 743 w 857"/>
                <a:gd name="T77" fmla="*/ 418 h 631"/>
                <a:gd name="T78" fmla="*/ 754 w 857"/>
                <a:gd name="T79" fmla="*/ 358 h 631"/>
                <a:gd name="T80" fmla="*/ 725 w 857"/>
                <a:gd name="T81" fmla="*/ 365 h 631"/>
                <a:gd name="T82" fmla="*/ 466 w 857"/>
                <a:gd name="T83" fmla="*/ 340 h 631"/>
                <a:gd name="T84" fmla="*/ 753 w 857"/>
                <a:gd name="T85" fmla="*/ 246 h 631"/>
                <a:gd name="T86" fmla="*/ 782 w 857"/>
                <a:gd name="T87" fmla="*/ 296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57" h="631">
                  <a:moveTo>
                    <a:pt x="775" y="190"/>
                  </a:moveTo>
                  <a:cubicBezTo>
                    <a:pt x="771" y="166"/>
                    <a:pt x="771" y="123"/>
                    <a:pt x="794" y="109"/>
                  </a:cubicBezTo>
                  <a:cubicBezTo>
                    <a:pt x="794" y="109"/>
                    <a:pt x="795" y="109"/>
                    <a:pt x="795" y="108"/>
                  </a:cubicBezTo>
                  <a:cubicBezTo>
                    <a:pt x="814" y="102"/>
                    <a:pt x="826" y="94"/>
                    <a:pt x="816" y="83"/>
                  </a:cubicBezTo>
                  <a:cubicBezTo>
                    <a:pt x="541" y="0"/>
                    <a:pt x="541" y="0"/>
                    <a:pt x="541" y="0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44" y="69"/>
                    <a:pt x="49" y="148"/>
                  </a:cubicBezTo>
                  <a:cubicBezTo>
                    <a:pt x="51" y="191"/>
                    <a:pt x="65" y="213"/>
                    <a:pt x="77" y="223"/>
                  </a:cubicBezTo>
                  <a:cubicBezTo>
                    <a:pt x="40" y="234"/>
                    <a:pt x="40" y="234"/>
                    <a:pt x="40" y="234"/>
                  </a:cubicBezTo>
                  <a:cubicBezTo>
                    <a:pt x="30" y="245"/>
                    <a:pt x="43" y="254"/>
                    <a:pt x="61" y="260"/>
                  </a:cubicBezTo>
                  <a:cubicBezTo>
                    <a:pt x="62" y="260"/>
                    <a:pt x="62" y="260"/>
                    <a:pt x="63" y="261"/>
                  </a:cubicBezTo>
                  <a:cubicBezTo>
                    <a:pt x="85" y="275"/>
                    <a:pt x="85" y="317"/>
                    <a:pt x="82" y="342"/>
                  </a:cubicBezTo>
                  <a:cubicBezTo>
                    <a:pt x="0" y="365"/>
                    <a:pt x="29" y="373"/>
                    <a:pt x="29" y="373"/>
                  </a:cubicBezTo>
                  <a:cubicBezTo>
                    <a:pt x="47" y="377"/>
                    <a:pt x="47" y="377"/>
                    <a:pt x="47" y="377"/>
                  </a:cubicBezTo>
                  <a:cubicBezTo>
                    <a:pt x="34" y="388"/>
                    <a:pt x="22" y="410"/>
                    <a:pt x="24" y="451"/>
                  </a:cubicBezTo>
                  <a:cubicBezTo>
                    <a:pt x="29" y="530"/>
                    <a:pt x="71" y="536"/>
                    <a:pt x="71" y="536"/>
                  </a:cubicBezTo>
                  <a:cubicBezTo>
                    <a:pt x="362" y="631"/>
                    <a:pt x="362" y="631"/>
                    <a:pt x="362" y="631"/>
                  </a:cubicBezTo>
                  <a:cubicBezTo>
                    <a:pt x="803" y="524"/>
                    <a:pt x="803" y="524"/>
                    <a:pt x="803" y="524"/>
                  </a:cubicBezTo>
                  <a:cubicBezTo>
                    <a:pt x="803" y="524"/>
                    <a:pt x="832" y="517"/>
                    <a:pt x="750" y="493"/>
                  </a:cubicBezTo>
                  <a:cubicBezTo>
                    <a:pt x="747" y="469"/>
                    <a:pt x="746" y="426"/>
                    <a:pt x="769" y="412"/>
                  </a:cubicBezTo>
                  <a:cubicBezTo>
                    <a:pt x="770" y="412"/>
                    <a:pt x="770" y="411"/>
                    <a:pt x="770" y="411"/>
                  </a:cubicBezTo>
                  <a:cubicBezTo>
                    <a:pt x="789" y="405"/>
                    <a:pt x="802" y="397"/>
                    <a:pt x="792" y="386"/>
                  </a:cubicBezTo>
                  <a:cubicBezTo>
                    <a:pt x="773" y="380"/>
                    <a:pt x="773" y="380"/>
                    <a:pt x="773" y="380"/>
                  </a:cubicBezTo>
                  <a:cubicBezTo>
                    <a:pt x="785" y="372"/>
                    <a:pt x="805" y="352"/>
                    <a:pt x="808" y="300"/>
                  </a:cubicBezTo>
                  <a:cubicBezTo>
                    <a:pt x="810" y="264"/>
                    <a:pt x="800" y="243"/>
                    <a:pt x="789" y="230"/>
                  </a:cubicBezTo>
                  <a:cubicBezTo>
                    <a:pt x="827" y="221"/>
                    <a:pt x="827" y="221"/>
                    <a:pt x="827" y="221"/>
                  </a:cubicBezTo>
                  <a:cubicBezTo>
                    <a:pt x="827" y="221"/>
                    <a:pt x="857" y="214"/>
                    <a:pt x="775" y="190"/>
                  </a:cubicBezTo>
                  <a:close/>
                  <a:moveTo>
                    <a:pt x="406" y="189"/>
                  </a:moveTo>
                  <a:cubicBezTo>
                    <a:pt x="480" y="174"/>
                    <a:pt x="480" y="174"/>
                    <a:pt x="480" y="174"/>
                  </a:cubicBezTo>
                  <a:cubicBezTo>
                    <a:pt x="731" y="123"/>
                    <a:pt x="731" y="123"/>
                    <a:pt x="731" y="123"/>
                  </a:cubicBezTo>
                  <a:cubicBezTo>
                    <a:pt x="768" y="115"/>
                    <a:pt x="768" y="115"/>
                    <a:pt x="768" y="115"/>
                  </a:cubicBezTo>
                  <a:cubicBezTo>
                    <a:pt x="756" y="137"/>
                    <a:pt x="757" y="167"/>
                    <a:pt x="759" y="186"/>
                  </a:cubicBezTo>
                  <a:cubicBezTo>
                    <a:pt x="759" y="190"/>
                    <a:pt x="759" y="194"/>
                    <a:pt x="760" y="197"/>
                  </a:cubicBezTo>
                  <a:cubicBezTo>
                    <a:pt x="719" y="207"/>
                    <a:pt x="719" y="207"/>
                    <a:pt x="719" y="207"/>
                  </a:cubicBezTo>
                  <a:cubicBezTo>
                    <a:pt x="403" y="286"/>
                    <a:pt x="403" y="286"/>
                    <a:pt x="403" y="286"/>
                  </a:cubicBezTo>
                  <a:lnTo>
                    <a:pt x="406" y="189"/>
                  </a:lnTo>
                  <a:close/>
                  <a:moveTo>
                    <a:pt x="88" y="266"/>
                  </a:moveTo>
                  <a:cubicBezTo>
                    <a:pt x="126" y="274"/>
                    <a:pt x="126" y="274"/>
                    <a:pt x="126" y="274"/>
                  </a:cubicBezTo>
                  <a:cubicBezTo>
                    <a:pt x="366" y="324"/>
                    <a:pt x="366" y="324"/>
                    <a:pt x="366" y="324"/>
                  </a:cubicBezTo>
                  <a:cubicBezTo>
                    <a:pt x="387" y="328"/>
                    <a:pt x="387" y="328"/>
                    <a:pt x="387" y="328"/>
                  </a:cubicBezTo>
                  <a:cubicBezTo>
                    <a:pt x="387" y="328"/>
                    <a:pt x="387" y="328"/>
                    <a:pt x="387" y="328"/>
                  </a:cubicBezTo>
                  <a:cubicBezTo>
                    <a:pt x="387" y="328"/>
                    <a:pt x="387" y="328"/>
                    <a:pt x="387" y="328"/>
                  </a:cubicBezTo>
                  <a:cubicBezTo>
                    <a:pt x="450" y="341"/>
                    <a:pt x="450" y="341"/>
                    <a:pt x="450" y="341"/>
                  </a:cubicBezTo>
                  <a:cubicBezTo>
                    <a:pt x="453" y="437"/>
                    <a:pt x="453" y="437"/>
                    <a:pt x="453" y="437"/>
                  </a:cubicBezTo>
                  <a:cubicBezTo>
                    <a:pt x="128" y="357"/>
                    <a:pt x="128" y="357"/>
                    <a:pt x="128" y="357"/>
                  </a:cubicBezTo>
                  <a:cubicBezTo>
                    <a:pt x="96" y="349"/>
                    <a:pt x="96" y="349"/>
                    <a:pt x="96" y="349"/>
                  </a:cubicBezTo>
                  <a:cubicBezTo>
                    <a:pt x="97" y="346"/>
                    <a:pt x="97" y="342"/>
                    <a:pt x="98" y="337"/>
                  </a:cubicBezTo>
                  <a:cubicBezTo>
                    <a:pt x="100" y="318"/>
                    <a:pt x="100" y="288"/>
                    <a:pt x="88" y="266"/>
                  </a:cubicBezTo>
                  <a:close/>
                  <a:moveTo>
                    <a:pt x="74" y="144"/>
                  </a:moveTo>
                  <a:cubicBezTo>
                    <a:pt x="73" y="123"/>
                    <a:pt x="77" y="108"/>
                    <a:pt x="85" y="100"/>
                  </a:cubicBezTo>
                  <a:cubicBezTo>
                    <a:pt x="90" y="95"/>
                    <a:pt x="95" y="94"/>
                    <a:pt x="99" y="94"/>
                  </a:cubicBezTo>
                  <a:cubicBezTo>
                    <a:pt x="101" y="94"/>
                    <a:pt x="103" y="95"/>
                    <a:pt x="103" y="95"/>
                  </a:cubicBezTo>
                  <a:cubicBezTo>
                    <a:pt x="295" y="157"/>
                    <a:pt x="295" y="157"/>
                    <a:pt x="295" y="157"/>
                  </a:cubicBezTo>
                  <a:cubicBezTo>
                    <a:pt x="391" y="189"/>
                    <a:pt x="391" y="189"/>
                    <a:pt x="391" y="189"/>
                  </a:cubicBezTo>
                  <a:cubicBezTo>
                    <a:pt x="388" y="286"/>
                    <a:pt x="388" y="286"/>
                    <a:pt x="388" y="286"/>
                  </a:cubicBezTo>
                  <a:cubicBezTo>
                    <a:pt x="119" y="210"/>
                    <a:pt x="119" y="210"/>
                    <a:pt x="119" y="210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4" y="206"/>
                    <a:pt x="103" y="206"/>
                    <a:pt x="103" y="206"/>
                  </a:cubicBezTo>
                  <a:cubicBezTo>
                    <a:pt x="102" y="206"/>
                    <a:pt x="75" y="204"/>
                    <a:pt x="74" y="144"/>
                  </a:cubicBezTo>
                  <a:close/>
                  <a:moveTo>
                    <a:pt x="363" y="589"/>
                  </a:moveTo>
                  <a:cubicBezTo>
                    <a:pt x="80" y="509"/>
                    <a:pt x="80" y="509"/>
                    <a:pt x="80" y="509"/>
                  </a:cubicBezTo>
                  <a:cubicBezTo>
                    <a:pt x="80" y="509"/>
                    <a:pt x="79" y="509"/>
                    <a:pt x="78" y="509"/>
                  </a:cubicBezTo>
                  <a:cubicBezTo>
                    <a:pt x="77" y="509"/>
                    <a:pt x="51" y="506"/>
                    <a:pt x="49" y="447"/>
                  </a:cubicBezTo>
                  <a:cubicBezTo>
                    <a:pt x="49" y="426"/>
                    <a:pt x="53" y="411"/>
                    <a:pt x="60" y="403"/>
                  </a:cubicBezTo>
                  <a:cubicBezTo>
                    <a:pt x="65" y="398"/>
                    <a:pt x="71" y="397"/>
                    <a:pt x="75" y="397"/>
                  </a:cubicBezTo>
                  <a:cubicBezTo>
                    <a:pt x="77" y="397"/>
                    <a:pt x="78" y="398"/>
                    <a:pt x="78" y="398"/>
                  </a:cubicBezTo>
                  <a:cubicBezTo>
                    <a:pt x="78" y="398"/>
                    <a:pt x="78" y="398"/>
                    <a:pt x="78" y="398"/>
                  </a:cubicBezTo>
                  <a:cubicBezTo>
                    <a:pt x="366" y="491"/>
                    <a:pt x="366" y="491"/>
                    <a:pt x="366" y="491"/>
                  </a:cubicBezTo>
                  <a:lnTo>
                    <a:pt x="363" y="589"/>
                  </a:lnTo>
                  <a:close/>
                  <a:moveTo>
                    <a:pt x="734" y="489"/>
                  </a:moveTo>
                  <a:cubicBezTo>
                    <a:pt x="734" y="493"/>
                    <a:pt x="735" y="497"/>
                    <a:pt x="735" y="500"/>
                  </a:cubicBezTo>
                  <a:cubicBezTo>
                    <a:pt x="379" y="589"/>
                    <a:pt x="379" y="589"/>
                    <a:pt x="379" y="589"/>
                  </a:cubicBezTo>
                  <a:cubicBezTo>
                    <a:pt x="382" y="492"/>
                    <a:pt x="382" y="492"/>
                    <a:pt x="382" y="492"/>
                  </a:cubicBezTo>
                  <a:cubicBezTo>
                    <a:pt x="458" y="477"/>
                    <a:pt x="458" y="477"/>
                    <a:pt x="458" y="477"/>
                  </a:cubicBezTo>
                  <a:cubicBezTo>
                    <a:pt x="469" y="479"/>
                    <a:pt x="469" y="479"/>
                    <a:pt x="469" y="479"/>
                  </a:cubicBezTo>
                  <a:cubicBezTo>
                    <a:pt x="512" y="466"/>
                    <a:pt x="512" y="466"/>
                    <a:pt x="512" y="466"/>
                  </a:cubicBezTo>
                  <a:cubicBezTo>
                    <a:pt x="706" y="426"/>
                    <a:pt x="706" y="426"/>
                    <a:pt x="706" y="426"/>
                  </a:cubicBezTo>
                  <a:cubicBezTo>
                    <a:pt x="743" y="418"/>
                    <a:pt x="743" y="418"/>
                    <a:pt x="743" y="418"/>
                  </a:cubicBezTo>
                  <a:cubicBezTo>
                    <a:pt x="731" y="440"/>
                    <a:pt x="732" y="470"/>
                    <a:pt x="734" y="489"/>
                  </a:cubicBezTo>
                  <a:close/>
                  <a:moveTo>
                    <a:pt x="754" y="358"/>
                  </a:moveTo>
                  <a:cubicBezTo>
                    <a:pt x="753" y="358"/>
                    <a:pt x="752" y="358"/>
                    <a:pt x="752" y="358"/>
                  </a:cubicBezTo>
                  <a:cubicBezTo>
                    <a:pt x="725" y="365"/>
                    <a:pt x="725" y="365"/>
                    <a:pt x="725" y="365"/>
                  </a:cubicBezTo>
                  <a:cubicBezTo>
                    <a:pt x="469" y="437"/>
                    <a:pt x="469" y="437"/>
                    <a:pt x="469" y="437"/>
                  </a:cubicBezTo>
                  <a:cubicBezTo>
                    <a:pt x="466" y="340"/>
                    <a:pt x="466" y="340"/>
                    <a:pt x="466" y="340"/>
                  </a:cubicBezTo>
                  <a:cubicBezTo>
                    <a:pt x="550" y="313"/>
                    <a:pt x="550" y="313"/>
                    <a:pt x="550" y="313"/>
                  </a:cubicBezTo>
                  <a:cubicBezTo>
                    <a:pt x="753" y="246"/>
                    <a:pt x="753" y="246"/>
                    <a:pt x="753" y="246"/>
                  </a:cubicBezTo>
                  <a:cubicBezTo>
                    <a:pt x="753" y="246"/>
                    <a:pt x="764" y="244"/>
                    <a:pt x="772" y="252"/>
                  </a:cubicBezTo>
                  <a:cubicBezTo>
                    <a:pt x="779" y="260"/>
                    <a:pt x="783" y="275"/>
                    <a:pt x="782" y="296"/>
                  </a:cubicBezTo>
                  <a:cubicBezTo>
                    <a:pt x="781" y="355"/>
                    <a:pt x="755" y="357"/>
                    <a:pt x="754" y="3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id="{71FE6401-F845-C320-A7CC-1E2EB2C29E2B}"/>
              </a:ext>
            </a:extLst>
          </p:cNvPr>
          <p:cNvSpPr/>
          <p:nvPr/>
        </p:nvSpPr>
        <p:spPr bwMode="auto">
          <a:xfrm>
            <a:off x="4665725" y="1477736"/>
            <a:ext cx="2895600" cy="28956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round/>
          </a:ln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B44860BB-8421-7A03-3545-227791FF61C2}"/>
              </a:ext>
            </a:extLst>
          </p:cNvPr>
          <p:cNvSpPr/>
          <p:nvPr/>
        </p:nvSpPr>
        <p:spPr bwMode="auto">
          <a:xfrm>
            <a:off x="5372163" y="3468461"/>
            <a:ext cx="1482724" cy="4000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</a:ln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40DAFCD-BA53-5BF9-707C-1DA517EB5A5A}"/>
              </a:ext>
            </a:extLst>
          </p:cNvPr>
          <p:cNvGrpSpPr/>
          <p:nvPr/>
        </p:nvGrpSpPr>
        <p:grpSpPr>
          <a:xfrm>
            <a:off x="5078793" y="3510369"/>
            <a:ext cx="2069465" cy="1662916"/>
            <a:chOff x="-561791" y="1862260"/>
            <a:chExt cx="1460858" cy="117387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B80AC0A-7B7F-64AF-2BC1-F89B39867C86}"/>
                </a:ext>
              </a:extLst>
            </p:cNvPr>
            <p:cNvSpPr txBox="1"/>
            <p:nvPr/>
          </p:nvSpPr>
          <p:spPr>
            <a:xfrm>
              <a:off x="-561791" y="2497320"/>
              <a:ext cx="1460858" cy="5388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8CE6BA0-C1A6-482D-753A-06996242E56C}"/>
                </a:ext>
              </a:extLst>
            </p:cNvPr>
            <p:cNvSpPr txBox="1"/>
            <p:nvPr/>
          </p:nvSpPr>
          <p:spPr>
            <a:xfrm>
              <a:off x="-236458" y="1862260"/>
              <a:ext cx="863884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45AB9A5-F521-5DE2-0664-593BDB91F96A}"/>
              </a:ext>
            </a:extLst>
          </p:cNvPr>
          <p:cNvGrpSpPr/>
          <p:nvPr/>
        </p:nvGrpSpPr>
        <p:grpSpPr>
          <a:xfrm>
            <a:off x="8599317" y="1836351"/>
            <a:ext cx="2333624" cy="2978316"/>
            <a:chOff x="839788" y="1695450"/>
            <a:chExt cx="2895600" cy="3695545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E10CB9A9-4F19-34EC-2EF9-A5AC6343A3DE}"/>
                </a:ext>
              </a:extLst>
            </p:cNvPr>
            <p:cNvSpPr/>
            <p:nvPr/>
          </p:nvSpPr>
          <p:spPr bwMode="auto">
            <a:xfrm>
              <a:off x="839788" y="1695450"/>
              <a:ext cx="2895600" cy="2895600"/>
            </a:xfrm>
            <a:prstGeom prst="ellipse">
              <a:avLst/>
            </a:prstGeom>
            <a:solidFill>
              <a:srgbClr val="1FAD85"/>
            </a:solidFill>
            <a:ln w="9525">
              <a:noFill/>
              <a:round/>
            </a:ln>
          </p:spPr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3CAF7F01-89A3-2BEF-5917-5BAAD368B043}"/>
                </a:ext>
              </a:extLst>
            </p:cNvPr>
            <p:cNvSpPr/>
            <p:nvPr/>
          </p:nvSpPr>
          <p:spPr bwMode="auto">
            <a:xfrm>
              <a:off x="1546226" y="3686175"/>
              <a:ext cx="1482724" cy="400050"/>
            </a:xfrm>
            <a:prstGeom prst="roundRect">
              <a:avLst>
                <a:gd name="adj" fmla="val 50000"/>
              </a:avLst>
            </a:prstGeom>
            <a:solidFill>
              <a:srgbClr val="DCFBEF"/>
            </a:solidFill>
            <a:ln w="9525">
              <a:noFill/>
              <a:round/>
            </a:ln>
          </p:spPr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81B04E73-B336-F805-1E41-67D41440D7D0}"/>
                </a:ext>
              </a:extLst>
            </p:cNvPr>
            <p:cNvGrpSpPr/>
            <p:nvPr/>
          </p:nvGrpSpPr>
          <p:grpSpPr>
            <a:xfrm>
              <a:off x="1252856" y="3680307"/>
              <a:ext cx="2069465" cy="1710688"/>
              <a:chOff x="-561791" y="1828536"/>
              <a:chExt cx="1460858" cy="1207596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547160F3-CA03-C1F2-6977-55375445EC18}"/>
                  </a:ext>
                </a:extLst>
              </p:cNvPr>
              <p:cNvSpPr txBox="1"/>
              <p:nvPr/>
            </p:nvSpPr>
            <p:spPr>
              <a:xfrm>
                <a:off x="-561791" y="2497320"/>
                <a:ext cx="1460858" cy="53881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900" b="0" i="0">
                    <a:solidFill>
                      <a:schemeClr val="bg2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8D5161D1-C48D-3464-39AA-7408585149C6}"/>
                  </a:ext>
                </a:extLst>
              </p:cNvPr>
              <p:cNvSpPr txBox="1"/>
              <p:nvPr/>
            </p:nvSpPr>
            <p:spPr>
              <a:xfrm>
                <a:off x="-236458" y="1828536"/>
                <a:ext cx="863884" cy="2389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rgbClr val="5B8B52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sym typeface="HarmonyOS Sans SC Light" panose="00000400000000000000" pitchFamily="2" charset="-122"/>
                  </a:rPr>
                  <a:t>添加标题</a:t>
                </a:r>
              </a:p>
            </p:txBody>
          </p:sp>
        </p:grpSp>
      </p:grpSp>
      <p:sp>
        <p:nvSpPr>
          <p:cNvPr id="42" name="KSO_Shape" descr="D:\51PPT模板网\51pptmoban.com\图片.jpg">
            <a:extLst>
              <a:ext uri="{FF2B5EF4-FFF2-40B4-BE49-F238E27FC236}">
                <a16:creationId xmlns:a16="http://schemas.microsoft.com/office/drawing/2014/main" id="{C6AE83BA-F472-FC3B-4FD9-74ACA32F939C}"/>
              </a:ext>
            </a:extLst>
          </p:cNvPr>
          <p:cNvSpPr>
            <a:spLocks/>
          </p:cNvSpPr>
          <p:nvPr/>
        </p:nvSpPr>
        <p:spPr bwMode="auto">
          <a:xfrm>
            <a:off x="5730240" y="2245005"/>
            <a:ext cx="731520" cy="731520"/>
          </a:xfrm>
          <a:custGeom>
            <a:avLst/>
            <a:gdLst>
              <a:gd name="T0" fmla="*/ 1767542 w 3927"/>
              <a:gd name="T1" fmla="*/ 308011 h 3928"/>
              <a:gd name="T2" fmla="*/ 1684137 w 3927"/>
              <a:gd name="T3" fmla="*/ 390514 h 3928"/>
              <a:gd name="T4" fmla="*/ 1406885 w 3927"/>
              <a:gd name="T5" fmla="*/ 115046 h 3928"/>
              <a:gd name="T6" fmla="*/ 1490290 w 3927"/>
              <a:gd name="T7" fmla="*/ 32084 h 3928"/>
              <a:gd name="T8" fmla="*/ 1597525 w 3927"/>
              <a:gd name="T9" fmla="*/ 28876 h 3928"/>
              <a:gd name="T10" fmla="*/ 1770750 w 3927"/>
              <a:gd name="T11" fmla="*/ 200757 h 3928"/>
              <a:gd name="T12" fmla="*/ 1767542 w 3927"/>
              <a:gd name="T13" fmla="*/ 308011 h 3928"/>
              <a:gd name="T14" fmla="*/ 1032021 w 3927"/>
              <a:gd name="T15" fmla="*/ 1039078 h 3928"/>
              <a:gd name="T16" fmla="*/ 754768 w 3927"/>
              <a:gd name="T17" fmla="*/ 763152 h 3928"/>
              <a:gd name="T18" fmla="*/ 1364724 w 3927"/>
              <a:gd name="T19" fmla="*/ 156756 h 3928"/>
              <a:gd name="T20" fmla="*/ 1641977 w 3927"/>
              <a:gd name="T21" fmla="*/ 432682 h 3928"/>
              <a:gd name="T22" fmla="*/ 1032021 w 3927"/>
              <a:gd name="T23" fmla="*/ 1039078 h 3928"/>
              <a:gd name="T24" fmla="*/ 993526 w 3927"/>
              <a:gd name="T25" fmla="*/ 1077121 h 3928"/>
              <a:gd name="T26" fmla="*/ 605373 w 3927"/>
              <a:gd name="T27" fmla="*/ 1187584 h 3928"/>
              <a:gd name="T28" fmla="*/ 716274 w 3927"/>
              <a:gd name="T29" fmla="*/ 801653 h 3928"/>
              <a:gd name="T30" fmla="*/ 993526 w 3927"/>
              <a:gd name="T31" fmla="*/ 1077121 h 3928"/>
              <a:gd name="T32" fmla="*/ 352867 w 3927"/>
              <a:gd name="T33" fmla="*/ 226883 h 3928"/>
              <a:gd name="T34" fmla="*/ 179641 w 3927"/>
              <a:gd name="T35" fmla="*/ 400597 h 3928"/>
              <a:gd name="T36" fmla="*/ 179641 w 3927"/>
              <a:gd name="T37" fmla="*/ 1447468 h 3928"/>
              <a:gd name="T38" fmla="*/ 352867 w 3927"/>
              <a:gd name="T39" fmla="*/ 1620724 h 3928"/>
              <a:gd name="T40" fmla="*/ 1400011 w 3927"/>
              <a:gd name="T41" fmla="*/ 1620724 h 3928"/>
              <a:gd name="T42" fmla="*/ 1573236 w 3927"/>
              <a:gd name="T43" fmla="*/ 1447468 h 3928"/>
              <a:gd name="T44" fmla="*/ 1573236 w 3927"/>
              <a:gd name="T45" fmla="*/ 759485 h 3928"/>
              <a:gd name="T46" fmla="*/ 1752419 w 3927"/>
              <a:gd name="T47" fmla="*/ 585771 h 3928"/>
              <a:gd name="T48" fmla="*/ 1752419 w 3927"/>
              <a:gd name="T49" fmla="*/ 1511178 h 3928"/>
              <a:gd name="T50" fmla="*/ 1457753 w 3927"/>
              <a:gd name="T51" fmla="*/ 1800397 h 3928"/>
              <a:gd name="T52" fmla="*/ 289168 w 3927"/>
              <a:gd name="T53" fmla="*/ 1800397 h 3928"/>
              <a:gd name="T54" fmla="*/ 0 w 3927"/>
              <a:gd name="T55" fmla="*/ 1511178 h 3928"/>
              <a:gd name="T56" fmla="*/ 0 w 3927"/>
              <a:gd name="T57" fmla="*/ 354304 h 3928"/>
              <a:gd name="T58" fmla="*/ 289168 w 3927"/>
              <a:gd name="T59" fmla="*/ 47210 h 3928"/>
              <a:gd name="T60" fmla="*/ 1214412 w 3927"/>
              <a:gd name="T61" fmla="*/ 47210 h 3928"/>
              <a:gd name="T62" fmla="*/ 1040728 w 3927"/>
              <a:gd name="T63" fmla="*/ 226883 h 3928"/>
              <a:gd name="T64" fmla="*/ 352867 w 3927"/>
              <a:gd name="T65" fmla="*/ 226883 h 392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927" h="3928">
                <a:moveTo>
                  <a:pt x="3857" y="672"/>
                </a:moveTo>
                <a:cubicBezTo>
                  <a:pt x="3675" y="852"/>
                  <a:pt x="3675" y="852"/>
                  <a:pt x="3675" y="852"/>
                </a:cubicBezTo>
                <a:cubicBezTo>
                  <a:pt x="3070" y="251"/>
                  <a:pt x="3070" y="251"/>
                  <a:pt x="3070" y="251"/>
                </a:cubicBezTo>
                <a:cubicBezTo>
                  <a:pt x="3252" y="70"/>
                  <a:pt x="3252" y="70"/>
                  <a:pt x="3252" y="70"/>
                </a:cubicBezTo>
                <a:cubicBezTo>
                  <a:pt x="3319" y="4"/>
                  <a:pt x="3424" y="0"/>
                  <a:pt x="3486" y="63"/>
                </a:cubicBezTo>
                <a:cubicBezTo>
                  <a:pt x="3864" y="438"/>
                  <a:pt x="3864" y="438"/>
                  <a:pt x="3864" y="438"/>
                </a:cubicBezTo>
                <a:cubicBezTo>
                  <a:pt x="3927" y="501"/>
                  <a:pt x="3924" y="605"/>
                  <a:pt x="3857" y="672"/>
                </a:cubicBezTo>
                <a:close/>
                <a:moveTo>
                  <a:pt x="2252" y="2267"/>
                </a:moveTo>
                <a:cubicBezTo>
                  <a:pt x="1647" y="1665"/>
                  <a:pt x="1647" y="1665"/>
                  <a:pt x="1647" y="1665"/>
                </a:cubicBezTo>
                <a:cubicBezTo>
                  <a:pt x="2978" y="342"/>
                  <a:pt x="2978" y="342"/>
                  <a:pt x="2978" y="342"/>
                </a:cubicBezTo>
                <a:cubicBezTo>
                  <a:pt x="3583" y="944"/>
                  <a:pt x="3583" y="944"/>
                  <a:pt x="3583" y="944"/>
                </a:cubicBezTo>
                <a:lnTo>
                  <a:pt x="2252" y="2267"/>
                </a:lnTo>
                <a:close/>
                <a:moveTo>
                  <a:pt x="2168" y="2350"/>
                </a:moveTo>
                <a:cubicBezTo>
                  <a:pt x="1321" y="2591"/>
                  <a:pt x="1321" y="2591"/>
                  <a:pt x="1321" y="2591"/>
                </a:cubicBezTo>
                <a:cubicBezTo>
                  <a:pt x="1563" y="1749"/>
                  <a:pt x="1563" y="1749"/>
                  <a:pt x="1563" y="1749"/>
                </a:cubicBezTo>
                <a:lnTo>
                  <a:pt x="2168" y="2350"/>
                </a:lnTo>
                <a:close/>
                <a:moveTo>
                  <a:pt x="770" y="495"/>
                </a:moveTo>
                <a:cubicBezTo>
                  <a:pt x="561" y="495"/>
                  <a:pt x="392" y="665"/>
                  <a:pt x="392" y="874"/>
                </a:cubicBezTo>
                <a:cubicBezTo>
                  <a:pt x="392" y="3158"/>
                  <a:pt x="392" y="3158"/>
                  <a:pt x="392" y="3158"/>
                </a:cubicBezTo>
                <a:cubicBezTo>
                  <a:pt x="392" y="3367"/>
                  <a:pt x="561" y="3536"/>
                  <a:pt x="770" y="3536"/>
                </a:cubicBezTo>
                <a:cubicBezTo>
                  <a:pt x="3055" y="3536"/>
                  <a:pt x="3055" y="3536"/>
                  <a:pt x="3055" y="3536"/>
                </a:cubicBezTo>
                <a:cubicBezTo>
                  <a:pt x="3264" y="3536"/>
                  <a:pt x="3433" y="3367"/>
                  <a:pt x="3433" y="3158"/>
                </a:cubicBezTo>
                <a:cubicBezTo>
                  <a:pt x="3433" y="1657"/>
                  <a:pt x="3433" y="1657"/>
                  <a:pt x="3433" y="1657"/>
                </a:cubicBezTo>
                <a:cubicBezTo>
                  <a:pt x="3824" y="1278"/>
                  <a:pt x="3824" y="1278"/>
                  <a:pt x="3824" y="1278"/>
                </a:cubicBezTo>
                <a:cubicBezTo>
                  <a:pt x="3824" y="3297"/>
                  <a:pt x="3824" y="3297"/>
                  <a:pt x="3824" y="3297"/>
                </a:cubicBezTo>
                <a:cubicBezTo>
                  <a:pt x="3824" y="3645"/>
                  <a:pt x="3529" y="3928"/>
                  <a:pt x="3181" y="3928"/>
                </a:cubicBezTo>
                <a:cubicBezTo>
                  <a:pt x="631" y="3928"/>
                  <a:pt x="631" y="3928"/>
                  <a:pt x="631" y="3928"/>
                </a:cubicBezTo>
                <a:cubicBezTo>
                  <a:pt x="283" y="3928"/>
                  <a:pt x="0" y="3645"/>
                  <a:pt x="0" y="3297"/>
                </a:cubicBezTo>
                <a:cubicBezTo>
                  <a:pt x="0" y="773"/>
                  <a:pt x="0" y="773"/>
                  <a:pt x="0" y="773"/>
                </a:cubicBezTo>
                <a:cubicBezTo>
                  <a:pt x="0" y="425"/>
                  <a:pt x="283" y="103"/>
                  <a:pt x="631" y="103"/>
                </a:cubicBezTo>
                <a:cubicBezTo>
                  <a:pt x="2650" y="103"/>
                  <a:pt x="2650" y="103"/>
                  <a:pt x="2650" y="103"/>
                </a:cubicBezTo>
                <a:cubicBezTo>
                  <a:pt x="2271" y="495"/>
                  <a:pt x="2271" y="495"/>
                  <a:pt x="2271" y="495"/>
                </a:cubicBezTo>
                <a:lnTo>
                  <a:pt x="770" y="4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327"/>
          </a:p>
        </p:txBody>
      </p:sp>
      <p:sp>
        <p:nvSpPr>
          <p:cNvPr id="43" name="KSO_Shape" descr="D:\51PPT模板网\51pptmoban.com\图片.jpg">
            <a:extLst>
              <a:ext uri="{FF2B5EF4-FFF2-40B4-BE49-F238E27FC236}">
                <a16:creationId xmlns:a16="http://schemas.microsoft.com/office/drawing/2014/main" id="{45A28EA2-B04F-439B-6970-E60C7486C6DF}"/>
              </a:ext>
            </a:extLst>
          </p:cNvPr>
          <p:cNvSpPr>
            <a:spLocks/>
          </p:cNvSpPr>
          <p:nvPr/>
        </p:nvSpPr>
        <p:spPr bwMode="auto">
          <a:xfrm>
            <a:off x="9518910" y="2421602"/>
            <a:ext cx="494438" cy="494438"/>
          </a:xfrm>
          <a:custGeom>
            <a:avLst/>
            <a:gdLst>
              <a:gd name="T0" fmla="*/ 1799508 w 3431"/>
              <a:gd name="T1" fmla="*/ 1498757 h 3432"/>
              <a:gd name="T2" fmla="*/ 1485866 w 3431"/>
              <a:gd name="T3" fmla="*/ 1800397 h 3432"/>
              <a:gd name="T4" fmla="*/ 1331667 w 3431"/>
              <a:gd name="T5" fmla="*/ 1800397 h 3432"/>
              <a:gd name="T6" fmla="*/ 1187434 w 3431"/>
              <a:gd name="T7" fmla="*/ 1800397 h 3432"/>
              <a:gd name="T8" fmla="*/ 313118 w 3431"/>
              <a:gd name="T9" fmla="*/ 1800397 h 3432"/>
              <a:gd name="T10" fmla="*/ 0 w 3431"/>
              <a:gd name="T11" fmla="*/ 1498757 h 3432"/>
              <a:gd name="T12" fmla="*/ 0 w 3431"/>
              <a:gd name="T13" fmla="*/ 903871 h 3432"/>
              <a:gd name="T14" fmla="*/ 0 w 3431"/>
              <a:gd name="T15" fmla="*/ 903871 h 3432"/>
              <a:gd name="T16" fmla="*/ 0 w 3431"/>
              <a:gd name="T17" fmla="*/ 301640 h 3432"/>
              <a:gd name="T18" fmla="*/ 301054 w 3431"/>
              <a:gd name="T19" fmla="*/ 0 h 3432"/>
              <a:gd name="T20" fmla="*/ 703334 w 3431"/>
              <a:gd name="T21" fmla="*/ 0 h 3432"/>
              <a:gd name="T22" fmla="*/ 986032 w 3431"/>
              <a:gd name="T23" fmla="*/ 215082 h 3432"/>
              <a:gd name="T24" fmla="*/ 1485866 w 3431"/>
              <a:gd name="T25" fmla="*/ 215082 h 3432"/>
              <a:gd name="T26" fmla="*/ 1799508 w 3431"/>
              <a:gd name="T27" fmla="*/ 502558 h 3432"/>
              <a:gd name="T28" fmla="*/ 1799508 w 3431"/>
              <a:gd name="T29" fmla="*/ 903871 h 3432"/>
              <a:gd name="T30" fmla="*/ 1799508 w 3431"/>
              <a:gd name="T31" fmla="*/ 903871 h 3432"/>
              <a:gd name="T32" fmla="*/ 1799508 w 3431"/>
              <a:gd name="T33" fmla="*/ 1498757 h 3432"/>
              <a:gd name="T34" fmla="*/ 179898 w 3431"/>
              <a:gd name="T35" fmla="*/ 1516593 h 3432"/>
              <a:gd name="T36" fmla="*/ 280075 w 3431"/>
              <a:gd name="T37" fmla="*/ 1617315 h 3432"/>
              <a:gd name="T38" fmla="*/ 1187434 w 3431"/>
              <a:gd name="T39" fmla="*/ 1617315 h 3432"/>
              <a:gd name="T40" fmla="*/ 1331667 w 3431"/>
              <a:gd name="T41" fmla="*/ 1617315 h 3432"/>
              <a:gd name="T42" fmla="*/ 1518909 w 3431"/>
              <a:gd name="T43" fmla="*/ 1617315 h 3432"/>
              <a:gd name="T44" fmla="*/ 1619610 w 3431"/>
              <a:gd name="T45" fmla="*/ 1516593 h 3432"/>
              <a:gd name="T46" fmla="*/ 1619610 w 3431"/>
              <a:gd name="T47" fmla="*/ 972067 h 3432"/>
              <a:gd name="T48" fmla="*/ 1619610 w 3431"/>
              <a:gd name="T49" fmla="*/ 930625 h 3432"/>
              <a:gd name="T50" fmla="*/ 1518909 w 3431"/>
              <a:gd name="T51" fmla="*/ 830428 h 3432"/>
              <a:gd name="T52" fmla="*/ 1331667 w 3431"/>
              <a:gd name="T53" fmla="*/ 830428 h 3432"/>
              <a:gd name="T54" fmla="*/ 1187434 w 3431"/>
              <a:gd name="T55" fmla="*/ 830428 h 3432"/>
              <a:gd name="T56" fmla="*/ 280075 w 3431"/>
              <a:gd name="T57" fmla="*/ 830428 h 3432"/>
              <a:gd name="T58" fmla="*/ 260145 w 3431"/>
              <a:gd name="T59" fmla="*/ 832526 h 3432"/>
              <a:gd name="T60" fmla="*/ 250704 w 3431"/>
              <a:gd name="T61" fmla="*/ 835149 h 3432"/>
              <a:gd name="T62" fmla="*/ 241263 w 3431"/>
              <a:gd name="T63" fmla="*/ 838297 h 3432"/>
              <a:gd name="T64" fmla="*/ 228151 w 3431"/>
              <a:gd name="T65" fmla="*/ 845116 h 3432"/>
              <a:gd name="T66" fmla="*/ 223955 w 3431"/>
              <a:gd name="T67" fmla="*/ 847215 h 3432"/>
              <a:gd name="T68" fmla="*/ 209794 w 3431"/>
              <a:gd name="T69" fmla="*/ 859280 h 3432"/>
              <a:gd name="T70" fmla="*/ 209270 w 3431"/>
              <a:gd name="T71" fmla="*/ 859805 h 3432"/>
              <a:gd name="T72" fmla="*/ 179898 w 3431"/>
              <a:gd name="T73" fmla="*/ 930625 h 3432"/>
              <a:gd name="T74" fmla="*/ 179898 w 3431"/>
              <a:gd name="T75" fmla="*/ 972067 h 3432"/>
              <a:gd name="T76" fmla="*/ 179898 w 3431"/>
              <a:gd name="T77" fmla="*/ 972067 h 3432"/>
              <a:gd name="T78" fmla="*/ 179898 w 3431"/>
              <a:gd name="T79" fmla="*/ 1516593 h 3432"/>
              <a:gd name="T80" fmla="*/ 1518909 w 3431"/>
              <a:gd name="T81" fmla="*/ 429116 h 3432"/>
              <a:gd name="T82" fmla="*/ 791448 w 3431"/>
              <a:gd name="T83" fmla="*/ 429116 h 3432"/>
              <a:gd name="T84" fmla="*/ 791448 w 3431"/>
              <a:gd name="T85" fmla="*/ 313706 h 3432"/>
              <a:gd name="T86" fmla="*/ 691271 w 3431"/>
              <a:gd name="T87" fmla="*/ 212984 h 3432"/>
              <a:gd name="T88" fmla="*/ 280075 w 3431"/>
              <a:gd name="T89" fmla="*/ 212984 h 3432"/>
              <a:gd name="T90" fmla="*/ 179898 w 3431"/>
              <a:gd name="T91" fmla="*/ 313706 h 3432"/>
              <a:gd name="T92" fmla="*/ 179898 w 3431"/>
              <a:gd name="T93" fmla="*/ 639477 h 3432"/>
              <a:gd name="T94" fmla="*/ 210318 w 3431"/>
              <a:gd name="T95" fmla="*/ 627936 h 3432"/>
              <a:gd name="T96" fmla="*/ 211892 w 3431"/>
              <a:gd name="T97" fmla="*/ 627411 h 3432"/>
              <a:gd name="T98" fmla="*/ 241263 w 3431"/>
              <a:gd name="T99" fmla="*/ 619542 h 3432"/>
              <a:gd name="T100" fmla="*/ 245983 w 3431"/>
              <a:gd name="T101" fmla="*/ 618493 h 3432"/>
              <a:gd name="T102" fmla="*/ 273257 w 3431"/>
              <a:gd name="T103" fmla="*/ 613772 h 3432"/>
              <a:gd name="T104" fmla="*/ 279550 w 3431"/>
              <a:gd name="T105" fmla="*/ 612723 h 3432"/>
              <a:gd name="T106" fmla="*/ 313118 w 3431"/>
              <a:gd name="T107" fmla="*/ 611149 h 3432"/>
              <a:gd name="T108" fmla="*/ 1187434 w 3431"/>
              <a:gd name="T109" fmla="*/ 611149 h 3432"/>
              <a:gd name="T110" fmla="*/ 1331667 w 3431"/>
              <a:gd name="T111" fmla="*/ 611149 h 3432"/>
              <a:gd name="T112" fmla="*/ 1485866 w 3431"/>
              <a:gd name="T113" fmla="*/ 611149 h 3432"/>
              <a:gd name="T114" fmla="*/ 1619610 w 3431"/>
              <a:gd name="T115" fmla="*/ 639477 h 3432"/>
              <a:gd name="T116" fmla="*/ 1619610 w 3431"/>
              <a:gd name="T117" fmla="*/ 529313 h 3432"/>
              <a:gd name="T118" fmla="*/ 1518909 w 3431"/>
              <a:gd name="T119" fmla="*/ 429116 h 343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3431" h="3432">
                <a:moveTo>
                  <a:pt x="3431" y="2857"/>
                </a:moveTo>
                <a:cubicBezTo>
                  <a:pt x="3431" y="3174"/>
                  <a:pt x="3151" y="3432"/>
                  <a:pt x="2833" y="3432"/>
                </a:cubicBezTo>
                <a:cubicBezTo>
                  <a:pt x="2539" y="3432"/>
                  <a:pt x="2539" y="3432"/>
                  <a:pt x="2539" y="3432"/>
                </a:cubicBezTo>
                <a:cubicBezTo>
                  <a:pt x="2264" y="3432"/>
                  <a:pt x="2264" y="3432"/>
                  <a:pt x="2264" y="3432"/>
                </a:cubicBezTo>
                <a:cubicBezTo>
                  <a:pt x="597" y="3432"/>
                  <a:pt x="597" y="3432"/>
                  <a:pt x="597" y="3432"/>
                </a:cubicBezTo>
                <a:cubicBezTo>
                  <a:pt x="280" y="3432"/>
                  <a:pt x="0" y="3174"/>
                  <a:pt x="0" y="2857"/>
                </a:cubicBezTo>
                <a:cubicBezTo>
                  <a:pt x="0" y="1723"/>
                  <a:pt x="0" y="1723"/>
                  <a:pt x="0" y="1723"/>
                </a:cubicBezTo>
                <a:cubicBezTo>
                  <a:pt x="0" y="1723"/>
                  <a:pt x="0" y="1723"/>
                  <a:pt x="0" y="1723"/>
                </a:cubicBezTo>
                <a:cubicBezTo>
                  <a:pt x="0" y="575"/>
                  <a:pt x="0" y="575"/>
                  <a:pt x="0" y="575"/>
                </a:cubicBezTo>
                <a:cubicBezTo>
                  <a:pt x="0" y="257"/>
                  <a:pt x="257" y="0"/>
                  <a:pt x="574" y="0"/>
                </a:cubicBezTo>
                <a:cubicBezTo>
                  <a:pt x="1341" y="0"/>
                  <a:pt x="1341" y="0"/>
                  <a:pt x="1341" y="0"/>
                </a:cubicBezTo>
                <a:cubicBezTo>
                  <a:pt x="1591" y="0"/>
                  <a:pt x="1801" y="187"/>
                  <a:pt x="1880" y="410"/>
                </a:cubicBezTo>
                <a:cubicBezTo>
                  <a:pt x="2833" y="410"/>
                  <a:pt x="2833" y="410"/>
                  <a:pt x="2833" y="410"/>
                </a:cubicBezTo>
                <a:cubicBezTo>
                  <a:pt x="3151" y="410"/>
                  <a:pt x="3431" y="641"/>
                  <a:pt x="3431" y="958"/>
                </a:cubicBezTo>
                <a:cubicBezTo>
                  <a:pt x="3431" y="1723"/>
                  <a:pt x="3431" y="1723"/>
                  <a:pt x="3431" y="1723"/>
                </a:cubicBezTo>
                <a:cubicBezTo>
                  <a:pt x="3431" y="1723"/>
                  <a:pt x="3431" y="1723"/>
                  <a:pt x="3431" y="1723"/>
                </a:cubicBezTo>
                <a:lnTo>
                  <a:pt x="3431" y="2857"/>
                </a:lnTo>
                <a:close/>
                <a:moveTo>
                  <a:pt x="343" y="2891"/>
                </a:moveTo>
                <a:cubicBezTo>
                  <a:pt x="343" y="2997"/>
                  <a:pt x="429" y="3083"/>
                  <a:pt x="534" y="3083"/>
                </a:cubicBezTo>
                <a:cubicBezTo>
                  <a:pt x="2264" y="3083"/>
                  <a:pt x="2264" y="3083"/>
                  <a:pt x="2264" y="3083"/>
                </a:cubicBezTo>
                <a:cubicBezTo>
                  <a:pt x="2539" y="3083"/>
                  <a:pt x="2539" y="3083"/>
                  <a:pt x="2539" y="3083"/>
                </a:cubicBezTo>
                <a:cubicBezTo>
                  <a:pt x="2896" y="3083"/>
                  <a:pt x="2896" y="3083"/>
                  <a:pt x="2896" y="3083"/>
                </a:cubicBezTo>
                <a:cubicBezTo>
                  <a:pt x="3002" y="3083"/>
                  <a:pt x="3088" y="2997"/>
                  <a:pt x="3088" y="2891"/>
                </a:cubicBezTo>
                <a:cubicBezTo>
                  <a:pt x="3088" y="1853"/>
                  <a:pt x="3088" y="1853"/>
                  <a:pt x="3088" y="1853"/>
                </a:cubicBezTo>
                <a:cubicBezTo>
                  <a:pt x="3088" y="1774"/>
                  <a:pt x="3088" y="1774"/>
                  <a:pt x="3088" y="1774"/>
                </a:cubicBezTo>
                <a:cubicBezTo>
                  <a:pt x="3088" y="1668"/>
                  <a:pt x="3002" y="1583"/>
                  <a:pt x="2896" y="1583"/>
                </a:cubicBezTo>
                <a:cubicBezTo>
                  <a:pt x="2539" y="1583"/>
                  <a:pt x="2539" y="1583"/>
                  <a:pt x="2539" y="1583"/>
                </a:cubicBezTo>
                <a:cubicBezTo>
                  <a:pt x="2264" y="1583"/>
                  <a:pt x="2264" y="1583"/>
                  <a:pt x="2264" y="1583"/>
                </a:cubicBezTo>
                <a:cubicBezTo>
                  <a:pt x="534" y="1583"/>
                  <a:pt x="534" y="1583"/>
                  <a:pt x="534" y="1583"/>
                </a:cubicBezTo>
                <a:cubicBezTo>
                  <a:pt x="521" y="1583"/>
                  <a:pt x="508" y="1584"/>
                  <a:pt x="496" y="1587"/>
                </a:cubicBezTo>
                <a:cubicBezTo>
                  <a:pt x="490" y="1588"/>
                  <a:pt x="484" y="1590"/>
                  <a:pt x="478" y="1592"/>
                </a:cubicBezTo>
                <a:cubicBezTo>
                  <a:pt x="472" y="1594"/>
                  <a:pt x="466" y="1595"/>
                  <a:pt x="460" y="1598"/>
                </a:cubicBezTo>
                <a:cubicBezTo>
                  <a:pt x="451" y="1601"/>
                  <a:pt x="443" y="1606"/>
                  <a:pt x="435" y="1611"/>
                </a:cubicBezTo>
                <a:cubicBezTo>
                  <a:pt x="433" y="1613"/>
                  <a:pt x="430" y="1614"/>
                  <a:pt x="427" y="1615"/>
                </a:cubicBezTo>
                <a:cubicBezTo>
                  <a:pt x="417" y="1622"/>
                  <a:pt x="408" y="1630"/>
                  <a:pt x="400" y="1638"/>
                </a:cubicBezTo>
                <a:cubicBezTo>
                  <a:pt x="400" y="1638"/>
                  <a:pt x="399" y="1638"/>
                  <a:pt x="399" y="1639"/>
                </a:cubicBezTo>
                <a:cubicBezTo>
                  <a:pt x="364" y="1673"/>
                  <a:pt x="343" y="1721"/>
                  <a:pt x="343" y="1774"/>
                </a:cubicBezTo>
                <a:cubicBezTo>
                  <a:pt x="343" y="1853"/>
                  <a:pt x="343" y="1853"/>
                  <a:pt x="343" y="1853"/>
                </a:cubicBezTo>
                <a:cubicBezTo>
                  <a:pt x="343" y="1853"/>
                  <a:pt x="343" y="1853"/>
                  <a:pt x="343" y="1853"/>
                </a:cubicBezTo>
                <a:lnTo>
                  <a:pt x="343" y="2891"/>
                </a:lnTo>
                <a:close/>
                <a:moveTo>
                  <a:pt x="2896" y="818"/>
                </a:moveTo>
                <a:cubicBezTo>
                  <a:pt x="1509" y="818"/>
                  <a:pt x="1509" y="818"/>
                  <a:pt x="1509" y="818"/>
                </a:cubicBezTo>
                <a:cubicBezTo>
                  <a:pt x="1509" y="598"/>
                  <a:pt x="1509" y="598"/>
                  <a:pt x="1509" y="598"/>
                </a:cubicBezTo>
                <a:cubicBezTo>
                  <a:pt x="1509" y="492"/>
                  <a:pt x="1424" y="406"/>
                  <a:pt x="1318" y="406"/>
                </a:cubicBezTo>
                <a:cubicBezTo>
                  <a:pt x="534" y="406"/>
                  <a:pt x="534" y="406"/>
                  <a:pt x="534" y="406"/>
                </a:cubicBezTo>
                <a:cubicBezTo>
                  <a:pt x="429" y="406"/>
                  <a:pt x="343" y="492"/>
                  <a:pt x="343" y="598"/>
                </a:cubicBezTo>
                <a:cubicBezTo>
                  <a:pt x="343" y="1219"/>
                  <a:pt x="343" y="1219"/>
                  <a:pt x="343" y="1219"/>
                </a:cubicBezTo>
                <a:cubicBezTo>
                  <a:pt x="362" y="1211"/>
                  <a:pt x="381" y="1204"/>
                  <a:pt x="401" y="1197"/>
                </a:cubicBezTo>
                <a:cubicBezTo>
                  <a:pt x="402" y="1197"/>
                  <a:pt x="403" y="1196"/>
                  <a:pt x="404" y="1196"/>
                </a:cubicBezTo>
                <a:cubicBezTo>
                  <a:pt x="422" y="1190"/>
                  <a:pt x="441" y="1185"/>
                  <a:pt x="460" y="1181"/>
                </a:cubicBezTo>
                <a:cubicBezTo>
                  <a:pt x="463" y="1180"/>
                  <a:pt x="466" y="1179"/>
                  <a:pt x="469" y="1179"/>
                </a:cubicBezTo>
                <a:cubicBezTo>
                  <a:pt x="486" y="1175"/>
                  <a:pt x="503" y="1172"/>
                  <a:pt x="521" y="1170"/>
                </a:cubicBezTo>
                <a:cubicBezTo>
                  <a:pt x="525" y="1170"/>
                  <a:pt x="529" y="1169"/>
                  <a:pt x="533" y="1168"/>
                </a:cubicBezTo>
                <a:cubicBezTo>
                  <a:pt x="554" y="1166"/>
                  <a:pt x="576" y="1165"/>
                  <a:pt x="597" y="1165"/>
                </a:cubicBezTo>
                <a:cubicBezTo>
                  <a:pt x="2264" y="1165"/>
                  <a:pt x="2264" y="1165"/>
                  <a:pt x="2264" y="1165"/>
                </a:cubicBezTo>
                <a:cubicBezTo>
                  <a:pt x="2539" y="1165"/>
                  <a:pt x="2539" y="1165"/>
                  <a:pt x="2539" y="1165"/>
                </a:cubicBezTo>
                <a:cubicBezTo>
                  <a:pt x="2833" y="1165"/>
                  <a:pt x="2833" y="1165"/>
                  <a:pt x="2833" y="1165"/>
                </a:cubicBezTo>
                <a:cubicBezTo>
                  <a:pt x="2923" y="1165"/>
                  <a:pt x="3009" y="1185"/>
                  <a:pt x="3088" y="1219"/>
                </a:cubicBezTo>
                <a:cubicBezTo>
                  <a:pt x="3088" y="1009"/>
                  <a:pt x="3088" y="1009"/>
                  <a:pt x="3088" y="1009"/>
                </a:cubicBezTo>
                <a:cubicBezTo>
                  <a:pt x="3088" y="903"/>
                  <a:pt x="3002" y="818"/>
                  <a:pt x="2896" y="8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327"/>
          </a:p>
        </p:txBody>
      </p:sp>
    </p:spTree>
    <p:extLst>
      <p:ext uri="{BB962C8B-B14F-4D97-AF65-F5344CB8AC3E}">
        <p14:creationId xmlns:p14="http://schemas.microsoft.com/office/powerpoint/2010/main" val="4110720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351A51-1FB8-7FB7-E044-FDC0EF64EF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4" name="文本框 4153">
            <a:extLst>
              <a:ext uri="{FF2B5EF4-FFF2-40B4-BE49-F238E27FC236}">
                <a16:creationId xmlns:a16="http://schemas.microsoft.com/office/drawing/2014/main" id="{56126BEC-B886-8A5B-9AE6-B387BFE3F182}"/>
              </a:ext>
            </a:extLst>
          </p:cNvPr>
          <p:cNvSpPr txBox="1"/>
          <p:nvPr/>
        </p:nvSpPr>
        <p:spPr>
          <a:xfrm>
            <a:off x="1924070" y="1345985"/>
            <a:ext cx="343715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rgbClr val="1FAD85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rPr>
              <a:t>03</a:t>
            </a:r>
            <a:endParaRPr lang="zh-CN" altLang="en-US" sz="16600" dirty="0">
              <a:solidFill>
                <a:srgbClr val="1FAD85"/>
              </a:solidFill>
              <a:latin typeface="荆南波波黑" panose="00020600040101010101" pitchFamily="18" charset="-122"/>
              <a:ea typeface="荆南波波黑" panose="00020600040101010101" pitchFamily="18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52592F2-6AC2-E188-F609-CEE6D746A362}"/>
              </a:ext>
            </a:extLst>
          </p:cNvPr>
          <p:cNvGrpSpPr/>
          <p:nvPr/>
        </p:nvGrpSpPr>
        <p:grpSpPr>
          <a:xfrm>
            <a:off x="5425131" y="1773918"/>
            <a:ext cx="3644900" cy="672740"/>
            <a:chOff x="2137955" y="1875518"/>
            <a:chExt cx="3644900" cy="672740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7972B987-40D0-6AC7-81BF-DED4014B26F9}"/>
                </a:ext>
              </a:extLst>
            </p:cNvPr>
            <p:cNvSpPr/>
            <p:nvPr/>
          </p:nvSpPr>
          <p:spPr>
            <a:xfrm>
              <a:off x="2137955" y="1875518"/>
              <a:ext cx="3644900" cy="672740"/>
            </a:xfrm>
            <a:prstGeom prst="roundRect">
              <a:avLst>
                <a:gd name="adj" fmla="val 50000"/>
              </a:avLst>
            </a:prstGeom>
            <a:solidFill>
              <a:srgbClr val="1FAD8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CC59773-C4B9-A486-A1E0-53F65BDF33A8}"/>
                </a:ext>
              </a:extLst>
            </p:cNvPr>
            <p:cNvSpPr txBox="1"/>
            <p:nvPr/>
          </p:nvSpPr>
          <p:spPr>
            <a:xfrm>
              <a:off x="2571986" y="2027222"/>
              <a:ext cx="277683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学校课程与教学活动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73A40C7C-3F40-7108-69DA-62E21E3CA401}"/>
              </a:ext>
            </a:extLst>
          </p:cNvPr>
          <p:cNvSpPr txBox="1"/>
          <p:nvPr/>
        </p:nvSpPr>
        <p:spPr>
          <a:xfrm>
            <a:off x="2722263" y="2484758"/>
            <a:ext cx="13417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/>
              <a:t>PART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101B60-D5C7-72C5-E087-D6EB45B80FBC}"/>
              </a:ext>
            </a:extLst>
          </p:cNvPr>
          <p:cNvSpPr txBox="1"/>
          <p:nvPr/>
        </p:nvSpPr>
        <p:spPr>
          <a:xfrm>
            <a:off x="6096000" y="2598362"/>
            <a:ext cx="3337869" cy="897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200" b="0" i="0" dirty="0">
                <a:solidFill>
                  <a:srgbClr val="24292F"/>
                </a:solidFill>
                <a:effectLst/>
                <a:latin typeface="-apple-system"/>
              </a:rPr>
              <a:t>3.1 </a:t>
            </a:r>
            <a:r>
              <a:rPr lang="zh-CN" altLang="en-US" sz="1200" b="0" i="0" dirty="0">
                <a:solidFill>
                  <a:srgbClr val="24292F"/>
                </a:solidFill>
                <a:effectLst/>
                <a:latin typeface="-apple-system"/>
              </a:rPr>
              <a:t>核心课程设置</a:t>
            </a:r>
            <a:br>
              <a:rPr lang="zh-CN" altLang="en-US" sz="1200" b="0" i="0" dirty="0">
                <a:solidFill>
                  <a:srgbClr val="24292F"/>
                </a:solidFill>
                <a:effectLst/>
                <a:latin typeface="-apple-system"/>
              </a:rPr>
            </a:br>
            <a:r>
              <a:rPr lang="en-US" altLang="zh-CN" sz="1200" b="0" i="0" dirty="0">
                <a:solidFill>
                  <a:srgbClr val="24292F"/>
                </a:solidFill>
                <a:effectLst/>
                <a:latin typeface="-apple-system"/>
              </a:rPr>
              <a:t>3.2 </a:t>
            </a:r>
            <a:r>
              <a:rPr lang="zh-CN" altLang="en-US" sz="1200" b="0" i="0" dirty="0">
                <a:solidFill>
                  <a:srgbClr val="24292F"/>
                </a:solidFill>
                <a:effectLst/>
                <a:latin typeface="-apple-system"/>
              </a:rPr>
              <a:t>课程特色与创新教学方法</a:t>
            </a:r>
            <a:br>
              <a:rPr lang="zh-CN" altLang="en-US" sz="1200" b="0" i="0" dirty="0">
                <a:solidFill>
                  <a:srgbClr val="24292F"/>
                </a:solidFill>
                <a:effectLst/>
                <a:latin typeface="-apple-system"/>
              </a:rPr>
            </a:br>
            <a:r>
              <a:rPr lang="en-US" altLang="zh-CN" sz="1200" b="0" i="0" dirty="0">
                <a:solidFill>
                  <a:srgbClr val="24292F"/>
                </a:solidFill>
                <a:effectLst/>
                <a:latin typeface="-apple-system"/>
              </a:rPr>
              <a:t>3.3 </a:t>
            </a:r>
            <a:r>
              <a:rPr lang="zh-CN" altLang="en-US" sz="1200" b="0" i="0" dirty="0">
                <a:solidFill>
                  <a:srgbClr val="24292F"/>
                </a:solidFill>
                <a:effectLst/>
                <a:latin typeface="-apple-system"/>
              </a:rPr>
              <a:t>学校课外活动与社团介绍</a:t>
            </a:r>
          </a:p>
        </p:txBody>
      </p:sp>
    </p:spTree>
    <p:extLst>
      <p:ext uri="{BB962C8B-B14F-4D97-AF65-F5344CB8AC3E}">
        <p14:creationId xmlns:p14="http://schemas.microsoft.com/office/powerpoint/2010/main" val="54727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0BB714-E55D-B591-5418-D466ED5D70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3" name="文本框 4222">
            <a:extLst>
              <a:ext uri="{FF2B5EF4-FFF2-40B4-BE49-F238E27FC236}">
                <a16:creationId xmlns:a16="http://schemas.microsoft.com/office/drawing/2014/main" id="{23B5B874-D86A-9E7E-E52A-23FA547A403D}"/>
              </a:ext>
            </a:extLst>
          </p:cNvPr>
          <p:cNvSpPr txBox="1"/>
          <p:nvPr/>
        </p:nvSpPr>
        <p:spPr>
          <a:xfrm>
            <a:off x="4665725" y="196720"/>
            <a:ext cx="28527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AD85"/>
                </a:solidFill>
              </a:defRPr>
            </a:lvl1pPr>
          </a:lstStyle>
          <a:p>
            <a:pPr algn="ctr"/>
            <a:r>
              <a:rPr lang="zh-CN" altLang="en-US" b="1" dirty="0"/>
              <a:t>学校课程与教学活动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1209675" y="1643742"/>
            <a:ext cx="2000250" cy="3365500"/>
            <a:chOff x="1209675" y="2006600"/>
            <a:chExt cx="2000250" cy="3365500"/>
          </a:xfrm>
        </p:grpSpPr>
        <p:sp>
          <p:nvSpPr>
            <p:cNvPr id="2" name="矩形 1"/>
            <p:cNvSpPr/>
            <p:nvPr/>
          </p:nvSpPr>
          <p:spPr>
            <a:xfrm>
              <a:off x="1209675" y="2617635"/>
              <a:ext cx="2000250" cy="2754465"/>
            </a:xfrm>
            <a:prstGeom prst="rect">
              <a:avLst/>
            </a:prstGeom>
            <a:blipFill dpi="0" rotWithShape="1"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/>
              <a:tile tx="0" ty="0" sx="100000" sy="100000" flip="none" algn="tl"/>
            </a:blipFill>
            <a:ln w="25400">
              <a:solidFill>
                <a:srgbClr val="1FAD85"/>
              </a:solidFill>
            </a:ln>
            <a:effectLst>
              <a:innerShdw blurRad="444500">
                <a:srgbClr val="1FAD85">
                  <a:alpha val="38000"/>
                </a:srgb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1697197" y="2006600"/>
              <a:ext cx="1025200" cy="1222070"/>
              <a:chOff x="1697197" y="2006600"/>
              <a:chExt cx="1025200" cy="122207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1697197" y="2006600"/>
                <a:ext cx="1025200" cy="1222070"/>
              </a:xfrm>
              <a:prstGeom prst="ellipse">
                <a:avLst/>
              </a:prstGeom>
              <a:solidFill>
                <a:srgbClr val="FDFD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椭圆 7"/>
              <p:cNvSpPr/>
              <p:nvPr/>
            </p:nvSpPr>
            <p:spPr>
              <a:xfrm>
                <a:off x="1793772" y="2301579"/>
                <a:ext cx="832050" cy="632111"/>
              </a:xfrm>
              <a:custGeom>
                <a:avLst/>
                <a:gdLst>
                  <a:gd name="connsiteX0" fmla="*/ 332561 w 606914"/>
                  <a:gd name="connsiteY0" fmla="*/ 314722 h 461075"/>
                  <a:gd name="connsiteX1" fmla="*/ 522673 w 606914"/>
                  <a:gd name="connsiteY1" fmla="*/ 314722 h 461075"/>
                  <a:gd name="connsiteX2" fmla="*/ 539614 w 606914"/>
                  <a:gd name="connsiteY2" fmla="*/ 331552 h 461075"/>
                  <a:gd name="connsiteX3" fmla="*/ 522763 w 606914"/>
                  <a:gd name="connsiteY3" fmla="*/ 348382 h 461075"/>
                  <a:gd name="connsiteX4" fmla="*/ 332561 w 606914"/>
                  <a:gd name="connsiteY4" fmla="*/ 348382 h 461075"/>
                  <a:gd name="connsiteX5" fmla="*/ 315710 w 606914"/>
                  <a:gd name="connsiteY5" fmla="*/ 331552 h 461075"/>
                  <a:gd name="connsiteX6" fmla="*/ 332561 w 606914"/>
                  <a:gd name="connsiteY6" fmla="*/ 314722 h 461075"/>
                  <a:gd name="connsiteX7" fmla="*/ 176382 w 606914"/>
                  <a:gd name="connsiteY7" fmla="*/ 289604 h 461075"/>
                  <a:gd name="connsiteX8" fmla="*/ 103153 w 606914"/>
                  <a:gd name="connsiteY8" fmla="*/ 347707 h 461075"/>
                  <a:gd name="connsiteX9" fmla="*/ 249611 w 606914"/>
                  <a:gd name="connsiteY9" fmla="*/ 347707 h 461075"/>
                  <a:gd name="connsiteX10" fmla="*/ 176382 w 606914"/>
                  <a:gd name="connsiteY10" fmla="*/ 289604 h 461075"/>
                  <a:gd name="connsiteX11" fmla="*/ 176293 w 606914"/>
                  <a:gd name="connsiteY11" fmla="*/ 255941 h 461075"/>
                  <a:gd name="connsiteX12" fmla="*/ 284926 w 606914"/>
                  <a:gd name="connsiteY12" fmla="*/ 362031 h 461075"/>
                  <a:gd name="connsiteX13" fmla="*/ 268255 w 606914"/>
                  <a:gd name="connsiteY13" fmla="*/ 381548 h 461075"/>
                  <a:gd name="connsiteX14" fmla="*/ 268165 w 606914"/>
                  <a:gd name="connsiteY14" fmla="*/ 381548 h 461075"/>
                  <a:gd name="connsiteX15" fmla="*/ 84241 w 606914"/>
                  <a:gd name="connsiteY15" fmla="*/ 381548 h 461075"/>
                  <a:gd name="connsiteX16" fmla="*/ 67390 w 606914"/>
                  <a:gd name="connsiteY16" fmla="*/ 364717 h 461075"/>
                  <a:gd name="connsiteX17" fmla="*/ 176293 w 606914"/>
                  <a:gd name="connsiteY17" fmla="*/ 255941 h 461075"/>
                  <a:gd name="connsiteX18" fmla="*/ 332561 w 606914"/>
                  <a:gd name="connsiteY18" fmla="*/ 230538 h 461075"/>
                  <a:gd name="connsiteX19" fmla="*/ 522673 w 606914"/>
                  <a:gd name="connsiteY19" fmla="*/ 230538 h 461075"/>
                  <a:gd name="connsiteX20" fmla="*/ 539614 w 606914"/>
                  <a:gd name="connsiteY20" fmla="*/ 247368 h 461075"/>
                  <a:gd name="connsiteX21" fmla="*/ 522763 w 606914"/>
                  <a:gd name="connsiteY21" fmla="*/ 264198 h 461075"/>
                  <a:gd name="connsiteX22" fmla="*/ 332561 w 606914"/>
                  <a:gd name="connsiteY22" fmla="*/ 264198 h 461075"/>
                  <a:gd name="connsiteX23" fmla="*/ 315710 w 606914"/>
                  <a:gd name="connsiteY23" fmla="*/ 247368 h 461075"/>
                  <a:gd name="connsiteX24" fmla="*/ 332561 w 606914"/>
                  <a:gd name="connsiteY24" fmla="*/ 230538 h 461075"/>
                  <a:gd name="connsiteX25" fmla="*/ 176282 w 606914"/>
                  <a:gd name="connsiteY25" fmla="*/ 147025 h 461075"/>
                  <a:gd name="connsiteX26" fmla="*/ 150914 w 606914"/>
                  <a:gd name="connsiteY26" fmla="*/ 172270 h 461075"/>
                  <a:gd name="connsiteX27" fmla="*/ 176282 w 606914"/>
                  <a:gd name="connsiteY27" fmla="*/ 197604 h 461075"/>
                  <a:gd name="connsiteX28" fmla="*/ 201560 w 606914"/>
                  <a:gd name="connsiteY28" fmla="*/ 172270 h 461075"/>
                  <a:gd name="connsiteX29" fmla="*/ 176282 w 606914"/>
                  <a:gd name="connsiteY29" fmla="*/ 147025 h 461075"/>
                  <a:gd name="connsiteX30" fmla="*/ 332561 w 606914"/>
                  <a:gd name="connsiteY30" fmla="*/ 146353 h 461075"/>
                  <a:gd name="connsiteX31" fmla="*/ 522673 w 606914"/>
                  <a:gd name="connsiteY31" fmla="*/ 146353 h 461075"/>
                  <a:gd name="connsiteX32" fmla="*/ 539614 w 606914"/>
                  <a:gd name="connsiteY32" fmla="*/ 163183 h 461075"/>
                  <a:gd name="connsiteX33" fmla="*/ 522763 w 606914"/>
                  <a:gd name="connsiteY33" fmla="*/ 180013 h 461075"/>
                  <a:gd name="connsiteX34" fmla="*/ 332561 w 606914"/>
                  <a:gd name="connsiteY34" fmla="*/ 180013 h 461075"/>
                  <a:gd name="connsiteX35" fmla="*/ 315710 w 606914"/>
                  <a:gd name="connsiteY35" fmla="*/ 163183 h 461075"/>
                  <a:gd name="connsiteX36" fmla="*/ 332561 w 606914"/>
                  <a:gd name="connsiteY36" fmla="*/ 146353 h 461075"/>
                  <a:gd name="connsiteX37" fmla="*/ 176282 w 606914"/>
                  <a:gd name="connsiteY37" fmla="*/ 113187 h 461075"/>
                  <a:gd name="connsiteX38" fmla="*/ 235265 w 606914"/>
                  <a:gd name="connsiteY38" fmla="*/ 172180 h 461075"/>
                  <a:gd name="connsiteX39" fmla="*/ 176282 w 606914"/>
                  <a:gd name="connsiteY39" fmla="*/ 231173 h 461075"/>
                  <a:gd name="connsiteX40" fmla="*/ 117209 w 606914"/>
                  <a:gd name="connsiteY40" fmla="*/ 172180 h 461075"/>
                  <a:gd name="connsiteX41" fmla="*/ 176282 w 606914"/>
                  <a:gd name="connsiteY41" fmla="*/ 113187 h 461075"/>
                  <a:gd name="connsiteX42" fmla="*/ 50546 w 606914"/>
                  <a:gd name="connsiteY42" fmla="*/ 67300 h 461075"/>
                  <a:gd name="connsiteX43" fmla="*/ 33698 w 606914"/>
                  <a:gd name="connsiteY43" fmla="*/ 84125 h 461075"/>
                  <a:gd name="connsiteX44" fmla="*/ 33698 w 606914"/>
                  <a:gd name="connsiteY44" fmla="*/ 410600 h 461075"/>
                  <a:gd name="connsiteX45" fmla="*/ 50546 w 606914"/>
                  <a:gd name="connsiteY45" fmla="*/ 427425 h 461075"/>
                  <a:gd name="connsiteX46" fmla="*/ 556458 w 606914"/>
                  <a:gd name="connsiteY46" fmla="*/ 427425 h 461075"/>
                  <a:gd name="connsiteX47" fmla="*/ 573306 w 606914"/>
                  <a:gd name="connsiteY47" fmla="*/ 410600 h 461075"/>
                  <a:gd name="connsiteX48" fmla="*/ 573217 w 606914"/>
                  <a:gd name="connsiteY48" fmla="*/ 410600 h 461075"/>
                  <a:gd name="connsiteX49" fmla="*/ 573217 w 606914"/>
                  <a:gd name="connsiteY49" fmla="*/ 84125 h 461075"/>
                  <a:gd name="connsiteX50" fmla="*/ 556368 w 606914"/>
                  <a:gd name="connsiteY50" fmla="*/ 67300 h 461075"/>
                  <a:gd name="connsiteX51" fmla="*/ 387791 w 606914"/>
                  <a:gd name="connsiteY51" fmla="*/ 67300 h 461075"/>
                  <a:gd name="connsiteX52" fmla="*/ 387791 w 606914"/>
                  <a:gd name="connsiteY52" fmla="*/ 84125 h 461075"/>
                  <a:gd name="connsiteX53" fmla="*/ 370942 w 606914"/>
                  <a:gd name="connsiteY53" fmla="*/ 100950 h 461075"/>
                  <a:gd name="connsiteX54" fmla="*/ 235972 w 606914"/>
                  <a:gd name="connsiteY54" fmla="*/ 100950 h 461075"/>
                  <a:gd name="connsiteX55" fmla="*/ 219124 w 606914"/>
                  <a:gd name="connsiteY55" fmla="*/ 84125 h 461075"/>
                  <a:gd name="connsiteX56" fmla="*/ 219124 w 606914"/>
                  <a:gd name="connsiteY56" fmla="*/ 67300 h 461075"/>
                  <a:gd name="connsiteX57" fmla="*/ 253000 w 606914"/>
                  <a:gd name="connsiteY57" fmla="*/ 33650 h 461075"/>
                  <a:gd name="connsiteX58" fmla="*/ 253000 w 606914"/>
                  <a:gd name="connsiteY58" fmla="*/ 67300 h 461075"/>
                  <a:gd name="connsiteX59" fmla="*/ 354183 w 606914"/>
                  <a:gd name="connsiteY59" fmla="*/ 67300 h 461075"/>
                  <a:gd name="connsiteX60" fmla="*/ 354183 w 606914"/>
                  <a:gd name="connsiteY60" fmla="*/ 33650 h 461075"/>
                  <a:gd name="connsiteX61" fmla="*/ 236152 w 606914"/>
                  <a:gd name="connsiteY61" fmla="*/ 0 h 461075"/>
                  <a:gd name="connsiteX62" fmla="*/ 371032 w 606914"/>
                  <a:gd name="connsiteY62" fmla="*/ 0 h 461075"/>
                  <a:gd name="connsiteX63" fmla="*/ 387880 w 606914"/>
                  <a:gd name="connsiteY63" fmla="*/ 16825 h 461075"/>
                  <a:gd name="connsiteX64" fmla="*/ 387880 w 606914"/>
                  <a:gd name="connsiteY64" fmla="*/ 33650 h 461075"/>
                  <a:gd name="connsiteX65" fmla="*/ 556458 w 606914"/>
                  <a:gd name="connsiteY65" fmla="*/ 33650 h 461075"/>
                  <a:gd name="connsiteX66" fmla="*/ 606914 w 606914"/>
                  <a:gd name="connsiteY66" fmla="*/ 84125 h 461075"/>
                  <a:gd name="connsiteX67" fmla="*/ 606914 w 606914"/>
                  <a:gd name="connsiteY67" fmla="*/ 410600 h 461075"/>
                  <a:gd name="connsiteX68" fmla="*/ 556368 w 606914"/>
                  <a:gd name="connsiteY68" fmla="*/ 461075 h 461075"/>
                  <a:gd name="connsiteX69" fmla="*/ 50546 w 606914"/>
                  <a:gd name="connsiteY69" fmla="*/ 461075 h 461075"/>
                  <a:gd name="connsiteX70" fmla="*/ 0 w 606914"/>
                  <a:gd name="connsiteY70" fmla="*/ 410600 h 461075"/>
                  <a:gd name="connsiteX71" fmla="*/ 0 w 606914"/>
                  <a:gd name="connsiteY71" fmla="*/ 84125 h 461075"/>
                  <a:gd name="connsiteX72" fmla="*/ 50546 w 606914"/>
                  <a:gd name="connsiteY72" fmla="*/ 33650 h 461075"/>
                  <a:gd name="connsiteX73" fmla="*/ 219303 w 606914"/>
                  <a:gd name="connsiteY73" fmla="*/ 33650 h 461075"/>
                  <a:gd name="connsiteX74" fmla="*/ 219303 w 606914"/>
                  <a:gd name="connsiteY74" fmla="*/ 16825 h 461075"/>
                  <a:gd name="connsiteX75" fmla="*/ 236152 w 606914"/>
                  <a:gd name="connsiteY75" fmla="*/ 0 h 461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606914" h="461075">
                    <a:moveTo>
                      <a:pt x="332561" y="314722"/>
                    </a:moveTo>
                    <a:lnTo>
                      <a:pt x="522673" y="314722"/>
                    </a:lnTo>
                    <a:cubicBezTo>
                      <a:pt x="531995" y="314722"/>
                      <a:pt x="539614" y="322242"/>
                      <a:pt x="539614" y="331552"/>
                    </a:cubicBezTo>
                    <a:cubicBezTo>
                      <a:pt x="539614" y="340862"/>
                      <a:pt x="532085" y="348382"/>
                      <a:pt x="522763" y="348382"/>
                    </a:cubicBezTo>
                    <a:lnTo>
                      <a:pt x="332561" y="348382"/>
                    </a:lnTo>
                    <a:cubicBezTo>
                      <a:pt x="323239" y="348382"/>
                      <a:pt x="315710" y="340862"/>
                      <a:pt x="315710" y="331552"/>
                    </a:cubicBezTo>
                    <a:cubicBezTo>
                      <a:pt x="315710" y="322242"/>
                      <a:pt x="323239" y="314722"/>
                      <a:pt x="332561" y="314722"/>
                    </a:cubicBezTo>
                    <a:close/>
                    <a:moveTo>
                      <a:pt x="176382" y="289604"/>
                    </a:moveTo>
                    <a:cubicBezTo>
                      <a:pt x="140798" y="289604"/>
                      <a:pt x="110772" y="314403"/>
                      <a:pt x="103153" y="347707"/>
                    </a:cubicBezTo>
                    <a:lnTo>
                      <a:pt x="249611" y="347707"/>
                    </a:lnTo>
                    <a:cubicBezTo>
                      <a:pt x="241903" y="314582"/>
                      <a:pt x="211966" y="289604"/>
                      <a:pt x="176382" y="289604"/>
                    </a:cubicBezTo>
                    <a:close/>
                    <a:moveTo>
                      <a:pt x="176293" y="255941"/>
                    </a:moveTo>
                    <a:cubicBezTo>
                      <a:pt x="235450" y="255941"/>
                      <a:pt x="283672" y="303212"/>
                      <a:pt x="284926" y="362031"/>
                    </a:cubicBezTo>
                    <a:cubicBezTo>
                      <a:pt x="285106" y="362927"/>
                      <a:pt x="286002" y="381548"/>
                      <a:pt x="268255" y="381548"/>
                    </a:cubicBezTo>
                    <a:lnTo>
                      <a:pt x="268165" y="381548"/>
                    </a:lnTo>
                    <a:lnTo>
                      <a:pt x="84241" y="381548"/>
                    </a:lnTo>
                    <a:cubicBezTo>
                      <a:pt x="74919" y="381548"/>
                      <a:pt x="67390" y="374028"/>
                      <a:pt x="67390" y="364717"/>
                    </a:cubicBezTo>
                    <a:cubicBezTo>
                      <a:pt x="67390" y="304734"/>
                      <a:pt x="116239" y="255941"/>
                      <a:pt x="176293" y="255941"/>
                    </a:cubicBezTo>
                    <a:close/>
                    <a:moveTo>
                      <a:pt x="332561" y="230538"/>
                    </a:moveTo>
                    <a:lnTo>
                      <a:pt x="522673" y="230538"/>
                    </a:lnTo>
                    <a:cubicBezTo>
                      <a:pt x="531995" y="230538"/>
                      <a:pt x="539614" y="238058"/>
                      <a:pt x="539614" y="247368"/>
                    </a:cubicBezTo>
                    <a:cubicBezTo>
                      <a:pt x="539614" y="256678"/>
                      <a:pt x="532085" y="264198"/>
                      <a:pt x="522763" y="264198"/>
                    </a:cubicBezTo>
                    <a:lnTo>
                      <a:pt x="332561" y="264198"/>
                    </a:lnTo>
                    <a:cubicBezTo>
                      <a:pt x="323239" y="264198"/>
                      <a:pt x="315710" y="256678"/>
                      <a:pt x="315710" y="247368"/>
                    </a:cubicBezTo>
                    <a:cubicBezTo>
                      <a:pt x="315710" y="238058"/>
                      <a:pt x="323239" y="230538"/>
                      <a:pt x="332561" y="230538"/>
                    </a:cubicBezTo>
                    <a:close/>
                    <a:moveTo>
                      <a:pt x="176282" y="147025"/>
                    </a:moveTo>
                    <a:cubicBezTo>
                      <a:pt x="162388" y="147025"/>
                      <a:pt x="151003" y="158305"/>
                      <a:pt x="150914" y="172270"/>
                    </a:cubicBezTo>
                    <a:cubicBezTo>
                      <a:pt x="150914" y="186235"/>
                      <a:pt x="162298" y="197604"/>
                      <a:pt x="176282" y="197604"/>
                    </a:cubicBezTo>
                    <a:cubicBezTo>
                      <a:pt x="190266" y="197604"/>
                      <a:pt x="201560" y="186235"/>
                      <a:pt x="201560" y="172270"/>
                    </a:cubicBezTo>
                    <a:cubicBezTo>
                      <a:pt x="201560" y="158305"/>
                      <a:pt x="190266" y="147025"/>
                      <a:pt x="176282" y="147025"/>
                    </a:cubicBezTo>
                    <a:close/>
                    <a:moveTo>
                      <a:pt x="332561" y="146353"/>
                    </a:moveTo>
                    <a:lnTo>
                      <a:pt x="522673" y="146353"/>
                    </a:lnTo>
                    <a:cubicBezTo>
                      <a:pt x="531995" y="146353"/>
                      <a:pt x="539614" y="153963"/>
                      <a:pt x="539614" y="163183"/>
                    </a:cubicBezTo>
                    <a:cubicBezTo>
                      <a:pt x="539614" y="172493"/>
                      <a:pt x="532085" y="180013"/>
                      <a:pt x="522763" y="180013"/>
                    </a:cubicBezTo>
                    <a:lnTo>
                      <a:pt x="332561" y="180013"/>
                    </a:lnTo>
                    <a:cubicBezTo>
                      <a:pt x="323239" y="180013"/>
                      <a:pt x="315710" y="172493"/>
                      <a:pt x="315710" y="163183"/>
                    </a:cubicBezTo>
                    <a:cubicBezTo>
                      <a:pt x="315710" y="153873"/>
                      <a:pt x="323239" y="146353"/>
                      <a:pt x="332561" y="146353"/>
                    </a:cubicBezTo>
                    <a:close/>
                    <a:moveTo>
                      <a:pt x="176282" y="113187"/>
                    </a:moveTo>
                    <a:cubicBezTo>
                      <a:pt x="208732" y="113187"/>
                      <a:pt x="235265" y="139685"/>
                      <a:pt x="235265" y="172180"/>
                    </a:cubicBezTo>
                    <a:cubicBezTo>
                      <a:pt x="235265" y="204676"/>
                      <a:pt x="208732" y="231173"/>
                      <a:pt x="176282" y="231173"/>
                    </a:cubicBezTo>
                    <a:cubicBezTo>
                      <a:pt x="143742" y="231173"/>
                      <a:pt x="117209" y="204765"/>
                      <a:pt x="117209" y="172180"/>
                    </a:cubicBezTo>
                    <a:cubicBezTo>
                      <a:pt x="117209" y="139685"/>
                      <a:pt x="143742" y="113187"/>
                      <a:pt x="176282" y="113187"/>
                    </a:cubicBezTo>
                    <a:close/>
                    <a:moveTo>
                      <a:pt x="50546" y="67300"/>
                    </a:moveTo>
                    <a:cubicBezTo>
                      <a:pt x="41226" y="67300"/>
                      <a:pt x="33698" y="74818"/>
                      <a:pt x="33698" y="84125"/>
                    </a:cubicBezTo>
                    <a:lnTo>
                      <a:pt x="33698" y="410600"/>
                    </a:lnTo>
                    <a:cubicBezTo>
                      <a:pt x="33698" y="419908"/>
                      <a:pt x="41226" y="427425"/>
                      <a:pt x="50546" y="427425"/>
                    </a:cubicBezTo>
                    <a:lnTo>
                      <a:pt x="556458" y="427425"/>
                    </a:lnTo>
                    <a:cubicBezTo>
                      <a:pt x="565778" y="427425"/>
                      <a:pt x="573306" y="419908"/>
                      <a:pt x="573306" y="410600"/>
                    </a:cubicBezTo>
                    <a:lnTo>
                      <a:pt x="573217" y="410600"/>
                    </a:lnTo>
                    <a:lnTo>
                      <a:pt x="573217" y="84125"/>
                    </a:lnTo>
                    <a:cubicBezTo>
                      <a:pt x="573217" y="74818"/>
                      <a:pt x="565689" y="67300"/>
                      <a:pt x="556368" y="67300"/>
                    </a:cubicBezTo>
                    <a:lnTo>
                      <a:pt x="387791" y="67300"/>
                    </a:lnTo>
                    <a:lnTo>
                      <a:pt x="387791" y="84125"/>
                    </a:lnTo>
                    <a:cubicBezTo>
                      <a:pt x="387791" y="93432"/>
                      <a:pt x="380262" y="100950"/>
                      <a:pt x="370942" y="100950"/>
                    </a:cubicBezTo>
                    <a:lnTo>
                      <a:pt x="235972" y="100950"/>
                    </a:lnTo>
                    <a:cubicBezTo>
                      <a:pt x="226652" y="100950"/>
                      <a:pt x="219124" y="93432"/>
                      <a:pt x="219124" y="84125"/>
                    </a:cubicBezTo>
                    <a:lnTo>
                      <a:pt x="219124" y="67300"/>
                    </a:lnTo>
                    <a:close/>
                    <a:moveTo>
                      <a:pt x="253000" y="33650"/>
                    </a:moveTo>
                    <a:lnTo>
                      <a:pt x="253000" y="67300"/>
                    </a:lnTo>
                    <a:lnTo>
                      <a:pt x="354183" y="67300"/>
                    </a:lnTo>
                    <a:lnTo>
                      <a:pt x="354183" y="33650"/>
                    </a:lnTo>
                    <a:close/>
                    <a:moveTo>
                      <a:pt x="236152" y="0"/>
                    </a:moveTo>
                    <a:lnTo>
                      <a:pt x="371032" y="0"/>
                    </a:lnTo>
                    <a:cubicBezTo>
                      <a:pt x="380352" y="0"/>
                      <a:pt x="387880" y="7518"/>
                      <a:pt x="387880" y="16825"/>
                    </a:cubicBezTo>
                    <a:lnTo>
                      <a:pt x="387880" y="33650"/>
                    </a:lnTo>
                    <a:lnTo>
                      <a:pt x="556458" y="33650"/>
                    </a:lnTo>
                    <a:cubicBezTo>
                      <a:pt x="584330" y="33650"/>
                      <a:pt x="607004" y="56292"/>
                      <a:pt x="606914" y="84125"/>
                    </a:cubicBezTo>
                    <a:lnTo>
                      <a:pt x="606914" y="410600"/>
                    </a:lnTo>
                    <a:cubicBezTo>
                      <a:pt x="606914" y="438433"/>
                      <a:pt x="584240" y="461075"/>
                      <a:pt x="556368" y="461075"/>
                    </a:cubicBezTo>
                    <a:lnTo>
                      <a:pt x="50546" y="461075"/>
                    </a:lnTo>
                    <a:cubicBezTo>
                      <a:pt x="22674" y="461075"/>
                      <a:pt x="0" y="438433"/>
                      <a:pt x="0" y="410600"/>
                    </a:cubicBezTo>
                    <a:lnTo>
                      <a:pt x="0" y="84125"/>
                    </a:lnTo>
                    <a:cubicBezTo>
                      <a:pt x="0" y="56292"/>
                      <a:pt x="22674" y="33650"/>
                      <a:pt x="50546" y="33650"/>
                    </a:cubicBezTo>
                    <a:lnTo>
                      <a:pt x="219303" y="33650"/>
                    </a:lnTo>
                    <a:lnTo>
                      <a:pt x="219303" y="16825"/>
                    </a:lnTo>
                    <a:cubicBezTo>
                      <a:pt x="219303" y="7518"/>
                      <a:pt x="226831" y="0"/>
                      <a:pt x="236152" y="0"/>
                    </a:cubicBezTo>
                    <a:close/>
                  </a:path>
                </a:pathLst>
              </a:custGeom>
              <a:solidFill>
                <a:srgbClr val="1FAD85"/>
              </a:solidFill>
              <a:ln w="25400"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ym typeface="+mn-lt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3800475" y="1643742"/>
            <a:ext cx="2000250" cy="3365500"/>
            <a:chOff x="3800475" y="2006600"/>
            <a:chExt cx="2000250" cy="3365500"/>
          </a:xfrm>
        </p:grpSpPr>
        <p:sp>
          <p:nvSpPr>
            <p:cNvPr id="3" name="矩形 2"/>
            <p:cNvSpPr/>
            <p:nvPr/>
          </p:nvSpPr>
          <p:spPr>
            <a:xfrm>
              <a:off x="3800475" y="2617635"/>
              <a:ext cx="2000250" cy="2754465"/>
            </a:xfrm>
            <a:prstGeom prst="rect">
              <a:avLst/>
            </a:prstGeom>
            <a:blipFill dpi="0" rotWithShape="1"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/>
              <a:tile tx="0" ty="0" sx="100000" sy="100000" flip="none" algn="tl"/>
            </a:blipFill>
            <a:ln w="25400">
              <a:solidFill>
                <a:srgbClr val="1FAD85"/>
              </a:solidFill>
            </a:ln>
            <a:effectLst>
              <a:innerShdw blurRad="444500">
                <a:srgbClr val="1FAD85">
                  <a:alpha val="38000"/>
                </a:srgb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288000" y="2006600"/>
              <a:ext cx="1025200" cy="1222070"/>
              <a:chOff x="4288000" y="2006600"/>
              <a:chExt cx="1025200" cy="1222070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288000" y="2006600"/>
                <a:ext cx="1025200" cy="1222070"/>
              </a:xfrm>
              <a:prstGeom prst="ellipse">
                <a:avLst/>
              </a:prstGeom>
              <a:solidFill>
                <a:srgbClr val="FDFD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椭圆 11" descr="D:\51PPT模板网\51pptmoban.com\图片.jpg"/>
              <p:cNvSpPr/>
              <p:nvPr/>
            </p:nvSpPr>
            <p:spPr>
              <a:xfrm>
                <a:off x="4384575" y="2202196"/>
                <a:ext cx="832050" cy="830878"/>
              </a:xfrm>
              <a:custGeom>
                <a:avLst/>
                <a:gdLst>
                  <a:gd name="connsiteX0" fmla="*/ 284167 w 600864"/>
                  <a:gd name="connsiteY0" fmla="*/ 377807 h 600018"/>
                  <a:gd name="connsiteX1" fmla="*/ 316909 w 600864"/>
                  <a:gd name="connsiteY1" fmla="*/ 377807 h 600018"/>
                  <a:gd name="connsiteX2" fmla="*/ 316909 w 600864"/>
                  <a:gd name="connsiteY2" fmla="*/ 460863 h 600018"/>
                  <a:gd name="connsiteX3" fmla="*/ 284167 w 600864"/>
                  <a:gd name="connsiteY3" fmla="*/ 460863 h 600018"/>
                  <a:gd name="connsiteX4" fmla="*/ 236182 w 600864"/>
                  <a:gd name="connsiteY4" fmla="*/ 342242 h 600018"/>
                  <a:gd name="connsiteX5" fmla="*/ 364682 w 600864"/>
                  <a:gd name="connsiteY5" fmla="*/ 342242 h 600018"/>
                  <a:gd name="connsiteX6" fmla="*/ 364682 w 600864"/>
                  <a:gd name="connsiteY6" fmla="*/ 369621 h 600018"/>
                  <a:gd name="connsiteX7" fmla="*/ 236182 w 600864"/>
                  <a:gd name="connsiteY7" fmla="*/ 369621 h 600018"/>
                  <a:gd name="connsiteX8" fmla="*/ 206121 w 600864"/>
                  <a:gd name="connsiteY8" fmla="*/ 159125 h 600018"/>
                  <a:gd name="connsiteX9" fmla="*/ 242794 w 600864"/>
                  <a:gd name="connsiteY9" fmla="*/ 159125 h 600018"/>
                  <a:gd name="connsiteX10" fmla="*/ 300570 w 600864"/>
                  <a:gd name="connsiteY10" fmla="*/ 274723 h 600018"/>
                  <a:gd name="connsiteX11" fmla="*/ 358345 w 600864"/>
                  <a:gd name="connsiteY11" fmla="*/ 159125 h 600018"/>
                  <a:gd name="connsiteX12" fmla="*/ 394813 w 600864"/>
                  <a:gd name="connsiteY12" fmla="*/ 159125 h 600018"/>
                  <a:gd name="connsiteX13" fmla="*/ 319623 w 600864"/>
                  <a:gd name="connsiteY13" fmla="*/ 309505 h 600018"/>
                  <a:gd name="connsiteX14" fmla="*/ 364696 w 600864"/>
                  <a:gd name="connsiteY14" fmla="*/ 309505 h 600018"/>
                  <a:gd name="connsiteX15" fmla="*/ 364696 w 600864"/>
                  <a:gd name="connsiteY15" fmla="*/ 334057 h 600018"/>
                  <a:gd name="connsiteX16" fmla="*/ 236238 w 600864"/>
                  <a:gd name="connsiteY16" fmla="*/ 334057 h 600018"/>
                  <a:gd name="connsiteX17" fmla="*/ 236238 w 600864"/>
                  <a:gd name="connsiteY17" fmla="*/ 309505 h 600018"/>
                  <a:gd name="connsiteX18" fmla="*/ 281311 w 600864"/>
                  <a:gd name="connsiteY18" fmla="*/ 309505 h 600018"/>
                  <a:gd name="connsiteX19" fmla="*/ 300535 w 600864"/>
                  <a:gd name="connsiteY19" fmla="*/ 61388 h 600018"/>
                  <a:gd name="connsiteX20" fmla="*/ 61471 w 600864"/>
                  <a:gd name="connsiteY20" fmla="*/ 300111 h 600018"/>
                  <a:gd name="connsiteX21" fmla="*/ 300535 w 600864"/>
                  <a:gd name="connsiteY21" fmla="*/ 538629 h 600018"/>
                  <a:gd name="connsiteX22" fmla="*/ 539393 w 600864"/>
                  <a:gd name="connsiteY22" fmla="*/ 300111 h 600018"/>
                  <a:gd name="connsiteX23" fmla="*/ 300535 w 600864"/>
                  <a:gd name="connsiteY23" fmla="*/ 61388 h 600018"/>
                  <a:gd name="connsiteX24" fmla="*/ 300535 w 600864"/>
                  <a:gd name="connsiteY24" fmla="*/ 53206 h 600018"/>
                  <a:gd name="connsiteX25" fmla="*/ 547587 w 600864"/>
                  <a:gd name="connsiteY25" fmla="*/ 300111 h 600018"/>
                  <a:gd name="connsiteX26" fmla="*/ 300535 w 600864"/>
                  <a:gd name="connsiteY26" fmla="*/ 546811 h 600018"/>
                  <a:gd name="connsiteX27" fmla="*/ 53277 w 600864"/>
                  <a:gd name="connsiteY27" fmla="*/ 300111 h 600018"/>
                  <a:gd name="connsiteX28" fmla="*/ 300535 w 600864"/>
                  <a:gd name="connsiteY28" fmla="*/ 53206 h 600018"/>
                  <a:gd name="connsiteX29" fmla="*/ 300535 w 600864"/>
                  <a:gd name="connsiteY29" fmla="*/ 27208 h 600018"/>
                  <a:gd name="connsiteX30" fmla="*/ 27247 w 600864"/>
                  <a:gd name="connsiteY30" fmla="*/ 300111 h 600018"/>
                  <a:gd name="connsiteX31" fmla="*/ 300535 w 600864"/>
                  <a:gd name="connsiteY31" fmla="*/ 572810 h 600018"/>
                  <a:gd name="connsiteX32" fmla="*/ 573617 w 600864"/>
                  <a:gd name="connsiteY32" fmla="*/ 300111 h 600018"/>
                  <a:gd name="connsiteX33" fmla="*/ 300535 w 600864"/>
                  <a:gd name="connsiteY33" fmla="*/ 27208 h 600018"/>
                  <a:gd name="connsiteX34" fmla="*/ 300535 w 600864"/>
                  <a:gd name="connsiteY34" fmla="*/ 0 h 600018"/>
                  <a:gd name="connsiteX35" fmla="*/ 600864 w 600864"/>
                  <a:gd name="connsiteY35" fmla="*/ 300111 h 600018"/>
                  <a:gd name="connsiteX36" fmla="*/ 300535 w 600864"/>
                  <a:gd name="connsiteY36" fmla="*/ 600018 h 600018"/>
                  <a:gd name="connsiteX37" fmla="*/ 0 w 600864"/>
                  <a:gd name="connsiteY37" fmla="*/ 300111 h 600018"/>
                  <a:gd name="connsiteX38" fmla="*/ 300535 w 600864"/>
                  <a:gd name="connsiteY38" fmla="*/ 0 h 60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600864" h="600018">
                    <a:moveTo>
                      <a:pt x="284167" y="377807"/>
                    </a:moveTo>
                    <a:lnTo>
                      <a:pt x="316909" y="377807"/>
                    </a:lnTo>
                    <a:lnTo>
                      <a:pt x="316909" y="460863"/>
                    </a:lnTo>
                    <a:lnTo>
                      <a:pt x="284167" y="460863"/>
                    </a:lnTo>
                    <a:close/>
                    <a:moveTo>
                      <a:pt x="236182" y="342242"/>
                    </a:moveTo>
                    <a:lnTo>
                      <a:pt x="364682" y="342242"/>
                    </a:lnTo>
                    <a:lnTo>
                      <a:pt x="364682" y="369621"/>
                    </a:lnTo>
                    <a:lnTo>
                      <a:pt x="236182" y="369621"/>
                    </a:lnTo>
                    <a:close/>
                    <a:moveTo>
                      <a:pt x="206121" y="159125"/>
                    </a:moveTo>
                    <a:lnTo>
                      <a:pt x="242794" y="159125"/>
                    </a:lnTo>
                    <a:lnTo>
                      <a:pt x="300570" y="274723"/>
                    </a:lnTo>
                    <a:lnTo>
                      <a:pt x="358345" y="159125"/>
                    </a:lnTo>
                    <a:lnTo>
                      <a:pt x="394813" y="159125"/>
                    </a:lnTo>
                    <a:lnTo>
                      <a:pt x="319623" y="309505"/>
                    </a:lnTo>
                    <a:lnTo>
                      <a:pt x="364696" y="309505"/>
                    </a:lnTo>
                    <a:lnTo>
                      <a:pt x="364696" y="334057"/>
                    </a:lnTo>
                    <a:lnTo>
                      <a:pt x="236238" y="334057"/>
                    </a:lnTo>
                    <a:lnTo>
                      <a:pt x="236238" y="309505"/>
                    </a:lnTo>
                    <a:lnTo>
                      <a:pt x="281311" y="309505"/>
                    </a:lnTo>
                    <a:close/>
                    <a:moveTo>
                      <a:pt x="300535" y="61388"/>
                    </a:moveTo>
                    <a:cubicBezTo>
                      <a:pt x="168609" y="61388"/>
                      <a:pt x="61471" y="168374"/>
                      <a:pt x="61471" y="300111"/>
                    </a:cubicBezTo>
                    <a:cubicBezTo>
                      <a:pt x="61471" y="431643"/>
                      <a:pt x="168609" y="538629"/>
                      <a:pt x="300535" y="538629"/>
                    </a:cubicBezTo>
                    <a:cubicBezTo>
                      <a:pt x="432255" y="538629"/>
                      <a:pt x="539393" y="431643"/>
                      <a:pt x="539393" y="300111"/>
                    </a:cubicBezTo>
                    <a:cubicBezTo>
                      <a:pt x="539393" y="168374"/>
                      <a:pt x="432255" y="61388"/>
                      <a:pt x="300535" y="61388"/>
                    </a:cubicBezTo>
                    <a:close/>
                    <a:moveTo>
                      <a:pt x="300535" y="53206"/>
                    </a:moveTo>
                    <a:cubicBezTo>
                      <a:pt x="436762" y="53206"/>
                      <a:pt x="547587" y="163873"/>
                      <a:pt x="547587" y="300111"/>
                    </a:cubicBezTo>
                    <a:cubicBezTo>
                      <a:pt x="547587" y="436144"/>
                      <a:pt x="436762" y="546811"/>
                      <a:pt x="300535" y="546811"/>
                    </a:cubicBezTo>
                    <a:cubicBezTo>
                      <a:pt x="164102" y="546811"/>
                      <a:pt x="53277" y="436144"/>
                      <a:pt x="53277" y="300111"/>
                    </a:cubicBezTo>
                    <a:cubicBezTo>
                      <a:pt x="53277" y="163873"/>
                      <a:pt x="164102" y="53206"/>
                      <a:pt x="300535" y="53206"/>
                    </a:cubicBezTo>
                    <a:close/>
                    <a:moveTo>
                      <a:pt x="300535" y="27208"/>
                    </a:moveTo>
                    <a:cubicBezTo>
                      <a:pt x="149755" y="27208"/>
                      <a:pt x="27247" y="149544"/>
                      <a:pt x="27247" y="300111"/>
                    </a:cubicBezTo>
                    <a:cubicBezTo>
                      <a:pt x="27247" y="450474"/>
                      <a:pt x="149755" y="572810"/>
                      <a:pt x="300535" y="572810"/>
                    </a:cubicBezTo>
                    <a:cubicBezTo>
                      <a:pt x="451109" y="572810"/>
                      <a:pt x="573617" y="450474"/>
                      <a:pt x="573617" y="300111"/>
                    </a:cubicBezTo>
                    <a:cubicBezTo>
                      <a:pt x="573617" y="149544"/>
                      <a:pt x="451109" y="27208"/>
                      <a:pt x="300535" y="27208"/>
                    </a:cubicBezTo>
                    <a:close/>
                    <a:moveTo>
                      <a:pt x="300535" y="0"/>
                    </a:moveTo>
                    <a:cubicBezTo>
                      <a:pt x="466064" y="0"/>
                      <a:pt x="600864" y="134610"/>
                      <a:pt x="600864" y="300111"/>
                    </a:cubicBezTo>
                    <a:cubicBezTo>
                      <a:pt x="600864" y="465408"/>
                      <a:pt x="466064" y="600018"/>
                      <a:pt x="300535" y="600018"/>
                    </a:cubicBezTo>
                    <a:cubicBezTo>
                      <a:pt x="134800" y="600018"/>
                      <a:pt x="0" y="465408"/>
                      <a:pt x="0" y="300111"/>
                    </a:cubicBezTo>
                    <a:cubicBezTo>
                      <a:pt x="0" y="134610"/>
                      <a:pt x="134800" y="0"/>
                      <a:pt x="300535" y="0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6391275" y="1643742"/>
            <a:ext cx="2000250" cy="3365500"/>
            <a:chOff x="6391275" y="2006600"/>
            <a:chExt cx="2000250" cy="3365500"/>
          </a:xfrm>
        </p:grpSpPr>
        <p:sp>
          <p:nvSpPr>
            <p:cNvPr id="4" name="矩形 3"/>
            <p:cNvSpPr/>
            <p:nvPr/>
          </p:nvSpPr>
          <p:spPr>
            <a:xfrm>
              <a:off x="6391275" y="2617635"/>
              <a:ext cx="2000250" cy="2754465"/>
            </a:xfrm>
            <a:prstGeom prst="rect">
              <a:avLst/>
            </a:prstGeom>
            <a:blipFill dpi="0" rotWithShape="1"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/>
              <a:tile tx="0" ty="0" sx="100000" sy="100000" flip="none" algn="tl"/>
            </a:blipFill>
            <a:ln w="25400">
              <a:solidFill>
                <a:srgbClr val="1FAD85"/>
              </a:solidFill>
            </a:ln>
            <a:effectLst>
              <a:innerShdw blurRad="444500">
                <a:srgbClr val="1FAD85">
                  <a:alpha val="38000"/>
                </a:srgb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6878800" y="2006600"/>
              <a:ext cx="1025200" cy="1222070"/>
              <a:chOff x="6878800" y="2006600"/>
              <a:chExt cx="1025200" cy="122207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6878800" y="2006600"/>
                <a:ext cx="1025200" cy="1222070"/>
              </a:xfrm>
              <a:prstGeom prst="ellipse">
                <a:avLst/>
              </a:prstGeom>
              <a:solidFill>
                <a:srgbClr val="FDFD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椭圆 14" descr="D:\51PPT模板网\51pptmoban.com\图片.jpg"/>
              <p:cNvSpPr/>
              <p:nvPr/>
            </p:nvSpPr>
            <p:spPr>
              <a:xfrm>
                <a:off x="6975375" y="2202224"/>
                <a:ext cx="832050" cy="830822"/>
              </a:xfrm>
              <a:custGeom>
                <a:avLst/>
                <a:gdLst>
                  <a:gd name="connsiteX0" fmla="*/ 414666 w 606487"/>
                  <a:gd name="connsiteY0" fmla="*/ 244368 h 605592"/>
                  <a:gd name="connsiteX1" fmla="*/ 440469 w 606487"/>
                  <a:gd name="connsiteY1" fmla="*/ 270042 h 605592"/>
                  <a:gd name="connsiteX2" fmla="*/ 440469 w 606487"/>
                  <a:gd name="connsiteY2" fmla="*/ 381912 h 605592"/>
                  <a:gd name="connsiteX3" fmla="*/ 414666 w 606487"/>
                  <a:gd name="connsiteY3" fmla="*/ 407586 h 605592"/>
                  <a:gd name="connsiteX4" fmla="*/ 388956 w 606487"/>
                  <a:gd name="connsiteY4" fmla="*/ 381912 h 605592"/>
                  <a:gd name="connsiteX5" fmla="*/ 388956 w 606487"/>
                  <a:gd name="connsiteY5" fmla="*/ 270042 h 605592"/>
                  <a:gd name="connsiteX6" fmla="*/ 414666 w 606487"/>
                  <a:gd name="connsiteY6" fmla="*/ 244368 h 605592"/>
                  <a:gd name="connsiteX7" fmla="*/ 302702 w 606487"/>
                  <a:gd name="connsiteY7" fmla="*/ 167240 h 605592"/>
                  <a:gd name="connsiteX8" fmla="*/ 328412 w 606487"/>
                  <a:gd name="connsiteY8" fmla="*/ 192915 h 605592"/>
                  <a:gd name="connsiteX9" fmla="*/ 328412 w 606487"/>
                  <a:gd name="connsiteY9" fmla="*/ 381911 h 605592"/>
                  <a:gd name="connsiteX10" fmla="*/ 302702 w 606487"/>
                  <a:gd name="connsiteY10" fmla="*/ 407586 h 605592"/>
                  <a:gd name="connsiteX11" fmla="*/ 276899 w 606487"/>
                  <a:gd name="connsiteY11" fmla="*/ 381911 h 605592"/>
                  <a:gd name="connsiteX12" fmla="*/ 276899 w 606487"/>
                  <a:gd name="connsiteY12" fmla="*/ 192915 h 605592"/>
                  <a:gd name="connsiteX13" fmla="*/ 302702 w 606487"/>
                  <a:gd name="connsiteY13" fmla="*/ 167240 h 605592"/>
                  <a:gd name="connsiteX14" fmla="*/ 190632 w 606487"/>
                  <a:gd name="connsiteY14" fmla="*/ 107965 h 605592"/>
                  <a:gd name="connsiteX15" fmla="*/ 216353 w 606487"/>
                  <a:gd name="connsiteY15" fmla="*/ 133737 h 605592"/>
                  <a:gd name="connsiteX16" fmla="*/ 216353 w 606487"/>
                  <a:gd name="connsiteY16" fmla="*/ 381907 h 605592"/>
                  <a:gd name="connsiteX17" fmla="*/ 190632 w 606487"/>
                  <a:gd name="connsiteY17" fmla="*/ 407586 h 605592"/>
                  <a:gd name="connsiteX18" fmla="*/ 164911 w 606487"/>
                  <a:gd name="connsiteY18" fmla="*/ 381907 h 605592"/>
                  <a:gd name="connsiteX19" fmla="*/ 164911 w 606487"/>
                  <a:gd name="connsiteY19" fmla="*/ 133737 h 605592"/>
                  <a:gd name="connsiteX20" fmla="*/ 190632 w 606487"/>
                  <a:gd name="connsiteY20" fmla="*/ 107965 h 605592"/>
                  <a:gd name="connsiteX21" fmla="*/ 86256 w 606487"/>
                  <a:gd name="connsiteY21" fmla="*/ 51447 h 605592"/>
                  <a:gd name="connsiteX22" fmla="*/ 86256 w 606487"/>
                  <a:gd name="connsiteY22" fmla="*/ 464229 h 605592"/>
                  <a:gd name="connsiteX23" fmla="*/ 517724 w 606487"/>
                  <a:gd name="connsiteY23" fmla="*/ 464229 h 605592"/>
                  <a:gd name="connsiteX24" fmla="*/ 517724 w 606487"/>
                  <a:gd name="connsiteY24" fmla="*/ 51447 h 605592"/>
                  <a:gd name="connsiteX25" fmla="*/ 25719 w 606487"/>
                  <a:gd name="connsiteY25" fmla="*/ 0 h 605592"/>
                  <a:gd name="connsiteX26" fmla="*/ 580861 w 606487"/>
                  <a:gd name="connsiteY26" fmla="*/ 0 h 605592"/>
                  <a:gd name="connsiteX27" fmla="*/ 606487 w 606487"/>
                  <a:gd name="connsiteY27" fmla="*/ 25677 h 605592"/>
                  <a:gd name="connsiteX28" fmla="*/ 579468 w 606487"/>
                  <a:gd name="connsiteY28" fmla="*/ 51447 h 605592"/>
                  <a:gd name="connsiteX29" fmla="*/ 569162 w 606487"/>
                  <a:gd name="connsiteY29" fmla="*/ 51447 h 605592"/>
                  <a:gd name="connsiteX30" fmla="*/ 569162 w 606487"/>
                  <a:gd name="connsiteY30" fmla="*/ 488608 h 605592"/>
                  <a:gd name="connsiteX31" fmla="*/ 543443 w 606487"/>
                  <a:gd name="connsiteY31" fmla="*/ 514285 h 605592"/>
                  <a:gd name="connsiteX32" fmla="*/ 476499 w 606487"/>
                  <a:gd name="connsiteY32" fmla="*/ 514285 h 605592"/>
                  <a:gd name="connsiteX33" fmla="*/ 476499 w 606487"/>
                  <a:gd name="connsiteY33" fmla="*/ 579915 h 605592"/>
                  <a:gd name="connsiteX34" fmla="*/ 450687 w 606487"/>
                  <a:gd name="connsiteY34" fmla="*/ 605592 h 605592"/>
                  <a:gd name="connsiteX35" fmla="*/ 424968 w 606487"/>
                  <a:gd name="connsiteY35" fmla="*/ 579915 h 605592"/>
                  <a:gd name="connsiteX36" fmla="*/ 424968 w 606487"/>
                  <a:gd name="connsiteY36" fmla="*/ 514285 h 605592"/>
                  <a:gd name="connsiteX37" fmla="*/ 180219 w 606487"/>
                  <a:gd name="connsiteY37" fmla="*/ 514285 h 605592"/>
                  <a:gd name="connsiteX38" fmla="*/ 180219 w 606487"/>
                  <a:gd name="connsiteY38" fmla="*/ 579915 h 605592"/>
                  <a:gd name="connsiteX39" fmla="*/ 154500 w 606487"/>
                  <a:gd name="connsiteY39" fmla="*/ 605592 h 605592"/>
                  <a:gd name="connsiteX40" fmla="*/ 128688 w 606487"/>
                  <a:gd name="connsiteY40" fmla="*/ 579915 h 605592"/>
                  <a:gd name="connsiteX41" fmla="*/ 128688 w 606487"/>
                  <a:gd name="connsiteY41" fmla="*/ 514285 h 605592"/>
                  <a:gd name="connsiteX42" fmla="*/ 61744 w 606487"/>
                  <a:gd name="connsiteY42" fmla="*/ 514285 h 605592"/>
                  <a:gd name="connsiteX43" fmla="*/ 36025 w 606487"/>
                  <a:gd name="connsiteY43" fmla="*/ 488608 h 605592"/>
                  <a:gd name="connsiteX44" fmla="*/ 36025 w 606487"/>
                  <a:gd name="connsiteY44" fmla="*/ 51447 h 605592"/>
                  <a:gd name="connsiteX45" fmla="*/ 25719 w 606487"/>
                  <a:gd name="connsiteY45" fmla="*/ 51447 h 605592"/>
                  <a:gd name="connsiteX46" fmla="*/ 0 w 606487"/>
                  <a:gd name="connsiteY46" fmla="*/ 25677 h 605592"/>
                  <a:gd name="connsiteX47" fmla="*/ 25719 w 606487"/>
                  <a:gd name="connsiteY47" fmla="*/ 0 h 60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606487" h="605592">
                    <a:moveTo>
                      <a:pt x="414666" y="244368"/>
                    </a:moveTo>
                    <a:cubicBezTo>
                      <a:pt x="428774" y="244368"/>
                      <a:pt x="440469" y="255954"/>
                      <a:pt x="440469" y="270042"/>
                    </a:cubicBezTo>
                    <a:lnTo>
                      <a:pt x="440469" y="381912"/>
                    </a:lnTo>
                    <a:cubicBezTo>
                      <a:pt x="439170" y="396000"/>
                      <a:pt x="428774" y="407586"/>
                      <a:pt x="414666" y="407586"/>
                    </a:cubicBezTo>
                    <a:cubicBezTo>
                      <a:pt x="400465" y="407586"/>
                      <a:pt x="388956" y="396000"/>
                      <a:pt x="388956" y="381912"/>
                    </a:cubicBezTo>
                    <a:lnTo>
                      <a:pt x="388956" y="270042"/>
                    </a:lnTo>
                    <a:cubicBezTo>
                      <a:pt x="388956" y="255954"/>
                      <a:pt x="400558" y="244368"/>
                      <a:pt x="414666" y="244368"/>
                    </a:cubicBezTo>
                    <a:close/>
                    <a:moveTo>
                      <a:pt x="302702" y="167240"/>
                    </a:moveTo>
                    <a:cubicBezTo>
                      <a:pt x="316810" y="167240"/>
                      <a:pt x="328412" y="178826"/>
                      <a:pt x="328412" y="192915"/>
                    </a:cubicBezTo>
                    <a:lnTo>
                      <a:pt x="328412" y="381911"/>
                    </a:lnTo>
                    <a:cubicBezTo>
                      <a:pt x="328412" y="396000"/>
                      <a:pt x="316810" y="407586"/>
                      <a:pt x="302702" y="407586"/>
                    </a:cubicBezTo>
                    <a:cubicBezTo>
                      <a:pt x="288408" y="407586"/>
                      <a:pt x="276899" y="396000"/>
                      <a:pt x="276899" y="381911"/>
                    </a:cubicBezTo>
                    <a:lnTo>
                      <a:pt x="276899" y="192915"/>
                    </a:lnTo>
                    <a:cubicBezTo>
                      <a:pt x="276899" y="178826"/>
                      <a:pt x="288594" y="167240"/>
                      <a:pt x="302702" y="167240"/>
                    </a:cubicBezTo>
                    <a:close/>
                    <a:moveTo>
                      <a:pt x="190632" y="107965"/>
                    </a:moveTo>
                    <a:cubicBezTo>
                      <a:pt x="204746" y="107965"/>
                      <a:pt x="216353" y="119646"/>
                      <a:pt x="216353" y="133737"/>
                    </a:cubicBezTo>
                    <a:lnTo>
                      <a:pt x="216353" y="381907"/>
                    </a:lnTo>
                    <a:cubicBezTo>
                      <a:pt x="216353" y="395998"/>
                      <a:pt x="204746" y="407586"/>
                      <a:pt x="190632" y="407586"/>
                    </a:cubicBezTo>
                    <a:cubicBezTo>
                      <a:pt x="176425" y="407586"/>
                      <a:pt x="164911" y="395998"/>
                      <a:pt x="164911" y="381907"/>
                    </a:cubicBezTo>
                    <a:lnTo>
                      <a:pt x="164911" y="133737"/>
                    </a:lnTo>
                    <a:cubicBezTo>
                      <a:pt x="164911" y="119646"/>
                      <a:pt x="176518" y="107965"/>
                      <a:pt x="190632" y="107965"/>
                    </a:cubicBezTo>
                    <a:close/>
                    <a:moveTo>
                      <a:pt x="86256" y="51447"/>
                    </a:moveTo>
                    <a:lnTo>
                      <a:pt x="86256" y="464229"/>
                    </a:lnTo>
                    <a:lnTo>
                      <a:pt x="517724" y="464229"/>
                    </a:lnTo>
                    <a:lnTo>
                      <a:pt x="517724" y="51447"/>
                    </a:lnTo>
                    <a:close/>
                    <a:moveTo>
                      <a:pt x="25719" y="0"/>
                    </a:moveTo>
                    <a:lnTo>
                      <a:pt x="580861" y="0"/>
                    </a:lnTo>
                    <a:cubicBezTo>
                      <a:pt x="594974" y="0"/>
                      <a:pt x="606580" y="11587"/>
                      <a:pt x="606487" y="25677"/>
                    </a:cubicBezTo>
                    <a:cubicBezTo>
                      <a:pt x="606487" y="39767"/>
                      <a:pt x="593581" y="51447"/>
                      <a:pt x="579468" y="51447"/>
                    </a:cubicBezTo>
                    <a:lnTo>
                      <a:pt x="569162" y="51447"/>
                    </a:lnTo>
                    <a:lnTo>
                      <a:pt x="569162" y="488608"/>
                    </a:lnTo>
                    <a:cubicBezTo>
                      <a:pt x="569162" y="503996"/>
                      <a:pt x="557556" y="514285"/>
                      <a:pt x="543443" y="514285"/>
                    </a:cubicBezTo>
                    <a:lnTo>
                      <a:pt x="476499" y="514285"/>
                    </a:lnTo>
                    <a:lnTo>
                      <a:pt x="476499" y="579915"/>
                    </a:lnTo>
                    <a:cubicBezTo>
                      <a:pt x="476499" y="594005"/>
                      <a:pt x="464800" y="605592"/>
                      <a:pt x="450687" y="605592"/>
                    </a:cubicBezTo>
                    <a:cubicBezTo>
                      <a:pt x="436574" y="605592"/>
                      <a:pt x="424968" y="594005"/>
                      <a:pt x="424968" y="579915"/>
                    </a:cubicBezTo>
                    <a:lnTo>
                      <a:pt x="424968" y="514285"/>
                    </a:lnTo>
                    <a:lnTo>
                      <a:pt x="180219" y="514285"/>
                    </a:lnTo>
                    <a:lnTo>
                      <a:pt x="180219" y="579915"/>
                    </a:lnTo>
                    <a:cubicBezTo>
                      <a:pt x="180219" y="594005"/>
                      <a:pt x="168613" y="605592"/>
                      <a:pt x="154500" y="605592"/>
                    </a:cubicBezTo>
                    <a:cubicBezTo>
                      <a:pt x="140387" y="605592"/>
                      <a:pt x="128688" y="594005"/>
                      <a:pt x="128688" y="579915"/>
                    </a:cubicBezTo>
                    <a:lnTo>
                      <a:pt x="128688" y="514285"/>
                    </a:lnTo>
                    <a:lnTo>
                      <a:pt x="61744" y="514285"/>
                    </a:lnTo>
                    <a:cubicBezTo>
                      <a:pt x="47631" y="514285"/>
                      <a:pt x="36025" y="502698"/>
                      <a:pt x="36025" y="488608"/>
                    </a:cubicBezTo>
                    <a:lnTo>
                      <a:pt x="36025" y="51447"/>
                    </a:lnTo>
                    <a:lnTo>
                      <a:pt x="25719" y="51447"/>
                    </a:lnTo>
                    <a:cubicBezTo>
                      <a:pt x="11606" y="51447"/>
                      <a:pt x="0" y="39767"/>
                      <a:pt x="0" y="25677"/>
                    </a:cubicBezTo>
                    <a:cubicBezTo>
                      <a:pt x="0" y="11587"/>
                      <a:pt x="11606" y="0"/>
                      <a:pt x="25719" y="0"/>
                    </a:cubicBezTo>
                    <a:close/>
                  </a:path>
                </a:pathLst>
              </a:custGeom>
              <a:solidFill>
                <a:srgbClr val="1FAD85"/>
              </a:solidFill>
              <a:ln w="25400"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ym typeface="+mn-lt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8982075" y="1643742"/>
            <a:ext cx="2000250" cy="3365500"/>
            <a:chOff x="8982075" y="2006600"/>
            <a:chExt cx="2000250" cy="3365500"/>
          </a:xfrm>
        </p:grpSpPr>
        <p:sp>
          <p:nvSpPr>
            <p:cNvPr id="5" name="矩形 4"/>
            <p:cNvSpPr/>
            <p:nvPr/>
          </p:nvSpPr>
          <p:spPr>
            <a:xfrm>
              <a:off x="8982075" y="2617635"/>
              <a:ext cx="2000250" cy="2754465"/>
            </a:xfrm>
            <a:prstGeom prst="rect">
              <a:avLst/>
            </a:prstGeom>
            <a:blipFill dpi="0" rotWithShape="1"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/>
              <a:tile tx="0" ty="0" sx="100000" sy="100000" flip="none" algn="tl"/>
            </a:blipFill>
            <a:ln w="25400">
              <a:solidFill>
                <a:srgbClr val="1FAD85"/>
              </a:solidFill>
            </a:ln>
            <a:effectLst>
              <a:innerShdw blurRad="444500">
                <a:srgbClr val="1FAD85">
                  <a:alpha val="38000"/>
                </a:srgb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9476859" y="2006600"/>
              <a:ext cx="1025200" cy="1222070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椭圆 17"/>
            <p:cNvSpPr/>
            <p:nvPr/>
          </p:nvSpPr>
          <p:spPr>
            <a:xfrm>
              <a:off x="9573434" y="2329466"/>
              <a:ext cx="832050" cy="576339"/>
            </a:xfrm>
            <a:custGeom>
              <a:avLst/>
              <a:gdLst>
                <a:gd name="connsiteX0" fmla="*/ 358308 w 609614"/>
                <a:gd name="connsiteY0" fmla="*/ 280146 h 422264"/>
                <a:gd name="connsiteX1" fmla="*/ 358308 w 609614"/>
                <a:gd name="connsiteY1" fmla="*/ 310770 h 422264"/>
                <a:gd name="connsiteX2" fmla="*/ 517691 w 609614"/>
                <a:gd name="connsiteY2" fmla="*/ 310770 h 422264"/>
                <a:gd name="connsiteX3" fmla="*/ 517691 w 609614"/>
                <a:gd name="connsiteY3" fmla="*/ 280146 h 422264"/>
                <a:gd name="connsiteX4" fmla="*/ 347770 w 609614"/>
                <a:gd name="connsiteY4" fmla="*/ 259117 h 422264"/>
                <a:gd name="connsiteX5" fmla="*/ 528229 w 609614"/>
                <a:gd name="connsiteY5" fmla="*/ 259117 h 422264"/>
                <a:gd name="connsiteX6" fmla="*/ 538767 w 609614"/>
                <a:gd name="connsiteY6" fmla="*/ 269632 h 422264"/>
                <a:gd name="connsiteX7" fmla="*/ 538767 w 609614"/>
                <a:gd name="connsiteY7" fmla="*/ 321284 h 422264"/>
                <a:gd name="connsiteX8" fmla="*/ 528229 w 609614"/>
                <a:gd name="connsiteY8" fmla="*/ 331799 h 422264"/>
                <a:gd name="connsiteX9" fmla="*/ 347770 w 609614"/>
                <a:gd name="connsiteY9" fmla="*/ 331799 h 422264"/>
                <a:gd name="connsiteX10" fmla="*/ 337232 w 609614"/>
                <a:gd name="connsiteY10" fmla="*/ 321284 h 422264"/>
                <a:gd name="connsiteX11" fmla="*/ 337232 w 609614"/>
                <a:gd name="connsiteY11" fmla="*/ 269632 h 422264"/>
                <a:gd name="connsiteX12" fmla="*/ 347770 w 609614"/>
                <a:gd name="connsiteY12" fmla="*/ 259117 h 422264"/>
                <a:gd name="connsiteX13" fmla="*/ 21071 w 609614"/>
                <a:gd name="connsiteY13" fmla="*/ 168538 h 422264"/>
                <a:gd name="connsiteX14" fmla="*/ 21071 w 609614"/>
                <a:gd name="connsiteY14" fmla="*/ 401230 h 422264"/>
                <a:gd name="connsiteX15" fmla="*/ 588543 w 609614"/>
                <a:gd name="connsiteY15" fmla="*/ 401230 h 422264"/>
                <a:gd name="connsiteX16" fmla="*/ 588543 w 609614"/>
                <a:gd name="connsiteY16" fmla="*/ 168538 h 422264"/>
                <a:gd name="connsiteX17" fmla="*/ 21071 w 609614"/>
                <a:gd name="connsiteY17" fmla="*/ 112534 h 422264"/>
                <a:gd name="connsiteX18" fmla="*/ 21071 w 609614"/>
                <a:gd name="connsiteY18" fmla="*/ 147503 h 422264"/>
                <a:gd name="connsiteX19" fmla="*/ 588543 w 609614"/>
                <a:gd name="connsiteY19" fmla="*/ 147503 h 422264"/>
                <a:gd name="connsiteX20" fmla="*/ 588543 w 609614"/>
                <a:gd name="connsiteY20" fmla="*/ 112534 h 422264"/>
                <a:gd name="connsiteX21" fmla="*/ 21071 w 609614"/>
                <a:gd name="connsiteY21" fmla="*/ 21034 h 422264"/>
                <a:gd name="connsiteX22" fmla="*/ 21071 w 609614"/>
                <a:gd name="connsiteY22" fmla="*/ 91499 h 422264"/>
                <a:gd name="connsiteX23" fmla="*/ 588543 w 609614"/>
                <a:gd name="connsiteY23" fmla="*/ 91499 h 422264"/>
                <a:gd name="connsiteX24" fmla="*/ 588543 w 609614"/>
                <a:gd name="connsiteY24" fmla="*/ 21034 h 422264"/>
                <a:gd name="connsiteX25" fmla="*/ 10536 w 609614"/>
                <a:gd name="connsiteY25" fmla="*/ 0 h 422264"/>
                <a:gd name="connsiteX26" fmla="*/ 599078 w 609614"/>
                <a:gd name="connsiteY26" fmla="*/ 0 h 422264"/>
                <a:gd name="connsiteX27" fmla="*/ 609614 w 609614"/>
                <a:gd name="connsiteY27" fmla="*/ 10517 h 422264"/>
                <a:gd name="connsiteX28" fmla="*/ 609614 w 609614"/>
                <a:gd name="connsiteY28" fmla="*/ 102016 h 422264"/>
                <a:gd name="connsiteX29" fmla="*/ 609614 w 609614"/>
                <a:gd name="connsiteY29" fmla="*/ 158020 h 422264"/>
                <a:gd name="connsiteX30" fmla="*/ 609614 w 609614"/>
                <a:gd name="connsiteY30" fmla="*/ 411747 h 422264"/>
                <a:gd name="connsiteX31" fmla="*/ 599078 w 609614"/>
                <a:gd name="connsiteY31" fmla="*/ 422264 h 422264"/>
                <a:gd name="connsiteX32" fmla="*/ 10536 w 609614"/>
                <a:gd name="connsiteY32" fmla="*/ 422264 h 422264"/>
                <a:gd name="connsiteX33" fmla="*/ 0 w 609614"/>
                <a:gd name="connsiteY33" fmla="*/ 411747 h 422264"/>
                <a:gd name="connsiteX34" fmla="*/ 0 w 609614"/>
                <a:gd name="connsiteY34" fmla="*/ 158020 h 422264"/>
                <a:gd name="connsiteX35" fmla="*/ 0 w 609614"/>
                <a:gd name="connsiteY35" fmla="*/ 102016 h 422264"/>
                <a:gd name="connsiteX36" fmla="*/ 0 w 609614"/>
                <a:gd name="connsiteY36" fmla="*/ 10517 h 422264"/>
                <a:gd name="connsiteX37" fmla="*/ 10536 w 609614"/>
                <a:gd name="connsiteY37" fmla="*/ 0 h 42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09614" h="422264">
                  <a:moveTo>
                    <a:pt x="358308" y="280146"/>
                  </a:moveTo>
                  <a:lnTo>
                    <a:pt x="358308" y="310770"/>
                  </a:lnTo>
                  <a:lnTo>
                    <a:pt x="517691" y="310770"/>
                  </a:lnTo>
                  <a:lnTo>
                    <a:pt x="517691" y="280146"/>
                  </a:lnTo>
                  <a:close/>
                  <a:moveTo>
                    <a:pt x="347770" y="259117"/>
                  </a:moveTo>
                  <a:lnTo>
                    <a:pt x="528229" y="259117"/>
                  </a:lnTo>
                  <a:cubicBezTo>
                    <a:pt x="534157" y="259117"/>
                    <a:pt x="538767" y="263849"/>
                    <a:pt x="538767" y="269632"/>
                  </a:cubicBezTo>
                  <a:lnTo>
                    <a:pt x="538767" y="321284"/>
                  </a:lnTo>
                  <a:cubicBezTo>
                    <a:pt x="538767" y="327067"/>
                    <a:pt x="534157" y="331799"/>
                    <a:pt x="528229" y="331799"/>
                  </a:cubicBezTo>
                  <a:lnTo>
                    <a:pt x="347770" y="331799"/>
                  </a:lnTo>
                  <a:cubicBezTo>
                    <a:pt x="341974" y="331799"/>
                    <a:pt x="337232" y="327067"/>
                    <a:pt x="337232" y="321284"/>
                  </a:cubicBezTo>
                  <a:lnTo>
                    <a:pt x="337232" y="269632"/>
                  </a:lnTo>
                  <a:cubicBezTo>
                    <a:pt x="337232" y="263849"/>
                    <a:pt x="341974" y="259117"/>
                    <a:pt x="347770" y="259117"/>
                  </a:cubicBezTo>
                  <a:close/>
                  <a:moveTo>
                    <a:pt x="21071" y="168538"/>
                  </a:moveTo>
                  <a:lnTo>
                    <a:pt x="21071" y="401230"/>
                  </a:lnTo>
                  <a:lnTo>
                    <a:pt x="588543" y="401230"/>
                  </a:lnTo>
                  <a:lnTo>
                    <a:pt x="588543" y="168538"/>
                  </a:lnTo>
                  <a:close/>
                  <a:moveTo>
                    <a:pt x="21071" y="112534"/>
                  </a:moveTo>
                  <a:lnTo>
                    <a:pt x="21071" y="147503"/>
                  </a:lnTo>
                  <a:lnTo>
                    <a:pt x="588543" y="147503"/>
                  </a:lnTo>
                  <a:lnTo>
                    <a:pt x="588543" y="112534"/>
                  </a:lnTo>
                  <a:close/>
                  <a:moveTo>
                    <a:pt x="21071" y="21034"/>
                  </a:moveTo>
                  <a:lnTo>
                    <a:pt x="21071" y="91499"/>
                  </a:lnTo>
                  <a:lnTo>
                    <a:pt x="588543" y="91499"/>
                  </a:lnTo>
                  <a:lnTo>
                    <a:pt x="588543" y="21034"/>
                  </a:lnTo>
                  <a:close/>
                  <a:moveTo>
                    <a:pt x="10536" y="0"/>
                  </a:moveTo>
                  <a:lnTo>
                    <a:pt x="599078" y="0"/>
                  </a:lnTo>
                  <a:cubicBezTo>
                    <a:pt x="604873" y="0"/>
                    <a:pt x="609614" y="4733"/>
                    <a:pt x="609614" y="10517"/>
                  </a:cubicBezTo>
                  <a:lnTo>
                    <a:pt x="609614" y="102016"/>
                  </a:lnTo>
                  <a:lnTo>
                    <a:pt x="609614" y="158020"/>
                  </a:lnTo>
                  <a:lnTo>
                    <a:pt x="609614" y="411747"/>
                  </a:lnTo>
                  <a:cubicBezTo>
                    <a:pt x="609614" y="417663"/>
                    <a:pt x="604873" y="422264"/>
                    <a:pt x="599078" y="422264"/>
                  </a:cubicBezTo>
                  <a:lnTo>
                    <a:pt x="10536" y="422264"/>
                  </a:lnTo>
                  <a:cubicBezTo>
                    <a:pt x="4741" y="422264"/>
                    <a:pt x="0" y="417663"/>
                    <a:pt x="0" y="411747"/>
                  </a:cubicBezTo>
                  <a:lnTo>
                    <a:pt x="0" y="158020"/>
                  </a:lnTo>
                  <a:lnTo>
                    <a:pt x="0" y="102016"/>
                  </a:lnTo>
                  <a:lnTo>
                    <a:pt x="0" y="10517"/>
                  </a:lnTo>
                  <a:cubicBezTo>
                    <a:pt x="0" y="4733"/>
                    <a:pt x="4741" y="0"/>
                    <a:pt x="10536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E362930-F04B-C45C-397F-38E3460C0338}"/>
              </a:ext>
            </a:extLst>
          </p:cNvPr>
          <p:cNvGrpSpPr/>
          <p:nvPr/>
        </p:nvGrpSpPr>
        <p:grpSpPr>
          <a:xfrm>
            <a:off x="1449747" y="3114485"/>
            <a:ext cx="1520100" cy="1513936"/>
            <a:chOff x="-367889" y="1862260"/>
            <a:chExt cx="1073055" cy="106870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83C275E-74D2-2E2D-BF09-239C07F63F60}"/>
                </a:ext>
              </a:extLst>
            </p:cNvPr>
            <p:cNvSpPr txBox="1"/>
            <p:nvPr/>
          </p:nvSpPr>
          <p:spPr>
            <a:xfrm>
              <a:off x="-367889" y="2229206"/>
              <a:ext cx="1073055" cy="7017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63A8DAD-55FF-624B-AE36-BC52CE4E14FA}"/>
                </a:ext>
              </a:extLst>
            </p:cNvPr>
            <p:cNvSpPr txBox="1"/>
            <p:nvPr/>
          </p:nvSpPr>
          <p:spPr>
            <a:xfrm>
              <a:off x="-236458" y="1862260"/>
              <a:ext cx="863884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E50370E-3969-5917-B6D6-167BF7948BAE}"/>
              </a:ext>
            </a:extLst>
          </p:cNvPr>
          <p:cNvGrpSpPr/>
          <p:nvPr/>
        </p:nvGrpSpPr>
        <p:grpSpPr>
          <a:xfrm>
            <a:off x="4040550" y="3114485"/>
            <a:ext cx="1520100" cy="1513936"/>
            <a:chOff x="-367889" y="1862260"/>
            <a:chExt cx="1073055" cy="106870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B4FE629-88A8-DC69-F78D-D4C70C44FC42}"/>
                </a:ext>
              </a:extLst>
            </p:cNvPr>
            <p:cNvSpPr txBox="1"/>
            <p:nvPr/>
          </p:nvSpPr>
          <p:spPr>
            <a:xfrm>
              <a:off x="-367889" y="2229206"/>
              <a:ext cx="1073055" cy="7017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84032CD-54E9-B6CF-C743-21E1F185068C}"/>
                </a:ext>
              </a:extLst>
            </p:cNvPr>
            <p:cNvSpPr txBox="1"/>
            <p:nvPr/>
          </p:nvSpPr>
          <p:spPr>
            <a:xfrm>
              <a:off x="-236458" y="1862260"/>
              <a:ext cx="863884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87766E2-F06B-FF8B-9944-CCFAED19252B}"/>
              </a:ext>
            </a:extLst>
          </p:cNvPr>
          <p:cNvGrpSpPr/>
          <p:nvPr/>
        </p:nvGrpSpPr>
        <p:grpSpPr>
          <a:xfrm>
            <a:off x="6631353" y="3114485"/>
            <a:ext cx="1520100" cy="1513936"/>
            <a:chOff x="-367889" y="1862260"/>
            <a:chExt cx="1073055" cy="106870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6EDB87F-7B52-7575-9BE5-780C6131CAED}"/>
                </a:ext>
              </a:extLst>
            </p:cNvPr>
            <p:cNvSpPr txBox="1"/>
            <p:nvPr/>
          </p:nvSpPr>
          <p:spPr>
            <a:xfrm>
              <a:off x="-367889" y="2229206"/>
              <a:ext cx="1073055" cy="7017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22A9857-F04C-26F7-00D1-B10F4A5F96CC}"/>
                </a:ext>
              </a:extLst>
            </p:cNvPr>
            <p:cNvSpPr txBox="1"/>
            <p:nvPr/>
          </p:nvSpPr>
          <p:spPr>
            <a:xfrm>
              <a:off x="-236458" y="1862260"/>
              <a:ext cx="863884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3656623-5DF4-D709-4CD1-73B591A46626}"/>
              </a:ext>
            </a:extLst>
          </p:cNvPr>
          <p:cNvGrpSpPr/>
          <p:nvPr/>
        </p:nvGrpSpPr>
        <p:grpSpPr>
          <a:xfrm>
            <a:off x="9222156" y="3114485"/>
            <a:ext cx="1520100" cy="1513936"/>
            <a:chOff x="-367889" y="1862260"/>
            <a:chExt cx="1073055" cy="106870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34D11D7-B2A5-D8BA-1818-607F6846479E}"/>
                </a:ext>
              </a:extLst>
            </p:cNvPr>
            <p:cNvSpPr txBox="1"/>
            <p:nvPr/>
          </p:nvSpPr>
          <p:spPr>
            <a:xfrm>
              <a:off x="-367889" y="2229206"/>
              <a:ext cx="1073055" cy="7017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1D63DFB-D814-9283-849E-021D39CE6B6C}"/>
                </a:ext>
              </a:extLst>
            </p:cNvPr>
            <p:cNvSpPr txBox="1"/>
            <p:nvPr/>
          </p:nvSpPr>
          <p:spPr>
            <a:xfrm>
              <a:off x="-236458" y="1862260"/>
              <a:ext cx="863884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132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F93FA-1879-C0F3-7A8F-2CD1492F5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7" name="任意多边形: 形状 4576">
            <a:extLst>
              <a:ext uri="{FF2B5EF4-FFF2-40B4-BE49-F238E27FC236}">
                <a16:creationId xmlns:a16="http://schemas.microsoft.com/office/drawing/2014/main" id="{337BC970-B723-01A9-B41F-20EA0B296B95}"/>
              </a:ext>
            </a:extLst>
          </p:cNvPr>
          <p:cNvSpPr/>
          <p:nvPr/>
        </p:nvSpPr>
        <p:spPr bwMode="auto">
          <a:xfrm>
            <a:off x="5009052" y="1287986"/>
            <a:ext cx="5973522" cy="4335683"/>
          </a:xfrm>
          <a:custGeom>
            <a:avLst/>
            <a:gdLst>
              <a:gd name="connsiteX0" fmla="*/ 3233828 w 5973522"/>
              <a:gd name="connsiteY0" fmla="*/ 0 h 4335683"/>
              <a:gd name="connsiteX1" fmla="*/ 4956292 w 5973522"/>
              <a:gd name="connsiteY1" fmla="*/ 1141726 h 4335683"/>
              <a:gd name="connsiteX2" fmla="*/ 4983406 w 5973522"/>
              <a:gd name="connsiteY2" fmla="*/ 1215807 h 4335683"/>
              <a:gd name="connsiteX3" fmla="*/ 5003540 w 5973522"/>
              <a:gd name="connsiteY3" fmla="*/ 1204879 h 4335683"/>
              <a:gd name="connsiteX4" fmla="*/ 5275314 w 5973522"/>
              <a:gd name="connsiteY4" fmla="*/ 1150010 h 4335683"/>
              <a:gd name="connsiteX5" fmla="*/ 5973522 w 5973522"/>
              <a:gd name="connsiteY5" fmla="*/ 1848218 h 4335683"/>
              <a:gd name="connsiteX6" fmla="*/ 5275314 w 5973522"/>
              <a:gd name="connsiteY6" fmla="*/ 2546426 h 4335683"/>
              <a:gd name="connsiteX7" fmla="*/ 5003540 w 5973522"/>
              <a:gd name="connsiteY7" fmla="*/ 2491558 h 4335683"/>
              <a:gd name="connsiteX8" fmla="*/ 4996322 w 5973522"/>
              <a:gd name="connsiteY8" fmla="*/ 2487640 h 4335683"/>
              <a:gd name="connsiteX9" fmla="*/ 4956292 w 5973522"/>
              <a:gd name="connsiteY9" fmla="*/ 2597010 h 4335683"/>
              <a:gd name="connsiteX10" fmla="*/ 4164319 w 5973522"/>
              <a:gd name="connsiteY10" fmla="*/ 3491066 h 4335683"/>
              <a:gd name="connsiteX11" fmla="*/ 4090372 w 5973522"/>
              <a:gd name="connsiteY11" fmla="*/ 3530078 h 4335683"/>
              <a:gd name="connsiteX12" fmla="*/ 4102792 w 5973522"/>
              <a:gd name="connsiteY12" fmla="*/ 3653278 h 4335683"/>
              <a:gd name="connsiteX13" fmla="*/ 3420387 w 5973522"/>
              <a:gd name="connsiteY13" fmla="*/ 4335683 h 4335683"/>
              <a:gd name="connsiteX14" fmla="*/ 2904388 w 5973522"/>
              <a:gd name="connsiteY14" fmla="*/ 4099862 h 4335683"/>
              <a:gd name="connsiteX15" fmla="*/ 2862848 w 5973522"/>
              <a:gd name="connsiteY15" fmla="*/ 4042888 h 4335683"/>
              <a:gd name="connsiteX16" fmla="*/ 2755391 w 5973522"/>
              <a:gd name="connsiteY16" fmla="*/ 4108170 h 4335683"/>
              <a:gd name="connsiteX17" fmla="*/ 2110639 w 5973522"/>
              <a:gd name="connsiteY17" fmla="*/ 4271427 h 4335683"/>
              <a:gd name="connsiteX18" fmla="*/ 757992 w 5973522"/>
              <a:gd name="connsiteY18" fmla="*/ 2918780 h 4335683"/>
              <a:gd name="connsiteX19" fmla="*/ 800577 w 5973522"/>
              <a:gd name="connsiteY19" fmla="*/ 2580733 h 4335683"/>
              <a:gd name="connsiteX20" fmla="*/ 808475 w 5973522"/>
              <a:gd name="connsiteY20" fmla="*/ 2556387 h 4335683"/>
              <a:gd name="connsiteX21" fmla="*/ 805655 w 5973522"/>
              <a:gd name="connsiteY21" fmla="*/ 2555028 h 4335683"/>
              <a:gd name="connsiteX22" fmla="*/ 797879 w 5973522"/>
              <a:gd name="connsiteY22" fmla="*/ 2550110 h 4335683"/>
              <a:gd name="connsiteX23" fmla="*/ 780489 w 5973522"/>
              <a:gd name="connsiteY23" fmla="*/ 2571187 h 4335683"/>
              <a:gd name="connsiteX24" fmla="*/ 457200 w 5973522"/>
              <a:gd name="connsiteY24" fmla="*/ 2705097 h 4335683"/>
              <a:gd name="connsiteX25" fmla="*/ 0 w 5973522"/>
              <a:gd name="connsiteY25" fmla="*/ 2247897 h 4335683"/>
              <a:gd name="connsiteX26" fmla="*/ 279237 w 5973522"/>
              <a:gd name="connsiteY26" fmla="*/ 1826626 h 4335683"/>
              <a:gd name="connsiteX27" fmla="*/ 330880 w 5973522"/>
              <a:gd name="connsiteY27" fmla="*/ 1810595 h 4335683"/>
              <a:gd name="connsiteX28" fmla="*/ 326697 w 5973522"/>
              <a:gd name="connsiteY28" fmla="*/ 1750294 h 4335683"/>
              <a:gd name="connsiteX29" fmla="*/ 1241890 w 5973522"/>
              <a:gd name="connsiteY29" fmla="*/ 835101 h 4335683"/>
              <a:gd name="connsiteX30" fmla="*/ 1598124 w 5973522"/>
              <a:gd name="connsiteY30" fmla="*/ 907021 h 4335683"/>
              <a:gd name="connsiteX31" fmla="*/ 1625099 w 5973522"/>
              <a:gd name="connsiteY31" fmla="*/ 920016 h 4335683"/>
              <a:gd name="connsiteX32" fmla="*/ 1652912 w 5973522"/>
              <a:gd name="connsiteY32" fmla="*/ 871299 h 4335683"/>
              <a:gd name="connsiteX33" fmla="*/ 3233828 w 5973522"/>
              <a:gd name="connsiteY33" fmla="*/ 0 h 4335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973522" h="4335683">
                <a:moveTo>
                  <a:pt x="3233828" y="0"/>
                </a:moveTo>
                <a:cubicBezTo>
                  <a:pt x="4008145" y="0"/>
                  <a:pt x="4672506" y="470782"/>
                  <a:pt x="4956292" y="1141726"/>
                </a:cubicBezTo>
                <a:lnTo>
                  <a:pt x="4983406" y="1215807"/>
                </a:lnTo>
                <a:lnTo>
                  <a:pt x="5003540" y="1204879"/>
                </a:lnTo>
                <a:cubicBezTo>
                  <a:pt x="5087072" y="1169548"/>
                  <a:pt x="5178911" y="1150010"/>
                  <a:pt x="5275314" y="1150010"/>
                </a:cubicBezTo>
                <a:cubicBezTo>
                  <a:pt x="5660924" y="1150010"/>
                  <a:pt x="5973522" y="1462608"/>
                  <a:pt x="5973522" y="1848218"/>
                </a:cubicBezTo>
                <a:cubicBezTo>
                  <a:pt x="5973522" y="2233828"/>
                  <a:pt x="5660924" y="2546426"/>
                  <a:pt x="5275314" y="2546426"/>
                </a:cubicBezTo>
                <a:cubicBezTo>
                  <a:pt x="5178911" y="2546426"/>
                  <a:pt x="5087072" y="2526889"/>
                  <a:pt x="5003540" y="2491558"/>
                </a:cubicBezTo>
                <a:lnTo>
                  <a:pt x="4996322" y="2487640"/>
                </a:lnTo>
                <a:lnTo>
                  <a:pt x="4956292" y="2597010"/>
                </a:lnTo>
                <a:cubicBezTo>
                  <a:pt x="4796662" y="2974417"/>
                  <a:pt x="4516616" y="3288490"/>
                  <a:pt x="4164319" y="3491066"/>
                </a:cubicBezTo>
                <a:lnTo>
                  <a:pt x="4090372" y="3530078"/>
                </a:lnTo>
                <a:lnTo>
                  <a:pt x="4102792" y="3653278"/>
                </a:lnTo>
                <a:cubicBezTo>
                  <a:pt x="4102792" y="4030160"/>
                  <a:pt x="3797269" y="4335683"/>
                  <a:pt x="3420387" y="4335683"/>
                </a:cubicBezTo>
                <a:cubicBezTo>
                  <a:pt x="3214280" y="4335683"/>
                  <a:pt x="3029514" y="4244310"/>
                  <a:pt x="2904388" y="4099862"/>
                </a:cubicBezTo>
                <a:lnTo>
                  <a:pt x="2862848" y="4042888"/>
                </a:lnTo>
                <a:lnTo>
                  <a:pt x="2755391" y="4108170"/>
                </a:lnTo>
                <a:cubicBezTo>
                  <a:pt x="2563730" y="4212287"/>
                  <a:pt x="2344091" y="4271427"/>
                  <a:pt x="2110639" y="4271427"/>
                </a:cubicBezTo>
                <a:cubicBezTo>
                  <a:pt x="1363593" y="4271427"/>
                  <a:pt x="757992" y="3665826"/>
                  <a:pt x="757992" y="2918780"/>
                </a:cubicBezTo>
                <a:cubicBezTo>
                  <a:pt x="757992" y="2802054"/>
                  <a:pt x="772777" y="2688781"/>
                  <a:pt x="800577" y="2580733"/>
                </a:cubicBezTo>
                <a:lnTo>
                  <a:pt x="808475" y="2556387"/>
                </a:lnTo>
                <a:lnTo>
                  <a:pt x="805655" y="2555028"/>
                </a:lnTo>
                <a:lnTo>
                  <a:pt x="797879" y="2550110"/>
                </a:lnTo>
                <a:lnTo>
                  <a:pt x="780489" y="2571187"/>
                </a:lnTo>
                <a:cubicBezTo>
                  <a:pt x="697752" y="2653923"/>
                  <a:pt x="583452" y="2705097"/>
                  <a:pt x="457200" y="2705097"/>
                </a:cubicBezTo>
                <a:cubicBezTo>
                  <a:pt x="204695" y="2705097"/>
                  <a:pt x="0" y="2500402"/>
                  <a:pt x="0" y="2247897"/>
                </a:cubicBezTo>
                <a:cubicBezTo>
                  <a:pt x="0" y="2058518"/>
                  <a:pt x="115141" y="1896033"/>
                  <a:pt x="279237" y="1826626"/>
                </a:cubicBezTo>
                <a:lnTo>
                  <a:pt x="330880" y="1810595"/>
                </a:lnTo>
                <a:lnTo>
                  <a:pt x="326697" y="1750294"/>
                </a:lnTo>
                <a:cubicBezTo>
                  <a:pt x="326697" y="1244847"/>
                  <a:pt x="736443" y="835101"/>
                  <a:pt x="1241890" y="835101"/>
                </a:cubicBezTo>
                <a:cubicBezTo>
                  <a:pt x="1368252" y="835101"/>
                  <a:pt x="1488632" y="860710"/>
                  <a:pt x="1598124" y="907021"/>
                </a:cubicBezTo>
                <a:lnTo>
                  <a:pt x="1625099" y="920016"/>
                </a:lnTo>
                <a:lnTo>
                  <a:pt x="1652912" y="871299"/>
                </a:lnTo>
                <a:cubicBezTo>
                  <a:pt x="1984176" y="347684"/>
                  <a:pt x="2568399" y="0"/>
                  <a:pt x="3233828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tile tx="0" ty="0" sx="100000" sy="100000" flip="none" algn="tl"/>
          </a:blipFill>
          <a:ln w="12700">
            <a:solidFill>
              <a:srgbClr val="1FAD85"/>
            </a:solidFill>
          </a:ln>
          <a:effectLst>
            <a:innerShdw blurRad="444500">
              <a:srgbClr val="1FAD85">
                <a:alpha val="38000"/>
              </a:s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4568" name="组合 4567" descr="D:\51PPT模板网\51pptmoban.com\图片.jpg">
            <a:extLst>
              <a:ext uri="{FF2B5EF4-FFF2-40B4-BE49-F238E27FC236}">
                <a16:creationId xmlns:a16="http://schemas.microsoft.com/office/drawing/2014/main" id="{6DE690CC-2172-1890-F430-840CE4F41FB7}"/>
              </a:ext>
            </a:extLst>
          </p:cNvPr>
          <p:cNvGrpSpPr/>
          <p:nvPr/>
        </p:nvGrpSpPr>
        <p:grpSpPr>
          <a:xfrm>
            <a:off x="999749" y="1563341"/>
            <a:ext cx="5096251" cy="5047150"/>
            <a:chOff x="999749" y="1563341"/>
            <a:chExt cx="5096251" cy="5047150"/>
          </a:xfrm>
        </p:grpSpPr>
        <p:sp>
          <p:nvSpPr>
            <p:cNvPr id="4348" name="任意多边形: 形状 4347">
              <a:extLst>
                <a:ext uri="{FF2B5EF4-FFF2-40B4-BE49-F238E27FC236}">
                  <a16:creationId xmlns:a16="http://schemas.microsoft.com/office/drawing/2014/main" id="{4F42BEF4-02ED-01F6-C7A8-8C10CD03BCDA}"/>
                </a:ext>
              </a:extLst>
            </p:cNvPr>
            <p:cNvSpPr/>
            <p:nvPr/>
          </p:nvSpPr>
          <p:spPr>
            <a:xfrm>
              <a:off x="2096857" y="3846335"/>
              <a:ext cx="373030" cy="1410732"/>
            </a:xfrm>
            <a:custGeom>
              <a:avLst/>
              <a:gdLst>
                <a:gd name="connsiteX0" fmla="*/ 0 w 240197"/>
                <a:gd name="connsiteY0" fmla="*/ 88677 h 908382"/>
                <a:gd name="connsiteX1" fmla="*/ 47800 w 240197"/>
                <a:gd name="connsiteY1" fmla="*/ 425404 h 908382"/>
                <a:gd name="connsiteX2" fmla="*/ 40737 w 240197"/>
                <a:gd name="connsiteY2" fmla="*/ 908276 h 908382"/>
                <a:gd name="connsiteX3" fmla="*/ 217124 w 240197"/>
                <a:gd name="connsiteY3" fmla="*/ 174744 h 908382"/>
                <a:gd name="connsiteX4" fmla="*/ 0 w 240197"/>
                <a:gd name="connsiteY4" fmla="*/ 88677 h 90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197" h="908382">
                  <a:moveTo>
                    <a:pt x="0" y="88677"/>
                  </a:moveTo>
                  <a:cubicBezTo>
                    <a:pt x="0" y="88677"/>
                    <a:pt x="62202" y="280461"/>
                    <a:pt x="47800" y="425404"/>
                  </a:cubicBezTo>
                  <a:cubicBezTo>
                    <a:pt x="33398" y="570348"/>
                    <a:pt x="-13305" y="900595"/>
                    <a:pt x="40737" y="908276"/>
                  </a:cubicBezTo>
                  <a:cubicBezTo>
                    <a:pt x="94778" y="915923"/>
                    <a:pt x="310290" y="509141"/>
                    <a:pt x="217124" y="174744"/>
                  </a:cubicBezTo>
                  <a:cubicBezTo>
                    <a:pt x="123924" y="-159617"/>
                    <a:pt x="0" y="88677"/>
                    <a:pt x="0" y="88677"/>
                  </a:cubicBezTo>
                  <a:close/>
                </a:path>
              </a:pathLst>
            </a:custGeom>
            <a:gradFill>
              <a:gsLst>
                <a:gs pos="0">
                  <a:srgbClr val="EFE2AC"/>
                </a:gs>
                <a:gs pos="50000">
                  <a:srgbClr val="DDC08E"/>
                </a:gs>
                <a:gs pos="100000">
                  <a:srgbClr val="CC9E71"/>
                </a:gs>
              </a:gsLst>
              <a:lin ang="0" scaled="1"/>
            </a:gra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9" name="任意多边形: 形状 4348">
              <a:extLst>
                <a:ext uri="{FF2B5EF4-FFF2-40B4-BE49-F238E27FC236}">
                  <a16:creationId xmlns:a16="http://schemas.microsoft.com/office/drawing/2014/main" id="{61312A93-4EC1-8B3C-AFC2-D92BB873730A}"/>
                </a:ext>
              </a:extLst>
            </p:cNvPr>
            <p:cNvSpPr/>
            <p:nvPr/>
          </p:nvSpPr>
          <p:spPr>
            <a:xfrm>
              <a:off x="2096857" y="3846335"/>
              <a:ext cx="373030" cy="1410732"/>
            </a:xfrm>
            <a:custGeom>
              <a:avLst/>
              <a:gdLst>
                <a:gd name="connsiteX0" fmla="*/ 0 w 240197"/>
                <a:gd name="connsiteY0" fmla="*/ 88677 h 908382"/>
                <a:gd name="connsiteX1" fmla="*/ 47800 w 240197"/>
                <a:gd name="connsiteY1" fmla="*/ 425404 h 908382"/>
                <a:gd name="connsiteX2" fmla="*/ 40737 w 240197"/>
                <a:gd name="connsiteY2" fmla="*/ 908276 h 908382"/>
                <a:gd name="connsiteX3" fmla="*/ 217124 w 240197"/>
                <a:gd name="connsiteY3" fmla="*/ 174744 h 908382"/>
                <a:gd name="connsiteX4" fmla="*/ 0 w 240197"/>
                <a:gd name="connsiteY4" fmla="*/ 88677 h 90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197" h="908382">
                  <a:moveTo>
                    <a:pt x="0" y="88677"/>
                  </a:moveTo>
                  <a:cubicBezTo>
                    <a:pt x="0" y="88677"/>
                    <a:pt x="62202" y="280461"/>
                    <a:pt x="47800" y="425404"/>
                  </a:cubicBezTo>
                  <a:cubicBezTo>
                    <a:pt x="33398" y="570348"/>
                    <a:pt x="-13305" y="900595"/>
                    <a:pt x="40737" y="908276"/>
                  </a:cubicBezTo>
                  <a:cubicBezTo>
                    <a:pt x="94778" y="915923"/>
                    <a:pt x="310290" y="509141"/>
                    <a:pt x="217124" y="174744"/>
                  </a:cubicBezTo>
                  <a:cubicBezTo>
                    <a:pt x="123924" y="-159617"/>
                    <a:pt x="0" y="88677"/>
                    <a:pt x="0" y="88677"/>
                  </a:cubicBezTo>
                  <a:close/>
                </a:path>
              </a:pathLst>
            </a:custGeom>
            <a:solidFill>
              <a:srgbClr val="8E633F">
                <a:alpha val="46000"/>
              </a:srgbClr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350" name="图形 2">
              <a:extLst>
                <a:ext uri="{FF2B5EF4-FFF2-40B4-BE49-F238E27FC236}">
                  <a16:creationId xmlns:a16="http://schemas.microsoft.com/office/drawing/2014/main" id="{0300D513-F150-D5AE-47F2-0AD6D386F4DE}"/>
                </a:ext>
              </a:extLst>
            </p:cNvPr>
            <p:cNvGrpSpPr/>
            <p:nvPr/>
          </p:nvGrpSpPr>
          <p:grpSpPr>
            <a:xfrm>
              <a:off x="2126588" y="1563341"/>
              <a:ext cx="1070371" cy="1828431"/>
              <a:chOff x="1913973" y="1701407"/>
              <a:chExt cx="689221" cy="1177342"/>
            </a:xfrm>
          </p:grpSpPr>
          <p:sp>
            <p:nvSpPr>
              <p:cNvPr id="4351" name="任意多边形: 形状 4350">
                <a:extLst>
                  <a:ext uri="{FF2B5EF4-FFF2-40B4-BE49-F238E27FC236}">
                    <a16:creationId xmlns:a16="http://schemas.microsoft.com/office/drawing/2014/main" id="{15060CA4-50F6-5D01-8727-B74516D021D7}"/>
                  </a:ext>
                </a:extLst>
              </p:cNvPr>
              <p:cNvSpPr/>
              <p:nvPr/>
            </p:nvSpPr>
            <p:spPr>
              <a:xfrm>
                <a:off x="2387439" y="1715667"/>
                <a:ext cx="192479" cy="312313"/>
              </a:xfrm>
              <a:custGeom>
                <a:avLst/>
                <a:gdLst>
                  <a:gd name="connsiteX0" fmla="*/ 0 w 192479"/>
                  <a:gd name="connsiteY0" fmla="*/ 0 h 312313"/>
                  <a:gd name="connsiteX1" fmla="*/ 170696 w 192479"/>
                  <a:gd name="connsiteY1" fmla="*/ 124884 h 312313"/>
                  <a:gd name="connsiteX2" fmla="*/ 186572 w 192479"/>
                  <a:gd name="connsiteY2" fmla="*/ 312313 h 312313"/>
                  <a:gd name="connsiteX3" fmla="*/ 0 w 192479"/>
                  <a:gd name="connsiteY3" fmla="*/ 0 h 312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479" h="312313">
                    <a:moveTo>
                      <a:pt x="0" y="0"/>
                    </a:moveTo>
                    <a:cubicBezTo>
                      <a:pt x="0" y="0"/>
                      <a:pt x="133937" y="29147"/>
                      <a:pt x="170696" y="124884"/>
                    </a:cubicBezTo>
                    <a:cubicBezTo>
                      <a:pt x="207455" y="220622"/>
                      <a:pt x="186572" y="312313"/>
                      <a:pt x="186572" y="31231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52E5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2" name="任意多边形: 形状 4351">
                <a:extLst>
                  <a:ext uri="{FF2B5EF4-FFF2-40B4-BE49-F238E27FC236}">
                    <a16:creationId xmlns:a16="http://schemas.microsoft.com/office/drawing/2014/main" id="{E6DA2288-FDF7-01C6-EEF6-39530D7BA588}"/>
                  </a:ext>
                </a:extLst>
              </p:cNvPr>
              <p:cNvSpPr/>
              <p:nvPr/>
            </p:nvSpPr>
            <p:spPr>
              <a:xfrm>
                <a:off x="2134453" y="2210038"/>
                <a:ext cx="352392" cy="668711"/>
              </a:xfrm>
              <a:custGeom>
                <a:avLst/>
                <a:gdLst>
                  <a:gd name="connsiteX0" fmla="*/ 4384 w 352392"/>
                  <a:gd name="connsiteY0" fmla="*/ 668712 h 668711"/>
                  <a:gd name="connsiteX1" fmla="*/ 303461 w 352392"/>
                  <a:gd name="connsiteY1" fmla="*/ 620534 h 668711"/>
                  <a:gd name="connsiteX2" fmla="*/ 352393 w 352392"/>
                  <a:gd name="connsiteY2" fmla="*/ 444901 h 668711"/>
                  <a:gd name="connsiteX3" fmla="*/ 293826 w 352392"/>
                  <a:gd name="connsiteY3" fmla="*/ 213649 h 668711"/>
                  <a:gd name="connsiteX4" fmla="*/ 210398 w 352392"/>
                  <a:gd name="connsiteY4" fmla="*/ 55126 h 668711"/>
                  <a:gd name="connsiteX5" fmla="*/ 5378 w 352392"/>
                  <a:gd name="connsiteY5" fmla="*/ 40176 h 668711"/>
                  <a:gd name="connsiteX6" fmla="*/ 26706 w 352392"/>
                  <a:gd name="connsiteY6" fmla="*/ 374812 h 668711"/>
                  <a:gd name="connsiteX7" fmla="*/ 4384 w 352392"/>
                  <a:gd name="connsiteY7" fmla="*/ 668712 h 668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2392" h="668711">
                    <a:moveTo>
                      <a:pt x="4384" y="668712"/>
                    </a:moveTo>
                    <a:lnTo>
                      <a:pt x="303461" y="620534"/>
                    </a:lnTo>
                    <a:lnTo>
                      <a:pt x="352393" y="444901"/>
                    </a:lnTo>
                    <a:cubicBezTo>
                      <a:pt x="352393" y="444901"/>
                      <a:pt x="269720" y="365211"/>
                      <a:pt x="293826" y="213649"/>
                    </a:cubicBezTo>
                    <a:cubicBezTo>
                      <a:pt x="303564" y="152681"/>
                      <a:pt x="263582" y="95108"/>
                      <a:pt x="210398" y="55126"/>
                    </a:cubicBezTo>
                    <a:cubicBezTo>
                      <a:pt x="131360" y="-4333"/>
                      <a:pt x="23140" y="-24941"/>
                      <a:pt x="5378" y="40176"/>
                    </a:cubicBezTo>
                    <a:cubicBezTo>
                      <a:pt x="5378" y="40176"/>
                      <a:pt x="68094" y="223559"/>
                      <a:pt x="26706" y="374812"/>
                    </a:cubicBezTo>
                    <a:cubicBezTo>
                      <a:pt x="-14681" y="526099"/>
                      <a:pt x="4384" y="668712"/>
                      <a:pt x="4384" y="668712"/>
                    </a:cubicBezTo>
                    <a:close/>
                  </a:path>
                </a:pathLst>
              </a:custGeom>
              <a:gradFill>
                <a:gsLst>
                  <a:gs pos="38680">
                    <a:srgbClr val="FFBD9F"/>
                  </a:gs>
                  <a:gs pos="100000">
                    <a:srgbClr val="EF72A6"/>
                  </a:gs>
                </a:gsLst>
                <a:lin ang="5491803" scaled="1"/>
              </a:gra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3" name="任意多边形: 形状 4352">
                <a:extLst>
                  <a:ext uri="{FF2B5EF4-FFF2-40B4-BE49-F238E27FC236}">
                    <a16:creationId xmlns:a16="http://schemas.microsoft.com/office/drawing/2014/main" id="{344A169F-00D7-9AFB-C650-083A29EDAFA5}"/>
                  </a:ext>
                </a:extLst>
              </p:cNvPr>
              <p:cNvSpPr/>
              <p:nvPr/>
            </p:nvSpPr>
            <p:spPr>
              <a:xfrm>
                <a:off x="2179162" y="2265130"/>
                <a:ext cx="307718" cy="411068"/>
              </a:xfrm>
              <a:custGeom>
                <a:avLst/>
                <a:gdLst>
                  <a:gd name="connsiteX0" fmla="*/ 0 w 307718"/>
                  <a:gd name="connsiteY0" fmla="*/ 47080 h 411068"/>
                  <a:gd name="connsiteX1" fmla="*/ 198128 w 307718"/>
                  <a:gd name="connsiteY1" fmla="*/ 403250 h 411068"/>
                  <a:gd name="connsiteX2" fmla="*/ 211535 w 307718"/>
                  <a:gd name="connsiteY2" fmla="*/ 411069 h 411068"/>
                  <a:gd name="connsiteX3" fmla="*/ 307719 w 307718"/>
                  <a:gd name="connsiteY3" fmla="*/ 389774 h 411068"/>
                  <a:gd name="connsiteX4" fmla="*/ 249151 w 307718"/>
                  <a:gd name="connsiteY4" fmla="*/ 158523 h 411068"/>
                  <a:gd name="connsiteX5" fmla="*/ 165724 w 307718"/>
                  <a:gd name="connsiteY5" fmla="*/ 0 h 411068"/>
                  <a:gd name="connsiteX6" fmla="*/ 0 w 307718"/>
                  <a:gd name="connsiteY6" fmla="*/ 47080 h 411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7718" h="411068">
                    <a:moveTo>
                      <a:pt x="0" y="47080"/>
                    </a:moveTo>
                    <a:cubicBezTo>
                      <a:pt x="0" y="47080"/>
                      <a:pt x="59528" y="310873"/>
                      <a:pt x="198128" y="403250"/>
                    </a:cubicBezTo>
                    <a:cubicBezTo>
                      <a:pt x="202380" y="406062"/>
                      <a:pt x="206872" y="408703"/>
                      <a:pt x="211535" y="411069"/>
                    </a:cubicBezTo>
                    <a:lnTo>
                      <a:pt x="307719" y="389774"/>
                    </a:lnTo>
                    <a:cubicBezTo>
                      <a:pt x="307719" y="389774"/>
                      <a:pt x="225045" y="310084"/>
                      <a:pt x="249151" y="158523"/>
                    </a:cubicBezTo>
                    <a:cubicBezTo>
                      <a:pt x="258890" y="97555"/>
                      <a:pt x="218907" y="39982"/>
                      <a:pt x="165724" y="0"/>
                    </a:cubicBezTo>
                    <a:cubicBezTo>
                      <a:pt x="66557" y="3806"/>
                      <a:pt x="0" y="47080"/>
                      <a:pt x="0" y="47080"/>
                    </a:cubicBezTo>
                    <a:close/>
                  </a:path>
                </a:pathLst>
              </a:custGeom>
              <a:solidFill>
                <a:srgbClr val="F078A5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4" name="任意多边形: 形状 4353">
                <a:extLst>
                  <a:ext uri="{FF2B5EF4-FFF2-40B4-BE49-F238E27FC236}">
                    <a16:creationId xmlns:a16="http://schemas.microsoft.com/office/drawing/2014/main" id="{B19A1965-1B00-5EEE-2436-2C719972465F}"/>
                  </a:ext>
                </a:extLst>
              </p:cNvPr>
              <p:cNvSpPr/>
              <p:nvPr/>
            </p:nvSpPr>
            <p:spPr>
              <a:xfrm>
                <a:off x="1913973" y="1701407"/>
                <a:ext cx="649580" cy="687407"/>
              </a:xfrm>
              <a:custGeom>
                <a:avLst/>
                <a:gdLst>
                  <a:gd name="connsiteX0" fmla="*/ 649580 w 649580"/>
                  <a:gd name="connsiteY0" fmla="*/ 268315 h 687407"/>
                  <a:gd name="connsiteX1" fmla="*/ 212142 w 649580"/>
                  <a:gd name="connsiteY1" fmla="*/ 687407 h 687407"/>
                  <a:gd name="connsiteX2" fmla="*/ 52591 w 649580"/>
                  <a:gd name="connsiteY2" fmla="*/ 566021 h 687407"/>
                  <a:gd name="connsiteX3" fmla="*/ 72102 w 649580"/>
                  <a:gd name="connsiteY3" fmla="*/ 123577 h 687407"/>
                  <a:gd name="connsiteX4" fmla="*/ 72171 w 649580"/>
                  <a:gd name="connsiteY4" fmla="*/ 123474 h 687407"/>
                  <a:gd name="connsiteX5" fmla="*/ 644231 w 649580"/>
                  <a:gd name="connsiteY5" fmla="*/ 247912 h 687407"/>
                  <a:gd name="connsiteX6" fmla="*/ 649580 w 649580"/>
                  <a:gd name="connsiteY6" fmla="*/ 268315 h 68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9580" h="687407">
                    <a:moveTo>
                      <a:pt x="649580" y="268315"/>
                    </a:moveTo>
                    <a:lnTo>
                      <a:pt x="212142" y="687407"/>
                    </a:lnTo>
                    <a:cubicBezTo>
                      <a:pt x="212142" y="687407"/>
                      <a:pt x="114245" y="661690"/>
                      <a:pt x="52591" y="566021"/>
                    </a:cubicBezTo>
                    <a:cubicBezTo>
                      <a:pt x="6265" y="494149"/>
                      <a:pt x="-46233" y="282648"/>
                      <a:pt x="72102" y="123577"/>
                    </a:cubicBezTo>
                    <a:cubicBezTo>
                      <a:pt x="72102" y="123577"/>
                      <a:pt x="72102" y="123577"/>
                      <a:pt x="72171" y="123474"/>
                    </a:cubicBezTo>
                    <a:cubicBezTo>
                      <a:pt x="79097" y="118228"/>
                      <a:pt x="528433" y="-220935"/>
                      <a:pt x="644231" y="247912"/>
                    </a:cubicBezTo>
                    <a:cubicBezTo>
                      <a:pt x="645945" y="254976"/>
                      <a:pt x="647728" y="261766"/>
                      <a:pt x="649580" y="268315"/>
                    </a:cubicBezTo>
                    <a:close/>
                  </a:path>
                </a:pathLst>
              </a:custGeom>
              <a:solidFill>
                <a:srgbClr val="152E5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5" name="任意多边形: 形状 4354">
                <a:extLst>
                  <a:ext uri="{FF2B5EF4-FFF2-40B4-BE49-F238E27FC236}">
                    <a16:creationId xmlns:a16="http://schemas.microsoft.com/office/drawing/2014/main" id="{63F9E342-C207-4973-C9DC-4ED57331D520}"/>
                  </a:ext>
                </a:extLst>
              </p:cNvPr>
              <p:cNvSpPr/>
              <p:nvPr/>
            </p:nvSpPr>
            <p:spPr>
              <a:xfrm>
                <a:off x="2006699" y="1947022"/>
                <a:ext cx="567717" cy="567551"/>
              </a:xfrm>
              <a:custGeom>
                <a:avLst/>
                <a:gdLst>
                  <a:gd name="connsiteX0" fmla="*/ 3893 w 567717"/>
                  <a:gd name="connsiteY0" fmla="*/ 272846 h 567551"/>
                  <a:gd name="connsiteX1" fmla="*/ 85332 w 567717"/>
                  <a:gd name="connsiteY1" fmla="*/ 346638 h 567551"/>
                  <a:gd name="connsiteX2" fmla="*/ 139133 w 567717"/>
                  <a:gd name="connsiteY2" fmla="*/ 490896 h 567551"/>
                  <a:gd name="connsiteX3" fmla="*/ 412698 w 567717"/>
                  <a:gd name="connsiteY3" fmla="*/ 567225 h 567551"/>
                  <a:gd name="connsiteX4" fmla="*/ 413212 w 567717"/>
                  <a:gd name="connsiteY4" fmla="*/ 567294 h 567551"/>
                  <a:gd name="connsiteX5" fmla="*/ 494926 w 567717"/>
                  <a:gd name="connsiteY5" fmla="*/ 479786 h 567551"/>
                  <a:gd name="connsiteX6" fmla="*/ 559459 w 567717"/>
                  <a:gd name="connsiteY6" fmla="*/ 323698 h 567551"/>
                  <a:gd name="connsiteX7" fmla="*/ 559528 w 567717"/>
                  <a:gd name="connsiteY7" fmla="*/ 323355 h 567551"/>
                  <a:gd name="connsiteX8" fmla="*/ 562717 w 567717"/>
                  <a:gd name="connsiteY8" fmla="*/ 285739 h 567551"/>
                  <a:gd name="connsiteX9" fmla="*/ 559082 w 567717"/>
                  <a:gd name="connsiteY9" fmla="*/ 135480 h 567551"/>
                  <a:gd name="connsiteX10" fmla="*/ 551435 w 567717"/>
                  <a:gd name="connsiteY10" fmla="*/ 2332 h 567551"/>
                  <a:gd name="connsiteX11" fmla="*/ 464922 w 567717"/>
                  <a:gd name="connsiteY11" fmla="*/ 0 h 567551"/>
                  <a:gd name="connsiteX12" fmla="*/ 325704 w 567717"/>
                  <a:gd name="connsiteY12" fmla="*/ 42965 h 567551"/>
                  <a:gd name="connsiteX13" fmla="*/ 122502 w 567717"/>
                  <a:gd name="connsiteY13" fmla="*/ 7921 h 567551"/>
                  <a:gd name="connsiteX14" fmla="*/ 137864 w 567717"/>
                  <a:gd name="connsiteY14" fmla="*/ 165895 h 567551"/>
                  <a:gd name="connsiteX15" fmla="*/ 126445 w 567717"/>
                  <a:gd name="connsiteY15" fmla="*/ 229606 h 567551"/>
                  <a:gd name="connsiteX16" fmla="*/ 25461 w 567717"/>
                  <a:gd name="connsiteY16" fmla="*/ 167815 h 567551"/>
                  <a:gd name="connsiteX17" fmla="*/ 3893 w 567717"/>
                  <a:gd name="connsiteY17" fmla="*/ 272846 h 567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67717" h="567551">
                    <a:moveTo>
                      <a:pt x="3893" y="272846"/>
                    </a:moveTo>
                    <a:cubicBezTo>
                      <a:pt x="3618" y="312005"/>
                      <a:pt x="85332" y="346638"/>
                      <a:pt x="85332" y="346638"/>
                    </a:cubicBezTo>
                    <a:cubicBezTo>
                      <a:pt x="85332" y="346638"/>
                      <a:pt x="122982" y="455988"/>
                      <a:pt x="139133" y="490896"/>
                    </a:cubicBezTo>
                    <a:cubicBezTo>
                      <a:pt x="151648" y="517848"/>
                      <a:pt x="320561" y="556458"/>
                      <a:pt x="412698" y="567225"/>
                    </a:cubicBezTo>
                    <a:cubicBezTo>
                      <a:pt x="412870" y="567294"/>
                      <a:pt x="413041" y="567294"/>
                      <a:pt x="413212" y="567294"/>
                    </a:cubicBezTo>
                    <a:cubicBezTo>
                      <a:pt x="477232" y="571683"/>
                      <a:pt x="465025" y="519082"/>
                      <a:pt x="494926" y="479786"/>
                    </a:cubicBezTo>
                    <a:cubicBezTo>
                      <a:pt x="525958" y="438878"/>
                      <a:pt x="557471" y="330384"/>
                      <a:pt x="559459" y="323698"/>
                    </a:cubicBezTo>
                    <a:cubicBezTo>
                      <a:pt x="559528" y="323458"/>
                      <a:pt x="559528" y="323355"/>
                      <a:pt x="559528" y="323355"/>
                    </a:cubicBezTo>
                    <a:cubicBezTo>
                      <a:pt x="561585" y="308953"/>
                      <a:pt x="562751" y="296128"/>
                      <a:pt x="562717" y="285739"/>
                    </a:cubicBezTo>
                    <a:cubicBezTo>
                      <a:pt x="562374" y="211844"/>
                      <a:pt x="535971" y="179131"/>
                      <a:pt x="559082" y="135480"/>
                    </a:cubicBezTo>
                    <a:cubicBezTo>
                      <a:pt x="582262" y="91760"/>
                      <a:pt x="551435" y="2332"/>
                      <a:pt x="551435" y="2332"/>
                    </a:cubicBezTo>
                    <a:lnTo>
                      <a:pt x="464922" y="0"/>
                    </a:lnTo>
                    <a:cubicBezTo>
                      <a:pt x="464922" y="0"/>
                      <a:pt x="429569" y="43308"/>
                      <a:pt x="325704" y="42965"/>
                    </a:cubicBezTo>
                    <a:cubicBezTo>
                      <a:pt x="221840" y="42622"/>
                      <a:pt x="137315" y="994"/>
                      <a:pt x="122502" y="7921"/>
                    </a:cubicBezTo>
                    <a:cubicBezTo>
                      <a:pt x="107620" y="14916"/>
                      <a:pt x="138858" y="128965"/>
                      <a:pt x="137864" y="165895"/>
                    </a:cubicBezTo>
                    <a:cubicBezTo>
                      <a:pt x="136904" y="202791"/>
                      <a:pt x="158266" y="227994"/>
                      <a:pt x="126445" y="229606"/>
                    </a:cubicBezTo>
                    <a:cubicBezTo>
                      <a:pt x="94624" y="231217"/>
                      <a:pt x="64826" y="156534"/>
                      <a:pt x="25461" y="167815"/>
                    </a:cubicBezTo>
                    <a:cubicBezTo>
                      <a:pt x="-13869" y="179028"/>
                      <a:pt x="4167" y="233686"/>
                      <a:pt x="3893" y="272846"/>
                    </a:cubicBezTo>
                    <a:close/>
                  </a:path>
                </a:pathLst>
              </a:custGeom>
              <a:gradFill>
                <a:gsLst>
                  <a:gs pos="38680">
                    <a:srgbClr val="FFBD9F"/>
                  </a:gs>
                  <a:gs pos="100000">
                    <a:srgbClr val="EF72A6"/>
                  </a:gs>
                </a:gsLst>
                <a:lin ang="6573860" scaled="1"/>
              </a:gra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6" name="任意多边形: 形状 4355">
                <a:extLst>
                  <a:ext uri="{FF2B5EF4-FFF2-40B4-BE49-F238E27FC236}">
                    <a16:creationId xmlns:a16="http://schemas.microsoft.com/office/drawing/2014/main" id="{44E35FB0-0771-CEA0-AF2C-F2A66F558469}"/>
                  </a:ext>
                </a:extLst>
              </p:cNvPr>
              <p:cNvSpPr/>
              <p:nvPr/>
            </p:nvSpPr>
            <p:spPr>
              <a:xfrm>
                <a:off x="2475376" y="2123233"/>
                <a:ext cx="39775" cy="61629"/>
              </a:xfrm>
              <a:custGeom>
                <a:avLst/>
                <a:gdLst>
                  <a:gd name="connsiteX0" fmla="*/ 17 w 39775"/>
                  <a:gd name="connsiteY0" fmla="*/ 30283 h 61629"/>
                  <a:gd name="connsiteX1" fmla="*/ 19082 w 39775"/>
                  <a:gd name="connsiteY1" fmla="*/ 61624 h 61629"/>
                  <a:gd name="connsiteX2" fmla="*/ 39759 w 39775"/>
                  <a:gd name="connsiteY2" fmla="*/ 31346 h 61629"/>
                  <a:gd name="connsiteX3" fmla="*/ 20694 w 39775"/>
                  <a:gd name="connsiteY3" fmla="*/ 5 h 61629"/>
                  <a:gd name="connsiteX4" fmla="*/ 17 w 39775"/>
                  <a:gd name="connsiteY4" fmla="*/ 30283 h 61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775" h="61629">
                    <a:moveTo>
                      <a:pt x="17" y="30283"/>
                    </a:moveTo>
                    <a:cubicBezTo>
                      <a:pt x="-429" y="47291"/>
                      <a:pt x="8109" y="61316"/>
                      <a:pt x="19082" y="61624"/>
                    </a:cubicBezTo>
                    <a:cubicBezTo>
                      <a:pt x="30055" y="61933"/>
                      <a:pt x="39313" y="48354"/>
                      <a:pt x="39759" y="31346"/>
                    </a:cubicBezTo>
                    <a:cubicBezTo>
                      <a:pt x="40205" y="14338"/>
                      <a:pt x="31667" y="314"/>
                      <a:pt x="20694" y="5"/>
                    </a:cubicBezTo>
                    <a:cubicBezTo>
                      <a:pt x="9721" y="-304"/>
                      <a:pt x="462" y="13275"/>
                      <a:pt x="17" y="30283"/>
                    </a:cubicBezTo>
                    <a:close/>
                  </a:path>
                </a:pathLst>
              </a:custGeom>
              <a:solidFill>
                <a:srgbClr val="152E5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7" name="任意多边形: 形状 4356">
                <a:extLst>
                  <a:ext uri="{FF2B5EF4-FFF2-40B4-BE49-F238E27FC236}">
                    <a16:creationId xmlns:a16="http://schemas.microsoft.com/office/drawing/2014/main" id="{BFDB2D86-905E-CCB9-BB93-E5948FA5906C}"/>
                  </a:ext>
                </a:extLst>
              </p:cNvPr>
              <p:cNvSpPr/>
              <p:nvPr/>
            </p:nvSpPr>
            <p:spPr>
              <a:xfrm>
                <a:off x="2281672" y="2126799"/>
                <a:ext cx="39775" cy="61629"/>
              </a:xfrm>
              <a:custGeom>
                <a:avLst/>
                <a:gdLst>
                  <a:gd name="connsiteX0" fmla="*/ 17 w 39775"/>
                  <a:gd name="connsiteY0" fmla="*/ 30283 h 61629"/>
                  <a:gd name="connsiteX1" fmla="*/ 19082 w 39775"/>
                  <a:gd name="connsiteY1" fmla="*/ 61624 h 61629"/>
                  <a:gd name="connsiteX2" fmla="*/ 39759 w 39775"/>
                  <a:gd name="connsiteY2" fmla="*/ 31346 h 61629"/>
                  <a:gd name="connsiteX3" fmla="*/ 20694 w 39775"/>
                  <a:gd name="connsiteY3" fmla="*/ 5 h 61629"/>
                  <a:gd name="connsiteX4" fmla="*/ 17 w 39775"/>
                  <a:gd name="connsiteY4" fmla="*/ 30283 h 61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775" h="61629">
                    <a:moveTo>
                      <a:pt x="17" y="30283"/>
                    </a:moveTo>
                    <a:cubicBezTo>
                      <a:pt x="-429" y="47291"/>
                      <a:pt x="8109" y="61316"/>
                      <a:pt x="19082" y="61624"/>
                    </a:cubicBezTo>
                    <a:cubicBezTo>
                      <a:pt x="30055" y="61933"/>
                      <a:pt x="39313" y="48354"/>
                      <a:pt x="39759" y="31346"/>
                    </a:cubicBezTo>
                    <a:cubicBezTo>
                      <a:pt x="40205" y="14338"/>
                      <a:pt x="31666" y="314"/>
                      <a:pt x="20694" y="5"/>
                    </a:cubicBezTo>
                    <a:cubicBezTo>
                      <a:pt x="9721" y="-303"/>
                      <a:pt x="462" y="13275"/>
                      <a:pt x="17" y="30283"/>
                    </a:cubicBezTo>
                    <a:close/>
                  </a:path>
                </a:pathLst>
              </a:custGeom>
              <a:solidFill>
                <a:srgbClr val="152E5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8" name="任意多边形: 形状 4357">
                <a:extLst>
                  <a:ext uri="{FF2B5EF4-FFF2-40B4-BE49-F238E27FC236}">
                    <a16:creationId xmlns:a16="http://schemas.microsoft.com/office/drawing/2014/main" id="{ADBD3488-0C3A-7180-E771-EA81ED93202F}"/>
                  </a:ext>
                </a:extLst>
              </p:cNvPr>
              <p:cNvSpPr/>
              <p:nvPr/>
            </p:nvSpPr>
            <p:spPr>
              <a:xfrm>
                <a:off x="2407055" y="2178069"/>
                <a:ext cx="49831" cy="117468"/>
              </a:xfrm>
              <a:custGeom>
                <a:avLst/>
                <a:gdLst>
                  <a:gd name="connsiteX0" fmla="*/ 22047 w 49831"/>
                  <a:gd name="connsiteY0" fmla="*/ 13337 h 117468"/>
                  <a:gd name="connsiteX1" fmla="*/ 49204 w 49831"/>
                  <a:gd name="connsiteY1" fmla="*/ 83632 h 117468"/>
                  <a:gd name="connsiteX2" fmla="*/ 31408 w 49831"/>
                  <a:gd name="connsiteY2" fmla="*/ 113738 h 117468"/>
                  <a:gd name="connsiteX3" fmla="*/ 19098 w 49831"/>
                  <a:gd name="connsiteY3" fmla="*/ 104068 h 117468"/>
                  <a:gd name="connsiteX4" fmla="*/ 32677 w 49831"/>
                  <a:gd name="connsiteY4" fmla="*/ 84557 h 117468"/>
                  <a:gd name="connsiteX5" fmla="*/ 20332 w 49831"/>
                  <a:gd name="connsiteY5" fmla="*/ 70327 h 117468"/>
                  <a:gd name="connsiteX6" fmla="*/ 6787 w 49831"/>
                  <a:gd name="connsiteY6" fmla="*/ 54794 h 117468"/>
                  <a:gd name="connsiteX7" fmla="*/ 9771 w 49831"/>
                  <a:gd name="connsiteY7" fmla="*/ 3667 h 117468"/>
                  <a:gd name="connsiteX8" fmla="*/ 22047 w 49831"/>
                  <a:gd name="connsiteY8" fmla="*/ 13337 h 117468"/>
                  <a:gd name="connsiteX9" fmla="*/ 22047 w 49831"/>
                  <a:gd name="connsiteY9" fmla="*/ 13337 h 117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831" h="117468">
                    <a:moveTo>
                      <a:pt x="22047" y="13337"/>
                    </a:moveTo>
                    <a:cubicBezTo>
                      <a:pt x="890" y="48210"/>
                      <a:pt x="43306" y="56234"/>
                      <a:pt x="49204" y="83632"/>
                    </a:cubicBezTo>
                    <a:cubicBezTo>
                      <a:pt x="53045" y="101428"/>
                      <a:pt x="38266" y="101943"/>
                      <a:pt x="31408" y="113738"/>
                    </a:cubicBezTo>
                    <a:cubicBezTo>
                      <a:pt x="26024" y="122962"/>
                      <a:pt x="13714" y="113293"/>
                      <a:pt x="19098" y="104068"/>
                    </a:cubicBezTo>
                    <a:cubicBezTo>
                      <a:pt x="22458" y="98308"/>
                      <a:pt x="34288" y="92307"/>
                      <a:pt x="32677" y="84557"/>
                    </a:cubicBezTo>
                    <a:cubicBezTo>
                      <a:pt x="31922" y="80889"/>
                      <a:pt x="22390" y="72659"/>
                      <a:pt x="20332" y="70327"/>
                    </a:cubicBezTo>
                    <a:cubicBezTo>
                      <a:pt x="15909" y="65321"/>
                      <a:pt x="10697" y="60315"/>
                      <a:pt x="6787" y="54794"/>
                    </a:cubicBezTo>
                    <a:cubicBezTo>
                      <a:pt x="-4802" y="38472"/>
                      <a:pt x="-36" y="19818"/>
                      <a:pt x="9771" y="3667"/>
                    </a:cubicBezTo>
                    <a:cubicBezTo>
                      <a:pt x="15257" y="-5454"/>
                      <a:pt x="27567" y="4216"/>
                      <a:pt x="22047" y="13337"/>
                    </a:cubicBezTo>
                    <a:lnTo>
                      <a:pt x="22047" y="13337"/>
                    </a:lnTo>
                    <a:close/>
                  </a:path>
                </a:pathLst>
              </a:custGeom>
              <a:solidFill>
                <a:srgbClr val="C14276">
                  <a:alpha val="36000"/>
                </a:srgbClr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9" name="任意多边形: 形状 4358">
                <a:extLst>
                  <a:ext uri="{FF2B5EF4-FFF2-40B4-BE49-F238E27FC236}">
                    <a16:creationId xmlns:a16="http://schemas.microsoft.com/office/drawing/2014/main" id="{70D15937-53A7-F5E4-4149-676A0A118B9B}"/>
                  </a:ext>
                </a:extLst>
              </p:cNvPr>
              <p:cNvSpPr/>
              <p:nvPr/>
            </p:nvSpPr>
            <p:spPr>
              <a:xfrm>
                <a:off x="2472979" y="2070550"/>
                <a:ext cx="60922" cy="26594"/>
              </a:xfrm>
              <a:custGeom>
                <a:avLst/>
                <a:gdLst>
                  <a:gd name="connsiteX0" fmla="*/ 60776 w 60922"/>
                  <a:gd name="connsiteY0" fmla="*/ 26559 h 26594"/>
                  <a:gd name="connsiteX1" fmla="*/ 33001 w 60922"/>
                  <a:gd name="connsiteY1" fmla="*/ 2316 h 26594"/>
                  <a:gd name="connsiteX2" fmla="*/ 4506 w 60922"/>
                  <a:gd name="connsiteY2" fmla="*/ 4476 h 26594"/>
                  <a:gd name="connsiteX3" fmla="*/ 4094 w 60922"/>
                  <a:gd name="connsiteY3" fmla="*/ 19872 h 26594"/>
                  <a:gd name="connsiteX4" fmla="*/ 60776 w 60922"/>
                  <a:gd name="connsiteY4" fmla="*/ 26559 h 26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22" h="26594">
                    <a:moveTo>
                      <a:pt x="60776" y="26559"/>
                    </a:moveTo>
                    <a:cubicBezTo>
                      <a:pt x="62696" y="27622"/>
                      <a:pt x="45311" y="4853"/>
                      <a:pt x="33001" y="2316"/>
                    </a:cubicBezTo>
                    <a:cubicBezTo>
                      <a:pt x="20691" y="-222"/>
                      <a:pt x="8346" y="-2039"/>
                      <a:pt x="4506" y="4476"/>
                    </a:cubicBezTo>
                    <a:cubicBezTo>
                      <a:pt x="700" y="10991"/>
                      <a:pt x="-3175" y="19667"/>
                      <a:pt x="4094" y="19872"/>
                    </a:cubicBezTo>
                    <a:cubicBezTo>
                      <a:pt x="11364" y="20078"/>
                      <a:pt x="42808" y="16512"/>
                      <a:pt x="60776" y="26559"/>
                    </a:cubicBezTo>
                    <a:close/>
                  </a:path>
                </a:pathLst>
              </a:custGeom>
              <a:solidFill>
                <a:srgbClr val="152E5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0" name="任意多边形: 形状 4359">
                <a:extLst>
                  <a:ext uri="{FF2B5EF4-FFF2-40B4-BE49-F238E27FC236}">
                    <a16:creationId xmlns:a16="http://schemas.microsoft.com/office/drawing/2014/main" id="{01B9A72E-263D-EBDB-CEDA-C3346BAD30F1}"/>
                  </a:ext>
                </a:extLst>
              </p:cNvPr>
              <p:cNvSpPr/>
              <p:nvPr/>
            </p:nvSpPr>
            <p:spPr>
              <a:xfrm>
                <a:off x="2259915" y="2072465"/>
                <a:ext cx="64599" cy="44394"/>
              </a:xfrm>
              <a:custGeom>
                <a:avLst/>
                <a:gdLst>
                  <a:gd name="connsiteX0" fmla="*/ 63608 w 64599"/>
                  <a:gd name="connsiteY0" fmla="*/ 6299 h 44394"/>
                  <a:gd name="connsiteX1" fmla="*/ 63162 w 64599"/>
                  <a:gd name="connsiteY1" fmla="*/ 23341 h 44394"/>
                  <a:gd name="connsiteX2" fmla="*/ 29969 w 64599"/>
                  <a:gd name="connsiteY2" fmla="*/ 29787 h 44394"/>
                  <a:gd name="connsiteX3" fmla="*/ 0 w 64599"/>
                  <a:gd name="connsiteY3" fmla="*/ 44395 h 44394"/>
                  <a:gd name="connsiteX4" fmla="*/ 19031 w 64599"/>
                  <a:gd name="connsiteY4" fmla="*/ 12608 h 44394"/>
                  <a:gd name="connsiteX5" fmla="*/ 63608 w 64599"/>
                  <a:gd name="connsiteY5" fmla="*/ 6299 h 44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599" h="44394">
                    <a:moveTo>
                      <a:pt x="63608" y="6299"/>
                    </a:moveTo>
                    <a:cubicBezTo>
                      <a:pt x="63608" y="6299"/>
                      <a:pt x="66111" y="19740"/>
                      <a:pt x="63162" y="23341"/>
                    </a:cubicBezTo>
                    <a:cubicBezTo>
                      <a:pt x="60213" y="26941"/>
                      <a:pt x="45914" y="21421"/>
                      <a:pt x="29969" y="29787"/>
                    </a:cubicBezTo>
                    <a:cubicBezTo>
                      <a:pt x="14024" y="38154"/>
                      <a:pt x="0" y="44395"/>
                      <a:pt x="0" y="44395"/>
                    </a:cubicBezTo>
                    <a:cubicBezTo>
                      <a:pt x="0" y="44395"/>
                      <a:pt x="8504" y="24061"/>
                      <a:pt x="19031" y="12608"/>
                    </a:cubicBezTo>
                    <a:cubicBezTo>
                      <a:pt x="29558" y="1155"/>
                      <a:pt x="62682" y="-5703"/>
                      <a:pt x="63608" y="6299"/>
                    </a:cubicBezTo>
                    <a:close/>
                  </a:path>
                </a:pathLst>
              </a:custGeom>
              <a:solidFill>
                <a:srgbClr val="152E5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1" name="任意多边形: 形状 4360">
                <a:extLst>
                  <a:ext uri="{FF2B5EF4-FFF2-40B4-BE49-F238E27FC236}">
                    <a16:creationId xmlns:a16="http://schemas.microsoft.com/office/drawing/2014/main" id="{6B14516B-EE2A-382F-307E-5331765FE560}"/>
                  </a:ext>
                </a:extLst>
              </p:cNvPr>
              <p:cNvSpPr/>
              <p:nvPr/>
            </p:nvSpPr>
            <p:spPr>
              <a:xfrm>
                <a:off x="2471721" y="2122858"/>
                <a:ext cx="20717" cy="20855"/>
              </a:xfrm>
              <a:custGeom>
                <a:avLst/>
                <a:gdLst>
                  <a:gd name="connsiteX0" fmla="*/ 3 w 20717"/>
                  <a:gd name="connsiteY0" fmla="*/ 10153 h 20855"/>
                  <a:gd name="connsiteX1" fmla="*/ 10084 w 20717"/>
                  <a:gd name="connsiteY1" fmla="*/ 20851 h 20855"/>
                  <a:gd name="connsiteX2" fmla="*/ 20714 w 20717"/>
                  <a:gd name="connsiteY2" fmla="*/ 10702 h 20855"/>
                  <a:gd name="connsiteX3" fmla="*/ 10633 w 20717"/>
                  <a:gd name="connsiteY3" fmla="*/ 3 h 20855"/>
                  <a:gd name="connsiteX4" fmla="*/ 3 w 20717"/>
                  <a:gd name="connsiteY4" fmla="*/ 10153 h 2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17" h="20855">
                    <a:moveTo>
                      <a:pt x="3" y="10153"/>
                    </a:moveTo>
                    <a:cubicBezTo>
                      <a:pt x="-134" y="15913"/>
                      <a:pt x="4358" y="20680"/>
                      <a:pt x="10084" y="20851"/>
                    </a:cubicBezTo>
                    <a:cubicBezTo>
                      <a:pt x="15811" y="21023"/>
                      <a:pt x="20543" y="16462"/>
                      <a:pt x="20714" y="10702"/>
                    </a:cubicBezTo>
                    <a:cubicBezTo>
                      <a:pt x="20851" y="4941"/>
                      <a:pt x="16359" y="174"/>
                      <a:pt x="10633" y="3"/>
                    </a:cubicBezTo>
                    <a:cubicBezTo>
                      <a:pt x="4907" y="-134"/>
                      <a:pt x="175" y="4392"/>
                      <a:pt x="3" y="101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2" name="任意多边形: 形状 4361">
                <a:extLst>
                  <a:ext uri="{FF2B5EF4-FFF2-40B4-BE49-F238E27FC236}">
                    <a16:creationId xmlns:a16="http://schemas.microsoft.com/office/drawing/2014/main" id="{A58689B7-A08D-369C-7CF5-2F37655D2B1F}"/>
                  </a:ext>
                </a:extLst>
              </p:cNvPr>
              <p:cNvSpPr/>
              <p:nvPr/>
            </p:nvSpPr>
            <p:spPr>
              <a:xfrm>
                <a:off x="2279217" y="2128070"/>
                <a:ext cx="20717" cy="20856"/>
              </a:xfrm>
              <a:custGeom>
                <a:avLst/>
                <a:gdLst>
                  <a:gd name="connsiteX0" fmla="*/ 3 w 20717"/>
                  <a:gd name="connsiteY0" fmla="*/ 10153 h 20856"/>
                  <a:gd name="connsiteX1" fmla="*/ 10084 w 20717"/>
                  <a:gd name="connsiteY1" fmla="*/ 20851 h 20856"/>
                  <a:gd name="connsiteX2" fmla="*/ 20714 w 20717"/>
                  <a:gd name="connsiteY2" fmla="*/ 10701 h 20856"/>
                  <a:gd name="connsiteX3" fmla="*/ 10633 w 20717"/>
                  <a:gd name="connsiteY3" fmla="*/ 3 h 20856"/>
                  <a:gd name="connsiteX4" fmla="*/ 3 w 20717"/>
                  <a:gd name="connsiteY4" fmla="*/ 10153 h 20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17" h="20856">
                    <a:moveTo>
                      <a:pt x="3" y="10153"/>
                    </a:moveTo>
                    <a:cubicBezTo>
                      <a:pt x="-134" y="15914"/>
                      <a:pt x="4358" y="20680"/>
                      <a:pt x="10084" y="20851"/>
                    </a:cubicBezTo>
                    <a:cubicBezTo>
                      <a:pt x="15811" y="21023"/>
                      <a:pt x="20543" y="16462"/>
                      <a:pt x="20714" y="10701"/>
                    </a:cubicBezTo>
                    <a:cubicBezTo>
                      <a:pt x="20851" y="4941"/>
                      <a:pt x="16359" y="175"/>
                      <a:pt x="10633" y="3"/>
                    </a:cubicBezTo>
                    <a:cubicBezTo>
                      <a:pt x="4907" y="-134"/>
                      <a:pt x="140" y="4392"/>
                      <a:pt x="3" y="101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363" name="图形 2">
                <a:extLst>
                  <a:ext uri="{FF2B5EF4-FFF2-40B4-BE49-F238E27FC236}">
                    <a16:creationId xmlns:a16="http://schemas.microsoft.com/office/drawing/2014/main" id="{81805E6B-EC4C-0C23-126D-3D8BF76F5A49}"/>
                  </a:ext>
                </a:extLst>
              </p:cNvPr>
              <p:cNvGrpSpPr/>
              <p:nvPr/>
            </p:nvGrpSpPr>
            <p:grpSpPr>
              <a:xfrm>
                <a:off x="2086681" y="2083584"/>
                <a:ext cx="516512" cy="181021"/>
                <a:chOff x="2086681" y="2083584"/>
                <a:chExt cx="516512" cy="181021"/>
              </a:xfrm>
              <a:solidFill>
                <a:srgbClr val="152E51"/>
              </a:solidFill>
            </p:grpSpPr>
            <p:sp>
              <p:nvSpPr>
                <p:cNvPr id="4364" name="任意多边形: 形状 4363">
                  <a:extLst>
                    <a:ext uri="{FF2B5EF4-FFF2-40B4-BE49-F238E27FC236}">
                      <a16:creationId xmlns:a16="http://schemas.microsoft.com/office/drawing/2014/main" id="{58C1705C-0660-A582-3E1A-B1C26ACEFDB7}"/>
                    </a:ext>
                  </a:extLst>
                </p:cNvPr>
                <p:cNvSpPr/>
                <p:nvPr/>
              </p:nvSpPr>
              <p:spPr>
                <a:xfrm>
                  <a:off x="2292181" y="2085553"/>
                  <a:ext cx="3429" cy="3429"/>
                </a:xfrm>
                <a:custGeom>
                  <a:avLst/>
                  <a:gdLst>
                    <a:gd name="connsiteX0" fmla="*/ 0 w 3429"/>
                    <a:gd name="connsiteY0" fmla="*/ 0 h 3429"/>
                    <a:gd name="connsiteX1" fmla="*/ 0 w 3429"/>
                    <a:gd name="connsiteY1" fmla="*/ 0 h 3429"/>
                    <a:gd name="connsiteX2" fmla="*/ 0 w 3429"/>
                    <a:gd name="connsiteY2" fmla="*/ 0 h 3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29" h="342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52E51"/>
                </a:solidFill>
                <a:ln w="34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5" name="任意多边形: 形状 4364">
                  <a:extLst>
                    <a:ext uri="{FF2B5EF4-FFF2-40B4-BE49-F238E27FC236}">
                      <a16:creationId xmlns:a16="http://schemas.microsoft.com/office/drawing/2014/main" id="{2F4F5A82-9ADB-0CE5-FE16-9906B4BF7415}"/>
                    </a:ext>
                  </a:extLst>
                </p:cNvPr>
                <p:cNvSpPr/>
                <p:nvPr/>
              </p:nvSpPr>
              <p:spPr>
                <a:xfrm>
                  <a:off x="2504985" y="2096046"/>
                  <a:ext cx="3429" cy="3429"/>
                </a:xfrm>
                <a:custGeom>
                  <a:avLst/>
                  <a:gdLst>
                    <a:gd name="connsiteX0" fmla="*/ 0 w 3429"/>
                    <a:gd name="connsiteY0" fmla="*/ 0 h 3429"/>
                    <a:gd name="connsiteX1" fmla="*/ 0 w 3429"/>
                    <a:gd name="connsiteY1" fmla="*/ 0 h 3429"/>
                    <a:gd name="connsiteX2" fmla="*/ 0 w 3429"/>
                    <a:gd name="connsiteY2" fmla="*/ 0 h 3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29" h="342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52E51"/>
                </a:solidFill>
                <a:ln w="34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6" name="任意多边形: 形状 4365">
                  <a:extLst>
                    <a:ext uri="{FF2B5EF4-FFF2-40B4-BE49-F238E27FC236}">
                      <a16:creationId xmlns:a16="http://schemas.microsoft.com/office/drawing/2014/main" id="{09535EB7-CBDF-2030-6A90-29A7019711B4}"/>
                    </a:ext>
                  </a:extLst>
                </p:cNvPr>
                <p:cNvSpPr/>
                <p:nvPr/>
              </p:nvSpPr>
              <p:spPr>
                <a:xfrm>
                  <a:off x="2086681" y="2083584"/>
                  <a:ext cx="516512" cy="181021"/>
                </a:xfrm>
                <a:custGeom>
                  <a:avLst/>
                  <a:gdLst>
                    <a:gd name="connsiteX0" fmla="*/ 424202 w 516512"/>
                    <a:gd name="connsiteY0" fmla="*/ 11330 h 181021"/>
                    <a:gd name="connsiteX1" fmla="*/ 418304 w 516512"/>
                    <a:gd name="connsiteY1" fmla="*/ 12428 h 181021"/>
                    <a:gd name="connsiteX2" fmla="*/ 420739 w 516512"/>
                    <a:gd name="connsiteY2" fmla="*/ 23229 h 181021"/>
                    <a:gd name="connsiteX3" fmla="*/ 420739 w 516512"/>
                    <a:gd name="connsiteY3" fmla="*/ 23229 h 181021"/>
                    <a:gd name="connsiteX4" fmla="*/ 425779 w 516512"/>
                    <a:gd name="connsiteY4" fmla="*/ 22269 h 181021"/>
                    <a:gd name="connsiteX5" fmla="*/ 476871 w 516512"/>
                    <a:gd name="connsiteY5" fmla="*/ 36499 h 181021"/>
                    <a:gd name="connsiteX6" fmla="*/ 504681 w 516512"/>
                    <a:gd name="connsiteY6" fmla="*/ 85740 h 181021"/>
                    <a:gd name="connsiteX7" fmla="*/ 452286 w 516512"/>
                    <a:gd name="connsiteY7" fmla="*/ 168378 h 181021"/>
                    <a:gd name="connsiteX8" fmla="*/ 447211 w 516512"/>
                    <a:gd name="connsiteY8" fmla="*/ 169339 h 181021"/>
                    <a:gd name="connsiteX9" fmla="*/ 368309 w 516512"/>
                    <a:gd name="connsiteY9" fmla="*/ 105868 h 181021"/>
                    <a:gd name="connsiteX10" fmla="*/ 420704 w 516512"/>
                    <a:gd name="connsiteY10" fmla="*/ 23229 h 181021"/>
                    <a:gd name="connsiteX11" fmla="*/ 418270 w 516512"/>
                    <a:gd name="connsiteY11" fmla="*/ 12428 h 181021"/>
                    <a:gd name="connsiteX12" fmla="*/ 418270 w 516512"/>
                    <a:gd name="connsiteY12" fmla="*/ 12428 h 181021"/>
                    <a:gd name="connsiteX13" fmla="*/ 361588 w 516512"/>
                    <a:gd name="connsiteY13" fmla="*/ 64617 h 181021"/>
                    <a:gd name="connsiteX14" fmla="*/ 335357 w 516512"/>
                    <a:gd name="connsiteY14" fmla="*/ 52135 h 181021"/>
                    <a:gd name="connsiteX15" fmla="*/ 301512 w 516512"/>
                    <a:gd name="connsiteY15" fmla="*/ 67154 h 181021"/>
                    <a:gd name="connsiteX16" fmla="*/ 211398 w 516512"/>
                    <a:gd name="connsiteY16" fmla="*/ 803 h 181021"/>
                    <a:gd name="connsiteX17" fmla="*/ 205500 w 516512"/>
                    <a:gd name="connsiteY17" fmla="*/ 1900 h 181021"/>
                    <a:gd name="connsiteX18" fmla="*/ 207935 w 516512"/>
                    <a:gd name="connsiteY18" fmla="*/ 12702 h 181021"/>
                    <a:gd name="connsiteX19" fmla="*/ 207935 w 516512"/>
                    <a:gd name="connsiteY19" fmla="*/ 12702 h 181021"/>
                    <a:gd name="connsiteX20" fmla="*/ 212976 w 516512"/>
                    <a:gd name="connsiteY20" fmla="*/ 11742 h 181021"/>
                    <a:gd name="connsiteX21" fmla="*/ 264068 w 516512"/>
                    <a:gd name="connsiteY21" fmla="*/ 25972 h 181021"/>
                    <a:gd name="connsiteX22" fmla="*/ 291877 w 516512"/>
                    <a:gd name="connsiteY22" fmla="*/ 75213 h 181021"/>
                    <a:gd name="connsiteX23" fmla="*/ 239482 w 516512"/>
                    <a:gd name="connsiteY23" fmla="*/ 157851 h 181021"/>
                    <a:gd name="connsiteX24" fmla="*/ 234407 w 516512"/>
                    <a:gd name="connsiteY24" fmla="*/ 158812 h 181021"/>
                    <a:gd name="connsiteX25" fmla="*/ 155505 w 516512"/>
                    <a:gd name="connsiteY25" fmla="*/ 95341 h 181021"/>
                    <a:gd name="connsiteX26" fmla="*/ 207901 w 516512"/>
                    <a:gd name="connsiteY26" fmla="*/ 12702 h 181021"/>
                    <a:gd name="connsiteX27" fmla="*/ 205466 w 516512"/>
                    <a:gd name="connsiteY27" fmla="*/ 1900 h 181021"/>
                    <a:gd name="connsiteX28" fmla="*/ 205466 w 516512"/>
                    <a:gd name="connsiteY28" fmla="*/ 1900 h 181021"/>
                    <a:gd name="connsiteX29" fmla="*/ 147447 w 516512"/>
                    <a:gd name="connsiteY29" fmla="*/ 58033 h 181021"/>
                    <a:gd name="connsiteX30" fmla="*/ 147105 w 516512"/>
                    <a:gd name="connsiteY30" fmla="*/ 57965 h 181021"/>
                    <a:gd name="connsiteX31" fmla="*/ 5418 w 516512"/>
                    <a:gd name="connsiteY31" fmla="*/ 59919 h 181021"/>
                    <a:gd name="connsiteX32" fmla="*/ 0 w 516512"/>
                    <a:gd name="connsiteY32" fmla="*/ 65543 h 181021"/>
                    <a:gd name="connsiteX33" fmla="*/ 5590 w 516512"/>
                    <a:gd name="connsiteY33" fmla="*/ 70995 h 181021"/>
                    <a:gd name="connsiteX34" fmla="*/ 144944 w 516512"/>
                    <a:gd name="connsiteY34" fmla="*/ 69075 h 181021"/>
                    <a:gd name="connsiteX35" fmla="*/ 144636 w 516512"/>
                    <a:gd name="connsiteY35" fmla="*/ 96952 h 181021"/>
                    <a:gd name="connsiteX36" fmla="*/ 236018 w 516512"/>
                    <a:gd name="connsiteY36" fmla="*/ 169784 h 181021"/>
                    <a:gd name="connsiteX37" fmla="*/ 241916 w 516512"/>
                    <a:gd name="connsiteY37" fmla="*/ 168687 h 181021"/>
                    <a:gd name="connsiteX38" fmla="*/ 303295 w 516512"/>
                    <a:gd name="connsiteY38" fmla="*/ 79087 h 181021"/>
                    <a:gd name="connsiteX39" fmla="*/ 306827 w 516512"/>
                    <a:gd name="connsiteY39" fmla="*/ 77338 h 181021"/>
                    <a:gd name="connsiteX40" fmla="*/ 335185 w 516512"/>
                    <a:gd name="connsiteY40" fmla="*/ 63142 h 181021"/>
                    <a:gd name="connsiteX41" fmla="*/ 355450 w 516512"/>
                    <a:gd name="connsiteY41" fmla="*/ 74150 h 181021"/>
                    <a:gd name="connsiteX42" fmla="*/ 358365 w 516512"/>
                    <a:gd name="connsiteY42" fmla="*/ 75830 h 181021"/>
                    <a:gd name="connsiteX43" fmla="*/ 357405 w 516512"/>
                    <a:gd name="connsiteY43" fmla="*/ 107377 h 181021"/>
                    <a:gd name="connsiteX44" fmla="*/ 448788 w 516512"/>
                    <a:gd name="connsiteY44" fmla="*/ 180208 h 181021"/>
                    <a:gd name="connsiteX45" fmla="*/ 454686 w 516512"/>
                    <a:gd name="connsiteY45" fmla="*/ 179111 h 181021"/>
                    <a:gd name="connsiteX46" fmla="*/ 515550 w 516512"/>
                    <a:gd name="connsiteY46" fmla="*/ 84059 h 181021"/>
                    <a:gd name="connsiteX47" fmla="*/ 424202 w 516512"/>
                    <a:gd name="connsiteY47" fmla="*/ 11330 h 181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516512" h="181021">
                      <a:moveTo>
                        <a:pt x="424202" y="11330"/>
                      </a:moveTo>
                      <a:cubicBezTo>
                        <a:pt x="422213" y="11639"/>
                        <a:pt x="420224" y="11982"/>
                        <a:pt x="418304" y="12428"/>
                      </a:cubicBezTo>
                      <a:lnTo>
                        <a:pt x="420739" y="23229"/>
                      </a:lnTo>
                      <a:lnTo>
                        <a:pt x="420739" y="23229"/>
                      </a:lnTo>
                      <a:cubicBezTo>
                        <a:pt x="422385" y="22852"/>
                        <a:pt x="424065" y="22543"/>
                        <a:pt x="425779" y="22269"/>
                      </a:cubicBezTo>
                      <a:cubicBezTo>
                        <a:pt x="443884" y="19594"/>
                        <a:pt x="462024" y="24669"/>
                        <a:pt x="476871" y="36499"/>
                      </a:cubicBezTo>
                      <a:cubicBezTo>
                        <a:pt x="491925" y="48501"/>
                        <a:pt x="501800" y="65988"/>
                        <a:pt x="504681" y="85740"/>
                      </a:cubicBezTo>
                      <a:cubicBezTo>
                        <a:pt x="510270" y="124041"/>
                        <a:pt x="487227" y="160355"/>
                        <a:pt x="452286" y="168378"/>
                      </a:cubicBezTo>
                      <a:cubicBezTo>
                        <a:pt x="450640" y="168756"/>
                        <a:pt x="448925" y="169064"/>
                        <a:pt x="447211" y="169339"/>
                      </a:cubicBezTo>
                      <a:cubicBezTo>
                        <a:pt x="409629" y="174894"/>
                        <a:pt x="374207" y="146399"/>
                        <a:pt x="368309" y="105868"/>
                      </a:cubicBezTo>
                      <a:cubicBezTo>
                        <a:pt x="362720" y="67566"/>
                        <a:pt x="385763" y="31253"/>
                        <a:pt x="420704" y="23229"/>
                      </a:cubicBezTo>
                      <a:lnTo>
                        <a:pt x="418270" y="12428"/>
                      </a:lnTo>
                      <a:lnTo>
                        <a:pt x="418270" y="12428"/>
                      </a:lnTo>
                      <a:cubicBezTo>
                        <a:pt x="391489" y="18565"/>
                        <a:pt x="370744" y="38762"/>
                        <a:pt x="361588" y="64617"/>
                      </a:cubicBezTo>
                      <a:cubicBezTo>
                        <a:pt x="353839" y="56524"/>
                        <a:pt x="345026" y="52307"/>
                        <a:pt x="335357" y="52135"/>
                      </a:cubicBezTo>
                      <a:cubicBezTo>
                        <a:pt x="319960" y="51895"/>
                        <a:pt x="306999" y="62079"/>
                        <a:pt x="301512" y="67154"/>
                      </a:cubicBezTo>
                      <a:cubicBezTo>
                        <a:pt x="292014" y="24018"/>
                        <a:pt x="252992" y="-5300"/>
                        <a:pt x="211398" y="803"/>
                      </a:cubicBezTo>
                      <a:cubicBezTo>
                        <a:pt x="209409" y="1112"/>
                        <a:pt x="207421" y="1455"/>
                        <a:pt x="205500" y="1900"/>
                      </a:cubicBezTo>
                      <a:lnTo>
                        <a:pt x="207935" y="12702"/>
                      </a:lnTo>
                      <a:lnTo>
                        <a:pt x="207935" y="12702"/>
                      </a:lnTo>
                      <a:cubicBezTo>
                        <a:pt x="209581" y="12325"/>
                        <a:pt x="211261" y="12016"/>
                        <a:pt x="212976" y="11742"/>
                      </a:cubicBezTo>
                      <a:cubicBezTo>
                        <a:pt x="231081" y="9067"/>
                        <a:pt x="249220" y="14142"/>
                        <a:pt x="264068" y="25972"/>
                      </a:cubicBezTo>
                      <a:cubicBezTo>
                        <a:pt x="279121" y="37974"/>
                        <a:pt x="288997" y="55461"/>
                        <a:pt x="291877" y="75213"/>
                      </a:cubicBezTo>
                      <a:cubicBezTo>
                        <a:pt x="297466" y="113514"/>
                        <a:pt x="274423" y="149828"/>
                        <a:pt x="239482" y="157851"/>
                      </a:cubicBezTo>
                      <a:cubicBezTo>
                        <a:pt x="237836" y="158229"/>
                        <a:pt x="236121" y="158537"/>
                        <a:pt x="234407" y="158812"/>
                      </a:cubicBezTo>
                      <a:cubicBezTo>
                        <a:pt x="196825" y="164367"/>
                        <a:pt x="161403" y="135872"/>
                        <a:pt x="155505" y="95341"/>
                      </a:cubicBezTo>
                      <a:cubicBezTo>
                        <a:pt x="149916" y="57039"/>
                        <a:pt x="172959" y="20726"/>
                        <a:pt x="207901" y="12702"/>
                      </a:cubicBezTo>
                      <a:lnTo>
                        <a:pt x="205466" y="1900"/>
                      </a:lnTo>
                      <a:lnTo>
                        <a:pt x="205466" y="1900"/>
                      </a:lnTo>
                      <a:cubicBezTo>
                        <a:pt x="177348" y="8347"/>
                        <a:pt x="155814" y="30293"/>
                        <a:pt x="147447" y="58033"/>
                      </a:cubicBezTo>
                      <a:cubicBezTo>
                        <a:pt x="147310" y="58033"/>
                        <a:pt x="147207" y="57965"/>
                        <a:pt x="147105" y="57965"/>
                      </a:cubicBezTo>
                      <a:lnTo>
                        <a:pt x="5418" y="59919"/>
                      </a:lnTo>
                      <a:cubicBezTo>
                        <a:pt x="2366" y="59953"/>
                        <a:pt x="-34" y="62491"/>
                        <a:pt x="0" y="65543"/>
                      </a:cubicBezTo>
                      <a:cubicBezTo>
                        <a:pt x="35" y="68595"/>
                        <a:pt x="2538" y="71063"/>
                        <a:pt x="5590" y="70995"/>
                      </a:cubicBezTo>
                      <a:lnTo>
                        <a:pt x="144944" y="69075"/>
                      </a:lnTo>
                      <a:cubicBezTo>
                        <a:pt x="143470" y="78024"/>
                        <a:pt x="143230" y="87420"/>
                        <a:pt x="144636" y="96952"/>
                      </a:cubicBezTo>
                      <a:cubicBezTo>
                        <a:pt x="151425" y="143621"/>
                        <a:pt x="192367" y="176231"/>
                        <a:pt x="236018" y="169784"/>
                      </a:cubicBezTo>
                      <a:cubicBezTo>
                        <a:pt x="238007" y="169476"/>
                        <a:pt x="239996" y="169133"/>
                        <a:pt x="241916" y="168687"/>
                      </a:cubicBezTo>
                      <a:cubicBezTo>
                        <a:pt x="280664" y="159806"/>
                        <a:pt x="306930" y="121504"/>
                        <a:pt x="303295" y="79087"/>
                      </a:cubicBezTo>
                      <a:cubicBezTo>
                        <a:pt x="304599" y="78950"/>
                        <a:pt x="305867" y="78401"/>
                        <a:pt x="306827" y="77338"/>
                      </a:cubicBezTo>
                      <a:cubicBezTo>
                        <a:pt x="306965" y="77201"/>
                        <a:pt x="320097" y="62937"/>
                        <a:pt x="335185" y="63142"/>
                      </a:cubicBezTo>
                      <a:cubicBezTo>
                        <a:pt x="342523" y="63245"/>
                        <a:pt x="349347" y="66949"/>
                        <a:pt x="355450" y="74150"/>
                      </a:cubicBezTo>
                      <a:cubicBezTo>
                        <a:pt x="356239" y="75075"/>
                        <a:pt x="357268" y="75590"/>
                        <a:pt x="358365" y="75830"/>
                      </a:cubicBezTo>
                      <a:cubicBezTo>
                        <a:pt x="356274" y="85877"/>
                        <a:pt x="355828" y="96507"/>
                        <a:pt x="357405" y="107377"/>
                      </a:cubicBezTo>
                      <a:cubicBezTo>
                        <a:pt x="364195" y="154045"/>
                        <a:pt x="405137" y="186655"/>
                        <a:pt x="448788" y="180208"/>
                      </a:cubicBezTo>
                      <a:cubicBezTo>
                        <a:pt x="450777" y="179900"/>
                        <a:pt x="452765" y="179557"/>
                        <a:pt x="454686" y="179111"/>
                      </a:cubicBezTo>
                      <a:cubicBezTo>
                        <a:pt x="495114" y="169819"/>
                        <a:pt x="522031" y="128602"/>
                        <a:pt x="515550" y="84059"/>
                      </a:cubicBezTo>
                      <a:cubicBezTo>
                        <a:pt x="508795" y="37528"/>
                        <a:pt x="467887" y="4918"/>
                        <a:pt x="424202" y="11330"/>
                      </a:cubicBezTo>
                      <a:close/>
                    </a:path>
                  </a:pathLst>
                </a:custGeom>
                <a:solidFill>
                  <a:srgbClr val="152E51"/>
                </a:solidFill>
                <a:ln w="34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367" name="任意多边形: 形状 4366">
                <a:extLst>
                  <a:ext uri="{FF2B5EF4-FFF2-40B4-BE49-F238E27FC236}">
                    <a16:creationId xmlns:a16="http://schemas.microsoft.com/office/drawing/2014/main" id="{2E63B167-F109-E75E-0337-06B5AEC656EB}"/>
                  </a:ext>
                </a:extLst>
              </p:cNvPr>
              <p:cNvSpPr/>
              <p:nvPr/>
            </p:nvSpPr>
            <p:spPr>
              <a:xfrm>
                <a:off x="2129201" y="1946987"/>
                <a:ext cx="342419" cy="71679"/>
              </a:xfrm>
              <a:custGeom>
                <a:avLst/>
                <a:gdLst>
                  <a:gd name="connsiteX0" fmla="*/ 342420 w 342419"/>
                  <a:gd name="connsiteY0" fmla="*/ 0 h 71679"/>
                  <a:gd name="connsiteX1" fmla="*/ 167301 w 342419"/>
                  <a:gd name="connsiteY1" fmla="*/ 12310 h 71679"/>
                  <a:gd name="connsiteX2" fmla="*/ 0 w 342419"/>
                  <a:gd name="connsiteY2" fmla="*/ 7921 h 71679"/>
                  <a:gd name="connsiteX3" fmla="*/ 188184 w 342419"/>
                  <a:gd name="connsiteY3" fmla="*/ 70192 h 71679"/>
                  <a:gd name="connsiteX4" fmla="*/ 342420 w 342419"/>
                  <a:gd name="connsiteY4" fmla="*/ 0 h 71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419" h="71679">
                    <a:moveTo>
                      <a:pt x="342420" y="0"/>
                    </a:moveTo>
                    <a:cubicBezTo>
                      <a:pt x="342420" y="0"/>
                      <a:pt x="294448" y="9670"/>
                      <a:pt x="167301" y="12310"/>
                    </a:cubicBezTo>
                    <a:cubicBezTo>
                      <a:pt x="40153" y="14951"/>
                      <a:pt x="0" y="7921"/>
                      <a:pt x="0" y="7921"/>
                    </a:cubicBezTo>
                    <a:cubicBezTo>
                      <a:pt x="0" y="7921"/>
                      <a:pt x="42005" y="83085"/>
                      <a:pt x="188184" y="70192"/>
                    </a:cubicBezTo>
                    <a:cubicBezTo>
                      <a:pt x="334396" y="57333"/>
                      <a:pt x="342420" y="0"/>
                      <a:pt x="342420" y="0"/>
                    </a:cubicBezTo>
                    <a:close/>
                  </a:path>
                </a:pathLst>
              </a:custGeom>
              <a:solidFill>
                <a:srgbClr val="FFBD9F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8" name="任意多边形: 形状 4367">
                <a:extLst>
                  <a:ext uri="{FF2B5EF4-FFF2-40B4-BE49-F238E27FC236}">
                    <a16:creationId xmlns:a16="http://schemas.microsoft.com/office/drawing/2014/main" id="{B9990308-470F-DE74-9086-AF41DEAB4D22}"/>
                  </a:ext>
                </a:extLst>
              </p:cNvPr>
              <p:cNvSpPr/>
              <p:nvPr/>
            </p:nvSpPr>
            <p:spPr>
              <a:xfrm>
                <a:off x="2030755" y="2140829"/>
                <a:ext cx="75205" cy="107366"/>
              </a:xfrm>
              <a:custGeom>
                <a:avLst/>
                <a:gdLst>
                  <a:gd name="connsiteX0" fmla="*/ 66728 w 75205"/>
                  <a:gd name="connsiteY0" fmla="*/ 56476 h 107366"/>
                  <a:gd name="connsiteX1" fmla="*/ 3463 w 75205"/>
                  <a:gd name="connsiteY1" fmla="*/ 3978 h 107366"/>
                  <a:gd name="connsiteX2" fmla="*/ 25443 w 75205"/>
                  <a:gd name="connsiteY2" fmla="*/ 100915 h 107366"/>
                  <a:gd name="connsiteX3" fmla="*/ 59699 w 75205"/>
                  <a:gd name="connsiteY3" fmla="*/ 93063 h 107366"/>
                  <a:gd name="connsiteX4" fmla="*/ 65905 w 75205"/>
                  <a:gd name="connsiteY4" fmla="*/ 76261 h 107366"/>
                  <a:gd name="connsiteX5" fmla="*/ 66728 w 75205"/>
                  <a:gd name="connsiteY5" fmla="*/ 56476 h 107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205" h="107366">
                    <a:moveTo>
                      <a:pt x="66728" y="56476"/>
                    </a:moveTo>
                    <a:cubicBezTo>
                      <a:pt x="66728" y="56476"/>
                      <a:pt x="15362" y="-17728"/>
                      <a:pt x="3463" y="3978"/>
                    </a:cubicBezTo>
                    <a:cubicBezTo>
                      <a:pt x="-8436" y="25649"/>
                      <a:pt x="13167" y="95155"/>
                      <a:pt x="25443" y="100915"/>
                    </a:cubicBezTo>
                    <a:cubicBezTo>
                      <a:pt x="37719" y="106676"/>
                      <a:pt x="73072" y="114974"/>
                      <a:pt x="59699" y="93063"/>
                    </a:cubicBezTo>
                    <a:cubicBezTo>
                      <a:pt x="46326" y="71152"/>
                      <a:pt x="54281" y="65528"/>
                      <a:pt x="65905" y="76261"/>
                    </a:cubicBezTo>
                    <a:cubicBezTo>
                      <a:pt x="77529" y="86994"/>
                      <a:pt x="78764" y="72729"/>
                      <a:pt x="66728" y="56476"/>
                    </a:cubicBezTo>
                    <a:close/>
                  </a:path>
                </a:pathLst>
              </a:custGeom>
              <a:solidFill>
                <a:srgbClr val="F078A5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369" name="图形 2">
                <a:extLst>
                  <a:ext uri="{FF2B5EF4-FFF2-40B4-BE49-F238E27FC236}">
                    <a16:creationId xmlns:a16="http://schemas.microsoft.com/office/drawing/2014/main" id="{420F7F8B-E3AA-99BB-779A-D43925D8EE31}"/>
                  </a:ext>
                </a:extLst>
              </p:cNvPr>
              <p:cNvGrpSpPr/>
              <p:nvPr/>
            </p:nvGrpSpPr>
            <p:grpSpPr>
              <a:xfrm>
                <a:off x="2308899" y="2318767"/>
                <a:ext cx="155501" cy="93305"/>
                <a:chOff x="2308899" y="2318767"/>
                <a:chExt cx="155501" cy="93305"/>
              </a:xfrm>
            </p:grpSpPr>
            <p:sp>
              <p:nvSpPr>
                <p:cNvPr id="4370" name="任意多边形: 形状 4369">
                  <a:extLst>
                    <a:ext uri="{FF2B5EF4-FFF2-40B4-BE49-F238E27FC236}">
                      <a16:creationId xmlns:a16="http://schemas.microsoft.com/office/drawing/2014/main" id="{AD82292D-2A59-350D-1012-45D5494DF381}"/>
                    </a:ext>
                  </a:extLst>
                </p:cNvPr>
                <p:cNvSpPr/>
                <p:nvPr/>
              </p:nvSpPr>
              <p:spPr>
                <a:xfrm>
                  <a:off x="2308899" y="2318767"/>
                  <a:ext cx="155501" cy="93305"/>
                </a:xfrm>
                <a:custGeom>
                  <a:avLst/>
                  <a:gdLst>
                    <a:gd name="connsiteX0" fmla="*/ 36843 w 155501"/>
                    <a:gd name="connsiteY0" fmla="*/ 70253 h 93305"/>
                    <a:gd name="connsiteX1" fmla="*/ 60812 w 155501"/>
                    <a:gd name="connsiteY1" fmla="*/ 85649 h 93305"/>
                    <a:gd name="connsiteX2" fmla="*/ 125963 w 155501"/>
                    <a:gd name="connsiteY2" fmla="*/ 82974 h 93305"/>
                    <a:gd name="connsiteX3" fmla="*/ 155110 w 155501"/>
                    <a:gd name="connsiteY3" fmla="*/ 39323 h 93305"/>
                    <a:gd name="connsiteX4" fmla="*/ 146571 w 155501"/>
                    <a:gd name="connsiteY4" fmla="*/ 25573 h 93305"/>
                    <a:gd name="connsiteX5" fmla="*/ 144789 w 155501"/>
                    <a:gd name="connsiteY5" fmla="*/ 25744 h 93305"/>
                    <a:gd name="connsiteX6" fmla="*/ 92805 w 155501"/>
                    <a:gd name="connsiteY6" fmla="*/ 28864 h 93305"/>
                    <a:gd name="connsiteX7" fmla="*/ 8760 w 155501"/>
                    <a:gd name="connsiteY7" fmla="*/ 712 h 93305"/>
                    <a:gd name="connsiteX8" fmla="*/ 16 w 155501"/>
                    <a:gd name="connsiteY8" fmla="*/ 3730 h 93305"/>
                    <a:gd name="connsiteX9" fmla="*/ 36843 w 155501"/>
                    <a:gd name="connsiteY9" fmla="*/ 70253 h 93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5501" h="93305">
                      <a:moveTo>
                        <a:pt x="36843" y="70253"/>
                      </a:moveTo>
                      <a:cubicBezTo>
                        <a:pt x="43564" y="75945"/>
                        <a:pt x="51554" y="81191"/>
                        <a:pt x="60812" y="85649"/>
                      </a:cubicBezTo>
                      <a:cubicBezTo>
                        <a:pt x="84918" y="97307"/>
                        <a:pt x="108201" y="95044"/>
                        <a:pt x="125963" y="82974"/>
                      </a:cubicBezTo>
                      <a:cubicBezTo>
                        <a:pt x="139748" y="73647"/>
                        <a:pt x="150172" y="58457"/>
                        <a:pt x="155110" y="39323"/>
                      </a:cubicBezTo>
                      <a:cubicBezTo>
                        <a:pt x="156893" y="32328"/>
                        <a:pt x="152332" y="25401"/>
                        <a:pt x="146571" y="25573"/>
                      </a:cubicBezTo>
                      <a:cubicBezTo>
                        <a:pt x="146023" y="25470"/>
                        <a:pt x="145440" y="25607"/>
                        <a:pt x="144789" y="25744"/>
                      </a:cubicBezTo>
                      <a:cubicBezTo>
                        <a:pt x="133747" y="28830"/>
                        <a:pt x="116088" y="31745"/>
                        <a:pt x="92805" y="28864"/>
                      </a:cubicBezTo>
                      <a:cubicBezTo>
                        <a:pt x="62150" y="25092"/>
                        <a:pt x="25253" y="4759"/>
                        <a:pt x="8760" y="712"/>
                      </a:cubicBezTo>
                      <a:cubicBezTo>
                        <a:pt x="2999" y="-728"/>
                        <a:pt x="-258" y="-111"/>
                        <a:pt x="16" y="3730"/>
                      </a:cubicBezTo>
                      <a:cubicBezTo>
                        <a:pt x="873" y="15903"/>
                        <a:pt x="8314" y="46627"/>
                        <a:pt x="36843" y="70253"/>
                      </a:cubicBezTo>
                      <a:close/>
                    </a:path>
                  </a:pathLst>
                </a:custGeom>
                <a:solidFill>
                  <a:srgbClr val="C14276"/>
                </a:solidFill>
                <a:ln w="34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1" name="任意多边形: 形状 4370">
                  <a:extLst>
                    <a:ext uri="{FF2B5EF4-FFF2-40B4-BE49-F238E27FC236}">
                      <a16:creationId xmlns:a16="http://schemas.microsoft.com/office/drawing/2014/main" id="{BB1D74C3-3CE6-9EA2-262E-AB40F32CD6DC}"/>
                    </a:ext>
                  </a:extLst>
                </p:cNvPr>
                <p:cNvSpPr/>
                <p:nvPr/>
              </p:nvSpPr>
              <p:spPr>
                <a:xfrm>
                  <a:off x="2317659" y="2319411"/>
                  <a:ext cx="137777" cy="42600"/>
                </a:xfrm>
                <a:custGeom>
                  <a:avLst/>
                  <a:gdLst>
                    <a:gd name="connsiteX0" fmla="*/ 0 w 137777"/>
                    <a:gd name="connsiteY0" fmla="*/ 0 h 42600"/>
                    <a:gd name="connsiteX1" fmla="*/ 1646 w 137777"/>
                    <a:gd name="connsiteY1" fmla="*/ 13442 h 42600"/>
                    <a:gd name="connsiteX2" fmla="*/ 67688 w 137777"/>
                    <a:gd name="connsiteY2" fmla="*/ 40359 h 42600"/>
                    <a:gd name="connsiteX3" fmla="*/ 133011 w 137777"/>
                    <a:gd name="connsiteY3" fmla="*/ 38405 h 42600"/>
                    <a:gd name="connsiteX4" fmla="*/ 137777 w 137777"/>
                    <a:gd name="connsiteY4" fmla="*/ 24894 h 42600"/>
                    <a:gd name="connsiteX5" fmla="*/ 135994 w 137777"/>
                    <a:gd name="connsiteY5" fmla="*/ 25066 h 42600"/>
                    <a:gd name="connsiteX6" fmla="*/ 84011 w 137777"/>
                    <a:gd name="connsiteY6" fmla="*/ 28186 h 42600"/>
                    <a:gd name="connsiteX7" fmla="*/ 0 w 137777"/>
                    <a:gd name="connsiteY7" fmla="*/ 0 h 42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7777" h="42600">
                      <a:moveTo>
                        <a:pt x="0" y="0"/>
                      </a:moveTo>
                      <a:lnTo>
                        <a:pt x="1646" y="13442"/>
                      </a:lnTo>
                      <a:cubicBezTo>
                        <a:pt x="2023" y="16459"/>
                        <a:pt x="30038" y="34804"/>
                        <a:pt x="67688" y="40359"/>
                      </a:cubicBezTo>
                      <a:cubicBezTo>
                        <a:pt x="105305" y="45914"/>
                        <a:pt x="127765" y="39536"/>
                        <a:pt x="133011" y="38405"/>
                      </a:cubicBezTo>
                      <a:cubicBezTo>
                        <a:pt x="135343" y="37890"/>
                        <a:pt x="136817" y="31650"/>
                        <a:pt x="137777" y="24894"/>
                      </a:cubicBezTo>
                      <a:cubicBezTo>
                        <a:pt x="137229" y="24792"/>
                        <a:pt x="136646" y="24929"/>
                        <a:pt x="135994" y="25066"/>
                      </a:cubicBezTo>
                      <a:cubicBezTo>
                        <a:pt x="124953" y="28152"/>
                        <a:pt x="107294" y="31067"/>
                        <a:pt x="84011" y="28186"/>
                      </a:cubicBezTo>
                      <a:cubicBezTo>
                        <a:pt x="53390" y="24380"/>
                        <a:pt x="16493" y="408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4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2" name="任意多边形: 形状 4371">
                  <a:extLst>
                    <a:ext uri="{FF2B5EF4-FFF2-40B4-BE49-F238E27FC236}">
                      <a16:creationId xmlns:a16="http://schemas.microsoft.com/office/drawing/2014/main" id="{EC1E557A-4819-5396-CF71-B7C8FADAE7AF}"/>
                    </a:ext>
                  </a:extLst>
                </p:cNvPr>
                <p:cNvSpPr/>
                <p:nvPr/>
              </p:nvSpPr>
              <p:spPr>
                <a:xfrm>
                  <a:off x="2345742" y="2375523"/>
                  <a:ext cx="89119" cy="36549"/>
                </a:xfrm>
                <a:custGeom>
                  <a:avLst/>
                  <a:gdLst>
                    <a:gd name="connsiteX0" fmla="*/ 0 w 89119"/>
                    <a:gd name="connsiteY0" fmla="*/ 13497 h 36549"/>
                    <a:gd name="connsiteX1" fmla="*/ 23969 w 89119"/>
                    <a:gd name="connsiteY1" fmla="*/ 28893 h 36549"/>
                    <a:gd name="connsiteX2" fmla="*/ 89120 w 89119"/>
                    <a:gd name="connsiteY2" fmla="*/ 26218 h 36549"/>
                    <a:gd name="connsiteX3" fmla="*/ 31684 w 89119"/>
                    <a:gd name="connsiteY3" fmla="*/ 501 h 36549"/>
                    <a:gd name="connsiteX4" fmla="*/ 0 w 89119"/>
                    <a:gd name="connsiteY4" fmla="*/ 13497 h 36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119" h="36549">
                      <a:moveTo>
                        <a:pt x="0" y="13497"/>
                      </a:moveTo>
                      <a:cubicBezTo>
                        <a:pt x="6721" y="19189"/>
                        <a:pt x="14711" y="24436"/>
                        <a:pt x="23969" y="28893"/>
                      </a:cubicBezTo>
                      <a:cubicBezTo>
                        <a:pt x="48075" y="40552"/>
                        <a:pt x="71357" y="38289"/>
                        <a:pt x="89120" y="26218"/>
                      </a:cubicBezTo>
                      <a:cubicBezTo>
                        <a:pt x="78833" y="8354"/>
                        <a:pt x="56236" y="-2517"/>
                        <a:pt x="31684" y="501"/>
                      </a:cubicBezTo>
                      <a:cubicBezTo>
                        <a:pt x="19442" y="2010"/>
                        <a:pt x="8573" y="6742"/>
                        <a:pt x="0" y="13497"/>
                      </a:cubicBezTo>
                      <a:close/>
                    </a:path>
                  </a:pathLst>
                </a:custGeom>
                <a:gradFill>
                  <a:gsLst>
                    <a:gs pos="38680">
                      <a:srgbClr val="FFBD9F"/>
                    </a:gs>
                    <a:gs pos="100000">
                      <a:srgbClr val="EF72A6"/>
                    </a:gs>
                  </a:gsLst>
                  <a:lin ang="10762150" scaled="1"/>
                </a:gradFill>
                <a:ln w="34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563" name="任意多边形: 形状 4562">
              <a:extLst>
                <a:ext uri="{FF2B5EF4-FFF2-40B4-BE49-F238E27FC236}">
                  <a16:creationId xmlns:a16="http://schemas.microsoft.com/office/drawing/2014/main" id="{2C8EB60C-5FA0-18BA-199D-7B2594BBCD9F}"/>
                </a:ext>
              </a:extLst>
            </p:cNvPr>
            <p:cNvSpPr/>
            <p:nvPr/>
          </p:nvSpPr>
          <p:spPr>
            <a:xfrm>
              <a:off x="1953447" y="5358742"/>
              <a:ext cx="1714436" cy="1251749"/>
            </a:xfrm>
            <a:custGeom>
              <a:avLst/>
              <a:gdLst>
                <a:gd name="connsiteX0" fmla="*/ 301545 w 1714436"/>
                <a:gd name="connsiteY0" fmla="*/ 8 h 1251749"/>
                <a:gd name="connsiteX1" fmla="*/ 345346 w 1714436"/>
                <a:gd name="connsiteY1" fmla="*/ 1420 h 1251749"/>
                <a:gd name="connsiteX2" fmla="*/ 385765 w 1714436"/>
                <a:gd name="connsiteY2" fmla="*/ 4721 h 1251749"/>
                <a:gd name="connsiteX3" fmla="*/ 403444 w 1714436"/>
                <a:gd name="connsiteY3" fmla="*/ 6532 h 1251749"/>
                <a:gd name="connsiteX4" fmla="*/ 556547 w 1714436"/>
                <a:gd name="connsiteY4" fmla="*/ 27194 h 1251749"/>
                <a:gd name="connsiteX5" fmla="*/ 574119 w 1714436"/>
                <a:gd name="connsiteY5" fmla="*/ 29857 h 1251749"/>
                <a:gd name="connsiteX6" fmla="*/ 575557 w 1714436"/>
                <a:gd name="connsiteY6" fmla="*/ 30070 h 1251749"/>
                <a:gd name="connsiteX7" fmla="*/ 741920 w 1714436"/>
                <a:gd name="connsiteY7" fmla="*/ 55205 h 1251749"/>
                <a:gd name="connsiteX8" fmla="*/ 759601 w 1714436"/>
                <a:gd name="connsiteY8" fmla="*/ 57707 h 1251749"/>
                <a:gd name="connsiteX9" fmla="*/ 909773 w 1714436"/>
                <a:gd name="connsiteY9" fmla="*/ 76612 h 1251749"/>
                <a:gd name="connsiteX10" fmla="*/ 927559 w 1714436"/>
                <a:gd name="connsiteY10" fmla="*/ 78370 h 1251749"/>
                <a:gd name="connsiteX11" fmla="*/ 1061012 w 1714436"/>
                <a:gd name="connsiteY11" fmla="*/ 86092 h 1251749"/>
                <a:gd name="connsiteX12" fmla="*/ 1078746 w 1714436"/>
                <a:gd name="connsiteY12" fmla="*/ 86039 h 1251749"/>
                <a:gd name="connsiteX13" fmla="*/ 1118365 w 1714436"/>
                <a:gd name="connsiteY13" fmla="*/ 84601 h 1251749"/>
                <a:gd name="connsiteX14" fmla="*/ 1217734 w 1714436"/>
                <a:gd name="connsiteY14" fmla="*/ 75761 h 1251749"/>
                <a:gd name="connsiteX15" fmla="*/ 1235308 w 1714436"/>
                <a:gd name="connsiteY15" fmla="*/ 73737 h 1251749"/>
                <a:gd name="connsiteX16" fmla="*/ 1387506 w 1714436"/>
                <a:gd name="connsiteY16" fmla="*/ 50253 h 1251749"/>
                <a:gd name="connsiteX17" fmla="*/ 1404760 w 1714436"/>
                <a:gd name="connsiteY17" fmla="*/ 46897 h 1251749"/>
                <a:gd name="connsiteX18" fmla="*/ 1529958 w 1714436"/>
                <a:gd name="connsiteY18" fmla="*/ 17821 h 1251749"/>
                <a:gd name="connsiteX19" fmla="*/ 1546999 w 1714436"/>
                <a:gd name="connsiteY19" fmla="*/ 13029 h 1251749"/>
                <a:gd name="connsiteX20" fmla="*/ 1557382 w 1714436"/>
                <a:gd name="connsiteY20" fmla="*/ 9940 h 1251749"/>
                <a:gd name="connsiteX21" fmla="*/ 1592156 w 1714436"/>
                <a:gd name="connsiteY21" fmla="*/ 34117 h 1251749"/>
                <a:gd name="connsiteX22" fmla="*/ 1623629 w 1714436"/>
                <a:gd name="connsiteY22" fmla="*/ 70381 h 1251749"/>
                <a:gd name="connsiteX23" fmla="*/ 1646847 w 1714436"/>
                <a:gd name="connsiteY23" fmla="*/ 128268 h 1251749"/>
                <a:gd name="connsiteX24" fmla="*/ 1711056 w 1714436"/>
                <a:gd name="connsiteY24" fmla="*/ 1182788 h 1251749"/>
                <a:gd name="connsiteX25" fmla="*/ 1714436 w 1714436"/>
                <a:gd name="connsiteY25" fmla="*/ 1251749 h 1251749"/>
                <a:gd name="connsiteX26" fmla="*/ 973886 w 1714436"/>
                <a:gd name="connsiteY26" fmla="*/ 1251749 h 1251749"/>
                <a:gd name="connsiteX27" fmla="*/ 965398 w 1714436"/>
                <a:gd name="connsiteY27" fmla="*/ 1133965 h 1251749"/>
                <a:gd name="connsiteX28" fmla="*/ 937677 w 1714436"/>
                <a:gd name="connsiteY28" fmla="*/ 797870 h 1251749"/>
                <a:gd name="connsiteX29" fmla="*/ 937677 w 1714436"/>
                <a:gd name="connsiteY29" fmla="*/ 797817 h 1251749"/>
                <a:gd name="connsiteX30" fmla="*/ 936454 w 1714436"/>
                <a:gd name="connsiteY30" fmla="*/ 802875 h 1251749"/>
                <a:gd name="connsiteX31" fmla="*/ 871908 w 1714436"/>
                <a:gd name="connsiteY31" fmla="*/ 1198683 h 1251749"/>
                <a:gd name="connsiteX32" fmla="*/ 862349 w 1714436"/>
                <a:gd name="connsiteY32" fmla="*/ 1251749 h 1251749"/>
                <a:gd name="connsiteX33" fmla="*/ 7711 w 1714436"/>
                <a:gd name="connsiteY33" fmla="*/ 1251749 h 1251749"/>
                <a:gd name="connsiteX34" fmla="*/ 0 w 1714436"/>
                <a:gd name="connsiteY34" fmla="*/ 1243651 h 1251749"/>
                <a:gd name="connsiteX35" fmla="*/ 34508 w 1714436"/>
                <a:gd name="connsiteY35" fmla="*/ 723209 h 1251749"/>
                <a:gd name="connsiteX36" fmla="*/ 34668 w 1714436"/>
                <a:gd name="connsiteY36" fmla="*/ 710749 h 1251749"/>
                <a:gd name="connsiteX37" fmla="*/ 63158 w 1714436"/>
                <a:gd name="connsiteY37" fmla="*/ 409124 h 1251749"/>
                <a:gd name="connsiteX38" fmla="*/ 243420 w 1714436"/>
                <a:gd name="connsiteY38" fmla="*/ 7063 h 1251749"/>
                <a:gd name="connsiteX39" fmla="*/ 247945 w 1714436"/>
                <a:gd name="connsiteY39" fmla="*/ 5627 h 1251749"/>
                <a:gd name="connsiteX40" fmla="*/ 266052 w 1714436"/>
                <a:gd name="connsiteY40" fmla="*/ 2112 h 1251749"/>
                <a:gd name="connsiteX41" fmla="*/ 301545 w 1714436"/>
                <a:gd name="connsiteY41" fmla="*/ 8 h 1251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714436" h="1251749">
                  <a:moveTo>
                    <a:pt x="301545" y="8"/>
                  </a:moveTo>
                  <a:cubicBezTo>
                    <a:pt x="314818" y="-72"/>
                    <a:pt x="329476" y="434"/>
                    <a:pt x="345346" y="1420"/>
                  </a:cubicBezTo>
                  <a:cubicBezTo>
                    <a:pt x="358073" y="2218"/>
                    <a:pt x="371600" y="3336"/>
                    <a:pt x="385765" y="4721"/>
                  </a:cubicBezTo>
                  <a:cubicBezTo>
                    <a:pt x="391516" y="5254"/>
                    <a:pt x="397426" y="5892"/>
                    <a:pt x="403444" y="6532"/>
                  </a:cubicBezTo>
                  <a:cubicBezTo>
                    <a:pt x="449296" y="11485"/>
                    <a:pt x="501270" y="18886"/>
                    <a:pt x="556547" y="27194"/>
                  </a:cubicBezTo>
                  <a:cubicBezTo>
                    <a:pt x="562351" y="28046"/>
                    <a:pt x="568209" y="28952"/>
                    <a:pt x="574119" y="29857"/>
                  </a:cubicBezTo>
                  <a:cubicBezTo>
                    <a:pt x="574599" y="29910"/>
                    <a:pt x="575079" y="29963"/>
                    <a:pt x="575557" y="30070"/>
                  </a:cubicBezTo>
                  <a:cubicBezTo>
                    <a:pt x="629237" y="38164"/>
                    <a:pt x="685525" y="47004"/>
                    <a:pt x="741920" y="55205"/>
                  </a:cubicBezTo>
                  <a:cubicBezTo>
                    <a:pt x="747830" y="56058"/>
                    <a:pt x="753743" y="56909"/>
                    <a:pt x="759601" y="57707"/>
                  </a:cubicBezTo>
                  <a:cubicBezTo>
                    <a:pt x="810457" y="64950"/>
                    <a:pt x="861154" y="71607"/>
                    <a:pt x="909773" y="76612"/>
                  </a:cubicBezTo>
                  <a:cubicBezTo>
                    <a:pt x="915738" y="77199"/>
                    <a:pt x="921702" y="77837"/>
                    <a:pt x="927559" y="78370"/>
                  </a:cubicBezTo>
                  <a:cubicBezTo>
                    <a:pt x="974849" y="82896"/>
                    <a:pt x="1019955" y="85826"/>
                    <a:pt x="1061012" y="86092"/>
                  </a:cubicBezTo>
                  <a:cubicBezTo>
                    <a:pt x="1067030" y="86144"/>
                    <a:pt x="1072941" y="86144"/>
                    <a:pt x="1078746" y="86039"/>
                  </a:cubicBezTo>
                  <a:cubicBezTo>
                    <a:pt x="1092484" y="85932"/>
                    <a:pt x="1105691" y="85453"/>
                    <a:pt x="1118365" y="84601"/>
                  </a:cubicBezTo>
                  <a:cubicBezTo>
                    <a:pt x="1152873" y="82310"/>
                    <a:pt x="1186103" y="79276"/>
                    <a:pt x="1217734" y="75761"/>
                  </a:cubicBezTo>
                  <a:cubicBezTo>
                    <a:pt x="1223647" y="75121"/>
                    <a:pt x="1229505" y="74429"/>
                    <a:pt x="1235308" y="73737"/>
                  </a:cubicBezTo>
                  <a:cubicBezTo>
                    <a:pt x="1292130" y="66920"/>
                    <a:pt x="1343412" y="58613"/>
                    <a:pt x="1387506" y="50253"/>
                  </a:cubicBezTo>
                  <a:cubicBezTo>
                    <a:pt x="1393416" y="49135"/>
                    <a:pt x="1399167" y="48016"/>
                    <a:pt x="1404760" y="46897"/>
                  </a:cubicBezTo>
                  <a:cubicBezTo>
                    <a:pt x="1461101" y="35715"/>
                    <a:pt x="1504182" y="24852"/>
                    <a:pt x="1529958" y="17821"/>
                  </a:cubicBezTo>
                  <a:cubicBezTo>
                    <a:pt x="1536934" y="15905"/>
                    <a:pt x="1542632" y="14307"/>
                    <a:pt x="1546999" y="13029"/>
                  </a:cubicBezTo>
                  <a:cubicBezTo>
                    <a:pt x="1553815" y="11058"/>
                    <a:pt x="1557382" y="9940"/>
                    <a:pt x="1557382" y="9940"/>
                  </a:cubicBezTo>
                  <a:cubicBezTo>
                    <a:pt x="1557382" y="9940"/>
                    <a:pt x="1573465" y="17608"/>
                    <a:pt x="1592156" y="34117"/>
                  </a:cubicBezTo>
                  <a:cubicBezTo>
                    <a:pt x="1602594" y="43384"/>
                    <a:pt x="1613884" y="55365"/>
                    <a:pt x="1623629" y="70381"/>
                  </a:cubicBezTo>
                  <a:cubicBezTo>
                    <a:pt x="1634014" y="86252"/>
                    <a:pt x="1642640" y="105422"/>
                    <a:pt x="1646847" y="128268"/>
                  </a:cubicBezTo>
                  <a:cubicBezTo>
                    <a:pt x="1658350" y="190375"/>
                    <a:pt x="1690851" y="776419"/>
                    <a:pt x="1711056" y="1182788"/>
                  </a:cubicBezTo>
                  <a:lnTo>
                    <a:pt x="1714436" y="1251749"/>
                  </a:lnTo>
                  <a:lnTo>
                    <a:pt x="973886" y="1251749"/>
                  </a:lnTo>
                  <a:lnTo>
                    <a:pt x="965398" y="1133965"/>
                  </a:lnTo>
                  <a:cubicBezTo>
                    <a:pt x="951549" y="941832"/>
                    <a:pt x="941473" y="804960"/>
                    <a:pt x="937677" y="797870"/>
                  </a:cubicBezTo>
                  <a:lnTo>
                    <a:pt x="937677" y="797817"/>
                  </a:lnTo>
                  <a:cubicBezTo>
                    <a:pt x="937145" y="796912"/>
                    <a:pt x="936719" y="798563"/>
                    <a:pt x="936454" y="802875"/>
                  </a:cubicBezTo>
                  <a:cubicBezTo>
                    <a:pt x="934417" y="835947"/>
                    <a:pt x="908476" y="993687"/>
                    <a:pt x="871908" y="1198683"/>
                  </a:cubicBezTo>
                  <a:lnTo>
                    <a:pt x="862349" y="1251749"/>
                  </a:lnTo>
                  <a:lnTo>
                    <a:pt x="7711" y="1251749"/>
                  </a:lnTo>
                  <a:lnTo>
                    <a:pt x="0" y="1243651"/>
                  </a:lnTo>
                  <a:cubicBezTo>
                    <a:pt x="18798" y="1018123"/>
                    <a:pt x="33550" y="821567"/>
                    <a:pt x="34508" y="723209"/>
                  </a:cubicBezTo>
                  <a:cubicBezTo>
                    <a:pt x="34561" y="719056"/>
                    <a:pt x="34615" y="714902"/>
                    <a:pt x="34668" y="710749"/>
                  </a:cubicBezTo>
                  <a:cubicBezTo>
                    <a:pt x="36319" y="610739"/>
                    <a:pt x="46384" y="506204"/>
                    <a:pt x="63158" y="409124"/>
                  </a:cubicBezTo>
                  <a:cubicBezTo>
                    <a:pt x="98519" y="205537"/>
                    <a:pt x="163646" y="34757"/>
                    <a:pt x="243420" y="7063"/>
                  </a:cubicBezTo>
                  <a:cubicBezTo>
                    <a:pt x="244911" y="6532"/>
                    <a:pt x="246455" y="6052"/>
                    <a:pt x="247945" y="5627"/>
                  </a:cubicBezTo>
                  <a:cubicBezTo>
                    <a:pt x="253271" y="4136"/>
                    <a:pt x="259341" y="2963"/>
                    <a:pt x="266052" y="2112"/>
                  </a:cubicBezTo>
                  <a:cubicBezTo>
                    <a:pt x="276383" y="754"/>
                    <a:pt x="288272" y="88"/>
                    <a:pt x="301545" y="8"/>
                  </a:cubicBezTo>
                  <a:close/>
                </a:path>
              </a:pathLst>
            </a:custGeom>
            <a:solidFill>
              <a:srgbClr val="2E2D76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7" name="任意多边形: 形状 4566">
              <a:extLst>
                <a:ext uri="{FF2B5EF4-FFF2-40B4-BE49-F238E27FC236}">
                  <a16:creationId xmlns:a16="http://schemas.microsoft.com/office/drawing/2014/main" id="{0AE1076D-3B32-34D7-D63B-A5ECF2E9CDA8}"/>
                </a:ext>
              </a:extLst>
            </p:cNvPr>
            <p:cNvSpPr/>
            <p:nvPr/>
          </p:nvSpPr>
          <p:spPr>
            <a:xfrm>
              <a:off x="2891124" y="5870563"/>
              <a:ext cx="457990" cy="730344"/>
            </a:xfrm>
            <a:custGeom>
              <a:avLst/>
              <a:gdLst>
                <a:gd name="connsiteX0" fmla="*/ 400833 w 457990"/>
                <a:gd name="connsiteY0" fmla="*/ 21 h 730344"/>
                <a:gd name="connsiteX1" fmla="*/ 457710 w 457990"/>
                <a:gd name="connsiteY1" fmla="*/ 9293 h 730344"/>
                <a:gd name="connsiteX2" fmla="*/ 210083 w 457990"/>
                <a:gd name="connsiteY2" fmla="*/ 159734 h 730344"/>
                <a:gd name="connsiteX3" fmla="*/ 260650 w 457990"/>
                <a:gd name="connsiteY3" fmla="*/ 683371 h 730344"/>
                <a:gd name="connsiteX4" fmla="*/ 266327 w 457990"/>
                <a:gd name="connsiteY4" fmla="*/ 730344 h 730344"/>
                <a:gd name="connsiteX5" fmla="*/ 35518 w 457990"/>
                <a:gd name="connsiteY5" fmla="*/ 730344 h 730344"/>
                <a:gd name="connsiteX6" fmla="*/ 27721 w 457990"/>
                <a:gd name="connsiteY6" fmla="*/ 622144 h 730344"/>
                <a:gd name="connsiteX7" fmla="*/ 0 w 457990"/>
                <a:gd name="connsiteY7" fmla="*/ 286049 h 730344"/>
                <a:gd name="connsiteX8" fmla="*/ 0 w 457990"/>
                <a:gd name="connsiteY8" fmla="*/ 285996 h 730344"/>
                <a:gd name="connsiteX9" fmla="*/ 59909 w 457990"/>
                <a:gd name="connsiteY9" fmla="*/ 26442 h 730344"/>
                <a:gd name="connsiteX10" fmla="*/ 400833 w 457990"/>
                <a:gd name="connsiteY10" fmla="*/ 21 h 73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7990" h="730344">
                  <a:moveTo>
                    <a:pt x="400833" y="21"/>
                  </a:moveTo>
                  <a:cubicBezTo>
                    <a:pt x="437540" y="-259"/>
                    <a:pt x="460838" y="2211"/>
                    <a:pt x="457710" y="9293"/>
                  </a:cubicBezTo>
                  <a:cubicBezTo>
                    <a:pt x="445248" y="37678"/>
                    <a:pt x="213970" y="135397"/>
                    <a:pt x="210083" y="159734"/>
                  </a:cubicBezTo>
                  <a:cubicBezTo>
                    <a:pt x="208352" y="170584"/>
                    <a:pt x="229108" y="410006"/>
                    <a:pt x="260650" y="683371"/>
                  </a:cubicBezTo>
                  <a:lnTo>
                    <a:pt x="266327" y="730344"/>
                  </a:lnTo>
                  <a:lnTo>
                    <a:pt x="35518" y="730344"/>
                  </a:lnTo>
                  <a:lnTo>
                    <a:pt x="27721" y="622144"/>
                  </a:lnTo>
                  <a:cubicBezTo>
                    <a:pt x="13871" y="430011"/>
                    <a:pt x="3794" y="293138"/>
                    <a:pt x="0" y="286049"/>
                  </a:cubicBezTo>
                  <a:lnTo>
                    <a:pt x="0" y="285996"/>
                  </a:lnTo>
                  <a:lnTo>
                    <a:pt x="59909" y="26442"/>
                  </a:lnTo>
                  <a:cubicBezTo>
                    <a:pt x="59909" y="26442"/>
                    <a:pt x="290711" y="860"/>
                    <a:pt x="400833" y="21"/>
                  </a:cubicBezTo>
                  <a:close/>
                </a:path>
              </a:pathLst>
            </a:custGeom>
            <a:solidFill>
              <a:srgbClr val="201C50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5" name="任意多边形: 形状 4564">
              <a:extLst>
                <a:ext uri="{FF2B5EF4-FFF2-40B4-BE49-F238E27FC236}">
                  <a16:creationId xmlns:a16="http://schemas.microsoft.com/office/drawing/2014/main" id="{2AE5ADCE-E8AF-2E96-A71F-DD28EDDD3F12}"/>
                </a:ext>
              </a:extLst>
            </p:cNvPr>
            <p:cNvSpPr/>
            <p:nvPr/>
          </p:nvSpPr>
          <p:spPr>
            <a:xfrm>
              <a:off x="1953568" y="5358743"/>
              <a:ext cx="1623508" cy="1242165"/>
            </a:xfrm>
            <a:custGeom>
              <a:avLst/>
              <a:gdLst>
                <a:gd name="connsiteX0" fmla="*/ 345225 w 1623508"/>
                <a:gd name="connsiteY0" fmla="*/ 1420 h 1242165"/>
                <a:gd name="connsiteX1" fmla="*/ 385644 w 1623508"/>
                <a:gd name="connsiteY1" fmla="*/ 4721 h 1242165"/>
                <a:gd name="connsiteX2" fmla="*/ 403323 w 1623508"/>
                <a:gd name="connsiteY2" fmla="*/ 6532 h 1242165"/>
                <a:gd name="connsiteX3" fmla="*/ 556426 w 1623508"/>
                <a:gd name="connsiteY3" fmla="*/ 27194 h 1242165"/>
                <a:gd name="connsiteX4" fmla="*/ 573998 w 1623508"/>
                <a:gd name="connsiteY4" fmla="*/ 29857 h 1242165"/>
                <a:gd name="connsiteX5" fmla="*/ 575436 w 1623508"/>
                <a:gd name="connsiteY5" fmla="*/ 30070 h 1242165"/>
                <a:gd name="connsiteX6" fmla="*/ 741798 w 1623508"/>
                <a:gd name="connsiteY6" fmla="*/ 55205 h 1242165"/>
                <a:gd name="connsiteX7" fmla="*/ 759479 w 1623508"/>
                <a:gd name="connsiteY7" fmla="*/ 57707 h 1242165"/>
                <a:gd name="connsiteX8" fmla="*/ 909651 w 1623508"/>
                <a:gd name="connsiteY8" fmla="*/ 76612 h 1242165"/>
                <a:gd name="connsiteX9" fmla="*/ 927438 w 1623508"/>
                <a:gd name="connsiteY9" fmla="*/ 78370 h 1242165"/>
                <a:gd name="connsiteX10" fmla="*/ 1060890 w 1623508"/>
                <a:gd name="connsiteY10" fmla="*/ 86092 h 1242165"/>
                <a:gd name="connsiteX11" fmla="*/ 1078624 w 1623508"/>
                <a:gd name="connsiteY11" fmla="*/ 86039 h 1242165"/>
                <a:gd name="connsiteX12" fmla="*/ 1118243 w 1623508"/>
                <a:gd name="connsiteY12" fmla="*/ 84601 h 1242165"/>
                <a:gd name="connsiteX13" fmla="*/ 1217613 w 1623508"/>
                <a:gd name="connsiteY13" fmla="*/ 75761 h 1242165"/>
                <a:gd name="connsiteX14" fmla="*/ 1235187 w 1623508"/>
                <a:gd name="connsiteY14" fmla="*/ 73737 h 1242165"/>
                <a:gd name="connsiteX15" fmla="*/ 1387384 w 1623508"/>
                <a:gd name="connsiteY15" fmla="*/ 50253 h 1242165"/>
                <a:gd name="connsiteX16" fmla="*/ 1404638 w 1623508"/>
                <a:gd name="connsiteY16" fmla="*/ 46897 h 1242165"/>
                <a:gd name="connsiteX17" fmla="*/ 1529836 w 1623508"/>
                <a:gd name="connsiteY17" fmla="*/ 17821 h 1242165"/>
                <a:gd name="connsiteX18" fmla="*/ 1546877 w 1623508"/>
                <a:gd name="connsiteY18" fmla="*/ 13029 h 1242165"/>
                <a:gd name="connsiteX19" fmla="*/ 1557261 w 1623508"/>
                <a:gd name="connsiteY19" fmla="*/ 9940 h 1242165"/>
                <a:gd name="connsiteX20" fmla="*/ 1592034 w 1623508"/>
                <a:gd name="connsiteY20" fmla="*/ 34117 h 1242165"/>
                <a:gd name="connsiteX21" fmla="*/ 1623508 w 1623508"/>
                <a:gd name="connsiteY21" fmla="*/ 70381 h 1242165"/>
                <a:gd name="connsiteX22" fmla="*/ 1024093 w 1623508"/>
                <a:gd name="connsiteY22" fmla="*/ 248887 h 1242165"/>
                <a:gd name="connsiteX23" fmla="*/ 680984 w 1623508"/>
                <a:gd name="connsiteY23" fmla="*/ 302725 h 1242165"/>
                <a:gd name="connsiteX24" fmla="*/ 609306 w 1623508"/>
                <a:gd name="connsiteY24" fmla="*/ 400550 h 1242165"/>
                <a:gd name="connsiteX25" fmla="*/ 599294 w 1623508"/>
                <a:gd name="connsiteY25" fmla="*/ 415780 h 1242165"/>
                <a:gd name="connsiteX26" fmla="*/ 543804 w 1623508"/>
                <a:gd name="connsiteY26" fmla="*/ 503063 h 1242165"/>
                <a:gd name="connsiteX27" fmla="*/ 491244 w 1623508"/>
                <a:gd name="connsiteY27" fmla="*/ 476116 h 1242165"/>
                <a:gd name="connsiteX28" fmla="*/ 393738 w 1623508"/>
                <a:gd name="connsiteY28" fmla="*/ 426112 h 1242165"/>
                <a:gd name="connsiteX29" fmla="*/ 393685 w 1623508"/>
                <a:gd name="connsiteY29" fmla="*/ 426112 h 1242165"/>
                <a:gd name="connsiteX30" fmla="*/ 393738 w 1623508"/>
                <a:gd name="connsiteY30" fmla="*/ 434154 h 1242165"/>
                <a:gd name="connsiteX31" fmla="*/ 394164 w 1623508"/>
                <a:gd name="connsiteY31" fmla="*/ 551203 h 1242165"/>
                <a:gd name="connsiteX32" fmla="*/ 375898 w 1623508"/>
                <a:gd name="connsiteY32" fmla="*/ 557381 h 1242165"/>
                <a:gd name="connsiteX33" fmla="*/ 198459 w 1623508"/>
                <a:gd name="connsiteY33" fmla="*/ 886429 h 1242165"/>
                <a:gd name="connsiteX34" fmla="*/ 184134 w 1623508"/>
                <a:gd name="connsiteY34" fmla="*/ 1020787 h 1242165"/>
                <a:gd name="connsiteX35" fmla="*/ 196312 w 1623508"/>
                <a:gd name="connsiteY35" fmla="*/ 1145951 h 1242165"/>
                <a:gd name="connsiteX36" fmla="*/ 234917 w 1623508"/>
                <a:gd name="connsiteY36" fmla="*/ 1242165 h 1242165"/>
                <a:gd name="connsiteX37" fmla="*/ 0 w 1623508"/>
                <a:gd name="connsiteY37" fmla="*/ 1242165 h 1242165"/>
                <a:gd name="connsiteX38" fmla="*/ 13067 w 1623508"/>
                <a:gd name="connsiteY38" fmla="*/ 1081019 h 1242165"/>
                <a:gd name="connsiteX39" fmla="*/ 34387 w 1623508"/>
                <a:gd name="connsiteY39" fmla="*/ 723209 h 1242165"/>
                <a:gd name="connsiteX40" fmla="*/ 34547 w 1623508"/>
                <a:gd name="connsiteY40" fmla="*/ 710749 h 1242165"/>
                <a:gd name="connsiteX41" fmla="*/ 63037 w 1623508"/>
                <a:gd name="connsiteY41" fmla="*/ 409124 h 1242165"/>
                <a:gd name="connsiteX42" fmla="*/ 243299 w 1623508"/>
                <a:gd name="connsiteY42" fmla="*/ 7063 h 1242165"/>
                <a:gd name="connsiteX43" fmla="*/ 247824 w 1623508"/>
                <a:gd name="connsiteY43" fmla="*/ 5627 h 1242165"/>
                <a:gd name="connsiteX44" fmla="*/ 265931 w 1623508"/>
                <a:gd name="connsiteY44" fmla="*/ 2112 h 1242165"/>
                <a:gd name="connsiteX45" fmla="*/ 345225 w 1623508"/>
                <a:gd name="connsiteY45" fmla="*/ 1420 h 124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623508" h="1242165">
                  <a:moveTo>
                    <a:pt x="345225" y="1420"/>
                  </a:moveTo>
                  <a:cubicBezTo>
                    <a:pt x="357952" y="2218"/>
                    <a:pt x="371479" y="3336"/>
                    <a:pt x="385644" y="4721"/>
                  </a:cubicBezTo>
                  <a:cubicBezTo>
                    <a:pt x="391394" y="5254"/>
                    <a:pt x="397305" y="5892"/>
                    <a:pt x="403323" y="6532"/>
                  </a:cubicBezTo>
                  <a:cubicBezTo>
                    <a:pt x="449174" y="11485"/>
                    <a:pt x="501149" y="18886"/>
                    <a:pt x="556426" y="27194"/>
                  </a:cubicBezTo>
                  <a:cubicBezTo>
                    <a:pt x="562229" y="28046"/>
                    <a:pt x="568087" y="28952"/>
                    <a:pt x="573998" y="29857"/>
                  </a:cubicBezTo>
                  <a:cubicBezTo>
                    <a:pt x="574478" y="29910"/>
                    <a:pt x="574958" y="29963"/>
                    <a:pt x="575436" y="30070"/>
                  </a:cubicBezTo>
                  <a:cubicBezTo>
                    <a:pt x="629116" y="38164"/>
                    <a:pt x="685404" y="47004"/>
                    <a:pt x="741798" y="55205"/>
                  </a:cubicBezTo>
                  <a:cubicBezTo>
                    <a:pt x="747709" y="56058"/>
                    <a:pt x="753622" y="56909"/>
                    <a:pt x="759479" y="57707"/>
                  </a:cubicBezTo>
                  <a:cubicBezTo>
                    <a:pt x="810336" y="64950"/>
                    <a:pt x="861033" y="71607"/>
                    <a:pt x="909651" y="76612"/>
                  </a:cubicBezTo>
                  <a:cubicBezTo>
                    <a:pt x="915617" y="77199"/>
                    <a:pt x="921580" y="77837"/>
                    <a:pt x="927438" y="78370"/>
                  </a:cubicBezTo>
                  <a:cubicBezTo>
                    <a:pt x="974728" y="82896"/>
                    <a:pt x="1019833" y="85826"/>
                    <a:pt x="1060890" y="86092"/>
                  </a:cubicBezTo>
                  <a:cubicBezTo>
                    <a:pt x="1066908" y="86145"/>
                    <a:pt x="1072819" y="86145"/>
                    <a:pt x="1078624" y="86039"/>
                  </a:cubicBezTo>
                  <a:cubicBezTo>
                    <a:pt x="1092362" y="85932"/>
                    <a:pt x="1105569" y="85453"/>
                    <a:pt x="1118243" y="84601"/>
                  </a:cubicBezTo>
                  <a:cubicBezTo>
                    <a:pt x="1152751" y="82310"/>
                    <a:pt x="1185981" y="79276"/>
                    <a:pt x="1217613" y="75761"/>
                  </a:cubicBezTo>
                  <a:cubicBezTo>
                    <a:pt x="1223525" y="75121"/>
                    <a:pt x="1229383" y="74429"/>
                    <a:pt x="1235187" y="73737"/>
                  </a:cubicBezTo>
                  <a:cubicBezTo>
                    <a:pt x="1292009" y="66920"/>
                    <a:pt x="1343291" y="58613"/>
                    <a:pt x="1387384" y="50253"/>
                  </a:cubicBezTo>
                  <a:cubicBezTo>
                    <a:pt x="1393295" y="49135"/>
                    <a:pt x="1399046" y="48016"/>
                    <a:pt x="1404638" y="46897"/>
                  </a:cubicBezTo>
                  <a:cubicBezTo>
                    <a:pt x="1460980" y="35715"/>
                    <a:pt x="1504061" y="24852"/>
                    <a:pt x="1529836" y="17821"/>
                  </a:cubicBezTo>
                  <a:cubicBezTo>
                    <a:pt x="1536812" y="15905"/>
                    <a:pt x="1542510" y="14307"/>
                    <a:pt x="1546877" y="13029"/>
                  </a:cubicBezTo>
                  <a:cubicBezTo>
                    <a:pt x="1553693" y="11058"/>
                    <a:pt x="1557261" y="9940"/>
                    <a:pt x="1557261" y="9940"/>
                  </a:cubicBezTo>
                  <a:cubicBezTo>
                    <a:pt x="1557261" y="9940"/>
                    <a:pt x="1573344" y="17608"/>
                    <a:pt x="1592034" y="34117"/>
                  </a:cubicBezTo>
                  <a:cubicBezTo>
                    <a:pt x="1602472" y="43384"/>
                    <a:pt x="1613763" y="55365"/>
                    <a:pt x="1623508" y="70381"/>
                  </a:cubicBezTo>
                  <a:cubicBezTo>
                    <a:pt x="1406129" y="148823"/>
                    <a:pt x="1162604" y="228862"/>
                    <a:pt x="1024093" y="248887"/>
                  </a:cubicBezTo>
                  <a:cubicBezTo>
                    <a:pt x="732799" y="291169"/>
                    <a:pt x="707823" y="280571"/>
                    <a:pt x="680984" y="302725"/>
                  </a:cubicBezTo>
                  <a:cubicBezTo>
                    <a:pt x="668577" y="312949"/>
                    <a:pt x="638276" y="356563"/>
                    <a:pt x="609306" y="400550"/>
                  </a:cubicBezTo>
                  <a:cubicBezTo>
                    <a:pt x="605950" y="405662"/>
                    <a:pt x="602595" y="410775"/>
                    <a:pt x="599294" y="415780"/>
                  </a:cubicBezTo>
                  <a:cubicBezTo>
                    <a:pt x="569633" y="461366"/>
                    <a:pt x="543804" y="503063"/>
                    <a:pt x="543804" y="503063"/>
                  </a:cubicBezTo>
                  <a:lnTo>
                    <a:pt x="491244" y="476116"/>
                  </a:lnTo>
                  <a:lnTo>
                    <a:pt x="393738" y="426112"/>
                  </a:lnTo>
                  <a:lnTo>
                    <a:pt x="393685" y="426112"/>
                  </a:lnTo>
                  <a:lnTo>
                    <a:pt x="393738" y="434154"/>
                  </a:lnTo>
                  <a:lnTo>
                    <a:pt x="394164" y="551203"/>
                  </a:lnTo>
                  <a:cubicBezTo>
                    <a:pt x="394164" y="551203"/>
                    <a:pt x="387240" y="552321"/>
                    <a:pt x="375898" y="557381"/>
                  </a:cubicBezTo>
                  <a:cubicBezTo>
                    <a:pt x="335320" y="575380"/>
                    <a:pt x="238186" y="643171"/>
                    <a:pt x="198459" y="886429"/>
                  </a:cubicBezTo>
                  <a:cubicBezTo>
                    <a:pt x="192015" y="926315"/>
                    <a:pt x="187063" y="970889"/>
                    <a:pt x="184134" y="1020787"/>
                  </a:cubicBezTo>
                  <a:cubicBezTo>
                    <a:pt x="181604" y="1064075"/>
                    <a:pt x="186118" y="1105836"/>
                    <a:pt x="196312" y="1145951"/>
                  </a:cubicBezTo>
                  <a:lnTo>
                    <a:pt x="234917" y="1242165"/>
                  </a:lnTo>
                  <a:lnTo>
                    <a:pt x="0" y="1242165"/>
                  </a:lnTo>
                  <a:lnTo>
                    <a:pt x="13067" y="1081019"/>
                  </a:lnTo>
                  <a:cubicBezTo>
                    <a:pt x="25191" y="925983"/>
                    <a:pt x="33668" y="796978"/>
                    <a:pt x="34387" y="723209"/>
                  </a:cubicBezTo>
                  <a:cubicBezTo>
                    <a:pt x="34440" y="719056"/>
                    <a:pt x="34494" y="714902"/>
                    <a:pt x="34547" y="710749"/>
                  </a:cubicBezTo>
                  <a:cubicBezTo>
                    <a:pt x="36198" y="610739"/>
                    <a:pt x="46263" y="506204"/>
                    <a:pt x="63037" y="409124"/>
                  </a:cubicBezTo>
                  <a:cubicBezTo>
                    <a:pt x="98398" y="205537"/>
                    <a:pt x="163525" y="34757"/>
                    <a:pt x="243299" y="7063"/>
                  </a:cubicBezTo>
                  <a:cubicBezTo>
                    <a:pt x="244790" y="6532"/>
                    <a:pt x="246333" y="6052"/>
                    <a:pt x="247824" y="5627"/>
                  </a:cubicBezTo>
                  <a:cubicBezTo>
                    <a:pt x="253150" y="4136"/>
                    <a:pt x="259220" y="2963"/>
                    <a:pt x="265931" y="2112"/>
                  </a:cubicBezTo>
                  <a:cubicBezTo>
                    <a:pt x="286592" y="-604"/>
                    <a:pt x="313486" y="-552"/>
                    <a:pt x="345225" y="1420"/>
                  </a:cubicBezTo>
                  <a:close/>
                </a:path>
              </a:pathLst>
            </a:custGeom>
            <a:solidFill>
              <a:srgbClr val="201C50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6" name="任意多边形: 形状 4375">
              <a:extLst>
                <a:ext uri="{FF2B5EF4-FFF2-40B4-BE49-F238E27FC236}">
                  <a16:creationId xmlns:a16="http://schemas.microsoft.com/office/drawing/2014/main" id="{4A18802F-3313-5292-061C-E545665B5A21}"/>
                </a:ext>
              </a:extLst>
            </p:cNvPr>
            <p:cNvSpPr/>
            <p:nvPr/>
          </p:nvSpPr>
          <p:spPr>
            <a:xfrm>
              <a:off x="2165325" y="5193054"/>
              <a:ext cx="1390360" cy="298569"/>
            </a:xfrm>
            <a:custGeom>
              <a:avLst/>
              <a:gdLst>
                <a:gd name="connsiteX0" fmla="*/ 892270 w 895264"/>
                <a:gd name="connsiteY0" fmla="*/ 120084 h 192251"/>
                <a:gd name="connsiteX1" fmla="*/ 865284 w 895264"/>
                <a:gd name="connsiteY1" fmla="*/ 144395 h 192251"/>
                <a:gd name="connsiteX2" fmla="*/ 854311 w 895264"/>
                <a:gd name="connsiteY2" fmla="*/ 148407 h 192251"/>
                <a:gd name="connsiteX3" fmla="*/ 771843 w 895264"/>
                <a:gd name="connsiteY3" fmla="*/ 165792 h 192251"/>
                <a:gd name="connsiteX4" fmla="*/ 760596 w 895264"/>
                <a:gd name="connsiteY4" fmla="*/ 167404 h 192251"/>
                <a:gd name="connsiteX5" fmla="*/ 660949 w 895264"/>
                <a:gd name="connsiteY5" fmla="*/ 178514 h 192251"/>
                <a:gd name="connsiteX6" fmla="*/ 649531 w 895264"/>
                <a:gd name="connsiteY6" fmla="*/ 179577 h 192251"/>
                <a:gd name="connsiteX7" fmla="*/ 558491 w 895264"/>
                <a:gd name="connsiteY7" fmla="*/ 186778 h 192251"/>
                <a:gd name="connsiteX8" fmla="*/ 547072 w 895264"/>
                <a:gd name="connsiteY8" fmla="*/ 187566 h 192251"/>
                <a:gd name="connsiteX9" fmla="*/ 515834 w 895264"/>
                <a:gd name="connsiteY9" fmla="*/ 189726 h 192251"/>
                <a:gd name="connsiteX10" fmla="*/ 457267 w 895264"/>
                <a:gd name="connsiteY10" fmla="*/ 192093 h 192251"/>
                <a:gd name="connsiteX11" fmla="*/ 445642 w 895264"/>
                <a:gd name="connsiteY11" fmla="*/ 192230 h 192251"/>
                <a:gd name="connsiteX12" fmla="*/ 349939 w 895264"/>
                <a:gd name="connsiteY12" fmla="*/ 188835 h 192251"/>
                <a:gd name="connsiteX13" fmla="*/ 338521 w 895264"/>
                <a:gd name="connsiteY13" fmla="*/ 187943 h 192251"/>
                <a:gd name="connsiteX14" fmla="*/ 228964 w 895264"/>
                <a:gd name="connsiteY14" fmla="*/ 173301 h 192251"/>
                <a:gd name="connsiteX15" fmla="*/ 217580 w 895264"/>
                <a:gd name="connsiteY15" fmla="*/ 171142 h 192251"/>
                <a:gd name="connsiteX16" fmla="*/ 122562 w 895264"/>
                <a:gd name="connsiteY16" fmla="*/ 148201 h 192251"/>
                <a:gd name="connsiteX17" fmla="*/ 110595 w 895264"/>
                <a:gd name="connsiteY17" fmla="*/ 144567 h 192251"/>
                <a:gd name="connsiteX18" fmla="*/ 34608 w 895264"/>
                <a:gd name="connsiteY18" fmla="*/ 116003 h 192251"/>
                <a:gd name="connsiteX19" fmla="*/ 23190 w 895264"/>
                <a:gd name="connsiteY19" fmla="*/ 110311 h 192251"/>
                <a:gd name="connsiteX20" fmla="*/ 5702 w 895264"/>
                <a:gd name="connsiteY20" fmla="*/ 98275 h 192251"/>
                <a:gd name="connsiteX21" fmla="*/ 9165 w 895264"/>
                <a:gd name="connsiteY21" fmla="*/ 0 h 192251"/>
                <a:gd name="connsiteX22" fmla="*/ 140084 w 895264"/>
                <a:gd name="connsiteY22" fmla="*/ 49549 h 192251"/>
                <a:gd name="connsiteX23" fmla="*/ 151880 w 895264"/>
                <a:gd name="connsiteY23" fmla="*/ 52909 h 192251"/>
                <a:gd name="connsiteX24" fmla="*/ 245800 w 895264"/>
                <a:gd name="connsiteY24" fmla="*/ 74889 h 192251"/>
                <a:gd name="connsiteX25" fmla="*/ 258831 w 895264"/>
                <a:gd name="connsiteY25" fmla="*/ 77289 h 192251"/>
                <a:gd name="connsiteX26" fmla="*/ 360055 w 895264"/>
                <a:gd name="connsiteY26" fmla="*/ 90834 h 192251"/>
                <a:gd name="connsiteX27" fmla="*/ 372708 w 895264"/>
                <a:gd name="connsiteY27" fmla="*/ 91897 h 192251"/>
                <a:gd name="connsiteX28" fmla="*/ 387692 w 895264"/>
                <a:gd name="connsiteY28" fmla="*/ 93029 h 192251"/>
                <a:gd name="connsiteX29" fmla="*/ 449552 w 895264"/>
                <a:gd name="connsiteY29" fmla="*/ 95360 h 192251"/>
                <a:gd name="connsiteX30" fmla="*/ 461004 w 895264"/>
                <a:gd name="connsiteY30" fmla="*/ 95463 h 192251"/>
                <a:gd name="connsiteX31" fmla="*/ 534488 w 895264"/>
                <a:gd name="connsiteY31" fmla="*/ 93543 h 192251"/>
                <a:gd name="connsiteX32" fmla="*/ 546318 w 895264"/>
                <a:gd name="connsiteY32" fmla="*/ 92891 h 192251"/>
                <a:gd name="connsiteX33" fmla="*/ 628408 w 895264"/>
                <a:gd name="connsiteY33" fmla="*/ 86171 h 192251"/>
                <a:gd name="connsiteX34" fmla="*/ 640684 w 895264"/>
                <a:gd name="connsiteY34" fmla="*/ 84833 h 192251"/>
                <a:gd name="connsiteX35" fmla="*/ 732684 w 895264"/>
                <a:gd name="connsiteY35" fmla="*/ 72695 h 192251"/>
                <a:gd name="connsiteX36" fmla="*/ 744514 w 895264"/>
                <a:gd name="connsiteY36" fmla="*/ 70843 h 192251"/>
                <a:gd name="connsiteX37" fmla="*/ 828936 w 895264"/>
                <a:gd name="connsiteY37" fmla="*/ 55892 h 192251"/>
                <a:gd name="connsiteX38" fmla="*/ 840252 w 895264"/>
                <a:gd name="connsiteY38" fmla="*/ 53664 h 192251"/>
                <a:gd name="connsiteX39" fmla="*/ 895116 w 895264"/>
                <a:gd name="connsiteY39" fmla="*/ 41731 h 192251"/>
                <a:gd name="connsiteX40" fmla="*/ 892270 w 895264"/>
                <a:gd name="connsiteY40" fmla="*/ 120084 h 192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95264" h="192251">
                  <a:moveTo>
                    <a:pt x="892270" y="120084"/>
                  </a:moveTo>
                  <a:cubicBezTo>
                    <a:pt x="891138" y="129068"/>
                    <a:pt x="882977" y="137091"/>
                    <a:pt x="865284" y="144395"/>
                  </a:cubicBezTo>
                  <a:cubicBezTo>
                    <a:pt x="861992" y="145733"/>
                    <a:pt x="858323" y="147104"/>
                    <a:pt x="854311" y="148407"/>
                  </a:cubicBezTo>
                  <a:cubicBezTo>
                    <a:pt x="835314" y="154682"/>
                    <a:pt x="808431" y="160409"/>
                    <a:pt x="771843" y="165792"/>
                  </a:cubicBezTo>
                  <a:cubicBezTo>
                    <a:pt x="768174" y="166307"/>
                    <a:pt x="764437" y="166855"/>
                    <a:pt x="760596" y="167404"/>
                  </a:cubicBezTo>
                  <a:cubicBezTo>
                    <a:pt x="732718" y="171278"/>
                    <a:pt x="699731" y="174948"/>
                    <a:pt x="660949" y="178514"/>
                  </a:cubicBezTo>
                  <a:cubicBezTo>
                    <a:pt x="657177" y="178891"/>
                    <a:pt x="653371" y="179200"/>
                    <a:pt x="649531" y="179577"/>
                  </a:cubicBezTo>
                  <a:cubicBezTo>
                    <a:pt x="622030" y="182011"/>
                    <a:pt x="591752" y="184446"/>
                    <a:pt x="558491" y="186778"/>
                  </a:cubicBezTo>
                  <a:cubicBezTo>
                    <a:pt x="554719" y="187052"/>
                    <a:pt x="550913" y="187326"/>
                    <a:pt x="547072" y="187566"/>
                  </a:cubicBezTo>
                  <a:cubicBezTo>
                    <a:pt x="536922" y="188320"/>
                    <a:pt x="526498" y="189006"/>
                    <a:pt x="515834" y="189726"/>
                  </a:cubicBezTo>
                  <a:cubicBezTo>
                    <a:pt x="495946" y="191064"/>
                    <a:pt x="476401" y="191818"/>
                    <a:pt x="457267" y="192093"/>
                  </a:cubicBezTo>
                  <a:cubicBezTo>
                    <a:pt x="453358" y="192195"/>
                    <a:pt x="449483" y="192195"/>
                    <a:pt x="445642" y="192230"/>
                  </a:cubicBezTo>
                  <a:cubicBezTo>
                    <a:pt x="412450" y="192435"/>
                    <a:pt x="380491" y="191201"/>
                    <a:pt x="349939" y="188835"/>
                  </a:cubicBezTo>
                  <a:cubicBezTo>
                    <a:pt x="346133" y="188595"/>
                    <a:pt x="342292" y="188252"/>
                    <a:pt x="338521" y="187943"/>
                  </a:cubicBezTo>
                  <a:cubicBezTo>
                    <a:pt x="299293" y="184617"/>
                    <a:pt x="262602" y="179474"/>
                    <a:pt x="228964" y="173301"/>
                  </a:cubicBezTo>
                  <a:cubicBezTo>
                    <a:pt x="225123" y="172581"/>
                    <a:pt x="221317" y="171896"/>
                    <a:pt x="217580" y="171142"/>
                  </a:cubicBezTo>
                  <a:cubicBezTo>
                    <a:pt x="182090" y="164284"/>
                    <a:pt x="150200" y="156328"/>
                    <a:pt x="122562" y="148201"/>
                  </a:cubicBezTo>
                  <a:cubicBezTo>
                    <a:pt x="118482" y="147001"/>
                    <a:pt x="114504" y="145767"/>
                    <a:pt x="110595" y="144567"/>
                  </a:cubicBezTo>
                  <a:cubicBezTo>
                    <a:pt x="78362" y="134554"/>
                    <a:pt x="52576" y="124472"/>
                    <a:pt x="34608" y="116003"/>
                  </a:cubicBezTo>
                  <a:cubicBezTo>
                    <a:pt x="30356" y="114014"/>
                    <a:pt x="26550" y="112128"/>
                    <a:pt x="23190" y="110311"/>
                  </a:cubicBezTo>
                  <a:cubicBezTo>
                    <a:pt x="13691" y="105270"/>
                    <a:pt x="7725" y="101087"/>
                    <a:pt x="5702" y="98275"/>
                  </a:cubicBezTo>
                  <a:cubicBezTo>
                    <a:pt x="-8906" y="78318"/>
                    <a:pt x="9165" y="0"/>
                    <a:pt x="9165" y="0"/>
                  </a:cubicBezTo>
                  <a:cubicBezTo>
                    <a:pt x="9165" y="0"/>
                    <a:pt x="56382" y="25066"/>
                    <a:pt x="140084" y="49549"/>
                  </a:cubicBezTo>
                  <a:cubicBezTo>
                    <a:pt x="143959" y="50681"/>
                    <a:pt x="147868" y="51812"/>
                    <a:pt x="151880" y="52909"/>
                  </a:cubicBezTo>
                  <a:cubicBezTo>
                    <a:pt x="179655" y="60693"/>
                    <a:pt x="211065" y="68305"/>
                    <a:pt x="245800" y="74889"/>
                  </a:cubicBezTo>
                  <a:cubicBezTo>
                    <a:pt x="250052" y="75678"/>
                    <a:pt x="254441" y="76501"/>
                    <a:pt x="258831" y="77289"/>
                  </a:cubicBezTo>
                  <a:cubicBezTo>
                    <a:pt x="290103" y="82845"/>
                    <a:pt x="323913" y="87542"/>
                    <a:pt x="360055" y="90834"/>
                  </a:cubicBezTo>
                  <a:cubicBezTo>
                    <a:pt x="364204" y="91211"/>
                    <a:pt x="368456" y="91588"/>
                    <a:pt x="372708" y="91897"/>
                  </a:cubicBezTo>
                  <a:cubicBezTo>
                    <a:pt x="377645" y="92343"/>
                    <a:pt x="382652" y="92720"/>
                    <a:pt x="387692" y="93029"/>
                  </a:cubicBezTo>
                  <a:cubicBezTo>
                    <a:pt x="408061" y="94400"/>
                    <a:pt x="428738" y="95155"/>
                    <a:pt x="449552" y="95360"/>
                  </a:cubicBezTo>
                  <a:cubicBezTo>
                    <a:pt x="453392" y="95429"/>
                    <a:pt x="457164" y="95429"/>
                    <a:pt x="461004" y="95463"/>
                  </a:cubicBezTo>
                  <a:cubicBezTo>
                    <a:pt x="485522" y="95463"/>
                    <a:pt x="510142" y="94778"/>
                    <a:pt x="534488" y="93543"/>
                  </a:cubicBezTo>
                  <a:cubicBezTo>
                    <a:pt x="538431" y="93337"/>
                    <a:pt x="542409" y="93132"/>
                    <a:pt x="546318" y="92891"/>
                  </a:cubicBezTo>
                  <a:cubicBezTo>
                    <a:pt x="574264" y="91280"/>
                    <a:pt x="601799" y="88948"/>
                    <a:pt x="628408" y="86171"/>
                  </a:cubicBezTo>
                  <a:cubicBezTo>
                    <a:pt x="632523" y="85725"/>
                    <a:pt x="636638" y="85314"/>
                    <a:pt x="640684" y="84833"/>
                  </a:cubicBezTo>
                  <a:cubicBezTo>
                    <a:pt x="673260" y="81267"/>
                    <a:pt x="704223" y="77050"/>
                    <a:pt x="732684" y="72695"/>
                  </a:cubicBezTo>
                  <a:cubicBezTo>
                    <a:pt x="736662" y="72078"/>
                    <a:pt x="740605" y="71495"/>
                    <a:pt x="744514" y="70843"/>
                  </a:cubicBezTo>
                  <a:cubicBezTo>
                    <a:pt x="776815" y="65700"/>
                    <a:pt x="805516" y="60488"/>
                    <a:pt x="828936" y="55892"/>
                  </a:cubicBezTo>
                  <a:cubicBezTo>
                    <a:pt x="832845" y="55104"/>
                    <a:pt x="836617" y="54350"/>
                    <a:pt x="840252" y="53664"/>
                  </a:cubicBezTo>
                  <a:cubicBezTo>
                    <a:pt x="874679" y="46737"/>
                    <a:pt x="895116" y="41731"/>
                    <a:pt x="895116" y="41731"/>
                  </a:cubicBezTo>
                  <a:cubicBezTo>
                    <a:pt x="895116" y="41731"/>
                    <a:pt x="896247" y="88537"/>
                    <a:pt x="892270" y="120084"/>
                  </a:cubicBezTo>
                  <a:close/>
                </a:path>
              </a:pathLst>
            </a:custGeom>
            <a:solidFill>
              <a:srgbClr val="EDE7CE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377" name="图形 2">
              <a:extLst>
                <a:ext uri="{FF2B5EF4-FFF2-40B4-BE49-F238E27FC236}">
                  <a16:creationId xmlns:a16="http://schemas.microsoft.com/office/drawing/2014/main" id="{B8372DF2-B921-267C-A094-6C74A8C691EE}"/>
                </a:ext>
              </a:extLst>
            </p:cNvPr>
            <p:cNvGrpSpPr/>
            <p:nvPr/>
          </p:nvGrpSpPr>
          <p:grpSpPr>
            <a:xfrm>
              <a:off x="2201339" y="5234709"/>
              <a:ext cx="1307784" cy="256880"/>
              <a:chOff x="1962106" y="4065431"/>
              <a:chExt cx="842093" cy="165407"/>
            </a:xfrm>
            <a:solidFill>
              <a:srgbClr val="CC9E71"/>
            </a:solidFill>
          </p:grpSpPr>
          <p:sp>
            <p:nvSpPr>
              <p:cNvPr id="4378" name="任意多边形: 形状 4377">
                <a:extLst>
                  <a:ext uri="{FF2B5EF4-FFF2-40B4-BE49-F238E27FC236}">
                    <a16:creationId xmlns:a16="http://schemas.microsoft.com/office/drawing/2014/main" id="{5AFF2BDD-B234-C487-6F8E-45D0E3A893E0}"/>
                  </a:ext>
                </a:extLst>
              </p:cNvPr>
              <p:cNvSpPr/>
              <p:nvPr/>
            </p:nvSpPr>
            <p:spPr>
              <a:xfrm>
                <a:off x="1962106" y="4066542"/>
                <a:ext cx="43535" cy="88069"/>
              </a:xfrm>
              <a:custGeom>
                <a:avLst/>
                <a:gdLst>
                  <a:gd name="connsiteX0" fmla="*/ 41868 w 43535"/>
                  <a:gd name="connsiteY0" fmla="*/ 10129 h 88069"/>
                  <a:gd name="connsiteX1" fmla="*/ 11419 w 43535"/>
                  <a:gd name="connsiteY1" fmla="*/ 88070 h 88069"/>
                  <a:gd name="connsiteX2" fmla="*/ 0 w 43535"/>
                  <a:gd name="connsiteY2" fmla="*/ 82378 h 88069"/>
                  <a:gd name="connsiteX3" fmla="*/ 34016 w 43535"/>
                  <a:gd name="connsiteY3" fmla="*/ 1728 h 88069"/>
                  <a:gd name="connsiteX4" fmla="*/ 41868 w 43535"/>
                  <a:gd name="connsiteY4" fmla="*/ 10129 h 88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535" h="88069">
                    <a:moveTo>
                      <a:pt x="41868" y="10129"/>
                    </a:moveTo>
                    <a:cubicBezTo>
                      <a:pt x="21466" y="31560"/>
                      <a:pt x="11076" y="59712"/>
                      <a:pt x="11419" y="88070"/>
                    </a:cubicBezTo>
                    <a:cubicBezTo>
                      <a:pt x="7167" y="86081"/>
                      <a:pt x="3361" y="84195"/>
                      <a:pt x="0" y="82378"/>
                    </a:cubicBezTo>
                    <a:cubicBezTo>
                      <a:pt x="1132" y="52888"/>
                      <a:pt x="12790" y="23982"/>
                      <a:pt x="34016" y="1728"/>
                    </a:cubicBezTo>
                    <a:cubicBezTo>
                      <a:pt x="39193" y="-3656"/>
                      <a:pt x="46977" y="4779"/>
                      <a:pt x="41868" y="10129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9" name="任意多边形: 形状 4378">
                <a:extLst>
                  <a:ext uri="{FF2B5EF4-FFF2-40B4-BE49-F238E27FC236}">
                    <a16:creationId xmlns:a16="http://schemas.microsoft.com/office/drawing/2014/main" id="{A59BB979-7011-5591-5ACC-333EDAA38336}"/>
                  </a:ext>
                </a:extLst>
              </p:cNvPr>
              <p:cNvSpPr/>
              <p:nvPr/>
            </p:nvSpPr>
            <p:spPr>
              <a:xfrm>
                <a:off x="2048922" y="4065431"/>
                <a:ext cx="57272" cy="121379"/>
              </a:xfrm>
              <a:custGeom>
                <a:avLst/>
                <a:gdLst>
                  <a:gd name="connsiteX0" fmla="*/ 55659 w 57272"/>
                  <a:gd name="connsiteY0" fmla="*/ 10143 h 121379"/>
                  <a:gd name="connsiteX1" fmla="*/ 41909 w 57272"/>
                  <a:gd name="connsiteY1" fmla="*/ 26087 h 121379"/>
                  <a:gd name="connsiteX2" fmla="*/ 12933 w 57272"/>
                  <a:gd name="connsiteY2" fmla="*/ 86267 h 121379"/>
                  <a:gd name="connsiteX3" fmla="*/ 12590 w 57272"/>
                  <a:gd name="connsiteY3" fmla="*/ 121379 h 121379"/>
                  <a:gd name="connsiteX4" fmla="*/ 623 w 57272"/>
                  <a:gd name="connsiteY4" fmla="*/ 117745 h 121379"/>
                  <a:gd name="connsiteX5" fmla="*/ 1721 w 57272"/>
                  <a:gd name="connsiteY5" fmla="*/ 84346 h 121379"/>
                  <a:gd name="connsiteX6" fmla="*/ 30147 w 57272"/>
                  <a:gd name="connsiteY6" fmla="*/ 22727 h 121379"/>
                  <a:gd name="connsiteX7" fmla="*/ 47841 w 57272"/>
                  <a:gd name="connsiteY7" fmla="*/ 1742 h 121379"/>
                  <a:gd name="connsiteX8" fmla="*/ 55659 w 57272"/>
                  <a:gd name="connsiteY8" fmla="*/ 10143 h 121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272" h="121379">
                    <a:moveTo>
                      <a:pt x="55659" y="10143"/>
                    </a:moveTo>
                    <a:cubicBezTo>
                      <a:pt x="50927" y="15252"/>
                      <a:pt x="46298" y="20567"/>
                      <a:pt x="41909" y="26087"/>
                    </a:cubicBezTo>
                    <a:cubicBezTo>
                      <a:pt x="27918" y="43781"/>
                      <a:pt x="16740" y="63738"/>
                      <a:pt x="12933" y="86267"/>
                    </a:cubicBezTo>
                    <a:cubicBezTo>
                      <a:pt x="10945" y="97925"/>
                      <a:pt x="10876" y="109789"/>
                      <a:pt x="12590" y="121379"/>
                    </a:cubicBezTo>
                    <a:cubicBezTo>
                      <a:pt x="8510" y="120179"/>
                      <a:pt x="4532" y="118945"/>
                      <a:pt x="623" y="117745"/>
                    </a:cubicBezTo>
                    <a:cubicBezTo>
                      <a:pt x="-474" y="106635"/>
                      <a:pt x="-131" y="95388"/>
                      <a:pt x="1721" y="84346"/>
                    </a:cubicBezTo>
                    <a:cubicBezTo>
                      <a:pt x="5630" y="61338"/>
                      <a:pt x="16362" y="41004"/>
                      <a:pt x="30147" y="22727"/>
                    </a:cubicBezTo>
                    <a:cubicBezTo>
                      <a:pt x="35599" y="15423"/>
                      <a:pt x="41600" y="8462"/>
                      <a:pt x="47841" y="1742"/>
                    </a:cubicBezTo>
                    <a:cubicBezTo>
                      <a:pt x="52881" y="-3676"/>
                      <a:pt x="60665" y="4793"/>
                      <a:pt x="55659" y="10143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0" name="任意多边形: 形状 4379">
                <a:extLst>
                  <a:ext uri="{FF2B5EF4-FFF2-40B4-BE49-F238E27FC236}">
                    <a16:creationId xmlns:a16="http://schemas.microsoft.com/office/drawing/2014/main" id="{6A345B8B-9361-AD9F-D1E9-A8A4ED583D67}"/>
                  </a:ext>
                </a:extLst>
              </p:cNvPr>
              <p:cNvSpPr/>
              <p:nvPr/>
            </p:nvSpPr>
            <p:spPr>
              <a:xfrm>
                <a:off x="2156378" y="4089589"/>
                <a:ext cx="62919" cy="122356"/>
              </a:xfrm>
              <a:custGeom>
                <a:avLst/>
                <a:gdLst>
                  <a:gd name="connsiteX0" fmla="*/ 60125 w 62919"/>
                  <a:gd name="connsiteY0" fmla="*/ 10948 h 122356"/>
                  <a:gd name="connsiteX1" fmla="*/ 41403 w 62919"/>
                  <a:gd name="connsiteY1" fmla="*/ 26344 h 122356"/>
                  <a:gd name="connsiteX2" fmla="*/ 13594 w 62919"/>
                  <a:gd name="connsiteY2" fmla="*/ 85152 h 122356"/>
                  <a:gd name="connsiteX3" fmla="*/ 11536 w 62919"/>
                  <a:gd name="connsiteY3" fmla="*/ 122356 h 122356"/>
                  <a:gd name="connsiteX4" fmla="*/ 152 w 62919"/>
                  <a:gd name="connsiteY4" fmla="*/ 120196 h 122356"/>
                  <a:gd name="connsiteX5" fmla="*/ 8656 w 62919"/>
                  <a:gd name="connsiteY5" fmla="*/ 59331 h 122356"/>
                  <a:gd name="connsiteX6" fmla="*/ 28373 w 62919"/>
                  <a:gd name="connsiteY6" fmla="*/ 23944 h 122356"/>
                  <a:gd name="connsiteX7" fmla="*/ 54673 w 62919"/>
                  <a:gd name="connsiteY7" fmla="*/ 867 h 122356"/>
                  <a:gd name="connsiteX8" fmla="*/ 60125 w 62919"/>
                  <a:gd name="connsiteY8" fmla="*/ 10948 h 122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2919" h="122356">
                    <a:moveTo>
                      <a:pt x="60125" y="10948"/>
                    </a:moveTo>
                    <a:cubicBezTo>
                      <a:pt x="53096" y="15165"/>
                      <a:pt x="46855" y="20412"/>
                      <a:pt x="41403" y="26344"/>
                    </a:cubicBezTo>
                    <a:cubicBezTo>
                      <a:pt x="26521" y="42392"/>
                      <a:pt x="17400" y="63652"/>
                      <a:pt x="13594" y="85152"/>
                    </a:cubicBezTo>
                    <a:cubicBezTo>
                      <a:pt x="11399" y="97496"/>
                      <a:pt x="10919" y="109943"/>
                      <a:pt x="11536" y="122356"/>
                    </a:cubicBezTo>
                    <a:cubicBezTo>
                      <a:pt x="7696" y="121636"/>
                      <a:pt x="3890" y="120950"/>
                      <a:pt x="152" y="120196"/>
                    </a:cubicBezTo>
                    <a:cubicBezTo>
                      <a:pt x="-636" y="99554"/>
                      <a:pt x="1558" y="78877"/>
                      <a:pt x="8656" y="59331"/>
                    </a:cubicBezTo>
                    <a:cubicBezTo>
                      <a:pt x="13285" y="46507"/>
                      <a:pt x="19869" y="34437"/>
                      <a:pt x="28373" y="23944"/>
                    </a:cubicBezTo>
                    <a:cubicBezTo>
                      <a:pt x="35677" y="14891"/>
                      <a:pt x="44455" y="7005"/>
                      <a:pt x="54673" y="867"/>
                    </a:cubicBezTo>
                    <a:cubicBezTo>
                      <a:pt x="61017" y="-3008"/>
                      <a:pt x="66400" y="7142"/>
                      <a:pt x="60125" y="10948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1" name="任意多边形: 形状 4380">
                <a:extLst>
                  <a:ext uri="{FF2B5EF4-FFF2-40B4-BE49-F238E27FC236}">
                    <a16:creationId xmlns:a16="http://schemas.microsoft.com/office/drawing/2014/main" id="{68802D11-73C4-5DE6-D881-37BC41133EBD}"/>
                  </a:ext>
                </a:extLst>
              </p:cNvPr>
              <p:cNvSpPr/>
              <p:nvPr/>
            </p:nvSpPr>
            <p:spPr>
              <a:xfrm>
                <a:off x="2277045" y="4120945"/>
                <a:ext cx="35942" cy="106498"/>
              </a:xfrm>
              <a:custGeom>
                <a:avLst/>
                <a:gdLst>
                  <a:gd name="connsiteX0" fmla="*/ 35059 w 35942"/>
                  <a:gd name="connsiteY0" fmla="*/ 8772 h 106498"/>
                  <a:gd name="connsiteX1" fmla="*/ 34579 w 35942"/>
                  <a:gd name="connsiteY1" fmla="*/ 9561 h 106498"/>
                  <a:gd name="connsiteX2" fmla="*/ 11845 w 35942"/>
                  <a:gd name="connsiteY2" fmla="*/ 106499 h 106498"/>
                  <a:gd name="connsiteX3" fmla="*/ 427 w 35942"/>
                  <a:gd name="connsiteY3" fmla="*/ 105607 h 106498"/>
                  <a:gd name="connsiteX4" fmla="*/ 21926 w 35942"/>
                  <a:gd name="connsiteY4" fmla="*/ 8498 h 106498"/>
                  <a:gd name="connsiteX5" fmla="*/ 25355 w 35942"/>
                  <a:gd name="connsiteY5" fmla="*/ 2634 h 106498"/>
                  <a:gd name="connsiteX6" fmla="*/ 35059 w 35942"/>
                  <a:gd name="connsiteY6" fmla="*/ 8772 h 106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942" h="106498">
                    <a:moveTo>
                      <a:pt x="35059" y="8772"/>
                    </a:moveTo>
                    <a:cubicBezTo>
                      <a:pt x="34888" y="9047"/>
                      <a:pt x="34751" y="9286"/>
                      <a:pt x="34579" y="9561"/>
                    </a:cubicBezTo>
                    <a:cubicBezTo>
                      <a:pt x="17057" y="38536"/>
                      <a:pt x="9239" y="72895"/>
                      <a:pt x="11845" y="106499"/>
                    </a:cubicBezTo>
                    <a:cubicBezTo>
                      <a:pt x="8039" y="106259"/>
                      <a:pt x="4198" y="105916"/>
                      <a:pt x="427" y="105607"/>
                    </a:cubicBezTo>
                    <a:cubicBezTo>
                      <a:pt x="-1905" y="72140"/>
                      <a:pt x="5330" y="38056"/>
                      <a:pt x="21926" y="8498"/>
                    </a:cubicBezTo>
                    <a:cubicBezTo>
                      <a:pt x="23024" y="6509"/>
                      <a:pt x="24155" y="4554"/>
                      <a:pt x="25355" y="2634"/>
                    </a:cubicBezTo>
                    <a:cubicBezTo>
                      <a:pt x="29196" y="-3641"/>
                      <a:pt x="38900" y="2463"/>
                      <a:pt x="35059" y="8772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2" name="任意多边形: 形状 4381">
                <a:extLst>
                  <a:ext uri="{FF2B5EF4-FFF2-40B4-BE49-F238E27FC236}">
                    <a16:creationId xmlns:a16="http://schemas.microsoft.com/office/drawing/2014/main" id="{D2B423AB-79C8-70B2-71DE-86027901467A}"/>
                  </a:ext>
                </a:extLst>
              </p:cNvPr>
              <p:cNvSpPr/>
              <p:nvPr/>
            </p:nvSpPr>
            <p:spPr>
              <a:xfrm>
                <a:off x="2384593" y="4126198"/>
                <a:ext cx="16192" cy="104640"/>
              </a:xfrm>
              <a:custGeom>
                <a:avLst/>
                <a:gdLst>
                  <a:gd name="connsiteX0" fmla="*/ 11624 w 16192"/>
                  <a:gd name="connsiteY0" fmla="*/ 104504 h 104640"/>
                  <a:gd name="connsiteX1" fmla="*/ 0 w 16192"/>
                  <a:gd name="connsiteY1" fmla="*/ 104641 h 104640"/>
                  <a:gd name="connsiteX2" fmla="*/ 3840 w 16192"/>
                  <a:gd name="connsiteY2" fmla="*/ 7806 h 104640"/>
                  <a:gd name="connsiteX3" fmla="*/ 3703 w 16192"/>
                  <a:gd name="connsiteY3" fmla="*/ 5303 h 104640"/>
                  <a:gd name="connsiteX4" fmla="*/ 15190 w 16192"/>
                  <a:gd name="connsiteY4" fmla="*/ 5714 h 104640"/>
                  <a:gd name="connsiteX5" fmla="*/ 15293 w 16192"/>
                  <a:gd name="connsiteY5" fmla="*/ 7909 h 104640"/>
                  <a:gd name="connsiteX6" fmla="*/ 11624 w 16192"/>
                  <a:gd name="connsiteY6" fmla="*/ 104504 h 104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192" h="104640">
                    <a:moveTo>
                      <a:pt x="11624" y="104504"/>
                    </a:moveTo>
                    <a:cubicBezTo>
                      <a:pt x="7715" y="104607"/>
                      <a:pt x="3840" y="104607"/>
                      <a:pt x="0" y="104641"/>
                    </a:cubicBezTo>
                    <a:cubicBezTo>
                      <a:pt x="4492" y="72614"/>
                      <a:pt x="5795" y="40176"/>
                      <a:pt x="3840" y="7806"/>
                    </a:cubicBezTo>
                    <a:cubicBezTo>
                      <a:pt x="3806" y="6949"/>
                      <a:pt x="3737" y="6160"/>
                      <a:pt x="3703" y="5303"/>
                    </a:cubicBezTo>
                    <a:cubicBezTo>
                      <a:pt x="3223" y="-2070"/>
                      <a:pt x="14710" y="-1589"/>
                      <a:pt x="15190" y="5714"/>
                    </a:cubicBezTo>
                    <a:cubicBezTo>
                      <a:pt x="15225" y="6434"/>
                      <a:pt x="15293" y="7189"/>
                      <a:pt x="15293" y="7909"/>
                    </a:cubicBezTo>
                    <a:cubicBezTo>
                      <a:pt x="17248" y="40176"/>
                      <a:pt x="16013" y="72511"/>
                      <a:pt x="11624" y="104504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3" name="任意多边形: 形状 4382">
                <a:extLst>
                  <a:ext uri="{FF2B5EF4-FFF2-40B4-BE49-F238E27FC236}">
                    <a16:creationId xmlns:a16="http://schemas.microsoft.com/office/drawing/2014/main" id="{4500BCCC-D8FB-C77A-9C63-D9BB9A944496}"/>
                  </a:ext>
                </a:extLst>
              </p:cNvPr>
              <p:cNvSpPr/>
              <p:nvPr/>
            </p:nvSpPr>
            <p:spPr>
              <a:xfrm>
                <a:off x="2468627" y="4112094"/>
                <a:ext cx="28934" cy="114080"/>
              </a:xfrm>
              <a:custGeom>
                <a:avLst/>
                <a:gdLst>
                  <a:gd name="connsiteX0" fmla="*/ 28814 w 28934"/>
                  <a:gd name="connsiteY0" fmla="*/ 113292 h 114080"/>
                  <a:gd name="connsiteX1" fmla="*/ 17396 w 28934"/>
                  <a:gd name="connsiteY1" fmla="*/ 114081 h 114080"/>
                  <a:gd name="connsiteX2" fmla="*/ 4743 w 28934"/>
                  <a:gd name="connsiteY2" fmla="*/ 20058 h 114080"/>
                  <a:gd name="connsiteX3" fmla="*/ 354 w 28934"/>
                  <a:gd name="connsiteY3" fmla="*/ 6685 h 114080"/>
                  <a:gd name="connsiteX4" fmla="*/ 11567 w 28934"/>
                  <a:gd name="connsiteY4" fmla="*/ 4044 h 114080"/>
                  <a:gd name="connsiteX5" fmla="*/ 16573 w 28934"/>
                  <a:gd name="connsiteY5" fmla="*/ 19372 h 114080"/>
                  <a:gd name="connsiteX6" fmla="*/ 28814 w 28934"/>
                  <a:gd name="connsiteY6" fmla="*/ 113292 h 114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34" h="114080">
                    <a:moveTo>
                      <a:pt x="28814" y="113292"/>
                    </a:moveTo>
                    <a:cubicBezTo>
                      <a:pt x="25042" y="113567"/>
                      <a:pt x="21236" y="113841"/>
                      <a:pt x="17396" y="114081"/>
                    </a:cubicBezTo>
                    <a:cubicBezTo>
                      <a:pt x="18356" y="82363"/>
                      <a:pt x="14035" y="50541"/>
                      <a:pt x="4743" y="20058"/>
                    </a:cubicBezTo>
                    <a:cubicBezTo>
                      <a:pt x="3405" y="15566"/>
                      <a:pt x="1931" y="11108"/>
                      <a:pt x="354" y="6685"/>
                    </a:cubicBezTo>
                    <a:cubicBezTo>
                      <a:pt x="-2115" y="-242"/>
                      <a:pt x="9063" y="-2848"/>
                      <a:pt x="11567" y="4044"/>
                    </a:cubicBezTo>
                    <a:cubicBezTo>
                      <a:pt x="13384" y="9119"/>
                      <a:pt x="15064" y="14228"/>
                      <a:pt x="16573" y="19372"/>
                    </a:cubicBezTo>
                    <a:cubicBezTo>
                      <a:pt x="25625" y="49856"/>
                      <a:pt x="29706" y="81608"/>
                      <a:pt x="28814" y="113292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4" name="任意多边形: 形状 4383">
                <a:extLst>
                  <a:ext uri="{FF2B5EF4-FFF2-40B4-BE49-F238E27FC236}">
                    <a16:creationId xmlns:a16="http://schemas.microsoft.com/office/drawing/2014/main" id="{AD2621D1-C2A8-F67A-0489-6EB14F03CBF3}"/>
                  </a:ext>
                </a:extLst>
              </p:cNvPr>
              <p:cNvSpPr/>
              <p:nvPr/>
            </p:nvSpPr>
            <p:spPr>
              <a:xfrm>
                <a:off x="2551009" y="4095887"/>
                <a:ext cx="48856" cy="122298"/>
              </a:xfrm>
              <a:custGeom>
                <a:avLst/>
                <a:gdLst>
                  <a:gd name="connsiteX0" fmla="*/ 48857 w 48856"/>
                  <a:gd name="connsiteY0" fmla="*/ 121235 h 122298"/>
                  <a:gd name="connsiteX1" fmla="*/ 37438 w 48856"/>
                  <a:gd name="connsiteY1" fmla="*/ 122299 h 122298"/>
                  <a:gd name="connsiteX2" fmla="*/ 33735 w 48856"/>
                  <a:gd name="connsiteY2" fmla="*/ 85711 h 122298"/>
                  <a:gd name="connsiteX3" fmla="*/ 16247 w 48856"/>
                  <a:gd name="connsiteY3" fmla="*/ 28893 h 122298"/>
                  <a:gd name="connsiteX4" fmla="*/ 1674 w 48856"/>
                  <a:gd name="connsiteY4" fmla="*/ 9519 h 122298"/>
                  <a:gd name="connsiteX5" fmla="*/ 10075 w 48856"/>
                  <a:gd name="connsiteY5" fmla="*/ 1701 h 122298"/>
                  <a:gd name="connsiteX6" fmla="*/ 28489 w 48856"/>
                  <a:gd name="connsiteY6" fmla="*/ 27555 h 122298"/>
                  <a:gd name="connsiteX7" fmla="*/ 44605 w 48856"/>
                  <a:gd name="connsiteY7" fmla="*/ 81254 h 122298"/>
                  <a:gd name="connsiteX8" fmla="*/ 48857 w 48856"/>
                  <a:gd name="connsiteY8" fmla="*/ 121235 h 122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856" h="122298">
                    <a:moveTo>
                      <a:pt x="48857" y="121235"/>
                    </a:moveTo>
                    <a:cubicBezTo>
                      <a:pt x="45085" y="121613"/>
                      <a:pt x="41279" y="121921"/>
                      <a:pt x="37438" y="122299"/>
                    </a:cubicBezTo>
                    <a:cubicBezTo>
                      <a:pt x="36993" y="110057"/>
                      <a:pt x="35758" y="97850"/>
                      <a:pt x="33735" y="85711"/>
                    </a:cubicBezTo>
                    <a:cubicBezTo>
                      <a:pt x="30512" y="66474"/>
                      <a:pt x="25951" y="46175"/>
                      <a:pt x="16247" y="28893"/>
                    </a:cubicBezTo>
                    <a:cubicBezTo>
                      <a:pt x="12338" y="21829"/>
                      <a:pt x="7538" y="15280"/>
                      <a:pt x="1674" y="9519"/>
                    </a:cubicBezTo>
                    <a:cubicBezTo>
                      <a:pt x="-3607" y="4341"/>
                      <a:pt x="4829" y="-3477"/>
                      <a:pt x="10075" y="1701"/>
                    </a:cubicBezTo>
                    <a:cubicBezTo>
                      <a:pt x="17790" y="9245"/>
                      <a:pt x="23791" y="18057"/>
                      <a:pt x="28489" y="27555"/>
                    </a:cubicBezTo>
                    <a:cubicBezTo>
                      <a:pt x="36890" y="44255"/>
                      <a:pt x="41450" y="63148"/>
                      <a:pt x="44605" y="81254"/>
                    </a:cubicBezTo>
                    <a:cubicBezTo>
                      <a:pt x="46937" y="94489"/>
                      <a:pt x="48343" y="107863"/>
                      <a:pt x="48857" y="121235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5" name="任意多边形: 形状 4384">
                <a:extLst>
                  <a:ext uri="{FF2B5EF4-FFF2-40B4-BE49-F238E27FC236}">
                    <a16:creationId xmlns:a16="http://schemas.microsoft.com/office/drawing/2014/main" id="{404B0409-F6DD-AA4D-A669-62F5265AFE63}"/>
                  </a:ext>
                </a:extLst>
              </p:cNvPr>
              <p:cNvSpPr/>
              <p:nvPr/>
            </p:nvSpPr>
            <p:spPr>
              <a:xfrm>
                <a:off x="2670734" y="4102391"/>
                <a:ext cx="40025" cy="103655"/>
              </a:xfrm>
              <a:custGeom>
                <a:avLst/>
                <a:gdLst>
                  <a:gd name="connsiteX0" fmla="*/ 40025 w 40025"/>
                  <a:gd name="connsiteY0" fmla="*/ 102044 h 103655"/>
                  <a:gd name="connsiteX1" fmla="*/ 28778 w 40025"/>
                  <a:gd name="connsiteY1" fmla="*/ 103656 h 103655"/>
                  <a:gd name="connsiteX2" fmla="*/ 832 w 40025"/>
                  <a:gd name="connsiteY2" fmla="*/ 8947 h 103655"/>
                  <a:gd name="connsiteX3" fmla="*/ 626 w 40025"/>
                  <a:gd name="connsiteY3" fmla="*/ 8466 h 103655"/>
                  <a:gd name="connsiteX4" fmla="*/ 10741 w 40025"/>
                  <a:gd name="connsiteY4" fmla="*/ 3049 h 103655"/>
                  <a:gd name="connsiteX5" fmla="*/ 12662 w 40025"/>
                  <a:gd name="connsiteY5" fmla="*/ 7095 h 103655"/>
                  <a:gd name="connsiteX6" fmla="*/ 40025 w 40025"/>
                  <a:gd name="connsiteY6" fmla="*/ 102044 h 103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025" h="103655">
                    <a:moveTo>
                      <a:pt x="40025" y="102044"/>
                    </a:moveTo>
                    <a:cubicBezTo>
                      <a:pt x="36356" y="102558"/>
                      <a:pt x="32619" y="103107"/>
                      <a:pt x="28778" y="103656"/>
                    </a:cubicBezTo>
                    <a:cubicBezTo>
                      <a:pt x="27818" y="70943"/>
                      <a:pt x="14822" y="37888"/>
                      <a:pt x="832" y="8947"/>
                    </a:cubicBezTo>
                    <a:cubicBezTo>
                      <a:pt x="763" y="8775"/>
                      <a:pt x="695" y="8638"/>
                      <a:pt x="626" y="8466"/>
                    </a:cubicBezTo>
                    <a:cubicBezTo>
                      <a:pt x="-2597" y="1814"/>
                      <a:pt x="7518" y="-3638"/>
                      <a:pt x="10741" y="3049"/>
                    </a:cubicBezTo>
                    <a:cubicBezTo>
                      <a:pt x="11393" y="4386"/>
                      <a:pt x="12010" y="5723"/>
                      <a:pt x="12662" y="7095"/>
                    </a:cubicBezTo>
                    <a:cubicBezTo>
                      <a:pt x="26755" y="36721"/>
                      <a:pt x="38756" y="69434"/>
                      <a:pt x="40025" y="102044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6" name="任意多边形: 形状 4385">
                <a:extLst>
                  <a:ext uri="{FF2B5EF4-FFF2-40B4-BE49-F238E27FC236}">
                    <a16:creationId xmlns:a16="http://schemas.microsoft.com/office/drawing/2014/main" id="{B8CD297C-114C-ABD2-EFFD-FF69739BB6EE}"/>
                  </a:ext>
                </a:extLst>
              </p:cNvPr>
              <p:cNvSpPr/>
              <p:nvPr/>
            </p:nvSpPr>
            <p:spPr>
              <a:xfrm>
                <a:off x="2763588" y="4076397"/>
                <a:ext cx="40611" cy="110619"/>
              </a:xfrm>
              <a:custGeom>
                <a:avLst/>
                <a:gdLst>
                  <a:gd name="connsiteX0" fmla="*/ 40611 w 40611"/>
                  <a:gd name="connsiteY0" fmla="*/ 106607 h 110619"/>
                  <a:gd name="connsiteX1" fmla="*/ 29639 w 40611"/>
                  <a:gd name="connsiteY1" fmla="*/ 110619 h 110619"/>
                  <a:gd name="connsiteX2" fmla="*/ 4230 w 40611"/>
                  <a:gd name="connsiteY2" fmla="*/ 18104 h 110619"/>
                  <a:gd name="connsiteX3" fmla="*/ 458 w 40611"/>
                  <a:gd name="connsiteY3" fmla="*/ 8572 h 110619"/>
                  <a:gd name="connsiteX4" fmla="*/ 10573 w 40611"/>
                  <a:gd name="connsiteY4" fmla="*/ 3154 h 110619"/>
                  <a:gd name="connsiteX5" fmla="*/ 15511 w 40611"/>
                  <a:gd name="connsiteY5" fmla="*/ 15842 h 110619"/>
                  <a:gd name="connsiteX6" fmla="*/ 40611 w 40611"/>
                  <a:gd name="connsiteY6" fmla="*/ 106607 h 110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611" h="110619">
                    <a:moveTo>
                      <a:pt x="40611" y="106607"/>
                    </a:moveTo>
                    <a:cubicBezTo>
                      <a:pt x="37320" y="107944"/>
                      <a:pt x="33650" y="109316"/>
                      <a:pt x="29639" y="110619"/>
                    </a:cubicBezTo>
                    <a:cubicBezTo>
                      <a:pt x="25524" y="79003"/>
                      <a:pt x="15683" y="47765"/>
                      <a:pt x="4230" y="18104"/>
                    </a:cubicBezTo>
                    <a:cubicBezTo>
                      <a:pt x="2995" y="14916"/>
                      <a:pt x="1727" y="11726"/>
                      <a:pt x="458" y="8572"/>
                    </a:cubicBezTo>
                    <a:cubicBezTo>
                      <a:pt x="-2251" y="1782"/>
                      <a:pt x="7830" y="-3704"/>
                      <a:pt x="10573" y="3154"/>
                    </a:cubicBezTo>
                    <a:cubicBezTo>
                      <a:pt x="12254" y="7338"/>
                      <a:pt x="13900" y="11590"/>
                      <a:pt x="15511" y="15842"/>
                    </a:cubicBezTo>
                    <a:cubicBezTo>
                      <a:pt x="26758" y="45091"/>
                      <a:pt x="36222" y="75677"/>
                      <a:pt x="40611" y="106607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387" name="任意多边形: 形状 4386">
              <a:extLst>
                <a:ext uri="{FF2B5EF4-FFF2-40B4-BE49-F238E27FC236}">
                  <a16:creationId xmlns:a16="http://schemas.microsoft.com/office/drawing/2014/main" id="{F35BE4E9-D471-719D-618E-5516D79BDE95}"/>
                </a:ext>
              </a:extLst>
            </p:cNvPr>
            <p:cNvSpPr/>
            <p:nvPr/>
          </p:nvSpPr>
          <p:spPr>
            <a:xfrm>
              <a:off x="5184039" y="3666541"/>
              <a:ext cx="288945" cy="229266"/>
            </a:xfrm>
            <a:custGeom>
              <a:avLst/>
              <a:gdLst>
                <a:gd name="connsiteX0" fmla="*/ 10490 w 186054"/>
                <a:gd name="connsiteY0" fmla="*/ 50177 h 147626"/>
                <a:gd name="connsiteX1" fmla="*/ 100844 w 186054"/>
                <a:gd name="connsiteY1" fmla="*/ 1348 h 147626"/>
                <a:gd name="connsiteX2" fmla="*/ 186055 w 186054"/>
                <a:gd name="connsiteY2" fmla="*/ 8446 h 147626"/>
                <a:gd name="connsiteX3" fmla="*/ 81402 w 186054"/>
                <a:gd name="connsiteY3" fmla="*/ 147526 h 147626"/>
                <a:gd name="connsiteX4" fmla="*/ 10490 w 186054"/>
                <a:gd name="connsiteY4" fmla="*/ 50177 h 14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54" h="147626">
                  <a:moveTo>
                    <a:pt x="10490" y="50177"/>
                  </a:moveTo>
                  <a:cubicBezTo>
                    <a:pt x="10490" y="50177"/>
                    <a:pt x="92443" y="6766"/>
                    <a:pt x="100844" y="1348"/>
                  </a:cubicBezTo>
                  <a:cubicBezTo>
                    <a:pt x="109211" y="-4036"/>
                    <a:pt x="186055" y="8446"/>
                    <a:pt x="186055" y="8446"/>
                  </a:cubicBezTo>
                  <a:cubicBezTo>
                    <a:pt x="186055" y="8446"/>
                    <a:pt x="123304" y="151949"/>
                    <a:pt x="81402" y="147526"/>
                  </a:cubicBezTo>
                  <a:cubicBezTo>
                    <a:pt x="39500" y="143137"/>
                    <a:pt x="-25549" y="98629"/>
                    <a:pt x="10490" y="50177"/>
                  </a:cubicBezTo>
                  <a:close/>
                </a:path>
              </a:pathLst>
            </a:custGeom>
            <a:gradFill>
              <a:gsLst>
                <a:gs pos="38680">
                  <a:srgbClr val="FFBD9F"/>
                </a:gs>
                <a:gs pos="100000">
                  <a:srgbClr val="EF72A6"/>
                </a:gs>
              </a:gsLst>
              <a:lin ang="0" scaled="1"/>
            </a:gra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8" name="任意多边形: 形状 4387">
              <a:extLst>
                <a:ext uri="{FF2B5EF4-FFF2-40B4-BE49-F238E27FC236}">
                  <a16:creationId xmlns:a16="http://schemas.microsoft.com/office/drawing/2014/main" id="{BEC62546-E4AF-96DB-0C5A-284143D5BEC9}"/>
                </a:ext>
              </a:extLst>
            </p:cNvPr>
            <p:cNvSpPr/>
            <p:nvPr/>
          </p:nvSpPr>
          <p:spPr>
            <a:xfrm>
              <a:off x="5184039" y="3666541"/>
              <a:ext cx="288945" cy="229266"/>
            </a:xfrm>
            <a:custGeom>
              <a:avLst/>
              <a:gdLst>
                <a:gd name="connsiteX0" fmla="*/ 10490 w 186054"/>
                <a:gd name="connsiteY0" fmla="*/ 50177 h 147626"/>
                <a:gd name="connsiteX1" fmla="*/ 100844 w 186054"/>
                <a:gd name="connsiteY1" fmla="*/ 1348 h 147626"/>
                <a:gd name="connsiteX2" fmla="*/ 186055 w 186054"/>
                <a:gd name="connsiteY2" fmla="*/ 8446 h 147626"/>
                <a:gd name="connsiteX3" fmla="*/ 81402 w 186054"/>
                <a:gd name="connsiteY3" fmla="*/ 147526 h 147626"/>
                <a:gd name="connsiteX4" fmla="*/ 10490 w 186054"/>
                <a:gd name="connsiteY4" fmla="*/ 50177 h 14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54" h="147626">
                  <a:moveTo>
                    <a:pt x="10490" y="50177"/>
                  </a:moveTo>
                  <a:cubicBezTo>
                    <a:pt x="10490" y="50177"/>
                    <a:pt x="92443" y="6766"/>
                    <a:pt x="100844" y="1348"/>
                  </a:cubicBezTo>
                  <a:cubicBezTo>
                    <a:pt x="109211" y="-4036"/>
                    <a:pt x="186055" y="8446"/>
                    <a:pt x="186055" y="8446"/>
                  </a:cubicBezTo>
                  <a:cubicBezTo>
                    <a:pt x="186055" y="8446"/>
                    <a:pt x="123304" y="151949"/>
                    <a:pt x="81402" y="147526"/>
                  </a:cubicBezTo>
                  <a:cubicBezTo>
                    <a:pt x="39500" y="143137"/>
                    <a:pt x="-25549" y="98629"/>
                    <a:pt x="10490" y="50177"/>
                  </a:cubicBezTo>
                  <a:close/>
                </a:path>
              </a:pathLst>
            </a:custGeom>
            <a:solidFill>
              <a:srgbClr val="F078A5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9" name="任意多边形: 形状 4388">
              <a:extLst>
                <a:ext uri="{FF2B5EF4-FFF2-40B4-BE49-F238E27FC236}">
                  <a16:creationId xmlns:a16="http://schemas.microsoft.com/office/drawing/2014/main" id="{47A7BB08-3A77-62B0-8C84-3A400A165393}"/>
                </a:ext>
              </a:extLst>
            </p:cNvPr>
            <p:cNvSpPr/>
            <p:nvPr/>
          </p:nvSpPr>
          <p:spPr>
            <a:xfrm>
              <a:off x="5184089" y="2908481"/>
              <a:ext cx="911911" cy="1123019"/>
            </a:xfrm>
            <a:custGeom>
              <a:avLst/>
              <a:gdLst>
                <a:gd name="connsiteX0" fmla="*/ 581833 w 587187"/>
                <a:gd name="connsiteY0" fmla="*/ 4712 h 723121"/>
                <a:gd name="connsiteX1" fmla="*/ 581833 w 587187"/>
                <a:gd name="connsiteY1" fmla="*/ 4712 h 723121"/>
                <a:gd name="connsiteX2" fmla="*/ 583478 w 587187"/>
                <a:gd name="connsiteY2" fmla="*/ 27823 h 723121"/>
                <a:gd name="connsiteX3" fmla="*/ 35079 w 587187"/>
                <a:gd name="connsiteY3" fmla="*/ 723122 h 723121"/>
                <a:gd name="connsiteX4" fmla="*/ 0 w 587187"/>
                <a:gd name="connsiteY4" fmla="*/ 668360 h 723121"/>
                <a:gd name="connsiteX5" fmla="*/ 556835 w 587187"/>
                <a:gd name="connsiteY5" fmla="*/ 6117 h 723121"/>
                <a:gd name="connsiteX6" fmla="*/ 581833 w 587187"/>
                <a:gd name="connsiteY6" fmla="*/ 4712 h 723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187" h="723121">
                  <a:moveTo>
                    <a:pt x="581833" y="4712"/>
                  </a:moveTo>
                  <a:lnTo>
                    <a:pt x="581833" y="4712"/>
                  </a:lnTo>
                  <a:cubicBezTo>
                    <a:pt x="588279" y="10815"/>
                    <a:pt x="588999" y="20828"/>
                    <a:pt x="583478" y="27823"/>
                  </a:cubicBezTo>
                  <a:lnTo>
                    <a:pt x="35079" y="723122"/>
                  </a:lnTo>
                  <a:lnTo>
                    <a:pt x="0" y="668360"/>
                  </a:lnTo>
                  <a:lnTo>
                    <a:pt x="556835" y="6117"/>
                  </a:lnTo>
                  <a:cubicBezTo>
                    <a:pt x="563213" y="-1461"/>
                    <a:pt x="574632" y="-2078"/>
                    <a:pt x="581833" y="4712"/>
                  </a:cubicBezTo>
                  <a:close/>
                </a:path>
              </a:pathLst>
            </a:custGeom>
            <a:solidFill>
              <a:srgbClr val="4C2359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0" name="任意多边形: 形状 4389">
              <a:extLst>
                <a:ext uri="{FF2B5EF4-FFF2-40B4-BE49-F238E27FC236}">
                  <a16:creationId xmlns:a16="http://schemas.microsoft.com/office/drawing/2014/main" id="{4F3335CC-7650-7E59-D9D1-982857BDD07E}"/>
                </a:ext>
              </a:extLst>
            </p:cNvPr>
            <p:cNvSpPr/>
            <p:nvPr/>
          </p:nvSpPr>
          <p:spPr>
            <a:xfrm>
              <a:off x="5077050" y="3513810"/>
              <a:ext cx="452425" cy="787789"/>
            </a:xfrm>
            <a:custGeom>
              <a:avLst/>
              <a:gdLst>
                <a:gd name="connsiteX0" fmla="*/ 0 w 291320"/>
                <a:gd name="connsiteY0" fmla="*/ 381455 h 507264"/>
                <a:gd name="connsiteX1" fmla="*/ 14299 w 291320"/>
                <a:gd name="connsiteY1" fmla="*/ 237025 h 507264"/>
                <a:gd name="connsiteX2" fmla="*/ 30141 w 291320"/>
                <a:gd name="connsiteY2" fmla="*/ 58888 h 507264"/>
                <a:gd name="connsiteX3" fmla="*/ 268696 w 291320"/>
                <a:gd name="connsiteY3" fmla="*/ 355 h 507264"/>
                <a:gd name="connsiteX4" fmla="*/ 232212 w 291320"/>
                <a:gd name="connsiteY4" fmla="*/ 50419 h 507264"/>
                <a:gd name="connsiteX5" fmla="*/ 118540 w 291320"/>
                <a:gd name="connsiteY5" fmla="*/ 87452 h 507264"/>
                <a:gd name="connsiteX6" fmla="*/ 107739 w 291320"/>
                <a:gd name="connsiteY6" fmla="*/ 209593 h 507264"/>
                <a:gd name="connsiteX7" fmla="*/ 157940 w 291320"/>
                <a:gd name="connsiteY7" fmla="*/ 201638 h 507264"/>
                <a:gd name="connsiteX8" fmla="*/ 196344 w 291320"/>
                <a:gd name="connsiteY8" fmla="*/ 159118 h 507264"/>
                <a:gd name="connsiteX9" fmla="*/ 271680 w 291320"/>
                <a:gd name="connsiteY9" fmla="*/ 125137 h 507264"/>
                <a:gd name="connsiteX10" fmla="*/ 289716 w 291320"/>
                <a:gd name="connsiteY10" fmla="*/ 147974 h 507264"/>
                <a:gd name="connsiteX11" fmla="*/ 207455 w 291320"/>
                <a:gd name="connsiteY11" fmla="*/ 257976 h 507264"/>
                <a:gd name="connsiteX12" fmla="*/ 151562 w 291320"/>
                <a:gd name="connsiteY12" fmla="*/ 419825 h 507264"/>
                <a:gd name="connsiteX13" fmla="*/ 47869 w 291320"/>
                <a:gd name="connsiteY13" fmla="*/ 507265 h 507264"/>
                <a:gd name="connsiteX14" fmla="*/ 0 w 291320"/>
                <a:gd name="connsiteY14" fmla="*/ 381455 h 50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1320" h="507264">
                  <a:moveTo>
                    <a:pt x="0" y="381455"/>
                  </a:moveTo>
                  <a:cubicBezTo>
                    <a:pt x="0" y="381455"/>
                    <a:pt x="13407" y="278722"/>
                    <a:pt x="14299" y="237025"/>
                  </a:cubicBezTo>
                  <a:cubicBezTo>
                    <a:pt x="15190" y="195329"/>
                    <a:pt x="20780" y="66844"/>
                    <a:pt x="30141" y="58888"/>
                  </a:cubicBezTo>
                  <a:cubicBezTo>
                    <a:pt x="39536" y="50968"/>
                    <a:pt x="266433" y="-4959"/>
                    <a:pt x="268696" y="355"/>
                  </a:cubicBezTo>
                  <a:cubicBezTo>
                    <a:pt x="270925" y="5670"/>
                    <a:pt x="269416" y="35571"/>
                    <a:pt x="232212" y="50419"/>
                  </a:cubicBezTo>
                  <a:cubicBezTo>
                    <a:pt x="195007" y="65232"/>
                    <a:pt x="123855" y="77817"/>
                    <a:pt x="118540" y="87452"/>
                  </a:cubicBezTo>
                  <a:cubicBezTo>
                    <a:pt x="113225" y="97088"/>
                    <a:pt x="101875" y="208942"/>
                    <a:pt x="107739" y="209593"/>
                  </a:cubicBezTo>
                  <a:cubicBezTo>
                    <a:pt x="113603" y="210245"/>
                    <a:pt x="139903" y="213537"/>
                    <a:pt x="157940" y="201638"/>
                  </a:cubicBezTo>
                  <a:cubicBezTo>
                    <a:pt x="175976" y="189739"/>
                    <a:pt x="173884" y="179624"/>
                    <a:pt x="196344" y="159118"/>
                  </a:cubicBezTo>
                  <a:cubicBezTo>
                    <a:pt x="218804" y="138613"/>
                    <a:pt x="255255" y="119650"/>
                    <a:pt x="271680" y="125137"/>
                  </a:cubicBezTo>
                  <a:cubicBezTo>
                    <a:pt x="288070" y="130623"/>
                    <a:pt x="294654" y="141047"/>
                    <a:pt x="289716" y="147974"/>
                  </a:cubicBezTo>
                  <a:cubicBezTo>
                    <a:pt x="284778" y="154900"/>
                    <a:pt x="217604" y="236991"/>
                    <a:pt x="207455" y="257976"/>
                  </a:cubicBezTo>
                  <a:cubicBezTo>
                    <a:pt x="197304" y="278996"/>
                    <a:pt x="174365" y="402372"/>
                    <a:pt x="151562" y="419825"/>
                  </a:cubicBezTo>
                  <a:cubicBezTo>
                    <a:pt x="128793" y="437279"/>
                    <a:pt x="47869" y="507265"/>
                    <a:pt x="47869" y="507265"/>
                  </a:cubicBezTo>
                  <a:lnTo>
                    <a:pt x="0" y="381455"/>
                  </a:lnTo>
                  <a:close/>
                </a:path>
              </a:pathLst>
            </a:custGeom>
            <a:gradFill>
              <a:gsLst>
                <a:gs pos="38680">
                  <a:srgbClr val="FFBD9F"/>
                </a:gs>
                <a:gs pos="100000">
                  <a:srgbClr val="EF72A6"/>
                </a:gs>
              </a:gsLst>
              <a:lin ang="0" scaled="1"/>
            </a:gra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1" name="任意多边形: 形状 4390">
              <a:extLst>
                <a:ext uri="{FF2B5EF4-FFF2-40B4-BE49-F238E27FC236}">
                  <a16:creationId xmlns:a16="http://schemas.microsoft.com/office/drawing/2014/main" id="{110D705B-E362-A7DD-F74C-7E051F29627A}"/>
                </a:ext>
              </a:extLst>
            </p:cNvPr>
            <p:cNvSpPr/>
            <p:nvPr/>
          </p:nvSpPr>
          <p:spPr>
            <a:xfrm>
              <a:off x="5013360" y="4068555"/>
              <a:ext cx="167828" cy="282250"/>
            </a:xfrm>
            <a:custGeom>
              <a:avLst/>
              <a:gdLst>
                <a:gd name="connsiteX0" fmla="*/ 0 w 108066"/>
                <a:gd name="connsiteY0" fmla="*/ 15917 h 181743"/>
                <a:gd name="connsiteX1" fmla="*/ 41731 w 108066"/>
                <a:gd name="connsiteY1" fmla="*/ 3709 h 181743"/>
                <a:gd name="connsiteX2" fmla="*/ 106471 w 108066"/>
                <a:gd name="connsiteY2" fmla="*/ 148482 h 181743"/>
                <a:gd name="connsiteX3" fmla="*/ 61311 w 108066"/>
                <a:gd name="connsiteY3" fmla="*/ 181743 h 181743"/>
                <a:gd name="connsiteX4" fmla="*/ 0 w 108066"/>
                <a:gd name="connsiteY4" fmla="*/ 15917 h 18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066" h="181743">
                  <a:moveTo>
                    <a:pt x="0" y="15917"/>
                  </a:moveTo>
                  <a:cubicBezTo>
                    <a:pt x="0" y="15917"/>
                    <a:pt x="26095" y="-9252"/>
                    <a:pt x="41731" y="3709"/>
                  </a:cubicBezTo>
                  <a:cubicBezTo>
                    <a:pt x="57367" y="16637"/>
                    <a:pt x="118678" y="125165"/>
                    <a:pt x="106471" y="148482"/>
                  </a:cubicBezTo>
                  <a:cubicBezTo>
                    <a:pt x="94263" y="171799"/>
                    <a:pt x="61311" y="181743"/>
                    <a:pt x="61311" y="181743"/>
                  </a:cubicBezTo>
                  <a:lnTo>
                    <a:pt x="0" y="15917"/>
                  </a:lnTo>
                  <a:close/>
                </a:path>
              </a:pathLst>
            </a:custGeom>
            <a:gradFill>
              <a:gsLst>
                <a:gs pos="1880">
                  <a:srgbClr val="FFFFFF"/>
                </a:gs>
                <a:gs pos="100000">
                  <a:srgbClr val="D5DBFB"/>
                </a:gs>
              </a:gsLst>
              <a:lin ang="0" scaled="1"/>
            </a:gra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2" name="任意多边形: 形状 4391">
              <a:extLst>
                <a:ext uri="{FF2B5EF4-FFF2-40B4-BE49-F238E27FC236}">
                  <a16:creationId xmlns:a16="http://schemas.microsoft.com/office/drawing/2014/main" id="{F8582D44-3E9C-B65D-0E7C-C18ED5CFF5FD}"/>
                </a:ext>
              </a:extLst>
            </p:cNvPr>
            <p:cNvSpPr/>
            <p:nvPr/>
          </p:nvSpPr>
          <p:spPr>
            <a:xfrm>
              <a:off x="3388667" y="3164010"/>
              <a:ext cx="1767786" cy="1710433"/>
            </a:xfrm>
            <a:custGeom>
              <a:avLst/>
              <a:gdLst>
                <a:gd name="connsiteX0" fmla="*/ 1138291 w 1138292"/>
                <a:gd name="connsiteY0" fmla="*/ 770462 h 1101362"/>
                <a:gd name="connsiteX1" fmla="*/ 584370 w 1138292"/>
                <a:gd name="connsiteY1" fmla="*/ 1098514 h 1101362"/>
                <a:gd name="connsiteX2" fmla="*/ 483146 w 1138292"/>
                <a:gd name="connsiteY2" fmla="*/ 1088570 h 1101362"/>
                <a:gd name="connsiteX3" fmla="*/ 14436 w 1138292"/>
                <a:gd name="connsiteY3" fmla="*/ 645441 h 1101362"/>
                <a:gd name="connsiteX4" fmla="*/ 6789 w 1138292"/>
                <a:gd name="connsiteY4" fmla="*/ 304392 h 1101362"/>
                <a:gd name="connsiteX5" fmla="*/ 0 w 1138292"/>
                <a:gd name="connsiteY5" fmla="*/ 0 h 1101362"/>
                <a:gd name="connsiteX6" fmla="*/ 152042 w 1138292"/>
                <a:gd name="connsiteY6" fmla="*/ 104002 h 1101362"/>
                <a:gd name="connsiteX7" fmla="*/ 605321 w 1138292"/>
                <a:gd name="connsiteY7" fmla="*/ 746905 h 1101362"/>
                <a:gd name="connsiteX8" fmla="*/ 1046771 w 1138292"/>
                <a:gd name="connsiteY8" fmla="*/ 587971 h 1101362"/>
                <a:gd name="connsiteX9" fmla="*/ 1136508 w 1138292"/>
                <a:gd name="connsiteY9" fmla="*/ 761410 h 1101362"/>
                <a:gd name="connsiteX10" fmla="*/ 1138291 w 1138292"/>
                <a:gd name="connsiteY10" fmla="*/ 770462 h 110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8292" h="1101362">
                  <a:moveTo>
                    <a:pt x="1138291" y="770462"/>
                  </a:moveTo>
                  <a:cubicBezTo>
                    <a:pt x="1137845" y="789699"/>
                    <a:pt x="649830" y="1092994"/>
                    <a:pt x="584370" y="1098514"/>
                  </a:cubicBezTo>
                  <a:cubicBezTo>
                    <a:pt x="518876" y="1104001"/>
                    <a:pt x="488564" y="1102012"/>
                    <a:pt x="483146" y="1088570"/>
                  </a:cubicBezTo>
                  <a:cubicBezTo>
                    <a:pt x="477728" y="1075095"/>
                    <a:pt x="14436" y="645441"/>
                    <a:pt x="14436" y="645441"/>
                  </a:cubicBezTo>
                  <a:lnTo>
                    <a:pt x="6789" y="304392"/>
                  </a:lnTo>
                  <a:lnTo>
                    <a:pt x="0" y="0"/>
                  </a:lnTo>
                  <a:cubicBezTo>
                    <a:pt x="0" y="0"/>
                    <a:pt x="106299" y="36862"/>
                    <a:pt x="152042" y="104002"/>
                  </a:cubicBezTo>
                  <a:cubicBezTo>
                    <a:pt x="197785" y="171176"/>
                    <a:pt x="577135" y="738195"/>
                    <a:pt x="605321" y="746905"/>
                  </a:cubicBezTo>
                  <a:cubicBezTo>
                    <a:pt x="633508" y="755546"/>
                    <a:pt x="1026505" y="581661"/>
                    <a:pt x="1046771" y="587971"/>
                  </a:cubicBezTo>
                  <a:cubicBezTo>
                    <a:pt x="1065150" y="593663"/>
                    <a:pt x="1125432" y="722559"/>
                    <a:pt x="1136508" y="761410"/>
                  </a:cubicBezTo>
                  <a:cubicBezTo>
                    <a:pt x="1137708" y="765490"/>
                    <a:pt x="1138325" y="768610"/>
                    <a:pt x="1138291" y="770462"/>
                  </a:cubicBezTo>
                  <a:close/>
                </a:path>
              </a:pathLst>
            </a:custGeom>
            <a:gradFill>
              <a:gsLst>
                <a:gs pos="1880">
                  <a:srgbClr val="FFFFFF"/>
                </a:gs>
                <a:gs pos="100000">
                  <a:srgbClr val="D5DBFB"/>
                </a:gs>
              </a:gsLst>
              <a:lin ang="6714035" scaled="1"/>
            </a:gra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3" name="任意多边形: 形状 4392">
              <a:extLst>
                <a:ext uri="{FF2B5EF4-FFF2-40B4-BE49-F238E27FC236}">
                  <a16:creationId xmlns:a16="http://schemas.microsoft.com/office/drawing/2014/main" id="{387CE5B0-961C-9846-2711-F797453F451A}"/>
                </a:ext>
              </a:extLst>
            </p:cNvPr>
            <p:cNvSpPr/>
            <p:nvPr/>
          </p:nvSpPr>
          <p:spPr>
            <a:xfrm>
              <a:off x="3399210" y="3521710"/>
              <a:ext cx="1757241" cy="1352733"/>
            </a:xfrm>
            <a:custGeom>
              <a:avLst/>
              <a:gdLst>
                <a:gd name="connsiteX0" fmla="*/ 1131501 w 1131502"/>
                <a:gd name="connsiteY0" fmla="*/ 540136 h 871036"/>
                <a:gd name="connsiteX1" fmla="*/ 577581 w 1131502"/>
                <a:gd name="connsiteY1" fmla="*/ 868189 h 871036"/>
                <a:gd name="connsiteX2" fmla="*/ 476357 w 1131502"/>
                <a:gd name="connsiteY2" fmla="*/ 858244 h 871036"/>
                <a:gd name="connsiteX3" fmla="*/ 7647 w 1131502"/>
                <a:gd name="connsiteY3" fmla="*/ 415115 h 871036"/>
                <a:gd name="connsiteX4" fmla="*/ 0 w 1131502"/>
                <a:gd name="connsiteY4" fmla="*/ 74067 h 871036"/>
                <a:gd name="connsiteX5" fmla="*/ 99818 w 1131502"/>
                <a:gd name="connsiteY5" fmla="*/ 0 h 871036"/>
                <a:gd name="connsiteX6" fmla="*/ 247197 w 1131502"/>
                <a:gd name="connsiteY6" fmla="*/ 509653 h 871036"/>
                <a:gd name="connsiteX7" fmla="*/ 502760 w 1131502"/>
                <a:gd name="connsiteY7" fmla="*/ 781675 h 871036"/>
                <a:gd name="connsiteX8" fmla="*/ 589102 w 1131502"/>
                <a:gd name="connsiteY8" fmla="*/ 545931 h 871036"/>
                <a:gd name="connsiteX9" fmla="*/ 516236 w 1131502"/>
                <a:gd name="connsiteY9" fmla="*/ 793539 h 871036"/>
                <a:gd name="connsiteX10" fmla="*/ 803689 w 1131502"/>
                <a:gd name="connsiteY10" fmla="*/ 709426 h 871036"/>
                <a:gd name="connsiteX11" fmla="*/ 1129753 w 1131502"/>
                <a:gd name="connsiteY11" fmla="*/ 531084 h 871036"/>
                <a:gd name="connsiteX12" fmla="*/ 1131501 w 1131502"/>
                <a:gd name="connsiteY12" fmla="*/ 540136 h 871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1502" h="871036">
                  <a:moveTo>
                    <a:pt x="1131501" y="540136"/>
                  </a:moveTo>
                  <a:cubicBezTo>
                    <a:pt x="1131056" y="559373"/>
                    <a:pt x="643041" y="862668"/>
                    <a:pt x="577581" y="868189"/>
                  </a:cubicBezTo>
                  <a:cubicBezTo>
                    <a:pt x="512087" y="873675"/>
                    <a:pt x="481775" y="871686"/>
                    <a:pt x="476357" y="858244"/>
                  </a:cubicBezTo>
                  <a:cubicBezTo>
                    <a:pt x="470939" y="844769"/>
                    <a:pt x="7647" y="415115"/>
                    <a:pt x="7647" y="415115"/>
                  </a:cubicBezTo>
                  <a:lnTo>
                    <a:pt x="0" y="74067"/>
                  </a:lnTo>
                  <a:cubicBezTo>
                    <a:pt x="56373" y="25615"/>
                    <a:pt x="99818" y="0"/>
                    <a:pt x="99818" y="0"/>
                  </a:cubicBezTo>
                  <a:cubicBezTo>
                    <a:pt x="99818" y="0"/>
                    <a:pt x="203271" y="397970"/>
                    <a:pt x="247197" y="509653"/>
                  </a:cubicBezTo>
                  <a:cubicBezTo>
                    <a:pt x="291088" y="621335"/>
                    <a:pt x="498542" y="797448"/>
                    <a:pt x="502760" y="781675"/>
                  </a:cubicBezTo>
                  <a:cubicBezTo>
                    <a:pt x="507012" y="765867"/>
                    <a:pt x="579912" y="547063"/>
                    <a:pt x="589102" y="545931"/>
                  </a:cubicBezTo>
                  <a:cubicBezTo>
                    <a:pt x="598258" y="544800"/>
                    <a:pt x="516236" y="793539"/>
                    <a:pt x="516236" y="793539"/>
                  </a:cubicBezTo>
                  <a:cubicBezTo>
                    <a:pt x="516236" y="793539"/>
                    <a:pt x="616671" y="798923"/>
                    <a:pt x="803689" y="709426"/>
                  </a:cubicBezTo>
                  <a:cubicBezTo>
                    <a:pt x="933099" y="647498"/>
                    <a:pt x="1062373" y="571786"/>
                    <a:pt x="1129753" y="531084"/>
                  </a:cubicBezTo>
                  <a:cubicBezTo>
                    <a:pt x="1130919" y="535164"/>
                    <a:pt x="1131536" y="538285"/>
                    <a:pt x="1131501" y="540136"/>
                  </a:cubicBezTo>
                  <a:close/>
                </a:path>
              </a:pathLst>
            </a:custGeom>
            <a:solidFill>
              <a:srgbClr val="2338AF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4" name="任意多边形: 形状 4393">
              <a:extLst>
                <a:ext uri="{FF2B5EF4-FFF2-40B4-BE49-F238E27FC236}">
                  <a16:creationId xmlns:a16="http://schemas.microsoft.com/office/drawing/2014/main" id="{D1EF4AD2-3523-5D73-5F70-603ED8759D2A}"/>
                </a:ext>
              </a:extLst>
            </p:cNvPr>
            <p:cNvSpPr/>
            <p:nvPr/>
          </p:nvSpPr>
          <p:spPr>
            <a:xfrm>
              <a:off x="1730901" y="5282358"/>
              <a:ext cx="876546" cy="634227"/>
            </a:xfrm>
            <a:custGeom>
              <a:avLst/>
              <a:gdLst>
                <a:gd name="connsiteX0" fmla="*/ 2607 w 564415"/>
                <a:gd name="connsiteY0" fmla="*/ 118781 h 408384"/>
                <a:gd name="connsiteX1" fmla="*/ 98208 w 564415"/>
                <a:gd name="connsiteY1" fmla="*/ 250728 h 408384"/>
                <a:gd name="connsiteX2" fmla="*/ 167474 w 564415"/>
                <a:gd name="connsiteY2" fmla="*/ 310839 h 408384"/>
                <a:gd name="connsiteX3" fmla="*/ 326476 w 564415"/>
                <a:gd name="connsiteY3" fmla="*/ 298597 h 408384"/>
                <a:gd name="connsiteX4" fmla="*/ 354697 w 564415"/>
                <a:gd name="connsiteY4" fmla="*/ 333744 h 408384"/>
                <a:gd name="connsiteX5" fmla="*/ 372219 w 564415"/>
                <a:gd name="connsiteY5" fmla="*/ 402256 h 408384"/>
                <a:gd name="connsiteX6" fmla="*/ 397182 w 564415"/>
                <a:gd name="connsiteY6" fmla="*/ 404073 h 408384"/>
                <a:gd name="connsiteX7" fmla="*/ 397011 w 564415"/>
                <a:gd name="connsiteY7" fmla="*/ 307273 h 408384"/>
                <a:gd name="connsiteX8" fmla="*/ 370299 w 564415"/>
                <a:gd name="connsiteY8" fmla="*/ 227926 h 408384"/>
                <a:gd name="connsiteX9" fmla="*/ 429278 w 564415"/>
                <a:gd name="connsiteY9" fmla="*/ 274766 h 408384"/>
                <a:gd name="connsiteX10" fmla="*/ 465077 w 564415"/>
                <a:gd name="connsiteY10" fmla="*/ 363577 h 408384"/>
                <a:gd name="connsiteX11" fmla="*/ 493572 w 564415"/>
                <a:gd name="connsiteY11" fmla="*/ 373075 h 408384"/>
                <a:gd name="connsiteX12" fmla="*/ 465179 w 564415"/>
                <a:gd name="connsiteY12" fmla="*/ 248225 h 408384"/>
                <a:gd name="connsiteX13" fmla="*/ 401263 w 564415"/>
                <a:gd name="connsiteY13" fmla="*/ 180297 h 408384"/>
                <a:gd name="connsiteX14" fmla="*/ 463979 w 564415"/>
                <a:gd name="connsiteY14" fmla="*/ 202757 h 408384"/>
                <a:gd name="connsiteX15" fmla="*/ 501527 w 564415"/>
                <a:gd name="connsiteY15" fmla="*/ 305490 h 408384"/>
                <a:gd name="connsiteX16" fmla="*/ 535611 w 564415"/>
                <a:gd name="connsiteY16" fmla="*/ 310222 h 408384"/>
                <a:gd name="connsiteX17" fmla="*/ 490691 w 564415"/>
                <a:gd name="connsiteY17" fmla="*/ 159551 h 408384"/>
                <a:gd name="connsiteX18" fmla="*/ 415047 w 564415"/>
                <a:gd name="connsiteY18" fmla="*/ 110036 h 408384"/>
                <a:gd name="connsiteX19" fmla="*/ 497172 w 564415"/>
                <a:gd name="connsiteY19" fmla="*/ 106470 h 408384"/>
                <a:gd name="connsiteX20" fmla="*/ 530468 w 564415"/>
                <a:gd name="connsiteY20" fmla="*/ 152110 h 408384"/>
                <a:gd name="connsiteX21" fmla="*/ 564415 w 564415"/>
                <a:gd name="connsiteY21" fmla="*/ 159105 h 408384"/>
                <a:gd name="connsiteX22" fmla="*/ 494051 w 564415"/>
                <a:gd name="connsiteY22" fmla="*/ 43788 h 408384"/>
                <a:gd name="connsiteX23" fmla="*/ 191957 w 564415"/>
                <a:gd name="connsiteY23" fmla="*/ 55927 h 408384"/>
                <a:gd name="connsiteX24" fmla="*/ 157187 w 564415"/>
                <a:gd name="connsiteY24" fmla="*/ 0 h 408384"/>
                <a:gd name="connsiteX25" fmla="*/ 2607 w 564415"/>
                <a:gd name="connsiteY25" fmla="*/ 118781 h 408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64415" h="408384">
                  <a:moveTo>
                    <a:pt x="2607" y="118781"/>
                  </a:moveTo>
                  <a:cubicBezTo>
                    <a:pt x="2607" y="118781"/>
                    <a:pt x="84698" y="215375"/>
                    <a:pt x="98208" y="250728"/>
                  </a:cubicBezTo>
                  <a:cubicBezTo>
                    <a:pt x="111752" y="286116"/>
                    <a:pt x="132395" y="302746"/>
                    <a:pt x="167474" y="310839"/>
                  </a:cubicBezTo>
                  <a:cubicBezTo>
                    <a:pt x="202552" y="318965"/>
                    <a:pt x="320647" y="297603"/>
                    <a:pt x="326476" y="298597"/>
                  </a:cubicBezTo>
                  <a:cubicBezTo>
                    <a:pt x="332306" y="299592"/>
                    <a:pt x="352228" y="326029"/>
                    <a:pt x="354697" y="333744"/>
                  </a:cubicBezTo>
                  <a:cubicBezTo>
                    <a:pt x="357132" y="341460"/>
                    <a:pt x="362069" y="394712"/>
                    <a:pt x="372219" y="402256"/>
                  </a:cubicBezTo>
                  <a:cubicBezTo>
                    <a:pt x="382369" y="409800"/>
                    <a:pt x="396462" y="410348"/>
                    <a:pt x="397182" y="404073"/>
                  </a:cubicBezTo>
                  <a:cubicBezTo>
                    <a:pt x="397902" y="397798"/>
                    <a:pt x="396462" y="314371"/>
                    <a:pt x="397011" y="307273"/>
                  </a:cubicBezTo>
                  <a:cubicBezTo>
                    <a:pt x="397560" y="300174"/>
                    <a:pt x="367076" y="225319"/>
                    <a:pt x="370299" y="227926"/>
                  </a:cubicBezTo>
                  <a:cubicBezTo>
                    <a:pt x="373522" y="230532"/>
                    <a:pt x="427186" y="269759"/>
                    <a:pt x="429278" y="274766"/>
                  </a:cubicBezTo>
                  <a:cubicBezTo>
                    <a:pt x="431369" y="279772"/>
                    <a:pt x="454961" y="355313"/>
                    <a:pt x="465077" y="363577"/>
                  </a:cubicBezTo>
                  <a:cubicBezTo>
                    <a:pt x="475192" y="371841"/>
                    <a:pt x="492851" y="376333"/>
                    <a:pt x="493572" y="373075"/>
                  </a:cubicBezTo>
                  <a:cubicBezTo>
                    <a:pt x="494292" y="369818"/>
                    <a:pt x="471146" y="261496"/>
                    <a:pt x="465179" y="248225"/>
                  </a:cubicBezTo>
                  <a:cubicBezTo>
                    <a:pt x="459213" y="234955"/>
                    <a:pt x="399308" y="178445"/>
                    <a:pt x="401263" y="180297"/>
                  </a:cubicBezTo>
                  <a:cubicBezTo>
                    <a:pt x="403217" y="182148"/>
                    <a:pt x="460962" y="199019"/>
                    <a:pt x="463979" y="202757"/>
                  </a:cubicBezTo>
                  <a:cubicBezTo>
                    <a:pt x="467031" y="206460"/>
                    <a:pt x="485788" y="288070"/>
                    <a:pt x="501527" y="305490"/>
                  </a:cubicBezTo>
                  <a:cubicBezTo>
                    <a:pt x="517266" y="322874"/>
                    <a:pt x="532319" y="319720"/>
                    <a:pt x="535611" y="310222"/>
                  </a:cubicBezTo>
                  <a:cubicBezTo>
                    <a:pt x="538903" y="300723"/>
                    <a:pt x="496658" y="165243"/>
                    <a:pt x="490691" y="159551"/>
                  </a:cubicBezTo>
                  <a:cubicBezTo>
                    <a:pt x="484725" y="153859"/>
                    <a:pt x="409424" y="111820"/>
                    <a:pt x="415047" y="110036"/>
                  </a:cubicBezTo>
                  <a:cubicBezTo>
                    <a:pt x="420671" y="108253"/>
                    <a:pt x="493914" y="102973"/>
                    <a:pt x="497172" y="106470"/>
                  </a:cubicBezTo>
                  <a:cubicBezTo>
                    <a:pt x="500430" y="110002"/>
                    <a:pt x="515929" y="142543"/>
                    <a:pt x="530468" y="152110"/>
                  </a:cubicBezTo>
                  <a:cubicBezTo>
                    <a:pt x="545007" y="161677"/>
                    <a:pt x="564209" y="165552"/>
                    <a:pt x="564415" y="159105"/>
                  </a:cubicBezTo>
                  <a:cubicBezTo>
                    <a:pt x="564620" y="152659"/>
                    <a:pt x="504407" y="45948"/>
                    <a:pt x="494051" y="43788"/>
                  </a:cubicBezTo>
                  <a:cubicBezTo>
                    <a:pt x="483696" y="41628"/>
                    <a:pt x="204027" y="62065"/>
                    <a:pt x="191957" y="55927"/>
                  </a:cubicBezTo>
                  <a:cubicBezTo>
                    <a:pt x="179887" y="49789"/>
                    <a:pt x="157187" y="0"/>
                    <a:pt x="157187" y="0"/>
                  </a:cubicBezTo>
                  <a:cubicBezTo>
                    <a:pt x="157187" y="0"/>
                    <a:pt x="-23659" y="54624"/>
                    <a:pt x="2607" y="118781"/>
                  </a:cubicBezTo>
                  <a:close/>
                </a:path>
              </a:pathLst>
            </a:custGeom>
            <a:gradFill>
              <a:gsLst>
                <a:gs pos="38680">
                  <a:srgbClr val="FFBD9F"/>
                </a:gs>
                <a:gs pos="100000">
                  <a:srgbClr val="EF72A6"/>
                </a:gs>
              </a:gsLst>
              <a:lin ang="0" scaled="1"/>
            </a:gra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5" name="任意多边形: 形状 4394">
              <a:extLst>
                <a:ext uri="{FF2B5EF4-FFF2-40B4-BE49-F238E27FC236}">
                  <a16:creationId xmlns:a16="http://schemas.microsoft.com/office/drawing/2014/main" id="{05C202D0-71F5-B68B-6DCF-D22321AC3617}"/>
                </a:ext>
              </a:extLst>
            </p:cNvPr>
            <p:cNvSpPr/>
            <p:nvPr/>
          </p:nvSpPr>
          <p:spPr>
            <a:xfrm>
              <a:off x="1670887" y="5163125"/>
              <a:ext cx="346155" cy="318019"/>
            </a:xfrm>
            <a:custGeom>
              <a:avLst/>
              <a:gdLst>
                <a:gd name="connsiteX0" fmla="*/ 0 w 222892"/>
                <a:gd name="connsiteY0" fmla="*/ 161883 h 204775"/>
                <a:gd name="connsiteX1" fmla="*/ 34119 w 222892"/>
                <a:gd name="connsiteY1" fmla="*/ 204437 h 204775"/>
                <a:gd name="connsiteX2" fmla="*/ 148099 w 222892"/>
                <a:gd name="connsiteY2" fmla="*/ 167095 h 204775"/>
                <a:gd name="connsiteX3" fmla="*/ 222851 w 222892"/>
                <a:gd name="connsiteY3" fmla="*/ 60042 h 204775"/>
                <a:gd name="connsiteX4" fmla="*/ 185715 w 222892"/>
                <a:gd name="connsiteY4" fmla="*/ 0 h 204775"/>
                <a:gd name="connsiteX5" fmla="*/ 0 w 222892"/>
                <a:gd name="connsiteY5" fmla="*/ 161883 h 2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2892" h="204775">
                  <a:moveTo>
                    <a:pt x="0" y="161883"/>
                  </a:moveTo>
                  <a:cubicBezTo>
                    <a:pt x="0" y="161883"/>
                    <a:pt x="25820" y="200562"/>
                    <a:pt x="34119" y="204437"/>
                  </a:cubicBezTo>
                  <a:cubicBezTo>
                    <a:pt x="42451" y="208312"/>
                    <a:pt x="131091" y="177897"/>
                    <a:pt x="148099" y="167095"/>
                  </a:cubicBezTo>
                  <a:cubicBezTo>
                    <a:pt x="165106" y="156294"/>
                    <a:pt x="224702" y="76295"/>
                    <a:pt x="222851" y="60042"/>
                  </a:cubicBezTo>
                  <a:cubicBezTo>
                    <a:pt x="220999" y="43788"/>
                    <a:pt x="185715" y="0"/>
                    <a:pt x="185715" y="0"/>
                  </a:cubicBezTo>
                  <a:lnTo>
                    <a:pt x="0" y="161883"/>
                  </a:lnTo>
                  <a:close/>
                </a:path>
              </a:pathLst>
            </a:custGeom>
            <a:gradFill>
              <a:gsLst>
                <a:gs pos="1880">
                  <a:srgbClr val="FFFFFF"/>
                </a:gs>
                <a:gs pos="100000">
                  <a:srgbClr val="D5DBFB"/>
                </a:gs>
              </a:gsLst>
              <a:lin ang="0" scaled="1"/>
            </a:gra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6" name="任意多边形: 形状 4395">
              <a:extLst>
                <a:ext uri="{FF2B5EF4-FFF2-40B4-BE49-F238E27FC236}">
                  <a16:creationId xmlns:a16="http://schemas.microsoft.com/office/drawing/2014/main" id="{6E71A0E0-0C92-F111-D896-D9E820027891}"/>
                </a:ext>
              </a:extLst>
            </p:cNvPr>
            <p:cNvSpPr/>
            <p:nvPr/>
          </p:nvSpPr>
          <p:spPr>
            <a:xfrm>
              <a:off x="2093518" y="3753389"/>
              <a:ext cx="162753" cy="467584"/>
            </a:xfrm>
            <a:custGeom>
              <a:avLst/>
              <a:gdLst>
                <a:gd name="connsiteX0" fmla="*/ 80640 w 104798"/>
                <a:gd name="connsiteY0" fmla="*/ 301082 h 301081"/>
                <a:gd name="connsiteX1" fmla="*/ 264 w 104798"/>
                <a:gd name="connsiteY1" fmla="*/ 117802 h 301081"/>
                <a:gd name="connsiteX2" fmla="*/ 79611 w 104798"/>
                <a:gd name="connsiteY2" fmla="*/ 48399 h 301081"/>
                <a:gd name="connsiteX3" fmla="*/ 80640 w 104798"/>
                <a:gd name="connsiteY3" fmla="*/ 301082 h 301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98" h="301081">
                  <a:moveTo>
                    <a:pt x="80640" y="301082"/>
                  </a:moveTo>
                  <a:cubicBezTo>
                    <a:pt x="80640" y="301082"/>
                    <a:pt x="-5359" y="196360"/>
                    <a:pt x="264" y="117802"/>
                  </a:cubicBezTo>
                  <a:cubicBezTo>
                    <a:pt x="5888" y="39244"/>
                    <a:pt x="23547" y="-61432"/>
                    <a:pt x="79611" y="48399"/>
                  </a:cubicBezTo>
                  <a:cubicBezTo>
                    <a:pt x="135675" y="158230"/>
                    <a:pt x="80640" y="301082"/>
                    <a:pt x="80640" y="301082"/>
                  </a:cubicBezTo>
                  <a:close/>
                </a:path>
              </a:pathLst>
            </a:custGeom>
            <a:solidFill>
              <a:srgbClr val="EDE7CE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7" name="任意多边形: 形状 4396">
              <a:extLst>
                <a:ext uri="{FF2B5EF4-FFF2-40B4-BE49-F238E27FC236}">
                  <a16:creationId xmlns:a16="http://schemas.microsoft.com/office/drawing/2014/main" id="{1B6D3F28-AB39-650A-BB7E-7FB412AEA93A}"/>
                </a:ext>
              </a:extLst>
            </p:cNvPr>
            <p:cNvSpPr/>
            <p:nvPr/>
          </p:nvSpPr>
          <p:spPr>
            <a:xfrm>
              <a:off x="2373720" y="2914254"/>
              <a:ext cx="917570" cy="972643"/>
            </a:xfrm>
            <a:custGeom>
              <a:avLst/>
              <a:gdLst>
                <a:gd name="connsiteX0" fmla="*/ 443130 w 590831"/>
                <a:gd name="connsiteY0" fmla="*/ 625827 h 626293"/>
                <a:gd name="connsiteX1" fmla="*/ 215581 w 590831"/>
                <a:gd name="connsiteY1" fmla="*/ 474951 h 626293"/>
                <a:gd name="connsiteX2" fmla="*/ 43068 w 590831"/>
                <a:gd name="connsiteY2" fmla="*/ 148064 h 626293"/>
                <a:gd name="connsiteX3" fmla="*/ 0 w 590831"/>
                <a:gd name="connsiteY3" fmla="*/ 32198 h 626293"/>
                <a:gd name="connsiteX4" fmla="*/ 61859 w 590831"/>
                <a:gd name="connsiteY4" fmla="*/ 480 h 626293"/>
                <a:gd name="connsiteX5" fmla="*/ 62751 w 590831"/>
                <a:gd name="connsiteY5" fmla="*/ 0 h 626293"/>
                <a:gd name="connsiteX6" fmla="*/ 240579 w 590831"/>
                <a:gd name="connsiteY6" fmla="*/ 117923 h 626293"/>
                <a:gd name="connsiteX7" fmla="*/ 354867 w 590831"/>
                <a:gd name="connsiteY7" fmla="*/ 150224 h 626293"/>
                <a:gd name="connsiteX8" fmla="*/ 392895 w 590831"/>
                <a:gd name="connsiteY8" fmla="*/ 46051 h 626293"/>
                <a:gd name="connsiteX9" fmla="*/ 426122 w 590831"/>
                <a:gd name="connsiteY9" fmla="*/ 54110 h 626293"/>
                <a:gd name="connsiteX10" fmla="*/ 522511 w 590831"/>
                <a:gd name="connsiteY10" fmla="*/ 200425 h 626293"/>
                <a:gd name="connsiteX11" fmla="*/ 590817 w 590831"/>
                <a:gd name="connsiteY11" fmla="*/ 466893 h 626293"/>
                <a:gd name="connsiteX12" fmla="*/ 443130 w 590831"/>
                <a:gd name="connsiteY12" fmla="*/ 625827 h 626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0831" h="626293">
                  <a:moveTo>
                    <a:pt x="443130" y="625827"/>
                  </a:moveTo>
                  <a:cubicBezTo>
                    <a:pt x="360045" y="632548"/>
                    <a:pt x="282207" y="565888"/>
                    <a:pt x="215581" y="474951"/>
                  </a:cubicBezTo>
                  <a:cubicBezTo>
                    <a:pt x="141103" y="373315"/>
                    <a:pt x="80753" y="241402"/>
                    <a:pt x="43068" y="148064"/>
                  </a:cubicBezTo>
                  <a:cubicBezTo>
                    <a:pt x="15465" y="79793"/>
                    <a:pt x="0" y="32198"/>
                    <a:pt x="0" y="32198"/>
                  </a:cubicBezTo>
                  <a:lnTo>
                    <a:pt x="61859" y="480"/>
                  </a:lnTo>
                  <a:lnTo>
                    <a:pt x="62751" y="0"/>
                  </a:lnTo>
                  <a:cubicBezTo>
                    <a:pt x="62751" y="0"/>
                    <a:pt x="178719" y="73689"/>
                    <a:pt x="240579" y="117923"/>
                  </a:cubicBezTo>
                  <a:cubicBezTo>
                    <a:pt x="302438" y="162158"/>
                    <a:pt x="354867" y="150224"/>
                    <a:pt x="354867" y="150224"/>
                  </a:cubicBezTo>
                  <a:lnTo>
                    <a:pt x="392895" y="46051"/>
                  </a:lnTo>
                  <a:lnTo>
                    <a:pt x="426122" y="54110"/>
                  </a:lnTo>
                  <a:cubicBezTo>
                    <a:pt x="426122" y="54110"/>
                    <a:pt x="479820" y="95498"/>
                    <a:pt x="522511" y="200425"/>
                  </a:cubicBezTo>
                  <a:cubicBezTo>
                    <a:pt x="545588" y="257141"/>
                    <a:pt x="591777" y="371052"/>
                    <a:pt x="590817" y="466893"/>
                  </a:cubicBezTo>
                  <a:cubicBezTo>
                    <a:pt x="590028" y="548400"/>
                    <a:pt x="555190" y="616740"/>
                    <a:pt x="443130" y="625827"/>
                  </a:cubicBezTo>
                  <a:close/>
                </a:path>
              </a:pathLst>
            </a:custGeom>
            <a:gradFill>
              <a:gsLst>
                <a:gs pos="1880">
                  <a:srgbClr val="FFFFFF"/>
                </a:gs>
                <a:gs pos="100000">
                  <a:srgbClr val="D5DBFB"/>
                </a:gs>
              </a:gsLst>
              <a:lin ang="0" scaled="1"/>
            </a:gra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8" name="任意多边形: 形状 4397">
              <a:extLst>
                <a:ext uri="{FF2B5EF4-FFF2-40B4-BE49-F238E27FC236}">
                  <a16:creationId xmlns:a16="http://schemas.microsoft.com/office/drawing/2014/main" id="{A897A3E1-33E1-7D26-358F-FF565B026616}"/>
                </a:ext>
              </a:extLst>
            </p:cNvPr>
            <p:cNvSpPr/>
            <p:nvPr/>
          </p:nvSpPr>
          <p:spPr>
            <a:xfrm>
              <a:off x="2440658" y="2914307"/>
              <a:ext cx="850685" cy="869296"/>
            </a:xfrm>
            <a:custGeom>
              <a:avLst/>
              <a:gdLst>
                <a:gd name="connsiteX0" fmla="*/ 547748 w 547763"/>
                <a:gd name="connsiteY0" fmla="*/ 466927 h 559747"/>
                <a:gd name="connsiteX1" fmla="*/ 435312 w 547763"/>
                <a:gd name="connsiteY1" fmla="*/ 425127 h 559747"/>
                <a:gd name="connsiteX2" fmla="*/ 380311 w 547763"/>
                <a:gd name="connsiteY2" fmla="*/ 70569 h 559747"/>
                <a:gd name="connsiteX3" fmla="*/ 393478 w 547763"/>
                <a:gd name="connsiteY3" fmla="*/ 209340 h 559747"/>
                <a:gd name="connsiteX4" fmla="*/ 378973 w 547763"/>
                <a:gd name="connsiteY4" fmla="*/ 298152 h 559747"/>
                <a:gd name="connsiteX5" fmla="*/ 314645 w 547763"/>
                <a:gd name="connsiteY5" fmla="*/ 212187 h 559747"/>
                <a:gd name="connsiteX6" fmla="*/ 374413 w 547763"/>
                <a:gd name="connsiteY6" fmla="*/ 427768 h 559747"/>
                <a:gd name="connsiteX7" fmla="*/ 172513 w 547763"/>
                <a:gd name="connsiteY7" fmla="*/ 474951 h 559747"/>
                <a:gd name="connsiteX8" fmla="*/ 0 w 547763"/>
                <a:gd name="connsiteY8" fmla="*/ 148064 h 559747"/>
                <a:gd name="connsiteX9" fmla="*/ 54830 w 547763"/>
                <a:gd name="connsiteY9" fmla="*/ 145321 h 559747"/>
                <a:gd name="connsiteX10" fmla="*/ 291705 w 547763"/>
                <a:gd name="connsiteY10" fmla="*/ 374687 h 559747"/>
                <a:gd name="connsiteX11" fmla="*/ 271783 w 547763"/>
                <a:gd name="connsiteY11" fmla="*/ 289751 h 559747"/>
                <a:gd name="connsiteX12" fmla="*/ 18791 w 547763"/>
                <a:gd name="connsiteY12" fmla="*/ 480 h 559747"/>
                <a:gd name="connsiteX13" fmla="*/ 19682 w 547763"/>
                <a:gd name="connsiteY13" fmla="*/ 0 h 559747"/>
                <a:gd name="connsiteX14" fmla="*/ 197511 w 547763"/>
                <a:gd name="connsiteY14" fmla="*/ 117923 h 559747"/>
                <a:gd name="connsiteX15" fmla="*/ 311799 w 547763"/>
                <a:gd name="connsiteY15" fmla="*/ 150224 h 559747"/>
                <a:gd name="connsiteX16" fmla="*/ 349827 w 547763"/>
                <a:gd name="connsiteY16" fmla="*/ 46051 h 559747"/>
                <a:gd name="connsiteX17" fmla="*/ 383054 w 547763"/>
                <a:gd name="connsiteY17" fmla="*/ 54110 h 559747"/>
                <a:gd name="connsiteX18" fmla="*/ 479443 w 547763"/>
                <a:gd name="connsiteY18" fmla="*/ 200425 h 559747"/>
                <a:gd name="connsiteX19" fmla="*/ 547748 w 547763"/>
                <a:gd name="connsiteY19" fmla="*/ 466927 h 559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7763" h="559747">
                  <a:moveTo>
                    <a:pt x="547748" y="466927"/>
                  </a:moveTo>
                  <a:cubicBezTo>
                    <a:pt x="483421" y="488735"/>
                    <a:pt x="424682" y="476665"/>
                    <a:pt x="435312" y="425127"/>
                  </a:cubicBezTo>
                  <a:cubicBezTo>
                    <a:pt x="461372" y="298837"/>
                    <a:pt x="380311" y="70569"/>
                    <a:pt x="380311" y="70569"/>
                  </a:cubicBezTo>
                  <a:cubicBezTo>
                    <a:pt x="380311" y="70569"/>
                    <a:pt x="392964" y="181600"/>
                    <a:pt x="393478" y="209340"/>
                  </a:cubicBezTo>
                  <a:cubicBezTo>
                    <a:pt x="393992" y="237115"/>
                    <a:pt x="378973" y="298152"/>
                    <a:pt x="378973" y="298152"/>
                  </a:cubicBezTo>
                  <a:lnTo>
                    <a:pt x="314645" y="212187"/>
                  </a:lnTo>
                  <a:cubicBezTo>
                    <a:pt x="314645" y="212187"/>
                    <a:pt x="316360" y="274731"/>
                    <a:pt x="374413" y="427768"/>
                  </a:cubicBezTo>
                  <a:cubicBezTo>
                    <a:pt x="432465" y="580770"/>
                    <a:pt x="457189" y="606350"/>
                    <a:pt x="172513" y="474951"/>
                  </a:cubicBezTo>
                  <a:cubicBezTo>
                    <a:pt x="98035" y="373315"/>
                    <a:pt x="37685" y="241402"/>
                    <a:pt x="0" y="148064"/>
                  </a:cubicBezTo>
                  <a:cubicBezTo>
                    <a:pt x="14573" y="121421"/>
                    <a:pt x="36862" y="115386"/>
                    <a:pt x="54830" y="145321"/>
                  </a:cubicBezTo>
                  <a:cubicBezTo>
                    <a:pt x="114014" y="243939"/>
                    <a:pt x="288413" y="372321"/>
                    <a:pt x="291705" y="374687"/>
                  </a:cubicBezTo>
                  <a:cubicBezTo>
                    <a:pt x="291225" y="372252"/>
                    <a:pt x="274457" y="295649"/>
                    <a:pt x="271783" y="289751"/>
                  </a:cubicBezTo>
                  <a:cubicBezTo>
                    <a:pt x="269554" y="284881"/>
                    <a:pt x="86034" y="76707"/>
                    <a:pt x="18791" y="480"/>
                  </a:cubicBezTo>
                  <a:lnTo>
                    <a:pt x="19682" y="0"/>
                  </a:lnTo>
                  <a:cubicBezTo>
                    <a:pt x="19682" y="0"/>
                    <a:pt x="135651" y="73689"/>
                    <a:pt x="197511" y="117923"/>
                  </a:cubicBezTo>
                  <a:cubicBezTo>
                    <a:pt x="259370" y="162158"/>
                    <a:pt x="311799" y="150224"/>
                    <a:pt x="311799" y="150224"/>
                  </a:cubicBezTo>
                  <a:lnTo>
                    <a:pt x="349827" y="46051"/>
                  </a:lnTo>
                  <a:lnTo>
                    <a:pt x="383054" y="54110"/>
                  </a:lnTo>
                  <a:cubicBezTo>
                    <a:pt x="383054" y="54110"/>
                    <a:pt x="436752" y="95498"/>
                    <a:pt x="479443" y="200425"/>
                  </a:cubicBezTo>
                  <a:cubicBezTo>
                    <a:pt x="502520" y="257141"/>
                    <a:pt x="548709" y="371087"/>
                    <a:pt x="547748" y="466927"/>
                  </a:cubicBezTo>
                  <a:close/>
                </a:path>
              </a:pathLst>
            </a:custGeom>
            <a:solidFill>
              <a:srgbClr val="2338AF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9" name="任意多边形: 形状 4398">
              <a:extLst>
                <a:ext uri="{FF2B5EF4-FFF2-40B4-BE49-F238E27FC236}">
                  <a16:creationId xmlns:a16="http://schemas.microsoft.com/office/drawing/2014/main" id="{D591AF3A-40DB-030D-8565-7E9D8263123B}"/>
                </a:ext>
              </a:extLst>
            </p:cNvPr>
            <p:cNvSpPr/>
            <p:nvPr/>
          </p:nvSpPr>
          <p:spPr>
            <a:xfrm>
              <a:off x="2942513" y="3346082"/>
              <a:ext cx="292202" cy="737329"/>
            </a:xfrm>
            <a:custGeom>
              <a:avLst/>
              <a:gdLst>
                <a:gd name="connsiteX0" fmla="*/ 0 w 188151"/>
                <a:gd name="connsiteY0" fmla="*/ 4663 h 474772"/>
                <a:gd name="connsiteX1" fmla="*/ 20608 w 188151"/>
                <a:gd name="connsiteY1" fmla="*/ 410348 h 474772"/>
                <a:gd name="connsiteX2" fmla="*/ 122107 w 188151"/>
                <a:gd name="connsiteY2" fmla="*/ 473579 h 474772"/>
                <a:gd name="connsiteX3" fmla="*/ 188149 w 188151"/>
                <a:gd name="connsiteY3" fmla="*/ 373212 h 474772"/>
                <a:gd name="connsiteX4" fmla="*/ 45229 w 188151"/>
                <a:gd name="connsiteY4" fmla="*/ 0 h 474772"/>
                <a:gd name="connsiteX5" fmla="*/ 0 w 188151"/>
                <a:gd name="connsiteY5" fmla="*/ 4663 h 47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8151" h="474772">
                  <a:moveTo>
                    <a:pt x="0" y="4663"/>
                  </a:moveTo>
                  <a:cubicBezTo>
                    <a:pt x="0" y="4663"/>
                    <a:pt x="8333" y="397181"/>
                    <a:pt x="20608" y="410348"/>
                  </a:cubicBezTo>
                  <a:cubicBezTo>
                    <a:pt x="32850" y="423482"/>
                    <a:pt x="111065" y="483969"/>
                    <a:pt x="122107" y="473579"/>
                  </a:cubicBezTo>
                  <a:cubicBezTo>
                    <a:pt x="133148" y="463224"/>
                    <a:pt x="187532" y="390803"/>
                    <a:pt x="188149" y="373212"/>
                  </a:cubicBezTo>
                  <a:cubicBezTo>
                    <a:pt x="188767" y="355622"/>
                    <a:pt x="45229" y="0"/>
                    <a:pt x="45229" y="0"/>
                  </a:cubicBezTo>
                  <a:lnTo>
                    <a:pt x="0" y="4663"/>
                  </a:lnTo>
                  <a:close/>
                </a:path>
              </a:pathLst>
            </a:custGeom>
            <a:solidFill>
              <a:srgbClr val="4C2359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0" name="任意多边形: 形状 4399">
              <a:extLst>
                <a:ext uri="{FF2B5EF4-FFF2-40B4-BE49-F238E27FC236}">
                  <a16:creationId xmlns:a16="http://schemas.microsoft.com/office/drawing/2014/main" id="{4B9BE383-4CA6-62CA-BF0C-8831AD7C5843}"/>
                </a:ext>
              </a:extLst>
            </p:cNvPr>
            <p:cNvSpPr/>
            <p:nvPr/>
          </p:nvSpPr>
          <p:spPr>
            <a:xfrm>
              <a:off x="2841151" y="3129378"/>
              <a:ext cx="188218" cy="270588"/>
            </a:xfrm>
            <a:custGeom>
              <a:avLst/>
              <a:gdLst>
                <a:gd name="connsiteX0" fmla="*/ 6632 w 121195"/>
                <a:gd name="connsiteY0" fmla="*/ 52304 h 174234"/>
                <a:gd name="connsiteX1" fmla="*/ 64239 w 121195"/>
                <a:gd name="connsiteY1" fmla="*/ 173417 h 174234"/>
                <a:gd name="connsiteX2" fmla="*/ 121058 w 121195"/>
                <a:gd name="connsiteY2" fmla="*/ 159666 h 174234"/>
                <a:gd name="connsiteX3" fmla="*/ 106725 w 121195"/>
                <a:gd name="connsiteY3" fmla="*/ 14208 h 174234"/>
                <a:gd name="connsiteX4" fmla="*/ 23229 w 121195"/>
                <a:gd name="connsiteY4" fmla="*/ 11259 h 174234"/>
                <a:gd name="connsiteX5" fmla="*/ 6632 w 121195"/>
                <a:gd name="connsiteY5" fmla="*/ 52304 h 17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195" h="174234">
                  <a:moveTo>
                    <a:pt x="6632" y="52304"/>
                  </a:moveTo>
                  <a:cubicBezTo>
                    <a:pt x="6632" y="52304"/>
                    <a:pt x="53952" y="168993"/>
                    <a:pt x="64239" y="173417"/>
                  </a:cubicBezTo>
                  <a:cubicBezTo>
                    <a:pt x="74561" y="177840"/>
                    <a:pt x="119275" y="163027"/>
                    <a:pt x="121058" y="159666"/>
                  </a:cubicBezTo>
                  <a:cubicBezTo>
                    <a:pt x="122841" y="156306"/>
                    <a:pt x="106725" y="14208"/>
                    <a:pt x="106725" y="14208"/>
                  </a:cubicBezTo>
                  <a:cubicBezTo>
                    <a:pt x="106725" y="14208"/>
                    <a:pt x="62799" y="-15693"/>
                    <a:pt x="23229" y="11259"/>
                  </a:cubicBezTo>
                  <a:cubicBezTo>
                    <a:pt x="-16342" y="38211"/>
                    <a:pt x="6632" y="52304"/>
                    <a:pt x="6632" y="52304"/>
                  </a:cubicBezTo>
                  <a:close/>
                </a:path>
              </a:pathLst>
            </a:custGeom>
            <a:solidFill>
              <a:srgbClr val="4C2359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1" name="任意多边形: 形状 4400">
              <a:extLst>
                <a:ext uri="{FF2B5EF4-FFF2-40B4-BE49-F238E27FC236}">
                  <a16:creationId xmlns:a16="http://schemas.microsoft.com/office/drawing/2014/main" id="{C14D8901-B425-6F15-6AA7-F4A4D385E059}"/>
                </a:ext>
              </a:extLst>
            </p:cNvPr>
            <p:cNvSpPr/>
            <p:nvPr/>
          </p:nvSpPr>
          <p:spPr>
            <a:xfrm>
              <a:off x="2471226" y="2859608"/>
              <a:ext cx="570080" cy="441398"/>
            </a:xfrm>
            <a:custGeom>
              <a:avLst/>
              <a:gdLst>
                <a:gd name="connsiteX0" fmla="*/ 0 w 367079"/>
                <a:gd name="connsiteY0" fmla="*/ 35221 h 284220"/>
                <a:gd name="connsiteX1" fmla="*/ 29490 w 367079"/>
                <a:gd name="connsiteY1" fmla="*/ 246 h 284220"/>
                <a:gd name="connsiteX2" fmla="*/ 282413 w 367079"/>
                <a:gd name="connsiteY2" fmla="*/ 173650 h 284220"/>
                <a:gd name="connsiteX3" fmla="*/ 295203 w 367079"/>
                <a:gd name="connsiteY3" fmla="*/ 35050 h 284220"/>
                <a:gd name="connsiteX4" fmla="*/ 338374 w 367079"/>
                <a:gd name="connsiteY4" fmla="*/ 81342 h 284220"/>
                <a:gd name="connsiteX5" fmla="*/ 365943 w 367079"/>
                <a:gd name="connsiteY5" fmla="*/ 262804 h 284220"/>
                <a:gd name="connsiteX6" fmla="*/ 288962 w 367079"/>
                <a:gd name="connsiteY6" fmla="*/ 194430 h 284220"/>
                <a:gd name="connsiteX7" fmla="*/ 260055 w 367079"/>
                <a:gd name="connsiteY7" fmla="*/ 283961 h 284220"/>
                <a:gd name="connsiteX8" fmla="*/ 0 w 367079"/>
                <a:gd name="connsiteY8" fmla="*/ 35221 h 28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7079" h="284220">
                  <a:moveTo>
                    <a:pt x="0" y="35221"/>
                  </a:moveTo>
                  <a:cubicBezTo>
                    <a:pt x="0" y="35221"/>
                    <a:pt x="20883" y="-3423"/>
                    <a:pt x="29490" y="246"/>
                  </a:cubicBezTo>
                  <a:cubicBezTo>
                    <a:pt x="38096" y="3915"/>
                    <a:pt x="282413" y="173650"/>
                    <a:pt x="282413" y="173650"/>
                  </a:cubicBezTo>
                  <a:cubicBezTo>
                    <a:pt x="282413" y="173650"/>
                    <a:pt x="289271" y="36696"/>
                    <a:pt x="295203" y="35050"/>
                  </a:cubicBezTo>
                  <a:cubicBezTo>
                    <a:pt x="301100" y="33438"/>
                    <a:pt x="338374" y="81342"/>
                    <a:pt x="338374" y="81342"/>
                  </a:cubicBezTo>
                  <a:cubicBezTo>
                    <a:pt x="338374" y="81342"/>
                    <a:pt x="373795" y="264245"/>
                    <a:pt x="365943" y="262804"/>
                  </a:cubicBezTo>
                  <a:cubicBezTo>
                    <a:pt x="358091" y="261364"/>
                    <a:pt x="288962" y="194430"/>
                    <a:pt x="288962" y="194430"/>
                  </a:cubicBezTo>
                  <a:cubicBezTo>
                    <a:pt x="288962" y="194430"/>
                    <a:pt x="269931" y="289825"/>
                    <a:pt x="260055" y="283961"/>
                  </a:cubicBezTo>
                  <a:cubicBezTo>
                    <a:pt x="250111" y="278132"/>
                    <a:pt x="48417" y="99412"/>
                    <a:pt x="0" y="35221"/>
                  </a:cubicBezTo>
                  <a:close/>
                </a:path>
              </a:pathLst>
            </a:custGeom>
            <a:gradFill>
              <a:gsLst>
                <a:gs pos="1880">
                  <a:srgbClr val="FFFFFF"/>
                </a:gs>
                <a:gs pos="100000">
                  <a:srgbClr val="D5DBFB"/>
                </a:gs>
              </a:gsLst>
              <a:lin ang="0" scaled="1"/>
            </a:gra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2" name="任意多边形: 形状 4401">
              <a:extLst>
                <a:ext uri="{FF2B5EF4-FFF2-40B4-BE49-F238E27FC236}">
                  <a16:creationId xmlns:a16="http://schemas.microsoft.com/office/drawing/2014/main" id="{603527A8-7245-6E43-F8D8-64E716DF95C0}"/>
                </a:ext>
              </a:extLst>
            </p:cNvPr>
            <p:cNvSpPr/>
            <p:nvPr/>
          </p:nvSpPr>
          <p:spPr>
            <a:xfrm>
              <a:off x="1986195" y="3039337"/>
              <a:ext cx="332179" cy="1094515"/>
            </a:xfrm>
            <a:custGeom>
              <a:avLst/>
              <a:gdLst>
                <a:gd name="connsiteX0" fmla="*/ 212256 w 213893"/>
                <a:gd name="connsiteY0" fmla="*/ 542267 h 704767"/>
                <a:gd name="connsiteX1" fmla="*/ 210645 w 213893"/>
                <a:gd name="connsiteY1" fmla="*/ 556840 h 704767"/>
                <a:gd name="connsiteX2" fmla="*/ 190825 w 213893"/>
                <a:gd name="connsiteY2" fmla="*/ 630633 h 704767"/>
                <a:gd name="connsiteX3" fmla="*/ 185544 w 213893"/>
                <a:gd name="connsiteY3" fmla="*/ 641982 h 704767"/>
                <a:gd name="connsiteX4" fmla="*/ 152660 w 213893"/>
                <a:gd name="connsiteY4" fmla="*/ 689611 h 704767"/>
                <a:gd name="connsiteX5" fmla="*/ 144568 w 213893"/>
                <a:gd name="connsiteY5" fmla="*/ 697841 h 704767"/>
                <a:gd name="connsiteX6" fmla="*/ 137161 w 213893"/>
                <a:gd name="connsiteY6" fmla="*/ 704767 h 704767"/>
                <a:gd name="connsiteX7" fmla="*/ 60351 w 213893"/>
                <a:gd name="connsiteY7" fmla="*/ 383230 h 704767"/>
                <a:gd name="connsiteX8" fmla="*/ 1715 w 213893"/>
                <a:gd name="connsiteY8" fmla="*/ 40022 h 704767"/>
                <a:gd name="connsiteX9" fmla="*/ 1681 w 213893"/>
                <a:gd name="connsiteY9" fmla="*/ 40227 h 704767"/>
                <a:gd name="connsiteX10" fmla="*/ 12551 w 213893"/>
                <a:gd name="connsiteY10" fmla="*/ 25345 h 704767"/>
                <a:gd name="connsiteX11" fmla="*/ 22975 w 213893"/>
                <a:gd name="connsiteY11" fmla="*/ 10978 h 704767"/>
                <a:gd name="connsiteX12" fmla="*/ 26439 w 213893"/>
                <a:gd name="connsiteY12" fmla="*/ 6280 h 704767"/>
                <a:gd name="connsiteX13" fmla="*/ 52088 w 213893"/>
                <a:gd name="connsiteY13" fmla="*/ 7789 h 704767"/>
                <a:gd name="connsiteX14" fmla="*/ 53253 w 213893"/>
                <a:gd name="connsiteY14" fmla="*/ 9915 h 704767"/>
                <a:gd name="connsiteX15" fmla="*/ 62580 w 213893"/>
                <a:gd name="connsiteY15" fmla="*/ 26820 h 704767"/>
                <a:gd name="connsiteX16" fmla="*/ 78868 w 213893"/>
                <a:gd name="connsiteY16" fmla="*/ 57784 h 704767"/>
                <a:gd name="connsiteX17" fmla="*/ 84732 w 213893"/>
                <a:gd name="connsiteY17" fmla="*/ 69408 h 704767"/>
                <a:gd name="connsiteX18" fmla="*/ 110552 w 213893"/>
                <a:gd name="connsiteY18" fmla="*/ 122866 h 704767"/>
                <a:gd name="connsiteX19" fmla="*/ 115627 w 213893"/>
                <a:gd name="connsiteY19" fmla="*/ 133908 h 704767"/>
                <a:gd name="connsiteX20" fmla="*/ 132806 w 213893"/>
                <a:gd name="connsiteY20" fmla="*/ 173444 h 704767"/>
                <a:gd name="connsiteX21" fmla="*/ 137573 w 213893"/>
                <a:gd name="connsiteY21" fmla="*/ 184897 h 704767"/>
                <a:gd name="connsiteX22" fmla="*/ 158215 w 213893"/>
                <a:gd name="connsiteY22" fmla="*/ 238183 h 704767"/>
                <a:gd name="connsiteX23" fmla="*/ 162604 w 213893"/>
                <a:gd name="connsiteY23" fmla="*/ 250494 h 704767"/>
                <a:gd name="connsiteX24" fmla="*/ 177074 w 213893"/>
                <a:gd name="connsiteY24" fmla="*/ 294042 h 704767"/>
                <a:gd name="connsiteX25" fmla="*/ 178069 w 213893"/>
                <a:gd name="connsiteY25" fmla="*/ 297128 h 704767"/>
                <a:gd name="connsiteX26" fmla="*/ 180503 w 213893"/>
                <a:gd name="connsiteY26" fmla="*/ 305186 h 704767"/>
                <a:gd name="connsiteX27" fmla="*/ 192471 w 213893"/>
                <a:gd name="connsiteY27" fmla="*/ 348906 h 704767"/>
                <a:gd name="connsiteX28" fmla="*/ 195180 w 213893"/>
                <a:gd name="connsiteY28" fmla="*/ 360016 h 704767"/>
                <a:gd name="connsiteX29" fmla="*/ 205364 w 213893"/>
                <a:gd name="connsiteY29" fmla="*/ 410251 h 704767"/>
                <a:gd name="connsiteX30" fmla="*/ 205364 w 213893"/>
                <a:gd name="connsiteY30" fmla="*/ 410285 h 704767"/>
                <a:gd name="connsiteX31" fmla="*/ 207318 w 213893"/>
                <a:gd name="connsiteY31" fmla="*/ 422321 h 704767"/>
                <a:gd name="connsiteX32" fmla="*/ 210747 w 213893"/>
                <a:gd name="connsiteY32" fmla="*/ 448827 h 704767"/>
                <a:gd name="connsiteX33" fmla="*/ 212393 w 213893"/>
                <a:gd name="connsiteY33" fmla="*/ 466692 h 704767"/>
                <a:gd name="connsiteX34" fmla="*/ 213182 w 213893"/>
                <a:gd name="connsiteY34" fmla="*/ 479242 h 704767"/>
                <a:gd name="connsiteX35" fmla="*/ 212256 w 213893"/>
                <a:gd name="connsiteY35" fmla="*/ 542267 h 704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13893" h="704767">
                  <a:moveTo>
                    <a:pt x="212256" y="542267"/>
                  </a:moveTo>
                  <a:cubicBezTo>
                    <a:pt x="211810" y="547274"/>
                    <a:pt x="211262" y="552108"/>
                    <a:pt x="210645" y="556840"/>
                  </a:cubicBezTo>
                  <a:cubicBezTo>
                    <a:pt x="206667" y="586433"/>
                    <a:pt x="199500" y="610676"/>
                    <a:pt x="190825" y="630633"/>
                  </a:cubicBezTo>
                  <a:cubicBezTo>
                    <a:pt x="189110" y="634610"/>
                    <a:pt x="187327" y="638382"/>
                    <a:pt x="185544" y="641982"/>
                  </a:cubicBezTo>
                  <a:cubicBezTo>
                    <a:pt x="175189" y="662625"/>
                    <a:pt x="163358" y="678055"/>
                    <a:pt x="152660" y="689611"/>
                  </a:cubicBezTo>
                  <a:cubicBezTo>
                    <a:pt x="149883" y="692629"/>
                    <a:pt x="147174" y="695372"/>
                    <a:pt x="144568" y="697841"/>
                  </a:cubicBezTo>
                  <a:cubicBezTo>
                    <a:pt x="141962" y="700378"/>
                    <a:pt x="139493" y="702676"/>
                    <a:pt x="137161" y="704767"/>
                  </a:cubicBezTo>
                  <a:cubicBezTo>
                    <a:pt x="116415" y="614928"/>
                    <a:pt x="86755" y="496079"/>
                    <a:pt x="60351" y="383230"/>
                  </a:cubicBezTo>
                  <a:cubicBezTo>
                    <a:pt x="23112" y="224330"/>
                    <a:pt x="-7714" y="77329"/>
                    <a:pt x="1715" y="40022"/>
                  </a:cubicBezTo>
                  <a:cubicBezTo>
                    <a:pt x="1681" y="40159"/>
                    <a:pt x="1681" y="40227"/>
                    <a:pt x="1681" y="40227"/>
                  </a:cubicBezTo>
                  <a:lnTo>
                    <a:pt x="12551" y="25345"/>
                  </a:lnTo>
                  <a:lnTo>
                    <a:pt x="22975" y="10978"/>
                  </a:lnTo>
                  <a:lnTo>
                    <a:pt x="26439" y="6280"/>
                  </a:lnTo>
                  <a:cubicBezTo>
                    <a:pt x="33022" y="-2704"/>
                    <a:pt x="46670" y="-1915"/>
                    <a:pt x="52088" y="7789"/>
                  </a:cubicBezTo>
                  <a:cubicBezTo>
                    <a:pt x="52499" y="8475"/>
                    <a:pt x="52842" y="9161"/>
                    <a:pt x="53253" y="9915"/>
                  </a:cubicBezTo>
                  <a:cubicBezTo>
                    <a:pt x="56031" y="14784"/>
                    <a:pt x="59117" y="20476"/>
                    <a:pt x="62580" y="26820"/>
                  </a:cubicBezTo>
                  <a:cubicBezTo>
                    <a:pt x="67415" y="35804"/>
                    <a:pt x="72936" y="46194"/>
                    <a:pt x="78868" y="57784"/>
                  </a:cubicBezTo>
                  <a:cubicBezTo>
                    <a:pt x="80823" y="61521"/>
                    <a:pt x="82777" y="65396"/>
                    <a:pt x="84732" y="69408"/>
                  </a:cubicBezTo>
                  <a:cubicBezTo>
                    <a:pt x="92824" y="85421"/>
                    <a:pt x="101568" y="103389"/>
                    <a:pt x="110552" y="122866"/>
                  </a:cubicBezTo>
                  <a:cubicBezTo>
                    <a:pt x="112232" y="126467"/>
                    <a:pt x="113912" y="130170"/>
                    <a:pt x="115627" y="133908"/>
                  </a:cubicBezTo>
                  <a:cubicBezTo>
                    <a:pt x="121319" y="146561"/>
                    <a:pt x="127080" y="159762"/>
                    <a:pt x="132806" y="173444"/>
                  </a:cubicBezTo>
                  <a:cubicBezTo>
                    <a:pt x="134452" y="177216"/>
                    <a:pt x="136029" y="181022"/>
                    <a:pt x="137573" y="184897"/>
                  </a:cubicBezTo>
                  <a:cubicBezTo>
                    <a:pt x="144636" y="202042"/>
                    <a:pt x="151597" y="219873"/>
                    <a:pt x="158215" y="238183"/>
                  </a:cubicBezTo>
                  <a:cubicBezTo>
                    <a:pt x="159724" y="242264"/>
                    <a:pt x="161198" y="246379"/>
                    <a:pt x="162604" y="250494"/>
                  </a:cubicBezTo>
                  <a:cubicBezTo>
                    <a:pt x="167679" y="264758"/>
                    <a:pt x="172514" y="279297"/>
                    <a:pt x="177074" y="294042"/>
                  </a:cubicBezTo>
                  <a:cubicBezTo>
                    <a:pt x="177383" y="295105"/>
                    <a:pt x="177692" y="296099"/>
                    <a:pt x="178069" y="297128"/>
                  </a:cubicBezTo>
                  <a:cubicBezTo>
                    <a:pt x="178823" y="299803"/>
                    <a:pt x="179646" y="302477"/>
                    <a:pt x="180503" y="305186"/>
                  </a:cubicBezTo>
                  <a:cubicBezTo>
                    <a:pt x="184790" y="319622"/>
                    <a:pt x="188802" y="334230"/>
                    <a:pt x="192471" y="348906"/>
                  </a:cubicBezTo>
                  <a:cubicBezTo>
                    <a:pt x="193397" y="352609"/>
                    <a:pt x="194288" y="356312"/>
                    <a:pt x="195180" y="360016"/>
                  </a:cubicBezTo>
                  <a:cubicBezTo>
                    <a:pt x="199089" y="376715"/>
                    <a:pt x="202518" y="393551"/>
                    <a:pt x="205364" y="410251"/>
                  </a:cubicBezTo>
                  <a:lnTo>
                    <a:pt x="205364" y="410285"/>
                  </a:lnTo>
                  <a:cubicBezTo>
                    <a:pt x="206050" y="414297"/>
                    <a:pt x="206667" y="418309"/>
                    <a:pt x="207318" y="422321"/>
                  </a:cubicBezTo>
                  <a:cubicBezTo>
                    <a:pt x="208621" y="431168"/>
                    <a:pt x="209787" y="440014"/>
                    <a:pt x="210747" y="448827"/>
                  </a:cubicBezTo>
                  <a:cubicBezTo>
                    <a:pt x="211399" y="454896"/>
                    <a:pt x="211948" y="460863"/>
                    <a:pt x="212393" y="466692"/>
                  </a:cubicBezTo>
                  <a:cubicBezTo>
                    <a:pt x="212702" y="470944"/>
                    <a:pt x="212976" y="475127"/>
                    <a:pt x="213182" y="479242"/>
                  </a:cubicBezTo>
                  <a:cubicBezTo>
                    <a:pt x="214416" y="502422"/>
                    <a:pt x="214005" y="523339"/>
                    <a:pt x="212256" y="542267"/>
                  </a:cubicBezTo>
                  <a:close/>
                </a:path>
              </a:pathLst>
            </a:custGeom>
            <a:gradFill>
              <a:gsLst>
                <a:gs pos="1880">
                  <a:srgbClr val="FFFFFF"/>
                </a:gs>
                <a:gs pos="100000">
                  <a:srgbClr val="D5DBFB"/>
                </a:gs>
              </a:gsLst>
              <a:lin ang="4678903" scaled="1"/>
            </a:gra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3" name="任意多边形: 形状 4402">
              <a:extLst>
                <a:ext uri="{FF2B5EF4-FFF2-40B4-BE49-F238E27FC236}">
                  <a16:creationId xmlns:a16="http://schemas.microsoft.com/office/drawing/2014/main" id="{B74F4587-F712-EB31-43B0-3967E26F4B0F}"/>
                </a:ext>
              </a:extLst>
            </p:cNvPr>
            <p:cNvSpPr/>
            <p:nvPr/>
          </p:nvSpPr>
          <p:spPr>
            <a:xfrm>
              <a:off x="1986195" y="3039337"/>
              <a:ext cx="332179" cy="1094515"/>
            </a:xfrm>
            <a:custGeom>
              <a:avLst/>
              <a:gdLst>
                <a:gd name="connsiteX0" fmla="*/ 212256 w 213893"/>
                <a:gd name="connsiteY0" fmla="*/ 542267 h 704767"/>
                <a:gd name="connsiteX1" fmla="*/ 210645 w 213893"/>
                <a:gd name="connsiteY1" fmla="*/ 556840 h 704767"/>
                <a:gd name="connsiteX2" fmla="*/ 190825 w 213893"/>
                <a:gd name="connsiteY2" fmla="*/ 630633 h 704767"/>
                <a:gd name="connsiteX3" fmla="*/ 185544 w 213893"/>
                <a:gd name="connsiteY3" fmla="*/ 641982 h 704767"/>
                <a:gd name="connsiteX4" fmla="*/ 152660 w 213893"/>
                <a:gd name="connsiteY4" fmla="*/ 689611 h 704767"/>
                <a:gd name="connsiteX5" fmla="*/ 144568 w 213893"/>
                <a:gd name="connsiteY5" fmla="*/ 697841 h 704767"/>
                <a:gd name="connsiteX6" fmla="*/ 137161 w 213893"/>
                <a:gd name="connsiteY6" fmla="*/ 704767 h 704767"/>
                <a:gd name="connsiteX7" fmla="*/ 60351 w 213893"/>
                <a:gd name="connsiteY7" fmla="*/ 383230 h 704767"/>
                <a:gd name="connsiteX8" fmla="*/ 1715 w 213893"/>
                <a:gd name="connsiteY8" fmla="*/ 40022 h 704767"/>
                <a:gd name="connsiteX9" fmla="*/ 1681 w 213893"/>
                <a:gd name="connsiteY9" fmla="*/ 40227 h 704767"/>
                <a:gd name="connsiteX10" fmla="*/ 12551 w 213893"/>
                <a:gd name="connsiteY10" fmla="*/ 25345 h 704767"/>
                <a:gd name="connsiteX11" fmla="*/ 22975 w 213893"/>
                <a:gd name="connsiteY11" fmla="*/ 10978 h 704767"/>
                <a:gd name="connsiteX12" fmla="*/ 26439 w 213893"/>
                <a:gd name="connsiteY12" fmla="*/ 6280 h 704767"/>
                <a:gd name="connsiteX13" fmla="*/ 52088 w 213893"/>
                <a:gd name="connsiteY13" fmla="*/ 7789 h 704767"/>
                <a:gd name="connsiteX14" fmla="*/ 53253 w 213893"/>
                <a:gd name="connsiteY14" fmla="*/ 9915 h 704767"/>
                <a:gd name="connsiteX15" fmla="*/ 62580 w 213893"/>
                <a:gd name="connsiteY15" fmla="*/ 26820 h 704767"/>
                <a:gd name="connsiteX16" fmla="*/ 78868 w 213893"/>
                <a:gd name="connsiteY16" fmla="*/ 57784 h 704767"/>
                <a:gd name="connsiteX17" fmla="*/ 84732 w 213893"/>
                <a:gd name="connsiteY17" fmla="*/ 69408 h 704767"/>
                <a:gd name="connsiteX18" fmla="*/ 110552 w 213893"/>
                <a:gd name="connsiteY18" fmla="*/ 122866 h 704767"/>
                <a:gd name="connsiteX19" fmla="*/ 115627 w 213893"/>
                <a:gd name="connsiteY19" fmla="*/ 133908 h 704767"/>
                <a:gd name="connsiteX20" fmla="*/ 132806 w 213893"/>
                <a:gd name="connsiteY20" fmla="*/ 173444 h 704767"/>
                <a:gd name="connsiteX21" fmla="*/ 137573 w 213893"/>
                <a:gd name="connsiteY21" fmla="*/ 184897 h 704767"/>
                <a:gd name="connsiteX22" fmla="*/ 158215 w 213893"/>
                <a:gd name="connsiteY22" fmla="*/ 238183 h 704767"/>
                <a:gd name="connsiteX23" fmla="*/ 162604 w 213893"/>
                <a:gd name="connsiteY23" fmla="*/ 250494 h 704767"/>
                <a:gd name="connsiteX24" fmla="*/ 177074 w 213893"/>
                <a:gd name="connsiteY24" fmla="*/ 294042 h 704767"/>
                <a:gd name="connsiteX25" fmla="*/ 178069 w 213893"/>
                <a:gd name="connsiteY25" fmla="*/ 297128 h 704767"/>
                <a:gd name="connsiteX26" fmla="*/ 180503 w 213893"/>
                <a:gd name="connsiteY26" fmla="*/ 305186 h 704767"/>
                <a:gd name="connsiteX27" fmla="*/ 192471 w 213893"/>
                <a:gd name="connsiteY27" fmla="*/ 348906 h 704767"/>
                <a:gd name="connsiteX28" fmla="*/ 195180 w 213893"/>
                <a:gd name="connsiteY28" fmla="*/ 360016 h 704767"/>
                <a:gd name="connsiteX29" fmla="*/ 205364 w 213893"/>
                <a:gd name="connsiteY29" fmla="*/ 410251 h 704767"/>
                <a:gd name="connsiteX30" fmla="*/ 205364 w 213893"/>
                <a:gd name="connsiteY30" fmla="*/ 410285 h 704767"/>
                <a:gd name="connsiteX31" fmla="*/ 207318 w 213893"/>
                <a:gd name="connsiteY31" fmla="*/ 422321 h 704767"/>
                <a:gd name="connsiteX32" fmla="*/ 210747 w 213893"/>
                <a:gd name="connsiteY32" fmla="*/ 448827 h 704767"/>
                <a:gd name="connsiteX33" fmla="*/ 212393 w 213893"/>
                <a:gd name="connsiteY33" fmla="*/ 466692 h 704767"/>
                <a:gd name="connsiteX34" fmla="*/ 213182 w 213893"/>
                <a:gd name="connsiteY34" fmla="*/ 479242 h 704767"/>
                <a:gd name="connsiteX35" fmla="*/ 212256 w 213893"/>
                <a:gd name="connsiteY35" fmla="*/ 542267 h 704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13893" h="704767">
                  <a:moveTo>
                    <a:pt x="212256" y="542267"/>
                  </a:moveTo>
                  <a:cubicBezTo>
                    <a:pt x="211810" y="547274"/>
                    <a:pt x="211262" y="552108"/>
                    <a:pt x="210645" y="556840"/>
                  </a:cubicBezTo>
                  <a:cubicBezTo>
                    <a:pt x="206667" y="586433"/>
                    <a:pt x="199500" y="610676"/>
                    <a:pt x="190825" y="630633"/>
                  </a:cubicBezTo>
                  <a:cubicBezTo>
                    <a:pt x="189110" y="634610"/>
                    <a:pt x="187327" y="638382"/>
                    <a:pt x="185544" y="641982"/>
                  </a:cubicBezTo>
                  <a:cubicBezTo>
                    <a:pt x="175189" y="662625"/>
                    <a:pt x="163358" y="678055"/>
                    <a:pt x="152660" y="689611"/>
                  </a:cubicBezTo>
                  <a:cubicBezTo>
                    <a:pt x="149883" y="692629"/>
                    <a:pt x="147174" y="695372"/>
                    <a:pt x="144568" y="697841"/>
                  </a:cubicBezTo>
                  <a:cubicBezTo>
                    <a:pt x="141962" y="700378"/>
                    <a:pt x="139493" y="702676"/>
                    <a:pt x="137161" y="704767"/>
                  </a:cubicBezTo>
                  <a:cubicBezTo>
                    <a:pt x="116415" y="614928"/>
                    <a:pt x="86755" y="496079"/>
                    <a:pt x="60351" y="383230"/>
                  </a:cubicBezTo>
                  <a:cubicBezTo>
                    <a:pt x="23112" y="224330"/>
                    <a:pt x="-7714" y="77329"/>
                    <a:pt x="1715" y="40022"/>
                  </a:cubicBezTo>
                  <a:cubicBezTo>
                    <a:pt x="1681" y="40159"/>
                    <a:pt x="1681" y="40227"/>
                    <a:pt x="1681" y="40227"/>
                  </a:cubicBezTo>
                  <a:lnTo>
                    <a:pt x="12551" y="25345"/>
                  </a:lnTo>
                  <a:lnTo>
                    <a:pt x="22975" y="10978"/>
                  </a:lnTo>
                  <a:lnTo>
                    <a:pt x="26439" y="6280"/>
                  </a:lnTo>
                  <a:cubicBezTo>
                    <a:pt x="33022" y="-2704"/>
                    <a:pt x="46670" y="-1915"/>
                    <a:pt x="52088" y="7789"/>
                  </a:cubicBezTo>
                  <a:cubicBezTo>
                    <a:pt x="52499" y="8475"/>
                    <a:pt x="52842" y="9161"/>
                    <a:pt x="53253" y="9915"/>
                  </a:cubicBezTo>
                  <a:cubicBezTo>
                    <a:pt x="56031" y="14784"/>
                    <a:pt x="59117" y="20476"/>
                    <a:pt x="62580" y="26820"/>
                  </a:cubicBezTo>
                  <a:cubicBezTo>
                    <a:pt x="67415" y="35804"/>
                    <a:pt x="72936" y="46194"/>
                    <a:pt x="78868" y="57784"/>
                  </a:cubicBezTo>
                  <a:cubicBezTo>
                    <a:pt x="80823" y="61521"/>
                    <a:pt x="82777" y="65396"/>
                    <a:pt x="84732" y="69408"/>
                  </a:cubicBezTo>
                  <a:cubicBezTo>
                    <a:pt x="92824" y="85421"/>
                    <a:pt x="101568" y="103389"/>
                    <a:pt x="110552" y="122866"/>
                  </a:cubicBezTo>
                  <a:cubicBezTo>
                    <a:pt x="112232" y="126467"/>
                    <a:pt x="113912" y="130170"/>
                    <a:pt x="115627" y="133908"/>
                  </a:cubicBezTo>
                  <a:cubicBezTo>
                    <a:pt x="121319" y="146561"/>
                    <a:pt x="127080" y="159762"/>
                    <a:pt x="132806" y="173444"/>
                  </a:cubicBezTo>
                  <a:cubicBezTo>
                    <a:pt x="134452" y="177216"/>
                    <a:pt x="136029" y="181022"/>
                    <a:pt x="137573" y="184897"/>
                  </a:cubicBezTo>
                  <a:cubicBezTo>
                    <a:pt x="144636" y="202042"/>
                    <a:pt x="151597" y="219873"/>
                    <a:pt x="158215" y="238183"/>
                  </a:cubicBezTo>
                  <a:cubicBezTo>
                    <a:pt x="159724" y="242264"/>
                    <a:pt x="161198" y="246379"/>
                    <a:pt x="162604" y="250494"/>
                  </a:cubicBezTo>
                  <a:cubicBezTo>
                    <a:pt x="167679" y="264758"/>
                    <a:pt x="172514" y="279297"/>
                    <a:pt x="177074" y="294042"/>
                  </a:cubicBezTo>
                  <a:cubicBezTo>
                    <a:pt x="177383" y="295105"/>
                    <a:pt x="177692" y="296099"/>
                    <a:pt x="178069" y="297128"/>
                  </a:cubicBezTo>
                  <a:cubicBezTo>
                    <a:pt x="178823" y="299803"/>
                    <a:pt x="179646" y="302477"/>
                    <a:pt x="180503" y="305186"/>
                  </a:cubicBezTo>
                  <a:cubicBezTo>
                    <a:pt x="184790" y="319622"/>
                    <a:pt x="188802" y="334230"/>
                    <a:pt x="192471" y="348906"/>
                  </a:cubicBezTo>
                  <a:cubicBezTo>
                    <a:pt x="193397" y="352609"/>
                    <a:pt x="194288" y="356312"/>
                    <a:pt x="195180" y="360016"/>
                  </a:cubicBezTo>
                  <a:cubicBezTo>
                    <a:pt x="199089" y="376715"/>
                    <a:pt x="202518" y="393551"/>
                    <a:pt x="205364" y="410251"/>
                  </a:cubicBezTo>
                  <a:lnTo>
                    <a:pt x="205364" y="410285"/>
                  </a:lnTo>
                  <a:cubicBezTo>
                    <a:pt x="206050" y="414297"/>
                    <a:pt x="206667" y="418309"/>
                    <a:pt x="207318" y="422321"/>
                  </a:cubicBezTo>
                  <a:cubicBezTo>
                    <a:pt x="208621" y="431168"/>
                    <a:pt x="209787" y="440014"/>
                    <a:pt x="210747" y="448827"/>
                  </a:cubicBezTo>
                  <a:cubicBezTo>
                    <a:pt x="211399" y="454896"/>
                    <a:pt x="211948" y="460863"/>
                    <a:pt x="212393" y="466692"/>
                  </a:cubicBezTo>
                  <a:cubicBezTo>
                    <a:pt x="212702" y="470944"/>
                    <a:pt x="212976" y="475127"/>
                    <a:pt x="213182" y="479242"/>
                  </a:cubicBezTo>
                  <a:cubicBezTo>
                    <a:pt x="214416" y="502422"/>
                    <a:pt x="214005" y="523339"/>
                    <a:pt x="212256" y="542267"/>
                  </a:cubicBezTo>
                  <a:close/>
                </a:path>
              </a:pathLst>
            </a:custGeom>
            <a:solidFill>
              <a:srgbClr val="2338AF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4" name="任意多边形: 形状 4403">
              <a:extLst>
                <a:ext uri="{FF2B5EF4-FFF2-40B4-BE49-F238E27FC236}">
                  <a16:creationId xmlns:a16="http://schemas.microsoft.com/office/drawing/2014/main" id="{7D532C2C-B00F-C95E-0F0D-5F7B58C1217E}"/>
                </a:ext>
              </a:extLst>
            </p:cNvPr>
            <p:cNvSpPr/>
            <p:nvPr/>
          </p:nvSpPr>
          <p:spPr>
            <a:xfrm>
              <a:off x="1988808" y="2922403"/>
              <a:ext cx="1591794" cy="2485938"/>
            </a:xfrm>
            <a:custGeom>
              <a:avLst/>
              <a:gdLst>
                <a:gd name="connsiteX0" fmla="*/ 1024002 w 1024969"/>
                <a:gd name="connsiteY0" fmla="*/ 1476356 h 1600716"/>
                <a:gd name="connsiteX1" fmla="*/ 1022494 w 1024969"/>
                <a:gd name="connsiteY1" fmla="*/ 1501456 h 1600716"/>
                <a:gd name="connsiteX2" fmla="*/ 1014333 w 1024969"/>
                <a:gd name="connsiteY2" fmla="*/ 1537666 h 1600716"/>
                <a:gd name="connsiteX3" fmla="*/ 571992 w 1024969"/>
                <a:gd name="connsiteY3" fmla="*/ 1600589 h 1600716"/>
                <a:gd name="connsiteX4" fmla="*/ 106607 w 1024969"/>
                <a:gd name="connsiteY4" fmla="*/ 1490038 h 1600716"/>
                <a:gd name="connsiteX5" fmla="*/ 111717 w 1024969"/>
                <a:gd name="connsiteY5" fmla="*/ 1388917 h 1600716"/>
                <a:gd name="connsiteX6" fmla="*/ 161780 w 1024969"/>
                <a:gd name="connsiteY6" fmla="*/ 913863 h 1600716"/>
                <a:gd name="connsiteX7" fmla="*/ 148030 w 1024969"/>
                <a:gd name="connsiteY7" fmla="*/ 836162 h 1600716"/>
                <a:gd name="connsiteX8" fmla="*/ 135480 w 1024969"/>
                <a:gd name="connsiteY8" fmla="*/ 780063 h 1600716"/>
                <a:gd name="connsiteX9" fmla="*/ 142886 w 1024969"/>
                <a:gd name="connsiteY9" fmla="*/ 773137 h 1600716"/>
                <a:gd name="connsiteX10" fmla="*/ 150979 w 1024969"/>
                <a:gd name="connsiteY10" fmla="*/ 764907 h 1600716"/>
                <a:gd name="connsiteX11" fmla="*/ 183863 w 1024969"/>
                <a:gd name="connsiteY11" fmla="*/ 717278 h 1600716"/>
                <a:gd name="connsiteX12" fmla="*/ 189144 w 1024969"/>
                <a:gd name="connsiteY12" fmla="*/ 705928 h 1600716"/>
                <a:gd name="connsiteX13" fmla="*/ 208963 w 1024969"/>
                <a:gd name="connsiteY13" fmla="*/ 632136 h 1600716"/>
                <a:gd name="connsiteX14" fmla="*/ 210575 w 1024969"/>
                <a:gd name="connsiteY14" fmla="*/ 617563 h 1600716"/>
                <a:gd name="connsiteX15" fmla="*/ 211501 w 1024969"/>
                <a:gd name="connsiteY15" fmla="*/ 554538 h 1600716"/>
                <a:gd name="connsiteX16" fmla="*/ 210712 w 1024969"/>
                <a:gd name="connsiteY16" fmla="*/ 541988 h 1600716"/>
                <a:gd name="connsiteX17" fmla="*/ 209066 w 1024969"/>
                <a:gd name="connsiteY17" fmla="*/ 524123 h 1600716"/>
                <a:gd name="connsiteX18" fmla="*/ 205637 w 1024969"/>
                <a:gd name="connsiteY18" fmla="*/ 497616 h 1600716"/>
                <a:gd name="connsiteX19" fmla="*/ 203682 w 1024969"/>
                <a:gd name="connsiteY19" fmla="*/ 485581 h 1600716"/>
                <a:gd name="connsiteX20" fmla="*/ 203682 w 1024969"/>
                <a:gd name="connsiteY20" fmla="*/ 485546 h 1600716"/>
                <a:gd name="connsiteX21" fmla="*/ 193498 w 1024969"/>
                <a:gd name="connsiteY21" fmla="*/ 435312 h 1600716"/>
                <a:gd name="connsiteX22" fmla="*/ 190790 w 1024969"/>
                <a:gd name="connsiteY22" fmla="*/ 424201 h 1600716"/>
                <a:gd name="connsiteX23" fmla="*/ 178822 w 1024969"/>
                <a:gd name="connsiteY23" fmla="*/ 380482 h 1600716"/>
                <a:gd name="connsiteX24" fmla="*/ 176388 w 1024969"/>
                <a:gd name="connsiteY24" fmla="*/ 372424 h 1600716"/>
                <a:gd name="connsiteX25" fmla="*/ 175393 w 1024969"/>
                <a:gd name="connsiteY25" fmla="*/ 369337 h 1600716"/>
                <a:gd name="connsiteX26" fmla="*/ 160923 w 1024969"/>
                <a:gd name="connsiteY26" fmla="*/ 325789 h 1600716"/>
                <a:gd name="connsiteX27" fmla="*/ 156534 w 1024969"/>
                <a:gd name="connsiteY27" fmla="*/ 313479 h 1600716"/>
                <a:gd name="connsiteX28" fmla="*/ 135891 w 1024969"/>
                <a:gd name="connsiteY28" fmla="*/ 260193 h 1600716"/>
                <a:gd name="connsiteX29" fmla="*/ 131125 w 1024969"/>
                <a:gd name="connsiteY29" fmla="*/ 248740 h 1600716"/>
                <a:gd name="connsiteX30" fmla="*/ 113946 w 1024969"/>
                <a:gd name="connsiteY30" fmla="*/ 209203 h 1600716"/>
                <a:gd name="connsiteX31" fmla="*/ 108871 w 1024969"/>
                <a:gd name="connsiteY31" fmla="*/ 198162 h 1600716"/>
                <a:gd name="connsiteX32" fmla="*/ 83050 w 1024969"/>
                <a:gd name="connsiteY32" fmla="*/ 144704 h 1600716"/>
                <a:gd name="connsiteX33" fmla="*/ 77187 w 1024969"/>
                <a:gd name="connsiteY33" fmla="*/ 133079 h 1600716"/>
                <a:gd name="connsiteX34" fmla="*/ 60899 w 1024969"/>
                <a:gd name="connsiteY34" fmla="*/ 102116 h 1600716"/>
                <a:gd name="connsiteX35" fmla="*/ 51572 w 1024969"/>
                <a:gd name="connsiteY35" fmla="*/ 85211 h 1600716"/>
                <a:gd name="connsiteX36" fmla="*/ 50406 w 1024969"/>
                <a:gd name="connsiteY36" fmla="*/ 83085 h 1600716"/>
                <a:gd name="connsiteX37" fmla="*/ 24757 w 1024969"/>
                <a:gd name="connsiteY37" fmla="*/ 81576 h 1600716"/>
                <a:gd name="connsiteX38" fmla="*/ 21294 w 1024969"/>
                <a:gd name="connsiteY38" fmla="*/ 86274 h 1600716"/>
                <a:gd name="connsiteX39" fmla="*/ 10870 w 1024969"/>
                <a:gd name="connsiteY39" fmla="*/ 100641 h 1600716"/>
                <a:gd name="connsiteX40" fmla="*/ 0 w 1024969"/>
                <a:gd name="connsiteY40" fmla="*/ 115523 h 1600716"/>
                <a:gd name="connsiteX41" fmla="*/ 34 w 1024969"/>
                <a:gd name="connsiteY41" fmla="*/ 115317 h 1600716"/>
                <a:gd name="connsiteX42" fmla="*/ 34 w 1024969"/>
                <a:gd name="connsiteY42" fmla="*/ 115180 h 1600716"/>
                <a:gd name="connsiteX43" fmla="*/ 2846 w 1024969"/>
                <a:gd name="connsiteY43" fmla="*/ 108836 h 1600716"/>
                <a:gd name="connsiteX44" fmla="*/ 38610 w 1024969"/>
                <a:gd name="connsiteY44" fmla="*/ 62614 h 1600716"/>
                <a:gd name="connsiteX45" fmla="*/ 72558 w 1024969"/>
                <a:gd name="connsiteY45" fmla="*/ 50989 h 1600716"/>
                <a:gd name="connsiteX46" fmla="*/ 246785 w 1024969"/>
                <a:gd name="connsiteY46" fmla="*/ 8641 h 1600716"/>
                <a:gd name="connsiteX47" fmla="*/ 285121 w 1024969"/>
                <a:gd name="connsiteY47" fmla="*/ 0 h 1600716"/>
                <a:gd name="connsiteX48" fmla="*/ 497034 w 1024969"/>
                <a:gd name="connsiteY48" fmla="*/ 330555 h 1600716"/>
                <a:gd name="connsiteX49" fmla="*/ 715735 w 1024969"/>
                <a:gd name="connsiteY49" fmla="*/ 478928 h 1600716"/>
                <a:gd name="connsiteX50" fmla="*/ 725131 w 1024969"/>
                <a:gd name="connsiteY50" fmla="*/ 213318 h 1600716"/>
                <a:gd name="connsiteX51" fmla="*/ 667215 w 1024969"/>
                <a:gd name="connsiteY51" fmla="*/ 45709 h 1600716"/>
                <a:gd name="connsiteX52" fmla="*/ 717278 w 1024969"/>
                <a:gd name="connsiteY52" fmla="*/ 62579 h 1600716"/>
                <a:gd name="connsiteX53" fmla="*/ 937694 w 1024969"/>
                <a:gd name="connsiteY53" fmla="*/ 160889 h 1600716"/>
                <a:gd name="connsiteX54" fmla="*/ 1022219 w 1024969"/>
                <a:gd name="connsiteY54" fmla="*/ 869937 h 1600716"/>
                <a:gd name="connsiteX55" fmla="*/ 1024002 w 1024969"/>
                <a:gd name="connsiteY55" fmla="*/ 1476356 h 1600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024969" h="1600716">
                  <a:moveTo>
                    <a:pt x="1024002" y="1476356"/>
                  </a:moveTo>
                  <a:cubicBezTo>
                    <a:pt x="1023625" y="1485649"/>
                    <a:pt x="1023145" y="1494050"/>
                    <a:pt x="1022494" y="1501456"/>
                  </a:cubicBezTo>
                  <a:cubicBezTo>
                    <a:pt x="1020847" y="1520659"/>
                    <a:pt x="1018242" y="1533277"/>
                    <a:pt x="1014333" y="1537666"/>
                  </a:cubicBezTo>
                  <a:cubicBezTo>
                    <a:pt x="989884" y="1565064"/>
                    <a:pt x="769673" y="1597228"/>
                    <a:pt x="571992" y="1600589"/>
                  </a:cubicBezTo>
                  <a:cubicBezTo>
                    <a:pt x="374344" y="1603949"/>
                    <a:pt x="118643" y="1540513"/>
                    <a:pt x="106607" y="1490038"/>
                  </a:cubicBezTo>
                  <a:cubicBezTo>
                    <a:pt x="103522" y="1477042"/>
                    <a:pt x="106196" y="1439426"/>
                    <a:pt x="111717" y="1388917"/>
                  </a:cubicBezTo>
                  <a:cubicBezTo>
                    <a:pt x="127730" y="1243424"/>
                    <a:pt x="167610" y="991015"/>
                    <a:pt x="161780" y="913863"/>
                  </a:cubicBezTo>
                  <a:cubicBezTo>
                    <a:pt x="160649" y="898604"/>
                    <a:pt x="155642" y="871480"/>
                    <a:pt x="148030" y="836162"/>
                  </a:cubicBezTo>
                  <a:cubicBezTo>
                    <a:pt x="144395" y="819223"/>
                    <a:pt x="140178" y="800397"/>
                    <a:pt x="135480" y="780063"/>
                  </a:cubicBezTo>
                  <a:cubicBezTo>
                    <a:pt x="137812" y="777972"/>
                    <a:pt x="140280" y="775674"/>
                    <a:pt x="142886" y="773137"/>
                  </a:cubicBezTo>
                  <a:cubicBezTo>
                    <a:pt x="145492" y="770668"/>
                    <a:pt x="148201" y="767924"/>
                    <a:pt x="150979" y="764907"/>
                  </a:cubicBezTo>
                  <a:cubicBezTo>
                    <a:pt x="161677" y="753351"/>
                    <a:pt x="173507" y="737921"/>
                    <a:pt x="183863" y="717278"/>
                  </a:cubicBezTo>
                  <a:cubicBezTo>
                    <a:pt x="185646" y="713678"/>
                    <a:pt x="187429" y="709906"/>
                    <a:pt x="189144" y="705928"/>
                  </a:cubicBezTo>
                  <a:cubicBezTo>
                    <a:pt x="197819" y="685971"/>
                    <a:pt x="204986" y="661728"/>
                    <a:pt x="208963" y="632136"/>
                  </a:cubicBezTo>
                  <a:cubicBezTo>
                    <a:pt x="209580" y="627404"/>
                    <a:pt x="210129" y="622569"/>
                    <a:pt x="210575" y="617563"/>
                  </a:cubicBezTo>
                  <a:cubicBezTo>
                    <a:pt x="212324" y="598635"/>
                    <a:pt x="212735" y="577718"/>
                    <a:pt x="211501" y="554538"/>
                  </a:cubicBezTo>
                  <a:cubicBezTo>
                    <a:pt x="211295" y="550423"/>
                    <a:pt x="211021" y="546240"/>
                    <a:pt x="210712" y="541988"/>
                  </a:cubicBezTo>
                  <a:cubicBezTo>
                    <a:pt x="210266" y="536158"/>
                    <a:pt x="209718" y="530192"/>
                    <a:pt x="209066" y="524123"/>
                  </a:cubicBezTo>
                  <a:cubicBezTo>
                    <a:pt x="208106" y="515310"/>
                    <a:pt x="206940" y="506463"/>
                    <a:pt x="205637" y="497616"/>
                  </a:cubicBezTo>
                  <a:cubicBezTo>
                    <a:pt x="204986" y="493605"/>
                    <a:pt x="204368" y="489593"/>
                    <a:pt x="203682" y="485581"/>
                  </a:cubicBezTo>
                  <a:lnTo>
                    <a:pt x="203682" y="485546"/>
                  </a:lnTo>
                  <a:cubicBezTo>
                    <a:pt x="200837" y="468847"/>
                    <a:pt x="197408" y="452011"/>
                    <a:pt x="193498" y="435312"/>
                  </a:cubicBezTo>
                  <a:cubicBezTo>
                    <a:pt x="192607" y="431608"/>
                    <a:pt x="191715" y="427905"/>
                    <a:pt x="190790" y="424201"/>
                  </a:cubicBezTo>
                  <a:cubicBezTo>
                    <a:pt x="187121" y="409525"/>
                    <a:pt x="183108" y="394918"/>
                    <a:pt x="178822" y="380482"/>
                  </a:cubicBezTo>
                  <a:cubicBezTo>
                    <a:pt x="177965" y="377773"/>
                    <a:pt x="177142" y="375098"/>
                    <a:pt x="176388" y="372424"/>
                  </a:cubicBezTo>
                  <a:cubicBezTo>
                    <a:pt x="176011" y="371395"/>
                    <a:pt x="175702" y="370401"/>
                    <a:pt x="175393" y="369337"/>
                  </a:cubicBezTo>
                  <a:cubicBezTo>
                    <a:pt x="170833" y="354593"/>
                    <a:pt x="165998" y="340054"/>
                    <a:pt x="160923" y="325789"/>
                  </a:cubicBezTo>
                  <a:cubicBezTo>
                    <a:pt x="159517" y="321674"/>
                    <a:pt x="158043" y="317560"/>
                    <a:pt x="156534" y="313479"/>
                  </a:cubicBezTo>
                  <a:cubicBezTo>
                    <a:pt x="149916" y="295168"/>
                    <a:pt x="142955" y="277338"/>
                    <a:pt x="135891" y="260193"/>
                  </a:cubicBezTo>
                  <a:cubicBezTo>
                    <a:pt x="134348" y="256318"/>
                    <a:pt x="132771" y="252512"/>
                    <a:pt x="131125" y="248740"/>
                  </a:cubicBezTo>
                  <a:cubicBezTo>
                    <a:pt x="125399" y="235058"/>
                    <a:pt x="119638" y="221856"/>
                    <a:pt x="113946" y="209203"/>
                  </a:cubicBezTo>
                  <a:cubicBezTo>
                    <a:pt x="112231" y="205466"/>
                    <a:pt x="110551" y="201762"/>
                    <a:pt x="108871" y="198162"/>
                  </a:cubicBezTo>
                  <a:cubicBezTo>
                    <a:pt x="99887" y="178685"/>
                    <a:pt x="91143" y="160717"/>
                    <a:pt x="83050" y="144704"/>
                  </a:cubicBezTo>
                  <a:cubicBezTo>
                    <a:pt x="81096" y="140692"/>
                    <a:pt x="79141" y="136817"/>
                    <a:pt x="77187" y="133079"/>
                  </a:cubicBezTo>
                  <a:cubicBezTo>
                    <a:pt x="71255" y="121489"/>
                    <a:pt x="65734" y="111099"/>
                    <a:pt x="60899" y="102116"/>
                  </a:cubicBezTo>
                  <a:cubicBezTo>
                    <a:pt x="57436" y="95772"/>
                    <a:pt x="54350" y="90080"/>
                    <a:pt x="51572" y="85211"/>
                  </a:cubicBezTo>
                  <a:cubicBezTo>
                    <a:pt x="51161" y="84456"/>
                    <a:pt x="50818" y="83770"/>
                    <a:pt x="50406" y="83085"/>
                  </a:cubicBezTo>
                  <a:cubicBezTo>
                    <a:pt x="44988" y="73380"/>
                    <a:pt x="31341" y="72592"/>
                    <a:pt x="24757" y="81576"/>
                  </a:cubicBezTo>
                  <a:lnTo>
                    <a:pt x="21294" y="86274"/>
                  </a:lnTo>
                  <a:lnTo>
                    <a:pt x="10870" y="100641"/>
                  </a:lnTo>
                  <a:lnTo>
                    <a:pt x="0" y="115523"/>
                  </a:lnTo>
                  <a:cubicBezTo>
                    <a:pt x="0" y="115523"/>
                    <a:pt x="0" y="115454"/>
                    <a:pt x="34" y="115317"/>
                  </a:cubicBezTo>
                  <a:lnTo>
                    <a:pt x="34" y="115180"/>
                  </a:lnTo>
                  <a:cubicBezTo>
                    <a:pt x="754" y="112471"/>
                    <a:pt x="1680" y="110311"/>
                    <a:pt x="2846" y="108836"/>
                  </a:cubicBezTo>
                  <a:cubicBezTo>
                    <a:pt x="2846" y="108836"/>
                    <a:pt x="32815" y="71563"/>
                    <a:pt x="38610" y="62614"/>
                  </a:cubicBezTo>
                  <a:cubicBezTo>
                    <a:pt x="39914" y="60625"/>
                    <a:pt x="53012" y="56373"/>
                    <a:pt x="72558" y="50989"/>
                  </a:cubicBezTo>
                  <a:cubicBezTo>
                    <a:pt x="118198" y="38405"/>
                    <a:pt x="199053" y="19579"/>
                    <a:pt x="246785" y="8641"/>
                  </a:cubicBezTo>
                  <a:cubicBezTo>
                    <a:pt x="269794" y="3395"/>
                    <a:pt x="285121" y="0"/>
                    <a:pt x="285121" y="0"/>
                  </a:cubicBezTo>
                  <a:cubicBezTo>
                    <a:pt x="285121" y="0"/>
                    <a:pt x="350650" y="214690"/>
                    <a:pt x="497034" y="330555"/>
                  </a:cubicBezTo>
                  <a:cubicBezTo>
                    <a:pt x="643383" y="446456"/>
                    <a:pt x="710455" y="492987"/>
                    <a:pt x="715735" y="478928"/>
                  </a:cubicBezTo>
                  <a:cubicBezTo>
                    <a:pt x="720982" y="464870"/>
                    <a:pt x="742721" y="318280"/>
                    <a:pt x="725131" y="213318"/>
                  </a:cubicBezTo>
                  <a:cubicBezTo>
                    <a:pt x="707471" y="108391"/>
                    <a:pt x="659980" y="45434"/>
                    <a:pt x="667215" y="45709"/>
                  </a:cubicBezTo>
                  <a:cubicBezTo>
                    <a:pt x="669204" y="45777"/>
                    <a:pt x="689092" y="52429"/>
                    <a:pt x="717278" y="62579"/>
                  </a:cubicBezTo>
                  <a:cubicBezTo>
                    <a:pt x="792785" y="89908"/>
                    <a:pt x="927956" y="142509"/>
                    <a:pt x="937694" y="160889"/>
                  </a:cubicBezTo>
                  <a:cubicBezTo>
                    <a:pt x="951170" y="186092"/>
                    <a:pt x="1032369" y="572952"/>
                    <a:pt x="1022219" y="869937"/>
                  </a:cubicBezTo>
                  <a:cubicBezTo>
                    <a:pt x="1014333" y="1100778"/>
                    <a:pt x="1028700" y="1359667"/>
                    <a:pt x="1024002" y="1476356"/>
                  </a:cubicBezTo>
                  <a:close/>
                </a:path>
              </a:pathLst>
            </a:custGeom>
            <a:gradFill>
              <a:gsLst>
                <a:gs pos="0">
                  <a:srgbClr val="EFE2AC"/>
                </a:gs>
                <a:gs pos="50000">
                  <a:srgbClr val="DDC08E"/>
                </a:gs>
                <a:gs pos="100000">
                  <a:srgbClr val="CC9E71"/>
                </a:gs>
              </a:gsLst>
              <a:lin ang="4678902" scaled="1"/>
            </a:gra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5" name="任意多边形: 形状 4404">
              <a:extLst>
                <a:ext uri="{FF2B5EF4-FFF2-40B4-BE49-F238E27FC236}">
                  <a16:creationId xmlns:a16="http://schemas.microsoft.com/office/drawing/2014/main" id="{115AF46F-9B7C-F6C3-C034-C6DA6F65167A}"/>
                </a:ext>
              </a:extLst>
            </p:cNvPr>
            <p:cNvSpPr/>
            <p:nvPr/>
          </p:nvSpPr>
          <p:spPr>
            <a:xfrm>
              <a:off x="2372122" y="2922243"/>
              <a:ext cx="812872" cy="821181"/>
            </a:xfrm>
            <a:custGeom>
              <a:avLst/>
              <a:gdLst>
                <a:gd name="connsiteX0" fmla="*/ 519013 w 523415"/>
                <a:gd name="connsiteY0" fmla="*/ 431986 h 528765"/>
                <a:gd name="connsiteX1" fmla="*/ 516682 w 523415"/>
                <a:gd name="connsiteY1" fmla="*/ 449199 h 528765"/>
                <a:gd name="connsiteX2" fmla="*/ 497616 w 523415"/>
                <a:gd name="connsiteY2" fmla="*/ 514213 h 528765"/>
                <a:gd name="connsiteX3" fmla="*/ 489593 w 523415"/>
                <a:gd name="connsiteY3" fmla="*/ 524500 h 528765"/>
                <a:gd name="connsiteX4" fmla="*/ 489078 w 523415"/>
                <a:gd name="connsiteY4" fmla="*/ 524911 h 528765"/>
                <a:gd name="connsiteX5" fmla="*/ 437849 w 523415"/>
                <a:gd name="connsiteY5" fmla="*/ 521482 h 528765"/>
                <a:gd name="connsiteX6" fmla="*/ 437815 w 523415"/>
                <a:gd name="connsiteY6" fmla="*/ 521482 h 528765"/>
                <a:gd name="connsiteX7" fmla="*/ 424922 w 523415"/>
                <a:gd name="connsiteY7" fmla="*/ 516853 h 528765"/>
                <a:gd name="connsiteX8" fmla="*/ 355930 w 523415"/>
                <a:gd name="connsiteY8" fmla="*/ 482700 h 528765"/>
                <a:gd name="connsiteX9" fmla="*/ 344409 w 523415"/>
                <a:gd name="connsiteY9" fmla="*/ 475739 h 528765"/>
                <a:gd name="connsiteX10" fmla="*/ 279086 w 523415"/>
                <a:gd name="connsiteY10" fmla="*/ 430305 h 528765"/>
                <a:gd name="connsiteX11" fmla="*/ 267565 w 523415"/>
                <a:gd name="connsiteY11" fmla="*/ 421115 h 528765"/>
                <a:gd name="connsiteX12" fmla="*/ 204711 w 523415"/>
                <a:gd name="connsiteY12" fmla="*/ 363885 h 528765"/>
                <a:gd name="connsiteX13" fmla="*/ 195487 w 523415"/>
                <a:gd name="connsiteY13" fmla="*/ 354216 h 528765"/>
                <a:gd name="connsiteX14" fmla="*/ 146213 w 523415"/>
                <a:gd name="connsiteY14" fmla="*/ 294860 h 528765"/>
                <a:gd name="connsiteX15" fmla="*/ 138394 w 523415"/>
                <a:gd name="connsiteY15" fmla="*/ 283784 h 528765"/>
                <a:gd name="connsiteX16" fmla="*/ 121730 w 523415"/>
                <a:gd name="connsiteY16" fmla="*/ 258135 h 528765"/>
                <a:gd name="connsiteX17" fmla="*/ 94195 w 523415"/>
                <a:gd name="connsiteY17" fmla="*/ 211261 h 528765"/>
                <a:gd name="connsiteX18" fmla="*/ 88262 w 523415"/>
                <a:gd name="connsiteY18" fmla="*/ 200734 h 528765"/>
                <a:gd name="connsiteX19" fmla="*/ 49103 w 523415"/>
                <a:gd name="connsiteY19" fmla="*/ 125947 h 528765"/>
                <a:gd name="connsiteX20" fmla="*/ 44063 w 523415"/>
                <a:gd name="connsiteY20" fmla="*/ 115557 h 528765"/>
                <a:gd name="connsiteX21" fmla="*/ 20711 w 523415"/>
                <a:gd name="connsiteY21" fmla="*/ 63368 h 528765"/>
                <a:gd name="connsiteX22" fmla="*/ 16253 w 523415"/>
                <a:gd name="connsiteY22" fmla="*/ 52567 h 528765"/>
                <a:gd name="connsiteX23" fmla="*/ 0 w 523415"/>
                <a:gd name="connsiteY23" fmla="*/ 8641 h 528765"/>
                <a:gd name="connsiteX24" fmla="*/ 38336 w 523415"/>
                <a:gd name="connsiteY24" fmla="*/ 0 h 528765"/>
                <a:gd name="connsiteX25" fmla="*/ 50955 w 523415"/>
                <a:gd name="connsiteY25" fmla="*/ 35662 h 528765"/>
                <a:gd name="connsiteX26" fmla="*/ 55173 w 523415"/>
                <a:gd name="connsiteY26" fmla="*/ 46360 h 528765"/>
                <a:gd name="connsiteX27" fmla="*/ 77255 w 523415"/>
                <a:gd name="connsiteY27" fmla="*/ 97075 h 528765"/>
                <a:gd name="connsiteX28" fmla="*/ 82227 w 523415"/>
                <a:gd name="connsiteY28" fmla="*/ 107431 h 528765"/>
                <a:gd name="connsiteX29" fmla="*/ 118026 w 523415"/>
                <a:gd name="connsiteY29" fmla="*/ 173610 h 528765"/>
                <a:gd name="connsiteX30" fmla="*/ 124061 w 523415"/>
                <a:gd name="connsiteY30" fmla="*/ 183520 h 528765"/>
                <a:gd name="connsiteX31" fmla="*/ 165175 w 523415"/>
                <a:gd name="connsiteY31" fmla="*/ 243013 h 528765"/>
                <a:gd name="connsiteX32" fmla="*/ 172445 w 523415"/>
                <a:gd name="connsiteY32" fmla="*/ 252237 h 528765"/>
                <a:gd name="connsiteX33" fmla="*/ 217090 w 523415"/>
                <a:gd name="connsiteY33" fmla="*/ 301478 h 528765"/>
                <a:gd name="connsiteX34" fmla="*/ 225697 w 523415"/>
                <a:gd name="connsiteY34" fmla="*/ 309570 h 528765"/>
                <a:gd name="connsiteX35" fmla="*/ 250283 w 523415"/>
                <a:gd name="connsiteY35" fmla="*/ 330624 h 528765"/>
                <a:gd name="connsiteX36" fmla="*/ 273943 w 523415"/>
                <a:gd name="connsiteY36" fmla="*/ 349312 h 528765"/>
                <a:gd name="connsiteX37" fmla="*/ 284161 w 523415"/>
                <a:gd name="connsiteY37" fmla="*/ 357336 h 528765"/>
                <a:gd name="connsiteX38" fmla="*/ 352398 w 523415"/>
                <a:gd name="connsiteY38" fmla="*/ 409937 h 528765"/>
                <a:gd name="connsiteX39" fmla="*/ 362445 w 523415"/>
                <a:gd name="connsiteY39" fmla="*/ 417446 h 528765"/>
                <a:gd name="connsiteX40" fmla="*/ 417412 w 523415"/>
                <a:gd name="connsiteY40" fmla="*/ 456846 h 528765"/>
                <a:gd name="connsiteX41" fmla="*/ 429071 w 523415"/>
                <a:gd name="connsiteY41" fmla="*/ 464458 h 528765"/>
                <a:gd name="connsiteX42" fmla="*/ 469053 w 523415"/>
                <a:gd name="connsiteY42" fmla="*/ 478997 h 528765"/>
                <a:gd name="connsiteX43" fmla="*/ 469224 w 523415"/>
                <a:gd name="connsiteY43" fmla="*/ 478551 h 528765"/>
                <a:gd name="connsiteX44" fmla="*/ 472653 w 523415"/>
                <a:gd name="connsiteY44" fmla="*/ 462435 h 528765"/>
                <a:gd name="connsiteX45" fmla="*/ 480060 w 523415"/>
                <a:gd name="connsiteY45" fmla="*/ 406062 h 528765"/>
                <a:gd name="connsiteX46" fmla="*/ 480060 w 523415"/>
                <a:gd name="connsiteY46" fmla="*/ 406028 h 528765"/>
                <a:gd name="connsiteX47" fmla="*/ 481363 w 523415"/>
                <a:gd name="connsiteY47" fmla="*/ 392106 h 528765"/>
                <a:gd name="connsiteX48" fmla="*/ 484621 w 523415"/>
                <a:gd name="connsiteY48" fmla="*/ 339094 h 528765"/>
                <a:gd name="connsiteX49" fmla="*/ 484963 w 523415"/>
                <a:gd name="connsiteY49" fmla="*/ 327195 h 528765"/>
                <a:gd name="connsiteX50" fmla="*/ 484106 w 523415"/>
                <a:gd name="connsiteY50" fmla="*/ 266639 h 528765"/>
                <a:gd name="connsiteX51" fmla="*/ 483318 w 523415"/>
                <a:gd name="connsiteY51" fmla="*/ 254569 h 528765"/>
                <a:gd name="connsiteX52" fmla="*/ 478448 w 523415"/>
                <a:gd name="connsiteY52" fmla="*/ 213421 h 528765"/>
                <a:gd name="connsiteX53" fmla="*/ 478071 w 523415"/>
                <a:gd name="connsiteY53" fmla="*/ 211329 h 528765"/>
                <a:gd name="connsiteX54" fmla="*/ 475911 w 523415"/>
                <a:gd name="connsiteY54" fmla="*/ 199808 h 528765"/>
                <a:gd name="connsiteX55" fmla="*/ 464835 w 523415"/>
                <a:gd name="connsiteY55" fmla="*/ 155300 h 528765"/>
                <a:gd name="connsiteX56" fmla="*/ 461132 w 523415"/>
                <a:gd name="connsiteY56" fmla="*/ 143675 h 528765"/>
                <a:gd name="connsiteX57" fmla="*/ 441552 w 523415"/>
                <a:gd name="connsiteY57" fmla="*/ 93166 h 528765"/>
                <a:gd name="connsiteX58" fmla="*/ 435894 w 523415"/>
                <a:gd name="connsiteY58" fmla="*/ 81062 h 528765"/>
                <a:gd name="connsiteX59" fmla="*/ 420567 w 523415"/>
                <a:gd name="connsiteY59" fmla="*/ 45812 h 528765"/>
                <a:gd name="connsiteX60" fmla="*/ 470596 w 523415"/>
                <a:gd name="connsiteY60" fmla="*/ 62717 h 528765"/>
                <a:gd name="connsiteX61" fmla="*/ 481020 w 523415"/>
                <a:gd name="connsiteY61" fmla="*/ 90423 h 528765"/>
                <a:gd name="connsiteX62" fmla="*/ 485889 w 523415"/>
                <a:gd name="connsiteY62" fmla="*/ 104619 h 528765"/>
                <a:gd name="connsiteX63" fmla="*/ 499400 w 523415"/>
                <a:gd name="connsiteY63" fmla="*/ 150430 h 528765"/>
                <a:gd name="connsiteX64" fmla="*/ 502760 w 523415"/>
                <a:gd name="connsiteY64" fmla="*/ 163803 h 528765"/>
                <a:gd name="connsiteX65" fmla="*/ 502760 w 523415"/>
                <a:gd name="connsiteY65" fmla="*/ 163838 h 528765"/>
                <a:gd name="connsiteX66" fmla="*/ 511401 w 523415"/>
                <a:gd name="connsiteY66" fmla="*/ 206632 h 528765"/>
                <a:gd name="connsiteX67" fmla="*/ 511710 w 523415"/>
                <a:gd name="connsiteY67" fmla="*/ 208483 h 528765"/>
                <a:gd name="connsiteX68" fmla="*/ 513493 w 523415"/>
                <a:gd name="connsiteY68" fmla="*/ 219936 h 528765"/>
                <a:gd name="connsiteX69" fmla="*/ 519391 w 523415"/>
                <a:gd name="connsiteY69" fmla="*/ 268765 h 528765"/>
                <a:gd name="connsiteX70" fmla="*/ 520625 w 523415"/>
                <a:gd name="connsiteY70" fmla="*/ 283030 h 528765"/>
                <a:gd name="connsiteX71" fmla="*/ 520625 w 523415"/>
                <a:gd name="connsiteY71" fmla="*/ 283064 h 528765"/>
                <a:gd name="connsiteX72" fmla="*/ 523403 w 523415"/>
                <a:gd name="connsiteY72" fmla="*/ 349895 h 528765"/>
                <a:gd name="connsiteX73" fmla="*/ 523300 w 523415"/>
                <a:gd name="connsiteY73" fmla="*/ 364297 h 528765"/>
                <a:gd name="connsiteX74" fmla="*/ 519013 w 523415"/>
                <a:gd name="connsiteY74" fmla="*/ 431986 h 528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23415" h="528765">
                  <a:moveTo>
                    <a:pt x="519013" y="431986"/>
                  </a:moveTo>
                  <a:cubicBezTo>
                    <a:pt x="518293" y="437952"/>
                    <a:pt x="517539" y="443678"/>
                    <a:pt x="516682" y="449199"/>
                  </a:cubicBezTo>
                  <a:cubicBezTo>
                    <a:pt x="512258" y="477763"/>
                    <a:pt x="505812" y="500394"/>
                    <a:pt x="497616" y="514213"/>
                  </a:cubicBezTo>
                  <a:cubicBezTo>
                    <a:pt x="495113" y="518534"/>
                    <a:pt x="492439" y="521997"/>
                    <a:pt x="489593" y="524500"/>
                  </a:cubicBezTo>
                  <a:cubicBezTo>
                    <a:pt x="489421" y="524637"/>
                    <a:pt x="489250" y="524809"/>
                    <a:pt x="489078" y="524911"/>
                  </a:cubicBezTo>
                  <a:cubicBezTo>
                    <a:pt x="481192" y="531152"/>
                    <a:pt x="462778" y="529678"/>
                    <a:pt x="437849" y="521482"/>
                  </a:cubicBezTo>
                  <a:lnTo>
                    <a:pt x="437815" y="521482"/>
                  </a:lnTo>
                  <a:cubicBezTo>
                    <a:pt x="433700" y="520145"/>
                    <a:pt x="429380" y="518568"/>
                    <a:pt x="424922" y="516853"/>
                  </a:cubicBezTo>
                  <a:cubicBezTo>
                    <a:pt x="404656" y="509035"/>
                    <a:pt x="381133" y="497548"/>
                    <a:pt x="355930" y="482700"/>
                  </a:cubicBezTo>
                  <a:cubicBezTo>
                    <a:pt x="352124" y="480506"/>
                    <a:pt x="348284" y="478174"/>
                    <a:pt x="344409" y="475739"/>
                  </a:cubicBezTo>
                  <a:cubicBezTo>
                    <a:pt x="323286" y="462778"/>
                    <a:pt x="301203" y="447519"/>
                    <a:pt x="279086" y="430305"/>
                  </a:cubicBezTo>
                  <a:cubicBezTo>
                    <a:pt x="275246" y="427322"/>
                    <a:pt x="271405" y="424236"/>
                    <a:pt x="267565" y="421115"/>
                  </a:cubicBezTo>
                  <a:cubicBezTo>
                    <a:pt x="246202" y="403799"/>
                    <a:pt x="224943" y="384665"/>
                    <a:pt x="204711" y="363885"/>
                  </a:cubicBezTo>
                  <a:cubicBezTo>
                    <a:pt x="201591" y="360697"/>
                    <a:pt x="198539" y="357473"/>
                    <a:pt x="195487" y="354216"/>
                  </a:cubicBezTo>
                  <a:cubicBezTo>
                    <a:pt x="178068" y="335631"/>
                    <a:pt x="161437" y="315777"/>
                    <a:pt x="146213" y="294860"/>
                  </a:cubicBezTo>
                  <a:cubicBezTo>
                    <a:pt x="143538" y="291191"/>
                    <a:pt x="140932" y="287522"/>
                    <a:pt x="138394" y="283784"/>
                  </a:cubicBezTo>
                  <a:cubicBezTo>
                    <a:pt x="132565" y="275383"/>
                    <a:pt x="127010" y="266845"/>
                    <a:pt x="121730" y="258135"/>
                  </a:cubicBezTo>
                  <a:cubicBezTo>
                    <a:pt x="111854" y="241847"/>
                    <a:pt x="102664" y="226246"/>
                    <a:pt x="94195" y="211261"/>
                  </a:cubicBezTo>
                  <a:cubicBezTo>
                    <a:pt x="92172" y="207695"/>
                    <a:pt x="90183" y="204231"/>
                    <a:pt x="88262" y="200734"/>
                  </a:cubicBezTo>
                  <a:cubicBezTo>
                    <a:pt x="73072" y="173508"/>
                    <a:pt x="60110" y="148544"/>
                    <a:pt x="49103" y="125947"/>
                  </a:cubicBezTo>
                  <a:cubicBezTo>
                    <a:pt x="47354" y="122415"/>
                    <a:pt x="45674" y="118918"/>
                    <a:pt x="44063" y="115557"/>
                  </a:cubicBezTo>
                  <a:cubicBezTo>
                    <a:pt x="34839" y="96218"/>
                    <a:pt x="27124" y="78833"/>
                    <a:pt x="20711" y="63368"/>
                  </a:cubicBezTo>
                  <a:cubicBezTo>
                    <a:pt x="19168" y="59630"/>
                    <a:pt x="17659" y="56064"/>
                    <a:pt x="16253" y="52567"/>
                  </a:cubicBezTo>
                  <a:cubicBezTo>
                    <a:pt x="9224" y="35044"/>
                    <a:pt x="3909" y="20368"/>
                    <a:pt x="0" y="8641"/>
                  </a:cubicBezTo>
                  <a:cubicBezTo>
                    <a:pt x="23009" y="3395"/>
                    <a:pt x="38336" y="0"/>
                    <a:pt x="38336" y="0"/>
                  </a:cubicBezTo>
                  <a:cubicBezTo>
                    <a:pt x="38336" y="0"/>
                    <a:pt x="42451" y="13545"/>
                    <a:pt x="50955" y="35662"/>
                  </a:cubicBezTo>
                  <a:cubicBezTo>
                    <a:pt x="52292" y="39056"/>
                    <a:pt x="53664" y="42622"/>
                    <a:pt x="55173" y="46360"/>
                  </a:cubicBezTo>
                  <a:cubicBezTo>
                    <a:pt x="60968" y="60899"/>
                    <a:pt x="68340" y="78147"/>
                    <a:pt x="77255" y="97075"/>
                  </a:cubicBezTo>
                  <a:cubicBezTo>
                    <a:pt x="78867" y="100504"/>
                    <a:pt x="80547" y="103933"/>
                    <a:pt x="82227" y="107431"/>
                  </a:cubicBezTo>
                  <a:cubicBezTo>
                    <a:pt x="92377" y="128176"/>
                    <a:pt x="104242" y="150636"/>
                    <a:pt x="118026" y="173610"/>
                  </a:cubicBezTo>
                  <a:cubicBezTo>
                    <a:pt x="119981" y="176902"/>
                    <a:pt x="122004" y="180194"/>
                    <a:pt x="124061" y="183520"/>
                  </a:cubicBezTo>
                  <a:cubicBezTo>
                    <a:pt x="136337" y="203374"/>
                    <a:pt x="150053" y="223468"/>
                    <a:pt x="165175" y="243013"/>
                  </a:cubicBezTo>
                  <a:cubicBezTo>
                    <a:pt x="167541" y="246134"/>
                    <a:pt x="169976" y="249186"/>
                    <a:pt x="172445" y="252237"/>
                  </a:cubicBezTo>
                  <a:cubicBezTo>
                    <a:pt x="186195" y="269348"/>
                    <a:pt x="201077" y="285910"/>
                    <a:pt x="217090" y="301478"/>
                  </a:cubicBezTo>
                  <a:cubicBezTo>
                    <a:pt x="219936" y="304221"/>
                    <a:pt x="222782" y="306930"/>
                    <a:pt x="225697" y="309570"/>
                  </a:cubicBezTo>
                  <a:cubicBezTo>
                    <a:pt x="233583" y="316908"/>
                    <a:pt x="241813" y="323938"/>
                    <a:pt x="250283" y="330624"/>
                  </a:cubicBezTo>
                  <a:cubicBezTo>
                    <a:pt x="258409" y="337071"/>
                    <a:pt x="266296" y="343277"/>
                    <a:pt x="273943" y="349312"/>
                  </a:cubicBezTo>
                  <a:cubicBezTo>
                    <a:pt x="277406" y="352056"/>
                    <a:pt x="280801" y="354696"/>
                    <a:pt x="284161" y="357336"/>
                  </a:cubicBezTo>
                  <a:cubicBezTo>
                    <a:pt x="309742" y="377362"/>
                    <a:pt x="332407" y="394849"/>
                    <a:pt x="352398" y="409937"/>
                  </a:cubicBezTo>
                  <a:cubicBezTo>
                    <a:pt x="355827" y="412509"/>
                    <a:pt x="359188" y="415046"/>
                    <a:pt x="362445" y="417446"/>
                  </a:cubicBezTo>
                  <a:cubicBezTo>
                    <a:pt x="384254" y="433734"/>
                    <a:pt x="402496" y="446833"/>
                    <a:pt x="417412" y="456846"/>
                  </a:cubicBezTo>
                  <a:cubicBezTo>
                    <a:pt x="421561" y="459589"/>
                    <a:pt x="425436" y="462161"/>
                    <a:pt x="429071" y="464458"/>
                  </a:cubicBezTo>
                  <a:cubicBezTo>
                    <a:pt x="453965" y="480197"/>
                    <a:pt x="466858" y="484861"/>
                    <a:pt x="469053" y="478997"/>
                  </a:cubicBezTo>
                  <a:cubicBezTo>
                    <a:pt x="469087" y="478860"/>
                    <a:pt x="469156" y="478689"/>
                    <a:pt x="469224" y="478551"/>
                  </a:cubicBezTo>
                  <a:cubicBezTo>
                    <a:pt x="470082" y="476014"/>
                    <a:pt x="471282" y="470425"/>
                    <a:pt x="472653" y="462435"/>
                  </a:cubicBezTo>
                  <a:cubicBezTo>
                    <a:pt x="474951" y="449268"/>
                    <a:pt x="477728" y="429585"/>
                    <a:pt x="480060" y="406062"/>
                  </a:cubicBezTo>
                  <a:lnTo>
                    <a:pt x="480060" y="406028"/>
                  </a:lnTo>
                  <a:cubicBezTo>
                    <a:pt x="480540" y="401536"/>
                    <a:pt x="480952" y="396872"/>
                    <a:pt x="481363" y="392106"/>
                  </a:cubicBezTo>
                  <a:cubicBezTo>
                    <a:pt x="482803" y="375613"/>
                    <a:pt x="483969" y="357679"/>
                    <a:pt x="484621" y="339094"/>
                  </a:cubicBezTo>
                  <a:cubicBezTo>
                    <a:pt x="484758" y="335150"/>
                    <a:pt x="484861" y="331173"/>
                    <a:pt x="484963" y="327195"/>
                  </a:cubicBezTo>
                  <a:cubicBezTo>
                    <a:pt x="485444" y="307204"/>
                    <a:pt x="485238" y="286733"/>
                    <a:pt x="484106" y="266639"/>
                  </a:cubicBezTo>
                  <a:cubicBezTo>
                    <a:pt x="483866" y="262559"/>
                    <a:pt x="483626" y="258581"/>
                    <a:pt x="483318" y="254569"/>
                  </a:cubicBezTo>
                  <a:cubicBezTo>
                    <a:pt x="482255" y="240441"/>
                    <a:pt x="480677" y="226588"/>
                    <a:pt x="478448" y="213421"/>
                  </a:cubicBezTo>
                  <a:cubicBezTo>
                    <a:pt x="478311" y="212735"/>
                    <a:pt x="478243" y="212049"/>
                    <a:pt x="478071" y="211329"/>
                  </a:cubicBezTo>
                  <a:cubicBezTo>
                    <a:pt x="477454" y="207455"/>
                    <a:pt x="476700" y="203580"/>
                    <a:pt x="475911" y="199808"/>
                  </a:cubicBezTo>
                  <a:cubicBezTo>
                    <a:pt x="472791" y="183863"/>
                    <a:pt x="468984" y="168981"/>
                    <a:pt x="464835" y="155300"/>
                  </a:cubicBezTo>
                  <a:cubicBezTo>
                    <a:pt x="463635" y="151322"/>
                    <a:pt x="462435" y="147447"/>
                    <a:pt x="461132" y="143675"/>
                  </a:cubicBezTo>
                  <a:cubicBezTo>
                    <a:pt x="454754" y="124096"/>
                    <a:pt x="447828" y="107156"/>
                    <a:pt x="441552" y="93166"/>
                  </a:cubicBezTo>
                  <a:cubicBezTo>
                    <a:pt x="439564" y="88846"/>
                    <a:pt x="437678" y="84799"/>
                    <a:pt x="435894" y="81062"/>
                  </a:cubicBezTo>
                  <a:cubicBezTo>
                    <a:pt x="424956" y="58087"/>
                    <a:pt x="417344" y="45709"/>
                    <a:pt x="420567" y="45812"/>
                  </a:cubicBezTo>
                  <a:cubicBezTo>
                    <a:pt x="422556" y="45880"/>
                    <a:pt x="442444" y="52567"/>
                    <a:pt x="470596" y="62717"/>
                  </a:cubicBezTo>
                  <a:cubicBezTo>
                    <a:pt x="474128" y="71495"/>
                    <a:pt x="477626" y="80753"/>
                    <a:pt x="481020" y="90423"/>
                  </a:cubicBezTo>
                  <a:cubicBezTo>
                    <a:pt x="482666" y="95052"/>
                    <a:pt x="484278" y="99784"/>
                    <a:pt x="485889" y="104619"/>
                  </a:cubicBezTo>
                  <a:cubicBezTo>
                    <a:pt x="490690" y="119089"/>
                    <a:pt x="495285" y="134417"/>
                    <a:pt x="499400" y="150430"/>
                  </a:cubicBezTo>
                  <a:cubicBezTo>
                    <a:pt x="500600" y="154854"/>
                    <a:pt x="501697" y="159277"/>
                    <a:pt x="502760" y="163803"/>
                  </a:cubicBezTo>
                  <a:lnTo>
                    <a:pt x="502760" y="163838"/>
                  </a:lnTo>
                  <a:cubicBezTo>
                    <a:pt x="506018" y="177622"/>
                    <a:pt x="508966" y="191887"/>
                    <a:pt x="511401" y="206632"/>
                  </a:cubicBezTo>
                  <a:cubicBezTo>
                    <a:pt x="511538" y="207249"/>
                    <a:pt x="511641" y="207866"/>
                    <a:pt x="511710" y="208483"/>
                  </a:cubicBezTo>
                  <a:cubicBezTo>
                    <a:pt x="512327" y="212290"/>
                    <a:pt x="512944" y="216096"/>
                    <a:pt x="513493" y="219936"/>
                  </a:cubicBezTo>
                  <a:cubicBezTo>
                    <a:pt x="515927" y="236258"/>
                    <a:pt x="517882" y="252615"/>
                    <a:pt x="519391" y="268765"/>
                  </a:cubicBezTo>
                  <a:cubicBezTo>
                    <a:pt x="519871" y="273566"/>
                    <a:pt x="520282" y="278298"/>
                    <a:pt x="520625" y="283030"/>
                  </a:cubicBezTo>
                  <a:lnTo>
                    <a:pt x="520625" y="283064"/>
                  </a:lnTo>
                  <a:cubicBezTo>
                    <a:pt x="522442" y="306004"/>
                    <a:pt x="523368" y="328430"/>
                    <a:pt x="523403" y="349895"/>
                  </a:cubicBezTo>
                  <a:cubicBezTo>
                    <a:pt x="523437" y="354764"/>
                    <a:pt x="523403" y="359531"/>
                    <a:pt x="523300" y="364297"/>
                  </a:cubicBezTo>
                  <a:cubicBezTo>
                    <a:pt x="522820" y="388609"/>
                    <a:pt x="521414" y="411514"/>
                    <a:pt x="519013" y="431986"/>
                  </a:cubicBezTo>
                  <a:close/>
                </a:path>
              </a:pathLst>
            </a:custGeom>
            <a:solidFill>
              <a:srgbClr val="EDE7CE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406" name="图形 2">
              <a:extLst>
                <a:ext uri="{FF2B5EF4-FFF2-40B4-BE49-F238E27FC236}">
                  <a16:creationId xmlns:a16="http://schemas.microsoft.com/office/drawing/2014/main" id="{09E38851-D3B2-E7D6-A857-2A9C516DFDCF}"/>
                </a:ext>
              </a:extLst>
            </p:cNvPr>
            <p:cNvGrpSpPr/>
            <p:nvPr/>
          </p:nvGrpSpPr>
          <p:grpSpPr>
            <a:xfrm>
              <a:off x="2397310" y="2977732"/>
              <a:ext cx="787418" cy="759759"/>
              <a:chOff x="2088293" y="2612145"/>
              <a:chExt cx="507025" cy="489215"/>
            </a:xfrm>
            <a:solidFill>
              <a:srgbClr val="CC9E71"/>
            </a:solidFill>
          </p:grpSpPr>
          <p:sp>
            <p:nvSpPr>
              <p:cNvPr id="4407" name="任意多边形: 形状 4406">
                <a:extLst>
                  <a:ext uri="{FF2B5EF4-FFF2-40B4-BE49-F238E27FC236}">
                    <a16:creationId xmlns:a16="http://schemas.microsoft.com/office/drawing/2014/main" id="{83028465-4E30-9EA6-C3BE-19044C8D1AD3}"/>
                  </a:ext>
                </a:extLst>
              </p:cNvPr>
              <p:cNvSpPr/>
              <p:nvPr/>
            </p:nvSpPr>
            <p:spPr>
              <a:xfrm>
                <a:off x="2088293" y="2612145"/>
                <a:ext cx="38919" cy="27740"/>
              </a:xfrm>
              <a:custGeom>
                <a:avLst/>
                <a:gdLst>
                  <a:gd name="connsiteX0" fmla="*/ 38919 w 38919"/>
                  <a:gd name="connsiteY0" fmla="*/ 10698 h 27740"/>
                  <a:gd name="connsiteX1" fmla="*/ 4458 w 38919"/>
                  <a:gd name="connsiteY1" fmla="*/ 27740 h 27740"/>
                  <a:gd name="connsiteX2" fmla="*/ 0 w 38919"/>
                  <a:gd name="connsiteY2" fmla="*/ 16939 h 27740"/>
                  <a:gd name="connsiteX3" fmla="*/ 34702 w 38919"/>
                  <a:gd name="connsiteY3" fmla="*/ 0 h 27740"/>
                  <a:gd name="connsiteX4" fmla="*/ 38919 w 38919"/>
                  <a:gd name="connsiteY4" fmla="*/ 10698 h 27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919" h="27740">
                    <a:moveTo>
                      <a:pt x="38919" y="10698"/>
                    </a:moveTo>
                    <a:cubicBezTo>
                      <a:pt x="26952" y="15328"/>
                      <a:pt x="15431" y="21054"/>
                      <a:pt x="4458" y="27740"/>
                    </a:cubicBezTo>
                    <a:cubicBezTo>
                      <a:pt x="2915" y="24003"/>
                      <a:pt x="1406" y="20437"/>
                      <a:pt x="0" y="16939"/>
                    </a:cubicBezTo>
                    <a:cubicBezTo>
                      <a:pt x="11076" y="10355"/>
                      <a:pt x="22632" y="4663"/>
                      <a:pt x="34702" y="0"/>
                    </a:cubicBezTo>
                    <a:cubicBezTo>
                      <a:pt x="36039" y="3395"/>
                      <a:pt x="37411" y="6961"/>
                      <a:pt x="38919" y="10698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8" name="任意多边形: 形状 4407">
                <a:extLst>
                  <a:ext uri="{FF2B5EF4-FFF2-40B4-BE49-F238E27FC236}">
                    <a16:creationId xmlns:a16="http://schemas.microsoft.com/office/drawing/2014/main" id="{5F56F11F-8B97-3810-D80C-A04C0FB86532}"/>
                  </a:ext>
                </a:extLst>
              </p:cNvPr>
              <p:cNvSpPr/>
              <p:nvPr/>
            </p:nvSpPr>
            <p:spPr>
              <a:xfrm>
                <a:off x="2116102" y="2673558"/>
                <a:ext cx="38130" cy="28906"/>
              </a:xfrm>
              <a:custGeom>
                <a:avLst/>
                <a:gdLst>
                  <a:gd name="connsiteX0" fmla="*/ 38130 w 38130"/>
                  <a:gd name="connsiteY0" fmla="*/ 10356 h 28906"/>
                  <a:gd name="connsiteX1" fmla="*/ 5041 w 38130"/>
                  <a:gd name="connsiteY1" fmla="*/ 28906 h 28906"/>
                  <a:gd name="connsiteX2" fmla="*/ 0 w 38130"/>
                  <a:gd name="connsiteY2" fmla="*/ 18517 h 28906"/>
                  <a:gd name="connsiteX3" fmla="*/ 33158 w 38130"/>
                  <a:gd name="connsiteY3" fmla="*/ 0 h 28906"/>
                  <a:gd name="connsiteX4" fmla="*/ 38130 w 38130"/>
                  <a:gd name="connsiteY4" fmla="*/ 10356 h 28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30" h="28906">
                    <a:moveTo>
                      <a:pt x="38130" y="10356"/>
                    </a:moveTo>
                    <a:cubicBezTo>
                      <a:pt x="26609" y="15568"/>
                      <a:pt x="15499" y="21774"/>
                      <a:pt x="5041" y="28906"/>
                    </a:cubicBezTo>
                    <a:cubicBezTo>
                      <a:pt x="3292" y="25375"/>
                      <a:pt x="1612" y="21877"/>
                      <a:pt x="0" y="18517"/>
                    </a:cubicBezTo>
                    <a:cubicBezTo>
                      <a:pt x="10561" y="11419"/>
                      <a:pt x="21637" y="5212"/>
                      <a:pt x="33158" y="0"/>
                    </a:cubicBezTo>
                    <a:cubicBezTo>
                      <a:pt x="34770" y="3429"/>
                      <a:pt x="36450" y="6858"/>
                      <a:pt x="38130" y="10356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9" name="任意多边形: 形状 4408">
                <a:extLst>
                  <a:ext uri="{FF2B5EF4-FFF2-40B4-BE49-F238E27FC236}">
                    <a16:creationId xmlns:a16="http://schemas.microsoft.com/office/drawing/2014/main" id="{6813C633-3031-F873-16DF-7EC483490ED7}"/>
                  </a:ext>
                </a:extLst>
              </p:cNvPr>
              <p:cNvSpPr/>
              <p:nvPr/>
            </p:nvSpPr>
            <p:spPr>
              <a:xfrm>
                <a:off x="2160302" y="2750094"/>
                <a:ext cx="35798" cy="37650"/>
              </a:xfrm>
              <a:custGeom>
                <a:avLst/>
                <a:gdLst>
                  <a:gd name="connsiteX0" fmla="*/ 35799 w 35798"/>
                  <a:gd name="connsiteY0" fmla="*/ 9910 h 37650"/>
                  <a:gd name="connsiteX1" fmla="*/ 17488 w 35798"/>
                  <a:gd name="connsiteY1" fmla="*/ 25958 h 37650"/>
                  <a:gd name="connsiteX2" fmla="*/ 5932 w 35798"/>
                  <a:gd name="connsiteY2" fmla="*/ 37650 h 37650"/>
                  <a:gd name="connsiteX3" fmla="*/ 0 w 35798"/>
                  <a:gd name="connsiteY3" fmla="*/ 27123 h 37650"/>
                  <a:gd name="connsiteX4" fmla="*/ 8538 w 35798"/>
                  <a:gd name="connsiteY4" fmla="*/ 18619 h 37650"/>
                  <a:gd name="connsiteX5" fmla="*/ 29764 w 35798"/>
                  <a:gd name="connsiteY5" fmla="*/ 0 h 37650"/>
                  <a:gd name="connsiteX6" fmla="*/ 35799 w 35798"/>
                  <a:gd name="connsiteY6" fmla="*/ 9910 h 3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798" h="37650">
                    <a:moveTo>
                      <a:pt x="35799" y="9910"/>
                    </a:moveTo>
                    <a:cubicBezTo>
                      <a:pt x="29524" y="15053"/>
                      <a:pt x="23454" y="20403"/>
                      <a:pt x="17488" y="25958"/>
                    </a:cubicBezTo>
                    <a:cubicBezTo>
                      <a:pt x="13476" y="29695"/>
                      <a:pt x="9601" y="33570"/>
                      <a:pt x="5932" y="37650"/>
                    </a:cubicBezTo>
                    <a:cubicBezTo>
                      <a:pt x="3909" y="34084"/>
                      <a:pt x="1920" y="30621"/>
                      <a:pt x="0" y="27123"/>
                    </a:cubicBezTo>
                    <a:cubicBezTo>
                      <a:pt x="2778" y="24209"/>
                      <a:pt x="5658" y="21363"/>
                      <a:pt x="8538" y="18619"/>
                    </a:cubicBezTo>
                    <a:cubicBezTo>
                      <a:pt x="15362" y="12173"/>
                      <a:pt x="22460" y="5932"/>
                      <a:pt x="29764" y="0"/>
                    </a:cubicBezTo>
                    <a:cubicBezTo>
                      <a:pt x="31684" y="3292"/>
                      <a:pt x="33741" y="6584"/>
                      <a:pt x="35799" y="9910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0" name="任意多边形: 形状 4409">
                <a:extLst>
                  <a:ext uri="{FF2B5EF4-FFF2-40B4-BE49-F238E27FC236}">
                    <a16:creationId xmlns:a16="http://schemas.microsoft.com/office/drawing/2014/main" id="{C60792DB-6B10-99EE-AD99-93A69DBF5DDB}"/>
                  </a:ext>
                </a:extLst>
              </p:cNvPr>
              <p:cNvSpPr/>
              <p:nvPr/>
            </p:nvSpPr>
            <p:spPr>
              <a:xfrm>
                <a:off x="2210434" y="2819496"/>
                <a:ext cx="34015" cy="51846"/>
              </a:xfrm>
              <a:custGeom>
                <a:avLst/>
                <a:gdLst>
                  <a:gd name="connsiteX0" fmla="*/ 34016 w 34015"/>
                  <a:gd name="connsiteY0" fmla="*/ 9224 h 51846"/>
                  <a:gd name="connsiteX1" fmla="*/ 7818 w 34015"/>
                  <a:gd name="connsiteY1" fmla="*/ 51846 h 51846"/>
                  <a:gd name="connsiteX2" fmla="*/ 0 w 34015"/>
                  <a:gd name="connsiteY2" fmla="*/ 40771 h 51846"/>
                  <a:gd name="connsiteX3" fmla="*/ 26746 w 34015"/>
                  <a:gd name="connsiteY3" fmla="*/ 0 h 51846"/>
                  <a:gd name="connsiteX4" fmla="*/ 34016 w 34015"/>
                  <a:gd name="connsiteY4" fmla="*/ 9224 h 5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015" h="51846">
                    <a:moveTo>
                      <a:pt x="34016" y="9224"/>
                    </a:moveTo>
                    <a:cubicBezTo>
                      <a:pt x="23146" y="22254"/>
                      <a:pt x="13784" y="36553"/>
                      <a:pt x="7818" y="51846"/>
                    </a:cubicBezTo>
                    <a:cubicBezTo>
                      <a:pt x="5144" y="48177"/>
                      <a:pt x="2537" y="44508"/>
                      <a:pt x="0" y="40771"/>
                    </a:cubicBezTo>
                    <a:cubicBezTo>
                      <a:pt x="6686" y="26198"/>
                      <a:pt x="16116" y="12482"/>
                      <a:pt x="26746" y="0"/>
                    </a:cubicBezTo>
                    <a:cubicBezTo>
                      <a:pt x="29147" y="3121"/>
                      <a:pt x="31547" y="6172"/>
                      <a:pt x="34016" y="9224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1" name="任意多边形: 形状 4410">
                <a:extLst>
                  <a:ext uri="{FF2B5EF4-FFF2-40B4-BE49-F238E27FC236}">
                    <a16:creationId xmlns:a16="http://schemas.microsoft.com/office/drawing/2014/main" id="{63B5EBCE-EA37-3511-8D1A-EDAD78603E53}"/>
                  </a:ext>
                </a:extLst>
              </p:cNvPr>
              <p:cNvSpPr/>
              <p:nvPr/>
            </p:nvSpPr>
            <p:spPr>
              <a:xfrm>
                <a:off x="2267527" y="2877961"/>
                <a:ext cx="30175" cy="62407"/>
              </a:xfrm>
              <a:custGeom>
                <a:avLst/>
                <a:gdLst>
                  <a:gd name="connsiteX0" fmla="*/ 30175 w 30175"/>
                  <a:gd name="connsiteY0" fmla="*/ 8058 h 62407"/>
                  <a:gd name="connsiteX1" fmla="*/ 9224 w 30175"/>
                  <a:gd name="connsiteY1" fmla="*/ 62408 h 62407"/>
                  <a:gd name="connsiteX2" fmla="*/ 0 w 30175"/>
                  <a:gd name="connsiteY2" fmla="*/ 52738 h 62407"/>
                  <a:gd name="connsiteX3" fmla="*/ 21603 w 30175"/>
                  <a:gd name="connsiteY3" fmla="*/ 0 h 62407"/>
                  <a:gd name="connsiteX4" fmla="*/ 30175 w 30175"/>
                  <a:gd name="connsiteY4" fmla="*/ 8058 h 62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75" h="62407">
                    <a:moveTo>
                      <a:pt x="30175" y="8058"/>
                    </a:moveTo>
                    <a:cubicBezTo>
                      <a:pt x="21054" y="25443"/>
                      <a:pt x="13476" y="43583"/>
                      <a:pt x="9224" y="62408"/>
                    </a:cubicBezTo>
                    <a:cubicBezTo>
                      <a:pt x="6104" y="59219"/>
                      <a:pt x="3052" y="55996"/>
                      <a:pt x="0" y="52738"/>
                    </a:cubicBezTo>
                    <a:cubicBezTo>
                      <a:pt x="4938" y="34530"/>
                      <a:pt x="12550" y="16905"/>
                      <a:pt x="21603" y="0"/>
                    </a:cubicBezTo>
                    <a:cubicBezTo>
                      <a:pt x="24414" y="2709"/>
                      <a:pt x="27295" y="5418"/>
                      <a:pt x="30175" y="8058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2" name="任意多边形: 形状 4411">
                <a:extLst>
                  <a:ext uri="{FF2B5EF4-FFF2-40B4-BE49-F238E27FC236}">
                    <a16:creationId xmlns:a16="http://schemas.microsoft.com/office/drawing/2014/main" id="{DF27ED93-4FD8-E9B3-D43F-20BFB4FFB290}"/>
                  </a:ext>
                </a:extLst>
              </p:cNvPr>
              <p:cNvSpPr/>
              <p:nvPr/>
            </p:nvSpPr>
            <p:spPr>
              <a:xfrm>
                <a:off x="2339605" y="2925761"/>
                <a:ext cx="16527" cy="80992"/>
              </a:xfrm>
              <a:custGeom>
                <a:avLst/>
                <a:gdLst>
                  <a:gd name="connsiteX0" fmla="*/ 11521 w 16527"/>
                  <a:gd name="connsiteY0" fmla="*/ 80993 h 80992"/>
                  <a:gd name="connsiteX1" fmla="*/ 0 w 16527"/>
                  <a:gd name="connsiteY1" fmla="*/ 71803 h 80992"/>
                  <a:gd name="connsiteX2" fmla="*/ 1029 w 16527"/>
                  <a:gd name="connsiteY2" fmla="*/ 49789 h 80992"/>
                  <a:gd name="connsiteX3" fmla="*/ 6309 w 16527"/>
                  <a:gd name="connsiteY3" fmla="*/ 0 h 80992"/>
                  <a:gd name="connsiteX4" fmla="*/ 16528 w 16527"/>
                  <a:gd name="connsiteY4" fmla="*/ 8024 h 80992"/>
                  <a:gd name="connsiteX5" fmla="*/ 12516 w 16527"/>
                  <a:gd name="connsiteY5" fmla="*/ 50201 h 80992"/>
                  <a:gd name="connsiteX6" fmla="*/ 11521 w 16527"/>
                  <a:gd name="connsiteY6" fmla="*/ 80993 h 80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527" h="80992">
                    <a:moveTo>
                      <a:pt x="11521" y="80993"/>
                    </a:moveTo>
                    <a:cubicBezTo>
                      <a:pt x="7681" y="78010"/>
                      <a:pt x="3840" y="74924"/>
                      <a:pt x="0" y="71803"/>
                    </a:cubicBezTo>
                    <a:cubicBezTo>
                      <a:pt x="103" y="64465"/>
                      <a:pt x="514" y="57059"/>
                      <a:pt x="1029" y="49789"/>
                    </a:cubicBezTo>
                    <a:cubicBezTo>
                      <a:pt x="2195" y="33193"/>
                      <a:pt x="3292" y="16391"/>
                      <a:pt x="6309" y="0"/>
                    </a:cubicBezTo>
                    <a:cubicBezTo>
                      <a:pt x="9773" y="2743"/>
                      <a:pt x="13167" y="5384"/>
                      <a:pt x="16528" y="8024"/>
                    </a:cubicBezTo>
                    <a:cubicBezTo>
                      <a:pt x="14402" y="21980"/>
                      <a:pt x="13510" y="36176"/>
                      <a:pt x="12516" y="50201"/>
                    </a:cubicBezTo>
                    <a:cubicBezTo>
                      <a:pt x="11796" y="60453"/>
                      <a:pt x="11281" y="70775"/>
                      <a:pt x="11521" y="80993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3" name="任意多边形: 形状 4412">
                <a:extLst>
                  <a:ext uri="{FF2B5EF4-FFF2-40B4-BE49-F238E27FC236}">
                    <a16:creationId xmlns:a16="http://schemas.microsoft.com/office/drawing/2014/main" id="{81962685-E3DB-DAA4-C9F2-703814131594}"/>
                  </a:ext>
                </a:extLst>
              </p:cNvPr>
              <p:cNvSpPr/>
              <p:nvPr/>
            </p:nvSpPr>
            <p:spPr>
              <a:xfrm>
                <a:off x="2416414" y="2986386"/>
                <a:ext cx="18002" cy="72797"/>
              </a:xfrm>
              <a:custGeom>
                <a:avLst/>
                <a:gdLst>
                  <a:gd name="connsiteX0" fmla="*/ 11350 w 18002"/>
                  <a:gd name="connsiteY0" fmla="*/ 58259 h 72797"/>
                  <a:gd name="connsiteX1" fmla="*/ 11522 w 18002"/>
                  <a:gd name="connsiteY1" fmla="*/ 72798 h 72797"/>
                  <a:gd name="connsiteX2" fmla="*/ 0 w 18002"/>
                  <a:gd name="connsiteY2" fmla="*/ 65837 h 72797"/>
                  <a:gd name="connsiteX3" fmla="*/ 7955 w 18002"/>
                  <a:gd name="connsiteY3" fmla="*/ 0 h 72797"/>
                  <a:gd name="connsiteX4" fmla="*/ 18002 w 18002"/>
                  <a:gd name="connsiteY4" fmla="*/ 7510 h 72797"/>
                  <a:gd name="connsiteX5" fmla="*/ 11350 w 18002"/>
                  <a:gd name="connsiteY5" fmla="*/ 58259 h 72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02" h="72797">
                    <a:moveTo>
                      <a:pt x="11350" y="58259"/>
                    </a:moveTo>
                    <a:cubicBezTo>
                      <a:pt x="11179" y="63094"/>
                      <a:pt x="11247" y="67928"/>
                      <a:pt x="11522" y="72798"/>
                    </a:cubicBezTo>
                    <a:cubicBezTo>
                      <a:pt x="7715" y="70603"/>
                      <a:pt x="3875" y="68272"/>
                      <a:pt x="0" y="65837"/>
                    </a:cubicBezTo>
                    <a:cubicBezTo>
                      <a:pt x="34" y="44131"/>
                      <a:pt x="4115" y="21740"/>
                      <a:pt x="7955" y="0"/>
                    </a:cubicBezTo>
                    <a:cubicBezTo>
                      <a:pt x="11384" y="2572"/>
                      <a:pt x="14745" y="5109"/>
                      <a:pt x="18002" y="7510"/>
                    </a:cubicBezTo>
                    <a:cubicBezTo>
                      <a:pt x="14848" y="24312"/>
                      <a:pt x="11933" y="41148"/>
                      <a:pt x="11350" y="58259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4" name="任意多边形: 形状 4413">
                <a:extLst>
                  <a:ext uri="{FF2B5EF4-FFF2-40B4-BE49-F238E27FC236}">
                    <a16:creationId xmlns:a16="http://schemas.microsoft.com/office/drawing/2014/main" id="{BADD1733-EF06-A71E-B312-0CB6F6BE4D38}"/>
                  </a:ext>
                </a:extLst>
              </p:cNvPr>
              <p:cNvSpPr/>
              <p:nvPr/>
            </p:nvSpPr>
            <p:spPr>
              <a:xfrm>
                <a:off x="2489383" y="3033295"/>
                <a:ext cx="20471" cy="64636"/>
              </a:xfrm>
              <a:custGeom>
                <a:avLst/>
                <a:gdLst>
                  <a:gd name="connsiteX0" fmla="*/ 20471 w 20471"/>
                  <a:gd name="connsiteY0" fmla="*/ 64637 h 64636"/>
                  <a:gd name="connsiteX1" fmla="*/ 7578 w 20471"/>
                  <a:gd name="connsiteY1" fmla="*/ 60008 h 64636"/>
                  <a:gd name="connsiteX2" fmla="*/ 0 w 20471"/>
                  <a:gd name="connsiteY2" fmla="*/ 0 h 64636"/>
                  <a:gd name="connsiteX3" fmla="*/ 11659 w 20471"/>
                  <a:gd name="connsiteY3" fmla="*/ 7612 h 64636"/>
                  <a:gd name="connsiteX4" fmla="*/ 20471 w 20471"/>
                  <a:gd name="connsiteY4" fmla="*/ 64637 h 64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471" h="64636">
                    <a:moveTo>
                      <a:pt x="20471" y="64637"/>
                    </a:moveTo>
                    <a:cubicBezTo>
                      <a:pt x="16356" y="63299"/>
                      <a:pt x="12036" y="61722"/>
                      <a:pt x="7578" y="60008"/>
                    </a:cubicBezTo>
                    <a:cubicBezTo>
                      <a:pt x="2675" y="40565"/>
                      <a:pt x="549" y="20300"/>
                      <a:pt x="0" y="0"/>
                    </a:cubicBezTo>
                    <a:cubicBezTo>
                      <a:pt x="4149" y="2743"/>
                      <a:pt x="8024" y="5315"/>
                      <a:pt x="11659" y="7612"/>
                    </a:cubicBezTo>
                    <a:cubicBezTo>
                      <a:pt x="12516" y="27021"/>
                      <a:pt x="15053" y="46292"/>
                      <a:pt x="20471" y="64637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5" name="任意多边形: 形状 4414">
                <a:extLst>
                  <a:ext uri="{FF2B5EF4-FFF2-40B4-BE49-F238E27FC236}">
                    <a16:creationId xmlns:a16="http://schemas.microsoft.com/office/drawing/2014/main" id="{E88C0C68-E0C4-584F-B9F9-228BB1519F56}"/>
                  </a:ext>
                </a:extLst>
              </p:cNvPr>
              <p:cNvSpPr/>
              <p:nvPr/>
            </p:nvSpPr>
            <p:spPr>
              <a:xfrm>
                <a:off x="2541161" y="3038884"/>
                <a:ext cx="28494" cy="62476"/>
              </a:xfrm>
              <a:custGeom>
                <a:avLst/>
                <a:gdLst>
                  <a:gd name="connsiteX0" fmla="*/ 28495 w 28494"/>
                  <a:gd name="connsiteY0" fmla="*/ 51778 h 62476"/>
                  <a:gd name="connsiteX1" fmla="*/ 20471 w 28494"/>
                  <a:gd name="connsiteY1" fmla="*/ 62065 h 62476"/>
                  <a:gd name="connsiteX2" fmla="*/ 19957 w 28494"/>
                  <a:gd name="connsiteY2" fmla="*/ 62476 h 62476"/>
                  <a:gd name="connsiteX3" fmla="*/ 0 w 28494"/>
                  <a:gd name="connsiteY3" fmla="*/ 16116 h 62476"/>
                  <a:gd name="connsiteX4" fmla="*/ 3429 w 28494"/>
                  <a:gd name="connsiteY4" fmla="*/ 0 h 62476"/>
                  <a:gd name="connsiteX5" fmla="*/ 28495 w 28494"/>
                  <a:gd name="connsiteY5" fmla="*/ 51778 h 62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494" h="62476">
                    <a:moveTo>
                      <a:pt x="28495" y="51778"/>
                    </a:moveTo>
                    <a:cubicBezTo>
                      <a:pt x="25992" y="56099"/>
                      <a:pt x="23317" y="59562"/>
                      <a:pt x="20471" y="62065"/>
                    </a:cubicBezTo>
                    <a:cubicBezTo>
                      <a:pt x="20300" y="62202"/>
                      <a:pt x="20128" y="62374"/>
                      <a:pt x="19957" y="62476"/>
                    </a:cubicBezTo>
                    <a:cubicBezTo>
                      <a:pt x="15190" y="46292"/>
                      <a:pt x="8504" y="30690"/>
                      <a:pt x="0" y="16116"/>
                    </a:cubicBezTo>
                    <a:cubicBezTo>
                      <a:pt x="857" y="13579"/>
                      <a:pt x="2058" y="7990"/>
                      <a:pt x="3429" y="0"/>
                    </a:cubicBezTo>
                    <a:cubicBezTo>
                      <a:pt x="14059" y="16116"/>
                      <a:pt x="22494" y="33570"/>
                      <a:pt x="28495" y="51778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6" name="任意多边形: 形状 4415">
                <a:extLst>
                  <a:ext uri="{FF2B5EF4-FFF2-40B4-BE49-F238E27FC236}">
                    <a16:creationId xmlns:a16="http://schemas.microsoft.com/office/drawing/2014/main" id="{A209E451-22FF-10FB-DDA4-60FE5E67E66C}"/>
                  </a:ext>
                </a:extLst>
              </p:cNvPr>
              <p:cNvSpPr/>
              <p:nvPr/>
            </p:nvSpPr>
            <p:spPr>
              <a:xfrm>
                <a:off x="2552031" y="2968487"/>
                <a:ext cx="39056" cy="57127"/>
              </a:xfrm>
              <a:custGeom>
                <a:avLst/>
                <a:gdLst>
                  <a:gd name="connsiteX0" fmla="*/ 39056 w 39056"/>
                  <a:gd name="connsiteY0" fmla="*/ 39914 h 57127"/>
                  <a:gd name="connsiteX1" fmla="*/ 36724 w 39056"/>
                  <a:gd name="connsiteY1" fmla="*/ 57127 h 57127"/>
                  <a:gd name="connsiteX2" fmla="*/ 0 w 39056"/>
                  <a:gd name="connsiteY2" fmla="*/ 13956 h 57127"/>
                  <a:gd name="connsiteX3" fmla="*/ 0 w 39056"/>
                  <a:gd name="connsiteY3" fmla="*/ 13922 h 57127"/>
                  <a:gd name="connsiteX4" fmla="*/ 1303 w 39056"/>
                  <a:gd name="connsiteY4" fmla="*/ 0 h 57127"/>
                  <a:gd name="connsiteX5" fmla="*/ 39056 w 39056"/>
                  <a:gd name="connsiteY5" fmla="*/ 39914 h 57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056" h="57127">
                    <a:moveTo>
                      <a:pt x="39056" y="39914"/>
                    </a:moveTo>
                    <a:cubicBezTo>
                      <a:pt x="38336" y="45880"/>
                      <a:pt x="37582" y="51606"/>
                      <a:pt x="36724" y="57127"/>
                    </a:cubicBezTo>
                    <a:cubicBezTo>
                      <a:pt x="27638" y="40874"/>
                      <a:pt x="14162" y="26746"/>
                      <a:pt x="0" y="13956"/>
                    </a:cubicBezTo>
                    <a:lnTo>
                      <a:pt x="0" y="13922"/>
                    </a:lnTo>
                    <a:cubicBezTo>
                      <a:pt x="480" y="9430"/>
                      <a:pt x="891" y="4766"/>
                      <a:pt x="1303" y="0"/>
                    </a:cubicBezTo>
                    <a:cubicBezTo>
                      <a:pt x="15087" y="12070"/>
                      <a:pt x="28529" y="25169"/>
                      <a:pt x="39056" y="39914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7" name="任意多边形: 形状 4416">
                <a:extLst>
                  <a:ext uri="{FF2B5EF4-FFF2-40B4-BE49-F238E27FC236}">
                    <a16:creationId xmlns:a16="http://schemas.microsoft.com/office/drawing/2014/main" id="{F8CFECCD-E7FA-4064-1F42-63B4038954F3}"/>
                  </a:ext>
                </a:extLst>
              </p:cNvPr>
              <p:cNvSpPr/>
              <p:nvPr/>
            </p:nvSpPr>
            <p:spPr>
              <a:xfrm>
                <a:off x="2556557" y="2903576"/>
                <a:ext cx="38761" cy="37067"/>
              </a:xfrm>
              <a:custGeom>
                <a:avLst/>
                <a:gdLst>
                  <a:gd name="connsiteX0" fmla="*/ 38679 w 38761"/>
                  <a:gd name="connsiteY0" fmla="*/ 37067 h 37067"/>
                  <a:gd name="connsiteX1" fmla="*/ 28255 w 38761"/>
                  <a:gd name="connsiteY1" fmla="*/ 29215 h 37067"/>
                  <a:gd name="connsiteX2" fmla="*/ 0 w 38761"/>
                  <a:gd name="connsiteY2" fmla="*/ 11899 h 37067"/>
                  <a:gd name="connsiteX3" fmla="*/ 343 w 38761"/>
                  <a:gd name="connsiteY3" fmla="*/ 0 h 37067"/>
                  <a:gd name="connsiteX4" fmla="*/ 33261 w 38761"/>
                  <a:gd name="connsiteY4" fmla="*/ 18722 h 37067"/>
                  <a:gd name="connsiteX5" fmla="*/ 38748 w 38761"/>
                  <a:gd name="connsiteY5" fmla="*/ 22666 h 37067"/>
                  <a:gd name="connsiteX6" fmla="*/ 38679 w 38761"/>
                  <a:gd name="connsiteY6" fmla="*/ 37067 h 37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761" h="37067">
                    <a:moveTo>
                      <a:pt x="38679" y="37067"/>
                    </a:moveTo>
                    <a:cubicBezTo>
                      <a:pt x="35319" y="34290"/>
                      <a:pt x="31821" y="31684"/>
                      <a:pt x="28255" y="29215"/>
                    </a:cubicBezTo>
                    <a:cubicBezTo>
                      <a:pt x="20025" y="23523"/>
                      <a:pt x="10321" y="15705"/>
                      <a:pt x="0" y="11899"/>
                    </a:cubicBezTo>
                    <a:cubicBezTo>
                      <a:pt x="137" y="7955"/>
                      <a:pt x="240" y="3978"/>
                      <a:pt x="343" y="0"/>
                    </a:cubicBezTo>
                    <a:cubicBezTo>
                      <a:pt x="12276" y="3703"/>
                      <a:pt x="23489" y="11967"/>
                      <a:pt x="33261" y="18722"/>
                    </a:cubicBezTo>
                    <a:cubicBezTo>
                      <a:pt x="35079" y="20025"/>
                      <a:pt x="36930" y="21294"/>
                      <a:pt x="38748" y="22666"/>
                    </a:cubicBezTo>
                    <a:cubicBezTo>
                      <a:pt x="38782" y="27535"/>
                      <a:pt x="38748" y="32335"/>
                      <a:pt x="38679" y="37067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8" name="任意多边形: 形状 4417">
                <a:extLst>
                  <a:ext uri="{FF2B5EF4-FFF2-40B4-BE49-F238E27FC236}">
                    <a16:creationId xmlns:a16="http://schemas.microsoft.com/office/drawing/2014/main" id="{602329E1-AD48-6BCB-B042-00CFD862DA14}"/>
                  </a:ext>
                </a:extLst>
              </p:cNvPr>
              <p:cNvSpPr/>
              <p:nvPr/>
            </p:nvSpPr>
            <p:spPr>
              <a:xfrm>
                <a:off x="2555254" y="2830949"/>
                <a:ext cx="37273" cy="28426"/>
              </a:xfrm>
              <a:custGeom>
                <a:avLst/>
                <a:gdLst>
                  <a:gd name="connsiteX0" fmla="*/ 37273 w 37273"/>
                  <a:gd name="connsiteY0" fmla="*/ 28426 h 28426"/>
                  <a:gd name="connsiteX1" fmla="*/ 789 w 37273"/>
                  <a:gd name="connsiteY1" fmla="*/ 12070 h 28426"/>
                  <a:gd name="connsiteX2" fmla="*/ 0 w 37273"/>
                  <a:gd name="connsiteY2" fmla="*/ 0 h 28426"/>
                  <a:gd name="connsiteX3" fmla="*/ 36073 w 37273"/>
                  <a:gd name="connsiteY3" fmla="*/ 14127 h 28426"/>
                  <a:gd name="connsiteX4" fmla="*/ 37273 w 37273"/>
                  <a:gd name="connsiteY4" fmla="*/ 28426 h 28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273" h="28426">
                    <a:moveTo>
                      <a:pt x="37273" y="28426"/>
                    </a:moveTo>
                    <a:cubicBezTo>
                      <a:pt x="26163" y="20951"/>
                      <a:pt x="13784" y="15328"/>
                      <a:pt x="789" y="12070"/>
                    </a:cubicBezTo>
                    <a:cubicBezTo>
                      <a:pt x="549" y="7989"/>
                      <a:pt x="308" y="4012"/>
                      <a:pt x="0" y="0"/>
                    </a:cubicBezTo>
                    <a:cubicBezTo>
                      <a:pt x="12687" y="2777"/>
                      <a:pt x="24894" y="7612"/>
                      <a:pt x="36073" y="14127"/>
                    </a:cubicBezTo>
                    <a:cubicBezTo>
                      <a:pt x="36553" y="18997"/>
                      <a:pt x="36965" y="23729"/>
                      <a:pt x="37273" y="28426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9" name="任意多边形: 形状 4418">
                <a:extLst>
                  <a:ext uri="{FF2B5EF4-FFF2-40B4-BE49-F238E27FC236}">
                    <a16:creationId xmlns:a16="http://schemas.microsoft.com/office/drawing/2014/main" id="{D60F700B-0DE6-F46A-9C9D-C0A8C774EC55}"/>
                  </a:ext>
                </a:extLst>
              </p:cNvPr>
              <p:cNvSpPr/>
              <p:nvPr/>
            </p:nvSpPr>
            <p:spPr>
              <a:xfrm>
                <a:off x="2547813" y="2776223"/>
                <a:ext cx="37616" cy="20093"/>
              </a:xfrm>
              <a:custGeom>
                <a:avLst/>
                <a:gdLst>
                  <a:gd name="connsiteX0" fmla="*/ 37616 w 37616"/>
                  <a:gd name="connsiteY0" fmla="*/ 20094 h 20093"/>
                  <a:gd name="connsiteX1" fmla="*/ 10836 w 37616"/>
                  <a:gd name="connsiteY1" fmla="*/ 12276 h 20093"/>
                  <a:gd name="connsiteX2" fmla="*/ 2160 w 37616"/>
                  <a:gd name="connsiteY2" fmla="*/ 11521 h 20093"/>
                  <a:gd name="connsiteX3" fmla="*/ 0 w 37616"/>
                  <a:gd name="connsiteY3" fmla="*/ 0 h 20093"/>
                  <a:gd name="connsiteX4" fmla="*/ 35490 w 37616"/>
                  <a:gd name="connsiteY4" fmla="*/ 6824 h 20093"/>
                  <a:gd name="connsiteX5" fmla="*/ 35799 w 37616"/>
                  <a:gd name="connsiteY5" fmla="*/ 8675 h 20093"/>
                  <a:gd name="connsiteX6" fmla="*/ 37616 w 37616"/>
                  <a:gd name="connsiteY6" fmla="*/ 20094 h 20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616" h="20093">
                    <a:moveTo>
                      <a:pt x="37616" y="20094"/>
                    </a:moveTo>
                    <a:cubicBezTo>
                      <a:pt x="29215" y="16116"/>
                      <a:pt x="20025" y="13476"/>
                      <a:pt x="10836" y="12276"/>
                    </a:cubicBezTo>
                    <a:cubicBezTo>
                      <a:pt x="7921" y="11899"/>
                      <a:pt x="5075" y="11659"/>
                      <a:pt x="2160" y="11521"/>
                    </a:cubicBezTo>
                    <a:cubicBezTo>
                      <a:pt x="1543" y="7647"/>
                      <a:pt x="789" y="3772"/>
                      <a:pt x="0" y="0"/>
                    </a:cubicBezTo>
                    <a:cubicBezTo>
                      <a:pt x="12070" y="206"/>
                      <a:pt x="24243" y="2503"/>
                      <a:pt x="35490" y="6824"/>
                    </a:cubicBezTo>
                    <a:cubicBezTo>
                      <a:pt x="35627" y="7441"/>
                      <a:pt x="35730" y="8058"/>
                      <a:pt x="35799" y="8675"/>
                    </a:cubicBezTo>
                    <a:cubicBezTo>
                      <a:pt x="36450" y="12482"/>
                      <a:pt x="37067" y="16288"/>
                      <a:pt x="37616" y="20094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0" name="任意多边形: 形状 4419">
                <a:extLst>
                  <a:ext uri="{FF2B5EF4-FFF2-40B4-BE49-F238E27FC236}">
                    <a16:creationId xmlns:a16="http://schemas.microsoft.com/office/drawing/2014/main" id="{13EEB4F7-8CA4-BBB9-E5C7-2F06F9CC373F}"/>
                  </a:ext>
                </a:extLst>
              </p:cNvPr>
              <p:cNvSpPr/>
              <p:nvPr/>
            </p:nvSpPr>
            <p:spPr>
              <a:xfrm>
                <a:off x="2533069" y="2720090"/>
                <a:ext cx="41628" cy="20128"/>
              </a:xfrm>
              <a:custGeom>
                <a:avLst/>
                <a:gdLst>
                  <a:gd name="connsiteX0" fmla="*/ 41628 w 41628"/>
                  <a:gd name="connsiteY0" fmla="*/ 20128 h 20128"/>
                  <a:gd name="connsiteX1" fmla="*/ 3703 w 41628"/>
                  <a:gd name="connsiteY1" fmla="*/ 11624 h 20128"/>
                  <a:gd name="connsiteX2" fmla="*/ 0 w 41628"/>
                  <a:gd name="connsiteY2" fmla="*/ 0 h 20128"/>
                  <a:gd name="connsiteX3" fmla="*/ 38268 w 41628"/>
                  <a:gd name="connsiteY3" fmla="*/ 6755 h 20128"/>
                  <a:gd name="connsiteX4" fmla="*/ 41628 w 41628"/>
                  <a:gd name="connsiteY4" fmla="*/ 20128 h 2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628" h="20128">
                    <a:moveTo>
                      <a:pt x="41628" y="20128"/>
                    </a:moveTo>
                    <a:cubicBezTo>
                      <a:pt x="29627" y="15122"/>
                      <a:pt x="16734" y="12207"/>
                      <a:pt x="3703" y="11624"/>
                    </a:cubicBezTo>
                    <a:cubicBezTo>
                      <a:pt x="2503" y="7647"/>
                      <a:pt x="1303" y="3772"/>
                      <a:pt x="0" y="0"/>
                    </a:cubicBezTo>
                    <a:cubicBezTo>
                      <a:pt x="13030" y="206"/>
                      <a:pt x="25958" y="2503"/>
                      <a:pt x="38268" y="6755"/>
                    </a:cubicBezTo>
                    <a:cubicBezTo>
                      <a:pt x="39434" y="11144"/>
                      <a:pt x="40565" y="15602"/>
                      <a:pt x="41628" y="20128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1" name="任意多边形: 形状 4420">
                <a:extLst>
                  <a:ext uri="{FF2B5EF4-FFF2-40B4-BE49-F238E27FC236}">
                    <a16:creationId xmlns:a16="http://schemas.microsoft.com/office/drawing/2014/main" id="{4B0C3E14-65B7-25B1-7B30-CD9E0E639E9B}"/>
                  </a:ext>
                </a:extLst>
              </p:cNvPr>
              <p:cNvSpPr/>
              <p:nvPr/>
            </p:nvSpPr>
            <p:spPr>
              <a:xfrm>
                <a:off x="2507831" y="2657442"/>
                <a:ext cx="49994" cy="23557"/>
              </a:xfrm>
              <a:custGeom>
                <a:avLst/>
                <a:gdLst>
                  <a:gd name="connsiteX0" fmla="*/ 49995 w 49994"/>
                  <a:gd name="connsiteY0" fmla="*/ 23557 h 23557"/>
                  <a:gd name="connsiteX1" fmla="*/ 5658 w 49994"/>
                  <a:gd name="connsiteY1" fmla="*/ 12104 h 23557"/>
                  <a:gd name="connsiteX2" fmla="*/ 0 w 49994"/>
                  <a:gd name="connsiteY2" fmla="*/ 0 h 23557"/>
                  <a:gd name="connsiteX3" fmla="*/ 45126 w 49994"/>
                  <a:gd name="connsiteY3" fmla="*/ 9361 h 23557"/>
                  <a:gd name="connsiteX4" fmla="*/ 49995 w 49994"/>
                  <a:gd name="connsiteY4" fmla="*/ 23557 h 23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94" h="23557">
                    <a:moveTo>
                      <a:pt x="49995" y="23557"/>
                    </a:moveTo>
                    <a:cubicBezTo>
                      <a:pt x="36073" y="17488"/>
                      <a:pt x="21020" y="13956"/>
                      <a:pt x="5658" y="12104"/>
                    </a:cubicBezTo>
                    <a:cubicBezTo>
                      <a:pt x="3669" y="7784"/>
                      <a:pt x="1783" y="3738"/>
                      <a:pt x="0" y="0"/>
                    </a:cubicBezTo>
                    <a:cubicBezTo>
                      <a:pt x="15465" y="1372"/>
                      <a:pt x="30758" y="4286"/>
                      <a:pt x="45126" y="9361"/>
                    </a:cubicBezTo>
                    <a:cubicBezTo>
                      <a:pt x="46772" y="13990"/>
                      <a:pt x="48383" y="18722"/>
                      <a:pt x="49995" y="23557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422" name="任意多边形: 形状 4421">
              <a:extLst>
                <a:ext uri="{FF2B5EF4-FFF2-40B4-BE49-F238E27FC236}">
                  <a16:creationId xmlns:a16="http://schemas.microsoft.com/office/drawing/2014/main" id="{B03A533B-BE18-B0A6-8E47-BAC227061DA8}"/>
                </a:ext>
              </a:extLst>
            </p:cNvPr>
            <p:cNvSpPr/>
            <p:nvPr/>
          </p:nvSpPr>
          <p:spPr>
            <a:xfrm>
              <a:off x="1988808" y="2989760"/>
              <a:ext cx="394084" cy="1231231"/>
            </a:xfrm>
            <a:custGeom>
              <a:avLst/>
              <a:gdLst>
                <a:gd name="connsiteX0" fmla="*/ 253746 w 253754"/>
                <a:gd name="connsiteY0" fmla="*/ 527418 h 792800"/>
                <a:gd name="connsiteX1" fmla="*/ 253506 w 253754"/>
                <a:gd name="connsiteY1" fmla="*/ 543878 h 792800"/>
                <a:gd name="connsiteX2" fmla="*/ 250591 w 253754"/>
                <a:gd name="connsiteY2" fmla="*/ 579265 h 792800"/>
                <a:gd name="connsiteX3" fmla="*/ 243013 w 253754"/>
                <a:gd name="connsiteY3" fmla="*/ 616367 h 792800"/>
                <a:gd name="connsiteX4" fmla="*/ 238350 w 253754"/>
                <a:gd name="connsiteY4" fmla="*/ 632757 h 792800"/>
                <a:gd name="connsiteX5" fmla="*/ 211844 w 253754"/>
                <a:gd name="connsiteY5" fmla="*/ 699143 h 792800"/>
                <a:gd name="connsiteX6" fmla="*/ 211844 w 253754"/>
                <a:gd name="connsiteY6" fmla="*/ 699177 h 792800"/>
                <a:gd name="connsiteX7" fmla="*/ 204677 w 253754"/>
                <a:gd name="connsiteY7" fmla="*/ 713270 h 792800"/>
                <a:gd name="connsiteX8" fmla="*/ 180091 w 253754"/>
                <a:gd name="connsiteY8" fmla="*/ 755035 h 792800"/>
                <a:gd name="connsiteX9" fmla="*/ 173096 w 253754"/>
                <a:gd name="connsiteY9" fmla="*/ 765322 h 792800"/>
                <a:gd name="connsiteX10" fmla="*/ 148064 w 253754"/>
                <a:gd name="connsiteY10" fmla="*/ 792789 h 792800"/>
                <a:gd name="connsiteX11" fmla="*/ 148030 w 253754"/>
                <a:gd name="connsiteY11" fmla="*/ 792789 h 792800"/>
                <a:gd name="connsiteX12" fmla="*/ 118232 w 253754"/>
                <a:gd name="connsiteY12" fmla="*/ 754555 h 792800"/>
                <a:gd name="connsiteX13" fmla="*/ 135480 w 253754"/>
                <a:gd name="connsiteY13" fmla="*/ 736690 h 792800"/>
                <a:gd name="connsiteX14" fmla="*/ 142886 w 253754"/>
                <a:gd name="connsiteY14" fmla="*/ 729764 h 792800"/>
                <a:gd name="connsiteX15" fmla="*/ 150979 w 253754"/>
                <a:gd name="connsiteY15" fmla="*/ 721534 h 792800"/>
                <a:gd name="connsiteX16" fmla="*/ 183863 w 253754"/>
                <a:gd name="connsiteY16" fmla="*/ 673905 h 792800"/>
                <a:gd name="connsiteX17" fmla="*/ 189144 w 253754"/>
                <a:gd name="connsiteY17" fmla="*/ 662555 h 792800"/>
                <a:gd name="connsiteX18" fmla="*/ 208963 w 253754"/>
                <a:gd name="connsiteY18" fmla="*/ 588763 h 792800"/>
                <a:gd name="connsiteX19" fmla="*/ 210575 w 253754"/>
                <a:gd name="connsiteY19" fmla="*/ 574190 h 792800"/>
                <a:gd name="connsiteX20" fmla="*/ 211501 w 253754"/>
                <a:gd name="connsiteY20" fmla="*/ 511165 h 792800"/>
                <a:gd name="connsiteX21" fmla="*/ 210712 w 253754"/>
                <a:gd name="connsiteY21" fmla="*/ 498615 h 792800"/>
                <a:gd name="connsiteX22" fmla="*/ 209066 w 253754"/>
                <a:gd name="connsiteY22" fmla="*/ 480750 h 792800"/>
                <a:gd name="connsiteX23" fmla="*/ 205637 w 253754"/>
                <a:gd name="connsiteY23" fmla="*/ 454244 h 792800"/>
                <a:gd name="connsiteX24" fmla="*/ 203682 w 253754"/>
                <a:gd name="connsiteY24" fmla="*/ 442208 h 792800"/>
                <a:gd name="connsiteX25" fmla="*/ 203682 w 253754"/>
                <a:gd name="connsiteY25" fmla="*/ 442173 h 792800"/>
                <a:gd name="connsiteX26" fmla="*/ 193498 w 253754"/>
                <a:gd name="connsiteY26" fmla="*/ 391939 h 792800"/>
                <a:gd name="connsiteX27" fmla="*/ 190790 w 253754"/>
                <a:gd name="connsiteY27" fmla="*/ 380829 h 792800"/>
                <a:gd name="connsiteX28" fmla="*/ 178822 w 253754"/>
                <a:gd name="connsiteY28" fmla="*/ 337109 h 792800"/>
                <a:gd name="connsiteX29" fmla="*/ 176388 w 253754"/>
                <a:gd name="connsiteY29" fmla="*/ 329051 h 792800"/>
                <a:gd name="connsiteX30" fmla="*/ 175393 w 253754"/>
                <a:gd name="connsiteY30" fmla="*/ 325965 h 792800"/>
                <a:gd name="connsiteX31" fmla="*/ 160923 w 253754"/>
                <a:gd name="connsiteY31" fmla="*/ 282416 h 792800"/>
                <a:gd name="connsiteX32" fmla="*/ 156534 w 253754"/>
                <a:gd name="connsiteY32" fmla="*/ 270106 h 792800"/>
                <a:gd name="connsiteX33" fmla="*/ 135891 w 253754"/>
                <a:gd name="connsiteY33" fmla="*/ 216820 h 792800"/>
                <a:gd name="connsiteX34" fmla="*/ 131125 w 253754"/>
                <a:gd name="connsiteY34" fmla="*/ 205367 h 792800"/>
                <a:gd name="connsiteX35" fmla="*/ 113946 w 253754"/>
                <a:gd name="connsiteY35" fmla="*/ 165830 h 792800"/>
                <a:gd name="connsiteX36" fmla="*/ 108871 w 253754"/>
                <a:gd name="connsiteY36" fmla="*/ 154789 h 792800"/>
                <a:gd name="connsiteX37" fmla="*/ 83050 w 253754"/>
                <a:gd name="connsiteY37" fmla="*/ 101331 h 792800"/>
                <a:gd name="connsiteX38" fmla="*/ 77187 w 253754"/>
                <a:gd name="connsiteY38" fmla="*/ 89707 h 792800"/>
                <a:gd name="connsiteX39" fmla="*/ 60899 w 253754"/>
                <a:gd name="connsiteY39" fmla="*/ 58743 h 792800"/>
                <a:gd name="connsiteX40" fmla="*/ 51572 w 253754"/>
                <a:gd name="connsiteY40" fmla="*/ 41838 h 792800"/>
                <a:gd name="connsiteX41" fmla="*/ 50406 w 253754"/>
                <a:gd name="connsiteY41" fmla="*/ 39712 h 792800"/>
                <a:gd name="connsiteX42" fmla="*/ 24757 w 253754"/>
                <a:gd name="connsiteY42" fmla="*/ 38203 h 792800"/>
                <a:gd name="connsiteX43" fmla="*/ 21294 w 253754"/>
                <a:gd name="connsiteY43" fmla="*/ 42901 h 792800"/>
                <a:gd name="connsiteX44" fmla="*/ 10870 w 253754"/>
                <a:gd name="connsiteY44" fmla="*/ 57268 h 792800"/>
                <a:gd name="connsiteX45" fmla="*/ 0 w 253754"/>
                <a:gd name="connsiteY45" fmla="*/ 72150 h 792800"/>
                <a:gd name="connsiteX46" fmla="*/ 34 w 253754"/>
                <a:gd name="connsiteY46" fmla="*/ 71944 h 792800"/>
                <a:gd name="connsiteX47" fmla="*/ 34 w 253754"/>
                <a:gd name="connsiteY47" fmla="*/ 71807 h 792800"/>
                <a:gd name="connsiteX48" fmla="*/ 11933 w 253754"/>
                <a:gd name="connsiteY48" fmla="*/ 23253 h 792800"/>
                <a:gd name="connsiteX49" fmla="*/ 20883 w 253754"/>
                <a:gd name="connsiteY49" fmla="*/ 11285 h 792800"/>
                <a:gd name="connsiteX50" fmla="*/ 29764 w 253754"/>
                <a:gd name="connsiteY50" fmla="*/ 5250 h 792800"/>
                <a:gd name="connsiteX51" fmla="*/ 29764 w 253754"/>
                <a:gd name="connsiteY51" fmla="*/ 5216 h 792800"/>
                <a:gd name="connsiteX52" fmla="*/ 64259 w 253754"/>
                <a:gd name="connsiteY52" fmla="*/ 2576 h 792800"/>
                <a:gd name="connsiteX53" fmla="*/ 68100 w 253754"/>
                <a:gd name="connsiteY53" fmla="*/ 4187 h 792800"/>
                <a:gd name="connsiteX54" fmla="*/ 72558 w 253754"/>
                <a:gd name="connsiteY54" fmla="*/ 7616 h 792800"/>
                <a:gd name="connsiteX55" fmla="*/ 76638 w 253754"/>
                <a:gd name="connsiteY55" fmla="*/ 12074 h 792800"/>
                <a:gd name="connsiteX56" fmla="*/ 110825 w 253754"/>
                <a:gd name="connsiteY56" fmla="*/ 66321 h 792800"/>
                <a:gd name="connsiteX57" fmla="*/ 116792 w 253754"/>
                <a:gd name="connsiteY57" fmla="*/ 76402 h 792800"/>
                <a:gd name="connsiteX58" fmla="*/ 147241 w 253754"/>
                <a:gd name="connsiteY58" fmla="*/ 127803 h 792800"/>
                <a:gd name="connsiteX59" fmla="*/ 153208 w 253754"/>
                <a:gd name="connsiteY59" fmla="*/ 137747 h 792800"/>
                <a:gd name="connsiteX60" fmla="*/ 155814 w 253754"/>
                <a:gd name="connsiteY60" fmla="*/ 142067 h 792800"/>
                <a:gd name="connsiteX61" fmla="*/ 173782 w 253754"/>
                <a:gd name="connsiteY61" fmla="*/ 175569 h 792800"/>
                <a:gd name="connsiteX62" fmla="*/ 178685 w 253754"/>
                <a:gd name="connsiteY62" fmla="*/ 186061 h 792800"/>
                <a:gd name="connsiteX63" fmla="*/ 199431 w 253754"/>
                <a:gd name="connsiteY63" fmla="*/ 237565 h 792800"/>
                <a:gd name="connsiteX64" fmla="*/ 203237 w 253754"/>
                <a:gd name="connsiteY64" fmla="*/ 248435 h 792800"/>
                <a:gd name="connsiteX65" fmla="*/ 222542 w 253754"/>
                <a:gd name="connsiteY65" fmla="*/ 312626 h 792800"/>
                <a:gd name="connsiteX66" fmla="*/ 225525 w 253754"/>
                <a:gd name="connsiteY66" fmla="*/ 324284 h 792800"/>
                <a:gd name="connsiteX67" fmla="*/ 237870 w 253754"/>
                <a:gd name="connsiteY67" fmla="*/ 380177 h 792800"/>
                <a:gd name="connsiteX68" fmla="*/ 240133 w 253754"/>
                <a:gd name="connsiteY68" fmla="*/ 392213 h 792800"/>
                <a:gd name="connsiteX69" fmla="*/ 249631 w 253754"/>
                <a:gd name="connsiteY69" fmla="*/ 457810 h 792800"/>
                <a:gd name="connsiteX70" fmla="*/ 251003 w 253754"/>
                <a:gd name="connsiteY70" fmla="*/ 471800 h 792800"/>
                <a:gd name="connsiteX71" fmla="*/ 253746 w 253754"/>
                <a:gd name="connsiteY71" fmla="*/ 527418 h 79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53754" h="792800">
                  <a:moveTo>
                    <a:pt x="253746" y="527418"/>
                  </a:moveTo>
                  <a:cubicBezTo>
                    <a:pt x="253780" y="533042"/>
                    <a:pt x="253712" y="538528"/>
                    <a:pt x="253506" y="543878"/>
                  </a:cubicBezTo>
                  <a:cubicBezTo>
                    <a:pt x="253060" y="556565"/>
                    <a:pt x="252100" y="568464"/>
                    <a:pt x="250591" y="579265"/>
                  </a:cubicBezTo>
                  <a:cubicBezTo>
                    <a:pt x="248808" y="591746"/>
                    <a:pt x="246202" y="604159"/>
                    <a:pt x="243013" y="616367"/>
                  </a:cubicBezTo>
                  <a:cubicBezTo>
                    <a:pt x="241607" y="621887"/>
                    <a:pt x="240030" y="627339"/>
                    <a:pt x="238350" y="632757"/>
                  </a:cubicBezTo>
                  <a:cubicBezTo>
                    <a:pt x="231046" y="656383"/>
                    <a:pt x="221753" y="678843"/>
                    <a:pt x="211844" y="699143"/>
                  </a:cubicBezTo>
                  <a:lnTo>
                    <a:pt x="211844" y="699177"/>
                  </a:lnTo>
                  <a:cubicBezTo>
                    <a:pt x="209478" y="704046"/>
                    <a:pt x="207077" y="708744"/>
                    <a:pt x="204677" y="713270"/>
                  </a:cubicBezTo>
                  <a:cubicBezTo>
                    <a:pt x="196345" y="729112"/>
                    <a:pt x="187875" y="743240"/>
                    <a:pt x="180091" y="755035"/>
                  </a:cubicBezTo>
                  <a:cubicBezTo>
                    <a:pt x="177691" y="758705"/>
                    <a:pt x="175325" y="762134"/>
                    <a:pt x="173096" y="765322"/>
                  </a:cubicBezTo>
                  <a:cubicBezTo>
                    <a:pt x="160580" y="782982"/>
                    <a:pt x="150876" y="793200"/>
                    <a:pt x="148064" y="792789"/>
                  </a:cubicBezTo>
                  <a:lnTo>
                    <a:pt x="148030" y="792789"/>
                  </a:lnTo>
                  <a:cubicBezTo>
                    <a:pt x="139149" y="791451"/>
                    <a:pt x="119741" y="767311"/>
                    <a:pt x="118232" y="754555"/>
                  </a:cubicBezTo>
                  <a:cubicBezTo>
                    <a:pt x="117855" y="751332"/>
                    <a:pt x="124987" y="746120"/>
                    <a:pt x="135480" y="736690"/>
                  </a:cubicBezTo>
                  <a:cubicBezTo>
                    <a:pt x="137812" y="734599"/>
                    <a:pt x="140280" y="732301"/>
                    <a:pt x="142886" y="729764"/>
                  </a:cubicBezTo>
                  <a:cubicBezTo>
                    <a:pt x="145492" y="727295"/>
                    <a:pt x="148201" y="724551"/>
                    <a:pt x="150979" y="721534"/>
                  </a:cubicBezTo>
                  <a:cubicBezTo>
                    <a:pt x="161677" y="709978"/>
                    <a:pt x="173507" y="694548"/>
                    <a:pt x="183863" y="673905"/>
                  </a:cubicBezTo>
                  <a:cubicBezTo>
                    <a:pt x="185646" y="670305"/>
                    <a:pt x="187429" y="666533"/>
                    <a:pt x="189144" y="662555"/>
                  </a:cubicBezTo>
                  <a:cubicBezTo>
                    <a:pt x="197819" y="642599"/>
                    <a:pt x="204986" y="618355"/>
                    <a:pt x="208963" y="588763"/>
                  </a:cubicBezTo>
                  <a:cubicBezTo>
                    <a:pt x="209580" y="584031"/>
                    <a:pt x="210129" y="579196"/>
                    <a:pt x="210575" y="574190"/>
                  </a:cubicBezTo>
                  <a:cubicBezTo>
                    <a:pt x="212324" y="555262"/>
                    <a:pt x="212735" y="534345"/>
                    <a:pt x="211501" y="511165"/>
                  </a:cubicBezTo>
                  <a:cubicBezTo>
                    <a:pt x="211295" y="507050"/>
                    <a:pt x="211021" y="502867"/>
                    <a:pt x="210712" y="498615"/>
                  </a:cubicBezTo>
                  <a:cubicBezTo>
                    <a:pt x="210266" y="492785"/>
                    <a:pt x="209718" y="486819"/>
                    <a:pt x="209066" y="480750"/>
                  </a:cubicBezTo>
                  <a:cubicBezTo>
                    <a:pt x="208106" y="471937"/>
                    <a:pt x="206940" y="463090"/>
                    <a:pt x="205637" y="454244"/>
                  </a:cubicBezTo>
                  <a:cubicBezTo>
                    <a:pt x="204986" y="450232"/>
                    <a:pt x="204368" y="446220"/>
                    <a:pt x="203682" y="442208"/>
                  </a:cubicBezTo>
                  <a:lnTo>
                    <a:pt x="203682" y="442173"/>
                  </a:lnTo>
                  <a:cubicBezTo>
                    <a:pt x="200837" y="425474"/>
                    <a:pt x="197408" y="408638"/>
                    <a:pt x="193498" y="391939"/>
                  </a:cubicBezTo>
                  <a:cubicBezTo>
                    <a:pt x="192607" y="388235"/>
                    <a:pt x="191715" y="384532"/>
                    <a:pt x="190790" y="380829"/>
                  </a:cubicBezTo>
                  <a:cubicBezTo>
                    <a:pt x="187121" y="366153"/>
                    <a:pt x="183108" y="351545"/>
                    <a:pt x="178822" y="337109"/>
                  </a:cubicBezTo>
                  <a:cubicBezTo>
                    <a:pt x="177965" y="334400"/>
                    <a:pt x="177142" y="331725"/>
                    <a:pt x="176388" y="329051"/>
                  </a:cubicBezTo>
                  <a:cubicBezTo>
                    <a:pt x="176011" y="328022"/>
                    <a:pt x="175702" y="327028"/>
                    <a:pt x="175393" y="325965"/>
                  </a:cubicBezTo>
                  <a:cubicBezTo>
                    <a:pt x="170833" y="311220"/>
                    <a:pt x="165998" y="296681"/>
                    <a:pt x="160923" y="282416"/>
                  </a:cubicBezTo>
                  <a:cubicBezTo>
                    <a:pt x="159517" y="278302"/>
                    <a:pt x="158043" y="274187"/>
                    <a:pt x="156534" y="270106"/>
                  </a:cubicBezTo>
                  <a:cubicBezTo>
                    <a:pt x="149916" y="251795"/>
                    <a:pt x="142955" y="233965"/>
                    <a:pt x="135891" y="216820"/>
                  </a:cubicBezTo>
                  <a:cubicBezTo>
                    <a:pt x="134348" y="212945"/>
                    <a:pt x="132771" y="209139"/>
                    <a:pt x="131125" y="205367"/>
                  </a:cubicBezTo>
                  <a:cubicBezTo>
                    <a:pt x="125399" y="191685"/>
                    <a:pt x="119638" y="178483"/>
                    <a:pt x="113946" y="165830"/>
                  </a:cubicBezTo>
                  <a:cubicBezTo>
                    <a:pt x="112231" y="162093"/>
                    <a:pt x="110551" y="158389"/>
                    <a:pt x="108871" y="154789"/>
                  </a:cubicBezTo>
                  <a:cubicBezTo>
                    <a:pt x="99887" y="135312"/>
                    <a:pt x="91143" y="117344"/>
                    <a:pt x="83050" y="101331"/>
                  </a:cubicBezTo>
                  <a:cubicBezTo>
                    <a:pt x="81096" y="97319"/>
                    <a:pt x="79141" y="93444"/>
                    <a:pt x="77187" y="89707"/>
                  </a:cubicBezTo>
                  <a:cubicBezTo>
                    <a:pt x="71255" y="78117"/>
                    <a:pt x="65734" y="67727"/>
                    <a:pt x="60899" y="58743"/>
                  </a:cubicBezTo>
                  <a:cubicBezTo>
                    <a:pt x="57436" y="52399"/>
                    <a:pt x="54350" y="46707"/>
                    <a:pt x="51572" y="41838"/>
                  </a:cubicBezTo>
                  <a:cubicBezTo>
                    <a:pt x="51161" y="41083"/>
                    <a:pt x="50818" y="40398"/>
                    <a:pt x="50406" y="39712"/>
                  </a:cubicBezTo>
                  <a:cubicBezTo>
                    <a:pt x="44988" y="30008"/>
                    <a:pt x="31341" y="29219"/>
                    <a:pt x="24757" y="38203"/>
                  </a:cubicBezTo>
                  <a:lnTo>
                    <a:pt x="21294" y="42901"/>
                  </a:lnTo>
                  <a:lnTo>
                    <a:pt x="10870" y="57268"/>
                  </a:lnTo>
                  <a:lnTo>
                    <a:pt x="0" y="72150"/>
                  </a:lnTo>
                  <a:cubicBezTo>
                    <a:pt x="0" y="72150"/>
                    <a:pt x="0" y="72081"/>
                    <a:pt x="34" y="71944"/>
                  </a:cubicBezTo>
                  <a:lnTo>
                    <a:pt x="34" y="71807"/>
                  </a:lnTo>
                  <a:cubicBezTo>
                    <a:pt x="309" y="68481"/>
                    <a:pt x="2846" y="41186"/>
                    <a:pt x="11933" y="23253"/>
                  </a:cubicBezTo>
                  <a:cubicBezTo>
                    <a:pt x="14368" y="18349"/>
                    <a:pt x="17351" y="14131"/>
                    <a:pt x="20883" y="11285"/>
                  </a:cubicBezTo>
                  <a:cubicBezTo>
                    <a:pt x="24003" y="8816"/>
                    <a:pt x="26952" y="6793"/>
                    <a:pt x="29764" y="5250"/>
                  </a:cubicBezTo>
                  <a:cubicBezTo>
                    <a:pt x="29764" y="5216"/>
                    <a:pt x="29764" y="5216"/>
                    <a:pt x="29764" y="5216"/>
                  </a:cubicBezTo>
                  <a:cubicBezTo>
                    <a:pt x="42622" y="-2019"/>
                    <a:pt x="52567" y="-545"/>
                    <a:pt x="64259" y="2576"/>
                  </a:cubicBezTo>
                  <a:cubicBezTo>
                    <a:pt x="65528" y="2919"/>
                    <a:pt x="66831" y="3433"/>
                    <a:pt x="68100" y="4187"/>
                  </a:cubicBezTo>
                  <a:cubicBezTo>
                    <a:pt x="69540" y="5010"/>
                    <a:pt x="71014" y="6142"/>
                    <a:pt x="72558" y="7616"/>
                  </a:cubicBezTo>
                  <a:cubicBezTo>
                    <a:pt x="73861" y="8851"/>
                    <a:pt x="75198" y="10325"/>
                    <a:pt x="76638" y="12074"/>
                  </a:cubicBezTo>
                  <a:cubicBezTo>
                    <a:pt x="83942" y="21024"/>
                    <a:pt x="93749" y="37380"/>
                    <a:pt x="110825" y="66321"/>
                  </a:cubicBezTo>
                  <a:cubicBezTo>
                    <a:pt x="112711" y="69510"/>
                    <a:pt x="114700" y="72870"/>
                    <a:pt x="116792" y="76402"/>
                  </a:cubicBezTo>
                  <a:cubicBezTo>
                    <a:pt x="125193" y="90701"/>
                    <a:pt x="135205" y="107674"/>
                    <a:pt x="147241" y="127803"/>
                  </a:cubicBezTo>
                  <a:cubicBezTo>
                    <a:pt x="149196" y="130992"/>
                    <a:pt x="151150" y="134318"/>
                    <a:pt x="153208" y="137747"/>
                  </a:cubicBezTo>
                  <a:cubicBezTo>
                    <a:pt x="154065" y="139187"/>
                    <a:pt x="154957" y="140627"/>
                    <a:pt x="155814" y="142067"/>
                  </a:cubicBezTo>
                  <a:cubicBezTo>
                    <a:pt x="161986" y="152354"/>
                    <a:pt x="167987" y="163601"/>
                    <a:pt x="173782" y="175569"/>
                  </a:cubicBezTo>
                  <a:cubicBezTo>
                    <a:pt x="175428" y="178998"/>
                    <a:pt x="177074" y="182495"/>
                    <a:pt x="178685" y="186061"/>
                  </a:cubicBezTo>
                  <a:cubicBezTo>
                    <a:pt x="186023" y="202178"/>
                    <a:pt x="192950" y="219460"/>
                    <a:pt x="199431" y="237565"/>
                  </a:cubicBezTo>
                  <a:cubicBezTo>
                    <a:pt x="200734" y="241131"/>
                    <a:pt x="201968" y="244800"/>
                    <a:pt x="203237" y="248435"/>
                  </a:cubicBezTo>
                  <a:cubicBezTo>
                    <a:pt x="210301" y="269112"/>
                    <a:pt x="216747" y="290646"/>
                    <a:pt x="222542" y="312626"/>
                  </a:cubicBezTo>
                  <a:cubicBezTo>
                    <a:pt x="223537" y="316466"/>
                    <a:pt x="224565" y="320375"/>
                    <a:pt x="225525" y="324284"/>
                  </a:cubicBezTo>
                  <a:cubicBezTo>
                    <a:pt x="230154" y="342801"/>
                    <a:pt x="234269" y="361558"/>
                    <a:pt x="237870" y="380177"/>
                  </a:cubicBezTo>
                  <a:cubicBezTo>
                    <a:pt x="238658" y="384189"/>
                    <a:pt x="239413" y="388201"/>
                    <a:pt x="240133" y="392213"/>
                  </a:cubicBezTo>
                  <a:cubicBezTo>
                    <a:pt x="244145" y="414536"/>
                    <a:pt x="247334" y="436584"/>
                    <a:pt x="249631" y="457810"/>
                  </a:cubicBezTo>
                  <a:cubicBezTo>
                    <a:pt x="250146" y="462542"/>
                    <a:pt x="250591" y="467205"/>
                    <a:pt x="251003" y="471800"/>
                  </a:cubicBezTo>
                  <a:cubicBezTo>
                    <a:pt x="252751" y="491277"/>
                    <a:pt x="253712" y="509965"/>
                    <a:pt x="253746" y="527418"/>
                  </a:cubicBezTo>
                  <a:close/>
                </a:path>
              </a:pathLst>
            </a:custGeom>
            <a:solidFill>
              <a:srgbClr val="EDE7CE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423" name="图形 2">
              <a:extLst>
                <a:ext uri="{FF2B5EF4-FFF2-40B4-BE49-F238E27FC236}">
                  <a16:creationId xmlns:a16="http://schemas.microsoft.com/office/drawing/2014/main" id="{9E50FDC8-4709-58A5-0E18-1E3032D6EA5A}"/>
                </a:ext>
              </a:extLst>
            </p:cNvPr>
            <p:cNvGrpSpPr/>
            <p:nvPr/>
          </p:nvGrpSpPr>
          <p:grpSpPr>
            <a:xfrm>
              <a:off x="2004167" y="2996264"/>
              <a:ext cx="378725" cy="1182055"/>
              <a:chOff x="1835145" y="2624078"/>
              <a:chExt cx="243864" cy="761135"/>
            </a:xfrm>
            <a:solidFill>
              <a:srgbClr val="CC9E71"/>
            </a:solidFill>
          </p:grpSpPr>
          <p:sp>
            <p:nvSpPr>
              <p:cNvPr id="4424" name="任意多边形: 形状 4423">
                <a:extLst>
                  <a:ext uri="{FF2B5EF4-FFF2-40B4-BE49-F238E27FC236}">
                    <a16:creationId xmlns:a16="http://schemas.microsoft.com/office/drawing/2014/main" id="{928333B0-E3E8-07A0-29D4-5314DD42BE20}"/>
                  </a:ext>
                </a:extLst>
              </p:cNvPr>
              <p:cNvSpPr/>
              <p:nvPr/>
            </p:nvSpPr>
            <p:spPr>
              <a:xfrm>
                <a:off x="1835145" y="2625141"/>
                <a:ext cx="19873" cy="51983"/>
              </a:xfrm>
              <a:custGeom>
                <a:avLst/>
                <a:gdLst>
                  <a:gd name="connsiteX0" fmla="*/ 19873 w 19873"/>
                  <a:gd name="connsiteY0" fmla="*/ 0 h 51983"/>
                  <a:gd name="connsiteX1" fmla="*/ 16924 w 19873"/>
                  <a:gd name="connsiteY1" fmla="*/ 7201 h 51983"/>
                  <a:gd name="connsiteX2" fmla="*/ 11404 w 19873"/>
                  <a:gd name="connsiteY2" fmla="*/ 37650 h 51983"/>
                  <a:gd name="connsiteX3" fmla="*/ 980 w 19873"/>
                  <a:gd name="connsiteY3" fmla="*/ 51984 h 51983"/>
                  <a:gd name="connsiteX4" fmla="*/ 2043 w 19873"/>
                  <a:gd name="connsiteY4" fmla="*/ 17968 h 51983"/>
                  <a:gd name="connsiteX5" fmla="*/ 10992 w 19873"/>
                  <a:gd name="connsiteY5" fmla="*/ 6035 h 51983"/>
                  <a:gd name="connsiteX6" fmla="*/ 19873 w 19873"/>
                  <a:gd name="connsiteY6" fmla="*/ 0 h 51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873" h="51983">
                    <a:moveTo>
                      <a:pt x="19873" y="0"/>
                    </a:moveTo>
                    <a:cubicBezTo>
                      <a:pt x="18810" y="2366"/>
                      <a:pt x="17816" y="4766"/>
                      <a:pt x="16924" y="7201"/>
                    </a:cubicBezTo>
                    <a:cubicBezTo>
                      <a:pt x="13427" y="16905"/>
                      <a:pt x="11541" y="27295"/>
                      <a:pt x="11404" y="37650"/>
                    </a:cubicBezTo>
                    <a:lnTo>
                      <a:pt x="980" y="51984"/>
                    </a:lnTo>
                    <a:cubicBezTo>
                      <a:pt x="-598" y="40702"/>
                      <a:pt x="-289" y="29181"/>
                      <a:pt x="2043" y="17968"/>
                    </a:cubicBezTo>
                    <a:cubicBezTo>
                      <a:pt x="4477" y="13064"/>
                      <a:pt x="7460" y="8847"/>
                      <a:pt x="10992" y="6035"/>
                    </a:cubicBezTo>
                    <a:cubicBezTo>
                      <a:pt x="14113" y="3566"/>
                      <a:pt x="17062" y="1543"/>
                      <a:pt x="19873" y="0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5" name="任意多边形: 形状 4424">
                <a:extLst>
                  <a:ext uri="{FF2B5EF4-FFF2-40B4-BE49-F238E27FC236}">
                    <a16:creationId xmlns:a16="http://schemas.microsoft.com/office/drawing/2014/main" id="{608DF96A-DE4E-683F-810D-2CB30B1553E1}"/>
                  </a:ext>
                </a:extLst>
              </p:cNvPr>
              <p:cNvSpPr/>
              <p:nvPr/>
            </p:nvSpPr>
            <p:spPr>
              <a:xfrm>
                <a:off x="1876827" y="2624078"/>
                <a:ext cx="25065" cy="54555"/>
              </a:xfrm>
              <a:custGeom>
                <a:avLst/>
                <a:gdLst>
                  <a:gd name="connsiteX0" fmla="*/ 25066 w 25065"/>
                  <a:gd name="connsiteY0" fmla="*/ 7887 h 54555"/>
                  <a:gd name="connsiteX1" fmla="*/ 9327 w 25065"/>
                  <a:gd name="connsiteY1" fmla="*/ 54555 h 54555"/>
                  <a:gd name="connsiteX2" fmla="*/ 0 w 25065"/>
                  <a:gd name="connsiteY2" fmla="*/ 37650 h 54555"/>
                  <a:gd name="connsiteX3" fmla="*/ 16528 w 25065"/>
                  <a:gd name="connsiteY3" fmla="*/ 0 h 54555"/>
                  <a:gd name="connsiteX4" fmla="*/ 25066 w 25065"/>
                  <a:gd name="connsiteY4" fmla="*/ 7887 h 54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65" h="54555">
                    <a:moveTo>
                      <a:pt x="25066" y="7887"/>
                    </a:moveTo>
                    <a:cubicBezTo>
                      <a:pt x="15499" y="21123"/>
                      <a:pt x="10424" y="37650"/>
                      <a:pt x="9327" y="54555"/>
                    </a:cubicBezTo>
                    <a:cubicBezTo>
                      <a:pt x="5864" y="48177"/>
                      <a:pt x="2777" y="42520"/>
                      <a:pt x="0" y="37650"/>
                    </a:cubicBezTo>
                    <a:cubicBezTo>
                      <a:pt x="2846" y="24003"/>
                      <a:pt x="8332" y="10939"/>
                      <a:pt x="16528" y="0"/>
                    </a:cubicBezTo>
                    <a:cubicBezTo>
                      <a:pt x="19168" y="1509"/>
                      <a:pt x="21877" y="4012"/>
                      <a:pt x="25066" y="7887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6" name="任意多边形: 形状 4425">
                <a:extLst>
                  <a:ext uri="{FF2B5EF4-FFF2-40B4-BE49-F238E27FC236}">
                    <a16:creationId xmlns:a16="http://schemas.microsoft.com/office/drawing/2014/main" id="{63EBE448-2DCB-A5FF-DECE-5ACB996289AF}"/>
                  </a:ext>
                </a:extLst>
              </p:cNvPr>
              <p:cNvSpPr/>
              <p:nvPr/>
            </p:nvSpPr>
            <p:spPr>
              <a:xfrm>
                <a:off x="1902441" y="2686280"/>
                <a:ext cx="39604" cy="34975"/>
              </a:xfrm>
              <a:custGeom>
                <a:avLst/>
                <a:gdLst>
                  <a:gd name="connsiteX0" fmla="*/ 39605 w 39604"/>
                  <a:gd name="connsiteY0" fmla="*/ 10013 h 34975"/>
                  <a:gd name="connsiteX1" fmla="*/ 15876 w 39604"/>
                  <a:gd name="connsiteY1" fmla="*/ 22940 h 34975"/>
                  <a:gd name="connsiteX2" fmla="*/ 5863 w 39604"/>
                  <a:gd name="connsiteY2" fmla="*/ 34976 h 34975"/>
                  <a:gd name="connsiteX3" fmla="*/ 0 w 39604"/>
                  <a:gd name="connsiteY3" fmla="*/ 23351 h 34975"/>
                  <a:gd name="connsiteX4" fmla="*/ 8915 w 39604"/>
                  <a:gd name="connsiteY4" fmla="*/ 13784 h 34975"/>
                  <a:gd name="connsiteX5" fmla="*/ 33638 w 39604"/>
                  <a:gd name="connsiteY5" fmla="*/ 0 h 34975"/>
                  <a:gd name="connsiteX6" fmla="*/ 39605 w 39604"/>
                  <a:gd name="connsiteY6" fmla="*/ 10013 h 34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604" h="34975">
                    <a:moveTo>
                      <a:pt x="39605" y="10013"/>
                    </a:moveTo>
                    <a:cubicBezTo>
                      <a:pt x="30792" y="12413"/>
                      <a:pt x="22563" y="16836"/>
                      <a:pt x="15876" y="22940"/>
                    </a:cubicBezTo>
                    <a:cubicBezTo>
                      <a:pt x="11967" y="26472"/>
                      <a:pt x="8607" y="30518"/>
                      <a:pt x="5863" y="34976"/>
                    </a:cubicBezTo>
                    <a:cubicBezTo>
                      <a:pt x="3909" y="30964"/>
                      <a:pt x="1920" y="27089"/>
                      <a:pt x="0" y="23351"/>
                    </a:cubicBezTo>
                    <a:cubicBezTo>
                      <a:pt x="2606" y="19888"/>
                      <a:pt x="5623" y="16665"/>
                      <a:pt x="8915" y="13784"/>
                    </a:cubicBezTo>
                    <a:cubicBezTo>
                      <a:pt x="16185" y="7407"/>
                      <a:pt x="24620" y="2812"/>
                      <a:pt x="33638" y="0"/>
                    </a:cubicBezTo>
                    <a:cubicBezTo>
                      <a:pt x="35524" y="3120"/>
                      <a:pt x="37513" y="6481"/>
                      <a:pt x="39605" y="10013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7" name="任意多边形: 形状 4426">
                <a:extLst>
                  <a:ext uri="{FF2B5EF4-FFF2-40B4-BE49-F238E27FC236}">
                    <a16:creationId xmlns:a16="http://schemas.microsoft.com/office/drawing/2014/main" id="{E86BA283-5540-ACE4-9D49-FE137CFD8AE9}"/>
                  </a:ext>
                </a:extLst>
              </p:cNvPr>
              <p:cNvSpPr/>
              <p:nvPr/>
            </p:nvSpPr>
            <p:spPr>
              <a:xfrm>
                <a:off x="1934160" y="2747728"/>
                <a:ext cx="44302" cy="38027"/>
              </a:xfrm>
              <a:custGeom>
                <a:avLst/>
                <a:gdLst>
                  <a:gd name="connsiteX0" fmla="*/ 44303 w 44302"/>
                  <a:gd name="connsiteY0" fmla="*/ 9910 h 38027"/>
                  <a:gd name="connsiteX1" fmla="*/ 24517 w 44302"/>
                  <a:gd name="connsiteY1" fmla="*/ 21328 h 38027"/>
                  <a:gd name="connsiteX2" fmla="*/ 5658 w 44302"/>
                  <a:gd name="connsiteY2" fmla="*/ 37410 h 38027"/>
                  <a:gd name="connsiteX3" fmla="*/ 5075 w 44302"/>
                  <a:gd name="connsiteY3" fmla="*/ 38028 h 38027"/>
                  <a:gd name="connsiteX4" fmla="*/ 0 w 44302"/>
                  <a:gd name="connsiteY4" fmla="*/ 26986 h 38027"/>
                  <a:gd name="connsiteX5" fmla="*/ 11316 w 44302"/>
                  <a:gd name="connsiteY5" fmla="*/ 17111 h 38027"/>
                  <a:gd name="connsiteX6" fmla="*/ 38371 w 44302"/>
                  <a:gd name="connsiteY6" fmla="*/ 0 h 38027"/>
                  <a:gd name="connsiteX7" fmla="*/ 44303 w 44302"/>
                  <a:gd name="connsiteY7" fmla="*/ 9910 h 38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302" h="38027">
                    <a:moveTo>
                      <a:pt x="44303" y="9910"/>
                    </a:moveTo>
                    <a:cubicBezTo>
                      <a:pt x="37273" y="12756"/>
                      <a:pt x="30655" y="16871"/>
                      <a:pt x="24517" y="21328"/>
                    </a:cubicBezTo>
                    <a:cubicBezTo>
                      <a:pt x="17865" y="26198"/>
                      <a:pt x="11521" y="31547"/>
                      <a:pt x="5658" y="37410"/>
                    </a:cubicBezTo>
                    <a:cubicBezTo>
                      <a:pt x="5452" y="37650"/>
                      <a:pt x="5212" y="37822"/>
                      <a:pt x="5075" y="38028"/>
                    </a:cubicBezTo>
                    <a:cubicBezTo>
                      <a:pt x="3360" y="34290"/>
                      <a:pt x="1646" y="30587"/>
                      <a:pt x="0" y="26986"/>
                    </a:cubicBezTo>
                    <a:cubicBezTo>
                      <a:pt x="3566" y="23523"/>
                      <a:pt x="7372" y="20231"/>
                      <a:pt x="11316" y="17111"/>
                    </a:cubicBezTo>
                    <a:cubicBezTo>
                      <a:pt x="19545" y="10596"/>
                      <a:pt x="28632" y="4321"/>
                      <a:pt x="38371" y="0"/>
                    </a:cubicBezTo>
                    <a:cubicBezTo>
                      <a:pt x="40291" y="3155"/>
                      <a:pt x="42245" y="6481"/>
                      <a:pt x="44303" y="9910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8" name="任意多边形: 形状 4427">
                <a:extLst>
                  <a:ext uri="{FF2B5EF4-FFF2-40B4-BE49-F238E27FC236}">
                    <a16:creationId xmlns:a16="http://schemas.microsoft.com/office/drawing/2014/main" id="{6513B363-D4BD-30F9-0293-8532D0CA1D31}"/>
                  </a:ext>
                </a:extLst>
              </p:cNvPr>
              <p:cNvSpPr/>
              <p:nvPr/>
            </p:nvSpPr>
            <p:spPr>
              <a:xfrm>
                <a:off x="1956345" y="2795528"/>
                <a:ext cx="47594" cy="41216"/>
              </a:xfrm>
              <a:custGeom>
                <a:avLst/>
                <a:gdLst>
                  <a:gd name="connsiteX0" fmla="*/ 47595 w 47594"/>
                  <a:gd name="connsiteY0" fmla="*/ 10424 h 41216"/>
                  <a:gd name="connsiteX1" fmla="*/ 26438 w 47594"/>
                  <a:gd name="connsiteY1" fmla="*/ 22357 h 41216"/>
                  <a:gd name="connsiteX2" fmla="*/ 7510 w 47594"/>
                  <a:gd name="connsiteY2" fmla="*/ 38439 h 41216"/>
                  <a:gd name="connsiteX3" fmla="*/ 4766 w 47594"/>
                  <a:gd name="connsiteY3" fmla="*/ 41217 h 41216"/>
                  <a:gd name="connsiteX4" fmla="*/ 0 w 47594"/>
                  <a:gd name="connsiteY4" fmla="*/ 29764 h 41216"/>
                  <a:gd name="connsiteX5" fmla="*/ 13133 w 47594"/>
                  <a:gd name="connsiteY5" fmla="*/ 18174 h 41216"/>
                  <a:gd name="connsiteX6" fmla="*/ 42657 w 47594"/>
                  <a:gd name="connsiteY6" fmla="*/ 0 h 41216"/>
                  <a:gd name="connsiteX7" fmla="*/ 47595 w 47594"/>
                  <a:gd name="connsiteY7" fmla="*/ 10424 h 4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594" h="41216">
                    <a:moveTo>
                      <a:pt x="47595" y="10424"/>
                    </a:moveTo>
                    <a:cubicBezTo>
                      <a:pt x="40051" y="13270"/>
                      <a:pt x="32987" y="17591"/>
                      <a:pt x="26438" y="22357"/>
                    </a:cubicBezTo>
                    <a:cubicBezTo>
                      <a:pt x="19751" y="27226"/>
                      <a:pt x="13408" y="32576"/>
                      <a:pt x="7510" y="38439"/>
                    </a:cubicBezTo>
                    <a:cubicBezTo>
                      <a:pt x="6584" y="39365"/>
                      <a:pt x="5692" y="40291"/>
                      <a:pt x="4766" y="41217"/>
                    </a:cubicBezTo>
                    <a:cubicBezTo>
                      <a:pt x="3223" y="37342"/>
                      <a:pt x="1646" y="33536"/>
                      <a:pt x="0" y="29764"/>
                    </a:cubicBezTo>
                    <a:cubicBezTo>
                      <a:pt x="4183" y="25649"/>
                      <a:pt x="8538" y="21808"/>
                      <a:pt x="13133" y="18174"/>
                    </a:cubicBezTo>
                    <a:cubicBezTo>
                      <a:pt x="22048" y="11110"/>
                      <a:pt x="31958" y="4321"/>
                      <a:pt x="42657" y="0"/>
                    </a:cubicBezTo>
                    <a:cubicBezTo>
                      <a:pt x="44337" y="3360"/>
                      <a:pt x="45983" y="6858"/>
                      <a:pt x="47595" y="10424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9" name="任意多边形: 形状 4428">
                <a:extLst>
                  <a:ext uri="{FF2B5EF4-FFF2-40B4-BE49-F238E27FC236}">
                    <a16:creationId xmlns:a16="http://schemas.microsoft.com/office/drawing/2014/main" id="{46F9A37A-E6A5-DC0B-CF8C-8F5F68F85133}"/>
                  </a:ext>
                </a:extLst>
              </p:cNvPr>
              <p:cNvSpPr/>
              <p:nvPr/>
            </p:nvSpPr>
            <p:spPr>
              <a:xfrm>
                <a:off x="1981823" y="2857456"/>
                <a:ext cx="46668" cy="44851"/>
              </a:xfrm>
              <a:custGeom>
                <a:avLst/>
                <a:gdLst>
                  <a:gd name="connsiteX0" fmla="*/ 46669 w 46668"/>
                  <a:gd name="connsiteY0" fmla="*/ 10870 h 44851"/>
                  <a:gd name="connsiteX1" fmla="*/ 30930 w 46668"/>
                  <a:gd name="connsiteY1" fmla="*/ 20471 h 44851"/>
                  <a:gd name="connsiteX2" fmla="*/ 12070 w 46668"/>
                  <a:gd name="connsiteY2" fmla="*/ 36553 h 44851"/>
                  <a:gd name="connsiteX3" fmla="*/ 4389 w 46668"/>
                  <a:gd name="connsiteY3" fmla="*/ 44851 h 44851"/>
                  <a:gd name="connsiteX4" fmla="*/ 0 w 46668"/>
                  <a:gd name="connsiteY4" fmla="*/ 32541 h 44851"/>
                  <a:gd name="connsiteX5" fmla="*/ 17694 w 46668"/>
                  <a:gd name="connsiteY5" fmla="*/ 16219 h 44851"/>
                  <a:gd name="connsiteX6" fmla="*/ 42897 w 46668"/>
                  <a:gd name="connsiteY6" fmla="*/ 0 h 44851"/>
                  <a:gd name="connsiteX7" fmla="*/ 46669 w 46668"/>
                  <a:gd name="connsiteY7" fmla="*/ 10870 h 44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668" h="44851">
                    <a:moveTo>
                      <a:pt x="46669" y="10870"/>
                    </a:moveTo>
                    <a:cubicBezTo>
                      <a:pt x="41148" y="13510"/>
                      <a:pt x="35833" y="16871"/>
                      <a:pt x="30930" y="20471"/>
                    </a:cubicBezTo>
                    <a:cubicBezTo>
                      <a:pt x="24277" y="25375"/>
                      <a:pt x="17899" y="30724"/>
                      <a:pt x="12070" y="36553"/>
                    </a:cubicBezTo>
                    <a:cubicBezTo>
                      <a:pt x="9361" y="39193"/>
                      <a:pt x="6824" y="41971"/>
                      <a:pt x="4389" y="44851"/>
                    </a:cubicBezTo>
                    <a:cubicBezTo>
                      <a:pt x="2949" y="40737"/>
                      <a:pt x="1509" y="36622"/>
                      <a:pt x="0" y="32541"/>
                    </a:cubicBezTo>
                    <a:cubicBezTo>
                      <a:pt x="5452" y="26643"/>
                      <a:pt x="11384" y="21226"/>
                      <a:pt x="17694" y="16219"/>
                    </a:cubicBezTo>
                    <a:cubicBezTo>
                      <a:pt x="25409" y="10081"/>
                      <a:pt x="33844" y="4218"/>
                      <a:pt x="42897" y="0"/>
                    </a:cubicBezTo>
                    <a:cubicBezTo>
                      <a:pt x="44166" y="3566"/>
                      <a:pt x="45400" y="7235"/>
                      <a:pt x="46669" y="10870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0" name="任意多边形: 形状 4429">
                <a:extLst>
                  <a:ext uri="{FF2B5EF4-FFF2-40B4-BE49-F238E27FC236}">
                    <a16:creationId xmlns:a16="http://schemas.microsoft.com/office/drawing/2014/main" id="{AF95E8E3-7828-8CAB-3A66-D8F0B3CA3891}"/>
                  </a:ext>
                </a:extLst>
              </p:cNvPr>
              <p:cNvSpPr/>
              <p:nvPr/>
            </p:nvSpPr>
            <p:spPr>
              <a:xfrm>
                <a:off x="2000682" y="2932551"/>
                <a:ext cx="50097" cy="24482"/>
              </a:xfrm>
              <a:custGeom>
                <a:avLst/>
                <a:gdLst>
                  <a:gd name="connsiteX0" fmla="*/ 50098 w 50097"/>
                  <a:gd name="connsiteY0" fmla="*/ 11624 h 24482"/>
                  <a:gd name="connsiteX1" fmla="*/ 30484 w 50097"/>
                  <a:gd name="connsiteY1" fmla="*/ 14230 h 24482"/>
                  <a:gd name="connsiteX2" fmla="*/ 5864 w 50097"/>
                  <a:gd name="connsiteY2" fmla="*/ 23180 h 24482"/>
                  <a:gd name="connsiteX3" fmla="*/ 3395 w 50097"/>
                  <a:gd name="connsiteY3" fmla="*/ 24483 h 24482"/>
                  <a:gd name="connsiteX4" fmla="*/ 0 w 50097"/>
                  <a:gd name="connsiteY4" fmla="*/ 13339 h 24482"/>
                  <a:gd name="connsiteX5" fmla="*/ 25512 w 50097"/>
                  <a:gd name="connsiteY5" fmla="*/ 3669 h 24482"/>
                  <a:gd name="connsiteX6" fmla="*/ 47114 w 50097"/>
                  <a:gd name="connsiteY6" fmla="*/ 0 h 24482"/>
                  <a:gd name="connsiteX7" fmla="*/ 50098 w 50097"/>
                  <a:gd name="connsiteY7" fmla="*/ 11624 h 24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097" h="24482">
                    <a:moveTo>
                      <a:pt x="50098" y="11624"/>
                    </a:moveTo>
                    <a:cubicBezTo>
                      <a:pt x="43514" y="11864"/>
                      <a:pt x="36930" y="12721"/>
                      <a:pt x="30484" y="14230"/>
                    </a:cubicBezTo>
                    <a:cubicBezTo>
                      <a:pt x="21911" y="16219"/>
                      <a:pt x="13648" y="19202"/>
                      <a:pt x="5864" y="23180"/>
                    </a:cubicBezTo>
                    <a:cubicBezTo>
                      <a:pt x="5041" y="23626"/>
                      <a:pt x="4218" y="24037"/>
                      <a:pt x="3395" y="24483"/>
                    </a:cubicBezTo>
                    <a:cubicBezTo>
                      <a:pt x="2263" y="20711"/>
                      <a:pt x="1132" y="17008"/>
                      <a:pt x="0" y="13339"/>
                    </a:cubicBezTo>
                    <a:cubicBezTo>
                      <a:pt x="8093" y="9155"/>
                      <a:pt x="16699" y="5898"/>
                      <a:pt x="25512" y="3669"/>
                    </a:cubicBezTo>
                    <a:cubicBezTo>
                      <a:pt x="31993" y="2023"/>
                      <a:pt x="39502" y="549"/>
                      <a:pt x="47114" y="0"/>
                    </a:cubicBezTo>
                    <a:cubicBezTo>
                      <a:pt x="48109" y="3840"/>
                      <a:pt x="49138" y="7715"/>
                      <a:pt x="50098" y="11624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1" name="任意多边形: 形状 4430">
                <a:extLst>
                  <a:ext uri="{FF2B5EF4-FFF2-40B4-BE49-F238E27FC236}">
                    <a16:creationId xmlns:a16="http://schemas.microsoft.com/office/drawing/2014/main" id="{691B59A7-E96B-35F4-24C5-87BE68D2DFF9}"/>
                  </a:ext>
                </a:extLst>
              </p:cNvPr>
              <p:cNvSpPr/>
              <p:nvPr/>
            </p:nvSpPr>
            <p:spPr>
              <a:xfrm>
                <a:off x="2016044" y="2998210"/>
                <a:ext cx="49343" cy="13893"/>
              </a:xfrm>
              <a:custGeom>
                <a:avLst/>
                <a:gdLst>
                  <a:gd name="connsiteX0" fmla="*/ 49343 w 49343"/>
                  <a:gd name="connsiteY0" fmla="*/ 13893 h 13893"/>
                  <a:gd name="connsiteX1" fmla="*/ 2709 w 49343"/>
                  <a:gd name="connsiteY1" fmla="*/ 13619 h 13893"/>
                  <a:gd name="connsiteX2" fmla="*/ 0 w 49343"/>
                  <a:gd name="connsiteY2" fmla="*/ 2509 h 13893"/>
                  <a:gd name="connsiteX3" fmla="*/ 3257 w 49343"/>
                  <a:gd name="connsiteY3" fmla="*/ 1857 h 13893"/>
                  <a:gd name="connsiteX4" fmla="*/ 47114 w 49343"/>
                  <a:gd name="connsiteY4" fmla="*/ 1857 h 13893"/>
                  <a:gd name="connsiteX5" fmla="*/ 49343 w 49343"/>
                  <a:gd name="connsiteY5" fmla="*/ 13893 h 13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343" h="13893">
                    <a:moveTo>
                      <a:pt x="49343" y="13893"/>
                    </a:moveTo>
                    <a:cubicBezTo>
                      <a:pt x="33947" y="11424"/>
                      <a:pt x="17625" y="10567"/>
                      <a:pt x="2709" y="13619"/>
                    </a:cubicBezTo>
                    <a:cubicBezTo>
                      <a:pt x="1817" y="9915"/>
                      <a:pt x="926" y="6212"/>
                      <a:pt x="0" y="2509"/>
                    </a:cubicBezTo>
                    <a:cubicBezTo>
                      <a:pt x="1097" y="2269"/>
                      <a:pt x="2160" y="2063"/>
                      <a:pt x="3257" y="1857"/>
                    </a:cubicBezTo>
                    <a:cubicBezTo>
                      <a:pt x="17831" y="-886"/>
                      <a:pt x="32576" y="-337"/>
                      <a:pt x="47114" y="1857"/>
                    </a:cubicBezTo>
                    <a:cubicBezTo>
                      <a:pt x="47869" y="5869"/>
                      <a:pt x="48623" y="9881"/>
                      <a:pt x="49343" y="13893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2" name="任意多边形: 形状 4431">
                <a:extLst>
                  <a:ext uri="{FF2B5EF4-FFF2-40B4-BE49-F238E27FC236}">
                    <a16:creationId xmlns:a16="http://schemas.microsoft.com/office/drawing/2014/main" id="{9E1E316B-9504-8419-1258-E0C389614BA9}"/>
                  </a:ext>
                </a:extLst>
              </p:cNvPr>
              <p:cNvSpPr/>
              <p:nvPr/>
            </p:nvSpPr>
            <p:spPr>
              <a:xfrm>
                <a:off x="2028937" y="3062064"/>
                <a:ext cx="47320" cy="29626"/>
              </a:xfrm>
              <a:custGeom>
                <a:avLst/>
                <a:gdLst>
                  <a:gd name="connsiteX0" fmla="*/ 47320 w 47320"/>
                  <a:gd name="connsiteY0" fmla="*/ 29627 h 29626"/>
                  <a:gd name="connsiteX1" fmla="*/ 1955 w 47320"/>
                  <a:gd name="connsiteY1" fmla="*/ 12036 h 29626"/>
                  <a:gd name="connsiteX2" fmla="*/ 0 w 47320"/>
                  <a:gd name="connsiteY2" fmla="*/ 0 h 29626"/>
                  <a:gd name="connsiteX3" fmla="*/ 45949 w 47320"/>
                  <a:gd name="connsiteY3" fmla="*/ 15602 h 29626"/>
                  <a:gd name="connsiteX4" fmla="*/ 47320 w 47320"/>
                  <a:gd name="connsiteY4" fmla="*/ 29627 h 29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320" h="29626">
                    <a:moveTo>
                      <a:pt x="47320" y="29627"/>
                    </a:moveTo>
                    <a:cubicBezTo>
                      <a:pt x="33707" y="21020"/>
                      <a:pt x="18140" y="15465"/>
                      <a:pt x="1955" y="12036"/>
                    </a:cubicBezTo>
                    <a:cubicBezTo>
                      <a:pt x="1337" y="8024"/>
                      <a:pt x="720" y="4012"/>
                      <a:pt x="0" y="0"/>
                    </a:cubicBezTo>
                    <a:cubicBezTo>
                      <a:pt x="16151" y="3018"/>
                      <a:pt x="31856" y="8058"/>
                      <a:pt x="45949" y="15602"/>
                    </a:cubicBezTo>
                    <a:cubicBezTo>
                      <a:pt x="46463" y="20368"/>
                      <a:pt x="46909" y="25032"/>
                      <a:pt x="47320" y="29627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3" name="任意多边形: 形状 4432">
                <a:extLst>
                  <a:ext uri="{FF2B5EF4-FFF2-40B4-BE49-F238E27FC236}">
                    <a16:creationId xmlns:a16="http://schemas.microsoft.com/office/drawing/2014/main" id="{AF60DB02-BC29-5B5D-3EC0-C704D63474F4}"/>
                  </a:ext>
                </a:extLst>
              </p:cNvPr>
              <p:cNvSpPr/>
              <p:nvPr/>
            </p:nvSpPr>
            <p:spPr>
              <a:xfrm>
                <a:off x="2035967" y="3118540"/>
                <a:ext cx="43042" cy="45228"/>
              </a:xfrm>
              <a:custGeom>
                <a:avLst/>
                <a:gdLst>
                  <a:gd name="connsiteX0" fmla="*/ 42794 w 43042"/>
                  <a:gd name="connsiteY0" fmla="*/ 45229 h 45228"/>
                  <a:gd name="connsiteX1" fmla="*/ 28975 w 43042"/>
                  <a:gd name="connsiteY1" fmla="*/ 31307 h 45228"/>
                  <a:gd name="connsiteX2" fmla="*/ 789 w 43042"/>
                  <a:gd name="connsiteY2" fmla="*/ 12550 h 45228"/>
                  <a:gd name="connsiteX3" fmla="*/ 0 w 43042"/>
                  <a:gd name="connsiteY3" fmla="*/ 0 h 45228"/>
                  <a:gd name="connsiteX4" fmla="*/ 11316 w 43042"/>
                  <a:gd name="connsiteY4" fmla="*/ 5418 h 45228"/>
                  <a:gd name="connsiteX5" fmla="*/ 43034 w 43042"/>
                  <a:gd name="connsiteY5" fmla="*/ 28803 h 45228"/>
                  <a:gd name="connsiteX6" fmla="*/ 42794 w 43042"/>
                  <a:gd name="connsiteY6" fmla="*/ 45229 h 45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042" h="45228">
                    <a:moveTo>
                      <a:pt x="42794" y="45229"/>
                    </a:moveTo>
                    <a:cubicBezTo>
                      <a:pt x="38542" y="40256"/>
                      <a:pt x="33879" y="35593"/>
                      <a:pt x="28975" y="31307"/>
                    </a:cubicBezTo>
                    <a:cubicBezTo>
                      <a:pt x="20882" y="24243"/>
                      <a:pt x="11178" y="17488"/>
                      <a:pt x="789" y="12550"/>
                    </a:cubicBezTo>
                    <a:cubicBezTo>
                      <a:pt x="583" y="8435"/>
                      <a:pt x="308" y="4252"/>
                      <a:pt x="0" y="0"/>
                    </a:cubicBezTo>
                    <a:cubicBezTo>
                      <a:pt x="3875" y="1646"/>
                      <a:pt x="7647" y="3497"/>
                      <a:pt x="11316" y="5418"/>
                    </a:cubicBezTo>
                    <a:cubicBezTo>
                      <a:pt x="22974" y="11521"/>
                      <a:pt x="33673" y="19579"/>
                      <a:pt x="43034" y="28803"/>
                    </a:cubicBezTo>
                    <a:cubicBezTo>
                      <a:pt x="43068" y="34393"/>
                      <a:pt x="43000" y="39879"/>
                      <a:pt x="42794" y="45229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4" name="任意多边形: 形状 4433">
                <a:extLst>
                  <a:ext uri="{FF2B5EF4-FFF2-40B4-BE49-F238E27FC236}">
                    <a16:creationId xmlns:a16="http://schemas.microsoft.com/office/drawing/2014/main" id="{BB94ACCB-2F48-02B7-395A-85C202B1B3A0}"/>
                  </a:ext>
                </a:extLst>
              </p:cNvPr>
              <p:cNvSpPr/>
              <p:nvPr/>
            </p:nvSpPr>
            <p:spPr>
              <a:xfrm>
                <a:off x="2034218" y="3194080"/>
                <a:ext cx="34049" cy="58601"/>
              </a:xfrm>
              <a:custGeom>
                <a:avLst/>
                <a:gdLst>
                  <a:gd name="connsiteX0" fmla="*/ 34050 w 34049"/>
                  <a:gd name="connsiteY0" fmla="*/ 42177 h 58601"/>
                  <a:gd name="connsiteX1" fmla="*/ 29387 w 34049"/>
                  <a:gd name="connsiteY1" fmla="*/ 58602 h 58601"/>
                  <a:gd name="connsiteX2" fmla="*/ 0 w 34049"/>
                  <a:gd name="connsiteY2" fmla="*/ 14573 h 58601"/>
                  <a:gd name="connsiteX3" fmla="*/ 1612 w 34049"/>
                  <a:gd name="connsiteY3" fmla="*/ 0 h 58601"/>
                  <a:gd name="connsiteX4" fmla="*/ 34050 w 34049"/>
                  <a:gd name="connsiteY4" fmla="*/ 42177 h 58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049" h="58601">
                    <a:moveTo>
                      <a:pt x="34050" y="42177"/>
                    </a:moveTo>
                    <a:cubicBezTo>
                      <a:pt x="32644" y="47732"/>
                      <a:pt x="31067" y="53184"/>
                      <a:pt x="29387" y="58602"/>
                    </a:cubicBezTo>
                    <a:cubicBezTo>
                      <a:pt x="22323" y="42348"/>
                      <a:pt x="12310" y="27398"/>
                      <a:pt x="0" y="14573"/>
                    </a:cubicBezTo>
                    <a:cubicBezTo>
                      <a:pt x="617" y="9841"/>
                      <a:pt x="1166" y="5006"/>
                      <a:pt x="1612" y="0"/>
                    </a:cubicBezTo>
                    <a:cubicBezTo>
                      <a:pt x="14710" y="12104"/>
                      <a:pt x="25649" y="26438"/>
                      <a:pt x="34050" y="42177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5" name="任意多边形: 形状 4434">
                <a:extLst>
                  <a:ext uri="{FF2B5EF4-FFF2-40B4-BE49-F238E27FC236}">
                    <a16:creationId xmlns:a16="http://schemas.microsoft.com/office/drawing/2014/main" id="{19CD8FA8-688B-77AF-B58D-2A92854C230C}"/>
                  </a:ext>
                </a:extLst>
              </p:cNvPr>
              <p:cNvSpPr/>
              <p:nvPr/>
            </p:nvSpPr>
            <p:spPr>
              <a:xfrm>
                <a:off x="2009118" y="3282411"/>
                <a:ext cx="27980" cy="50749"/>
              </a:xfrm>
              <a:custGeom>
                <a:avLst/>
                <a:gdLst>
                  <a:gd name="connsiteX0" fmla="*/ 27981 w 27980"/>
                  <a:gd name="connsiteY0" fmla="*/ 36622 h 50749"/>
                  <a:gd name="connsiteX1" fmla="*/ 27981 w 27980"/>
                  <a:gd name="connsiteY1" fmla="*/ 36656 h 50749"/>
                  <a:gd name="connsiteX2" fmla="*/ 20814 w 27980"/>
                  <a:gd name="connsiteY2" fmla="*/ 50749 h 50749"/>
                  <a:gd name="connsiteX3" fmla="*/ 0 w 27980"/>
                  <a:gd name="connsiteY3" fmla="*/ 11350 h 50749"/>
                  <a:gd name="connsiteX4" fmla="*/ 5315 w 27980"/>
                  <a:gd name="connsiteY4" fmla="*/ 0 h 50749"/>
                  <a:gd name="connsiteX5" fmla="*/ 27981 w 27980"/>
                  <a:gd name="connsiteY5" fmla="*/ 36622 h 50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980" h="50749">
                    <a:moveTo>
                      <a:pt x="27981" y="36622"/>
                    </a:moveTo>
                    <a:lnTo>
                      <a:pt x="27981" y="36656"/>
                    </a:lnTo>
                    <a:cubicBezTo>
                      <a:pt x="25615" y="41525"/>
                      <a:pt x="23249" y="46223"/>
                      <a:pt x="20814" y="50749"/>
                    </a:cubicBezTo>
                    <a:cubicBezTo>
                      <a:pt x="16562" y="36416"/>
                      <a:pt x="9498" y="22974"/>
                      <a:pt x="0" y="11350"/>
                    </a:cubicBezTo>
                    <a:cubicBezTo>
                      <a:pt x="1817" y="7750"/>
                      <a:pt x="3600" y="3978"/>
                      <a:pt x="5315" y="0"/>
                    </a:cubicBezTo>
                    <a:cubicBezTo>
                      <a:pt x="14916" y="10836"/>
                      <a:pt x="22597" y="23249"/>
                      <a:pt x="27981" y="36622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6" name="任意多边形: 形状 4435">
                <a:extLst>
                  <a:ext uri="{FF2B5EF4-FFF2-40B4-BE49-F238E27FC236}">
                    <a16:creationId xmlns:a16="http://schemas.microsoft.com/office/drawing/2014/main" id="{302D347B-1584-6E47-A75F-6F673E02DDAA}"/>
                  </a:ext>
                </a:extLst>
              </p:cNvPr>
              <p:cNvSpPr/>
              <p:nvPr/>
            </p:nvSpPr>
            <p:spPr>
              <a:xfrm>
                <a:off x="1968107" y="3341390"/>
                <a:ext cx="37239" cy="43822"/>
              </a:xfrm>
              <a:custGeom>
                <a:avLst/>
                <a:gdLst>
                  <a:gd name="connsiteX0" fmla="*/ 37239 w 37239"/>
                  <a:gd name="connsiteY0" fmla="*/ 33536 h 43822"/>
                  <a:gd name="connsiteX1" fmla="*/ 30244 w 37239"/>
                  <a:gd name="connsiteY1" fmla="*/ 43823 h 43822"/>
                  <a:gd name="connsiteX2" fmla="*/ 0 w 37239"/>
                  <a:gd name="connsiteY2" fmla="*/ 8230 h 43822"/>
                  <a:gd name="connsiteX3" fmla="*/ 8093 w 37239"/>
                  <a:gd name="connsiteY3" fmla="*/ 0 h 43822"/>
                  <a:gd name="connsiteX4" fmla="*/ 37239 w 37239"/>
                  <a:gd name="connsiteY4" fmla="*/ 33536 h 43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239" h="43822">
                    <a:moveTo>
                      <a:pt x="37239" y="33536"/>
                    </a:moveTo>
                    <a:cubicBezTo>
                      <a:pt x="34804" y="37205"/>
                      <a:pt x="32473" y="40600"/>
                      <a:pt x="30244" y="43823"/>
                    </a:cubicBezTo>
                    <a:cubicBezTo>
                      <a:pt x="21911" y="30655"/>
                      <a:pt x="11727" y="18620"/>
                      <a:pt x="0" y="8230"/>
                    </a:cubicBezTo>
                    <a:cubicBezTo>
                      <a:pt x="2606" y="5761"/>
                      <a:pt x="5315" y="3018"/>
                      <a:pt x="8093" y="0"/>
                    </a:cubicBezTo>
                    <a:cubicBezTo>
                      <a:pt x="19203" y="9944"/>
                      <a:pt x="28975" y="21226"/>
                      <a:pt x="37239" y="33536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437" name="任意多边形: 形状 4436">
              <a:extLst>
                <a:ext uri="{FF2B5EF4-FFF2-40B4-BE49-F238E27FC236}">
                  <a16:creationId xmlns:a16="http://schemas.microsoft.com/office/drawing/2014/main" id="{5685F8E0-92B9-456D-7024-921EE6285A39}"/>
                </a:ext>
              </a:extLst>
            </p:cNvPr>
            <p:cNvSpPr/>
            <p:nvPr/>
          </p:nvSpPr>
          <p:spPr>
            <a:xfrm>
              <a:off x="3428128" y="3157354"/>
              <a:ext cx="157530" cy="876170"/>
            </a:xfrm>
            <a:custGeom>
              <a:avLst/>
              <a:gdLst>
                <a:gd name="connsiteX0" fmla="*/ 93612 w 101435"/>
                <a:gd name="connsiteY0" fmla="*/ 564173 h 564173"/>
                <a:gd name="connsiteX1" fmla="*/ 81816 w 101435"/>
                <a:gd name="connsiteY1" fmla="*/ 463635 h 564173"/>
                <a:gd name="connsiteX2" fmla="*/ 80307 w 101435"/>
                <a:gd name="connsiteY2" fmla="*/ 451188 h 564173"/>
                <a:gd name="connsiteX3" fmla="*/ 72352 w 101435"/>
                <a:gd name="connsiteY3" fmla="*/ 386585 h 564173"/>
                <a:gd name="connsiteX4" fmla="*/ 70809 w 101435"/>
                <a:gd name="connsiteY4" fmla="*/ 374618 h 564173"/>
                <a:gd name="connsiteX5" fmla="*/ 62717 w 101435"/>
                <a:gd name="connsiteY5" fmla="*/ 312245 h 564173"/>
                <a:gd name="connsiteX6" fmla="*/ 61070 w 101435"/>
                <a:gd name="connsiteY6" fmla="*/ 300106 h 564173"/>
                <a:gd name="connsiteX7" fmla="*/ 55687 w 101435"/>
                <a:gd name="connsiteY7" fmla="*/ 260947 h 564173"/>
                <a:gd name="connsiteX8" fmla="*/ 53184 w 101435"/>
                <a:gd name="connsiteY8" fmla="*/ 244042 h 564173"/>
                <a:gd name="connsiteX9" fmla="*/ 51435 w 101435"/>
                <a:gd name="connsiteY9" fmla="*/ 232761 h 564173"/>
                <a:gd name="connsiteX10" fmla="*/ 42383 w 101435"/>
                <a:gd name="connsiteY10" fmla="*/ 181291 h 564173"/>
                <a:gd name="connsiteX11" fmla="*/ 40154 w 101435"/>
                <a:gd name="connsiteY11" fmla="*/ 169770 h 564173"/>
                <a:gd name="connsiteX12" fmla="*/ 29215 w 101435"/>
                <a:gd name="connsiteY12" fmla="*/ 117340 h 564173"/>
                <a:gd name="connsiteX13" fmla="*/ 26506 w 101435"/>
                <a:gd name="connsiteY13" fmla="*/ 105305 h 564173"/>
                <a:gd name="connsiteX14" fmla="*/ 14505 w 101435"/>
                <a:gd name="connsiteY14" fmla="*/ 54967 h 564173"/>
                <a:gd name="connsiteX15" fmla="*/ 11624 w 101435"/>
                <a:gd name="connsiteY15" fmla="*/ 43617 h 564173"/>
                <a:gd name="connsiteX16" fmla="*/ 0 w 101435"/>
                <a:gd name="connsiteY16" fmla="*/ 0 h 564173"/>
                <a:gd name="connsiteX17" fmla="*/ 46360 w 101435"/>
                <a:gd name="connsiteY17" fmla="*/ 45537 h 564173"/>
                <a:gd name="connsiteX18" fmla="*/ 47938 w 101435"/>
                <a:gd name="connsiteY18" fmla="*/ 49000 h 564173"/>
                <a:gd name="connsiteX19" fmla="*/ 51229 w 101435"/>
                <a:gd name="connsiteY19" fmla="*/ 57882 h 564173"/>
                <a:gd name="connsiteX20" fmla="*/ 63608 w 101435"/>
                <a:gd name="connsiteY20" fmla="*/ 111957 h 564173"/>
                <a:gd name="connsiteX21" fmla="*/ 65734 w 101435"/>
                <a:gd name="connsiteY21" fmla="*/ 124644 h 564173"/>
                <a:gd name="connsiteX22" fmla="*/ 73141 w 101435"/>
                <a:gd name="connsiteY22" fmla="*/ 173507 h 564173"/>
                <a:gd name="connsiteX23" fmla="*/ 74786 w 101435"/>
                <a:gd name="connsiteY23" fmla="*/ 185303 h 564173"/>
                <a:gd name="connsiteX24" fmla="*/ 81370 w 101435"/>
                <a:gd name="connsiteY24" fmla="*/ 234646 h 564173"/>
                <a:gd name="connsiteX25" fmla="*/ 82982 w 101435"/>
                <a:gd name="connsiteY25" fmla="*/ 246819 h 564173"/>
                <a:gd name="connsiteX26" fmla="*/ 91589 w 101435"/>
                <a:gd name="connsiteY26" fmla="*/ 314028 h 564173"/>
                <a:gd name="connsiteX27" fmla="*/ 92103 w 101435"/>
                <a:gd name="connsiteY27" fmla="*/ 318040 h 564173"/>
                <a:gd name="connsiteX28" fmla="*/ 93749 w 101435"/>
                <a:gd name="connsiteY28" fmla="*/ 331413 h 564173"/>
                <a:gd name="connsiteX29" fmla="*/ 98481 w 101435"/>
                <a:gd name="connsiteY29" fmla="*/ 380825 h 564173"/>
                <a:gd name="connsiteX30" fmla="*/ 99373 w 101435"/>
                <a:gd name="connsiteY30" fmla="*/ 392929 h 564173"/>
                <a:gd name="connsiteX31" fmla="*/ 101430 w 101435"/>
                <a:gd name="connsiteY31" fmla="*/ 459520 h 564173"/>
                <a:gd name="connsiteX32" fmla="*/ 101327 w 101435"/>
                <a:gd name="connsiteY32" fmla="*/ 472516 h 564173"/>
                <a:gd name="connsiteX33" fmla="*/ 93612 w 101435"/>
                <a:gd name="connsiteY33" fmla="*/ 564173 h 564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1435" h="564173">
                  <a:moveTo>
                    <a:pt x="93612" y="564173"/>
                  </a:moveTo>
                  <a:cubicBezTo>
                    <a:pt x="93612" y="564173"/>
                    <a:pt x="88880" y="522134"/>
                    <a:pt x="81816" y="463635"/>
                  </a:cubicBezTo>
                  <a:cubicBezTo>
                    <a:pt x="81336" y="459555"/>
                    <a:pt x="80856" y="455405"/>
                    <a:pt x="80307" y="451188"/>
                  </a:cubicBezTo>
                  <a:cubicBezTo>
                    <a:pt x="77873" y="430957"/>
                    <a:pt x="75198" y="409114"/>
                    <a:pt x="72352" y="386585"/>
                  </a:cubicBezTo>
                  <a:cubicBezTo>
                    <a:pt x="71838" y="382608"/>
                    <a:pt x="71323" y="378630"/>
                    <a:pt x="70809" y="374618"/>
                  </a:cubicBezTo>
                  <a:cubicBezTo>
                    <a:pt x="68203" y="354044"/>
                    <a:pt x="65460" y="332990"/>
                    <a:pt x="62717" y="312245"/>
                  </a:cubicBezTo>
                  <a:cubicBezTo>
                    <a:pt x="62168" y="308199"/>
                    <a:pt x="61619" y="304118"/>
                    <a:pt x="61070" y="300106"/>
                  </a:cubicBezTo>
                  <a:cubicBezTo>
                    <a:pt x="59288" y="286836"/>
                    <a:pt x="57470" y="273703"/>
                    <a:pt x="55687" y="260947"/>
                  </a:cubicBezTo>
                  <a:cubicBezTo>
                    <a:pt x="54898" y="255289"/>
                    <a:pt x="54041" y="249665"/>
                    <a:pt x="53184" y="244042"/>
                  </a:cubicBezTo>
                  <a:cubicBezTo>
                    <a:pt x="52635" y="240270"/>
                    <a:pt x="52018" y="236532"/>
                    <a:pt x="51435" y="232761"/>
                  </a:cubicBezTo>
                  <a:cubicBezTo>
                    <a:pt x="48658" y="215307"/>
                    <a:pt x="45572" y="198059"/>
                    <a:pt x="42383" y="181291"/>
                  </a:cubicBezTo>
                  <a:cubicBezTo>
                    <a:pt x="41662" y="177451"/>
                    <a:pt x="40942" y="173576"/>
                    <a:pt x="40154" y="169770"/>
                  </a:cubicBezTo>
                  <a:cubicBezTo>
                    <a:pt x="36588" y="151459"/>
                    <a:pt x="32884" y="133800"/>
                    <a:pt x="29215" y="117340"/>
                  </a:cubicBezTo>
                  <a:cubicBezTo>
                    <a:pt x="28324" y="113260"/>
                    <a:pt x="27398" y="109248"/>
                    <a:pt x="26506" y="105305"/>
                  </a:cubicBezTo>
                  <a:cubicBezTo>
                    <a:pt x="22254" y="86617"/>
                    <a:pt x="18140" y="69609"/>
                    <a:pt x="14505" y="54967"/>
                  </a:cubicBezTo>
                  <a:cubicBezTo>
                    <a:pt x="13510" y="51024"/>
                    <a:pt x="12550" y="47183"/>
                    <a:pt x="11624" y="43617"/>
                  </a:cubicBezTo>
                  <a:cubicBezTo>
                    <a:pt x="4903" y="17282"/>
                    <a:pt x="274" y="994"/>
                    <a:pt x="0" y="0"/>
                  </a:cubicBezTo>
                  <a:cubicBezTo>
                    <a:pt x="960" y="411"/>
                    <a:pt x="31684" y="14710"/>
                    <a:pt x="46360" y="45537"/>
                  </a:cubicBezTo>
                  <a:cubicBezTo>
                    <a:pt x="46909" y="46669"/>
                    <a:pt x="47423" y="47835"/>
                    <a:pt x="47938" y="49000"/>
                  </a:cubicBezTo>
                  <a:cubicBezTo>
                    <a:pt x="49069" y="51675"/>
                    <a:pt x="50166" y="54624"/>
                    <a:pt x="51229" y="57882"/>
                  </a:cubicBezTo>
                  <a:cubicBezTo>
                    <a:pt x="55481" y="70809"/>
                    <a:pt x="59459" y="88502"/>
                    <a:pt x="63608" y="111957"/>
                  </a:cubicBezTo>
                  <a:cubicBezTo>
                    <a:pt x="64294" y="116003"/>
                    <a:pt x="65014" y="120255"/>
                    <a:pt x="65734" y="124644"/>
                  </a:cubicBezTo>
                  <a:cubicBezTo>
                    <a:pt x="68100" y="138977"/>
                    <a:pt x="70569" y="155231"/>
                    <a:pt x="73141" y="173507"/>
                  </a:cubicBezTo>
                  <a:cubicBezTo>
                    <a:pt x="73689" y="177314"/>
                    <a:pt x="74238" y="181257"/>
                    <a:pt x="74786" y="185303"/>
                  </a:cubicBezTo>
                  <a:cubicBezTo>
                    <a:pt x="76844" y="200391"/>
                    <a:pt x="79039" y="216816"/>
                    <a:pt x="81370" y="234646"/>
                  </a:cubicBezTo>
                  <a:cubicBezTo>
                    <a:pt x="81919" y="238624"/>
                    <a:pt x="82433" y="242636"/>
                    <a:pt x="82982" y="246819"/>
                  </a:cubicBezTo>
                  <a:cubicBezTo>
                    <a:pt x="85657" y="267393"/>
                    <a:pt x="88502" y="289785"/>
                    <a:pt x="91589" y="314028"/>
                  </a:cubicBezTo>
                  <a:cubicBezTo>
                    <a:pt x="91760" y="315365"/>
                    <a:pt x="91931" y="316668"/>
                    <a:pt x="92103" y="318040"/>
                  </a:cubicBezTo>
                  <a:cubicBezTo>
                    <a:pt x="92686" y="322532"/>
                    <a:pt x="93235" y="326989"/>
                    <a:pt x="93749" y="331413"/>
                  </a:cubicBezTo>
                  <a:cubicBezTo>
                    <a:pt x="95772" y="348764"/>
                    <a:pt x="97349" y="365257"/>
                    <a:pt x="98481" y="380825"/>
                  </a:cubicBezTo>
                  <a:cubicBezTo>
                    <a:pt x="98789" y="384905"/>
                    <a:pt x="99064" y="388917"/>
                    <a:pt x="99373" y="392929"/>
                  </a:cubicBezTo>
                  <a:cubicBezTo>
                    <a:pt x="100915" y="417618"/>
                    <a:pt x="101499" y="439838"/>
                    <a:pt x="101430" y="459520"/>
                  </a:cubicBezTo>
                  <a:cubicBezTo>
                    <a:pt x="101430" y="463978"/>
                    <a:pt x="101396" y="468299"/>
                    <a:pt x="101327" y="472516"/>
                  </a:cubicBezTo>
                  <a:cubicBezTo>
                    <a:pt x="100161" y="531838"/>
                    <a:pt x="93612" y="564173"/>
                    <a:pt x="93612" y="564173"/>
                  </a:cubicBezTo>
                  <a:close/>
                </a:path>
              </a:pathLst>
            </a:custGeom>
            <a:solidFill>
              <a:srgbClr val="EDE7CE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438" name="图形 2">
              <a:extLst>
                <a:ext uri="{FF2B5EF4-FFF2-40B4-BE49-F238E27FC236}">
                  <a16:creationId xmlns:a16="http://schemas.microsoft.com/office/drawing/2014/main" id="{4EDC8635-4338-13B3-ABAC-5FB171946F12}"/>
                </a:ext>
              </a:extLst>
            </p:cNvPr>
            <p:cNvGrpSpPr/>
            <p:nvPr/>
          </p:nvGrpSpPr>
          <p:grpSpPr>
            <a:xfrm>
              <a:off x="3446127" y="3224980"/>
              <a:ext cx="139256" cy="666146"/>
              <a:chOff x="2763635" y="2771350"/>
              <a:chExt cx="89668" cy="428937"/>
            </a:xfrm>
            <a:solidFill>
              <a:srgbClr val="CC9E71"/>
            </a:solidFill>
          </p:grpSpPr>
          <p:sp>
            <p:nvSpPr>
              <p:cNvPr id="4439" name="任意多边形: 形状 4438">
                <a:extLst>
                  <a:ext uri="{FF2B5EF4-FFF2-40B4-BE49-F238E27FC236}">
                    <a16:creationId xmlns:a16="http://schemas.microsoft.com/office/drawing/2014/main" id="{A3ED8F2A-80DC-0B3F-84B8-790FA3BD0835}"/>
                  </a:ext>
                </a:extLst>
              </p:cNvPr>
              <p:cNvSpPr/>
              <p:nvPr/>
            </p:nvSpPr>
            <p:spPr>
              <a:xfrm>
                <a:off x="2763635" y="2771350"/>
                <a:ext cx="39536" cy="14337"/>
              </a:xfrm>
              <a:custGeom>
                <a:avLst/>
                <a:gdLst>
                  <a:gd name="connsiteX0" fmla="*/ 39536 w 39536"/>
                  <a:gd name="connsiteY0" fmla="*/ 14337 h 14337"/>
                  <a:gd name="connsiteX1" fmla="*/ 2880 w 39536"/>
                  <a:gd name="connsiteY1" fmla="*/ 11422 h 14337"/>
                  <a:gd name="connsiteX2" fmla="*/ 0 w 39536"/>
                  <a:gd name="connsiteY2" fmla="*/ 72 h 14337"/>
                  <a:gd name="connsiteX3" fmla="*/ 34701 w 39536"/>
                  <a:gd name="connsiteY3" fmla="*/ 1993 h 14337"/>
                  <a:gd name="connsiteX4" fmla="*/ 36279 w 39536"/>
                  <a:gd name="connsiteY4" fmla="*/ 5456 h 14337"/>
                  <a:gd name="connsiteX5" fmla="*/ 39536 w 39536"/>
                  <a:gd name="connsiteY5" fmla="*/ 14337 h 14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536" h="14337">
                    <a:moveTo>
                      <a:pt x="39536" y="14337"/>
                    </a:moveTo>
                    <a:cubicBezTo>
                      <a:pt x="27432" y="12280"/>
                      <a:pt x="15156" y="11285"/>
                      <a:pt x="2880" y="11422"/>
                    </a:cubicBezTo>
                    <a:cubicBezTo>
                      <a:pt x="1886" y="7479"/>
                      <a:pt x="926" y="3639"/>
                      <a:pt x="0" y="72"/>
                    </a:cubicBezTo>
                    <a:cubicBezTo>
                      <a:pt x="11624" y="-236"/>
                      <a:pt x="23249" y="450"/>
                      <a:pt x="34701" y="1993"/>
                    </a:cubicBezTo>
                    <a:cubicBezTo>
                      <a:pt x="35250" y="3124"/>
                      <a:pt x="35764" y="4290"/>
                      <a:pt x="36279" y="5456"/>
                    </a:cubicBezTo>
                    <a:cubicBezTo>
                      <a:pt x="37376" y="8131"/>
                      <a:pt x="38473" y="11079"/>
                      <a:pt x="39536" y="14337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0" name="任意多边形: 形状 4439">
                <a:extLst>
                  <a:ext uri="{FF2B5EF4-FFF2-40B4-BE49-F238E27FC236}">
                    <a16:creationId xmlns:a16="http://schemas.microsoft.com/office/drawing/2014/main" id="{DDF96FBB-7381-E8DB-108A-228BE6279FAC}"/>
                  </a:ext>
                </a:extLst>
              </p:cNvPr>
              <p:cNvSpPr/>
              <p:nvPr/>
            </p:nvSpPr>
            <p:spPr>
              <a:xfrm>
                <a:off x="2778517" y="2833144"/>
                <a:ext cx="39159" cy="19305"/>
              </a:xfrm>
              <a:custGeom>
                <a:avLst/>
                <a:gdLst>
                  <a:gd name="connsiteX0" fmla="*/ 39159 w 39159"/>
                  <a:gd name="connsiteY0" fmla="*/ 19305 h 19305"/>
                  <a:gd name="connsiteX1" fmla="*/ 2709 w 39159"/>
                  <a:gd name="connsiteY1" fmla="*/ 12036 h 19305"/>
                  <a:gd name="connsiteX2" fmla="*/ 0 w 39159"/>
                  <a:gd name="connsiteY2" fmla="*/ 0 h 19305"/>
                  <a:gd name="connsiteX3" fmla="*/ 37033 w 39159"/>
                  <a:gd name="connsiteY3" fmla="*/ 6618 h 19305"/>
                  <a:gd name="connsiteX4" fmla="*/ 39159 w 39159"/>
                  <a:gd name="connsiteY4" fmla="*/ 19305 h 19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59" h="19305">
                    <a:moveTo>
                      <a:pt x="39159" y="19305"/>
                    </a:moveTo>
                    <a:cubicBezTo>
                      <a:pt x="27535" y="15636"/>
                      <a:pt x="15190" y="13373"/>
                      <a:pt x="2709" y="12036"/>
                    </a:cubicBezTo>
                    <a:cubicBezTo>
                      <a:pt x="1817" y="7955"/>
                      <a:pt x="892" y="3943"/>
                      <a:pt x="0" y="0"/>
                    </a:cubicBezTo>
                    <a:cubicBezTo>
                      <a:pt x="12516" y="1097"/>
                      <a:pt x="24929" y="3086"/>
                      <a:pt x="37033" y="6618"/>
                    </a:cubicBezTo>
                    <a:cubicBezTo>
                      <a:pt x="37719" y="10664"/>
                      <a:pt x="38405" y="14916"/>
                      <a:pt x="39159" y="19305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1" name="任意多边形: 形状 4440">
                <a:extLst>
                  <a:ext uri="{FF2B5EF4-FFF2-40B4-BE49-F238E27FC236}">
                    <a16:creationId xmlns:a16="http://schemas.microsoft.com/office/drawing/2014/main" id="{BBE8A1DA-AF51-732D-E752-C91274D8C47E}"/>
                  </a:ext>
                </a:extLst>
              </p:cNvPr>
              <p:cNvSpPr/>
              <p:nvPr/>
            </p:nvSpPr>
            <p:spPr>
              <a:xfrm>
                <a:off x="2792164" y="2897609"/>
                <a:ext cx="34530" cy="15464"/>
              </a:xfrm>
              <a:custGeom>
                <a:avLst/>
                <a:gdLst>
                  <a:gd name="connsiteX0" fmla="*/ 34530 w 34530"/>
                  <a:gd name="connsiteY0" fmla="*/ 15465 h 15464"/>
                  <a:gd name="connsiteX1" fmla="*/ 2229 w 34530"/>
                  <a:gd name="connsiteY1" fmla="*/ 11521 h 15464"/>
                  <a:gd name="connsiteX2" fmla="*/ 0 w 34530"/>
                  <a:gd name="connsiteY2" fmla="*/ 0 h 15464"/>
                  <a:gd name="connsiteX3" fmla="*/ 32884 w 34530"/>
                  <a:gd name="connsiteY3" fmla="*/ 3703 h 15464"/>
                  <a:gd name="connsiteX4" fmla="*/ 34530 w 34530"/>
                  <a:gd name="connsiteY4" fmla="*/ 15465 h 15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530" h="15464">
                    <a:moveTo>
                      <a:pt x="34530" y="15465"/>
                    </a:moveTo>
                    <a:cubicBezTo>
                      <a:pt x="23900" y="13476"/>
                      <a:pt x="13064" y="12241"/>
                      <a:pt x="2229" y="11521"/>
                    </a:cubicBezTo>
                    <a:cubicBezTo>
                      <a:pt x="1509" y="7681"/>
                      <a:pt x="789" y="3806"/>
                      <a:pt x="0" y="0"/>
                    </a:cubicBezTo>
                    <a:cubicBezTo>
                      <a:pt x="11041" y="686"/>
                      <a:pt x="22083" y="1852"/>
                      <a:pt x="32884" y="3703"/>
                    </a:cubicBezTo>
                    <a:cubicBezTo>
                      <a:pt x="33433" y="7510"/>
                      <a:pt x="33982" y="11418"/>
                      <a:pt x="34530" y="15465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2" name="任意多边形: 形状 4441">
                <a:extLst>
                  <a:ext uri="{FF2B5EF4-FFF2-40B4-BE49-F238E27FC236}">
                    <a16:creationId xmlns:a16="http://schemas.microsoft.com/office/drawing/2014/main" id="{F89A5301-7239-872F-95C0-DBEA754DFD1C}"/>
                  </a:ext>
                </a:extLst>
              </p:cNvPr>
              <p:cNvSpPr/>
              <p:nvPr/>
            </p:nvSpPr>
            <p:spPr>
              <a:xfrm>
                <a:off x="2803480" y="2960336"/>
                <a:ext cx="31409" cy="14253"/>
              </a:xfrm>
              <a:custGeom>
                <a:avLst/>
                <a:gdLst>
                  <a:gd name="connsiteX0" fmla="*/ 31410 w 31409"/>
                  <a:gd name="connsiteY0" fmla="*/ 14254 h 14253"/>
                  <a:gd name="connsiteX1" fmla="*/ 30964 w 31409"/>
                  <a:gd name="connsiteY1" fmla="*/ 14117 h 14253"/>
                  <a:gd name="connsiteX2" fmla="*/ 1749 w 31409"/>
                  <a:gd name="connsiteY2" fmla="*/ 11545 h 14253"/>
                  <a:gd name="connsiteX3" fmla="*/ 0 w 31409"/>
                  <a:gd name="connsiteY3" fmla="*/ 264 h 14253"/>
                  <a:gd name="connsiteX4" fmla="*/ 29798 w 31409"/>
                  <a:gd name="connsiteY4" fmla="*/ 2081 h 14253"/>
                  <a:gd name="connsiteX5" fmla="*/ 31410 w 31409"/>
                  <a:gd name="connsiteY5" fmla="*/ 14254 h 1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409" h="14253">
                    <a:moveTo>
                      <a:pt x="31410" y="14254"/>
                    </a:moveTo>
                    <a:cubicBezTo>
                      <a:pt x="31272" y="14220"/>
                      <a:pt x="31101" y="14151"/>
                      <a:pt x="30964" y="14117"/>
                    </a:cubicBezTo>
                    <a:cubicBezTo>
                      <a:pt x="21363" y="11579"/>
                      <a:pt x="11590" y="11065"/>
                      <a:pt x="1749" y="11545"/>
                    </a:cubicBezTo>
                    <a:cubicBezTo>
                      <a:pt x="1200" y="7773"/>
                      <a:pt x="583" y="4036"/>
                      <a:pt x="0" y="264"/>
                    </a:cubicBezTo>
                    <a:cubicBezTo>
                      <a:pt x="9979" y="-353"/>
                      <a:pt x="19957" y="58"/>
                      <a:pt x="29798" y="2081"/>
                    </a:cubicBezTo>
                    <a:cubicBezTo>
                      <a:pt x="30347" y="6059"/>
                      <a:pt x="30861" y="10071"/>
                      <a:pt x="31410" y="14254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3" name="任意多边形: 形状 4442">
                <a:extLst>
                  <a:ext uri="{FF2B5EF4-FFF2-40B4-BE49-F238E27FC236}">
                    <a16:creationId xmlns:a16="http://schemas.microsoft.com/office/drawing/2014/main" id="{2002AD62-7C54-F7C7-E894-D07603E8AD1A}"/>
                  </a:ext>
                </a:extLst>
              </p:cNvPr>
              <p:cNvSpPr/>
              <p:nvPr/>
            </p:nvSpPr>
            <p:spPr>
              <a:xfrm>
                <a:off x="2813149" y="3027911"/>
                <a:ext cx="32507" cy="31272"/>
              </a:xfrm>
              <a:custGeom>
                <a:avLst/>
                <a:gdLst>
                  <a:gd name="connsiteX0" fmla="*/ 32507 w 32507"/>
                  <a:gd name="connsiteY0" fmla="*/ 31272 h 31272"/>
                  <a:gd name="connsiteX1" fmla="*/ 22048 w 32507"/>
                  <a:gd name="connsiteY1" fmla="*/ 21877 h 31272"/>
                  <a:gd name="connsiteX2" fmla="*/ 1646 w 32507"/>
                  <a:gd name="connsiteY2" fmla="*/ 12139 h 31272"/>
                  <a:gd name="connsiteX3" fmla="*/ 0 w 32507"/>
                  <a:gd name="connsiteY3" fmla="*/ 0 h 31272"/>
                  <a:gd name="connsiteX4" fmla="*/ 25889 w 32507"/>
                  <a:gd name="connsiteY4" fmla="*/ 10493 h 31272"/>
                  <a:gd name="connsiteX5" fmla="*/ 30381 w 32507"/>
                  <a:gd name="connsiteY5" fmla="*/ 13853 h 31272"/>
                  <a:gd name="connsiteX6" fmla="*/ 30895 w 32507"/>
                  <a:gd name="connsiteY6" fmla="*/ 17865 h 31272"/>
                  <a:gd name="connsiteX7" fmla="*/ 32507 w 32507"/>
                  <a:gd name="connsiteY7" fmla="*/ 31272 h 31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507" h="31272">
                    <a:moveTo>
                      <a:pt x="32507" y="31272"/>
                    </a:moveTo>
                    <a:cubicBezTo>
                      <a:pt x="29249" y="27912"/>
                      <a:pt x="25820" y="24723"/>
                      <a:pt x="22048" y="21877"/>
                    </a:cubicBezTo>
                    <a:cubicBezTo>
                      <a:pt x="15774" y="17179"/>
                      <a:pt x="8847" y="13853"/>
                      <a:pt x="1646" y="12139"/>
                    </a:cubicBezTo>
                    <a:cubicBezTo>
                      <a:pt x="1097" y="8092"/>
                      <a:pt x="549" y="4012"/>
                      <a:pt x="0" y="0"/>
                    </a:cubicBezTo>
                    <a:cubicBezTo>
                      <a:pt x="9224" y="1509"/>
                      <a:pt x="18105" y="5075"/>
                      <a:pt x="25889" y="10493"/>
                    </a:cubicBezTo>
                    <a:cubicBezTo>
                      <a:pt x="27432" y="11590"/>
                      <a:pt x="28906" y="12721"/>
                      <a:pt x="30381" y="13853"/>
                    </a:cubicBezTo>
                    <a:cubicBezTo>
                      <a:pt x="30553" y="15190"/>
                      <a:pt x="30724" y="16493"/>
                      <a:pt x="30895" y="17865"/>
                    </a:cubicBezTo>
                    <a:cubicBezTo>
                      <a:pt x="31410" y="22391"/>
                      <a:pt x="31993" y="26849"/>
                      <a:pt x="32507" y="31272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4" name="任意多边形: 形状 4443">
                <a:extLst>
                  <a:ext uri="{FF2B5EF4-FFF2-40B4-BE49-F238E27FC236}">
                    <a16:creationId xmlns:a16="http://schemas.microsoft.com/office/drawing/2014/main" id="{F2A69ED6-E0A0-D77D-CBB4-61C3CE95DC97}"/>
                  </a:ext>
                </a:extLst>
              </p:cNvPr>
              <p:cNvSpPr/>
              <p:nvPr/>
            </p:nvSpPr>
            <p:spPr>
              <a:xfrm>
                <a:off x="2822854" y="3102423"/>
                <a:ext cx="28392" cy="18276"/>
              </a:xfrm>
              <a:custGeom>
                <a:avLst/>
                <a:gdLst>
                  <a:gd name="connsiteX0" fmla="*/ 28392 w 28392"/>
                  <a:gd name="connsiteY0" fmla="*/ 18277 h 18276"/>
                  <a:gd name="connsiteX1" fmla="*/ 7269 w 28392"/>
                  <a:gd name="connsiteY1" fmla="*/ 13202 h 18276"/>
                  <a:gd name="connsiteX2" fmla="*/ 1543 w 28392"/>
                  <a:gd name="connsiteY2" fmla="*/ 11967 h 18276"/>
                  <a:gd name="connsiteX3" fmla="*/ 0 w 28392"/>
                  <a:gd name="connsiteY3" fmla="*/ 0 h 18276"/>
                  <a:gd name="connsiteX4" fmla="*/ 10733 w 28392"/>
                  <a:gd name="connsiteY4" fmla="*/ 2263 h 18276"/>
                  <a:gd name="connsiteX5" fmla="*/ 27535 w 28392"/>
                  <a:gd name="connsiteY5" fmla="*/ 6172 h 18276"/>
                  <a:gd name="connsiteX6" fmla="*/ 28392 w 28392"/>
                  <a:gd name="connsiteY6" fmla="*/ 18277 h 18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392" h="18276">
                    <a:moveTo>
                      <a:pt x="28392" y="18277"/>
                    </a:moveTo>
                    <a:cubicBezTo>
                      <a:pt x="21466" y="16185"/>
                      <a:pt x="14265" y="14710"/>
                      <a:pt x="7269" y="13202"/>
                    </a:cubicBezTo>
                    <a:cubicBezTo>
                      <a:pt x="5384" y="12790"/>
                      <a:pt x="3429" y="12379"/>
                      <a:pt x="1543" y="11967"/>
                    </a:cubicBezTo>
                    <a:cubicBezTo>
                      <a:pt x="1029" y="7990"/>
                      <a:pt x="514" y="4012"/>
                      <a:pt x="0" y="0"/>
                    </a:cubicBezTo>
                    <a:cubicBezTo>
                      <a:pt x="3566" y="754"/>
                      <a:pt x="7132" y="1474"/>
                      <a:pt x="10733" y="2263"/>
                    </a:cubicBezTo>
                    <a:cubicBezTo>
                      <a:pt x="16322" y="3498"/>
                      <a:pt x="21980" y="4698"/>
                      <a:pt x="27535" y="6172"/>
                    </a:cubicBezTo>
                    <a:cubicBezTo>
                      <a:pt x="27843" y="10253"/>
                      <a:pt x="28118" y="14299"/>
                      <a:pt x="28392" y="18277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5" name="任意多边形: 形状 4444">
                <a:extLst>
                  <a:ext uri="{FF2B5EF4-FFF2-40B4-BE49-F238E27FC236}">
                    <a16:creationId xmlns:a16="http://schemas.microsoft.com/office/drawing/2014/main" id="{BD186D69-7E9D-E944-9949-1E5DE4C96439}"/>
                  </a:ext>
                </a:extLst>
              </p:cNvPr>
              <p:cNvSpPr/>
              <p:nvPr/>
            </p:nvSpPr>
            <p:spPr>
              <a:xfrm>
                <a:off x="2832352" y="3178993"/>
                <a:ext cx="20951" cy="21293"/>
              </a:xfrm>
              <a:custGeom>
                <a:avLst/>
                <a:gdLst>
                  <a:gd name="connsiteX0" fmla="*/ 20848 w 20951"/>
                  <a:gd name="connsiteY0" fmla="*/ 21294 h 21293"/>
                  <a:gd name="connsiteX1" fmla="*/ 13442 w 20951"/>
                  <a:gd name="connsiteY1" fmla="*/ 17351 h 21293"/>
                  <a:gd name="connsiteX2" fmla="*/ 1509 w 20951"/>
                  <a:gd name="connsiteY2" fmla="*/ 12447 h 21293"/>
                  <a:gd name="connsiteX3" fmla="*/ 0 w 20951"/>
                  <a:gd name="connsiteY3" fmla="*/ 0 h 21293"/>
                  <a:gd name="connsiteX4" fmla="*/ 20951 w 20951"/>
                  <a:gd name="connsiteY4" fmla="*/ 8332 h 21293"/>
                  <a:gd name="connsiteX5" fmla="*/ 20848 w 20951"/>
                  <a:gd name="connsiteY5" fmla="*/ 21294 h 21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951" h="21293">
                    <a:moveTo>
                      <a:pt x="20848" y="21294"/>
                    </a:moveTo>
                    <a:cubicBezTo>
                      <a:pt x="18414" y="19854"/>
                      <a:pt x="15979" y="18551"/>
                      <a:pt x="13442" y="17351"/>
                    </a:cubicBezTo>
                    <a:cubicBezTo>
                      <a:pt x="9567" y="15465"/>
                      <a:pt x="5589" y="13819"/>
                      <a:pt x="1509" y="12447"/>
                    </a:cubicBezTo>
                    <a:cubicBezTo>
                      <a:pt x="1029" y="8367"/>
                      <a:pt x="549" y="4218"/>
                      <a:pt x="0" y="0"/>
                    </a:cubicBezTo>
                    <a:cubicBezTo>
                      <a:pt x="7201" y="2126"/>
                      <a:pt x="14230" y="4903"/>
                      <a:pt x="20951" y="8332"/>
                    </a:cubicBezTo>
                    <a:cubicBezTo>
                      <a:pt x="20951" y="12756"/>
                      <a:pt x="20917" y="17076"/>
                      <a:pt x="20848" y="21294"/>
                    </a:cubicBezTo>
                    <a:close/>
                  </a:path>
                </a:pathLst>
              </a:custGeom>
              <a:solidFill>
                <a:srgbClr val="CC9E71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446" name="任意多边形: 形状 4445">
              <a:extLst>
                <a:ext uri="{FF2B5EF4-FFF2-40B4-BE49-F238E27FC236}">
                  <a16:creationId xmlns:a16="http://schemas.microsoft.com/office/drawing/2014/main" id="{F1DB272E-4B3E-C080-9BF0-65978893D4EB}"/>
                </a:ext>
              </a:extLst>
            </p:cNvPr>
            <p:cNvSpPr/>
            <p:nvPr/>
          </p:nvSpPr>
          <p:spPr>
            <a:xfrm>
              <a:off x="2152388" y="3475380"/>
              <a:ext cx="1426711" cy="1932960"/>
            </a:xfrm>
            <a:custGeom>
              <a:avLst/>
              <a:gdLst>
                <a:gd name="connsiteX0" fmla="*/ 918671 w 918671"/>
                <a:gd name="connsiteY0" fmla="*/ 1120289 h 1244649"/>
                <a:gd name="connsiteX1" fmla="*/ 909001 w 918671"/>
                <a:gd name="connsiteY1" fmla="*/ 1181565 h 1244649"/>
                <a:gd name="connsiteX2" fmla="*/ 466695 w 918671"/>
                <a:gd name="connsiteY2" fmla="*/ 1244522 h 1244649"/>
                <a:gd name="connsiteX3" fmla="*/ 1311 w 918671"/>
                <a:gd name="connsiteY3" fmla="*/ 1133936 h 1244649"/>
                <a:gd name="connsiteX4" fmla="*/ 56449 w 918671"/>
                <a:gd name="connsiteY4" fmla="*/ 557796 h 1244649"/>
                <a:gd name="connsiteX5" fmla="*/ 42733 w 918671"/>
                <a:gd name="connsiteY5" fmla="*/ 480094 h 1244649"/>
                <a:gd name="connsiteX6" fmla="*/ 67799 w 918671"/>
                <a:gd name="connsiteY6" fmla="*/ 452628 h 1244649"/>
                <a:gd name="connsiteX7" fmla="*/ 74794 w 918671"/>
                <a:gd name="connsiteY7" fmla="*/ 442341 h 1244649"/>
                <a:gd name="connsiteX8" fmla="*/ 99380 w 918671"/>
                <a:gd name="connsiteY8" fmla="*/ 400576 h 1244649"/>
                <a:gd name="connsiteX9" fmla="*/ 106547 w 918671"/>
                <a:gd name="connsiteY9" fmla="*/ 386483 h 1244649"/>
                <a:gd name="connsiteX10" fmla="*/ 106547 w 918671"/>
                <a:gd name="connsiteY10" fmla="*/ 386449 h 1244649"/>
                <a:gd name="connsiteX11" fmla="*/ 133053 w 918671"/>
                <a:gd name="connsiteY11" fmla="*/ 320097 h 1244649"/>
                <a:gd name="connsiteX12" fmla="*/ 137716 w 918671"/>
                <a:gd name="connsiteY12" fmla="*/ 303672 h 1244649"/>
                <a:gd name="connsiteX13" fmla="*/ 145260 w 918671"/>
                <a:gd name="connsiteY13" fmla="*/ 266605 h 1244649"/>
                <a:gd name="connsiteX14" fmla="*/ 148209 w 918671"/>
                <a:gd name="connsiteY14" fmla="*/ 231218 h 1244649"/>
                <a:gd name="connsiteX15" fmla="*/ 148449 w 918671"/>
                <a:gd name="connsiteY15" fmla="*/ 214758 h 1244649"/>
                <a:gd name="connsiteX16" fmla="*/ 145706 w 918671"/>
                <a:gd name="connsiteY16" fmla="*/ 159174 h 1244649"/>
                <a:gd name="connsiteX17" fmla="*/ 144334 w 918671"/>
                <a:gd name="connsiteY17" fmla="*/ 145184 h 1244649"/>
                <a:gd name="connsiteX18" fmla="*/ 134836 w 918671"/>
                <a:gd name="connsiteY18" fmla="*/ 79587 h 1244649"/>
                <a:gd name="connsiteX19" fmla="*/ 132573 w 918671"/>
                <a:gd name="connsiteY19" fmla="*/ 67551 h 1244649"/>
                <a:gd name="connsiteX20" fmla="*/ 120228 w 918671"/>
                <a:gd name="connsiteY20" fmla="*/ 11659 h 1244649"/>
                <a:gd name="connsiteX21" fmla="*/ 117245 w 918671"/>
                <a:gd name="connsiteY21" fmla="*/ 0 h 1244649"/>
                <a:gd name="connsiteX22" fmla="*/ 168234 w 918671"/>
                <a:gd name="connsiteY22" fmla="*/ 333127 h 1244649"/>
                <a:gd name="connsiteX23" fmla="*/ 223578 w 918671"/>
                <a:gd name="connsiteY23" fmla="*/ 1016630 h 1244649"/>
                <a:gd name="connsiteX24" fmla="*/ 918671 w 918671"/>
                <a:gd name="connsiteY24" fmla="*/ 1120289 h 1244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18671" h="1244649">
                  <a:moveTo>
                    <a:pt x="918671" y="1120289"/>
                  </a:moveTo>
                  <a:cubicBezTo>
                    <a:pt x="917334" y="1153687"/>
                    <a:pt x="914419" y="1175496"/>
                    <a:pt x="909001" y="1181565"/>
                  </a:cubicBezTo>
                  <a:cubicBezTo>
                    <a:pt x="884553" y="1208963"/>
                    <a:pt x="664376" y="1241161"/>
                    <a:pt x="466695" y="1244522"/>
                  </a:cubicBezTo>
                  <a:cubicBezTo>
                    <a:pt x="269047" y="1247882"/>
                    <a:pt x="13312" y="1184445"/>
                    <a:pt x="1311" y="1133936"/>
                  </a:cubicBezTo>
                  <a:cubicBezTo>
                    <a:pt x="-10725" y="1083495"/>
                    <a:pt x="64301" y="661694"/>
                    <a:pt x="56449" y="557796"/>
                  </a:cubicBezTo>
                  <a:cubicBezTo>
                    <a:pt x="55317" y="542536"/>
                    <a:pt x="50311" y="515448"/>
                    <a:pt x="42733" y="480094"/>
                  </a:cubicBezTo>
                  <a:cubicBezTo>
                    <a:pt x="45545" y="480506"/>
                    <a:pt x="55249" y="470287"/>
                    <a:pt x="67799" y="452628"/>
                  </a:cubicBezTo>
                  <a:cubicBezTo>
                    <a:pt x="70028" y="449405"/>
                    <a:pt x="72360" y="446010"/>
                    <a:pt x="74794" y="442341"/>
                  </a:cubicBezTo>
                  <a:cubicBezTo>
                    <a:pt x="82578" y="430545"/>
                    <a:pt x="91048" y="416418"/>
                    <a:pt x="99380" y="400576"/>
                  </a:cubicBezTo>
                  <a:cubicBezTo>
                    <a:pt x="101815" y="396015"/>
                    <a:pt x="104181" y="391317"/>
                    <a:pt x="106547" y="386483"/>
                  </a:cubicBezTo>
                  <a:lnTo>
                    <a:pt x="106547" y="386449"/>
                  </a:lnTo>
                  <a:cubicBezTo>
                    <a:pt x="116457" y="366149"/>
                    <a:pt x="125749" y="343689"/>
                    <a:pt x="133053" y="320097"/>
                  </a:cubicBezTo>
                  <a:cubicBezTo>
                    <a:pt x="134733" y="314679"/>
                    <a:pt x="136310" y="309227"/>
                    <a:pt x="137716" y="303672"/>
                  </a:cubicBezTo>
                  <a:cubicBezTo>
                    <a:pt x="140905" y="291499"/>
                    <a:pt x="143477" y="279052"/>
                    <a:pt x="145260" y="266605"/>
                  </a:cubicBezTo>
                  <a:cubicBezTo>
                    <a:pt x="146803" y="255769"/>
                    <a:pt x="147763" y="243905"/>
                    <a:pt x="148209" y="231218"/>
                  </a:cubicBezTo>
                  <a:cubicBezTo>
                    <a:pt x="148415" y="225868"/>
                    <a:pt x="148483" y="220382"/>
                    <a:pt x="148449" y="214758"/>
                  </a:cubicBezTo>
                  <a:cubicBezTo>
                    <a:pt x="148415" y="197339"/>
                    <a:pt x="147455" y="178651"/>
                    <a:pt x="145706" y="159174"/>
                  </a:cubicBezTo>
                  <a:cubicBezTo>
                    <a:pt x="145294" y="154579"/>
                    <a:pt x="144849" y="149916"/>
                    <a:pt x="144334" y="145184"/>
                  </a:cubicBezTo>
                  <a:cubicBezTo>
                    <a:pt x="142071" y="123958"/>
                    <a:pt x="138848" y="101910"/>
                    <a:pt x="134836" y="79587"/>
                  </a:cubicBezTo>
                  <a:cubicBezTo>
                    <a:pt x="134082" y="75575"/>
                    <a:pt x="133361" y="71563"/>
                    <a:pt x="132573" y="67551"/>
                  </a:cubicBezTo>
                  <a:cubicBezTo>
                    <a:pt x="128972" y="48932"/>
                    <a:pt x="124858" y="30175"/>
                    <a:pt x="120228" y="11659"/>
                  </a:cubicBezTo>
                  <a:cubicBezTo>
                    <a:pt x="119268" y="7750"/>
                    <a:pt x="118240" y="3840"/>
                    <a:pt x="117245" y="0"/>
                  </a:cubicBezTo>
                  <a:cubicBezTo>
                    <a:pt x="117245" y="0"/>
                    <a:pt x="177698" y="61722"/>
                    <a:pt x="168234" y="333127"/>
                  </a:cubicBezTo>
                  <a:cubicBezTo>
                    <a:pt x="158770" y="604499"/>
                    <a:pt x="213566" y="999725"/>
                    <a:pt x="223578" y="1016630"/>
                  </a:cubicBezTo>
                  <a:cubicBezTo>
                    <a:pt x="232528" y="1031752"/>
                    <a:pt x="559003" y="1154201"/>
                    <a:pt x="918671" y="1120289"/>
                  </a:cubicBezTo>
                  <a:close/>
                </a:path>
              </a:pathLst>
            </a:custGeom>
            <a:solidFill>
              <a:srgbClr val="8E633F">
                <a:alpha val="30000"/>
              </a:srgbClr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7" name="任意多边形: 形状 4446">
              <a:extLst>
                <a:ext uri="{FF2B5EF4-FFF2-40B4-BE49-F238E27FC236}">
                  <a16:creationId xmlns:a16="http://schemas.microsoft.com/office/drawing/2014/main" id="{8CC79913-9200-5CAE-466D-54B6E7507E53}"/>
                </a:ext>
              </a:extLst>
            </p:cNvPr>
            <p:cNvSpPr/>
            <p:nvPr/>
          </p:nvSpPr>
          <p:spPr>
            <a:xfrm>
              <a:off x="2505127" y="3353889"/>
              <a:ext cx="912608" cy="974348"/>
            </a:xfrm>
            <a:custGeom>
              <a:avLst/>
              <a:gdLst>
                <a:gd name="connsiteX0" fmla="*/ 287 w 587636"/>
                <a:gd name="connsiteY0" fmla="*/ 123354 h 627391"/>
                <a:gd name="connsiteX1" fmla="*/ 69690 w 587636"/>
                <a:gd name="connsiteY1" fmla="*/ 357726 h 627391"/>
                <a:gd name="connsiteX2" fmla="*/ 347028 w 587636"/>
                <a:gd name="connsiteY2" fmla="*/ 609347 h 627391"/>
                <a:gd name="connsiteX3" fmla="*/ 570736 w 587636"/>
                <a:gd name="connsiteY3" fmla="*/ 84915 h 627391"/>
                <a:gd name="connsiteX4" fmla="*/ 466597 w 587636"/>
                <a:gd name="connsiteY4" fmla="*/ 98288 h 627391"/>
                <a:gd name="connsiteX5" fmla="*/ 331735 w 587636"/>
                <a:gd name="connsiteY5" fmla="*/ 322819 h 627391"/>
                <a:gd name="connsiteX6" fmla="*/ 32691 w 587636"/>
                <a:gd name="connsiteY6" fmla="*/ 65919 h 627391"/>
                <a:gd name="connsiteX7" fmla="*/ 287 w 587636"/>
                <a:gd name="connsiteY7" fmla="*/ 123354 h 627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7636" h="627391">
                  <a:moveTo>
                    <a:pt x="287" y="123354"/>
                  </a:moveTo>
                  <a:cubicBezTo>
                    <a:pt x="-3004" y="206885"/>
                    <a:pt x="22096" y="289009"/>
                    <a:pt x="69690" y="357726"/>
                  </a:cubicBezTo>
                  <a:cubicBezTo>
                    <a:pt x="123697" y="435771"/>
                    <a:pt x="214634" y="540492"/>
                    <a:pt x="347028" y="609347"/>
                  </a:cubicBezTo>
                  <a:cubicBezTo>
                    <a:pt x="581160" y="731042"/>
                    <a:pt x="615519" y="201604"/>
                    <a:pt x="570736" y="84915"/>
                  </a:cubicBezTo>
                  <a:cubicBezTo>
                    <a:pt x="525953" y="-31739"/>
                    <a:pt x="484805" y="-29065"/>
                    <a:pt x="466597" y="98288"/>
                  </a:cubicBezTo>
                  <a:cubicBezTo>
                    <a:pt x="448423" y="225642"/>
                    <a:pt x="440845" y="339964"/>
                    <a:pt x="331735" y="322819"/>
                  </a:cubicBezTo>
                  <a:cubicBezTo>
                    <a:pt x="222624" y="305674"/>
                    <a:pt x="87487" y="96882"/>
                    <a:pt x="32691" y="65919"/>
                  </a:cubicBezTo>
                  <a:cubicBezTo>
                    <a:pt x="9889" y="53026"/>
                    <a:pt x="1865" y="83441"/>
                    <a:pt x="287" y="123354"/>
                  </a:cubicBezTo>
                  <a:close/>
                </a:path>
              </a:pathLst>
            </a:custGeom>
            <a:solidFill>
              <a:srgbClr val="EFE2AC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8" name="任意多边形: 形状 4447">
              <a:extLst>
                <a:ext uri="{FF2B5EF4-FFF2-40B4-BE49-F238E27FC236}">
                  <a16:creationId xmlns:a16="http://schemas.microsoft.com/office/drawing/2014/main" id="{6006ED4C-3724-5DC9-D7E5-9DF71CD0606D}"/>
                </a:ext>
              </a:extLst>
            </p:cNvPr>
            <p:cNvSpPr/>
            <p:nvPr/>
          </p:nvSpPr>
          <p:spPr>
            <a:xfrm>
              <a:off x="2152368" y="5079464"/>
              <a:ext cx="1424388" cy="328929"/>
            </a:xfrm>
            <a:custGeom>
              <a:avLst/>
              <a:gdLst>
                <a:gd name="connsiteX0" fmla="*/ 917175 w 917175"/>
                <a:gd name="connsiteY0" fmla="*/ 112506 h 211800"/>
                <a:gd name="connsiteX1" fmla="*/ 909014 w 917175"/>
                <a:gd name="connsiteY1" fmla="*/ 148716 h 211800"/>
                <a:gd name="connsiteX2" fmla="*/ 466708 w 917175"/>
                <a:gd name="connsiteY2" fmla="*/ 211673 h 211800"/>
                <a:gd name="connsiteX3" fmla="*/ 1324 w 917175"/>
                <a:gd name="connsiteY3" fmla="*/ 101087 h 211800"/>
                <a:gd name="connsiteX4" fmla="*/ 6433 w 917175"/>
                <a:gd name="connsiteY4" fmla="*/ 0 h 211800"/>
                <a:gd name="connsiteX5" fmla="*/ 480938 w 917175"/>
                <a:gd name="connsiteY5" fmla="*/ 152522 h 211800"/>
                <a:gd name="connsiteX6" fmla="*/ 917175 w 917175"/>
                <a:gd name="connsiteY6" fmla="*/ 112506 h 21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175" h="211800">
                  <a:moveTo>
                    <a:pt x="917175" y="112506"/>
                  </a:moveTo>
                  <a:cubicBezTo>
                    <a:pt x="915529" y="131708"/>
                    <a:pt x="912924" y="144327"/>
                    <a:pt x="909014" y="148716"/>
                  </a:cubicBezTo>
                  <a:cubicBezTo>
                    <a:pt x="884566" y="176114"/>
                    <a:pt x="664389" y="208312"/>
                    <a:pt x="466708" y="211673"/>
                  </a:cubicBezTo>
                  <a:cubicBezTo>
                    <a:pt x="269060" y="215033"/>
                    <a:pt x="13325" y="151596"/>
                    <a:pt x="1324" y="101087"/>
                  </a:cubicBezTo>
                  <a:cubicBezTo>
                    <a:pt x="-1797" y="88126"/>
                    <a:pt x="878" y="50475"/>
                    <a:pt x="6433" y="0"/>
                  </a:cubicBezTo>
                  <a:cubicBezTo>
                    <a:pt x="121065" y="50852"/>
                    <a:pt x="301978" y="121593"/>
                    <a:pt x="480938" y="152522"/>
                  </a:cubicBezTo>
                  <a:cubicBezTo>
                    <a:pt x="627322" y="177828"/>
                    <a:pt x="790199" y="148510"/>
                    <a:pt x="917175" y="112506"/>
                  </a:cubicBezTo>
                  <a:close/>
                </a:path>
              </a:pathLst>
            </a:custGeom>
            <a:solidFill>
              <a:srgbClr val="8E633F">
                <a:alpha val="46000"/>
              </a:srgbClr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9" name="任意多边形: 形状 4448">
              <a:extLst>
                <a:ext uri="{FF2B5EF4-FFF2-40B4-BE49-F238E27FC236}">
                  <a16:creationId xmlns:a16="http://schemas.microsoft.com/office/drawing/2014/main" id="{7E4A2AC8-85C7-DAE4-FF29-70B569E82008}"/>
                </a:ext>
              </a:extLst>
            </p:cNvPr>
            <p:cNvSpPr/>
            <p:nvPr/>
          </p:nvSpPr>
          <p:spPr>
            <a:xfrm>
              <a:off x="999749" y="3066212"/>
              <a:ext cx="1252964" cy="2385295"/>
            </a:xfrm>
            <a:custGeom>
              <a:avLst/>
              <a:gdLst>
                <a:gd name="connsiteX0" fmla="*/ 793774 w 806794"/>
                <a:gd name="connsiteY0" fmla="*/ 369766 h 1535911"/>
                <a:gd name="connsiteX1" fmla="*/ 668581 w 806794"/>
                <a:gd name="connsiteY1" fmla="*/ 559013 h 1535911"/>
                <a:gd name="connsiteX2" fmla="*/ 370944 w 806794"/>
                <a:gd name="connsiteY2" fmla="*/ 868377 h 1535911"/>
                <a:gd name="connsiteX3" fmla="*/ 639812 w 806794"/>
                <a:gd name="connsiteY3" fmla="*/ 1364382 h 1535911"/>
                <a:gd name="connsiteX4" fmla="*/ 603670 w 806794"/>
                <a:gd name="connsiteY4" fmla="*/ 1397095 h 1535911"/>
                <a:gd name="connsiteX5" fmla="*/ 426288 w 806794"/>
                <a:gd name="connsiteY5" fmla="*/ 1535867 h 1535911"/>
                <a:gd name="connsiteX6" fmla="*/ 18134 w 806794"/>
                <a:gd name="connsiteY6" fmla="*/ 857507 h 1535911"/>
                <a:gd name="connsiteX7" fmla="*/ 6510 w 806794"/>
                <a:gd name="connsiteY7" fmla="*/ 743356 h 1535911"/>
                <a:gd name="connsiteX8" fmla="*/ 70049 w 806794"/>
                <a:gd name="connsiteY8" fmla="*/ 627010 h 1535911"/>
                <a:gd name="connsiteX9" fmla="*/ 522266 w 806794"/>
                <a:gd name="connsiteY9" fmla="*/ 74735 h 1535911"/>
                <a:gd name="connsiteX10" fmla="*/ 522334 w 806794"/>
                <a:gd name="connsiteY10" fmla="*/ 74632 h 1535911"/>
                <a:gd name="connsiteX11" fmla="*/ 648144 w 806794"/>
                <a:gd name="connsiteY11" fmla="*/ 120 h 1535911"/>
                <a:gd name="connsiteX12" fmla="*/ 704208 w 806794"/>
                <a:gd name="connsiteY12" fmla="*/ 31804 h 1535911"/>
                <a:gd name="connsiteX13" fmla="*/ 767576 w 806794"/>
                <a:gd name="connsiteY13" fmla="*/ 162963 h 1535911"/>
                <a:gd name="connsiteX14" fmla="*/ 793774 w 806794"/>
                <a:gd name="connsiteY14" fmla="*/ 369766 h 1535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06794" h="1535911">
                  <a:moveTo>
                    <a:pt x="793774" y="369766"/>
                  </a:moveTo>
                  <a:cubicBezTo>
                    <a:pt x="761541" y="472431"/>
                    <a:pt x="721490" y="506823"/>
                    <a:pt x="668581" y="559013"/>
                  </a:cubicBezTo>
                  <a:cubicBezTo>
                    <a:pt x="626507" y="600504"/>
                    <a:pt x="366898" y="853838"/>
                    <a:pt x="370944" y="868377"/>
                  </a:cubicBezTo>
                  <a:cubicBezTo>
                    <a:pt x="375024" y="882916"/>
                    <a:pt x="647493" y="1351455"/>
                    <a:pt x="639812" y="1364382"/>
                  </a:cubicBezTo>
                  <a:cubicBezTo>
                    <a:pt x="637651" y="1368051"/>
                    <a:pt x="623387" y="1380739"/>
                    <a:pt x="603670" y="1397095"/>
                  </a:cubicBezTo>
                  <a:cubicBezTo>
                    <a:pt x="553195" y="1439032"/>
                    <a:pt x="432974" y="1538335"/>
                    <a:pt x="426288" y="1535867"/>
                  </a:cubicBezTo>
                  <a:cubicBezTo>
                    <a:pt x="417029" y="1532472"/>
                    <a:pt x="35245" y="887888"/>
                    <a:pt x="18134" y="857507"/>
                  </a:cubicBezTo>
                  <a:cubicBezTo>
                    <a:pt x="989" y="827023"/>
                    <a:pt x="-6315" y="801409"/>
                    <a:pt x="6510" y="743356"/>
                  </a:cubicBezTo>
                  <a:cubicBezTo>
                    <a:pt x="19300" y="685269"/>
                    <a:pt x="26089" y="666101"/>
                    <a:pt x="70049" y="627010"/>
                  </a:cubicBezTo>
                  <a:cubicBezTo>
                    <a:pt x="101424" y="599166"/>
                    <a:pt x="370189" y="264770"/>
                    <a:pt x="522266" y="74735"/>
                  </a:cubicBezTo>
                  <a:cubicBezTo>
                    <a:pt x="522266" y="74735"/>
                    <a:pt x="522300" y="74701"/>
                    <a:pt x="522334" y="74632"/>
                  </a:cubicBezTo>
                  <a:cubicBezTo>
                    <a:pt x="524872" y="72026"/>
                    <a:pt x="591600" y="3515"/>
                    <a:pt x="648144" y="120"/>
                  </a:cubicBezTo>
                  <a:cubicBezTo>
                    <a:pt x="669678" y="-1114"/>
                    <a:pt x="689738" y="7012"/>
                    <a:pt x="704208" y="31804"/>
                  </a:cubicBezTo>
                  <a:cubicBezTo>
                    <a:pt x="726463" y="72643"/>
                    <a:pt x="750911" y="121198"/>
                    <a:pt x="767576" y="162963"/>
                  </a:cubicBezTo>
                  <a:cubicBezTo>
                    <a:pt x="799226" y="242173"/>
                    <a:pt x="822475" y="278418"/>
                    <a:pt x="793774" y="369766"/>
                  </a:cubicBezTo>
                  <a:close/>
                </a:path>
              </a:pathLst>
            </a:custGeom>
            <a:gradFill>
              <a:gsLst>
                <a:gs pos="1880">
                  <a:srgbClr val="FFFFFF"/>
                </a:gs>
                <a:gs pos="100000">
                  <a:srgbClr val="D5DBFB"/>
                </a:gs>
              </a:gsLst>
              <a:lin ang="1507500" scaled="1"/>
            </a:gra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0" name="任意多边形: 形状 4449">
              <a:extLst>
                <a:ext uri="{FF2B5EF4-FFF2-40B4-BE49-F238E27FC236}">
                  <a16:creationId xmlns:a16="http://schemas.microsoft.com/office/drawing/2014/main" id="{1F7138CE-CFF3-4D5A-2D73-0C800D4E6A13}"/>
                </a:ext>
              </a:extLst>
            </p:cNvPr>
            <p:cNvSpPr/>
            <p:nvPr/>
          </p:nvSpPr>
          <p:spPr>
            <a:xfrm>
              <a:off x="1329077" y="3066157"/>
              <a:ext cx="923635" cy="2169762"/>
            </a:xfrm>
            <a:custGeom>
              <a:avLst/>
              <a:gdLst>
                <a:gd name="connsiteX0" fmla="*/ 581716 w 594736"/>
                <a:gd name="connsiteY0" fmla="*/ 369801 h 1397128"/>
                <a:gd name="connsiteX1" fmla="*/ 456523 w 594736"/>
                <a:gd name="connsiteY1" fmla="*/ 559047 h 1397128"/>
                <a:gd name="connsiteX2" fmla="*/ 158886 w 594736"/>
                <a:gd name="connsiteY2" fmla="*/ 868412 h 1397128"/>
                <a:gd name="connsiteX3" fmla="*/ 427754 w 594736"/>
                <a:gd name="connsiteY3" fmla="*/ 1364417 h 1397128"/>
                <a:gd name="connsiteX4" fmla="*/ 391612 w 594736"/>
                <a:gd name="connsiteY4" fmla="*/ 1397129 h 1397128"/>
                <a:gd name="connsiteX5" fmla="*/ 109303 w 594736"/>
                <a:gd name="connsiteY5" fmla="*/ 886860 h 1397128"/>
                <a:gd name="connsiteX6" fmla="*/ 34859 w 594736"/>
                <a:gd name="connsiteY6" fmla="*/ 873212 h 1397128"/>
                <a:gd name="connsiteX7" fmla="*/ 117395 w 594736"/>
                <a:gd name="connsiteY7" fmla="*/ 850615 h 1397128"/>
                <a:gd name="connsiteX8" fmla="*/ 501 w 594736"/>
                <a:gd name="connsiteY8" fmla="*/ 820440 h 1397128"/>
                <a:gd name="connsiteX9" fmla="*/ 141878 w 594736"/>
                <a:gd name="connsiteY9" fmla="*/ 819445 h 1397128"/>
                <a:gd name="connsiteX10" fmla="*/ 538854 w 594736"/>
                <a:gd name="connsiteY10" fmla="*/ 220125 h 1397128"/>
                <a:gd name="connsiteX11" fmla="*/ 436052 w 594736"/>
                <a:gd name="connsiteY11" fmla="*/ 120 h 1397128"/>
                <a:gd name="connsiteX12" fmla="*/ 492116 w 594736"/>
                <a:gd name="connsiteY12" fmla="*/ 31804 h 1397128"/>
                <a:gd name="connsiteX13" fmla="*/ 555484 w 594736"/>
                <a:gd name="connsiteY13" fmla="*/ 162963 h 1397128"/>
                <a:gd name="connsiteX14" fmla="*/ 581716 w 594736"/>
                <a:gd name="connsiteY14" fmla="*/ 369801 h 139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94736" h="1397128">
                  <a:moveTo>
                    <a:pt x="581716" y="369801"/>
                  </a:moveTo>
                  <a:cubicBezTo>
                    <a:pt x="549484" y="472465"/>
                    <a:pt x="509433" y="506858"/>
                    <a:pt x="456523" y="559047"/>
                  </a:cubicBezTo>
                  <a:cubicBezTo>
                    <a:pt x="414450" y="600538"/>
                    <a:pt x="154840" y="853873"/>
                    <a:pt x="158886" y="868412"/>
                  </a:cubicBezTo>
                  <a:cubicBezTo>
                    <a:pt x="162967" y="882951"/>
                    <a:pt x="435435" y="1351489"/>
                    <a:pt x="427754" y="1364417"/>
                  </a:cubicBezTo>
                  <a:cubicBezTo>
                    <a:pt x="425594" y="1368085"/>
                    <a:pt x="411329" y="1380773"/>
                    <a:pt x="391612" y="1397129"/>
                  </a:cubicBezTo>
                  <a:lnTo>
                    <a:pt x="109303" y="886860"/>
                  </a:lnTo>
                  <a:cubicBezTo>
                    <a:pt x="109303" y="886860"/>
                    <a:pt x="57422" y="884802"/>
                    <a:pt x="34859" y="873212"/>
                  </a:cubicBezTo>
                  <a:cubicBezTo>
                    <a:pt x="12296" y="861657"/>
                    <a:pt x="117395" y="850615"/>
                    <a:pt x="117395" y="850615"/>
                  </a:cubicBezTo>
                  <a:cubicBezTo>
                    <a:pt x="117395" y="850615"/>
                    <a:pt x="10788" y="836385"/>
                    <a:pt x="501" y="820440"/>
                  </a:cubicBezTo>
                  <a:cubicBezTo>
                    <a:pt x="-9786" y="804495"/>
                    <a:pt x="141878" y="819445"/>
                    <a:pt x="141878" y="819445"/>
                  </a:cubicBezTo>
                  <a:cubicBezTo>
                    <a:pt x="141878" y="819445"/>
                    <a:pt x="552192" y="442838"/>
                    <a:pt x="538854" y="220125"/>
                  </a:cubicBezTo>
                  <a:cubicBezTo>
                    <a:pt x="531241" y="92360"/>
                    <a:pt x="479086" y="30021"/>
                    <a:pt x="436052" y="120"/>
                  </a:cubicBezTo>
                  <a:cubicBezTo>
                    <a:pt x="457586" y="-1114"/>
                    <a:pt x="477646" y="7012"/>
                    <a:pt x="492116" y="31804"/>
                  </a:cubicBezTo>
                  <a:cubicBezTo>
                    <a:pt x="514371" y="72643"/>
                    <a:pt x="538819" y="121198"/>
                    <a:pt x="555484" y="162963"/>
                  </a:cubicBezTo>
                  <a:cubicBezTo>
                    <a:pt x="587168" y="242208"/>
                    <a:pt x="610417" y="278452"/>
                    <a:pt x="581716" y="369801"/>
                  </a:cubicBezTo>
                  <a:close/>
                </a:path>
              </a:pathLst>
            </a:custGeom>
            <a:solidFill>
              <a:srgbClr val="2338AF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223" name="文本框 4222">
            <a:extLst>
              <a:ext uri="{FF2B5EF4-FFF2-40B4-BE49-F238E27FC236}">
                <a16:creationId xmlns:a16="http://schemas.microsoft.com/office/drawing/2014/main" id="{5DBFF1A4-5E7A-C06A-2A39-B4B979ECD891}"/>
              </a:ext>
            </a:extLst>
          </p:cNvPr>
          <p:cNvSpPr txBox="1"/>
          <p:nvPr/>
        </p:nvSpPr>
        <p:spPr>
          <a:xfrm>
            <a:off x="4665725" y="196720"/>
            <a:ext cx="28527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AD85"/>
                </a:solidFill>
              </a:defRPr>
            </a:lvl1pPr>
          </a:lstStyle>
          <a:p>
            <a:pPr algn="ctr"/>
            <a:r>
              <a:rPr lang="zh-CN" altLang="en-US" b="1" dirty="0"/>
              <a:t>学校课程与教学活动</a:t>
            </a:r>
          </a:p>
        </p:txBody>
      </p:sp>
      <p:grpSp>
        <p:nvGrpSpPr>
          <p:cNvPr id="4195" name="图形 2">
            <a:extLst>
              <a:ext uri="{FF2B5EF4-FFF2-40B4-BE49-F238E27FC236}">
                <a16:creationId xmlns:a16="http://schemas.microsoft.com/office/drawing/2014/main" id="{C1BC2917-29B7-D2AF-32C9-9B582CD5D179}"/>
              </a:ext>
            </a:extLst>
          </p:cNvPr>
          <p:cNvGrpSpPr/>
          <p:nvPr/>
        </p:nvGrpSpPr>
        <p:grpSpPr>
          <a:xfrm>
            <a:off x="1320825" y="1038817"/>
            <a:ext cx="4860596" cy="4499568"/>
            <a:chOff x="1320825" y="1038817"/>
            <a:chExt cx="4860596" cy="4499568"/>
          </a:xfrm>
          <a:solidFill>
            <a:srgbClr val="FFFFFF"/>
          </a:solidFill>
        </p:grpSpPr>
        <p:sp>
          <p:nvSpPr>
            <p:cNvPr id="4199" name="任意多边形: 形状 4198">
              <a:extLst>
                <a:ext uri="{FF2B5EF4-FFF2-40B4-BE49-F238E27FC236}">
                  <a16:creationId xmlns:a16="http://schemas.microsoft.com/office/drawing/2014/main" id="{33D2A1B0-6A80-E33E-A09C-C02AFC4C4005}"/>
                </a:ext>
              </a:extLst>
            </p:cNvPr>
            <p:cNvSpPr/>
            <p:nvPr/>
          </p:nvSpPr>
          <p:spPr>
            <a:xfrm>
              <a:off x="3953635" y="5330245"/>
              <a:ext cx="208140" cy="208140"/>
            </a:xfrm>
            <a:custGeom>
              <a:avLst/>
              <a:gdLst>
                <a:gd name="connsiteX0" fmla="*/ 208140 w 208140"/>
                <a:gd name="connsiteY0" fmla="*/ 104070 h 208140"/>
                <a:gd name="connsiteX1" fmla="*/ 104070 w 208140"/>
                <a:gd name="connsiteY1" fmla="*/ 208140 h 208140"/>
                <a:gd name="connsiteX2" fmla="*/ 0 w 208140"/>
                <a:gd name="connsiteY2" fmla="*/ 104070 h 208140"/>
                <a:gd name="connsiteX3" fmla="*/ 104070 w 208140"/>
                <a:gd name="connsiteY3" fmla="*/ 0 h 208140"/>
                <a:gd name="connsiteX4" fmla="*/ 208140 w 208140"/>
                <a:gd name="connsiteY4" fmla="*/ 104070 h 20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140" h="208140">
                  <a:moveTo>
                    <a:pt x="208140" y="104070"/>
                  </a:moveTo>
                  <a:cubicBezTo>
                    <a:pt x="208140" y="161547"/>
                    <a:pt x="161547" y="208140"/>
                    <a:pt x="104070" y="208140"/>
                  </a:cubicBezTo>
                  <a:cubicBezTo>
                    <a:pt x="46594" y="208140"/>
                    <a:pt x="0" y="161547"/>
                    <a:pt x="0" y="104070"/>
                  </a:cubicBezTo>
                  <a:cubicBezTo>
                    <a:pt x="0" y="46594"/>
                    <a:pt x="46594" y="0"/>
                    <a:pt x="104070" y="0"/>
                  </a:cubicBezTo>
                  <a:cubicBezTo>
                    <a:pt x="161547" y="0"/>
                    <a:pt x="208140" y="46594"/>
                    <a:pt x="208140" y="104070"/>
                  </a:cubicBezTo>
                  <a:close/>
                </a:path>
              </a:pathLst>
            </a:custGeom>
            <a:solidFill>
              <a:srgbClr val="FFFFFF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0" name="任意多边形: 形状 4199">
              <a:extLst>
                <a:ext uri="{FF2B5EF4-FFF2-40B4-BE49-F238E27FC236}">
                  <a16:creationId xmlns:a16="http://schemas.microsoft.com/office/drawing/2014/main" id="{CAC66DF5-A77F-ED36-00DE-F5848245980E}"/>
                </a:ext>
              </a:extLst>
            </p:cNvPr>
            <p:cNvSpPr/>
            <p:nvPr/>
          </p:nvSpPr>
          <p:spPr>
            <a:xfrm rot="-553102">
              <a:off x="4395053" y="4555446"/>
              <a:ext cx="140934" cy="140934"/>
            </a:xfrm>
            <a:custGeom>
              <a:avLst/>
              <a:gdLst>
                <a:gd name="connsiteX0" fmla="*/ 140934 w 140934"/>
                <a:gd name="connsiteY0" fmla="*/ 70467 h 140934"/>
                <a:gd name="connsiteX1" fmla="*/ 70467 w 140934"/>
                <a:gd name="connsiteY1" fmla="*/ 140934 h 140934"/>
                <a:gd name="connsiteX2" fmla="*/ 0 w 140934"/>
                <a:gd name="connsiteY2" fmla="*/ 70467 h 140934"/>
                <a:gd name="connsiteX3" fmla="*/ 70467 w 140934"/>
                <a:gd name="connsiteY3" fmla="*/ 0 h 140934"/>
                <a:gd name="connsiteX4" fmla="*/ 140934 w 140934"/>
                <a:gd name="connsiteY4" fmla="*/ 70467 h 14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34" h="140934">
                  <a:moveTo>
                    <a:pt x="140934" y="70467"/>
                  </a:moveTo>
                  <a:cubicBezTo>
                    <a:pt x="140934" y="109385"/>
                    <a:pt x="109385" y="140934"/>
                    <a:pt x="70467" y="140934"/>
                  </a:cubicBezTo>
                  <a:cubicBezTo>
                    <a:pt x="31549" y="140934"/>
                    <a:pt x="0" y="109385"/>
                    <a:pt x="0" y="70467"/>
                  </a:cubicBezTo>
                  <a:cubicBezTo>
                    <a:pt x="0" y="31549"/>
                    <a:pt x="31549" y="0"/>
                    <a:pt x="70467" y="0"/>
                  </a:cubicBezTo>
                  <a:cubicBezTo>
                    <a:pt x="109385" y="0"/>
                    <a:pt x="140934" y="31549"/>
                    <a:pt x="140934" y="70467"/>
                  </a:cubicBezTo>
                  <a:close/>
                </a:path>
              </a:pathLst>
            </a:custGeom>
            <a:solidFill>
              <a:srgbClr val="FFFFFF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1" name="任意多边形: 形状 4200">
              <a:extLst>
                <a:ext uri="{FF2B5EF4-FFF2-40B4-BE49-F238E27FC236}">
                  <a16:creationId xmlns:a16="http://schemas.microsoft.com/office/drawing/2014/main" id="{F2267798-EE3C-C432-BD9A-F3D691F3776B}"/>
                </a:ext>
              </a:extLst>
            </p:cNvPr>
            <p:cNvSpPr/>
            <p:nvPr/>
          </p:nvSpPr>
          <p:spPr>
            <a:xfrm>
              <a:off x="4074576" y="4314918"/>
              <a:ext cx="65905" cy="65905"/>
            </a:xfrm>
            <a:custGeom>
              <a:avLst/>
              <a:gdLst>
                <a:gd name="connsiteX0" fmla="*/ 65905 w 65905"/>
                <a:gd name="connsiteY0" fmla="*/ 32953 h 65905"/>
                <a:gd name="connsiteX1" fmla="*/ 32953 w 65905"/>
                <a:gd name="connsiteY1" fmla="*/ 65905 h 65905"/>
                <a:gd name="connsiteX2" fmla="*/ 0 w 65905"/>
                <a:gd name="connsiteY2" fmla="*/ 32953 h 65905"/>
                <a:gd name="connsiteX3" fmla="*/ 32953 w 65905"/>
                <a:gd name="connsiteY3" fmla="*/ 0 h 65905"/>
                <a:gd name="connsiteX4" fmla="*/ 65905 w 65905"/>
                <a:gd name="connsiteY4" fmla="*/ 32953 h 6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05" h="65905">
                  <a:moveTo>
                    <a:pt x="65905" y="32953"/>
                  </a:moveTo>
                  <a:cubicBezTo>
                    <a:pt x="65905" y="51152"/>
                    <a:pt x="51152" y="65905"/>
                    <a:pt x="32953" y="65905"/>
                  </a:cubicBezTo>
                  <a:cubicBezTo>
                    <a:pt x="14753" y="65905"/>
                    <a:pt x="0" y="51152"/>
                    <a:pt x="0" y="32953"/>
                  </a:cubicBezTo>
                  <a:cubicBezTo>
                    <a:pt x="0" y="14753"/>
                    <a:pt x="14753" y="0"/>
                    <a:pt x="32953" y="0"/>
                  </a:cubicBezTo>
                  <a:cubicBezTo>
                    <a:pt x="51152" y="0"/>
                    <a:pt x="65905" y="14753"/>
                    <a:pt x="65905" y="32953"/>
                  </a:cubicBezTo>
                  <a:close/>
                </a:path>
              </a:pathLst>
            </a:custGeom>
            <a:solidFill>
              <a:srgbClr val="FFFFFF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2" name="任意多边形: 形状 4201">
              <a:extLst>
                <a:ext uri="{FF2B5EF4-FFF2-40B4-BE49-F238E27FC236}">
                  <a16:creationId xmlns:a16="http://schemas.microsoft.com/office/drawing/2014/main" id="{51823AC2-AA0F-B68D-B54C-7E932585CF2A}"/>
                </a:ext>
              </a:extLst>
            </p:cNvPr>
            <p:cNvSpPr/>
            <p:nvPr/>
          </p:nvSpPr>
          <p:spPr>
            <a:xfrm rot="-2498127">
              <a:off x="1320825" y="3550838"/>
              <a:ext cx="196347" cy="196347"/>
            </a:xfrm>
            <a:custGeom>
              <a:avLst/>
              <a:gdLst>
                <a:gd name="connsiteX0" fmla="*/ 196348 w 196347"/>
                <a:gd name="connsiteY0" fmla="*/ 98174 h 196347"/>
                <a:gd name="connsiteX1" fmla="*/ 98174 w 196347"/>
                <a:gd name="connsiteY1" fmla="*/ 196348 h 196347"/>
                <a:gd name="connsiteX2" fmla="*/ 0 w 196347"/>
                <a:gd name="connsiteY2" fmla="*/ 98174 h 196347"/>
                <a:gd name="connsiteX3" fmla="*/ 98174 w 196347"/>
                <a:gd name="connsiteY3" fmla="*/ 0 h 196347"/>
                <a:gd name="connsiteX4" fmla="*/ 196348 w 196347"/>
                <a:gd name="connsiteY4" fmla="*/ 98174 h 196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347" h="196347">
                  <a:moveTo>
                    <a:pt x="196348" y="98174"/>
                  </a:moveTo>
                  <a:cubicBezTo>
                    <a:pt x="196348" y="152394"/>
                    <a:pt x="152394" y="196348"/>
                    <a:pt x="98174" y="196348"/>
                  </a:cubicBezTo>
                  <a:cubicBezTo>
                    <a:pt x="43954" y="196348"/>
                    <a:pt x="0" y="152394"/>
                    <a:pt x="0" y="98174"/>
                  </a:cubicBezTo>
                  <a:cubicBezTo>
                    <a:pt x="0" y="43954"/>
                    <a:pt x="43954" y="0"/>
                    <a:pt x="98174" y="0"/>
                  </a:cubicBezTo>
                  <a:cubicBezTo>
                    <a:pt x="152394" y="0"/>
                    <a:pt x="196348" y="43954"/>
                    <a:pt x="196348" y="98174"/>
                  </a:cubicBezTo>
                  <a:close/>
                </a:path>
              </a:pathLst>
            </a:custGeom>
            <a:solidFill>
              <a:srgbClr val="FFFFFF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3" name="任意多边形: 形状 4202">
              <a:extLst>
                <a:ext uri="{FF2B5EF4-FFF2-40B4-BE49-F238E27FC236}">
                  <a16:creationId xmlns:a16="http://schemas.microsoft.com/office/drawing/2014/main" id="{5E868603-5DF8-EEDC-FDA2-811E4120384C}"/>
                </a:ext>
              </a:extLst>
            </p:cNvPr>
            <p:cNvSpPr/>
            <p:nvPr/>
          </p:nvSpPr>
          <p:spPr>
            <a:xfrm>
              <a:off x="1798851" y="2368240"/>
              <a:ext cx="104447" cy="104447"/>
            </a:xfrm>
            <a:custGeom>
              <a:avLst/>
              <a:gdLst>
                <a:gd name="connsiteX0" fmla="*/ 104447 w 104447"/>
                <a:gd name="connsiteY0" fmla="*/ 52224 h 104447"/>
                <a:gd name="connsiteX1" fmla="*/ 52224 w 104447"/>
                <a:gd name="connsiteY1" fmla="*/ 104447 h 104447"/>
                <a:gd name="connsiteX2" fmla="*/ 0 w 104447"/>
                <a:gd name="connsiteY2" fmla="*/ 52224 h 104447"/>
                <a:gd name="connsiteX3" fmla="*/ 52224 w 104447"/>
                <a:gd name="connsiteY3" fmla="*/ 0 h 104447"/>
                <a:gd name="connsiteX4" fmla="*/ 104447 w 104447"/>
                <a:gd name="connsiteY4" fmla="*/ 52224 h 104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447" h="104447">
                  <a:moveTo>
                    <a:pt x="104447" y="52224"/>
                  </a:moveTo>
                  <a:cubicBezTo>
                    <a:pt x="104447" y="81066"/>
                    <a:pt x="81066" y="104447"/>
                    <a:pt x="52224" y="104447"/>
                  </a:cubicBezTo>
                  <a:cubicBezTo>
                    <a:pt x="23381" y="104447"/>
                    <a:pt x="0" y="81066"/>
                    <a:pt x="0" y="52224"/>
                  </a:cubicBezTo>
                  <a:cubicBezTo>
                    <a:pt x="0" y="23381"/>
                    <a:pt x="23381" y="0"/>
                    <a:pt x="52224" y="0"/>
                  </a:cubicBezTo>
                  <a:cubicBezTo>
                    <a:pt x="81066" y="0"/>
                    <a:pt x="104447" y="23381"/>
                    <a:pt x="104447" y="52224"/>
                  </a:cubicBezTo>
                  <a:close/>
                </a:path>
              </a:pathLst>
            </a:custGeom>
            <a:solidFill>
              <a:srgbClr val="FFFFFF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4" name="任意多边形: 形状 4203">
              <a:extLst>
                <a:ext uri="{FF2B5EF4-FFF2-40B4-BE49-F238E27FC236}">
                  <a16:creationId xmlns:a16="http://schemas.microsoft.com/office/drawing/2014/main" id="{79F0D0C1-5FF1-AFF7-B1FF-B8E80BC6F50D}"/>
                </a:ext>
              </a:extLst>
            </p:cNvPr>
            <p:cNvSpPr/>
            <p:nvPr/>
          </p:nvSpPr>
          <p:spPr>
            <a:xfrm>
              <a:off x="4678491" y="1056545"/>
              <a:ext cx="171792" cy="171792"/>
            </a:xfrm>
            <a:custGeom>
              <a:avLst/>
              <a:gdLst>
                <a:gd name="connsiteX0" fmla="*/ 171793 w 171792"/>
                <a:gd name="connsiteY0" fmla="*/ 85896 h 171792"/>
                <a:gd name="connsiteX1" fmla="*/ 85896 w 171792"/>
                <a:gd name="connsiteY1" fmla="*/ 171793 h 171792"/>
                <a:gd name="connsiteX2" fmla="*/ -1 w 171792"/>
                <a:gd name="connsiteY2" fmla="*/ 85896 h 171792"/>
                <a:gd name="connsiteX3" fmla="*/ 85896 w 171792"/>
                <a:gd name="connsiteY3" fmla="*/ 0 h 171792"/>
                <a:gd name="connsiteX4" fmla="*/ 171793 w 171792"/>
                <a:gd name="connsiteY4" fmla="*/ 85896 h 171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792" h="171792">
                  <a:moveTo>
                    <a:pt x="171793" y="85896"/>
                  </a:moveTo>
                  <a:cubicBezTo>
                    <a:pt x="171793" y="133336"/>
                    <a:pt x="133336" y="171793"/>
                    <a:pt x="85896" y="171793"/>
                  </a:cubicBezTo>
                  <a:cubicBezTo>
                    <a:pt x="38457" y="171793"/>
                    <a:pt x="-1" y="133336"/>
                    <a:pt x="-1" y="85896"/>
                  </a:cubicBezTo>
                  <a:cubicBezTo>
                    <a:pt x="-1" y="38457"/>
                    <a:pt x="38456" y="0"/>
                    <a:pt x="85896" y="0"/>
                  </a:cubicBezTo>
                  <a:cubicBezTo>
                    <a:pt x="133335" y="0"/>
                    <a:pt x="171793" y="38457"/>
                    <a:pt x="171793" y="85896"/>
                  </a:cubicBezTo>
                  <a:close/>
                </a:path>
              </a:pathLst>
            </a:custGeom>
            <a:solidFill>
              <a:srgbClr val="FFFFFF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5" name="任意多边形: 形状 4204">
              <a:extLst>
                <a:ext uri="{FF2B5EF4-FFF2-40B4-BE49-F238E27FC236}">
                  <a16:creationId xmlns:a16="http://schemas.microsoft.com/office/drawing/2014/main" id="{BBC02E30-5C8D-4438-C646-239B79566A7C}"/>
                </a:ext>
              </a:extLst>
            </p:cNvPr>
            <p:cNvSpPr/>
            <p:nvPr/>
          </p:nvSpPr>
          <p:spPr>
            <a:xfrm>
              <a:off x="3617284" y="1038817"/>
              <a:ext cx="123306" cy="123306"/>
            </a:xfrm>
            <a:custGeom>
              <a:avLst/>
              <a:gdLst>
                <a:gd name="connsiteX0" fmla="*/ 123307 w 123306"/>
                <a:gd name="connsiteY0" fmla="*/ 61653 h 123306"/>
                <a:gd name="connsiteX1" fmla="*/ 61653 w 123306"/>
                <a:gd name="connsiteY1" fmla="*/ 123307 h 123306"/>
                <a:gd name="connsiteX2" fmla="*/ 0 w 123306"/>
                <a:gd name="connsiteY2" fmla="*/ 61653 h 123306"/>
                <a:gd name="connsiteX3" fmla="*/ 61653 w 123306"/>
                <a:gd name="connsiteY3" fmla="*/ 0 h 123306"/>
                <a:gd name="connsiteX4" fmla="*/ 123307 w 123306"/>
                <a:gd name="connsiteY4" fmla="*/ 61653 h 123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306" h="123306">
                  <a:moveTo>
                    <a:pt x="123307" y="61653"/>
                  </a:moveTo>
                  <a:cubicBezTo>
                    <a:pt x="123307" y="95704"/>
                    <a:pt x="95703" y="123307"/>
                    <a:pt x="61653" y="123307"/>
                  </a:cubicBezTo>
                  <a:cubicBezTo>
                    <a:pt x="27603" y="123307"/>
                    <a:pt x="0" y="95704"/>
                    <a:pt x="0" y="61653"/>
                  </a:cubicBezTo>
                  <a:cubicBezTo>
                    <a:pt x="0" y="27603"/>
                    <a:pt x="27603" y="0"/>
                    <a:pt x="61653" y="0"/>
                  </a:cubicBezTo>
                  <a:cubicBezTo>
                    <a:pt x="95703" y="0"/>
                    <a:pt x="123307" y="27603"/>
                    <a:pt x="123307" y="61653"/>
                  </a:cubicBezTo>
                  <a:close/>
                </a:path>
              </a:pathLst>
            </a:custGeom>
            <a:solidFill>
              <a:srgbClr val="FFFFFF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6" name="任意多边形: 形状 4205">
              <a:extLst>
                <a:ext uri="{FF2B5EF4-FFF2-40B4-BE49-F238E27FC236}">
                  <a16:creationId xmlns:a16="http://schemas.microsoft.com/office/drawing/2014/main" id="{B9A12D13-C029-8402-4276-E64523561374}"/>
                </a:ext>
              </a:extLst>
            </p:cNvPr>
            <p:cNvSpPr/>
            <p:nvPr/>
          </p:nvSpPr>
          <p:spPr>
            <a:xfrm>
              <a:off x="6110510" y="1174639"/>
              <a:ext cx="70911" cy="70911"/>
            </a:xfrm>
            <a:custGeom>
              <a:avLst/>
              <a:gdLst>
                <a:gd name="connsiteX0" fmla="*/ 70912 w 70911"/>
                <a:gd name="connsiteY0" fmla="*/ 35456 h 70911"/>
                <a:gd name="connsiteX1" fmla="*/ 35456 w 70911"/>
                <a:gd name="connsiteY1" fmla="*/ 70912 h 70911"/>
                <a:gd name="connsiteX2" fmla="*/ 0 w 70911"/>
                <a:gd name="connsiteY2" fmla="*/ 35456 h 70911"/>
                <a:gd name="connsiteX3" fmla="*/ 35456 w 70911"/>
                <a:gd name="connsiteY3" fmla="*/ 0 h 70911"/>
                <a:gd name="connsiteX4" fmla="*/ 70912 w 70911"/>
                <a:gd name="connsiteY4" fmla="*/ 35456 h 70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911" h="70911">
                  <a:moveTo>
                    <a:pt x="70912" y="35456"/>
                  </a:moveTo>
                  <a:cubicBezTo>
                    <a:pt x="70912" y="55038"/>
                    <a:pt x="55038" y="70912"/>
                    <a:pt x="35456" y="70912"/>
                  </a:cubicBezTo>
                  <a:cubicBezTo>
                    <a:pt x="15875" y="70912"/>
                    <a:pt x="0" y="55038"/>
                    <a:pt x="0" y="35456"/>
                  </a:cubicBezTo>
                  <a:cubicBezTo>
                    <a:pt x="0" y="15874"/>
                    <a:pt x="15875" y="0"/>
                    <a:pt x="35456" y="0"/>
                  </a:cubicBezTo>
                  <a:cubicBezTo>
                    <a:pt x="55038" y="0"/>
                    <a:pt x="70912" y="15874"/>
                    <a:pt x="70912" y="35456"/>
                  </a:cubicBezTo>
                  <a:close/>
                </a:path>
              </a:pathLst>
            </a:custGeom>
            <a:solidFill>
              <a:srgbClr val="FFFFFF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78" name="组合 4577">
            <a:extLst>
              <a:ext uri="{FF2B5EF4-FFF2-40B4-BE49-F238E27FC236}">
                <a16:creationId xmlns:a16="http://schemas.microsoft.com/office/drawing/2014/main" id="{17E9AB10-227D-5D28-3E4C-7F3AFC1CCD6C}"/>
              </a:ext>
            </a:extLst>
          </p:cNvPr>
          <p:cNvGrpSpPr/>
          <p:nvPr/>
        </p:nvGrpSpPr>
        <p:grpSpPr>
          <a:xfrm>
            <a:off x="6254686" y="2690469"/>
            <a:ext cx="3604916" cy="1652053"/>
            <a:chOff x="283598" y="1906534"/>
            <a:chExt cx="3604916" cy="1652053"/>
          </a:xfrm>
        </p:grpSpPr>
        <p:sp>
          <p:nvSpPr>
            <p:cNvPr id="4579" name="文本框 4578">
              <a:extLst>
                <a:ext uri="{FF2B5EF4-FFF2-40B4-BE49-F238E27FC236}">
                  <a16:creationId xmlns:a16="http://schemas.microsoft.com/office/drawing/2014/main" id="{F615A442-F8DF-FBC6-CD12-C041021B40AC}"/>
                </a:ext>
              </a:extLst>
            </p:cNvPr>
            <p:cNvSpPr txBox="1"/>
            <p:nvPr/>
          </p:nvSpPr>
          <p:spPr>
            <a:xfrm>
              <a:off x="283598" y="2384163"/>
              <a:ext cx="3604916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2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580" name="文本框 4579">
              <a:extLst>
                <a:ext uri="{FF2B5EF4-FFF2-40B4-BE49-F238E27FC236}">
                  <a16:creationId xmlns:a16="http://schemas.microsoft.com/office/drawing/2014/main" id="{37ED8744-51E3-FF4A-EE81-72E4073A5526}"/>
                </a:ext>
              </a:extLst>
            </p:cNvPr>
            <p:cNvSpPr txBox="1"/>
            <p:nvPr/>
          </p:nvSpPr>
          <p:spPr>
            <a:xfrm>
              <a:off x="283599" y="1906534"/>
              <a:ext cx="24085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4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935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25570-27F6-7D13-E847-D9AFA71FEA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1071563" y="3183618"/>
            <a:ext cx="10048875" cy="0"/>
          </a:xfrm>
          <a:prstGeom prst="line">
            <a:avLst/>
          </a:prstGeom>
          <a:noFill/>
          <a:ln w="12700">
            <a:solidFill>
              <a:srgbClr val="1FAD85"/>
            </a:solidFill>
            <a:prstDash val="dash"/>
            <a:round/>
            <a:headEnd type="oval"/>
            <a:tailEnd type="oval"/>
          </a:ln>
        </p:spPr>
      </p:cxnSp>
      <p:sp>
        <p:nvSpPr>
          <p:cNvPr id="15" name="弧形 14"/>
          <p:cNvSpPr/>
          <p:nvPr/>
        </p:nvSpPr>
        <p:spPr>
          <a:xfrm>
            <a:off x="4471988" y="1559606"/>
            <a:ext cx="3248024" cy="3248024"/>
          </a:xfrm>
          <a:prstGeom prst="arc">
            <a:avLst>
              <a:gd name="adj1" fmla="val 7953905"/>
              <a:gd name="adj2" fmla="val 2851907"/>
            </a:avLst>
          </a:prstGeom>
          <a:solidFill>
            <a:schemeClr val="bg1"/>
          </a:solidFill>
          <a:ln w="12700">
            <a:solidFill>
              <a:srgbClr val="1FAD85"/>
            </a:solidFill>
            <a:prstDash val="dash"/>
            <a:round/>
          </a:ln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弧形 17"/>
          <p:cNvSpPr/>
          <p:nvPr/>
        </p:nvSpPr>
        <p:spPr>
          <a:xfrm>
            <a:off x="4851400" y="1939018"/>
            <a:ext cx="2489200" cy="2489200"/>
          </a:xfrm>
          <a:prstGeom prst="arc">
            <a:avLst>
              <a:gd name="adj1" fmla="val 7953905"/>
              <a:gd name="adj2" fmla="val 2851907"/>
            </a:avLst>
          </a:prstGeom>
          <a:noFill/>
          <a:ln w="12700">
            <a:solidFill>
              <a:srgbClr val="1FAD85"/>
            </a:solidFill>
            <a:prstDash val="dash"/>
            <a:round/>
          </a:ln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23" name="文本框 4222">
            <a:extLst>
              <a:ext uri="{FF2B5EF4-FFF2-40B4-BE49-F238E27FC236}">
                <a16:creationId xmlns:a16="http://schemas.microsoft.com/office/drawing/2014/main" id="{EB21DC5B-9406-ABC0-F017-EFA396DB5088}"/>
              </a:ext>
            </a:extLst>
          </p:cNvPr>
          <p:cNvSpPr txBox="1"/>
          <p:nvPr/>
        </p:nvSpPr>
        <p:spPr>
          <a:xfrm>
            <a:off x="4665725" y="196720"/>
            <a:ext cx="28527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AD85"/>
                </a:solidFill>
              </a:defRPr>
            </a:lvl1pPr>
          </a:lstStyle>
          <a:p>
            <a:pPr algn="ctr"/>
            <a:r>
              <a:rPr lang="zh-CN" altLang="en-US" b="1" dirty="0"/>
              <a:t>学校课程与教学活动</a:t>
            </a:r>
          </a:p>
        </p:txBody>
      </p:sp>
      <p:sp>
        <p:nvSpPr>
          <p:cNvPr id="10" name="椭圆 9"/>
          <p:cNvSpPr/>
          <p:nvPr/>
        </p:nvSpPr>
        <p:spPr>
          <a:xfrm>
            <a:off x="2144712" y="2556555"/>
            <a:ext cx="1254126" cy="1254126"/>
          </a:xfrm>
          <a:prstGeom prst="ellipse">
            <a:avLst/>
          </a:prstGeom>
          <a:solidFill>
            <a:srgbClr val="1FAD85"/>
          </a:solidFill>
          <a:ln w="9525">
            <a:noFill/>
            <a:round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793162" y="2556555"/>
            <a:ext cx="1254126" cy="125412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round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124450" y="2212068"/>
            <a:ext cx="1943100" cy="1943100"/>
          </a:xfrm>
          <a:prstGeom prst="ellipse">
            <a:avLst/>
          </a:prstGeom>
          <a:blipFill dpi="0"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tile tx="0" ty="0" sx="100000" sy="100000" flip="none" algn="tl"/>
          </a:blipFill>
          <a:ln w="12700">
            <a:solidFill>
              <a:srgbClr val="1FAD85"/>
            </a:solidFill>
          </a:ln>
          <a:effectLst>
            <a:innerShdw blurRad="444500">
              <a:srgbClr val="1FAD85">
                <a:alpha val="38000"/>
              </a:s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1" name="椭圆 18"/>
          <p:cNvSpPr/>
          <p:nvPr/>
        </p:nvSpPr>
        <p:spPr>
          <a:xfrm>
            <a:off x="2501899" y="2937784"/>
            <a:ext cx="539752" cy="491668"/>
          </a:xfrm>
          <a:custGeom>
            <a:avLst/>
            <a:gdLst>
              <a:gd name="connsiteX0" fmla="*/ 182569 w 338094"/>
              <a:gd name="connsiteY0" fmla="*/ 192088 h 307975"/>
              <a:gd name="connsiteX1" fmla="*/ 191830 w 338094"/>
              <a:gd name="connsiteY1" fmla="*/ 202620 h 307975"/>
              <a:gd name="connsiteX2" fmla="*/ 206382 w 338094"/>
              <a:gd name="connsiteY2" fmla="*/ 203936 h 307975"/>
              <a:gd name="connsiteX3" fmla="*/ 205059 w 338094"/>
              <a:gd name="connsiteY3" fmla="*/ 209202 h 307975"/>
              <a:gd name="connsiteX4" fmla="*/ 206382 w 338094"/>
              <a:gd name="connsiteY4" fmla="*/ 221050 h 307975"/>
              <a:gd name="connsiteX5" fmla="*/ 206382 w 338094"/>
              <a:gd name="connsiteY5" fmla="*/ 234215 h 307975"/>
              <a:gd name="connsiteX6" fmla="*/ 194476 w 338094"/>
              <a:gd name="connsiteY6" fmla="*/ 246063 h 307975"/>
              <a:gd name="connsiteX7" fmla="*/ 182569 w 338094"/>
              <a:gd name="connsiteY7" fmla="*/ 234215 h 307975"/>
              <a:gd name="connsiteX8" fmla="*/ 182569 w 338094"/>
              <a:gd name="connsiteY8" fmla="*/ 192088 h 307975"/>
              <a:gd name="connsiteX9" fmla="*/ 149231 w 338094"/>
              <a:gd name="connsiteY9" fmla="*/ 183859 h 307975"/>
              <a:gd name="connsiteX10" fmla="*/ 173044 w 338094"/>
              <a:gd name="connsiteY10" fmla="*/ 194226 h 307975"/>
              <a:gd name="connsiteX11" fmla="*/ 173044 w 338094"/>
              <a:gd name="connsiteY11" fmla="*/ 234400 h 307975"/>
              <a:gd name="connsiteX12" fmla="*/ 159815 w 338094"/>
              <a:gd name="connsiteY12" fmla="*/ 246063 h 307975"/>
              <a:gd name="connsiteX13" fmla="*/ 149231 w 338094"/>
              <a:gd name="connsiteY13" fmla="*/ 234400 h 307975"/>
              <a:gd name="connsiteX14" fmla="*/ 149231 w 338094"/>
              <a:gd name="connsiteY14" fmla="*/ 183859 h 307975"/>
              <a:gd name="connsiteX15" fmla="*/ 74619 w 338094"/>
              <a:gd name="connsiteY15" fmla="*/ 182563 h 307975"/>
              <a:gd name="connsiteX16" fmla="*/ 74619 w 338094"/>
              <a:gd name="connsiteY16" fmla="*/ 238126 h 307975"/>
              <a:gd name="connsiteX17" fmla="*/ 63506 w 338094"/>
              <a:gd name="connsiteY17" fmla="*/ 227789 h 307975"/>
              <a:gd name="connsiteX18" fmla="*/ 63506 w 338094"/>
              <a:gd name="connsiteY18" fmla="*/ 192900 h 307975"/>
              <a:gd name="connsiteX19" fmla="*/ 73230 w 338094"/>
              <a:gd name="connsiteY19" fmla="*/ 183855 h 307975"/>
              <a:gd name="connsiteX20" fmla="*/ 74619 w 338094"/>
              <a:gd name="connsiteY20" fmla="*/ 182563 h 307975"/>
              <a:gd name="connsiteX21" fmla="*/ 90666 w 338094"/>
              <a:gd name="connsiteY21" fmla="*/ 92075 h 307975"/>
              <a:gd name="connsiteX22" fmla="*/ 130275 w 338094"/>
              <a:gd name="connsiteY22" fmla="*/ 92075 h 307975"/>
              <a:gd name="connsiteX23" fmla="*/ 140838 w 338094"/>
              <a:gd name="connsiteY23" fmla="*/ 97302 h 307975"/>
              <a:gd name="connsiteX24" fmla="*/ 175165 w 338094"/>
              <a:gd name="connsiteY24" fmla="*/ 171785 h 307975"/>
              <a:gd name="connsiteX25" fmla="*/ 169884 w 338094"/>
              <a:gd name="connsiteY25" fmla="*/ 186159 h 307975"/>
              <a:gd name="connsiteX26" fmla="*/ 156681 w 338094"/>
              <a:gd name="connsiteY26" fmla="*/ 180932 h 307975"/>
              <a:gd name="connsiteX27" fmla="*/ 139517 w 338094"/>
              <a:gd name="connsiteY27" fmla="*/ 144344 h 307975"/>
              <a:gd name="connsiteX28" fmla="*/ 139517 w 338094"/>
              <a:gd name="connsiteY28" fmla="*/ 271096 h 307975"/>
              <a:gd name="connsiteX29" fmla="*/ 127635 w 338094"/>
              <a:gd name="connsiteY29" fmla="*/ 284163 h 307975"/>
              <a:gd name="connsiteX30" fmla="*/ 115752 w 338094"/>
              <a:gd name="connsiteY30" fmla="*/ 271096 h 307975"/>
              <a:gd name="connsiteX31" fmla="*/ 115752 w 338094"/>
              <a:gd name="connsiteY31" fmla="*/ 197919 h 307975"/>
              <a:gd name="connsiteX32" fmla="*/ 106510 w 338094"/>
              <a:gd name="connsiteY32" fmla="*/ 197919 h 307975"/>
              <a:gd name="connsiteX33" fmla="*/ 106510 w 338094"/>
              <a:gd name="connsiteY33" fmla="*/ 271096 h 307975"/>
              <a:gd name="connsiteX34" fmla="*/ 94627 w 338094"/>
              <a:gd name="connsiteY34" fmla="*/ 284163 h 307975"/>
              <a:gd name="connsiteX35" fmla="*/ 81424 w 338094"/>
              <a:gd name="connsiteY35" fmla="*/ 271096 h 307975"/>
              <a:gd name="connsiteX36" fmla="*/ 81424 w 338094"/>
              <a:gd name="connsiteY36" fmla="*/ 144344 h 307975"/>
              <a:gd name="connsiteX37" fmla="*/ 65581 w 338094"/>
              <a:gd name="connsiteY37" fmla="*/ 180932 h 307975"/>
              <a:gd name="connsiteX38" fmla="*/ 51058 w 338094"/>
              <a:gd name="connsiteY38" fmla="*/ 186159 h 307975"/>
              <a:gd name="connsiteX39" fmla="*/ 45776 w 338094"/>
              <a:gd name="connsiteY39" fmla="*/ 171785 h 307975"/>
              <a:gd name="connsiteX40" fmla="*/ 80104 w 338094"/>
              <a:gd name="connsiteY40" fmla="*/ 97302 h 307975"/>
              <a:gd name="connsiteX41" fmla="*/ 90666 w 338094"/>
              <a:gd name="connsiteY41" fmla="*/ 92075 h 307975"/>
              <a:gd name="connsiteX42" fmla="*/ 238843 w 338094"/>
              <a:gd name="connsiteY42" fmla="*/ 88900 h 307975"/>
              <a:gd name="connsiteX43" fmla="*/ 286633 w 338094"/>
              <a:gd name="connsiteY43" fmla="*/ 88900 h 307975"/>
              <a:gd name="connsiteX44" fmla="*/ 297253 w 338094"/>
              <a:gd name="connsiteY44" fmla="*/ 95459 h 307975"/>
              <a:gd name="connsiteX45" fmla="*/ 337077 w 338094"/>
              <a:gd name="connsiteY45" fmla="*/ 180728 h 307975"/>
              <a:gd name="connsiteX46" fmla="*/ 330440 w 338094"/>
              <a:gd name="connsiteY46" fmla="*/ 195158 h 307975"/>
              <a:gd name="connsiteX47" fmla="*/ 315837 w 338094"/>
              <a:gd name="connsiteY47" fmla="*/ 189911 h 307975"/>
              <a:gd name="connsiteX48" fmla="*/ 302563 w 338094"/>
              <a:gd name="connsiteY48" fmla="*/ 163674 h 307975"/>
              <a:gd name="connsiteX49" fmla="*/ 313182 w 338094"/>
              <a:gd name="connsiteY49" fmla="*/ 212212 h 307975"/>
              <a:gd name="connsiteX50" fmla="*/ 306545 w 338094"/>
              <a:gd name="connsiteY50" fmla="*/ 220083 h 307975"/>
              <a:gd name="connsiteX51" fmla="*/ 295925 w 338094"/>
              <a:gd name="connsiteY51" fmla="*/ 220083 h 307975"/>
              <a:gd name="connsiteX52" fmla="*/ 295925 w 338094"/>
              <a:gd name="connsiteY52" fmla="*/ 293545 h 307975"/>
              <a:gd name="connsiteX53" fmla="*/ 282650 w 338094"/>
              <a:gd name="connsiteY53" fmla="*/ 307975 h 307975"/>
              <a:gd name="connsiteX54" fmla="*/ 268048 w 338094"/>
              <a:gd name="connsiteY54" fmla="*/ 293545 h 307975"/>
              <a:gd name="connsiteX55" fmla="*/ 268048 w 338094"/>
              <a:gd name="connsiteY55" fmla="*/ 220083 h 307975"/>
              <a:gd name="connsiteX56" fmla="*/ 257428 w 338094"/>
              <a:gd name="connsiteY56" fmla="*/ 220083 h 307975"/>
              <a:gd name="connsiteX57" fmla="*/ 257428 w 338094"/>
              <a:gd name="connsiteY57" fmla="*/ 293545 h 307975"/>
              <a:gd name="connsiteX58" fmla="*/ 244153 w 338094"/>
              <a:gd name="connsiteY58" fmla="*/ 307975 h 307975"/>
              <a:gd name="connsiteX59" fmla="*/ 229551 w 338094"/>
              <a:gd name="connsiteY59" fmla="*/ 293545 h 307975"/>
              <a:gd name="connsiteX60" fmla="*/ 229551 w 338094"/>
              <a:gd name="connsiteY60" fmla="*/ 220083 h 307975"/>
              <a:gd name="connsiteX61" fmla="*/ 218931 w 338094"/>
              <a:gd name="connsiteY61" fmla="*/ 220083 h 307975"/>
              <a:gd name="connsiteX62" fmla="*/ 212294 w 338094"/>
              <a:gd name="connsiteY62" fmla="*/ 212212 h 307975"/>
              <a:gd name="connsiteX63" fmla="*/ 222914 w 338094"/>
              <a:gd name="connsiteY63" fmla="*/ 163674 h 307975"/>
              <a:gd name="connsiteX64" fmla="*/ 210966 w 338094"/>
              <a:gd name="connsiteY64" fmla="*/ 189911 h 307975"/>
              <a:gd name="connsiteX65" fmla="*/ 195036 w 338094"/>
              <a:gd name="connsiteY65" fmla="*/ 195158 h 307975"/>
              <a:gd name="connsiteX66" fmla="*/ 188399 w 338094"/>
              <a:gd name="connsiteY66" fmla="*/ 180728 h 307975"/>
              <a:gd name="connsiteX67" fmla="*/ 228223 w 338094"/>
              <a:gd name="connsiteY67" fmla="*/ 95459 h 307975"/>
              <a:gd name="connsiteX68" fmla="*/ 238843 w 338094"/>
              <a:gd name="connsiteY68" fmla="*/ 88900 h 307975"/>
              <a:gd name="connsiteX69" fmla="*/ 40753 w 338094"/>
              <a:gd name="connsiteY69" fmla="*/ 63500 h 307975"/>
              <a:gd name="connsiteX70" fmla="*/ 79117 w 338094"/>
              <a:gd name="connsiteY70" fmla="*/ 63500 h 307975"/>
              <a:gd name="connsiteX71" fmla="*/ 85732 w 338094"/>
              <a:gd name="connsiteY71" fmla="*/ 81882 h 307975"/>
              <a:gd name="connsiteX72" fmla="*/ 85732 w 338094"/>
              <a:gd name="connsiteY72" fmla="*/ 83195 h 307975"/>
              <a:gd name="connsiteX73" fmla="*/ 73826 w 338094"/>
              <a:gd name="connsiteY73" fmla="*/ 92385 h 307975"/>
              <a:gd name="connsiteX74" fmla="*/ 51336 w 338094"/>
              <a:gd name="connsiteY74" fmla="*/ 139652 h 307975"/>
              <a:gd name="connsiteX75" fmla="*/ 39430 w 338094"/>
              <a:gd name="connsiteY75" fmla="*/ 168538 h 307975"/>
              <a:gd name="connsiteX76" fmla="*/ 48690 w 338094"/>
              <a:gd name="connsiteY76" fmla="*/ 192171 h 307975"/>
              <a:gd name="connsiteX77" fmla="*/ 55305 w 338094"/>
              <a:gd name="connsiteY77" fmla="*/ 194797 h 307975"/>
              <a:gd name="connsiteX78" fmla="*/ 55305 w 338094"/>
              <a:gd name="connsiteY78" fmla="*/ 227621 h 307975"/>
              <a:gd name="connsiteX79" fmla="*/ 43398 w 338094"/>
              <a:gd name="connsiteY79" fmla="*/ 238125 h 307975"/>
              <a:gd name="connsiteX80" fmla="*/ 32815 w 338094"/>
              <a:gd name="connsiteY80" fmla="*/ 227621 h 307975"/>
              <a:gd name="connsiteX81" fmla="*/ 32815 w 338094"/>
              <a:gd name="connsiteY81" fmla="*/ 112080 h 307975"/>
              <a:gd name="connsiteX82" fmla="*/ 18263 w 338094"/>
              <a:gd name="connsiteY82" fmla="*/ 144904 h 307975"/>
              <a:gd name="connsiteX83" fmla="*/ 5034 w 338094"/>
              <a:gd name="connsiteY83" fmla="*/ 148843 h 307975"/>
              <a:gd name="connsiteX84" fmla="*/ 1065 w 338094"/>
              <a:gd name="connsiteY84" fmla="*/ 137026 h 307975"/>
              <a:gd name="connsiteX85" fmla="*/ 31492 w 338094"/>
              <a:gd name="connsiteY85" fmla="*/ 68752 h 307975"/>
              <a:gd name="connsiteX86" fmla="*/ 40753 w 338094"/>
              <a:gd name="connsiteY86" fmla="*/ 63500 h 307975"/>
              <a:gd name="connsiteX87" fmla="*/ 157633 w 338094"/>
              <a:gd name="connsiteY87" fmla="*/ 53975 h 307975"/>
              <a:gd name="connsiteX88" fmla="*/ 197198 w 338094"/>
              <a:gd name="connsiteY88" fmla="*/ 53975 h 307975"/>
              <a:gd name="connsiteX89" fmla="*/ 207749 w 338094"/>
              <a:gd name="connsiteY89" fmla="*/ 59183 h 307975"/>
              <a:gd name="connsiteX90" fmla="*/ 222256 w 338094"/>
              <a:gd name="connsiteY90" fmla="*/ 90434 h 307975"/>
              <a:gd name="connsiteX91" fmla="*/ 220937 w 338094"/>
              <a:gd name="connsiteY91" fmla="*/ 91736 h 307975"/>
              <a:gd name="connsiteX92" fmla="*/ 210386 w 338094"/>
              <a:gd name="connsiteY92" fmla="*/ 115174 h 307975"/>
              <a:gd name="connsiteX93" fmla="*/ 206430 w 338094"/>
              <a:gd name="connsiteY93" fmla="*/ 106060 h 307975"/>
              <a:gd name="connsiteX94" fmla="*/ 206430 w 338094"/>
              <a:gd name="connsiteY94" fmla="*/ 122987 h 307975"/>
              <a:gd name="connsiteX95" fmla="*/ 185328 w 338094"/>
              <a:gd name="connsiteY95" fmla="*/ 169863 h 307975"/>
              <a:gd name="connsiteX96" fmla="*/ 169502 w 338094"/>
              <a:gd name="connsiteY96" fmla="*/ 137310 h 307975"/>
              <a:gd name="connsiteX97" fmla="*/ 149719 w 338094"/>
              <a:gd name="connsiteY97" fmla="*/ 93038 h 307975"/>
              <a:gd name="connsiteX98" fmla="*/ 136531 w 338094"/>
              <a:gd name="connsiteY98" fmla="*/ 83924 h 307975"/>
              <a:gd name="connsiteX99" fmla="*/ 136531 w 338094"/>
              <a:gd name="connsiteY99" fmla="*/ 82621 h 307975"/>
              <a:gd name="connsiteX100" fmla="*/ 144444 w 338094"/>
              <a:gd name="connsiteY100" fmla="*/ 66996 h 307975"/>
              <a:gd name="connsiteX101" fmla="*/ 147082 w 338094"/>
              <a:gd name="connsiteY101" fmla="*/ 59183 h 307975"/>
              <a:gd name="connsiteX102" fmla="*/ 157633 w 338094"/>
              <a:gd name="connsiteY102" fmla="*/ 53975 h 307975"/>
              <a:gd name="connsiteX103" fmla="*/ 111926 w 338094"/>
              <a:gd name="connsiteY103" fmla="*/ 38100 h 307975"/>
              <a:gd name="connsiteX104" fmla="*/ 136533 w 338094"/>
              <a:gd name="connsiteY104" fmla="*/ 61913 h 307975"/>
              <a:gd name="connsiteX105" fmla="*/ 111926 w 338094"/>
              <a:gd name="connsiteY105" fmla="*/ 85726 h 307975"/>
              <a:gd name="connsiteX106" fmla="*/ 87319 w 338094"/>
              <a:gd name="connsiteY106" fmla="*/ 61913 h 307975"/>
              <a:gd name="connsiteX107" fmla="*/ 111926 w 338094"/>
              <a:gd name="connsiteY107" fmla="*/ 38100 h 307975"/>
              <a:gd name="connsiteX108" fmla="*/ 262738 w 338094"/>
              <a:gd name="connsiteY108" fmla="*/ 28575 h 307975"/>
              <a:gd name="connsiteX109" fmla="*/ 290519 w 338094"/>
              <a:gd name="connsiteY109" fmla="*/ 56221 h 307975"/>
              <a:gd name="connsiteX110" fmla="*/ 262738 w 338094"/>
              <a:gd name="connsiteY110" fmla="*/ 82550 h 307975"/>
              <a:gd name="connsiteX111" fmla="*/ 234956 w 338094"/>
              <a:gd name="connsiteY111" fmla="*/ 56221 h 307975"/>
              <a:gd name="connsiteX112" fmla="*/ 262738 w 338094"/>
              <a:gd name="connsiteY112" fmla="*/ 28575 h 307975"/>
              <a:gd name="connsiteX113" fmla="*/ 58744 w 338094"/>
              <a:gd name="connsiteY113" fmla="*/ 15875 h 307975"/>
              <a:gd name="connsiteX114" fmla="*/ 80969 w 338094"/>
              <a:gd name="connsiteY114" fmla="*/ 38100 h 307975"/>
              <a:gd name="connsiteX115" fmla="*/ 58744 w 338094"/>
              <a:gd name="connsiteY115" fmla="*/ 60325 h 307975"/>
              <a:gd name="connsiteX116" fmla="*/ 36519 w 338094"/>
              <a:gd name="connsiteY116" fmla="*/ 38100 h 307975"/>
              <a:gd name="connsiteX117" fmla="*/ 58744 w 338094"/>
              <a:gd name="connsiteY117" fmla="*/ 15875 h 307975"/>
              <a:gd name="connsiteX118" fmla="*/ 177013 w 338094"/>
              <a:gd name="connsiteY118" fmla="*/ 0 h 307975"/>
              <a:gd name="connsiteX119" fmla="*/ 200032 w 338094"/>
              <a:gd name="connsiteY119" fmla="*/ 23813 h 307975"/>
              <a:gd name="connsiteX120" fmla="*/ 177013 w 338094"/>
              <a:gd name="connsiteY120" fmla="*/ 47626 h 307975"/>
              <a:gd name="connsiteX121" fmla="*/ 153994 w 338094"/>
              <a:gd name="connsiteY121" fmla="*/ 23813 h 307975"/>
              <a:gd name="connsiteX122" fmla="*/ 177013 w 338094"/>
              <a:gd name="connsiteY122" fmla="*/ 0 h 30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338094" h="307975">
                <a:moveTo>
                  <a:pt x="182569" y="192088"/>
                </a:moveTo>
                <a:cubicBezTo>
                  <a:pt x="183892" y="197354"/>
                  <a:pt x="187861" y="201303"/>
                  <a:pt x="191830" y="202620"/>
                </a:cubicBezTo>
                <a:cubicBezTo>
                  <a:pt x="195798" y="205253"/>
                  <a:pt x="201090" y="205253"/>
                  <a:pt x="206382" y="203936"/>
                </a:cubicBezTo>
                <a:cubicBezTo>
                  <a:pt x="206382" y="203936"/>
                  <a:pt x="206382" y="203936"/>
                  <a:pt x="205059" y="209202"/>
                </a:cubicBezTo>
                <a:cubicBezTo>
                  <a:pt x="203736" y="213151"/>
                  <a:pt x="205059" y="217101"/>
                  <a:pt x="206382" y="221050"/>
                </a:cubicBezTo>
                <a:cubicBezTo>
                  <a:pt x="206382" y="221050"/>
                  <a:pt x="206382" y="221050"/>
                  <a:pt x="206382" y="234215"/>
                </a:cubicBezTo>
                <a:cubicBezTo>
                  <a:pt x="206382" y="240797"/>
                  <a:pt x="201090" y="246063"/>
                  <a:pt x="194476" y="246063"/>
                </a:cubicBezTo>
                <a:cubicBezTo>
                  <a:pt x="187861" y="246063"/>
                  <a:pt x="182569" y="240797"/>
                  <a:pt x="182569" y="234215"/>
                </a:cubicBezTo>
                <a:cubicBezTo>
                  <a:pt x="182569" y="234215"/>
                  <a:pt x="182569" y="234215"/>
                  <a:pt x="182569" y="192088"/>
                </a:cubicBezTo>
                <a:close/>
                <a:moveTo>
                  <a:pt x="149231" y="183859"/>
                </a:moveTo>
                <a:cubicBezTo>
                  <a:pt x="153200" y="192930"/>
                  <a:pt x="163783" y="196818"/>
                  <a:pt x="173044" y="194226"/>
                </a:cubicBezTo>
                <a:cubicBezTo>
                  <a:pt x="173044" y="194226"/>
                  <a:pt x="173044" y="194226"/>
                  <a:pt x="173044" y="234400"/>
                </a:cubicBezTo>
                <a:cubicBezTo>
                  <a:pt x="173044" y="240879"/>
                  <a:pt x="167752" y="246063"/>
                  <a:pt x="159815" y="246063"/>
                </a:cubicBezTo>
                <a:cubicBezTo>
                  <a:pt x="155846" y="246063"/>
                  <a:pt x="149231" y="242175"/>
                  <a:pt x="149231" y="234400"/>
                </a:cubicBezTo>
                <a:cubicBezTo>
                  <a:pt x="149231" y="234400"/>
                  <a:pt x="149231" y="234400"/>
                  <a:pt x="149231" y="183859"/>
                </a:cubicBezTo>
                <a:close/>
                <a:moveTo>
                  <a:pt x="74619" y="182563"/>
                </a:moveTo>
                <a:cubicBezTo>
                  <a:pt x="74619" y="182563"/>
                  <a:pt x="74619" y="182563"/>
                  <a:pt x="74619" y="238126"/>
                </a:cubicBezTo>
                <a:cubicBezTo>
                  <a:pt x="67673" y="238126"/>
                  <a:pt x="63506" y="232957"/>
                  <a:pt x="63506" y="227789"/>
                </a:cubicBezTo>
                <a:cubicBezTo>
                  <a:pt x="63506" y="227789"/>
                  <a:pt x="63506" y="227789"/>
                  <a:pt x="63506" y="192900"/>
                </a:cubicBezTo>
                <a:cubicBezTo>
                  <a:pt x="67673" y="191608"/>
                  <a:pt x="71841" y="189024"/>
                  <a:pt x="73230" y="183855"/>
                </a:cubicBezTo>
                <a:cubicBezTo>
                  <a:pt x="73230" y="183855"/>
                  <a:pt x="73230" y="183855"/>
                  <a:pt x="74619" y="182563"/>
                </a:cubicBezTo>
                <a:close/>
                <a:moveTo>
                  <a:pt x="90666" y="92075"/>
                </a:moveTo>
                <a:cubicBezTo>
                  <a:pt x="90666" y="92075"/>
                  <a:pt x="90666" y="92075"/>
                  <a:pt x="130275" y="92075"/>
                </a:cubicBezTo>
                <a:cubicBezTo>
                  <a:pt x="135557" y="92075"/>
                  <a:pt x="139517" y="93382"/>
                  <a:pt x="140838" y="97302"/>
                </a:cubicBezTo>
                <a:lnTo>
                  <a:pt x="175165" y="171785"/>
                </a:lnTo>
                <a:cubicBezTo>
                  <a:pt x="177806" y="177012"/>
                  <a:pt x="175165" y="183546"/>
                  <a:pt x="169884" y="186159"/>
                </a:cubicBezTo>
                <a:cubicBezTo>
                  <a:pt x="165923" y="187466"/>
                  <a:pt x="159322" y="186159"/>
                  <a:pt x="156681" y="180932"/>
                </a:cubicBezTo>
                <a:cubicBezTo>
                  <a:pt x="156681" y="180932"/>
                  <a:pt x="156681" y="180932"/>
                  <a:pt x="139517" y="144344"/>
                </a:cubicBezTo>
                <a:cubicBezTo>
                  <a:pt x="139517" y="144344"/>
                  <a:pt x="139517" y="144344"/>
                  <a:pt x="139517" y="271096"/>
                </a:cubicBezTo>
                <a:cubicBezTo>
                  <a:pt x="139517" y="278936"/>
                  <a:pt x="134236" y="284163"/>
                  <a:pt x="127635" y="284163"/>
                </a:cubicBezTo>
                <a:cubicBezTo>
                  <a:pt x="121033" y="284163"/>
                  <a:pt x="115752" y="278936"/>
                  <a:pt x="115752" y="271096"/>
                </a:cubicBezTo>
                <a:cubicBezTo>
                  <a:pt x="115752" y="271096"/>
                  <a:pt x="115752" y="271096"/>
                  <a:pt x="115752" y="197919"/>
                </a:cubicBezTo>
                <a:cubicBezTo>
                  <a:pt x="115752" y="197919"/>
                  <a:pt x="115752" y="197919"/>
                  <a:pt x="106510" y="197919"/>
                </a:cubicBezTo>
                <a:cubicBezTo>
                  <a:pt x="106510" y="197919"/>
                  <a:pt x="106510" y="197919"/>
                  <a:pt x="106510" y="271096"/>
                </a:cubicBezTo>
                <a:cubicBezTo>
                  <a:pt x="106510" y="278936"/>
                  <a:pt x="101229" y="284163"/>
                  <a:pt x="94627" y="284163"/>
                </a:cubicBezTo>
                <a:cubicBezTo>
                  <a:pt x="86706" y="284163"/>
                  <a:pt x="81424" y="278936"/>
                  <a:pt x="81424" y="271096"/>
                </a:cubicBezTo>
                <a:cubicBezTo>
                  <a:pt x="81424" y="271096"/>
                  <a:pt x="81424" y="271096"/>
                  <a:pt x="81424" y="144344"/>
                </a:cubicBezTo>
                <a:cubicBezTo>
                  <a:pt x="81424" y="144344"/>
                  <a:pt x="81424" y="144344"/>
                  <a:pt x="65581" y="180932"/>
                </a:cubicBezTo>
                <a:cubicBezTo>
                  <a:pt x="62940" y="186159"/>
                  <a:pt x="56339" y="187466"/>
                  <a:pt x="51058" y="186159"/>
                </a:cubicBezTo>
                <a:cubicBezTo>
                  <a:pt x="45776" y="183546"/>
                  <a:pt x="44456" y="177012"/>
                  <a:pt x="45776" y="171785"/>
                </a:cubicBezTo>
                <a:cubicBezTo>
                  <a:pt x="45776" y="171785"/>
                  <a:pt x="45776" y="171785"/>
                  <a:pt x="80104" y="97302"/>
                </a:cubicBezTo>
                <a:cubicBezTo>
                  <a:pt x="82745" y="93382"/>
                  <a:pt x="86706" y="92075"/>
                  <a:pt x="90666" y="92075"/>
                </a:cubicBezTo>
                <a:close/>
                <a:moveTo>
                  <a:pt x="238843" y="88900"/>
                </a:moveTo>
                <a:cubicBezTo>
                  <a:pt x="238843" y="88900"/>
                  <a:pt x="238843" y="88900"/>
                  <a:pt x="286633" y="88900"/>
                </a:cubicBezTo>
                <a:cubicBezTo>
                  <a:pt x="291943" y="88900"/>
                  <a:pt x="295925" y="91524"/>
                  <a:pt x="297253" y="95459"/>
                </a:cubicBezTo>
                <a:cubicBezTo>
                  <a:pt x="297253" y="95459"/>
                  <a:pt x="297253" y="95459"/>
                  <a:pt x="337077" y="180728"/>
                </a:cubicBezTo>
                <a:cubicBezTo>
                  <a:pt x="339732" y="185975"/>
                  <a:pt x="337077" y="192534"/>
                  <a:pt x="330440" y="195158"/>
                </a:cubicBezTo>
                <a:cubicBezTo>
                  <a:pt x="325130" y="197782"/>
                  <a:pt x="318492" y="196470"/>
                  <a:pt x="315837" y="189911"/>
                </a:cubicBezTo>
                <a:cubicBezTo>
                  <a:pt x="315837" y="189911"/>
                  <a:pt x="315837" y="189911"/>
                  <a:pt x="302563" y="163674"/>
                </a:cubicBezTo>
                <a:cubicBezTo>
                  <a:pt x="302563" y="163674"/>
                  <a:pt x="302563" y="163674"/>
                  <a:pt x="313182" y="212212"/>
                </a:cubicBezTo>
                <a:cubicBezTo>
                  <a:pt x="314510" y="216147"/>
                  <a:pt x="310527" y="220083"/>
                  <a:pt x="306545" y="220083"/>
                </a:cubicBezTo>
                <a:cubicBezTo>
                  <a:pt x="306545" y="220083"/>
                  <a:pt x="306545" y="220083"/>
                  <a:pt x="295925" y="220083"/>
                </a:cubicBezTo>
                <a:cubicBezTo>
                  <a:pt x="295925" y="220083"/>
                  <a:pt x="295925" y="220083"/>
                  <a:pt x="295925" y="293545"/>
                </a:cubicBezTo>
                <a:cubicBezTo>
                  <a:pt x="295925" y="301416"/>
                  <a:pt x="290615" y="307975"/>
                  <a:pt x="282650" y="307975"/>
                </a:cubicBezTo>
                <a:cubicBezTo>
                  <a:pt x="274685" y="307975"/>
                  <a:pt x="268048" y="301416"/>
                  <a:pt x="268048" y="293545"/>
                </a:cubicBezTo>
                <a:cubicBezTo>
                  <a:pt x="268048" y="293545"/>
                  <a:pt x="268048" y="293545"/>
                  <a:pt x="268048" y="220083"/>
                </a:cubicBezTo>
                <a:cubicBezTo>
                  <a:pt x="268048" y="220083"/>
                  <a:pt x="268048" y="220083"/>
                  <a:pt x="257428" y="220083"/>
                </a:cubicBezTo>
                <a:cubicBezTo>
                  <a:pt x="257428" y="220083"/>
                  <a:pt x="257428" y="220083"/>
                  <a:pt x="257428" y="293545"/>
                </a:cubicBezTo>
                <a:cubicBezTo>
                  <a:pt x="257428" y="301416"/>
                  <a:pt x="250791" y="307975"/>
                  <a:pt x="244153" y="307975"/>
                </a:cubicBezTo>
                <a:cubicBezTo>
                  <a:pt x="236188" y="307975"/>
                  <a:pt x="229551" y="301416"/>
                  <a:pt x="229551" y="293545"/>
                </a:cubicBezTo>
                <a:cubicBezTo>
                  <a:pt x="229551" y="293545"/>
                  <a:pt x="229551" y="293545"/>
                  <a:pt x="229551" y="220083"/>
                </a:cubicBezTo>
                <a:cubicBezTo>
                  <a:pt x="229551" y="220083"/>
                  <a:pt x="229551" y="220083"/>
                  <a:pt x="218931" y="220083"/>
                </a:cubicBezTo>
                <a:cubicBezTo>
                  <a:pt x="214949" y="220083"/>
                  <a:pt x="210966" y="216147"/>
                  <a:pt x="212294" y="212212"/>
                </a:cubicBezTo>
                <a:cubicBezTo>
                  <a:pt x="212294" y="212212"/>
                  <a:pt x="212294" y="212212"/>
                  <a:pt x="222914" y="163674"/>
                </a:cubicBezTo>
                <a:cubicBezTo>
                  <a:pt x="222914" y="163674"/>
                  <a:pt x="222914" y="163674"/>
                  <a:pt x="210966" y="189911"/>
                </a:cubicBezTo>
                <a:cubicBezTo>
                  <a:pt x="208311" y="196470"/>
                  <a:pt x="200346" y="197782"/>
                  <a:pt x="195036" y="195158"/>
                </a:cubicBezTo>
                <a:cubicBezTo>
                  <a:pt x="188399" y="192534"/>
                  <a:pt x="185744" y="185975"/>
                  <a:pt x="188399" y="180728"/>
                </a:cubicBezTo>
                <a:cubicBezTo>
                  <a:pt x="188399" y="180728"/>
                  <a:pt x="188399" y="180728"/>
                  <a:pt x="228223" y="95459"/>
                </a:cubicBezTo>
                <a:cubicBezTo>
                  <a:pt x="230878" y="91524"/>
                  <a:pt x="234861" y="88900"/>
                  <a:pt x="238843" y="88900"/>
                </a:cubicBezTo>
                <a:close/>
                <a:moveTo>
                  <a:pt x="40753" y="63500"/>
                </a:moveTo>
                <a:cubicBezTo>
                  <a:pt x="40753" y="63500"/>
                  <a:pt x="40753" y="63500"/>
                  <a:pt x="79117" y="63500"/>
                </a:cubicBezTo>
                <a:cubicBezTo>
                  <a:pt x="79117" y="70065"/>
                  <a:pt x="81763" y="76630"/>
                  <a:pt x="85732" y="81882"/>
                </a:cubicBezTo>
                <a:cubicBezTo>
                  <a:pt x="85732" y="81882"/>
                  <a:pt x="85732" y="81882"/>
                  <a:pt x="85732" y="83195"/>
                </a:cubicBezTo>
                <a:cubicBezTo>
                  <a:pt x="80440" y="84507"/>
                  <a:pt x="75149" y="88446"/>
                  <a:pt x="73826" y="92385"/>
                </a:cubicBezTo>
                <a:cubicBezTo>
                  <a:pt x="73826" y="92385"/>
                  <a:pt x="73826" y="92385"/>
                  <a:pt x="51336" y="139652"/>
                </a:cubicBezTo>
                <a:cubicBezTo>
                  <a:pt x="51336" y="139652"/>
                  <a:pt x="51336" y="139652"/>
                  <a:pt x="39430" y="168538"/>
                </a:cubicBezTo>
                <a:cubicBezTo>
                  <a:pt x="34138" y="177728"/>
                  <a:pt x="39430" y="188232"/>
                  <a:pt x="48690" y="192171"/>
                </a:cubicBezTo>
                <a:cubicBezTo>
                  <a:pt x="50013" y="193484"/>
                  <a:pt x="52659" y="193484"/>
                  <a:pt x="55305" y="194797"/>
                </a:cubicBezTo>
                <a:cubicBezTo>
                  <a:pt x="55305" y="194797"/>
                  <a:pt x="55305" y="194797"/>
                  <a:pt x="55305" y="227621"/>
                </a:cubicBezTo>
                <a:cubicBezTo>
                  <a:pt x="55305" y="232873"/>
                  <a:pt x="50013" y="238125"/>
                  <a:pt x="43398" y="238125"/>
                </a:cubicBezTo>
                <a:cubicBezTo>
                  <a:pt x="38107" y="238125"/>
                  <a:pt x="32815" y="232873"/>
                  <a:pt x="32815" y="227621"/>
                </a:cubicBezTo>
                <a:cubicBezTo>
                  <a:pt x="32815" y="155408"/>
                  <a:pt x="32815" y="114706"/>
                  <a:pt x="32815" y="112080"/>
                </a:cubicBezTo>
                <a:cubicBezTo>
                  <a:pt x="32815" y="112080"/>
                  <a:pt x="32815" y="112080"/>
                  <a:pt x="18263" y="144904"/>
                </a:cubicBezTo>
                <a:cubicBezTo>
                  <a:pt x="15617" y="148843"/>
                  <a:pt x="10325" y="151469"/>
                  <a:pt x="5034" y="148843"/>
                </a:cubicBezTo>
                <a:cubicBezTo>
                  <a:pt x="1065" y="146217"/>
                  <a:pt x="-1581" y="140965"/>
                  <a:pt x="1065" y="137026"/>
                </a:cubicBezTo>
                <a:cubicBezTo>
                  <a:pt x="1065" y="137026"/>
                  <a:pt x="1065" y="137026"/>
                  <a:pt x="31492" y="68752"/>
                </a:cubicBezTo>
                <a:cubicBezTo>
                  <a:pt x="34138" y="64813"/>
                  <a:pt x="36784" y="63500"/>
                  <a:pt x="40753" y="63500"/>
                </a:cubicBezTo>
                <a:close/>
                <a:moveTo>
                  <a:pt x="157633" y="53975"/>
                </a:moveTo>
                <a:cubicBezTo>
                  <a:pt x="157633" y="53975"/>
                  <a:pt x="157633" y="53975"/>
                  <a:pt x="197198" y="53975"/>
                </a:cubicBezTo>
                <a:cubicBezTo>
                  <a:pt x="202473" y="53975"/>
                  <a:pt x="206430" y="55277"/>
                  <a:pt x="207749" y="59183"/>
                </a:cubicBezTo>
                <a:cubicBezTo>
                  <a:pt x="207749" y="59183"/>
                  <a:pt x="207749" y="59183"/>
                  <a:pt x="222256" y="90434"/>
                </a:cubicBezTo>
                <a:cubicBezTo>
                  <a:pt x="222256" y="90434"/>
                  <a:pt x="220937" y="91736"/>
                  <a:pt x="220937" y="91736"/>
                </a:cubicBezTo>
                <a:cubicBezTo>
                  <a:pt x="220937" y="91736"/>
                  <a:pt x="220937" y="91736"/>
                  <a:pt x="210386" y="115174"/>
                </a:cubicBezTo>
                <a:cubicBezTo>
                  <a:pt x="210386" y="115174"/>
                  <a:pt x="210386" y="115174"/>
                  <a:pt x="206430" y="106060"/>
                </a:cubicBezTo>
                <a:cubicBezTo>
                  <a:pt x="206430" y="106060"/>
                  <a:pt x="206430" y="106060"/>
                  <a:pt x="206430" y="122987"/>
                </a:cubicBezTo>
                <a:cubicBezTo>
                  <a:pt x="199836" y="138612"/>
                  <a:pt x="205111" y="126893"/>
                  <a:pt x="185328" y="169863"/>
                </a:cubicBezTo>
                <a:cubicBezTo>
                  <a:pt x="184009" y="168561"/>
                  <a:pt x="170821" y="138612"/>
                  <a:pt x="169502" y="137310"/>
                </a:cubicBezTo>
                <a:cubicBezTo>
                  <a:pt x="169502" y="137310"/>
                  <a:pt x="169502" y="137310"/>
                  <a:pt x="149719" y="93038"/>
                </a:cubicBezTo>
                <a:cubicBezTo>
                  <a:pt x="147082" y="89132"/>
                  <a:pt x="143125" y="85226"/>
                  <a:pt x="136531" y="83924"/>
                </a:cubicBezTo>
                <a:cubicBezTo>
                  <a:pt x="136531" y="83924"/>
                  <a:pt x="136531" y="83924"/>
                  <a:pt x="136531" y="82621"/>
                </a:cubicBezTo>
                <a:cubicBezTo>
                  <a:pt x="140488" y="78715"/>
                  <a:pt x="143125" y="73507"/>
                  <a:pt x="144444" y="66996"/>
                </a:cubicBezTo>
                <a:cubicBezTo>
                  <a:pt x="144444" y="66996"/>
                  <a:pt x="144444" y="66996"/>
                  <a:pt x="147082" y="59183"/>
                </a:cubicBezTo>
                <a:cubicBezTo>
                  <a:pt x="149719" y="55277"/>
                  <a:pt x="153676" y="53975"/>
                  <a:pt x="157633" y="53975"/>
                </a:cubicBezTo>
                <a:close/>
                <a:moveTo>
                  <a:pt x="111926" y="38100"/>
                </a:moveTo>
                <a:cubicBezTo>
                  <a:pt x="125516" y="38100"/>
                  <a:pt x="136533" y="48761"/>
                  <a:pt x="136533" y="61913"/>
                </a:cubicBezTo>
                <a:cubicBezTo>
                  <a:pt x="136533" y="75065"/>
                  <a:pt x="125516" y="85726"/>
                  <a:pt x="111926" y="85726"/>
                </a:cubicBezTo>
                <a:cubicBezTo>
                  <a:pt x="98336" y="85726"/>
                  <a:pt x="87319" y="75065"/>
                  <a:pt x="87319" y="61913"/>
                </a:cubicBezTo>
                <a:cubicBezTo>
                  <a:pt x="87319" y="48761"/>
                  <a:pt x="98336" y="38100"/>
                  <a:pt x="111926" y="38100"/>
                </a:cubicBezTo>
                <a:close/>
                <a:moveTo>
                  <a:pt x="262738" y="28575"/>
                </a:moveTo>
                <a:cubicBezTo>
                  <a:pt x="278613" y="28575"/>
                  <a:pt x="290519" y="40423"/>
                  <a:pt x="290519" y="56221"/>
                </a:cubicBezTo>
                <a:cubicBezTo>
                  <a:pt x="290519" y="72018"/>
                  <a:pt x="277290" y="82550"/>
                  <a:pt x="262738" y="82550"/>
                </a:cubicBezTo>
                <a:cubicBezTo>
                  <a:pt x="248185" y="82550"/>
                  <a:pt x="234956" y="72018"/>
                  <a:pt x="234956" y="56221"/>
                </a:cubicBezTo>
                <a:cubicBezTo>
                  <a:pt x="234956" y="40423"/>
                  <a:pt x="248185" y="28575"/>
                  <a:pt x="262738" y="28575"/>
                </a:cubicBezTo>
                <a:close/>
                <a:moveTo>
                  <a:pt x="58744" y="15875"/>
                </a:moveTo>
                <a:cubicBezTo>
                  <a:pt x="71019" y="15875"/>
                  <a:pt x="80969" y="25825"/>
                  <a:pt x="80969" y="38100"/>
                </a:cubicBezTo>
                <a:cubicBezTo>
                  <a:pt x="80969" y="50375"/>
                  <a:pt x="71019" y="60325"/>
                  <a:pt x="58744" y="60325"/>
                </a:cubicBezTo>
                <a:cubicBezTo>
                  <a:pt x="46469" y="60325"/>
                  <a:pt x="36519" y="50375"/>
                  <a:pt x="36519" y="38100"/>
                </a:cubicBezTo>
                <a:cubicBezTo>
                  <a:pt x="36519" y="25825"/>
                  <a:pt x="46469" y="15875"/>
                  <a:pt x="58744" y="15875"/>
                </a:cubicBezTo>
                <a:close/>
                <a:moveTo>
                  <a:pt x="177013" y="0"/>
                </a:moveTo>
                <a:cubicBezTo>
                  <a:pt x="189726" y="0"/>
                  <a:pt x="200032" y="10661"/>
                  <a:pt x="200032" y="23813"/>
                </a:cubicBezTo>
                <a:cubicBezTo>
                  <a:pt x="200032" y="36965"/>
                  <a:pt x="189726" y="47626"/>
                  <a:pt x="177013" y="47626"/>
                </a:cubicBezTo>
                <a:cubicBezTo>
                  <a:pt x="164300" y="47626"/>
                  <a:pt x="153994" y="36965"/>
                  <a:pt x="153994" y="23813"/>
                </a:cubicBezTo>
                <a:cubicBezTo>
                  <a:pt x="153994" y="10661"/>
                  <a:pt x="164300" y="0"/>
                  <a:pt x="1770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19" descr="D:\51PPT模板网\51pptmoban.com\图片.jpg"/>
          <p:cNvSpPr/>
          <p:nvPr/>
        </p:nvSpPr>
        <p:spPr>
          <a:xfrm>
            <a:off x="9185856" y="2913742"/>
            <a:ext cx="468737" cy="539752"/>
          </a:xfrm>
          <a:custGeom>
            <a:avLst/>
            <a:gdLst>
              <a:gd name="connsiteX0" fmla="*/ 184010 w 292270"/>
              <a:gd name="connsiteY0" fmla="*/ 131763 h 336550"/>
              <a:gd name="connsiteX1" fmla="*/ 178567 w 292270"/>
              <a:gd name="connsiteY1" fmla="*/ 141923 h 336550"/>
              <a:gd name="connsiteX2" fmla="*/ 184010 w 292270"/>
              <a:gd name="connsiteY2" fmla="*/ 150813 h 336550"/>
              <a:gd name="connsiteX3" fmla="*/ 188092 w 292270"/>
              <a:gd name="connsiteY3" fmla="*/ 141923 h 336550"/>
              <a:gd name="connsiteX4" fmla="*/ 184010 w 292270"/>
              <a:gd name="connsiteY4" fmla="*/ 131763 h 336550"/>
              <a:gd name="connsiteX5" fmla="*/ 141147 w 292270"/>
              <a:gd name="connsiteY5" fmla="*/ 131763 h 336550"/>
              <a:gd name="connsiteX6" fmla="*/ 135704 w 292270"/>
              <a:gd name="connsiteY6" fmla="*/ 141923 h 336550"/>
              <a:gd name="connsiteX7" fmla="*/ 141147 w 292270"/>
              <a:gd name="connsiteY7" fmla="*/ 150813 h 336550"/>
              <a:gd name="connsiteX8" fmla="*/ 145229 w 292270"/>
              <a:gd name="connsiteY8" fmla="*/ 141923 h 336550"/>
              <a:gd name="connsiteX9" fmla="*/ 141147 w 292270"/>
              <a:gd name="connsiteY9" fmla="*/ 131763 h 336550"/>
              <a:gd name="connsiteX10" fmla="*/ 96811 w 292270"/>
              <a:gd name="connsiteY10" fmla="*/ 131763 h 336550"/>
              <a:gd name="connsiteX11" fmla="*/ 92842 w 292270"/>
              <a:gd name="connsiteY11" fmla="*/ 134938 h 336550"/>
              <a:gd name="connsiteX12" fmla="*/ 100780 w 292270"/>
              <a:gd name="connsiteY12" fmla="*/ 134938 h 336550"/>
              <a:gd name="connsiteX13" fmla="*/ 96811 w 292270"/>
              <a:gd name="connsiteY13" fmla="*/ 131763 h 336550"/>
              <a:gd name="connsiteX14" fmla="*/ 225310 w 292270"/>
              <a:gd name="connsiteY14" fmla="*/ 127000 h 336550"/>
              <a:gd name="connsiteX15" fmla="*/ 226721 w 292270"/>
              <a:gd name="connsiteY15" fmla="*/ 127000 h 336550"/>
              <a:gd name="connsiteX16" fmla="*/ 229543 w 292270"/>
              <a:gd name="connsiteY16" fmla="*/ 127000 h 336550"/>
              <a:gd name="connsiteX17" fmla="*/ 230954 w 292270"/>
              <a:gd name="connsiteY17" fmla="*/ 127000 h 336550"/>
              <a:gd name="connsiteX18" fmla="*/ 230954 w 292270"/>
              <a:gd name="connsiteY18" fmla="*/ 155792 h 336550"/>
              <a:gd name="connsiteX19" fmla="*/ 229543 w 292270"/>
              <a:gd name="connsiteY19" fmla="*/ 157163 h 336550"/>
              <a:gd name="connsiteX20" fmla="*/ 225310 w 292270"/>
              <a:gd name="connsiteY20" fmla="*/ 157163 h 336550"/>
              <a:gd name="connsiteX21" fmla="*/ 225310 w 292270"/>
              <a:gd name="connsiteY21" fmla="*/ 155792 h 336550"/>
              <a:gd name="connsiteX22" fmla="*/ 225310 w 292270"/>
              <a:gd name="connsiteY22" fmla="*/ 132484 h 336550"/>
              <a:gd name="connsiteX23" fmla="*/ 221076 w 292270"/>
              <a:gd name="connsiteY23" fmla="*/ 133855 h 336550"/>
              <a:gd name="connsiteX24" fmla="*/ 221076 w 292270"/>
              <a:gd name="connsiteY24" fmla="*/ 135227 h 336550"/>
              <a:gd name="connsiteX25" fmla="*/ 219665 w 292270"/>
              <a:gd name="connsiteY25" fmla="*/ 133855 h 336550"/>
              <a:gd name="connsiteX26" fmla="*/ 219665 w 292270"/>
              <a:gd name="connsiteY26" fmla="*/ 131113 h 336550"/>
              <a:gd name="connsiteX27" fmla="*/ 219665 w 292270"/>
              <a:gd name="connsiteY27" fmla="*/ 129742 h 336550"/>
              <a:gd name="connsiteX28" fmla="*/ 225310 w 292270"/>
              <a:gd name="connsiteY28" fmla="*/ 127000 h 336550"/>
              <a:gd name="connsiteX29" fmla="*/ 203791 w 292270"/>
              <a:gd name="connsiteY29" fmla="*/ 127000 h 336550"/>
              <a:gd name="connsiteX30" fmla="*/ 207495 w 292270"/>
              <a:gd name="connsiteY30" fmla="*/ 127000 h 336550"/>
              <a:gd name="connsiteX31" fmla="*/ 208730 w 292270"/>
              <a:gd name="connsiteY31" fmla="*/ 127000 h 336550"/>
              <a:gd name="connsiteX32" fmla="*/ 208730 w 292270"/>
              <a:gd name="connsiteY32" fmla="*/ 155792 h 336550"/>
              <a:gd name="connsiteX33" fmla="*/ 207495 w 292270"/>
              <a:gd name="connsiteY33" fmla="*/ 157163 h 336550"/>
              <a:gd name="connsiteX34" fmla="*/ 203791 w 292270"/>
              <a:gd name="connsiteY34" fmla="*/ 157163 h 336550"/>
              <a:gd name="connsiteX35" fmla="*/ 202556 w 292270"/>
              <a:gd name="connsiteY35" fmla="*/ 155792 h 336550"/>
              <a:gd name="connsiteX36" fmla="*/ 202556 w 292270"/>
              <a:gd name="connsiteY36" fmla="*/ 132484 h 336550"/>
              <a:gd name="connsiteX37" fmla="*/ 200086 w 292270"/>
              <a:gd name="connsiteY37" fmla="*/ 133855 h 336550"/>
              <a:gd name="connsiteX38" fmla="*/ 198852 w 292270"/>
              <a:gd name="connsiteY38" fmla="*/ 135227 h 336550"/>
              <a:gd name="connsiteX39" fmla="*/ 198852 w 292270"/>
              <a:gd name="connsiteY39" fmla="*/ 133855 h 336550"/>
              <a:gd name="connsiteX40" fmla="*/ 197617 w 292270"/>
              <a:gd name="connsiteY40" fmla="*/ 131113 h 336550"/>
              <a:gd name="connsiteX41" fmla="*/ 198852 w 292270"/>
              <a:gd name="connsiteY41" fmla="*/ 129742 h 336550"/>
              <a:gd name="connsiteX42" fmla="*/ 203791 w 292270"/>
              <a:gd name="connsiteY42" fmla="*/ 127000 h 336550"/>
              <a:gd name="connsiteX43" fmla="*/ 183964 w 292270"/>
              <a:gd name="connsiteY43" fmla="*/ 127000 h 336550"/>
              <a:gd name="connsiteX44" fmla="*/ 192854 w 292270"/>
              <a:gd name="connsiteY44" fmla="*/ 141426 h 336550"/>
              <a:gd name="connsiteX45" fmla="*/ 182694 w 292270"/>
              <a:gd name="connsiteY45" fmla="*/ 157163 h 336550"/>
              <a:gd name="connsiteX46" fmla="*/ 173804 w 292270"/>
              <a:gd name="connsiteY46" fmla="*/ 142737 h 336550"/>
              <a:gd name="connsiteX47" fmla="*/ 183964 w 292270"/>
              <a:gd name="connsiteY47" fmla="*/ 127000 h 336550"/>
              <a:gd name="connsiteX48" fmla="*/ 161699 w 292270"/>
              <a:gd name="connsiteY48" fmla="*/ 127000 h 336550"/>
              <a:gd name="connsiteX49" fmla="*/ 164478 w 292270"/>
              <a:gd name="connsiteY49" fmla="*/ 127000 h 336550"/>
              <a:gd name="connsiteX50" fmla="*/ 165867 w 292270"/>
              <a:gd name="connsiteY50" fmla="*/ 127000 h 336550"/>
              <a:gd name="connsiteX51" fmla="*/ 165867 w 292270"/>
              <a:gd name="connsiteY51" fmla="*/ 155792 h 336550"/>
              <a:gd name="connsiteX52" fmla="*/ 164478 w 292270"/>
              <a:gd name="connsiteY52" fmla="*/ 157163 h 336550"/>
              <a:gd name="connsiteX53" fmla="*/ 161699 w 292270"/>
              <a:gd name="connsiteY53" fmla="*/ 157163 h 336550"/>
              <a:gd name="connsiteX54" fmla="*/ 160310 w 292270"/>
              <a:gd name="connsiteY54" fmla="*/ 155792 h 336550"/>
              <a:gd name="connsiteX55" fmla="*/ 160310 w 292270"/>
              <a:gd name="connsiteY55" fmla="*/ 132484 h 336550"/>
              <a:gd name="connsiteX56" fmla="*/ 156143 w 292270"/>
              <a:gd name="connsiteY56" fmla="*/ 133855 h 336550"/>
              <a:gd name="connsiteX57" fmla="*/ 156143 w 292270"/>
              <a:gd name="connsiteY57" fmla="*/ 135227 h 336550"/>
              <a:gd name="connsiteX58" fmla="*/ 154754 w 292270"/>
              <a:gd name="connsiteY58" fmla="*/ 133855 h 336550"/>
              <a:gd name="connsiteX59" fmla="*/ 154754 w 292270"/>
              <a:gd name="connsiteY59" fmla="*/ 131113 h 336550"/>
              <a:gd name="connsiteX60" fmla="*/ 154754 w 292270"/>
              <a:gd name="connsiteY60" fmla="*/ 129742 h 336550"/>
              <a:gd name="connsiteX61" fmla="*/ 161699 w 292270"/>
              <a:gd name="connsiteY61" fmla="*/ 127000 h 336550"/>
              <a:gd name="connsiteX62" fmla="*/ 141261 w 292270"/>
              <a:gd name="connsiteY62" fmla="*/ 127000 h 336550"/>
              <a:gd name="connsiteX63" fmla="*/ 151580 w 292270"/>
              <a:gd name="connsiteY63" fmla="*/ 141426 h 336550"/>
              <a:gd name="connsiteX64" fmla="*/ 141261 w 292270"/>
              <a:gd name="connsiteY64" fmla="*/ 157163 h 336550"/>
              <a:gd name="connsiteX65" fmla="*/ 130942 w 292270"/>
              <a:gd name="connsiteY65" fmla="*/ 142737 h 336550"/>
              <a:gd name="connsiteX66" fmla="*/ 141261 w 292270"/>
              <a:gd name="connsiteY66" fmla="*/ 127000 h 336550"/>
              <a:gd name="connsiteX67" fmla="*/ 247736 w 292270"/>
              <a:gd name="connsiteY67" fmla="*/ 80963 h 336550"/>
              <a:gd name="connsiteX68" fmla="*/ 243654 w 292270"/>
              <a:gd name="connsiteY68" fmla="*/ 91970 h 336550"/>
              <a:gd name="connsiteX69" fmla="*/ 247736 w 292270"/>
              <a:gd name="connsiteY69" fmla="*/ 101601 h 336550"/>
              <a:gd name="connsiteX70" fmla="*/ 253179 w 292270"/>
              <a:gd name="connsiteY70" fmla="*/ 90594 h 336550"/>
              <a:gd name="connsiteX71" fmla="*/ 247736 w 292270"/>
              <a:gd name="connsiteY71" fmla="*/ 80963 h 336550"/>
              <a:gd name="connsiteX72" fmla="*/ 205328 w 292270"/>
              <a:gd name="connsiteY72" fmla="*/ 80963 h 336550"/>
              <a:gd name="connsiteX73" fmla="*/ 200792 w 292270"/>
              <a:gd name="connsiteY73" fmla="*/ 91970 h 336550"/>
              <a:gd name="connsiteX74" fmla="*/ 205328 w 292270"/>
              <a:gd name="connsiteY74" fmla="*/ 101601 h 336550"/>
              <a:gd name="connsiteX75" fmla="*/ 208730 w 292270"/>
              <a:gd name="connsiteY75" fmla="*/ 90594 h 336550"/>
              <a:gd name="connsiteX76" fmla="*/ 205328 w 292270"/>
              <a:gd name="connsiteY76" fmla="*/ 80963 h 336550"/>
              <a:gd name="connsiteX77" fmla="*/ 184010 w 292270"/>
              <a:gd name="connsiteY77" fmla="*/ 80963 h 336550"/>
              <a:gd name="connsiteX78" fmla="*/ 178567 w 292270"/>
              <a:gd name="connsiteY78" fmla="*/ 91970 h 336550"/>
              <a:gd name="connsiteX79" fmla="*/ 184010 w 292270"/>
              <a:gd name="connsiteY79" fmla="*/ 101601 h 336550"/>
              <a:gd name="connsiteX80" fmla="*/ 188092 w 292270"/>
              <a:gd name="connsiteY80" fmla="*/ 90594 h 336550"/>
              <a:gd name="connsiteX81" fmla="*/ 184010 w 292270"/>
              <a:gd name="connsiteY81" fmla="*/ 80963 h 336550"/>
              <a:gd name="connsiteX82" fmla="*/ 162011 w 292270"/>
              <a:gd name="connsiteY82" fmla="*/ 80963 h 336550"/>
              <a:gd name="connsiteX83" fmla="*/ 157929 w 292270"/>
              <a:gd name="connsiteY83" fmla="*/ 91970 h 336550"/>
              <a:gd name="connsiteX84" fmla="*/ 162011 w 292270"/>
              <a:gd name="connsiteY84" fmla="*/ 101601 h 336550"/>
              <a:gd name="connsiteX85" fmla="*/ 167454 w 292270"/>
              <a:gd name="connsiteY85" fmla="*/ 90594 h 336550"/>
              <a:gd name="connsiteX86" fmla="*/ 162011 w 292270"/>
              <a:gd name="connsiteY86" fmla="*/ 80963 h 336550"/>
              <a:gd name="connsiteX87" fmla="*/ 76173 w 292270"/>
              <a:gd name="connsiteY87" fmla="*/ 80963 h 336550"/>
              <a:gd name="connsiteX88" fmla="*/ 72204 w 292270"/>
              <a:gd name="connsiteY88" fmla="*/ 91970 h 336550"/>
              <a:gd name="connsiteX89" fmla="*/ 76173 w 292270"/>
              <a:gd name="connsiteY89" fmla="*/ 101601 h 336550"/>
              <a:gd name="connsiteX90" fmla="*/ 80142 w 292270"/>
              <a:gd name="connsiteY90" fmla="*/ 90594 h 336550"/>
              <a:gd name="connsiteX91" fmla="*/ 76173 w 292270"/>
              <a:gd name="connsiteY91" fmla="*/ 80963 h 336550"/>
              <a:gd name="connsiteX92" fmla="*/ 225310 w 292270"/>
              <a:gd name="connsiteY92" fmla="*/ 76200 h 336550"/>
              <a:gd name="connsiteX93" fmla="*/ 226721 w 292270"/>
              <a:gd name="connsiteY93" fmla="*/ 76200 h 336550"/>
              <a:gd name="connsiteX94" fmla="*/ 229543 w 292270"/>
              <a:gd name="connsiteY94" fmla="*/ 76200 h 336550"/>
              <a:gd name="connsiteX95" fmla="*/ 230954 w 292270"/>
              <a:gd name="connsiteY95" fmla="*/ 77511 h 336550"/>
              <a:gd name="connsiteX96" fmla="*/ 230954 w 292270"/>
              <a:gd name="connsiteY96" fmla="*/ 105052 h 336550"/>
              <a:gd name="connsiteX97" fmla="*/ 229543 w 292270"/>
              <a:gd name="connsiteY97" fmla="*/ 106363 h 336550"/>
              <a:gd name="connsiteX98" fmla="*/ 225310 w 292270"/>
              <a:gd name="connsiteY98" fmla="*/ 106363 h 336550"/>
              <a:gd name="connsiteX99" fmla="*/ 225310 w 292270"/>
              <a:gd name="connsiteY99" fmla="*/ 105052 h 336550"/>
              <a:gd name="connsiteX100" fmla="*/ 225310 w 292270"/>
              <a:gd name="connsiteY100" fmla="*/ 82757 h 336550"/>
              <a:gd name="connsiteX101" fmla="*/ 221076 w 292270"/>
              <a:gd name="connsiteY101" fmla="*/ 84069 h 336550"/>
              <a:gd name="connsiteX102" fmla="*/ 219665 w 292270"/>
              <a:gd name="connsiteY102" fmla="*/ 84069 h 336550"/>
              <a:gd name="connsiteX103" fmla="*/ 219665 w 292270"/>
              <a:gd name="connsiteY103" fmla="*/ 81446 h 336550"/>
              <a:gd name="connsiteX104" fmla="*/ 219665 w 292270"/>
              <a:gd name="connsiteY104" fmla="*/ 80134 h 336550"/>
              <a:gd name="connsiteX105" fmla="*/ 225310 w 292270"/>
              <a:gd name="connsiteY105" fmla="*/ 76200 h 336550"/>
              <a:gd name="connsiteX106" fmla="*/ 205555 w 292270"/>
              <a:gd name="connsiteY106" fmla="*/ 76200 h 336550"/>
              <a:gd name="connsiteX107" fmla="*/ 216667 w 292270"/>
              <a:gd name="connsiteY107" fmla="*/ 90626 h 336550"/>
              <a:gd name="connsiteX108" fmla="*/ 205555 w 292270"/>
              <a:gd name="connsiteY108" fmla="*/ 106363 h 336550"/>
              <a:gd name="connsiteX109" fmla="*/ 194442 w 292270"/>
              <a:gd name="connsiteY109" fmla="*/ 91937 h 336550"/>
              <a:gd name="connsiteX110" fmla="*/ 205555 w 292270"/>
              <a:gd name="connsiteY110" fmla="*/ 76200 h 336550"/>
              <a:gd name="connsiteX111" fmla="*/ 183964 w 292270"/>
              <a:gd name="connsiteY111" fmla="*/ 76200 h 336550"/>
              <a:gd name="connsiteX112" fmla="*/ 192854 w 292270"/>
              <a:gd name="connsiteY112" fmla="*/ 90626 h 336550"/>
              <a:gd name="connsiteX113" fmla="*/ 182694 w 292270"/>
              <a:gd name="connsiteY113" fmla="*/ 106363 h 336550"/>
              <a:gd name="connsiteX114" fmla="*/ 173804 w 292270"/>
              <a:gd name="connsiteY114" fmla="*/ 91937 h 336550"/>
              <a:gd name="connsiteX115" fmla="*/ 183964 w 292270"/>
              <a:gd name="connsiteY115" fmla="*/ 76200 h 336550"/>
              <a:gd name="connsiteX116" fmla="*/ 161898 w 292270"/>
              <a:gd name="connsiteY116" fmla="*/ 76200 h 336550"/>
              <a:gd name="connsiteX117" fmla="*/ 172217 w 292270"/>
              <a:gd name="connsiteY117" fmla="*/ 90626 h 336550"/>
              <a:gd name="connsiteX118" fmla="*/ 161898 w 292270"/>
              <a:gd name="connsiteY118" fmla="*/ 106363 h 336550"/>
              <a:gd name="connsiteX119" fmla="*/ 151579 w 292270"/>
              <a:gd name="connsiteY119" fmla="*/ 91937 h 336550"/>
              <a:gd name="connsiteX120" fmla="*/ 161898 w 292270"/>
              <a:gd name="connsiteY120" fmla="*/ 76200 h 336550"/>
              <a:gd name="connsiteX121" fmla="*/ 139584 w 292270"/>
              <a:gd name="connsiteY121" fmla="*/ 76200 h 336550"/>
              <a:gd name="connsiteX122" fmla="*/ 140996 w 292270"/>
              <a:gd name="connsiteY122" fmla="*/ 76200 h 336550"/>
              <a:gd name="connsiteX123" fmla="*/ 143818 w 292270"/>
              <a:gd name="connsiteY123" fmla="*/ 76200 h 336550"/>
              <a:gd name="connsiteX124" fmla="*/ 145229 w 292270"/>
              <a:gd name="connsiteY124" fmla="*/ 77511 h 336550"/>
              <a:gd name="connsiteX125" fmla="*/ 145229 w 292270"/>
              <a:gd name="connsiteY125" fmla="*/ 105052 h 336550"/>
              <a:gd name="connsiteX126" fmla="*/ 143818 w 292270"/>
              <a:gd name="connsiteY126" fmla="*/ 106363 h 336550"/>
              <a:gd name="connsiteX127" fmla="*/ 139584 w 292270"/>
              <a:gd name="connsiteY127" fmla="*/ 106363 h 336550"/>
              <a:gd name="connsiteX128" fmla="*/ 139584 w 292270"/>
              <a:gd name="connsiteY128" fmla="*/ 105052 h 336550"/>
              <a:gd name="connsiteX129" fmla="*/ 139584 w 292270"/>
              <a:gd name="connsiteY129" fmla="*/ 82757 h 336550"/>
              <a:gd name="connsiteX130" fmla="*/ 135351 w 292270"/>
              <a:gd name="connsiteY130" fmla="*/ 84069 h 336550"/>
              <a:gd name="connsiteX131" fmla="*/ 133940 w 292270"/>
              <a:gd name="connsiteY131" fmla="*/ 84069 h 336550"/>
              <a:gd name="connsiteX132" fmla="*/ 132529 w 292270"/>
              <a:gd name="connsiteY132" fmla="*/ 81446 h 336550"/>
              <a:gd name="connsiteX133" fmla="*/ 133940 w 292270"/>
              <a:gd name="connsiteY133" fmla="*/ 80134 h 336550"/>
              <a:gd name="connsiteX134" fmla="*/ 139584 w 292270"/>
              <a:gd name="connsiteY134" fmla="*/ 76200 h 336550"/>
              <a:gd name="connsiteX135" fmla="*/ 118837 w 292270"/>
              <a:gd name="connsiteY135" fmla="*/ 76200 h 336550"/>
              <a:gd name="connsiteX136" fmla="*/ 123005 w 292270"/>
              <a:gd name="connsiteY136" fmla="*/ 76200 h 336550"/>
              <a:gd name="connsiteX137" fmla="*/ 123005 w 292270"/>
              <a:gd name="connsiteY137" fmla="*/ 77511 h 336550"/>
              <a:gd name="connsiteX138" fmla="*/ 123005 w 292270"/>
              <a:gd name="connsiteY138" fmla="*/ 105052 h 336550"/>
              <a:gd name="connsiteX139" fmla="*/ 123005 w 292270"/>
              <a:gd name="connsiteY139" fmla="*/ 106363 h 336550"/>
              <a:gd name="connsiteX140" fmla="*/ 118837 w 292270"/>
              <a:gd name="connsiteY140" fmla="*/ 106363 h 336550"/>
              <a:gd name="connsiteX141" fmla="*/ 117448 w 292270"/>
              <a:gd name="connsiteY141" fmla="*/ 105052 h 336550"/>
              <a:gd name="connsiteX142" fmla="*/ 117448 w 292270"/>
              <a:gd name="connsiteY142" fmla="*/ 82757 h 336550"/>
              <a:gd name="connsiteX143" fmla="*/ 114670 w 292270"/>
              <a:gd name="connsiteY143" fmla="*/ 84069 h 336550"/>
              <a:gd name="connsiteX144" fmla="*/ 113281 w 292270"/>
              <a:gd name="connsiteY144" fmla="*/ 84069 h 336550"/>
              <a:gd name="connsiteX145" fmla="*/ 111892 w 292270"/>
              <a:gd name="connsiteY145" fmla="*/ 81446 h 336550"/>
              <a:gd name="connsiteX146" fmla="*/ 111892 w 292270"/>
              <a:gd name="connsiteY146" fmla="*/ 80134 h 336550"/>
              <a:gd name="connsiteX147" fmla="*/ 118837 w 292270"/>
              <a:gd name="connsiteY147" fmla="*/ 76200 h 336550"/>
              <a:gd name="connsiteX148" fmla="*/ 97207 w 292270"/>
              <a:gd name="connsiteY148" fmla="*/ 76200 h 336550"/>
              <a:gd name="connsiteX149" fmla="*/ 99588 w 292270"/>
              <a:gd name="connsiteY149" fmla="*/ 76200 h 336550"/>
              <a:gd name="connsiteX150" fmla="*/ 100779 w 292270"/>
              <a:gd name="connsiteY150" fmla="*/ 77511 h 336550"/>
              <a:gd name="connsiteX151" fmla="*/ 100779 w 292270"/>
              <a:gd name="connsiteY151" fmla="*/ 105052 h 336550"/>
              <a:gd name="connsiteX152" fmla="*/ 99588 w 292270"/>
              <a:gd name="connsiteY152" fmla="*/ 106363 h 336550"/>
              <a:gd name="connsiteX153" fmla="*/ 97207 w 292270"/>
              <a:gd name="connsiteY153" fmla="*/ 106363 h 336550"/>
              <a:gd name="connsiteX154" fmla="*/ 96016 w 292270"/>
              <a:gd name="connsiteY154" fmla="*/ 105052 h 336550"/>
              <a:gd name="connsiteX155" fmla="*/ 96016 w 292270"/>
              <a:gd name="connsiteY155" fmla="*/ 82757 h 336550"/>
              <a:gd name="connsiteX156" fmla="*/ 92444 w 292270"/>
              <a:gd name="connsiteY156" fmla="*/ 84069 h 336550"/>
              <a:gd name="connsiteX157" fmla="*/ 91254 w 292270"/>
              <a:gd name="connsiteY157" fmla="*/ 84069 h 336550"/>
              <a:gd name="connsiteX158" fmla="*/ 91254 w 292270"/>
              <a:gd name="connsiteY158" fmla="*/ 81446 h 336550"/>
              <a:gd name="connsiteX159" fmla="*/ 91254 w 292270"/>
              <a:gd name="connsiteY159" fmla="*/ 80134 h 336550"/>
              <a:gd name="connsiteX160" fmla="*/ 97207 w 292270"/>
              <a:gd name="connsiteY160" fmla="*/ 76200 h 336550"/>
              <a:gd name="connsiteX161" fmla="*/ 201926 w 292270"/>
              <a:gd name="connsiteY161" fmla="*/ 36513 h 336550"/>
              <a:gd name="connsiteX162" fmla="*/ 200792 w 292270"/>
              <a:gd name="connsiteY162" fmla="*/ 40409 h 336550"/>
              <a:gd name="connsiteX163" fmla="*/ 205328 w 292270"/>
              <a:gd name="connsiteY163" fmla="*/ 50801 h 336550"/>
              <a:gd name="connsiteX164" fmla="*/ 208730 w 292270"/>
              <a:gd name="connsiteY164" fmla="*/ 40409 h 336550"/>
              <a:gd name="connsiteX165" fmla="*/ 208730 w 292270"/>
              <a:gd name="connsiteY165" fmla="*/ 39111 h 336550"/>
              <a:gd name="connsiteX166" fmla="*/ 201926 w 292270"/>
              <a:gd name="connsiteY166" fmla="*/ 36513 h 336550"/>
              <a:gd name="connsiteX167" fmla="*/ 123005 w 292270"/>
              <a:gd name="connsiteY167" fmla="*/ 34925 h 336550"/>
              <a:gd name="connsiteX168" fmla="*/ 116201 w 292270"/>
              <a:gd name="connsiteY168" fmla="*/ 37571 h 336550"/>
              <a:gd name="connsiteX169" fmla="*/ 115067 w 292270"/>
              <a:gd name="connsiteY169" fmla="*/ 38894 h 336550"/>
              <a:gd name="connsiteX170" fmla="*/ 115067 w 292270"/>
              <a:gd name="connsiteY170" fmla="*/ 40216 h 336550"/>
              <a:gd name="connsiteX171" fmla="*/ 119603 w 292270"/>
              <a:gd name="connsiteY171" fmla="*/ 50800 h 336550"/>
              <a:gd name="connsiteX172" fmla="*/ 123005 w 292270"/>
              <a:gd name="connsiteY172" fmla="*/ 40216 h 336550"/>
              <a:gd name="connsiteX173" fmla="*/ 123005 w 292270"/>
              <a:gd name="connsiteY173" fmla="*/ 34925 h 336550"/>
              <a:gd name="connsiteX174" fmla="*/ 162011 w 292270"/>
              <a:gd name="connsiteY174" fmla="*/ 31750 h 336550"/>
              <a:gd name="connsiteX175" fmla="*/ 157929 w 292270"/>
              <a:gd name="connsiteY175" fmla="*/ 40640 h 336550"/>
              <a:gd name="connsiteX176" fmla="*/ 162011 w 292270"/>
              <a:gd name="connsiteY176" fmla="*/ 50800 h 336550"/>
              <a:gd name="connsiteX177" fmla="*/ 167454 w 292270"/>
              <a:gd name="connsiteY177" fmla="*/ 40640 h 336550"/>
              <a:gd name="connsiteX178" fmla="*/ 162011 w 292270"/>
              <a:gd name="connsiteY178" fmla="*/ 31750 h 336550"/>
              <a:gd name="connsiteX179" fmla="*/ 144703 w 292270"/>
              <a:gd name="connsiteY179" fmla="*/ 28575 h 336550"/>
              <a:gd name="connsiteX180" fmla="*/ 144703 w 292270"/>
              <a:gd name="connsiteY180" fmla="*/ 55075 h 336550"/>
              <a:gd name="connsiteX181" fmla="*/ 143389 w 292270"/>
              <a:gd name="connsiteY181" fmla="*/ 55075 h 336550"/>
              <a:gd name="connsiteX182" fmla="*/ 139447 w 292270"/>
              <a:gd name="connsiteY182" fmla="*/ 55075 h 336550"/>
              <a:gd name="connsiteX183" fmla="*/ 139447 w 292270"/>
              <a:gd name="connsiteY183" fmla="*/ 32550 h 336550"/>
              <a:gd name="connsiteX184" fmla="*/ 135504 w 292270"/>
              <a:gd name="connsiteY184" fmla="*/ 33875 h 336550"/>
              <a:gd name="connsiteX185" fmla="*/ 134190 w 292270"/>
              <a:gd name="connsiteY185" fmla="*/ 33875 h 336550"/>
              <a:gd name="connsiteX186" fmla="*/ 132876 w 292270"/>
              <a:gd name="connsiteY186" fmla="*/ 31225 h 336550"/>
              <a:gd name="connsiteX187" fmla="*/ 127619 w 292270"/>
              <a:gd name="connsiteY187" fmla="*/ 32550 h 336550"/>
              <a:gd name="connsiteX188" fmla="*/ 128934 w 292270"/>
              <a:gd name="connsiteY188" fmla="*/ 40500 h 336550"/>
              <a:gd name="connsiteX189" fmla="*/ 118420 w 292270"/>
              <a:gd name="connsiteY189" fmla="*/ 56400 h 336550"/>
              <a:gd name="connsiteX190" fmla="*/ 109221 w 292270"/>
              <a:gd name="connsiteY190" fmla="*/ 41825 h 336550"/>
              <a:gd name="connsiteX191" fmla="*/ 101336 w 292270"/>
              <a:gd name="connsiteY191" fmla="*/ 47125 h 336550"/>
              <a:gd name="connsiteX192" fmla="*/ 101336 w 292270"/>
              <a:gd name="connsiteY192" fmla="*/ 55075 h 336550"/>
              <a:gd name="connsiteX193" fmla="*/ 100022 w 292270"/>
              <a:gd name="connsiteY193" fmla="*/ 55075 h 336550"/>
              <a:gd name="connsiteX194" fmla="*/ 97394 w 292270"/>
              <a:gd name="connsiteY194" fmla="*/ 55075 h 336550"/>
              <a:gd name="connsiteX195" fmla="*/ 96080 w 292270"/>
              <a:gd name="connsiteY195" fmla="*/ 55075 h 336550"/>
              <a:gd name="connsiteX196" fmla="*/ 96080 w 292270"/>
              <a:gd name="connsiteY196" fmla="*/ 49775 h 336550"/>
              <a:gd name="connsiteX197" fmla="*/ 72425 w 292270"/>
              <a:gd name="connsiteY197" fmla="*/ 77600 h 336550"/>
              <a:gd name="connsiteX198" fmla="*/ 76367 w 292270"/>
              <a:gd name="connsiteY198" fmla="*/ 76275 h 336550"/>
              <a:gd name="connsiteX199" fmla="*/ 86880 w 292270"/>
              <a:gd name="connsiteY199" fmla="*/ 90850 h 336550"/>
              <a:gd name="connsiteX200" fmla="*/ 76367 w 292270"/>
              <a:gd name="connsiteY200" fmla="*/ 106750 h 336550"/>
              <a:gd name="connsiteX201" fmla="*/ 67168 w 292270"/>
              <a:gd name="connsiteY201" fmla="*/ 97475 h 336550"/>
              <a:gd name="connsiteX202" fmla="*/ 75053 w 292270"/>
              <a:gd name="connsiteY202" fmla="*/ 127950 h 336550"/>
              <a:gd name="connsiteX203" fmla="*/ 76367 w 292270"/>
              <a:gd name="connsiteY203" fmla="*/ 127950 h 336550"/>
              <a:gd name="connsiteX204" fmla="*/ 78995 w 292270"/>
              <a:gd name="connsiteY204" fmla="*/ 127950 h 336550"/>
              <a:gd name="connsiteX205" fmla="*/ 80310 w 292270"/>
              <a:gd name="connsiteY205" fmla="*/ 127950 h 336550"/>
              <a:gd name="connsiteX206" fmla="*/ 80310 w 292270"/>
              <a:gd name="connsiteY206" fmla="*/ 133250 h 336550"/>
              <a:gd name="connsiteX207" fmla="*/ 88195 w 292270"/>
              <a:gd name="connsiteY207" fmla="*/ 135900 h 336550"/>
              <a:gd name="connsiteX208" fmla="*/ 97394 w 292270"/>
              <a:gd name="connsiteY208" fmla="*/ 126625 h 336550"/>
              <a:gd name="connsiteX209" fmla="*/ 107907 w 292270"/>
              <a:gd name="connsiteY209" fmla="*/ 135900 h 336550"/>
              <a:gd name="connsiteX210" fmla="*/ 114478 w 292270"/>
              <a:gd name="connsiteY210" fmla="*/ 145175 h 336550"/>
              <a:gd name="connsiteX211" fmla="*/ 117106 w 292270"/>
              <a:gd name="connsiteY211" fmla="*/ 151800 h 336550"/>
              <a:gd name="connsiteX212" fmla="*/ 117106 w 292270"/>
              <a:gd name="connsiteY212" fmla="*/ 133250 h 336550"/>
              <a:gd name="connsiteX213" fmla="*/ 114478 w 292270"/>
              <a:gd name="connsiteY213" fmla="*/ 134575 h 336550"/>
              <a:gd name="connsiteX214" fmla="*/ 113164 w 292270"/>
              <a:gd name="connsiteY214" fmla="*/ 135900 h 336550"/>
              <a:gd name="connsiteX215" fmla="*/ 113164 w 292270"/>
              <a:gd name="connsiteY215" fmla="*/ 134575 h 336550"/>
              <a:gd name="connsiteX216" fmla="*/ 111849 w 292270"/>
              <a:gd name="connsiteY216" fmla="*/ 131925 h 336550"/>
              <a:gd name="connsiteX217" fmla="*/ 111849 w 292270"/>
              <a:gd name="connsiteY217" fmla="*/ 130600 h 336550"/>
              <a:gd name="connsiteX218" fmla="*/ 118420 w 292270"/>
              <a:gd name="connsiteY218" fmla="*/ 127950 h 336550"/>
              <a:gd name="connsiteX219" fmla="*/ 122363 w 292270"/>
              <a:gd name="connsiteY219" fmla="*/ 127950 h 336550"/>
              <a:gd name="connsiteX220" fmla="*/ 122363 w 292270"/>
              <a:gd name="connsiteY220" fmla="*/ 155775 h 336550"/>
              <a:gd name="connsiteX221" fmla="*/ 122363 w 292270"/>
              <a:gd name="connsiteY221" fmla="*/ 157100 h 336550"/>
              <a:gd name="connsiteX222" fmla="*/ 121049 w 292270"/>
              <a:gd name="connsiteY222" fmla="*/ 157100 h 336550"/>
              <a:gd name="connsiteX223" fmla="*/ 135504 w 292270"/>
              <a:gd name="connsiteY223" fmla="*/ 162400 h 336550"/>
              <a:gd name="connsiteX224" fmla="*/ 161787 w 292270"/>
              <a:gd name="connsiteY224" fmla="*/ 159750 h 336550"/>
              <a:gd name="connsiteX225" fmla="*/ 181500 w 292270"/>
              <a:gd name="connsiteY225" fmla="*/ 191550 h 336550"/>
              <a:gd name="connsiteX226" fmla="*/ 181500 w 292270"/>
              <a:gd name="connsiteY226" fmla="*/ 183600 h 336550"/>
              <a:gd name="connsiteX227" fmla="*/ 178872 w 292270"/>
              <a:gd name="connsiteY227" fmla="*/ 186250 h 336550"/>
              <a:gd name="connsiteX228" fmla="*/ 177557 w 292270"/>
              <a:gd name="connsiteY228" fmla="*/ 186250 h 336550"/>
              <a:gd name="connsiteX229" fmla="*/ 176243 w 292270"/>
              <a:gd name="connsiteY229" fmla="*/ 184925 h 336550"/>
              <a:gd name="connsiteX230" fmla="*/ 176243 w 292270"/>
              <a:gd name="connsiteY230" fmla="*/ 182275 h 336550"/>
              <a:gd name="connsiteX231" fmla="*/ 176243 w 292270"/>
              <a:gd name="connsiteY231" fmla="*/ 180950 h 336550"/>
              <a:gd name="connsiteX232" fmla="*/ 182814 w 292270"/>
              <a:gd name="connsiteY232" fmla="*/ 178300 h 336550"/>
              <a:gd name="connsiteX233" fmla="*/ 186756 w 292270"/>
              <a:gd name="connsiteY233" fmla="*/ 178300 h 336550"/>
              <a:gd name="connsiteX234" fmla="*/ 186756 w 292270"/>
              <a:gd name="connsiteY234" fmla="*/ 194200 h 336550"/>
              <a:gd name="connsiteX235" fmla="*/ 199898 w 292270"/>
              <a:gd name="connsiteY235" fmla="*/ 186250 h 336550"/>
              <a:gd name="connsiteX236" fmla="*/ 198584 w 292270"/>
              <a:gd name="connsiteY236" fmla="*/ 186250 h 336550"/>
              <a:gd name="connsiteX237" fmla="*/ 198584 w 292270"/>
              <a:gd name="connsiteY237" fmla="*/ 184925 h 336550"/>
              <a:gd name="connsiteX238" fmla="*/ 197270 w 292270"/>
              <a:gd name="connsiteY238" fmla="*/ 182275 h 336550"/>
              <a:gd name="connsiteX239" fmla="*/ 198584 w 292270"/>
              <a:gd name="connsiteY239" fmla="*/ 180950 h 336550"/>
              <a:gd name="connsiteX240" fmla="*/ 199898 w 292270"/>
              <a:gd name="connsiteY240" fmla="*/ 180950 h 336550"/>
              <a:gd name="connsiteX241" fmla="*/ 199898 w 292270"/>
              <a:gd name="connsiteY241" fmla="*/ 166375 h 336550"/>
              <a:gd name="connsiteX242" fmla="*/ 234066 w 292270"/>
              <a:gd name="connsiteY242" fmla="*/ 161075 h 336550"/>
              <a:gd name="connsiteX243" fmla="*/ 241951 w 292270"/>
              <a:gd name="connsiteY243" fmla="*/ 146500 h 336550"/>
              <a:gd name="connsiteX244" fmla="*/ 245894 w 292270"/>
              <a:gd name="connsiteY244" fmla="*/ 143850 h 336550"/>
              <a:gd name="connsiteX245" fmla="*/ 245894 w 292270"/>
              <a:gd name="connsiteY245" fmla="*/ 133250 h 336550"/>
              <a:gd name="connsiteX246" fmla="*/ 241951 w 292270"/>
              <a:gd name="connsiteY246" fmla="*/ 134575 h 336550"/>
              <a:gd name="connsiteX247" fmla="*/ 241951 w 292270"/>
              <a:gd name="connsiteY247" fmla="*/ 135900 h 336550"/>
              <a:gd name="connsiteX248" fmla="*/ 240637 w 292270"/>
              <a:gd name="connsiteY248" fmla="*/ 134575 h 336550"/>
              <a:gd name="connsiteX249" fmla="*/ 240637 w 292270"/>
              <a:gd name="connsiteY249" fmla="*/ 131925 h 336550"/>
              <a:gd name="connsiteX250" fmla="*/ 240637 w 292270"/>
              <a:gd name="connsiteY250" fmla="*/ 130600 h 336550"/>
              <a:gd name="connsiteX251" fmla="*/ 247208 w 292270"/>
              <a:gd name="connsiteY251" fmla="*/ 127950 h 336550"/>
              <a:gd name="connsiteX252" fmla="*/ 249836 w 292270"/>
              <a:gd name="connsiteY252" fmla="*/ 127950 h 336550"/>
              <a:gd name="connsiteX253" fmla="*/ 251151 w 292270"/>
              <a:gd name="connsiteY253" fmla="*/ 127950 h 336550"/>
              <a:gd name="connsiteX254" fmla="*/ 251151 w 292270"/>
              <a:gd name="connsiteY254" fmla="*/ 143850 h 336550"/>
              <a:gd name="connsiteX255" fmla="*/ 252465 w 292270"/>
              <a:gd name="connsiteY255" fmla="*/ 143850 h 336550"/>
              <a:gd name="connsiteX256" fmla="*/ 257721 w 292270"/>
              <a:gd name="connsiteY256" fmla="*/ 94825 h 336550"/>
              <a:gd name="connsiteX257" fmla="*/ 247208 w 292270"/>
              <a:gd name="connsiteY257" fmla="*/ 106750 h 336550"/>
              <a:gd name="connsiteX258" fmla="*/ 238009 w 292270"/>
              <a:gd name="connsiteY258" fmla="*/ 92175 h 336550"/>
              <a:gd name="connsiteX259" fmla="*/ 248522 w 292270"/>
              <a:gd name="connsiteY259" fmla="*/ 76275 h 336550"/>
              <a:gd name="connsiteX260" fmla="*/ 249836 w 292270"/>
              <a:gd name="connsiteY260" fmla="*/ 76275 h 336550"/>
              <a:gd name="connsiteX261" fmla="*/ 230124 w 292270"/>
              <a:gd name="connsiteY261" fmla="*/ 52425 h 336550"/>
              <a:gd name="connsiteX262" fmla="*/ 230124 w 292270"/>
              <a:gd name="connsiteY262" fmla="*/ 55075 h 336550"/>
              <a:gd name="connsiteX263" fmla="*/ 228810 w 292270"/>
              <a:gd name="connsiteY263" fmla="*/ 55075 h 336550"/>
              <a:gd name="connsiteX264" fmla="*/ 224867 w 292270"/>
              <a:gd name="connsiteY264" fmla="*/ 55075 h 336550"/>
              <a:gd name="connsiteX265" fmla="*/ 224867 w 292270"/>
              <a:gd name="connsiteY265" fmla="*/ 48450 h 336550"/>
              <a:gd name="connsiteX266" fmla="*/ 215668 w 292270"/>
              <a:gd name="connsiteY266" fmla="*/ 43150 h 336550"/>
              <a:gd name="connsiteX267" fmla="*/ 205155 w 292270"/>
              <a:gd name="connsiteY267" fmla="*/ 56400 h 336550"/>
              <a:gd name="connsiteX268" fmla="*/ 194641 w 292270"/>
              <a:gd name="connsiteY268" fmla="*/ 40500 h 336550"/>
              <a:gd name="connsiteX269" fmla="*/ 195956 w 292270"/>
              <a:gd name="connsiteY269" fmla="*/ 33875 h 336550"/>
              <a:gd name="connsiteX270" fmla="*/ 186756 w 292270"/>
              <a:gd name="connsiteY270" fmla="*/ 31225 h 336550"/>
              <a:gd name="connsiteX271" fmla="*/ 186756 w 292270"/>
              <a:gd name="connsiteY271" fmla="*/ 55075 h 336550"/>
              <a:gd name="connsiteX272" fmla="*/ 182814 w 292270"/>
              <a:gd name="connsiteY272" fmla="*/ 55075 h 336550"/>
              <a:gd name="connsiteX273" fmla="*/ 181500 w 292270"/>
              <a:gd name="connsiteY273" fmla="*/ 55075 h 336550"/>
              <a:gd name="connsiteX274" fmla="*/ 181500 w 292270"/>
              <a:gd name="connsiteY274" fmla="*/ 32550 h 336550"/>
              <a:gd name="connsiteX275" fmla="*/ 178872 w 292270"/>
              <a:gd name="connsiteY275" fmla="*/ 33875 h 336550"/>
              <a:gd name="connsiteX276" fmla="*/ 177557 w 292270"/>
              <a:gd name="connsiteY276" fmla="*/ 33875 h 336550"/>
              <a:gd name="connsiteX277" fmla="*/ 176243 w 292270"/>
              <a:gd name="connsiteY277" fmla="*/ 33875 h 336550"/>
              <a:gd name="connsiteX278" fmla="*/ 176243 w 292270"/>
              <a:gd name="connsiteY278" fmla="*/ 31225 h 336550"/>
              <a:gd name="connsiteX279" fmla="*/ 176243 w 292270"/>
              <a:gd name="connsiteY279" fmla="*/ 29900 h 336550"/>
              <a:gd name="connsiteX280" fmla="*/ 177557 w 292270"/>
              <a:gd name="connsiteY280" fmla="*/ 29900 h 336550"/>
              <a:gd name="connsiteX281" fmla="*/ 168358 w 292270"/>
              <a:gd name="connsiteY281" fmla="*/ 28575 h 336550"/>
              <a:gd name="connsiteX282" fmla="*/ 172301 w 292270"/>
              <a:gd name="connsiteY282" fmla="*/ 40500 h 336550"/>
              <a:gd name="connsiteX283" fmla="*/ 161787 w 292270"/>
              <a:gd name="connsiteY283" fmla="*/ 56400 h 336550"/>
              <a:gd name="connsiteX284" fmla="*/ 151274 w 292270"/>
              <a:gd name="connsiteY284" fmla="*/ 40500 h 336550"/>
              <a:gd name="connsiteX285" fmla="*/ 156531 w 292270"/>
              <a:gd name="connsiteY285" fmla="*/ 28575 h 336550"/>
              <a:gd name="connsiteX286" fmla="*/ 144703 w 292270"/>
              <a:gd name="connsiteY286" fmla="*/ 28575 h 336550"/>
              <a:gd name="connsiteX287" fmla="*/ 164533 w 292270"/>
              <a:gd name="connsiteY287" fmla="*/ 0 h 336550"/>
              <a:gd name="connsiteX288" fmla="*/ 266895 w 292270"/>
              <a:gd name="connsiteY288" fmla="*/ 48642 h 336550"/>
              <a:gd name="connsiteX289" fmla="*/ 291829 w 292270"/>
              <a:gd name="connsiteY289" fmla="*/ 130150 h 336550"/>
              <a:gd name="connsiteX290" fmla="*/ 269520 w 292270"/>
              <a:gd name="connsiteY290" fmla="*/ 206400 h 336550"/>
              <a:gd name="connsiteX291" fmla="*/ 257709 w 292270"/>
              <a:gd name="connsiteY291" fmla="*/ 324718 h 336550"/>
              <a:gd name="connsiteX292" fmla="*/ 256396 w 292270"/>
              <a:gd name="connsiteY292" fmla="*/ 332606 h 336550"/>
              <a:gd name="connsiteX293" fmla="*/ 249835 w 292270"/>
              <a:gd name="connsiteY293" fmla="*/ 336550 h 336550"/>
              <a:gd name="connsiteX294" fmla="*/ 105478 w 292270"/>
              <a:gd name="connsiteY294" fmla="*/ 336550 h 336550"/>
              <a:gd name="connsiteX295" fmla="*/ 97604 w 292270"/>
              <a:gd name="connsiteY295" fmla="*/ 331292 h 336550"/>
              <a:gd name="connsiteX296" fmla="*/ 96292 w 292270"/>
              <a:gd name="connsiteY296" fmla="*/ 315516 h 336550"/>
              <a:gd name="connsiteX297" fmla="*/ 96292 w 292270"/>
              <a:gd name="connsiteY297" fmla="*/ 312887 h 336550"/>
              <a:gd name="connsiteX298" fmla="*/ 71357 w 292270"/>
              <a:gd name="connsiteY298" fmla="*/ 294481 h 336550"/>
              <a:gd name="connsiteX299" fmla="*/ 31987 w 292270"/>
              <a:gd name="connsiteY299" fmla="*/ 278706 h 336550"/>
              <a:gd name="connsiteX300" fmla="*/ 25426 w 292270"/>
              <a:gd name="connsiteY300" fmla="*/ 236637 h 336550"/>
              <a:gd name="connsiteX301" fmla="*/ 21489 w 292270"/>
              <a:gd name="connsiteY301" fmla="*/ 209029 h 336550"/>
              <a:gd name="connsiteX302" fmla="*/ 16239 w 292270"/>
              <a:gd name="connsiteY302" fmla="*/ 205085 h 336550"/>
              <a:gd name="connsiteX303" fmla="*/ 491 w 292270"/>
              <a:gd name="connsiteY303" fmla="*/ 191939 h 336550"/>
              <a:gd name="connsiteX304" fmla="*/ 4428 w 292270"/>
              <a:gd name="connsiteY304" fmla="*/ 177478 h 336550"/>
              <a:gd name="connsiteX305" fmla="*/ 24113 w 292270"/>
              <a:gd name="connsiteY305" fmla="*/ 126206 h 336550"/>
              <a:gd name="connsiteX306" fmla="*/ 29363 w 292270"/>
              <a:gd name="connsiteY306" fmla="*/ 97284 h 336550"/>
              <a:gd name="connsiteX307" fmla="*/ 81856 w 292270"/>
              <a:gd name="connsiteY307" fmla="*/ 26293 h 336550"/>
              <a:gd name="connsiteX308" fmla="*/ 164533 w 292270"/>
              <a:gd name="connsiteY30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</a:cxnLst>
            <a:rect l="l" t="t" r="r" b="b"/>
            <a:pathLst>
              <a:path w="292270" h="336550">
                <a:moveTo>
                  <a:pt x="184010" y="131763"/>
                </a:moveTo>
                <a:cubicBezTo>
                  <a:pt x="179928" y="131763"/>
                  <a:pt x="178567" y="135573"/>
                  <a:pt x="178567" y="141923"/>
                </a:cubicBezTo>
                <a:cubicBezTo>
                  <a:pt x="178567" y="147003"/>
                  <a:pt x="179928" y="150813"/>
                  <a:pt x="184010" y="150813"/>
                </a:cubicBezTo>
                <a:cubicBezTo>
                  <a:pt x="188092" y="150813"/>
                  <a:pt x="188092" y="144463"/>
                  <a:pt x="188092" y="141923"/>
                </a:cubicBezTo>
                <a:cubicBezTo>
                  <a:pt x="188092" y="138113"/>
                  <a:pt x="188092" y="131763"/>
                  <a:pt x="184010" y="131763"/>
                </a:cubicBezTo>
                <a:close/>
                <a:moveTo>
                  <a:pt x="141147" y="131763"/>
                </a:moveTo>
                <a:cubicBezTo>
                  <a:pt x="138425" y="131763"/>
                  <a:pt x="135704" y="135573"/>
                  <a:pt x="135704" y="141923"/>
                </a:cubicBezTo>
                <a:cubicBezTo>
                  <a:pt x="135704" y="147003"/>
                  <a:pt x="138425" y="150813"/>
                  <a:pt x="141147" y="150813"/>
                </a:cubicBezTo>
                <a:cubicBezTo>
                  <a:pt x="145229" y="150813"/>
                  <a:pt x="145229" y="144463"/>
                  <a:pt x="145229" y="141923"/>
                </a:cubicBezTo>
                <a:cubicBezTo>
                  <a:pt x="145229" y="138113"/>
                  <a:pt x="145229" y="131763"/>
                  <a:pt x="141147" y="131763"/>
                </a:cubicBezTo>
                <a:close/>
                <a:moveTo>
                  <a:pt x="96811" y="131763"/>
                </a:moveTo>
                <a:cubicBezTo>
                  <a:pt x="95488" y="131763"/>
                  <a:pt x="94165" y="132822"/>
                  <a:pt x="92842" y="134938"/>
                </a:cubicBezTo>
                <a:cubicBezTo>
                  <a:pt x="95488" y="134938"/>
                  <a:pt x="98134" y="134938"/>
                  <a:pt x="100780" y="134938"/>
                </a:cubicBezTo>
                <a:cubicBezTo>
                  <a:pt x="100780" y="132822"/>
                  <a:pt x="99457" y="131763"/>
                  <a:pt x="96811" y="131763"/>
                </a:cubicBezTo>
                <a:close/>
                <a:moveTo>
                  <a:pt x="225310" y="127000"/>
                </a:moveTo>
                <a:cubicBezTo>
                  <a:pt x="226721" y="127000"/>
                  <a:pt x="226721" y="127000"/>
                  <a:pt x="226721" y="127000"/>
                </a:cubicBezTo>
                <a:cubicBezTo>
                  <a:pt x="226721" y="127000"/>
                  <a:pt x="226721" y="127000"/>
                  <a:pt x="229543" y="127000"/>
                </a:cubicBezTo>
                <a:cubicBezTo>
                  <a:pt x="230954" y="127000"/>
                  <a:pt x="230954" y="127000"/>
                  <a:pt x="230954" y="127000"/>
                </a:cubicBezTo>
                <a:cubicBezTo>
                  <a:pt x="230954" y="127000"/>
                  <a:pt x="230954" y="127000"/>
                  <a:pt x="230954" y="155792"/>
                </a:cubicBezTo>
                <a:cubicBezTo>
                  <a:pt x="230954" y="155792"/>
                  <a:pt x="230954" y="157163"/>
                  <a:pt x="229543" y="157163"/>
                </a:cubicBezTo>
                <a:cubicBezTo>
                  <a:pt x="229543" y="157163"/>
                  <a:pt x="229543" y="157163"/>
                  <a:pt x="225310" y="157163"/>
                </a:cubicBezTo>
                <a:cubicBezTo>
                  <a:pt x="225310" y="157163"/>
                  <a:pt x="225310" y="155792"/>
                  <a:pt x="225310" y="155792"/>
                </a:cubicBezTo>
                <a:cubicBezTo>
                  <a:pt x="225310" y="155792"/>
                  <a:pt x="225310" y="155792"/>
                  <a:pt x="225310" y="132484"/>
                </a:cubicBezTo>
                <a:cubicBezTo>
                  <a:pt x="225310" y="132484"/>
                  <a:pt x="225310" y="132484"/>
                  <a:pt x="221076" y="133855"/>
                </a:cubicBezTo>
                <a:cubicBezTo>
                  <a:pt x="221076" y="135227"/>
                  <a:pt x="221076" y="135227"/>
                  <a:pt x="221076" y="135227"/>
                </a:cubicBezTo>
                <a:cubicBezTo>
                  <a:pt x="219665" y="133855"/>
                  <a:pt x="219665" y="133855"/>
                  <a:pt x="219665" y="133855"/>
                </a:cubicBezTo>
                <a:cubicBezTo>
                  <a:pt x="219665" y="133855"/>
                  <a:pt x="219665" y="133855"/>
                  <a:pt x="219665" y="131113"/>
                </a:cubicBezTo>
                <a:cubicBezTo>
                  <a:pt x="218254" y="131113"/>
                  <a:pt x="219665" y="129742"/>
                  <a:pt x="219665" y="129742"/>
                </a:cubicBezTo>
                <a:cubicBezTo>
                  <a:pt x="219665" y="129742"/>
                  <a:pt x="219665" y="129742"/>
                  <a:pt x="225310" y="127000"/>
                </a:cubicBezTo>
                <a:close/>
                <a:moveTo>
                  <a:pt x="203791" y="127000"/>
                </a:moveTo>
                <a:cubicBezTo>
                  <a:pt x="203791" y="127000"/>
                  <a:pt x="203791" y="127000"/>
                  <a:pt x="207495" y="127000"/>
                </a:cubicBezTo>
                <a:cubicBezTo>
                  <a:pt x="207495" y="127000"/>
                  <a:pt x="208730" y="127000"/>
                  <a:pt x="208730" y="127000"/>
                </a:cubicBezTo>
                <a:cubicBezTo>
                  <a:pt x="208730" y="127000"/>
                  <a:pt x="208730" y="127000"/>
                  <a:pt x="208730" y="155792"/>
                </a:cubicBezTo>
                <a:cubicBezTo>
                  <a:pt x="208730" y="155792"/>
                  <a:pt x="207495" y="157163"/>
                  <a:pt x="207495" y="157163"/>
                </a:cubicBezTo>
                <a:cubicBezTo>
                  <a:pt x="207495" y="157163"/>
                  <a:pt x="207495" y="157163"/>
                  <a:pt x="203791" y="157163"/>
                </a:cubicBezTo>
                <a:cubicBezTo>
                  <a:pt x="203791" y="157163"/>
                  <a:pt x="202556" y="155792"/>
                  <a:pt x="202556" y="155792"/>
                </a:cubicBezTo>
                <a:cubicBezTo>
                  <a:pt x="202556" y="155792"/>
                  <a:pt x="202556" y="155792"/>
                  <a:pt x="202556" y="132484"/>
                </a:cubicBezTo>
                <a:cubicBezTo>
                  <a:pt x="202556" y="132484"/>
                  <a:pt x="202556" y="132484"/>
                  <a:pt x="200086" y="133855"/>
                </a:cubicBezTo>
                <a:cubicBezTo>
                  <a:pt x="200086" y="135227"/>
                  <a:pt x="198852" y="135227"/>
                  <a:pt x="198852" y="135227"/>
                </a:cubicBezTo>
                <a:cubicBezTo>
                  <a:pt x="198852" y="133855"/>
                  <a:pt x="198852" y="133855"/>
                  <a:pt x="198852" y="133855"/>
                </a:cubicBezTo>
                <a:cubicBezTo>
                  <a:pt x="198852" y="133855"/>
                  <a:pt x="198852" y="133855"/>
                  <a:pt x="197617" y="131113"/>
                </a:cubicBezTo>
                <a:cubicBezTo>
                  <a:pt x="197617" y="131113"/>
                  <a:pt x="197617" y="129742"/>
                  <a:pt x="198852" y="129742"/>
                </a:cubicBezTo>
                <a:cubicBezTo>
                  <a:pt x="198852" y="129742"/>
                  <a:pt x="198852" y="129742"/>
                  <a:pt x="203791" y="127000"/>
                </a:cubicBezTo>
                <a:close/>
                <a:moveTo>
                  <a:pt x="183964" y="127000"/>
                </a:moveTo>
                <a:cubicBezTo>
                  <a:pt x="189044" y="127000"/>
                  <a:pt x="192854" y="132246"/>
                  <a:pt x="192854" y="141426"/>
                </a:cubicBezTo>
                <a:cubicBezTo>
                  <a:pt x="192854" y="151918"/>
                  <a:pt x="189044" y="157163"/>
                  <a:pt x="182694" y="157163"/>
                </a:cubicBezTo>
                <a:cubicBezTo>
                  <a:pt x="177614" y="157163"/>
                  <a:pt x="173804" y="151918"/>
                  <a:pt x="173804" y="142737"/>
                </a:cubicBezTo>
                <a:cubicBezTo>
                  <a:pt x="173804" y="133557"/>
                  <a:pt x="177614" y="127000"/>
                  <a:pt x="183964" y="127000"/>
                </a:cubicBezTo>
                <a:close/>
                <a:moveTo>
                  <a:pt x="161699" y="127000"/>
                </a:moveTo>
                <a:cubicBezTo>
                  <a:pt x="161699" y="127000"/>
                  <a:pt x="161699" y="127000"/>
                  <a:pt x="164478" y="127000"/>
                </a:cubicBezTo>
                <a:cubicBezTo>
                  <a:pt x="165867" y="127000"/>
                  <a:pt x="165867" y="127000"/>
                  <a:pt x="165867" y="127000"/>
                </a:cubicBezTo>
                <a:cubicBezTo>
                  <a:pt x="165867" y="127000"/>
                  <a:pt x="165867" y="127000"/>
                  <a:pt x="165867" y="155792"/>
                </a:cubicBezTo>
                <a:cubicBezTo>
                  <a:pt x="165867" y="155792"/>
                  <a:pt x="165867" y="157163"/>
                  <a:pt x="164478" y="157163"/>
                </a:cubicBezTo>
                <a:cubicBezTo>
                  <a:pt x="164478" y="157163"/>
                  <a:pt x="164478" y="157163"/>
                  <a:pt x="161699" y="157163"/>
                </a:cubicBezTo>
                <a:cubicBezTo>
                  <a:pt x="160310" y="157163"/>
                  <a:pt x="160310" y="155792"/>
                  <a:pt x="160310" y="155792"/>
                </a:cubicBezTo>
                <a:cubicBezTo>
                  <a:pt x="160310" y="155792"/>
                  <a:pt x="160310" y="155792"/>
                  <a:pt x="160310" y="132484"/>
                </a:cubicBezTo>
                <a:cubicBezTo>
                  <a:pt x="160310" y="132484"/>
                  <a:pt x="160310" y="132484"/>
                  <a:pt x="156143" y="133855"/>
                </a:cubicBezTo>
                <a:cubicBezTo>
                  <a:pt x="156143" y="135227"/>
                  <a:pt x="156143" y="135227"/>
                  <a:pt x="156143" y="135227"/>
                </a:cubicBezTo>
                <a:cubicBezTo>
                  <a:pt x="154754" y="133855"/>
                  <a:pt x="154754" y="133855"/>
                  <a:pt x="154754" y="133855"/>
                </a:cubicBezTo>
                <a:cubicBezTo>
                  <a:pt x="154754" y="133855"/>
                  <a:pt x="154754" y="133855"/>
                  <a:pt x="154754" y="131113"/>
                </a:cubicBezTo>
                <a:cubicBezTo>
                  <a:pt x="154754" y="131113"/>
                  <a:pt x="154754" y="129742"/>
                  <a:pt x="154754" y="129742"/>
                </a:cubicBezTo>
                <a:cubicBezTo>
                  <a:pt x="154754" y="129742"/>
                  <a:pt x="154754" y="129742"/>
                  <a:pt x="161699" y="127000"/>
                </a:cubicBezTo>
                <a:close/>
                <a:moveTo>
                  <a:pt x="141261" y="127000"/>
                </a:moveTo>
                <a:cubicBezTo>
                  <a:pt x="147710" y="127000"/>
                  <a:pt x="151580" y="132246"/>
                  <a:pt x="151580" y="141426"/>
                </a:cubicBezTo>
                <a:cubicBezTo>
                  <a:pt x="151580" y="151918"/>
                  <a:pt x="147710" y="157163"/>
                  <a:pt x="141261" y="157163"/>
                </a:cubicBezTo>
                <a:cubicBezTo>
                  <a:pt x="134811" y="157163"/>
                  <a:pt x="130942" y="151918"/>
                  <a:pt x="130942" y="142737"/>
                </a:cubicBezTo>
                <a:cubicBezTo>
                  <a:pt x="130942" y="133557"/>
                  <a:pt x="134811" y="127000"/>
                  <a:pt x="141261" y="127000"/>
                </a:cubicBezTo>
                <a:close/>
                <a:moveTo>
                  <a:pt x="247736" y="80963"/>
                </a:moveTo>
                <a:cubicBezTo>
                  <a:pt x="245015" y="80963"/>
                  <a:pt x="243654" y="85091"/>
                  <a:pt x="243654" y="91970"/>
                </a:cubicBezTo>
                <a:cubicBezTo>
                  <a:pt x="243654" y="97474"/>
                  <a:pt x="245015" y="101601"/>
                  <a:pt x="247736" y="101601"/>
                </a:cubicBezTo>
                <a:cubicBezTo>
                  <a:pt x="251818" y="101601"/>
                  <a:pt x="253179" y="94722"/>
                  <a:pt x="253179" y="90594"/>
                </a:cubicBezTo>
                <a:cubicBezTo>
                  <a:pt x="253179" y="87843"/>
                  <a:pt x="251818" y="80963"/>
                  <a:pt x="247736" y="80963"/>
                </a:cubicBezTo>
                <a:close/>
                <a:moveTo>
                  <a:pt x="205328" y="80963"/>
                </a:moveTo>
                <a:cubicBezTo>
                  <a:pt x="203060" y="80963"/>
                  <a:pt x="200792" y="85091"/>
                  <a:pt x="200792" y="91970"/>
                </a:cubicBezTo>
                <a:cubicBezTo>
                  <a:pt x="200792" y="97474"/>
                  <a:pt x="203060" y="101601"/>
                  <a:pt x="205328" y="101601"/>
                </a:cubicBezTo>
                <a:cubicBezTo>
                  <a:pt x="208730" y="101601"/>
                  <a:pt x="208730" y="94722"/>
                  <a:pt x="208730" y="90594"/>
                </a:cubicBezTo>
                <a:cubicBezTo>
                  <a:pt x="208730" y="87843"/>
                  <a:pt x="208730" y="80963"/>
                  <a:pt x="205328" y="80963"/>
                </a:cubicBezTo>
                <a:close/>
                <a:moveTo>
                  <a:pt x="184010" y="80963"/>
                </a:moveTo>
                <a:cubicBezTo>
                  <a:pt x="179928" y="80963"/>
                  <a:pt x="178567" y="85091"/>
                  <a:pt x="178567" y="91970"/>
                </a:cubicBezTo>
                <a:cubicBezTo>
                  <a:pt x="178567" y="97474"/>
                  <a:pt x="179928" y="101601"/>
                  <a:pt x="184010" y="101601"/>
                </a:cubicBezTo>
                <a:cubicBezTo>
                  <a:pt x="188092" y="101601"/>
                  <a:pt x="188092" y="94722"/>
                  <a:pt x="188092" y="90594"/>
                </a:cubicBezTo>
                <a:cubicBezTo>
                  <a:pt x="188092" y="87843"/>
                  <a:pt x="188092" y="80963"/>
                  <a:pt x="184010" y="80963"/>
                </a:cubicBezTo>
                <a:close/>
                <a:moveTo>
                  <a:pt x="162011" y="80963"/>
                </a:moveTo>
                <a:cubicBezTo>
                  <a:pt x="159290" y="80963"/>
                  <a:pt x="157929" y="85091"/>
                  <a:pt x="157929" y="91970"/>
                </a:cubicBezTo>
                <a:cubicBezTo>
                  <a:pt x="157929" y="97474"/>
                  <a:pt x="159290" y="101601"/>
                  <a:pt x="162011" y="101601"/>
                </a:cubicBezTo>
                <a:cubicBezTo>
                  <a:pt x="166093" y="101601"/>
                  <a:pt x="167454" y="94722"/>
                  <a:pt x="167454" y="90594"/>
                </a:cubicBezTo>
                <a:cubicBezTo>
                  <a:pt x="167454" y="87843"/>
                  <a:pt x="166093" y="80963"/>
                  <a:pt x="162011" y="80963"/>
                </a:cubicBezTo>
                <a:close/>
                <a:moveTo>
                  <a:pt x="76173" y="80963"/>
                </a:moveTo>
                <a:cubicBezTo>
                  <a:pt x="73527" y="80963"/>
                  <a:pt x="72204" y="85091"/>
                  <a:pt x="72204" y="91970"/>
                </a:cubicBezTo>
                <a:cubicBezTo>
                  <a:pt x="72204" y="97474"/>
                  <a:pt x="73527" y="101601"/>
                  <a:pt x="76173" y="101601"/>
                </a:cubicBezTo>
                <a:cubicBezTo>
                  <a:pt x="80142" y="101601"/>
                  <a:pt x="80142" y="94722"/>
                  <a:pt x="80142" y="90594"/>
                </a:cubicBezTo>
                <a:cubicBezTo>
                  <a:pt x="80142" y="87843"/>
                  <a:pt x="80142" y="80963"/>
                  <a:pt x="76173" y="80963"/>
                </a:cubicBezTo>
                <a:close/>
                <a:moveTo>
                  <a:pt x="225310" y="76200"/>
                </a:moveTo>
                <a:cubicBezTo>
                  <a:pt x="226721" y="76200"/>
                  <a:pt x="226721" y="76200"/>
                  <a:pt x="226721" y="76200"/>
                </a:cubicBezTo>
                <a:cubicBezTo>
                  <a:pt x="226721" y="76200"/>
                  <a:pt x="226721" y="76200"/>
                  <a:pt x="229543" y="76200"/>
                </a:cubicBezTo>
                <a:cubicBezTo>
                  <a:pt x="230954" y="76200"/>
                  <a:pt x="230954" y="77511"/>
                  <a:pt x="230954" y="77511"/>
                </a:cubicBezTo>
                <a:cubicBezTo>
                  <a:pt x="230954" y="77511"/>
                  <a:pt x="230954" y="77511"/>
                  <a:pt x="230954" y="105052"/>
                </a:cubicBezTo>
                <a:cubicBezTo>
                  <a:pt x="230954" y="105052"/>
                  <a:pt x="230954" y="106363"/>
                  <a:pt x="229543" y="106363"/>
                </a:cubicBezTo>
                <a:cubicBezTo>
                  <a:pt x="229543" y="106363"/>
                  <a:pt x="229543" y="106363"/>
                  <a:pt x="225310" y="106363"/>
                </a:cubicBezTo>
                <a:cubicBezTo>
                  <a:pt x="225310" y="106363"/>
                  <a:pt x="225310" y="105052"/>
                  <a:pt x="225310" y="105052"/>
                </a:cubicBezTo>
                <a:cubicBezTo>
                  <a:pt x="225310" y="105052"/>
                  <a:pt x="225310" y="105052"/>
                  <a:pt x="225310" y="82757"/>
                </a:cubicBezTo>
                <a:cubicBezTo>
                  <a:pt x="225310" y="82757"/>
                  <a:pt x="225310" y="82757"/>
                  <a:pt x="221076" y="84069"/>
                </a:cubicBezTo>
                <a:cubicBezTo>
                  <a:pt x="219665" y="84069"/>
                  <a:pt x="219665" y="84069"/>
                  <a:pt x="219665" y="84069"/>
                </a:cubicBezTo>
                <a:cubicBezTo>
                  <a:pt x="219665" y="84069"/>
                  <a:pt x="219665" y="84069"/>
                  <a:pt x="219665" y="81446"/>
                </a:cubicBezTo>
                <a:cubicBezTo>
                  <a:pt x="218254" y="80134"/>
                  <a:pt x="219665" y="80134"/>
                  <a:pt x="219665" y="80134"/>
                </a:cubicBezTo>
                <a:cubicBezTo>
                  <a:pt x="219665" y="80134"/>
                  <a:pt x="219665" y="80134"/>
                  <a:pt x="225310" y="76200"/>
                </a:cubicBezTo>
                <a:close/>
                <a:moveTo>
                  <a:pt x="205555" y="76200"/>
                </a:moveTo>
                <a:cubicBezTo>
                  <a:pt x="212500" y="76200"/>
                  <a:pt x="216667" y="81446"/>
                  <a:pt x="216667" y="90626"/>
                </a:cubicBezTo>
                <a:cubicBezTo>
                  <a:pt x="216667" y="101118"/>
                  <a:pt x="212500" y="106363"/>
                  <a:pt x="205555" y="106363"/>
                </a:cubicBezTo>
                <a:cubicBezTo>
                  <a:pt x="198609" y="106363"/>
                  <a:pt x="194442" y="101118"/>
                  <a:pt x="194442" y="91937"/>
                </a:cubicBezTo>
                <a:cubicBezTo>
                  <a:pt x="194442" y="81446"/>
                  <a:pt x="198609" y="76200"/>
                  <a:pt x="205555" y="76200"/>
                </a:cubicBezTo>
                <a:close/>
                <a:moveTo>
                  <a:pt x="183964" y="76200"/>
                </a:moveTo>
                <a:cubicBezTo>
                  <a:pt x="189044" y="76200"/>
                  <a:pt x="192854" y="81446"/>
                  <a:pt x="192854" y="90626"/>
                </a:cubicBezTo>
                <a:cubicBezTo>
                  <a:pt x="192854" y="101118"/>
                  <a:pt x="189044" y="106363"/>
                  <a:pt x="182694" y="106363"/>
                </a:cubicBezTo>
                <a:cubicBezTo>
                  <a:pt x="177614" y="106363"/>
                  <a:pt x="173804" y="101118"/>
                  <a:pt x="173804" y="91937"/>
                </a:cubicBezTo>
                <a:cubicBezTo>
                  <a:pt x="173804" y="81446"/>
                  <a:pt x="177614" y="76200"/>
                  <a:pt x="183964" y="76200"/>
                </a:cubicBezTo>
                <a:close/>
                <a:moveTo>
                  <a:pt x="161898" y="76200"/>
                </a:moveTo>
                <a:cubicBezTo>
                  <a:pt x="168347" y="76200"/>
                  <a:pt x="172217" y="81446"/>
                  <a:pt x="172217" y="90626"/>
                </a:cubicBezTo>
                <a:cubicBezTo>
                  <a:pt x="172217" y="101118"/>
                  <a:pt x="168347" y="106363"/>
                  <a:pt x="161898" y="106363"/>
                </a:cubicBezTo>
                <a:cubicBezTo>
                  <a:pt x="155448" y="106363"/>
                  <a:pt x="152869" y="101118"/>
                  <a:pt x="151579" y="91937"/>
                </a:cubicBezTo>
                <a:cubicBezTo>
                  <a:pt x="151579" y="81446"/>
                  <a:pt x="156738" y="76200"/>
                  <a:pt x="161898" y="76200"/>
                </a:cubicBezTo>
                <a:close/>
                <a:moveTo>
                  <a:pt x="139584" y="76200"/>
                </a:moveTo>
                <a:cubicBezTo>
                  <a:pt x="139584" y="76200"/>
                  <a:pt x="139584" y="76200"/>
                  <a:pt x="140996" y="76200"/>
                </a:cubicBezTo>
                <a:cubicBezTo>
                  <a:pt x="140996" y="76200"/>
                  <a:pt x="140996" y="76200"/>
                  <a:pt x="143818" y="76200"/>
                </a:cubicBezTo>
                <a:cubicBezTo>
                  <a:pt x="143818" y="76200"/>
                  <a:pt x="145229" y="77511"/>
                  <a:pt x="145229" y="77511"/>
                </a:cubicBezTo>
                <a:cubicBezTo>
                  <a:pt x="145229" y="77511"/>
                  <a:pt x="145229" y="77511"/>
                  <a:pt x="145229" y="105052"/>
                </a:cubicBezTo>
                <a:cubicBezTo>
                  <a:pt x="145229" y="105052"/>
                  <a:pt x="143818" y="106363"/>
                  <a:pt x="143818" y="106363"/>
                </a:cubicBezTo>
                <a:cubicBezTo>
                  <a:pt x="143818" y="106363"/>
                  <a:pt x="143818" y="106363"/>
                  <a:pt x="139584" y="106363"/>
                </a:cubicBezTo>
                <a:cubicBezTo>
                  <a:pt x="139584" y="106363"/>
                  <a:pt x="139584" y="105052"/>
                  <a:pt x="139584" y="105052"/>
                </a:cubicBezTo>
                <a:cubicBezTo>
                  <a:pt x="139584" y="105052"/>
                  <a:pt x="139584" y="105052"/>
                  <a:pt x="139584" y="82757"/>
                </a:cubicBezTo>
                <a:cubicBezTo>
                  <a:pt x="139584" y="82757"/>
                  <a:pt x="139584" y="82757"/>
                  <a:pt x="135351" y="84069"/>
                </a:cubicBezTo>
                <a:cubicBezTo>
                  <a:pt x="135351" y="84069"/>
                  <a:pt x="135351" y="84069"/>
                  <a:pt x="133940" y="84069"/>
                </a:cubicBezTo>
                <a:lnTo>
                  <a:pt x="132529" y="81446"/>
                </a:lnTo>
                <a:cubicBezTo>
                  <a:pt x="132529" y="80134"/>
                  <a:pt x="132529" y="80134"/>
                  <a:pt x="133940" y="80134"/>
                </a:cubicBezTo>
                <a:cubicBezTo>
                  <a:pt x="133940" y="80134"/>
                  <a:pt x="133940" y="80134"/>
                  <a:pt x="139584" y="76200"/>
                </a:cubicBezTo>
                <a:close/>
                <a:moveTo>
                  <a:pt x="118837" y="76200"/>
                </a:moveTo>
                <a:cubicBezTo>
                  <a:pt x="118837" y="76200"/>
                  <a:pt x="118837" y="76200"/>
                  <a:pt x="123005" y="76200"/>
                </a:cubicBezTo>
                <a:cubicBezTo>
                  <a:pt x="123005" y="76200"/>
                  <a:pt x="123005" y="77511"/>
                  <a:pt x="123005" y="77511"/>
                </a:cubicBezTo>
                <a:cubicBezTo>
                  <a:pt x="123005" y="77511"/>
                  <a:pt x="123005" y="77511"/>
                  <a:pt x="123005" y="105052"/>
                </a:cubicBezTo>
                <a:cubicBezTo>
                  <a:pt x="123005" y="105052"/>
                  <a:pt x="123005" y="106363"/>
                  <a:pt x="123005" y="106363"/>
                </a:cubicBezTo>
                <a:cubicBezTo>
                  <a:pt x="123005" y="106363"/>
                  <a:pt x="123005" y="106363"/>
                  <a:pt x="118837" y="106363"/>
                </a:cubicBezTo>
                <a:cubicBezTo>
                  <a:pt x="118837" y="106363"/>
                  <a:pt x="117448" y="105052"/>
                  <a:pt x="117448" y="105052"/>
                </a:cubicBezTo>
                <a:cubicBezTo>
                  <a:pt x="117448" y="105052"/>
                  <a:pt x="117448" y="105052"/>
                  <a:pt x="117448" y="82757"/>
                </a:cubicBezTo>
                <a:cubicBezTo>
                  <a:pt x="117448" y="82757"/>
                  <a:pt x="117448" y="82757"/>
                  <a:pt x="114670" y="84069"/>
                </a:cubicBezTo>
                <a:cubicBezTo>
                  <a:pt x="113281" y="84069"/>
                  <a:pt x="113281" y="84069"/>
                  <a:pt x="113281" y="84069"/>
                </a:cubicBezTo>
                <a:cubicBezTo>
                  <a:pt x="113281" y="84069"/>
                  <a:pt x="113281" y="84069"/>
                  <a:pt x="111892" y="81446"/>
                </a:cubicBezTo>
                <a:cubicBezTo>
                  <a:pt x="111892" y="80134"/>
                  <a:pt x="111892" y="80134"/>
                  <a:pt x="111892" y="80134"/>
                </a:cubicBezTo>
                <a:cubicBezTo>
                  <a:pt x="111892" y="80134"/>
                  <a:pt x="111892" y="80134"/>
                  <a:pt x="118837" y="76200"/>
                </a:cubicBezTo>
                <a:close/>
                <a:moveTo>
                  <a:pt x="97207" y="76200"/>
                </a:moveTo>
                <a:cubicBezTo>
                  <a:pt x="97207" y="76200"/>
                  <a:pt x="97207" y="76200"/>
                  <a:pt x="99588" y="76200"/>
                </a:cubicBezTo>
                <a:cubicBezTo>
                  <a:pt x="100779" y="76200"/>
                  <a:pt x="100779" y="77511"/>
                  <a:pt x="100779" y="77511"/>
                </a:cubicBezTo>
                <a:cubicBezTo>
                  <a:pt x="100779" y="77511"/>
                  <a:pt x="100779" y="77511"/>
                  <a:pt x="100779" y="105052"/>
                </a:cubicBezTo>
                <a:cubicBezTo>
                  <a:pt x="100779" y="105052"/>
                  <a:pt x="100779" y="106363"/>
                  <a:pt x="99588" y="106363"/>
                </a:cubicBezTo>
                <a:cubicBezTo>
                  <a:pt x="99588" y="106363"/>
                  <a:pt x="99588" y="106363"/>
                  <a:pt x="97207" y="106363"/>
                </a:cubicBezTo>
                <a:cubicBezTo>
                  <a:pt x="96016" y="106363"/>
                  <a:pt x="96016" y="105052"/>
                  <a:pt x="96016" y="105052"/>
                </a:cubicBezTo>
                <a:cubicBezTo>
                  <a:pt x="96016" y="105052"/>
                  <a:pt x="96016" y="105052"/>
                  <a:pt x="96016" y="82757"/>
                </a:cubicBezTo>
                <a:cubicBezTo>
                  <a:pt x="96016" y="82757"/>
                  <a:pt x="96016" y="82757"/>
                  <a:pt x="92444" y="84069"/>
                </a:cubicBezTo>
                <a:cubicBezTo>
                  <a:pt x="91254" y="84069"/>
                  <a:pt x="91254" y="84069"/>
                  <a:pt x="91254" y="84069"/>
                </a:cubicBezTo>
                <a:cubicBezTo>
                  <a:pt x="91254" y="84069"/>
                  <a:pt x="91254" y="84069"/>
                  <a:pt x="91254" y="81446"/>
                </a:cubicBezTo>
                <a:cubicBezTo>
                  <a:pt x="91254" y="80134"/>
                  <a:pt x="91254" y="80134"/>
                  <a:pt x="91254" y="80134"/>
                </a:cubicBezTo>
                <a:cubicBezTo>
                  <a:pt x="91254" y="80134"/>
                  <a:pt x="91254" y="80134"/>
                  <a:pt x="97207" y="76200"/>
                </a:cubicBezTo>
                <a:close/>
                <a:moveTo>
                  <a:pt x="201926" y="36513"/>
                </a:moveTo>
                <a:cubicBezTo>
                  <a:pt x="200792" y="37812"/>
                  <a:pt x="200792" y="39111"/>
                  <a:pt x="200792" y="40409"/>
                </a:cubicBezTo>
                <a:cubicBezTo>
                  <a:pt x="200792" y="46904"/>
                  <a:pt x="203060" y="50801"/>
                  <a:pt x="205328" y="50801"/>
                </a:cubicBezTo>
                <a:cubicBezTo>
                  <a:pt x="208730" y="50801"/>
                  <a:pt x="208730" y="44306"/>
                  <a:pt x="208730" y="40409"/>
                </a:cubicBezTo>
                <a:cubicBezTo>
                  <a:pt x="208730" y="40409"/>
                  <a:pt x="208730" y="40409"/>
                  <a:pt x="208730" y="39111"/>
                </a:cubicBezTo>
                <a:cubicBezTo>
                  <a:pt x="206462" y="37812"/>
                  <a:pt x="204194" y="36513"/>
                  <a:pt x="201926" y="36513"/>
                </a:cubicBezTo>
                <a:close/>
                <a:moveTo>
                  <a:pt x="123005" y="34925"/>
                </a:moveTo>
                <a:cubicBezTo>
                  <a:pt x="120737" y="34925"/>
                  <a:pt x="118469" y="36248"/>
                  <a:pt x="116201" y="37571"/>
                </a:cubicBezTo>
                <a:cubicBezTo>
                  <a:pt x="116201" y="38894"/>
                  <a:pt x="115067" y="38894"/>
                  <a:pt x="115067" y="38894"/>
                </a:cubicBezTo>
                <a:cubicBezTo>
                  <a:pt x="115067" y="38894"/>
                  <a:pt x="115067" y="40216"/>
                  <a:pt x="115067" y="40216"/>
                </a:cubicBezTo>
                <a:cubicBezTo>
                  <a:pt x="115067" y="46831"/>
                  <a:pt x="116201" y="50800"/>
                  <a:pt x="119603" y="50800"/>
                </a:cubicBezTo>
                <a:cubicBezTo>
                  <a:pt x="123005" y="50800"/>
                  <a:pt x="123005" y="44185"/>
                  <a:pt x="123005" y="40216"/>
                </a:cubicBezTo>
                <a:cubicBezTo>
                  <a:pt x="123005" y="38894"/>
                  <a:pt x="123005" y="36248"/>
                  <a:pt x="123005" y="34925"/>
                </a:cubicBezTo>
                <a:close/>
                <a:moveTo>
                  <a:pt x="162011" y="31750"/>
                </a:moveTo>
                <a:cubicBezTo>
                  <a:pt x="159290" y="31750"/>
                  <a:pt x="157929" y="35560"/>
                  <a:pt x="157929" y="40640"/>
                </a:cubicBezTo>
                <a:cubicBezTo>
                  <a:pt x="157929" y="46990"/>
                  <a:pt x="159290" y="50800"/>
                  <a:pt x="162011" y="50800"/>
                </a:cubicBezTo>
                <a:cubicBezTo>
                  <a:pt x="166093" y="50800"/>
                  <a:pt x="167454" y="44450"/>
                  <a:pt x="167454" y="40640"/>
                </a:cubicBezTo>
                <a:cubicBezTo>
                  <a:pt x="167454" y="36830"/>
                  <a:pt x="166093" y="31750"/>
                  <a:pt x="162011" y="31750"/>
                </a:cubicBezTo>
                <a:close/>
                <a:moveTo>
                  <a:pt x="144703" y="28575"/>
                </a:moveTo>
                <a:cubicBezTo>
                  <a:pt x="144703" y="28575"/>
                  <a:pt x="144703" y="28575"/>
                  <a:pt x="144703" y="55075"/>
                </a:cubicBezTo>
                <a:cubicBezTo>
                  <a:pt x="144703" y="55075"/>
                  <a:pt x="143389" y="55075"/>
                  <a:pt x="143389" y="55075"/>
                </a:cubicBezTo>
                <a:cubicBezTo>
                  <a:pt x="143389" y="55075"/>
                  <a:pt x="143389" y="55075"/>
                  <a:pt x="139447" y="55075"/>
                </a:cubicBezTo>
                <a:cubicBezTo>
                  <a:pt x="139447" y="55075"/>
                  <a:pt x="139447" y="55075"/>
                  <a:pt x="139447" y="32550"/>
                </a:cubicBezTo>
                <a:cubicBezTo>
                  <a:pt x="139447" y="32550"/>
                  <a:pt x="139447" y="32550"/>
                  <a:pt x="135504" y="33875"/>
                </a:cubicBezTo>
                <a:cubicBezTo>
                  <a:pt x="135504" y="33875"/>
                  <a:pt x="135504" y="33875"/>
                  <a:pt x="134190" y="33875"/>
                </a:cubicBezTo>
                <a:cubicBezTo>
                  <a:pt x="134190" y="33875"/>
                  <a:pt x="134190" y="33875"/>
                  <a:pt x="132876" y="31225"/>
                </a:cubicBezTo>
                <a:cubicBezTo>
                  <a:pt x="131562" y="31225"/>
                  <a:pt x="130248" y="32550"/>
                  <a:pt x="127619" y="32550"/>
                </a:cubicBezTo>
                <a:cubicBezTo>
                  <a:pt x="128934" y="35200"/>
                  <a:pt x="128934" y="37850"/>
                  <a:pt x="128934" y="40500"/>
                </a:cubicBezTo>
                <a:cubicBezTo>
                  <a:pt x="128934" y="51100"/>
                  <a:pt x="124991" y="56400"/>
                  <a:pt x="118420" y="56400"/>
                </a:cubicBezTo>
                <a:cubicBezTo>
                  <a:pt x="113164" y="56400"/>
                  <a:pt x="109221" y="51100"/>
                  <a:pt x="109221" y="41825"/>
                </a:cubicBezTo>
                <a:cubicBezTo>
                  <a:pt x="106593" y="43150"/>
                  <a:pt x="103964" y="44475"/>
                  <a:pt x="101336" y="47125"/>
                </a:cubicBezTo>
                <a:cubicBezTo>
                  <a:pt x="101336" y="47125"/>
                  <a:pt x="101336" y="47125"/>
                  <a:pt x="101336" y="55075"/>
                </a:cubicBezTo>
                <a:cubicBezTo>
                  <a:pt x="101336" y="55075"/>
                  <a:pt x="101336" y="55075"/>
                  <a:pt x="100022" y="55075"/>
                </a:cubicBezTo>
                <a:cubicBezTo>
                  <a:pt x="100022" y="55075"/>
                  <a:pt x="100022" y="55075"/>
                  <a:pt x="97394" y="55075"/>
                </a:cubicBezTo>
                <a:cubicBezTo>
                  <a:pt x="96080" y="55075"/>
                  <a:pt x="96080" y="55075"/>
                  <a:pt x="96080" y="55075"/>
                </a:cubicBezTo>
                <a:cubicBezTo>
                  <a:pt x="96080" y="55075"/>
                  <a:pt x="96080" y="55075"/>
                  <a:pt x="96080" y="49775"/>
                </a:cubicBezTo>
                <a:cubicBezTo>
                  <a:pt x="85566" y="57725"/>
                  <a:pt x="77681" y="65675"/>
                  <a:pt x="72425" y="77600"/>
                </a:cubicBezTo>
                <a:cubicBezTo>
                  <a:pt x="73739" y="76275"/>
                  <a:pt x="75053" y="76275"/>
                  <a:pt x="76367" y="76275"/>
                </a:cubicBezTo>
                <a:cubicBezTo>
                  <a:pt x="82938" y="76275"/>
                  <a:pt x="86880" y="81575"/>
                  <a:pt x="86880" y="90850"/>
                </a:cubicBezTo>
                <a:cubicBezTo>
                  <a:pt x="86880" y="101450"/>
                  <a:pt x="82938" y="106750"/>
                  <a:pt x="76367" y="106750"/>
                </a:cubicBezTo>
                <a:cubicBezTo>
                  <a:pt x="71111" y="106750"/>
                  <a:pt x="68482" y="102775"/>
                  <a:pt x="67168" y="97475"/>
                </a:cubicBezTo>
                <a:cubicBezTo>
                  <a:pt x="65854" y="106750"/>
                  <a:pt x="69796" y="120000"/>
                  <a:pt x="75053" y="127950"/>
                </a:cubicBezTo>
                <a:cubicBezTo>
                  <a:pt x="75053" y="127950"/>
                  <a:pt x="76367" y="127950"/>
                  <a:pt x="76367" y="127950"/>
                </a:cubicBezTo>
                <a:cubicBezTo>
                  <a:pt x="76367" y="127950"/>
                  <a:pt x="76367" y="127950"/>
                  <a:pt x="78995" y="127950"/>
                </a:cubicBezTo>
                <a:cubicBezTo>
                  <a:pt x="78995" y="127950"/>
                  <a:pt x="80310" y="127950"/>
                  <a:pt x="80310" y="127950"/>
                </a:cubicBezTo>
                <a:cubicBezTo>
                  <a:pt x="80310" y="127950"/>
                  <a:pt x="80310" y="127950"/>
                  <a:pt x="80310" y="133250"/>
                </a:cubicBezTo>
                <a:cubicBezTo>
                  <a:pt x="82938" y="134575"/>
                  <a:pt x="85566" y="135900"/>
                  <a:pt x="88195" y="135900"/>
                </a:cubicBezTo>
                <a:cubicBezTo>
                  <a:pt x="89509" y="130600"/>
                  <a:pt x="93451" y="126625"/>
                  <a:pt x="97394" y="126625"/>
                </a:cubicBezTo>
                <a:cubicBezTo>
                  <a:pt x="102650" y="126625"/>
                  <a:pt x="106593" y="130600"/>
                  <a:pt x="107907" y="135900"/>
                </a:cubicBezTo>
                <a:cubicBezTo>
                  <a:pt x="110535" y="137225"/>
                  <a:pt x="113164" y="138550"/>
                  <a:pt x="114478" y="145175"/>
                </a:cubicBezTo>
                <a:cubicBezTo>
                  <a:pt x="115792" y="147825"/>
                  <a:pt x="115792" y="150475"/>
                  <a:pt x="117106" y="151800"/>
                </a:cubicBezTo>
                <a:cubicBezTo>
                  <a:pt x="117106" y="151800"/>
                  <a:pt x="117106" y="151800"/>
                  <a:pt x="117106" y="133250"/>
                </a:cubicBezTo>
                <a:cubicBezTo>
                  <a:pt x="117106" y="133250"/>
                  <a:pt x="117106" y="133250"/>
                  <a:pt x="114478" y="134575"/>
                </a:cubicBezTo>
                <a:cubicBezTo>
                  <a:pt x="113164" y="135900"/>
                  <a:pt x="113164" y="135900"/>
                  <a:pt x="113164" y="135900"/>
                </a:cubicBezTo>
                <a:cubicBezTo>
                  <a:pt x="113164" y="134575"/>
                  <a:pt x="113164" y="134575"/>
                  <a:pt x="113164" y="134575"/>
                </a:cubicBezTo>
                <a:cubicBezTo>
                  <a:pt x="113164" y="134575"/>
                  <a:pt x="113164" y="134575"/>
                  <a:pt x="111849" y="131925"/>
                </a:cubicBezTo>
                <a:cubicBezTo>
                  <a:pt x="111849" y="131925"/>
                  <a:pt x="111849" y="130600"/>
                  <a:pt x="111849" y="130600"/>
                </a:cubicBezTo>
                <a:cubicBezTo>
                  <a:pt x="111849" y="130600"/>
                  <a:pt x="111849" y="130600"/>
                  <a:pt x="118420" y="127950"/>
                </a:cubicBezTo>
                <a:cubicBezTo>
                  <a:pt x="118420" y="127950"/>
                  <a:pt x="118420" y="127950"/>
                  <a:pt x="122363" y="127950"/>
                </a:cubicBezTo>
                <a:cubicBezTo>
                  <a:pt x="122363" y="127950"/>
                  <a:pt x="122363" y="127950"/>
                  <a:pt x="122363" y="155775"/>
                </a:cubicBezTo>
                <a:cubicBezTo>
                  <a:pt x="122363" y="155775"/>
                  <a:pt x="122363" y="157100"/>
                  <a:pt x="122363" y="157100"/>
                </a:cubicBezTo>
                <a:cubicBezTo>
                  <a:pt x="122363" y="157100"/>
                  <a:pt x="122363" y="157100"/>
                  <a:pt x="121049" y="157100"/>
                </a:cubicBezTo>
                <a:cubicBezTo>
                  <a:pt x="123677" y="159750"/>
                  <a:pt x="128934" y="161075"/>
                  <a:pt x="135504" y="162400"/>
                </a:cubicBezTo>
                <a:cubicBezTo>
                  <a:pt x="144703" y="165050"/>
                  <a:pt x="159159" y="151800"/>
                  <a:pt x="161787" y="159750"/>
                </a:cubicBezTo>
                <a:cubicBezTo>
                  <a:pt x="164416" y="175650"/>
                  <a:pt x="173615" y="186250"/>
                  <a:pt x="181500" y="191550"/>
                </a:cubicBezTo>
                <a:cubicBezTo>
                  <a:pt x="181500" y="191550"/>
                  <a:pt x="181500" y="191550"/>
                  <a:pt x="181500" y="183600"/>
                </a:cubicBezTo>
                <a:cubicBezTo>
                  <a:pt x="181500" y="183600"/>
                  <a:pt x="181500" y="183600"/>
                  <a:pt x="178872" y="186250"/>
                </a:cubicBezTo>
                <a:cubicBezTo>
                  <a:pt x="177557" y="186250"/>
                  <a:pt x="177557" y="186250"/>
                  <a:pt x="177557" y="186250"/>
                </a:cubicBezTo>
                <a:cubicBezTo>
                  <a:pt x="177557" y="186250"/>
                  <a:pt x="177557" y="184925"/>
                  <a:pt x="176243" y="184925"/>
                </a:cubicBezTo>
                <a:cubicBezTo>
                  <a:pt x="176243" y="184925"/>
                  <a:pt x="176243" y="184925"/>
                  <a:pt x="176243" y="182275"/>
                </a:cubicBezTo>
                <a:cubicBezTo>
                  <a:pt x="176243" y="182275"/>
                  <a:pt x="176243" y="180950"/>
                  <a:pt x="176243" y="180950"/>
                </a:cubicBezTo>
                <a:cubicBezTo>
                  <a:pt x="176243" y="180950"/>
                  <a:pt x="176243" y="180950"/>
                  <a:pt x="182814" y="178300"/>
                </a:cubicBezTo>
                <a:cubicBezTo>
                  <a:pt x="182814" y="178300"/>
                  <a:pt x="182814" y="178300"/>
                  <a:pt x="186756" y="178300"/>
                </a:cubicBezTo>
                <a:cubicBezTo>
                  <a:pt x="186756" y="178300"/>
                  <a:pt x="186756" y="178300"/>
                  <a:pt x="186756" y="194200"/>
                </a:cubicBezTo>
                <a:cubicBezTo>
                  <a:pt x="194641" y="196850"/>
                  <a:pt x="201213" y="194200"/>
                  <a:pt x="199898" y="186250"/>
                </a:cubicBezTo>
                <a:cubicBezTo>
                  <a:pt x="199898" y="186250"/>
                  <a:pt x="198584" y="186250"/>
                  <a:pt x="198584" y="186250"/>
                </a:cubicBezTo>
                <a:cubicBezTo>
                  <a:pt x="198584" y="186250"/>
                  <a:pt x="198584" y="184925"/>
                  <a:pt x="198584" y="184925"/>
                </a:cubicBezTo>
                <a:cubicBezTo>
                  <a:pt x="198584" y="184925"/>
                  <a:pt x="198584" y="184925"/>
                  <a:pt x="197270" y="182275"/>
                </a:cubicBezTo>
                <a:cubicBezTo>
                  <a:pt x="197270" y="182275"/>
                  <a:pt x="197270" y="180950"/>
                  <a:pt x="198584" y="180950"/>
                </a:cubicBezTo>
                <a:cubicBezTo>
                  <a:pt x="198584" y="180950"/>
                  <a:pt x="198584" y="180950"/>
                  <a:pt x="199898" y="180950"/>
                </a:cubicBezTo>
                <a:cubicBezTo>
                  <a:pt x="198584" y="167700"/>
                  <a:pt x="199898" y="166375"/>
                  <a:pt x="199898" y="166375"/>
                </a:cubicBezTo>
                <a:cubicBezTo>
                  <a:pt x="199898" y="166375"/>
                  <a:pt x="226182" y="169025"/>
                  <a:pt x="234066" y="161075"/>
                </a:cubicBezTo>
                <a:cubicBezTo>
                  <a:pt x="238009" y="157100"/>
                  <a:pt x="240637" y="151800"/>
                  <a:pt x="241951" y="146500"/>
                </a:cubicBezTo>
                <a:cubicBezTo>
                  <a:pt x="243266" y="145175"/>
                  <a:pt x="244580" y="143850"/>
                  <a:pt x="245894" y="143850"/>
                </a:cubicBezTo>
                <a:cubicBezTo>
                  <a:pt x="245894" y="143850"/>
                  <a:pt x="245894" y="143850"/>
                  <a:pt x="245894" y="133250"/>
                </a:cubicBezTo>
                <a:cubicBezTo>
                  <a:pt x="245894" y="133250"/>
                  <a:pt x="245894" y="133250"/>
                  <a:pt x="241951" y="134575"/>
                </a:cubicBezTo>
                <a:cubicBezTo>
                  <a:pt x="241951" y="135900"/>
                  <a:pt x="241951" y="135900"/>
                  <a:pt x="241951" y="135900"/>
                </a:cubicBezTo>
                <a:cubicBezTo>
                  <a:pt x="241951" y="134575"/>
                  <a:pt x="240637" y="134575"/>
                  <a:pt x="240637" y="134575"/>
                </a:cubicBezTo>
                <a:cubicBezTo>
                  <a:pt x="240637" y="134575"/>
                  <a:pt x="240637" y="134575"/>
                  <a:pt x="240637" y="131925"/>
                </a:cubicBezTo>
                <a:cubicBezTo>
                  <a:pt x="240637" y="131925"/>
                  <a:pt x="240637" y="130600"/>
                  <a:pt x="240637" y="130600"/>
                </a:cubicBezTo>
                <a:cubicBezTo>
                  <a:pt x="240637" y="130600"/>
                  <a:pt x="240637" y="130600"/>
                  <a:pt x="247208" y="127950"/>
                </a:cubicBezTo>
                <a:cubicBezTo>
                  <a:pt x="247208" y="127950"/>
                  <a:pt x="247208" y="127950"/>
                  <a:pt x="249836" y="127950"/>
                </a:cubicBezTo>
                <a:cubicBezTo>
                  <a:pt x="251151" y="127950"/>
                  <a:pt x="251151" y="127950"/>
                  <a:pt x="251151" y="127950"/>
                </a:cubicBezTo>
                <a:cubicBezTo>
                  <a:pt x="251151" y="127950"/>
                  <a:pt x="251151" y="127950"/>
                  <a:pt x="251151" y="143850"/>
                </a:cubicBezTo>
                <a:cubicBezTo>
                  <a:pt x="251151" y="143850"/>
                  <a:pt x="252465" y="143850"/>
                  <a:pt x="252465" y="143850"/>
                </a:cubicBezTo>
                <a:cubicBezTo>
                  <a:pt x="264292" y="137225"/>
                  <a:pt x="262978" y="113375"/>
                  <a:pt x="257721" y="94825"/>
                </a:cubicBezTo>
                <a:cubicBezTo>
                  <a:pt x="256407" y="102775"/>
                  <a:pt x="253779" y="106750"/>
                  <a:pt x="247208" y="106750"/>
                </a:cubicBezTo>
                <a:cubicBezTo>
                  <a:pt x="241951" y="106750"/>
                  <a:pt x="238009" y="101450"/>
                  <a:pt x="238009" y="92175"/>
                </a:cubicBezTo>
                <a:cubicBezTo>
                  <a:pt x="238009" y="81575"/>
                  <a:pt x="241951" y="76275"/>
                  <a:pt x="248522" y="76275"/>
                </a:cubicBezTo>
                <a:cubicBezTo>
                  <a:pt x="248522" y="76275"/>
                  <a:pt x="249836" y="76275"/>
                  <a:pt x="249836" y="76275"/>
                </a:cubicBezTo>
                <a:cubicBezTo>
                  <a:pt x="244580" y="67000"/>
                  <a:pt x="238009" y="59050"/>
                  <a:pt x="230124" y="52425"/>
                </a:cubicBezTo>
                <a:cubicBezTo>
                  <a:pt x="230124" y="52425"/>
                  <a:pt x="230124" y="52425"/>
                  <a:pt x="230124" y="55075"/>
                </a:cubicBezTo>
                <a:cubicBezTo>
                  <a:pt x="230124" y="55075"/>
                  <a:pt x="230124" y="55075"/>
                  <a:pt x="228810" y="55075"/>
                </a:cubicBezTo>
                <a:cubicBezTo>
                  <a:pt x="228810" y="55075"/>
                  <a:pt x="228810" y="55075"/>
                  <a:pt x="224867" y="55075"/>
                </a:cubicBezTo>
                <a:cubicBezTo>
                  <a:pt x="224867" y="55075"/>
                  <a:pt x="224867" y="55075"/>
                  <a:pt x="224867" y="48450"/>
                </a:cubicBezTo>
                <a:cubicBezTo>
                  <a:pt x="220925" y="47125"/>
                  <a:pt x="218297" y="44475"/>
                  <a:pt x="215668" y="43150"/>
                </a:cubicBezTo>
                <a:cubicBezTo>
                  <a:pt x="214354" y="51100"/>
                  <a:pt x="210412" y="56400"/>
                  <a:pt x="205155" y="56400"/>
                </a:cubicBezTo>
                <a:cubicBezTo>
                  <a:pt x="198584" y="56400"/>
                  <a:pt x="194641" y="49775"/>
                  <a:pt x="194641" y="40500"/>
                </a:cubicBezTo>
                <a:cubicBezTo>
                  <a:pt x="194641" y="37850"/>
                  <a:pt x="194641" y="36525"/>
                  <a:pt x="195956" y="33875"/>
                </a:cubicBezTo>
                <a:cubicBezTo>
                  <a:pt x="193327" y="32550"/>
                  <a:pt x="189385" y="32550"/>
                  <a:pt x="186756" y="31225"/>
                </a:cubicBezTo>
                <a:cubicBezTo>
                  <a:pt x="186756" y="31225"/>
                  <a:pt x="186756" y="31225"/>
                  <a:pt x="186756" y="55075"/>
                </a:cubicBezTo>
                <a:cubicBezTo>
                  <a:pt x="186756" y="55075"/>
                  <a:pt x="186756" y="55075"/>
                  <a:pt x="182814" y="55075"/>
                </a:cubicBezTo>
                <a:cubicBezTo>
                  <a:pt x="181500" y="55075"/>
                  <a:pt x="181500" y="55075"/>
                  <a:pt x="181500" y="55075"/>
                </a:cubicBezTo>
                <a:cubicBezTo>
                  <a:pt x="181500" y="55075"/>
                  <a:pt x="181500" y="55075"/>
                  <a:pt x="181500" y="32550"/>
                </a:cubicBezTo>
                <a:cubicBezTo>
                  <a:pt x="181500" y="32550"/>
                  <a:pt x="181500" y="32550"/>
                  <a:pt x="178872" y="33875"/>
                </a:cubicBezTo>
                <a:cubicBezTo>
                  <a:pt x="177557" y="33875"/>
                  <a:pt x="177557" y="33875"/>
                  <a:pt x="177557" y="33875"/>
                </a:cubicBezTo>
                <a:cubicBezTo>
                  <a:pt x="177557" y="33875"/>
                  <a:pt x="177557" y="33875"/>
                  <a:pt x="176243" y="33875"/>
                </a:cubicBezTo>
                <a:cubicBezTo>
                  <a:pt x="176243" y="33875"/>
                  <a:pt x="176243" y="33875"/>
                  <a:pt x="176243" y="31225"/>
                </a:cubicBezTo>
                <a:cubicBezTo>
                  <a:pt x="176243" y="29900"/>
                  <a:pt x="176243" y="29900"/>
                  <a:pt x="176243" y="29900"/>
                </a:cubicBezTo>
                <a:cubicBezTo>
                  <a:pt x="176243" y="29900"/>
                  <a:pt x="176243" y="29900"/>
                  <a:pt x="177557" y="29900"/>
                </a:cubicBezTo>
                <a:cubicBezTo>
                  <a:pt x="173615" y="28575"/>
                  <a:pt x="170987" y="28575"/>
                  <a:pt x="168358" y="28575"/>
                </a:cubicBezTo>
                <a:cubicBezTo>
                  <a:pt x="170987" y="31225"/>
                  <a:pt x="172301" y="35200"/>
                  <a:pt x="172301" y="40500"/>
                </a:cubicBezTo>
                <a:cubicBezTo>
                  <a:pt x="172301" y="51100"/>
                  <a:pt x="168358" y="56400"/>
                  <a:pt x="161787" y="56400"/>
                </a:cubicBezTo>
                <a:cubicBezTo>
                  <a:pt x="155217" y="56400"/>
                  <a:pt x="152588" y="49775"/>
                  <a:pt x="151274" y="40500"/>
                </a:cubicBezTo>
                <a:cubicBezTo>
                  <a:pt x="151274" y="35200"/>
                  <a:pt x="153903" y="29900"/>
                  <a:pt x="156531" y="28575"/>
                </a:cubicBezTo>
                <a:cubicBezTo>
                  <a:pt x="152588" y="28575"/>
                  <a:pt x="148646" y="28575"/>
                  <a:pt x="144703" y="28575"/>
                </a:cubicBezTo>
                <a:close/>
                <a:moveTo>
                  <a:pt x="164533" y="0"/>
                </a:moveTo>
                <a:cubicBezTo>
                  <a:pt x="205215" y="0"/>
                  <a:pt x="240648" y="17090"/>
                  <a:pt x="266895" y="48642"/>
                </a:cubicBezTo>
                <a:cubicBezTo>
                  <a:pt x="285268" y="72305"/>
                  <a:pt x="294454" y="99914"/>
                  <a:pt x="291829" y="130150"/>
                </a:cubicBezTo>
                <a:cubicBezTo>
                  <a:pt x="289205" y="155129"/>
                  <a:pt x="278706" y="181422"/>
                  <a:pt x="269520" y="206400"/>
                </a:cubicBezTo>
                <a:cubicBezTo>
                  <a:pt x="253772" y="247154"/>
                  <a:pt x="239336" y="286594"/>
                  <a:pt x="257709" y="324718"/>
                </a:cubicBezTo>
                <a:cubicBezTo>
                  <a:pt x="257709" y="327348"/>
                  <a:pt x="257709" y="329977"/>
                  <a:pt x="256396" y="332606"/>
                </a:cubicBezTo>
                <a:cubicBezTo>
                  <a:pt x="255084" y="335236"/>
                  <a:pt x="252459" y="336550"/>
                  <a:pt x="249835" y="336550"/>
                </a:cubicBezTo>
                <a:cubicBezTo>
                  <a:pt x="249835" y="336550"/>
                  <a:pt x="249835" y="336550"/>
                  <a:pt x="105478" y="336550"/>
                </a:cubicBezTo>
                <a:cubicBezTo>
                  <a:pt x="101541" y="336550"/>
                  <a:pt x="98916" y="333921"/>
                  <a:pt x="97604" y="331292"/>
                </a:cubicBezTo>
                <a:cubicBezTo>
                  <a:pt x="96292" y="328662"/>
                  <a:pt x="96292" y="327348"/>
                  <a:pt x="96292" y="315516"/>
                </a:cubicBezTo>
                <a:cubicBezTo>
                  <a:pt x="96292" y="314201"/>
                  <a:pt x="96292" y="312887"/>
                  <a:pt x="96292" y="312887"/>
                </a:cubicBezTo>
                <a:cubicBezTo>
                  <a:pt x="94979" y="294481"/>
                  <a:pt x="87105" y="294481"/>
                  <a:pt x="71357" y="294481"/>
                </a:cubicBezTo>
                <a:cubicBezTo>
                  <a:pt x="58234" y="294481"/>
                  <a:pt x="42486" y="294481"/>
                  <a:pt x="31987" y="278706"/>
                </a:cubicBezTo>
                <a:cubicBezTo>
                  <a:pt x="24113" y="266874"/>
                  <a:pt x="24113" y="251098"/>
                  <a:pt x="25426" y="236637"/>
                </a:cubicBezTo>
                <a:cubicBezTo>
                  <a:pt x="25426" y="224805"/>
                  <a:pt x="25426" y="212973"/>
                  <a:pt x="21489" y="209029"/>
                </a:cubicBezTo>
                <a:cubicBezTo>
                  <a:pt x="21489" y="207715"/>
                  <a:pt x="17552" y="206400"/>
                  <a:pt x="16239" y="205085"/>
                </a:cubicBezTo>
                <a:cubicBezTo>
                  <a:pt x="10990" y="202456"/>
                  <a:pt x="3116" y="199827"/>
                  <a:pt x="491" y="191939"/>
                </a:cubicBezTo>
                <a:cubicBezTo>
                  <a:pt x="-821" y="187995"/>
                  <a:pt x="491" y="182736"/>
                  <a:pt x="4428" y="177478"/>
                </a:cubicBezTo>
                <a:cubicBezTo>
                  <a:pt x="17552" y="156443"/>
                  <a:pt x="20176" y="144612"/>
                  <a:pt x="24113" y="126206"/>
                </a:cubicBezTo>
                <a:cubicBezTo>
                  <a:pt x="25426" y="118319"/>
                  <a:pt x="26738" y="109116"/>
                  <a:pt x="29363" y="97284"/>
                </a:cubicBezTo>
                <a:cubicBezTo>
                  <a:pt x="38549" y="68361"/>
                  <a:pt x="55609" y="43383"/>
                  <a:pt x="81856" y="26293"/>
                </a:cubicBezTo>
                <a:cubicBezTo>
                  <a:pt x="105478" y="9202"/>
                  <a:pt x="135662" y="0"/>
                  <a:pt x="1645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20" descr="D:\51PPT模板网\51pptmoban.com\图片.jpg"/>
          <p:cNvSpPr/>
          <p:nvPr/>
        </p:nvSpPr>
        <p:spPr>
          <a:xfrm>
            <a:off x="5677863" y="2765481"/>
            <a:ext cx="836274" cy="836274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rgbClr val="1FA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BAF6575-EE00-B5D2-3BFD-4897F73EC178}"/>
              </a:ext>
            </a:extLst>
          </p:cNvPr>
          <p:cNvGrpSpPr/>
          <p:nvPr/>
        </p:nvGrpSpPr>
        <p:grpSpPr>
          <a:xfrm>
            <a:off x="1622333" y="4049337"/>
            <a:ext cx="2298883" cy="1138610"/>
            <a:chOff x="-642764" y="1862260"/>
            <a:chExt cx="1622806" cy="803758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4016DD0-1CCF-7C22-AE8B-433BE0EA651D}"/>
                </a:ext>
              </a:extLst>
            </p:cNvPr>
            <p:cNvSpPr txBox="1"/>
            <p:nvPr/>
          </p:nvSpPr>
          <p:spPr>
            <a:xfrm>
              <a:off x="-642764" y="2127206"/>
              <a:ext cx="1622806" cy="5388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8971011-51F8-695F-6C0A-69120C3573E8}"/>
                </a:ext>
              </a:extLst>
            </p:cNvPr>
            <p:cNvSpPr txBox="1"/>
            <p:nvPr/>
          </p:nvSpPr>
          <p:spPr>
            <a:xfrm>
              <a:off x="-236458" y="1862260"/>
              <a:ext cx="863884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E285D26-40E5-A40F-B5CC-37AB20F2B412}"/>
              </a:ext>
            </a:extLst>
          </p:cNvPr>
          <p:cNvGrpSpPr/>
          <p:nvPr/>
        </p:nvGrpSpPr>
        <p:grpSpPr>
          <a:xfrm>
            <a:off x="4946558" y="4495569"/>
            <a:ext cx="2298883" cy="1138610"/>
            <a:chOff x="-642764" y="1862260"/>
            <a:chExt cx="1622806" cy="803758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DB6DCCD-6B6E-09E7-71B8-BAAB459EC8E4}"/>
                </a:ext>
              </a:extLst>
            </p:cNvPr>
            <p:cNvSpPr txBox="1"/>
            <p:nvPr/>
          </p:nvSpPr>
          <p:spPr>
            <a:xfrm>
              <a:off x="-642764" y="2127206"/>
              <a:ext cx="1622806" cy="5388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E754326-39D8-392B-BAE9-B24C8ACC3434}"/>
                </a:ext>
              </a:extLst>
            </p:cNvPr>
            <p:cNvSpPr txBox="1"/>
            <p:nvPr/>
          </p:nvSpPr>
          <p:spPr>
            <a:xfrm>
              <a:off x="-236458" y="1862260"/>
              <a:ext cx="863884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783AAD0-3C4D-A0F7-2C2B-4AD0FBACEB95}"/>
              </a:ext>
            </a:extLst>
          </p:cNvPr>
          <p:cNvGrpSpPr/>
          <p:nvPr/>
        </p:nvGrpSpPr>
        <p:grpSpPr>
          <a:xfrm>
            <a:off x="8270782" y="4049337"/>
            <a:ext cx="2298883" cy="1138610"/>
            <a:chOff x="-642764" y="1862260"/>
            <a:chExt cx="1622806" cy="803758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FA9D936-58A8-A595-2846-93FE8900101B}"/>
                </a:ext>
              </a:extLst>
            </p:cNvPr>
            <p:cNvSpPr txBox="1"/>
            <p:nvPr/>
          </p:nvSpPr>
          <p:spPr>
            <a:xfrm>
              <a:off x="-642764" y="2127206"/>
              <a:ext cx="1622806" cy="5388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5D4916E-D984-F3CE-8EA2-E8752FCFCA7E}"/>
                </a:ext>
              </a:extLst>
            </p:cNvPr>
            <p:cNvSpPr txBox="1"/>
            <p:nvPr/>
          </p:nvSpPr>
          <p:spPr>
            <a:xfrm>
              <a:off x="-236458" y="1862260"/>
              <a:ext cx="863884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977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14E655-E2B6-E3EE-DED5-A8BF2F94AC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3" name="文本框 4222">
            <a:extLst>
              <a:ext uri="{FF2B5EF4-FFF2-40B4-BE49-F238E27FC236}">
                <a16:creationId xmlns:a16="http://schemas.microsoft.com/office/drawing/2014/main" id="{52A92CD9-A4A3-D61D-DD3D-529C051EBB28}"/>
              </a:ext>
            </a:extLst>
          </p:cNvPr>
          <p:cNvSpPr txBox="1"/>
          <p:nvPr/>
        </p:nvSpPr>
        <p:spPr>
          <a:xfrm>
            <a:off x="4665725" y="196720"/>
            <a:ext cx="28527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AD85"/>
                </a:solidFill>
              </a:defRPr>
            </a:lvl1pPr>
          </a:lstStyle>
          <a:p>
            <a:pPr algn="ctr"/>
            <a:r>
              <a:rPr lang="zh-CN" altLang="en-US" b="1" dirty="0"/>
              <a:t>学校课程与教学活动</a:t>
            </a:r>
          </a:p>
        </p:txBody>
      </p:sp>
      <p:sp>
        <p:nvSpPr>
          <p:cNvPr id="7" name="PA_椭圆 13">
            <a:extLst>
              <a:ext uri="{FF2B5EF4-FFF2-40B4-BE49-F238E27FC236}">
                <a16:creationId xmlns:a16="http://schemas.microsoft.com/office/drawing/2014/main" id="{A7BA65ED-989F-DE31-90D8-220F8D78772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710475" y="2571803"/>
            <a:ext cx="1113973" cy="1113971"/>
          </a:xfrm>
          <a:prstGeom prst="ellipse">
            <a:avLst/>
          </a:prstGeom>
          <a:solidFill>
            <a:srgbClr val="DCFBEF"/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5B9BD5"/>
              </a:solidFill>
              <a:effectLst/>
              <a:uLnTx/>
              <a:uFillTx/>
              <a:latin typeface="FontAwesome" pitchFamily="2" charset="0"/>
              <a:ea typeface="+mn-ea"/>
              <a:cs typeface="+mn-cs"/>
            </a:endParaRPr>
          </a:p>
        </p:txBody>
      </p:sp>
      <p:sp>
        <p:nvSpPr>
          <p:cNvPr id="8" name="PA_椭圆 14">
            <a:extLst>
              <a:ext uri="{FF2B5EF4-FFF2-40B4-BE49-F238E27FC236}">
                <a16:creationId xmlns:a16="http://schemas.microsoft.com/office/drawing/2014/main" id="{05EE4EF0-DDC8-0947-8A25-D23E9C5D23B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367552" y="2571803"/>
            <a:ext cx="1113973" cy="1113971"/>
          </a:xfrm>
          <a:prstGeom prst="ellipse">
            <a:avLst/>
          </a:prstGeom>
          <a:solidFill>
            <a:srgbClr val="DCFBEF"/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5B9BD5"/>
              </a:solidFill>
              <a:effectLst/>
              <a:uLnTx/>
              <a:uFillTx/>
              <a:latin typeface="FontAwesome" pitchFamily="2" charset="0"/>
              <a:ea typeface="+mn-ea"/>
              <a:cs typeface="+mn-cs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908E752-27BC-239D-78EA-17235AE8EC44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5173137" y="3148108"/>
            <a:ext cx="1845725" cy="3316085"/>
          </a:xfrm>
          <a:custGeom>
            <a:avLst/>
            <a:gdLst>
              <a:gd name="connsiteX0" fmla="*/ 855881 w 1845725"/>
              <a:gd name="connsiteY0" fmla="*/ 0 h 3316085"/>
              <a:gd name="connsiteX1" fmla="*/ 948911 w 1845725"/>
              <a:gd name="connsiteY1" fmla="*/ 880089 h 3316085"/>
              <a:gd name="connsiteX2" fmla="*/ 1008451 w 1845725"/>
              <a:gd name="connsiteY2" fmla="*/ 1630207 h 3316085"/>
              <a:gd name="connsiteX3" fmla="*/ 1845725 w 1845725"/>
              <a:gd name="connsiteY3" fmla="*/ 1095469 h 3316085"/>
              <a:gd name="connsiteX4" fmla="*/ 1082875 w 1845725"/>
              <a:gd name="connsiteY4" fmla="*/ 1856728 h 3316085"/>
              <a:gd name="connsiteX5" fmla="*/ 1049384 w 1845725"/>
              <a:gd name="connsiteY5" fmla="*/ 2450880 h 3316085"/>
              <a:gd name="connsiteX6" fmla="*/ 1125735 w 1845725"/>
              <a:gd name="connsiteY6" fmla="*/ 3228494 h 3316085"/>
              <a:gd name="connsiteX7" fmla="*/ 1132452 w 1845725"/>
              <a:gd name="connsiteY7" fmla="*/ 3283349 h 3316085"/>
              <a:gd name="connsiteX8" fmla="*/ 1121549 w 1845725"/>
              <a:gd name="connsiteY8" fmla="*/ 3277542 h 3316085"/>
              <a:gd name="connsiteX9" fmla="*/ 922863 w 1845725"/>
              <a:gd name="connsiteY9" fmla="*/ 3238178 h 3316085"/>
              <a:gd name="connsiteX10" fmla="*/ 724178 w 1845725"/>
              <a:gd name="connsiteY10" fmla="*/ 3277542 h 3316085"/>
              <a:gd name="connsiteX11" fmla="*/ 651815 w 1845725"/>
              <a:gd name="connsiteY11" fmla="*/ 3316085 h 3316085"/>
              <a:gd name="connsiteX12" fmla="*/ 662901 w 1845725"/>
              <a:gd name="connsiteY12" fmla="*/ 3235638 h 3316085"/>
              <a:gd name="connsiteX13" fmla="*/ 695868 w 1845725"/>
              <a:gd name="connsiteY13" fmla="*/ 2276348 h 3316085"/>
              <a:gd name="connsiteX14" fmla="*/ 0 w 1845725"/>
              <a:gd name="connsiteY14" fmla="*/ 1325704 h 3316085"/>
              <a:gd name="connsiteX15" fmla="*/ 755408 w 1845725"/>
              <a:gd name="connsiteY15" fmla="*/ 2031260 h 3316085"/>
              <a:gd name="connsiteX16" fmla="*/ 855881 w 1845725"/>
              <a:gd name="connsiteY16" fmla="*/ 0 h 3316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45725" h="3316085">
                <a:moveTo>
                  <a:pt x="855881" y="0"/>
                </a:moveTo>
                <a:cubicBezTo>
                  <a:pt x="948911" y="880089"/>
                  <a:pt x="948911" y="880089"/>
                  <a:pt x="948911" y="880089"/>
                </a:cubicBezTo>
                <a:cubicBezTo>
                  <a:pt x="1008451" y="1630207"/>
                  <a:pt x="1008451" y="1630207"/>
                  <a:pt x="1008451" y="1630207"/>
                </a:cubicBezTo>
                <a:cubicBezTo>
                  <a:pt x="1845725" y="1095469"/>
                  <a:pt x="1845725" y="1095469"/>
                  <a:pt x="1845725" y="1095469"/>
                </a:cubicBezTo>
                <a:cubicBezTo>
                  <a:pt x="1082875" y="1856728"/>
                  <a:pt x="1082875" y="1856728"/>
                  <a:pt x="1082875" y="1856728"/>
                </a:cubicBezTo>
                <a:cubicBezTo>
                  <a:pt x="1082875" y="1856728"/>
                  <a:pt x="997287" y="1856728"/>
                  <a:pt x="1049384" y="2450880"/>
                </a:cubicBezTo>
                <a:cubicBezTo>
                  <a:pt x="1079619" y="2819905"/>
                  <a:pt x="1108401" y="3083038"/>
                  <a:pt x="1125735" y="3228494"/>
                </a:cubicBezTo>
                <a:lnTo>
                  <a:pt x="1132452" y="3283349"/>
                </a:lnTo>
                <a:lnTo>
                  <a:pt x="1121549" y="3277542"/>
                </a:lnTo>
                <a:cubicBezTo>
                  <a:pt x="1060481" y="3252195"/>
                  <a:pt x="993340" y="3238178"/>
                  <a:pt x="922863" y="3238178"/>
                </a:cubicBezTo>
                <a:cubicBezTo>
                  <a:pt x="852387" y="3238178"/>
                  <a:pt x="785246" y="3252195"/>
                  <a:pt x="724178" y="3277542"/>
                </a:cubicBezTo>
                <a:lnTo>
                  <a:pt x="651815" y="3316085"/>
                </a:lnTo>
                <a:lnTo>
                  <a:pt x="662901" y="3235638"/>
                </a:lnTo>
                <a:cubicBezTo>
                  <a:pt x="695868" y="2985850"/>
                  <a:pt x="754477" y="2462949"/>
                  <a:pt x="695868" y="2276348"/>
                </a:cubicBezTo>
                <a:cubicBezTo>
                  <a:pt x="0" y="1325704"/>
                  <a:pt x="0" y="1325704"/>
                  <a:pt x="0" y="1325704"/>
                </a:cubicBezTo>
                <a:cubicBezTo>
                  <a:pt x="755408" y="2031260"/>
                  <a:pt x="755408" y="2031260"/>
                  <a:pt x="755408" y="2031260"/>
                </a:cubicBezTo>
                <a:cubicBezTo>
                  <a:pt x="855881" y="0"/>
                  <a:pt x="855881" y="0"/>
                  <a:pt x="855881" y="0"/>
                </a:cubicBezTo>
                <a:close/>
              </a:path>
            </a:pathLst>
          </a:custGeom>
          <a:blipFill dpi="0" rotWithShape="1"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tile tx="0" ty="0" sx="100000" sy="100000" flip="none" algn="tl"/>
          </a:blipFill>
          <a:ln w="25400">
            <a:solidFill>
              <a:srgbClr val="1FAD85"/>
            </a:solidFill>
          </a:ln>
          <a:effectLst>
            <a:innerShdw blurRad="444500">
              <a:srgbClr val="1FAD85">
                <a:alpha val="38000"/>
              </a:s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0" name="PA_椭圆 11">
            <a:extLst>
              <a:ext uri="{FF2B5EF4-FFF2-40B4-BE49-F238E27FC236}">
                <a16:creationId xmlns:a16="http://schemas.microsoft.com/office/drawing/2014/main" id="{7B7BF2BC-430F-823F-68BD-0C4A581DE6A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173137" y="2006479"/>
            <a:ext cx="1788893" cy="1788891"/>
          </a:xfrm>
          <a:prstGeom prst="ellipse">
            <a:avLst/>
          </a:prstGeom>
          <a:solidFill>
            <a:srgbClr val="1FAD85"/>
          </a:solidFill>
          <a:ln w="38100" cmpd="sng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5B9BD5"/>
              </a:solidFill>
              <a:effectLst/>
              <a:uLnTx/>
              <a:uFillTx/>
              <a:latin typeface="FontAwesome" pitchFamily="2" charset="0"/>
              <a:ea typeface="+mn-ea"/>
              <a:cs typeface="+mn-cs"/>
            </a:endParaRPr>
          </a:p>
        </p:txBody>
      </p:sp>
      <p:sp>
        <p:nvSpPr>
          <p:cNvPr id="11" name="PA_椭圆 12">
            <a:extLst>
              <a:ext uri="{FF2B5EF4-FFF2-40B4-BE49-F238E27FC236}">
                <a16:creationId xmlns:a16="http://schemas.microsoft.com/office/drawing/2014/main" id="{1546C0C0-911E-76A5-1433-BF1263D2008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339022" y="3439968"/>
            <a:ext cx="1459644" cy="1459644"/>
          </a:xfrm>
          <a:prstGeom prst="ellipse">
            <a:avLst/>
          </a:prstGeom>
          <a:solidFill>
            <a:srgbClr val="1FAD85"/>
          </a:solidFill>
          <a:ln w="38100" cmpd="sng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5B9BD5"/>
              </a:solidFill>
              <a:effectLst/>
              <a:uLnTx/>
              <a:uFillTx/>
              <a:latin typeface="FontAwesome" pitchFamily="2" charset="0"/>
              <a:ea typeface="+mn-ea"/>
              <a:cs typeface="+mn-cs"/>
            </a:endParaRPr>
          </a:p>
        </p:txBody>
      </p:sp>
      <p:sp>
        <p:nvSpPr>
          <p:cNvPr id="12" name="PA_椭圆 15">
            <a:extLst>
              <a:ext uri="{FF2B5EF4-FFF2-40B4-BE49-F238E27FC236}">
                <a16:creationId xmlns:a16="http://schemas.microsoft.com/office/drawing/2014/main" id="{5D792238-E12C-C262-1542-0B6575ABE36D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379102" y="3439968"/>
            <a:ext cx="1459644" cy="1459644"/>
          </a:xfrm>
          <a:prstGeom prst="ellipse">
            <a:avLst/>
          </a:prstGeom>
          <a:solidFill>
            <a:srgbClr val="1FAD85"/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5B9BD5"/>
              </a:solidFill>
              <a:effectLst/>
              <a:uLnTx/>
              <a:uFillTx/>
              <a:latin typeface="FontAwesome" pitchFamily="2" charset="0"/>
              <a:ea typeface="+mn-ea"/>
              <a:cs typeface="+mn-cs"/>
            </a:endParaRPr>
          </a:p>
        </p:txBody>
      </p:sp>
      <p:sp>
        <p:nvSpPr>
          <p:cNvPr id="16" name="Freeform 451" descr="D:\51PPT模板网\51pptmoban.com\图片.jpg">
            <a:extLst>
              <a:ext uri="{FF2B5EF4-FFF2-40B4-BE49-F238E27FC236}">
                <a16:creationId xmlns:a16="http://schemas.microsoft.com/office/drawing/2014/main" id="{65DF0D97-5859-C731-614D-47FD25EC4F67}"/>
              </a:ext>
            </a:extLst>
          </p:cNvPr>
          <p:cNvSpPr>
            <a:spLocks noEditPoints="1"/>
          </p:cNvSpPr>
          <p:nvPr/>
        </p:nvSpPr>
        <p:spPr bwMode="auto">
          <a:xfrm>
            <a:off x="5794980" y="2663447"/>
            <a:ext cx="602039" cy="484661"/>
          </a:xfrm>
          <a:custGeom>
            <a:avLst/>
            <a:gdLst>
              <a:gd name="T0" fmla="*/ 17 w 71"/>
              <a:gd name="T1" fmla="*/ 2 h 57"/>
              <a:gd name="T2" fmla="*/ 49 w 71"/>
              <a:gd name="T3" fmla="*/ 2 h 57"/>
              <a:gd name="T4" fmla="*/ 66 w 71"/>
              <a:gd name="T5" fmla="*/ 5 h 57"/>
              <a:gd name="T6" fmla="*/ 61 w 71"/>
              <a:gd name="T7" fmla="*/ 21 h 57"/>
              <a:gd name="T8" fmla="*/ 48 w 71"/>
              <a:gd name="T9" fmla="*/ 6 h 57"/>
              <a:gd name="T10" fmla="*/ 35 w 71"/>
              <a:gd name="T11" fmla="*/ 44 h 57"/>
              <a:gd name="T12" fmla="*/ 40 w 71"/>
              <a:gd name="T13" fmla="*/ 47 h 57"/>
              <a:gd name="T14" fmla="*/ 41 w 71"/>
              <a:gd name="T15" fmla="*/ 48 h 57"/>
              <a:gd name="T16" fmla="*/ 33 w 71"/>
              <a:gd name="T17" fmla="*/ 49 h 57"/>
              <a:gd name="T18" fmla="*/ 18 w 71"/>
              <a:gd name="T19" fmla="*/ 49 h 57"/>
              <a:gd name="T20" fmla="*/ 0 w 71"/>
              <a:gd name="T21" fmla="*/ 47 h 57"/>
              <a:gd name="T22" fmla="*/ 2 w 71"/>
              <a:gd name="T23" fmla="*/ 2 h 57"/>
              <a:gd name="T24" fmla="*/ 49 w 71"/>
              <a:gd name="T25" fmla="*/ 30 h 57"/>
              <a:gd name="T26" fmla="*/ 47 w 71"/>
              <a:gd name="T27" fmla="*/ 42 h 57"/>
              <a:gd name="T28" fmla="*/ 59 w 71"/>
              <a:gd name="T29" fmla="*/ 43 h 57"/>
              <a:gd name="T30" fmla="*/ 60 w 71"/>
              <a:gd name="T31" fmla="*/ 31 h 57"/>
              <a:gd name="T32" fmla="*/ 46 w 71"/>
              <a:gd name="T33" fmla="*/ 27 h 57"/>
              <a:gd name="T34" fmla="*/ 44 w 71"/>
              <a:gd name="T35" fmla="*/ 44 h 57"/>
              <a:gd name="T36" fmla="*/ 60 w 71"/>
              <a:gd name="T37" fmla="*/ 48 h 57"/>
              <a:gd name="T38" fmla="*/ 65 w 71"/>
              <a:gd name="T39" fmla="*/ 55 h 57"/>
              <a:gd name="T40" fmla="*/ 69 w 71"/>
              <a:gd name="T41" fmla="*/ 56 h 57"/>
              <a:gd name="T42" fmla="*/ 65 w 71"/>
              <a:gd name="T43" fmla="*/ 46 h 57"/>
              <a:gd name="T44" fmla="*/ 66 w 71"/>
              <a:gd name="T45" fmla="*/ 38 h 57"/>
              <a:gd name="T46" fmla="*/ 55 w 71"/>
              <a:gd name="T47" fmla="*/ 24 h 57"/>
              <a:gd name="T48" fmla="*/ 48 w 71"/>
              <a:gd name="T49" fmla="*/ 37 h 57"/>
              <a:gd name="T50" fmla="*/ 48 w 71"/>
              <a:gd name="T51" fmla="*/ 37 h 57"/>
              <a:gd name="T52" fmla="*/ 38 w 71"/>
              <a:gd name="T53" fmla="*/ 15 h 57"/>
              <a:gd name="T54" fmla="*/ 58 w 71"/>
              <a:gd name="T55" fmla="*/ 19 h 57"/>
              <a:gd name="T56" fmla="*/ 58 w 71"/>
              <a:gd name="T57" fmla="*/ 12 h 57"/>
              <a:gd name="T58" fmla="*/ 38 w 71"/>
              <a:gd name="T59" fmla="*/ 12 h 57"/>
              <a:gd name="T60" fmla="*/ 58 w 71"/>
              <a:gd name="T61" fmla="*/ 12 h 57"/>
              <a:gd name="T62" fmla="*/ 8 w 71"/>
              <a:gd name="T63" fmla="*/ 41 h 57"/>
              <a:gd name="T64" fmla="*/ 28 w 71"/>
              <a:gd name="T65" fmla="*/ 38 h 57"/>
              <a:gd name="T66" fmla="*/ 8 w 71"/>
              <a:gd name="T67" fmla="*/ 34 h 57"/>
              <a:gd name="T68" fmla="*/ 28 w 71"/>
              <a:gd name="T69" fmla="*/ 33 h 57"/>
              <a:gd name="T70" fmla="*/ 8 w 71"/>
              <a:gd name="T71" fmla="*/ 34 h 57"/>
              <a:gd name="T72" fmla="*/ 8 w 71"/>
              <a:gd name="T73" fmla="*/ 30 h 57"/>
              <a:gd name="T74" fmla="*/ 28 w 71"/>
              <a:gd name="T75" fmla="*/ 26 h 57"/>
              <a:gd name="T76" fmla="*/ 18 w 71"/>
              <a:gd name="T77" fmla="*/ 21 h 57"/>
              <a:gd name="T78" fmla="*/ 28 w 71"/>
              <a:gd name="T79" fmla="*/ 22 h 57"/>
              <a:gd name="T80" fmla="*/ 18 w 71"/>
              <a:gd name="T81" fmla="*/ 21 h 57"/>
              <a:gd name="T82" fmla="*/ 18 w 71"/>
              <a:gd name="T83" fmla="*/ 17 h 57"/>
              <a:gd name="T84" fmla="*/ 28 w 71"/>
              <a:gd name="T85" fmla="*/ 15 h 57"/>
              <a:gd name="T86" fmla="*/ 18 w 71"/>
              <a:gd name="T87" fmla="*/ 11 h 57"/>
              <a:gd name="T88" fmla="*/ 28 w 71"/>
              <a:gd name="T89" fmla="*/ 12 h 57"/>
              <a:gd name="T90" fmla="*/ 18 w 71"/>
              <a:gd name="T91" fmla="*/ 11 h 57"/>
              <a:gd name="T92" fmla="*/ 8 w 71"/>
              <a:gd name="T93" fmla="*/ 25 h 57"/>
              <a:gd name="T94" fmla="*/ 16 w 71"/>
              <a:gd name="T95" fmla="*/ 11 h 57"/>
              <a:gd name="T96" fmla="*/ 17 w 71"/>
              <a:gd name="T97" fmla="*/ 6 h 57"/>
              <a:gd name="T98" fmla="*/ 4 w 71"/>
              <a:gd name="T99" fmla="*/ 45 h 57"/>
              <a:gd name="T100" fmla="*/ 30 w 71"/>
              <a:gd name="T101" fmla="*/ 44 h 57"/>
              <a:gd name="T102" fmla="*/ 17 w 71"/>
              <a:gd name="T103" fmla="*/ 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1" h="57">
                <a:moveTo>
                  <a:pt x="2" y="2"/>
                </a:moveTo>
                <a:cubicBezTo>
                  <a:pt x="7" y="3"/>
                  <a:pt x="12" y="2"/>
                  <a:pt x="17" y="2"/>
                </a:cubicBezTo>
                <a:cubicBezTo>
                  <a:pt x="23" y="1"/>
                  <a:pt x="29" y="0"/>
                  <a:pt x="33" y="2"/>
                </a:cubicBezTo>
                <a:cubicBezTo>
                  <a:pt x="37" y="0"/>
                  <a:pt x="43" y="1"/>
                  <a:pt x="49" y="2"/>
                </a:cubicBezTo>
                <a:cubicBezTo>
                  <a:pt x="54" y="2"/>
                  <a:pt x="59" y="3"/>
                  <a:pt x="63" y="2"/>
                </a:cubicBezTo>
                <a:cubicBezTo>
                  <a:pt x="66" y="5"/>
                  <a:pt x="66" y="5"/>
                  <a:pt x="66" y="5"/>
                </a:cubicBezTo>
                <a:cubicBezTo>
                  <a:pt x="66" y="24"/>
                  <a:pt x="66" y="24"/>
                  <a:pt x="66" y="24"/>
                </a:cubicBezTo>
                <a:cubicBezTo>
                  <a:pt x="64" y="23"/>
                  <a:pt x="63" y="22"/>
                  <a:pt x="61" y="21"/>
                </a:cubicBezTo>
                <a:cubicBezTo>
                  <a:pt x="61" y="7"/>
                  <a:pt x="61" y="7"/>
                  <a:pt x="61" y="7"/>
                </a:cubicBezTo>
                <a:cubicBezTo>
                  <a:pt x="57" y="7"/>
                  <a:pt x="52" y="7"/>
                  <a:pt x="48" y="6"/>
                </a:cubicBezTo>
                <a:cubicBezTo>
                  <a:pt x="43" y="6"/>
                  <a:pt x="38" y="5"/>
                  <a:pt x="35" y="6"/>
                </a:cubicBezTo>
                <a:cubicBezTo>
                  <a:pt x="35" y="44"/>
                  <a:pt x="35" y="44"/>
                  <a:pt x="35" y="44"/>
                </a:cubicBezTo>
                <a:cubicBezTo>
                  <a:pt x="36" y="44"/>
                  <a:pt x="37" y="44"/>
                  <a:pt x="38" y="44"/>
                </a:cubicBezTo>
                <a:cubicBezTo>
                  <a:pt x="39" y="45"/>
                  <a:pt x="40" y="46"/>
                  <a:pt x="40" y="47"/>
                </a:cubicBezTo>
                <a:cubicBezTo>
                  <a:pt x="41" y="48"/>
                  <a:pt x="41" y="48"/>
                  <a:pt x="42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38" y="48"/>
                  <a:pt x="35" y="48"/>
                  <a:pt x="34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29" y="48"/>
                  <a:pt x="24" y="48"/>
                  <a:pt x="18" y="49"/>
                </a:cubicBezTo>
                <a:cubicBezTo>
                  <a:pt x="13" y="50"/>
                  <a:pt x="7" y="50"/>
                  <a:pt x="2" y="50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"/>
                  <a:pt x="0" y="5"/>
                  <a:pt x="0" y="5"/>
                </a:cubicBezTo>
                <a:cubicBezTo>
                  <a:pt x="2" y="2"/>
                  <a:pt x="2" y="2"/>
                  <a:pt x="2" y="2"/>
                </a:cubicBezTo>
                <a:close/>
                <a:moveTo>
                  <a:pt x="55" y="28"/>
                </a:moveTo>
                <a:cubicBezTo>
                  <a:pt x="53" y="28"/>
                  <a:pt x="50" y="28"/>
                  <a:pt x="49" y="30"/>
                </a:cubicBezTo>
                <a:cubicBezTo>
                  <a:pt x="47" y="31"/>
                  <a:pt x="46" y="33"/>
                  <a:pt x="45" y="36"/>
                </a:cubicBezTo>
                <a:cubicBezTo>
                  <a:pt x="45" y="38"/>
                  <a:pt x="46" y="40"/>
                  <a:pt x="47" y="42"/>
                </a:cubicBezTo>
                <a:cubicBezTo>
                  <a:pt x="49" y="44"/>
                  <a:pt x="51" y="45"/>
                  <a:pt x="53" y="45"/>
                </a:cubicBezTo>
                <a:cubicBezTo>
                  <a:pt x="55" y="45"/>
                  <a:pt x="57" y="45"/>
                  <a:pt x="59" y="43"/>
                </a:cubicBezTo>
                <a:cubicBezTo>
                  <a:pt x="61" y="42"/>
                  <a:pt x="62" y="40"/>
                  <a:pt x="62" y="38"/>
                </a:cubicBezTo>
                <a:cubicBezTo>
                  <a:pt x="62" y="35"/>
                  <a:pt x="62" y="33"/>
                  <a:pt x="60" y="31"/>
                </a:cubicBezTo>
                <a:cubicBezTo>
                  <a:pt x="59" y="30"/>
                  <a:pt x="57" y="28"/>
                  <a:pt x="55" y="28"/>
                </a:cubicBezTo>
                <a:close/>
                <a:moveTo>
                  <a:pt x="46" y="27"/>
                </a:moveTo>
                <a:cubicBezTo>
                  <a:pt x="43" y="29"/>
                  <a:pt x="41" y="32"/>
                  <a:pt x="41" y="35"/>
                </a:cubicBezTo>
                <a:cubicBezTo>
                  <a:pt x="41" y="38"/>
                  <a:pt x="42" y="42"/>
                  <a:pt x="44" y="44"/>
                </a:cubicBezTo>
                <a:cubicBezTo>
                  <a:pt x="46" y="47"/>
                  <a:pt x="49" y="49"/>
                  <a:pt x="52" y="49"/>
                </a:cubicBezTo>
                <a:cubicBezTo>
                  <a:pt x="55" y="50"/>
                  <a:pt x="57" y="49"/>
                  <a:pt x="60" y="48"/>
                </a:cubicBezTo>
                <a:cubicBezTo>
                  <a:pt x="60" y="49"/>
                  <a:pt x="60" y="49"/>
                  <a:pt x="61" y="50"/>
                </a:cubicBezTo>
                <a:cubicBezTo>
                  <a:pt x="65" y="55"/>
                  <a:pt x="65" y="55"/>
                  <a:pt x="65" y="55"/>
                </a:cubicBezTo>
                <a:cubicBezTo>
                  <a:pt x="66" y="57"/>
                  <a:pt x="68" y="57"/>
                  <a:pt x="69" y="56"/>
                </a:cubicBezTo>
                <a:cubicBezTo>
                  <a:pt x="69" y="56"/>
                  <a:pt x="69" y="56"/>
                  <a:pt x="69" y="56"/>
                </a:cubicBezTo>
                <a:cubicBezTo>
                  <a:pt x="70" y="55"/>
                  <a:pt x="71" y="53"/>
                  <a:pt x="70" y="52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6"/>
                  <a:pt x="64" y="45"/>
                  <a:pt x="63" y="45"/>
                </a:cubicBezTo>
                <a:cubicBezTo>
                  <a:pt x="65" y="43"/>
                  <a:pt x="66" y="41"/>
                  <a:pt x="66" y="38"/>
                </a:cubicBezTo>
                <a:cubicBezTo>
                  <a:pt x="67" y="35"/>
                  <a:pt x="66" y="32"/>
                  <a:pt x="64" y="29"/>
                </a:cubicBezTo>
                <a:cubicBezTo>
                  <a:pt x="62" y="26"/>
                  <a:pt x="59" y="24"/>
                  <a:pt x="55" y="24"/>
                </a:cubicBezTo>
                <a:cubicBezTo>
                  <a:pt x="52" y="24"/>
                  <a:pt x="49" y="24"/>
                  <a:pt x="46" y="27"/>
                </a:cubicBezTo>
                <a:close/>
                <a:moveTo>
                  <a:pt x="48" y="37"/>
                </a:moveTo>
                <a:cubicBezTo>
                  <a:pt x="49" y="34"/>
                  <a:pt x="53" y="32"/>
                  <a:pt x="57" y="31"/>
                </a:cubicBezTo>
                <a:cubicBezTo>
                  <a:pt x="53" y="28"/>
                  <a:pt x="47" y="32"/>
                  <a:pt x="48" y="37"/>
                </a:cubicBezTo>
                <a:close/>
                <a:moveTo>
                  <a:pt x="58" y="17"/>
                </a:moveTo>
                <a:cubicBezTo>
                  <a:pt x="54" y="17"/>
                  <a:pt x="42" y="15"/>
                  <a:pt x="38" y="15"/>
                </a:cubicBezTo>
                <a:cubicBezTo>
                  <a:pt x="38" y="16"/>
                  <a:pt x="38" y="17"/>
                  <a:pt x="38" y="17"/>
                </a:cubicBezTo>
                <a:cubicBezTo>
                  <a:pt x="42" y="17"/>
                  <a:pt x="55" y="19"/>
                  <a:pt x="58" y="19"/>
                </a:cubicBezTo>
                <a:cubicBezTo>
                  <a:pt x="58" y="19"/>
                  <a:pt x="58" y="18"/>
                  <a:pt x="58" y="17"/>
                </a:cubicBezTo>
                <a:close/>
                <a:moveTo>
                  <a:pt x="58" y="12"/>
                </a:moveTo>
                <a:cubicBezTo>
                  <a:pt x="54" y="12"/>
                  <a:pt x="42" y="10"/>
                  <a:pt x="38" y="10"/>
                </a:cubicBezTo>
                <a:cubicBezTo>
                  <a:pt x="38" y="11"/>
                  <a:pt x="38" y="11"/>
                  <a:pt x="38" y="12"/>
                </a:cubicBezTo>
                <a:cubicBezTo>
                  <a:pt x="42" y="12"/>
                  <a:pt x="55" y="14"/>
                  <a:pt x="58" y="14"/>
                </a:cubicBezTo>
                <a:cubicBezTo>
                  <a:pt x="58" y="13"/>
                  <a:pt x="58" y="12"/>
                  <a:pt x="58" y="12"/>
                </a:cubicBezTo>
                <a:close/>
                <a:moveTo>
                  <a:pt x="8" y="40"/>
                </a:moveTo>
                <a:cubicBezTo>
                  <a:pt x="8" y="40"/>
                  <a:pt x="8" y="41"/>
                  <a:pt x="8" y="41"/>
                </a:cubicBezTo>
                <a:cubicBezTo>
                  <a:pt x="12" y="42"/>
                  <a:pt x="24" y="39"/>
                  <a:pt x="28" y="39"/>
                </a:cubicBezTo>
                <a:cubicBezTo>
                  <a:pt x="28" y="39"/>
                  <a:pt x="28" y="38"/>
                  <a:pt x="28" y="38"/>
                </a:cubicBezTo>
                <a:cubicBezTo>
                  <a:pt x="25" y="37"/>
                  <a:pt x="13" y="40"/>
                  <a:pt x="8" y="40"/>
                </a:cubicBezTo>
                <a:close/>
                <a:moveTo>
                  <a:pt x="8" y="34"/>
                </a:moveTo>
                <a:cubicBezTo>
                  <a:pt x="8" y="34"/>
                  <a:pt x="8" y="35"/>
                  <a:pt x="8" y="35"/>
                </a:cubicBezTo>
                <a:cubicBezTo>
                  <a:pt x="12" y="36"/>
                  <a:pt x="24" y="33"/>
                  <a:pt x="28" y="33"/>
                </a:cubicBezTo>
                <a:cubicBezTo>
                  <a:pt x="28" y="33"/>
                  <a:pt x="28" y="32"/>
                  <a:pt x="28" y="32"/>
                </a:cubicBezTo>
                <a:cubicBezTo>
                  <a:pt x="25" y="31"/>
                  <a:pt x="13" y="34"/>
                  <a:pt x="8" y="34"/>
                </a:cubicBezTo>
                <a:close/>
                <a:moveTo>
                  <a:pt x="8" y="28"/>
                </a:moveTo>
                <a:cubicBezTo>
                  <a:pt x="8" y="29"/>
                  <a:pt x="8" y="29"/>
                  <a:pt x="8" y="30"/>
                </a:cubicBezTo>
                <a:cubicBezTo>
                  <a:pt x="12" y="30"/>
                  <a:pt x="24" y="28"/>
                  <a:pt x="28" y="28"/>
                </a:cubicBezTo>
                <a:cubicBezTo>
                  <a:pt x="28" y="27"/>
                  <a:pt x="28" y="27"/>
                  <a:pt x="28" y="26"/>
                </a:cubicBezTo>
                <a:cubicBezTo>
                  <a:pt x="25" y="26"/>
                  <a:pt x="13" y="28"/>
                  <a:pt x="8" y="28"/>
                </a:cubicBezTo>
                <a:close/>
                <a:moveTo>
                  <a:pt x="18" y="21"/>
                </a:moveTo>
                <a:cubicBezTo>
                  <a:pt x="18" y="21"/>
                  <a:pt x="18" y="22"/>
                  <a:pt x="18" y="22"/>
                </a:cubicBezTo>
                <a:cubicBezTo>
                  <a:pt x="20" y="22"/>
                  <a:pt x="24" y="21"/>
                  <a:pt x="28" y="22"/>
                </a:cubicBezTo>
                <a:cubicBezTo>
                  <a:pt x="28" y="21"/>
                  <a:pt x="28" y="20"/>
                  <a:pt x="28" y="20"/>
                </a:cubicBezTo>
                <a:cubicBezTo>
                  <a:pt x="25" y="20"/>
                  <a:pt x="21" y="20"/>
                  <a:pt x="18" y="21"/>
                </a:cubicBezTo>
                <a:close/>
                <a:moveTo>
                  <a:pt x="18" y="16"/>
                </a:moveTo>
                <a:cubicBezTo>
                  <a:pt x="18" y="16"/>
                  <a:pt x="18" y="17"/>
                  <a:pt x="18" y="17"/>
                </a:cubicBezTo>
                <a:cubicBezTo>
                  <a:pt x="20" y="17"/>
                  <a:pt x="24" y="16"/>
                  <a:pt x="28" y="16"/>
                </a:cubicBezTo>
                <a:cubicBezTo>
                  <a:pt x="28" y="16"/>
                  <a:pt x="28" y="15"/>
                  <a:pt x="28" y="15"/>
                </a:cubicBezTo>
                <a:cubicBezTo>
                  <a:pt x="25" y="14"/>
                  <a:pt x="21" y="15"/>
                  <a:pt x="18" y="16"/>
                </a:cubicBezTo>
                <a:close/>
                <a:moveTo>
                  <a:pt x="18" y="11"/>
                </a:moveTo>
                <a:cubicBezTo>
                  <a:pt x="18" y="12"/>
                  <a:pt x="18" y="13"/>
                  <a:pt x="18" y="13"/>
                </a:cubicBezTo>
                <a:cubicBezTo>
                  <a:pt x="20" y="13"/>
                  <a:pt x="24" y="12"/>
                  <a:pt x="28" y="12"/>
                </a:cubicBezTo>
                <a:cubicBezTo>
                  <a:pt x="28" y="12"/>
                  <a:pt x="28" y="11"/>
                  <a:pt x="28" y="10"/>
                </a:cubicBezTo>
                <a:cubicBezTo>
                  <a:pt x="25" y="10"/>
                  <a:pt x="21" y="11"/>
                  <a:pt x="18" y="11"/>
                </a:cubicBezTo>
                <a:close/>
                <a:moveTo>
                  <a:pt x="8" y="11"/>
                </a:moveTo>
                <a:cubicBezTo>
                  <a:pt x="8" y="25"/>
                  <a:pt x="8" y="25"/>
                  <a:pt x="8" y="25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11"/>
                  <a:pt x="16" y="11"/>
                  <a:pt x="16" y="11"/>
                </a:cubicBezTo>
                <a:cubicBezTo>
                  <a:pt x="8" y="11"/>
                  <a:pt x="8" y="11"/>
                  <a:pt x="8" y="11"/>
                </a:cubicBezTo>
                <a:close/>
                <a:moveTo>
                  <a:pt x="17" y="6"/>
                </a:moveTo>
                <a:cubicBezTo>
                  <a:pt x="13" y="7"/>
                  <a:pt x="9" y="7"/>
                  <a:pt x="4" y="7"/>
                </a:cubicBezTo>
                <a:cubicBezTo>
                  <a:pt x="4" y="45"/>
                  <a:pt x="4" y="45"/>
                  <a:pt x="4" y="45"/>
                </a:cubicBezTo>
                <a:cubicBezTo>
                  <a:pt x="9" y="45"/>
                  <a:pt x="13" y="45"/>
                  <a:pt x="17" y="44"/>
                </a:cubicBezTo>
                <a:cubicBezTo>
                  <a:pt x="22" y="44"/>
                  <a:pt x="27" y="43"/>
                  <a:pt x="30" y="44"/>
                </a:cubicBezTo>
                <a:cubicBezTo>
                  <a:pt x="30" y="6"/>
                  <a:pt x="30" y="6"/>
                  <a:pt x="30" y="6"/>
                </a:cubicBezTo>
                <a:cubicBezTo>
                  <a:pt x="28" y="5"/>
                  <a:pt x="23" y="6"/>
                  <a:pt x="17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" name="Freeform 481">
            <a:extLst>
              <a:ext uri="{FF2B5EF4-FFF2-40B4-BE49-F238E27FC236}">
                <a16:creationId xmlns:a16="http://schemas.microsoft.com/office/drawing/2014/main" id="{DBF76D70-9951-EE41-D265-E2F881712C64}"/>
              </a:ext>
            </a:extLst>
          </p:cNvPr>
          <p:cNvSpPr>
            <a:spLocks noEditPoints="1"/>
          </p:cNvSpPr>
          <p:nvPr/>
        </p:nvSpPr>
        <p:spPr bwMode="auto">
          <a:xfrm>
            <a:off x="6825309" y="3926606"/>
            <a:ext cx="507380" cy="541458"/>
          </a:xfrm>
          <a:custGeom>
            <a:avLst/>
            <a:gdLst>
              <a:gd name="T0" fmla="*/ 19 w 60"/>
              <a:gd name="T1" fmla="*/ 7 h 64"/>
              <a:gd name="T2" fmla="*/ 30 w 60"/>
              <a:gd name="T3" fmla="*/ 28 h 64"/>
              <a:gd name="T4" fmla="*/ 39 w 60"/>
              <a:gd name="T5" fmla="*/ 20 h 64"/>
              <a:gd name="T6" fmla="*/ 30 w 60"/>
              <a:gd name="T7" fmla="*/ 7 h 64"/>
              <a:gd name="T8" fmla="*/ 49 w 60"/>
              <a:gd name="T9" fmla="*/ 7 h 64"/>
              <a:gd name="T10" fmla="*/ 51 w 60"/>
              <a:gd name="T11" fmla="*/ 19 h 64"/>
              <a:gd name="T12" fmla="*/ 43 w 60"/>
              <a:gd name="T13" fmla="*/ 21 h 64"/>
              <a:gd name="T14" fmla="*/ 47 w 60"/>
              <a:gd name="T15" fmla="*/ 10 h 64"/>
              <a:gd name="T16" fmla="*/ 36 w 60"/>
              <a:gd name="T17" fmla="*/ 32 h 64"/>
              <a:gd name="T18" fmla="*/ 35 w 60"/>
              <a:gd name="T19" fmla="*/ 36 h 64"/>
              <a:gd name="T20" fmla="*/ 44 w 60"/>
              <a:gd name="T21" fmla="*/ 44 h 64"/>
              <a:gd name="T22" fmla="*/ 47 w 60"/>
              <a:gd name="T23" fmla="*/ 48 h 64"/>
              <a:gd name="T24" fmla="*/ 14 w 60"/>
              <a:gd name="T25" fmla="*/ 64 h 64"/>
              <a:gd name="T26" fmla="*/ 16 w 60"/>
              <a:gd name="T27" fmla="*/ 48 h 64"/>
              <a:gd name="T28" fmla="*/ 23 w 60"/>
              <a:gd name="T29" fmla="*/ 44 h 64"/>
              <a:gd name="T30" fmla="*/ 25 w 60"/>
              <a:gd name="T31" fmla="*/ 36 h 64"/>
              <a:gd name="T32" fmla="*/ 21 w 60"/>
              <a:gd name="T33" fmla="*/ 29 h 64"/>
              <a:gd name="T34" fmla="*/ 17 w 60"/>
              <a:gd name="T35" fmla="*/ 30 h 64"/>
              <a:gd name="T36" fmla="*/ 7 w 60"/>
              <a:gd name="T37" fmla="*/ 21 h 64"/>
              <a:gd name="T38" fmla="*/ 2 w 60"/>
              <a:gd name="T39" fmla="*/ 3 h 64"/>
              <a:gd name="T40" fmla="*/ 13 w 60"/>
              <a:gd name="T41" fmla="*/ 3 h 64"/>
              <a:gd name="T42" fmla="*/ 48 w 60"/>
              <a:gd name="T43" fmla="*/ 0 h 64"/>
              <a:gd name="T44" fmla="*/ 59 w 60"/>
              <a:gd name="T45" fmla="*/ 3 h 64"/>
              <a:gd name="T46" fmla="*/ 54 w 60"/>
              <a:gd name="T47" fmla="*/ 21 h 64"/>
              <a:gd name="T48" fmla="*/ 44 w 60"/>
              <a:gd name="T49" fmla="*/ 30 h 64"/>
              <a:gd name="T50" fmla="*/ 39 w 60"/>
              <a:gd name="T51" fmla="*/ 29 h 64"/>
              <a:gd name="T52" fmla="*/ 12 w 60"/>
              <a:gd name="T53" fmla="*/ 7 h 64"/>
              <a:gd name="T54" fmla="*/ 9 w 60"/>
              <a:gd name="T55" fmla="*/ 19 h 64"/>
              <a:gd name="T56" fmla="*/ 17 w 60"/>
              <a:gd name="T57" fmla="*/ 21 h 64"/>
              <a:gd name="T58" fmla="*/ 14 w 60"/>
              <a:gd name="T59" fmla="*/ 10 h 64"/>
              <a:gd name="T60" fmla="*/ 19 w 60"/>
              <a:gd name="T61" fmla="*/ 60 h 64"/>
              <a:gd name="T62" fmla="*/ 42 w 60"/>
              <a:gd name="T63" fmla="*/ 5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0" h="64">
                <a:moveTo>
                  <a:pt x="30" y="7"/>
                </a:moveTo>
                <a:cubicBezTo>
                  <a:pt x="19" y="7"/>
                  <a:pt x="19" y="7"/>
                  <a:pt x="19" y="7"/>
                </a:cubicBezTo>
                <a:cubicBezTo>
                  <a:pt x="20" y="11"/>
                  <a:pt x="20" y="16"/>
                  <a:pt x="22" y="20"/>
                </a:cubicBezTo>
                <a:cubicBezTo>
                  <a:pt x="23" y="25"/>
                  <a:pt x="26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5" y="28"/>
                  <a:pt x="37" y="25"/>
                  <a:pt x="39" y="20"/>
                </a:cubicBezTo>
                <a:cubicBezTo>
                  <a:pt x="40" y="16"/>
                  <a:pt x="41" y="11"/>
                  <a:pt x="41" y="7"/>
                </a:cubicBezTo>
                <a:cubicBezTo>
                  <a:pt x="30" y="7"/>
                  <a:pt x="30" y="7"/>
                  <a:pt x="30" y="7"/>
                </a:cubicBezTo>
                <a:close/>
                <a:moveTo>
                  <a:pt x="47" y="10"/>
                </a:moveTo>
                <a:cubicBezTo>
                  <a:pt x="49" y="7"/>
                  <a:pt x="49" y="7"/>
                  <a:pt x="49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12"/>
                  <a:pt x="54" y="16"/>
                  <a:pt x="51" y="19"/>
                </a:cubicBezTo>
                <a:cubicBezTo>
                  <a:pt x="49" y="21"/>
                  <a:pt x="46" y="23"/>
                  <a:pt x="42" y="24"/>
                </a:cubicBezTo>
                <a:cubicBezTo>
                  <a:pt x="43" y="23"/>
                  <a:pt x="43" y="22"/>
                  <a:pt x="43" y="21"/>
                </a:cubicBezTo>
                <a:cubicBezTo>
                  <a:pt x="45" y="17"/>
                  <a:pt x="45" y="13"/>
                  <a:pt x="45" y="9"/>
                </a:cubicBezTo>
                <a:cubicBezTo>
                  <a:pt x="47" y="10"/>
                  <a:pt x="47" y="10"/>
                  <a:pt x="47" y="10"/>
                </a:cubicBezTo>
                <a:close/>
                <a:moveTo>
                  <a:pt x="39" y="29"/>
                </a:moveTo>
                <a:cubicBezTo>
                  <a:pt x="38" y="30"/>
                  <a:pt x="37" y="31"/>
                  <a:pt x="36" y="32"/>
                </a:cubicBezTo>
                <a:cubicBezTo>
                  <a:pt x="36" y="36"/>
                  <a:pt x="36" y="36"/>
                  <a:pt x="36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9"/>
                  <a:pt x="36" y="41"/>
                  <a:pt x="37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8"/>
                  <a:pt x="44" y="48"/>
                  <a:pt x="44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64"/>
                  <a:pt x="47" y="64"/>
                  <a:pt x="47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14" y="48"/>
                  <a:pt x="14" y="48"/>
                  <a:pt x="14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4"/>
                  <a:pt x="16" y="44"/>
                  <a:pt x="16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5" y="41"/>
                  <a:pt x="25" y="39"/>
                  <a:pt x="26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2"/>
                  <a:pt x="25" y="32"/>
                  <a:pt x="25" y="32"/>
                </a:cubicBezTo>
                <a:cubicBezTo>
                  <a:pt x="23" y="31"/>
                  <a:pt x="22" y="30"/>
                  <a:pt x="21" y="29"/>
                </a:cubicBezTo>
                <a:cubicBezTo>
                  <a:pt x="20" y="31"/>
                  <a:pt x="20" y="31"/>
                  <a:pt x="20" y="31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27"/>
                  <a:pt x="17" y="27"/>
                  <a:pt x="17" y="27"/>
                </a:cubicBezTo>
                <a:cubicBezTo>
                  <a:pt x="13" y="26"/>
                  <a:pt x="10" y="24"/>
                  <a:pt x="7" y="21"/>
                </a:cubicBezTo>
                <a:cubicBezTo>
                  <a:pt x="3" y="18"/>
                  <a:pt x="1" y="12"/>
                  <a:pt x="0" y="5"/>
                </a:cubicBezTo>
                <a:cubicBezTo>
                  <a:pt x="2" y="3"/>
                  <a:pt x="2" y="3"/>
                  <a:pt x="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0"/>
                  <a:pt x="13" y="0"/>
                  <a:pt x="13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3"/>
                  <a:pt x="48" y="3"/>
                  <a:pt x="48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60" y="5"/>
                  <a:pt x="60" y="5"/>
                  <a:pt x="60" y="5"/>
                </a:cubicBezTo>
                <a:cubicBezTo>
                  <a:pt x="60" y="12"/>
                  <a:pt x="57" y="18"/>
                  <a:pt x="54" y="21"/>
                </a:cubicBezTo>
                <a:cubicBezTo>
                  <a:pt x="51" y="24"/>
                  <a:pt x="47" y="26"/>
                  <a:pt x="43" y="27"/>
                </a:cubicBezTo>
                <a:cubicBezTo>
                  <a:pt x="44" y="30"/>
                  <a:pt x="44" y="30"/>
                  <a:pt x="44" y="30"/>
                </a:cubicBezTo>
                <a:cubicBezTo>
                  <a:pt x="40" y="31"/>
                  <a:pt x="40" y="31"/>
                  <a:pt x="40" y="31"/>
                </a:cubicBezTo>
                <a:cubicBezTo>
                  <a:pt x="39" y="29"/>
                  <a:pt x="39" y="29"/>
                  <a:pt x="39" y="29"/>
                </a:cubicBezTo>
                <a:close/>
                <a:moveTo>
                  <a:pt x="14" y="10"/>
                </a:moveTo>
                <a:cubicBezTo>
                  <a:pt x="12" y="7"/>
                  <a:pt x="12" y="7"/>
                  <a:pt x="12" y="7"/>
                </a:cubicBezTo>
                <a:cubicBezTo>
                  <a:pt x="4" y="7"/>
                  <a:pt x="4" y="7"/>
                  <a:pt x="4" y="7"/>
                </a:cubicBezTo>
                <a:cubicBezTo>
                  <a:pt x="5" y="12"/>
                  <a:pt x="7" y="16"/>
                  <a:pt x="9" y="19"/>
                </a:cubicBezTo>
                <a:cubicBezTo>
                  <a:pt x="12" y="21"/>
                  <a:pt x="15" y="23"/>
                  <a:pt x="18" y="24"/>
                </a:cubicBezTo>
                <a:cubicBezTo>
                  <a:pt x="18" y="23"/>
                  <a:pt x="17" y="22"/>
                  <a:pt x="17" y="21"/>
                </a:cubicBezTo>
                <a:cubicBezTo>
                  <a:pt x="16" y="17"/>
                  <a:pt x="15" y="13"/>
                  <a:pt x="15" y="9"/>
                </a:cubicBezTo>
                <a:cubicBezTo>
                  <a:pt x="14" y="10"/>
                  <a:pt x="14" y="10"/>
                  <a:pt x="14" y="10"/>
                </a:cubicBezTo>
                <a:close/>
                <a:moveTo>
                  <a:pt x="19" y="51"/>
                </a:moveTo>
                <a:cubicBezTo>
                  <a:pt x="19" y="60"/>
                  <a:pt x="19" y="60"/>
                  <a:pt x="19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51"/>
                  <a:pt x="42" y="51"/>
                  <a:pt x="42" y="51"/>
                </a:cubicBezTo>
                <a:lnTo>
                  <a:pt x="19" y="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" name="Freeform 485">
            <a:extLst>
              <a:ext uri="{FF2B5EF4-FFF2-40B4-BE49-F238E27FC236}">
                <a16:creationId xmlns:a16="http://schemas.microsoft.com/office/drawing/2014/main" id="{CE570AC0-49E6-B779-6D95-9F54133DE3B5}"/>
              </a:ext>
            </a:extLst>
          </p:cNvPr>
          <p:cNvSpPr>
            <a:spLocks noEditPoints="1"/>
          </p:cNvSpPr>
          <p:nvPr/>
        </p:nvSpPr>
        <p:spPr bwMode="auto">
          <a:xfrm>
            <a:off x="4879846" y="3843306"/>
            <a:ext cx="458156" cy="624758"/>
          </a:xfrm>
          <a:custGeom>
            <a:avLst/>
            <a:gdLst>
              <a:gd name="T0" fmla="*/ 26 w 54"/>
              <a:gd name="T1" fmla="*/ 59 h 74"/>
              <a:gd name="T2" fmla="*/ 37 w 54"/>
              <a:gd name="T3" fmla="*/ 56 h 74"/>
              <a:gd name="T4" fmla="*/ 26 w 54"/>
              <a:gd name="T5" fmla="*/ 55 h 74"/>
              <a:gd name="T6" fmla="*/ 16 w 54"/>
              <a:gd name="T7" fmla="*/ 53 h 74"/>
              <a:gd name="T8" fmla="*/ 35 w 54"/>
              <a:gd name="T9" fmla="*/ 52 h 74"/>
              <a:gd name="T10" fmla="*/ 37 w 54"/>
              <a:gd name="T11" fmla="*/ 50 h 74"/>
              <a:gd name="T12" fmla="*/ 11 w 54"/>
              <a:gd name="T13" fmla="*/ 48 h 74"/>
              <a:gd name="T14" fmla="*/ 12 w 54"/>
              <a:gd name="T15" fmla="*/ 51 h 74"/>
              <a:gd name="T16" fmla="*/ 12 w 54"/>
              <a:gd name="T17" fmla="*/ 53 h 74"/>
              <a:gd name="T18" fmla="*/ 12 w 54"/>
              <a:gd name="T19" fmla="*/ 58 h 74"/>
              <a:gd name="T20" fmla="*/ 12 w 54"/>
              <a:gd name="T21" fmla="*/ 60 h 74"/>
              <a:gd name="T22" fmla="*/ 12 w 54"/>
              <a:gd name="T23" fmla="*/ 65 h 74"/>
              <a:gd name="T24" fmla="*/ 35 w 54"/>
              <a:gd name="T25" fmla="*/ 65 h 74"/>
              <a:gd name="T26" fmla="*/ 36 w 54"/>
              <a:gd name="T27" fmla="*/ 61 h 74"/>
              <a:gd name="T28" fmla="*/ 16 w 54"/>
              <a:gd name="T29" fmla="*/ 61 h 74"/>
              <a:gd name="T30" fmla="*/ 16 w 54"/>
              <a:gd name="T31" fmla="*/ 32 h 74"/>
              <a:gd name="T32" fmla="*/ 18 w 54"/>
              <a:gd name="T33" fmla="*/ 25 h 74"/>
              <a:gd name="T34" fmla="*/ 17 w 54"/>
              <a:gd name="T35" fmla="*/ 23 h 74"/>
              <a:gd name="T36" fmla="*/ 6 w 54"/>
              <a:gd name="T37" fmla="*/ 18 h 74"/>
              <a:gd name="T38" fmla="*/ 16 w 54"/>
              <a:gd name="T39" fmla="*/ 32 h 74"/>
              <a:gd name="T40" fmla="*/ 21 w 54"/>
              <a:gd name="T41" fmla="*/ 33 h 74"/>
              <a:gd name="T42" fmla="*/ 19 w 54"/>
              <a:gd name="T43" fmla="*/ 37 h 74"/>
              <a:gd name="T44" fmla="*/ 6 w 54"/>
              <a:gd name="T45" fmla="*/ 29 h 74"/>
              <a:gd name="T46" fmla="*/ 0 w 54"/>
              <a:gd name="T47" fmla="*/ 14 h 74"/>
              <a:gd name="T48" fmla="*/ 18 w 54"/>
              <a:gd name="T49" fmla="*/ 17 h 74"/>
              <a:gd name="T50" fmla="*/ 20 w 54"/>
              <a:gd name="T51" fmla="*/ 12 h 74"/>
              <a:gd name="T52" fmla="*/ 50 w 54"/>
              <a:gd name="T53" fmla="*/ 1 h 74"/>
              <a:gd name="T54" fmla="*/ 53 w 54"/>
              <a:gd name="T55" fmla="*/ 4 h 74"/>
              <a:gd name="T56" fmla="*/ 29 w 54"/>
              <a:gd name="T57" fmla="*/ 37 h 74"/>
              <a:gd name="T58" fmla="*/ 40 w 54"/>
              <a:gd name="T59" fmla="*/ 41 h 74"/>
              <a:gd name="T60" fmla="*/ 38 w 54"/>
              <a:gd name="T61" fmla="*/ 47 h 74"/>
              <a:gd name="T62" fmla="*/ 40 w 54"/>
              <a:gd name="T63" fmla="*/ 50 h 74"/>
              <a:gd name="T64" fmla="*/ 38 w 54"/>
              <a:gd name="T65" fmla="*/ 53 h 74"/>
              <a:gd name="T66" fmla="*/ 41 w 54"/>
              <a:gd name="T67" fmla="*/ 56 h 74"/>
              <a:gd name="T68" fmla="*/ 38 w 54"/>
              <a:gd name="T69" fmla="*/ 59 h 74"/>
              <a:gd name="T70" fmla="*/ 40 w 54"/>
              <a:gd name="T71" fmla="*/ 62 h 74"/>
              <a:gd name="T72" fmla="*/ 38 w 54"/>
              <a:gd name="T73" fmla="*/ 66 h 74"/>
              <a:gd name="T74" fmla="*/ 37 w 54"/>
              <a:gd name="T75" fmla="*/ 67 h 74"/>
              <a:gd name="T76" fmla="*/ 23 w 54"/>
              <a:gd name="T77" fmla="*/ 74 h 74"/>
              <a:gd name="T78" fmla="*/ 10 w 54"/>
              <a:gd name="T79" fmla="*/ 67 h 74"/>
              <a:gd name="T80" fmla="*/ 9 w 54"/>
              <a:gd name="T81" fmla="*/ 67 h 74"/>
              <a:gd name="T82" fmla="*/ 6 w 54"/>
              <a:gd name="T83" fmla="*/ 62 h 74"/>
              <a:gd name="T84" fmla="*/ 9 w 54"/>
              <a:gd name="T85" fmla="*/ 59 h 74"/>
              <a:gd name="T86" fmla="*/ 6 w 54"/>
              <a:gd name="T87" fmla="*/ 54 h 74"/>
              <a:gd name="T88" fmla="*/ 9 w 54"/>
              <a:gd name="T89" fmla="*/ 52 h 74"/>
              <a:gd name="T90" fmla="*/ 6 w 54"/>
              <a:gd name="T91" fmla="*/ 48 h 74"/>
              <a:gd name="T92" fmla="*/ 9 w 54"/>
              <a:gd name="T93" fmla="*/ 46 h 74"/>
              <a:gd name="T94" fmla="*/ 8 w 54"/>
              <a:gd name="T95" fmla="*/ 41 h 74"/>
              <a:gd name="T96" fmla="*/ 24 w 54"/>
              <a:gd name="T97" fmla="*/ 37 h 74"/>
              <a:gd name="T98" fmla="*/ 24 w 54"/>
              <a:gd name="T99" fmla="*/ 20 h 74"/>
              <a:gd name="T100" fmla="*/ 44 w 54"/>
              <a:gd name="T101" fmla="*/ 7 h 74"/>
              <a:gd name="T102" fmla="*/ 25 w 54"/>
              <a:gd name="T103" fmla="*/ 15 h 74"/>
              <a:gd name="T104" fmla="*/ 30 w 54"/>
              <a:gd name="T105" fmla="*/ 30 h 74"/>
              <a:gd name="T106" fmla="*/ 46 w 54"/>
              <a:gd name="T107" fmla="*/ 7 h 74"/>
              <a:gd name="T108" fmla="*/ 44 w 54"/>
              <a:gd name="T109" fmla="*/ 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4" h="74">
                <a:moveTo>
                  <a:pt x="16" y="59"/>
                </a:moveTo>
                <a:cubicBezTo>
                  <a:pt x="20" y="59"/>
                  <a:pt x="23" y="59"/>
                  <a:pt x="26" y="59"/>
                </a:cubicBezTo>
                <a:cubicBezTo>
                  <a:pt x="29" y="59"/>
                  <a:pt x="32" y="59"/>
                  <a:pt x="36" y="58"/>
                </a:cubicBezTo>
                <a:cubicBezTo>
                  <a:pt x="37" y="56"/>
                  <a:pt x="37" y="56"/>
                  <a:pt x="37" y="56"/>
                </a:cubicBezTo>
                <a:cubicBezTo>
                  <a:pt x="36" y="54"/>
                  <a:pt x="36" y="54"/>
                  <a:pt x="36" y="54"/>
                </a:cubicBezTo>
                <a:cubicBezTo>
                  <a:pt x="33" y="55"/>
                  <a:pt x="29" y="55"/>
                  <a:pt x="26" y="55"/>
                </a:cubicBezTo>
                <a:cubicBezTo>
                  <a:pt x="23" y="55"/>
                  <a:pt x="19" y="55"/>
                  <a:pt x="16" y="55"/>
                </a:cubicBezTo>
                <a:cubicBezTo>
                  <a:pt x="16" y="53"/>
                  <a:pt x="16" y="53"/>
                  <a:pt x="16" y="53"/>
                </a:cubicBezTo>
                <a:cubicBezTo>
                  <a:pt x="20" y="53"/>
                  <a:pt x="23" y="53"/>
                  <a:pt x="26" y="53"/>
                </a:cubicBezTo>
                <a:cubicBezTo>
                  <a:pt x="29" y="53"/>
                  <a:pt x="32" y="53"/>
                  <a:pt x="35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48"/>
                  <a:pt x="36" y="48"/>
                  <a:pt x="36" y="48"/>
                </a:cubicBezTo>
                <a:cubicBezTo>
                  <a:pt x="11" y="48"/>
                  <a:pt x="11" y="48"/>
                  <a:pt x="11" y="48"/>
                </a:cubicBezTo>
                <a:cubicBezTo>
                  <a:pt x="10" y="49"/>
                  <a:pt x="10" y="49"/>
                  <a:pt x="10" y="49"/>
                </a:cubicBezTo>
                <a:cubicBezTo>
                  <a:pt x="12" y="51"/>
                  <a:pt x="12" y="51"/>
                  <a:pt x="12" y="51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3"/>
                </a:cubicBezTo>
                <a:cubicBezTo>
                  <a:pt x="10" y="55"/>
                  <a:pt x="10" y="55"/>
                  <a:pt x="10" y="55"/>
                </a:cubicBezTo>
                <a:cubicBezTo>
                  <a:pt x="12" y="58"/>
                  <a:pt x="12" y="58"/>
                  <a:pt x="12" y="58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2"/>
                  <a:pt x="10" y="62"/>
                  <a:pt x="10" y="62"/>
                </a:cubicBezTo>
                <a:cubicBezTo>
                  <a:pt x="12" y="65"/>
                  <a:pt x="12" y="65"/>
                  <a:pt x="12" y="65"/>
                </a:cubicBezTo>
                <a:cubicBezTo>
                  <a:pt x="15" y="66"/>
                  <a:pt x="19" y="67"/>
                  <a:pt x="23" y="67"/>
                </a:cubicBezTo>
                <a:cubicBezTo>
                  <a:pt x="27" y="67"/>
                  <a:pt x="31" y="66"/>
                  <a:pt x="35" y="65"/>
                </a:cubicBezTo>
                <a:cubicBezTo>
                  <a:pt x="37" y="62"/>
                  <a:pt x="37" y="62"/>
                  <a:pt x="37" y="62"/>
                </a:cubicBezTo>
                <a:cubicBezTo>
                  <a:pt x="36" y="61"/>
                  <a:pt x="36" y="61"/>
                  <a:pt x="36" y="61"/>
                </a:cubicBezTo>
                <a:cubicBezTo>
                  <a:pt x="32" y="61"/>
                  <a:pt x="29" y="61"/>
                  <a:pt x="26" y="61"/>
                </a:cubicBezTo>
                <a:cubicBezTo>
                  <a:pt x="23" y="61"/>
                  <a:pt x="19" y="61"/>
                  <a:pt x="16" y="61"/>
                </a:cubicBezTo>
                <a:cubicBezTo>
                  <a:pt x="16" y="59"/>
                  <a:pt x="16" y="59"/>
                  <a:pt x="16" y="59"/>
                </a:cubicBezTo>
                <a:close/>
                <a:moveTo>
                  <a:pt x="16" y="32"/>
                </a:moveTo>
                <a:cubicBezTo>
                  <a:pt x="18" y="29"/>
                  <a:pt x="18" y="27"/>
                  <a:pt x="18" y="26"/>
                </a:cubicBezTo>
                <a:cubicBezTo>
                  <a:pt x="18" y="26"/>
                  <a:pt x="18" y="25"/>
                  <a:pt x="18" y="25"/>
                </a:cubicBezTo>
                <a:cubicBezTo>
                  <a:pt x="18" y="25"/>
                  <a:pt x="18" y="25"/>
                  <a:pt x="18" y="24"/>
                </a:cubicBezTo>
                <a:cubicBezTo>
                  <a:pt x="18" y="24"/>
                  <a:pt x="18" y="24"/>
                  <a:pt x="17" y="23"/>
                </a:cubicBezTo>
                <a:cubicBezTo>
                  <a:pt x="17" y="22"/>
                  <a:pt x="16" y="22"/>
                  <a:pt x="15" y="21"/>
                </a:cubicBezTo>
                <a:cubicBezTo>
                  <a:pt x="13" y="19"/>
                  <a:pt x="10" y="18"/>
                  <a:pt x="6" y="18"/>
                </a:cubicBezTo>
                <a:cubicBezTo>
                  <a:pt x="7" y="21"/>
                  <a:pt x="8" y="24"/>
                  <a:pt x="10" y="27"/>
                </a:cubicBezTo>
                <a:cubicBezTo>
                  <a:pt x="11" y="29"/>
                  <a:pt x="13" y="31"/>
                  <a:pt x="16" y="32"/>
                </a:cubicBezTo>
                <a:close/>
                <a:moveTo>
                  <a:pt x="23" y="36"/>
                </a:moveTo>
                <a:cubicBezTo>
                  <a:pt x="23" y="35"/>
                  <a:pt x="22" y="34"/>
                  <a:pt x="21" y="33"/>
                </a:cubicBezTo>
                <a:cubicBezTo>
                  <a:pt x="21" y="34"/>
                  <a:pt x="20" y="35"/>
                  <a:pt x="19" y="36"/>
                </a:cubicBezTo>
                <a:cubicBezTo>
                  <a:pt x="19" y="37"/>
                  <a:pt x="19" y="37"/>
                  <a:pt x="19" y="37"/>
                </a:cubicBezTo>
                <a:cubicBezTo>
                  <a:pt x="18" y="37"/>
                  <a:pt x="18" y="37"/>
                  <a:pt x="18" y="37"/>
                </a:cubicBezTo>
                <a:cubicBezTo>
                  <a:pt x="12" y="36"/>
                  <a:pt x="8" y="33"/>
                  <a:pt x="6" y="29"/>
                </a:cubicBezTo>
                <a:cubicBezTo>
                  <a:pt x="3" y="25"/>
                  <a:pt x="2" y="20"/>
                  <a:pt x="1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3" y="13"/>
                  <a:pt x="3" y="13"/>
                  <a:pt x="3" y="13"/>
                </a:cubicBezTo>
                <a:cubicBezTo>
                  <a:pt x="8" y="13"/>
                  <a:pt x="14" y="14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5"/>
                  <a:pt x="19" y="14"/>
                  <a:pt x="20" y="12"/>
                </a:cubicBezTo>
                <a:cubicBezTo>
                  <a:pt x="22" y="10"/>
                  <a:pt x="23" y="8"/>
                  <a:pt x="26" y="6"/>
                </a:cubicBezTo>
                <a:cubicBezTo>
                  <a:pt x="32" y="2"/>
                  <a:pt x="41" y="0"/>
                  <a:pt x="50" y="1"/>
                </a:cubicBezTo>
                <a:cubicBezTo>
                  <a:pt x="54" y="1"/>
                  <a:pt x="54" y="1"/>
                  <a:pt x="54" y="1"/>
                </a:cubicBezTo>
                <a:cubicBezTo>
                  <a:pt x="53" y="4"/>
                  <a:pt x="53" y="4"/>
                  <a:pt x="53" y="4"/>
                </a:cubicBezTo>
                <a:cubicBezTo>
                  <a:pt x="52" y="11"/>
                  <a:pt x="49" y="19"/>
                  <a:pt x="45" y="25"/>
                </a:cubicBezTo>
                <a:cubicBezTo>
                  <a:pt x="41" y="31"/>
                  <a:pt x="36" y="36"/>
                  <a:pt x="29" y="37"/>
                </a:cubicBezTo>
                <a:cubicBezTo>
                  <a:pt x="29" y="39"/>
                  <a:pt x="29" y="40"/>
                  <a:pt x="29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39" y="42"/>
                  <a:pt x="39" y="43"/>
                  <a:pt x="39" y="44"/>
                </a:cubicBezTo>
                <a:cubicBezTo>
                  <a:pt x="38" y="47"/>
                  <a:pt x="38" y="47"/>
                  <a:pt x="38" y="47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1"/>
                  <a:pt x="40" y="51"/>
                  <a:pt x="40" y="51"/>
                </a:cubicBezTo>
                <a:cubicBezTo>
                  <a:pt x="38" y="53"/>
                  <a:pt x="38" y="53"/>
                  <a:pt x="38" y="53"/>
                </a:cubicBezTo>
                <a:cubicBezTo>
                  <a:pt x="40" y="55"/>
                  <a:pt x="40" y="55"/>
                  <a:pt x="40" y="55"/>
                </a:cubicBezTo>
                <a:cubicBezTo>
                  <a:pt x="41" y="56"/>
                  <a:pt x="41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8" y="59"/>
                  <a:pt x="38" y="59"/>
                  <a:pt x="38" y="59"/>
                </a:cubicBezTo>
                <a:cubicBezTo>
                  <a:pt x="40" y="61"/>
                  <a:pt x="40" y="61"/>
                  <a:pt x="40" y="61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7"/>
                  <a:pt x="38" y="67"/>
                  <a:pt x="38" y="67"/>
                </a:cubicBezTo>
                <a:cubicBezTo>
                  <a:pt x="37" y="67"/>
                  <a:pt x="37" y="67"/>
                  <a:pt x="37" y="67"/>
                </a:cubicBezTo>
                <a:cubicBezTo>
                  <a:pt x="35" y="68"/>
                  <a:pt x="33" y="69"/>
                  <a:pt x="31" y="69"/>
                </a:cubicBezTo>
                <a:cubicBezTo>
                  <a:pt x="29" y="72"/>
                  <a:pt x="27" y="74"/>
                  <a:pt x="23" y="74"/>
                </a:cubicBezTo>
                <a:cubicBezTo>
                  <a:pt x="20" y="74"/>
                  <a:pt x="17" y="72"/>
                  <a:pt x="16" y="69"/>
                </a:cubicBezTo>
                <a:cubicBezTo>
                  <a:pt x="14" y="69"/>
                  <a:pt x="12" y="68"/>
                  <a:pt x="10" y="67"/>
                </a:cubicBezTo>
                <a:cubicBezTo>
                  <a:pt x="10" y="67"/>
                  <a:pt x="10" y="67"/>
                  <a:pt x="10" y="67"/>
                </a:cubicBezTo>
                <a:cubicBezTo>
                  <a:pt x="9" y="67"/>
                  <a:pt x="9" y="67"/>
                  <a:pt x="9" y="67"/>
                </a:cubicBezTo>
                <a:cubicBezTo>
                  <a:pt x="7" y="63"/>
                  <a:pt x="7" y="63"/>
                  <a:pt x="7" y="63"/>
                </a:cubicBezTo>
                <a:cubicBezTo>
                  <a:pt x="6" y="62"/>
                  <a:pt x="6" y="62"/>
                  <a:pt x="6" y="62"/>
                </a:cubicBezTo>
                <a:cubicBezTo>
                  <a:pt x="7" y="61"/>
                  <a:pt x="7" y="61"/>
                  <a:pt x="7" y="61"/>
                </a:cubicBezTo>
                <a:cubicBezTo>
                  <a:pt x="9" y="59"/>
                  <a:pt x="9" y="59"/>
                  <a:pt x="9" y="59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3"/>
                  <a:pt x="7" y="53"/>
                  <a:pt x="7" y="53"/>
                </a:cubicBezTo>
                <a:cubicBezTo>
                  <a:pt x="9" y="52"/>
                  <a:pt x="9" y="52"/>
                  <a:pt x="9" y="52"/>
                </a:cubicBezTo>
                <a:cubicBezTo>
                  <a:pt x="7" y="49"/>
                  <a:pt x="7" y="49"/>
                  <a:pt x="7" y="49"/>
                </a:cubicBezTo>
                <a:cubicBezTo>
                  <a:pt x="6" y="48"/>
                  <a:pt x="6" y="48"/>
                  <a:pt x="6" y="48"/>
                </a:cubicBezTo>
                <a:cubicBezTo>
                  <a:pt x="7" y="47"/>
                  <a:pt x="7" y="47"/>
                  <a:pt x="7" y="47"/>
                </a:cubicBezTo>
                <a:cubicBezTo>
                  <a:pt x="9" y="46"/>
                  <a:pt x="9" y="46"/>
                  <a:pt x="9" y="46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40"/>
                  <a:pt x="24" y="39"/>
                  <a:pt x="24" y="37"/>
                </a:cubicBezTo>
                <a:cubicBezTo>
                  <a:pt x="23" y="36"/>
                  <a:pt x="23" y="36"/>
                  <a:pt x="23" y="36"/>
                </a:cubicBezTo>
                <a:close/>
                <a:moveTo>
                  <a:pt x="24" y="20"/>
                </a:moveTo>
                <a:cubicBezTo>
                  <a:pt x="24" y="23"/>
                  <a:pt x="24" y="25"/>
                  <a:pt x="26" y="28"/>
                </a:cubicBezTo>
                <a:cubicBezTo>
                  <a:pt x="29" y="19"/>
                  <a:pt x="34" y="12"/>
                  <a:pt x="44" y="7"/>
                </a:cubicBezTo>
                <a:cubicBezTo>
                  <a:pt x="38" y="7"/>
                  <a:pt x="33" y="9"/>
                  <a:pt x="29" y="12"/>
                </a:cubicBezTo>
                <a:cubicBezTo>
                  <a:pt x="28" y="13"/>
                  <a:pt x="26" y="14"/>
                  <a:pt x="25" y="15"/>
                </a:cubicBezTo>
                <a:cubicBezTo>
                  <a:pt x="25" y="17"/>
                  <a:pt x="24" y="18"/>
                  <a:pt x="24" y="20"/>
                </a:cubicBezTo>
                <a:close/>
                <a:moveTo>
                  <a:pt x="30" y="30"/>
                </a:moveTo>
                <a:cubicBezTo>
                  <a:pt x="34" y="29"/>
                  <a:pt x="37" y="26"/>
                  <a:pt x="40" y="22"/>
                </a:cubicBezTo>
                <a:cubicBezTo>
                  <a:pt x="43" y="17"/>
                  <a:pt x="45" y="12"/>
                  <a:pt x="46" y="7"/>
                </a:cubicBezTo>
                <a:cubicBezTo>
                  <a:pt x="45" y="7"/>
                  <a:pt x="45" y="7"/>
                  <a:pt x="44" y="7"/>
                </a:cubicBezTo>
                <a:cubicBezTo>
                  <a:pt x="44" y="8"/>
                  <a:pt x="44" y="8"/>
                  <a:pt x="44" y="8"/>
                </a:cubicBezTo>
                <a:cubicBezTo>
                  <a:pt x="37" y="12"/>
                  <a:pt x="32" y="21"/>
                  <a:pt x="30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CB7A45D-7F4C-84F8-D0EA-A22DEC2570B8}"/>
              </a:ext>
            </a:extLst>
          </p:cNvPr>
          <p:cNvGrpSpPr/>
          <p:nvPr/>
        </p:nvGrpSpPr>
        <p:grpSpPr>
          <a:xfrm>
            <a:off x="2598055" y="1275661"/>
            <a:ext cx="6995888" cy="676946"/>
            <a:chOff x="-2300597" y="1862260"/>
            <a:chExt cx="4938472" cy="47786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B781099-FEB6-8785-7F26-97DC2F19F5C3}"/>
                </a:ext>
              </a:extLst>
            </p:cNvPr>
            <p:cNvSpPr txBox="1"/>
            <p:nvPr/>
          </p:nvSpPr>
          <p:spPr>
            <a:xfrm>
              <a:off x="-2300597" y="2127206"/>
              <a:ext cx="4938472" cy="2129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5F5D4EE-C2E1-DD08-5421-B5311C535548}"/>
                </a:ext>
              </a:extLst>
            </p:cNvPr>
            <p:cNvSpPr txBox="1"/>
            <p:nvPr/>
          </p:nvSpPr>
          <p:spPr>
            <a:xfrm>
              <a:off x="-236458" y="1862260"/>
              <a:ext cx="863884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AE8E2FC-5CD4-B430-BBF7-ED8828089096}"/>
              </a:ext>
            </a:extLst>
          </p:cNvPr>
          <p:cNvGrpSpPr/>
          <p:nvPr/>
        </p:nvGrpSpPr>
        <p:grpSpPr>
          <a:xfrm>
            <a:off x="8007635" y="3787497"/>
            <a:ext cx="2860561" cy="790163"/>
            <a:chOff x="-236459" y="1862260"/>
            <a:chExt cx="2019301" cy="55778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3026694-1693-DEFC-CC4C-141713F17F9D}"/>
                </a:ext>
              </a:extLst>
            </p:cNvPr>
            <p:cNvSpPr txBox="1"/>
            <p:nvPr/>
          </p:nvSpPr>
          <p:spPr>
            <a:xfrm>
              <a:off x="-232229" y="2044181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CEC2932-9A91-C6A5-6A3A-0DA283C4A2B6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03351F4-B7F8-FC03-1AF6-1BB7DF606489}"/>
              </a:ext>
            </a:extLst>
          </p:cNvPr>
          <p:cNvGrpSpPr/>
          <p:nvPr/>
        </p:nvGrpSpPr>
        <p:grpSpPr>
          <a:xfrm>
            <a:off x="1304541" y="3787497"/>
            <a:ext cx="2860561" cy="790163"/>
            <a:chOff x="-272319" y="1862260"/>
            <a:chExt cx="2019301" cy="55778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0F795A4-1AA2-5EDA-2BEC-638F65844525}"/>
                </a:ext>
              </a:extLst>
            </p:cNvPr>
            <p:cNvSpPr txBox="1"/>
            <p:nvPr/>
          </p:nvSpPr>
          <p:spPr>
            <a:xfrm>
              <a:off x="-232229" y="2044181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0ECEEEF-B860-744E-795F-82C8D4B38B03}"/>
                </a:ext>
              </a:extLst>
            </p:cNvPr>
            <p:cNvSpPr txBox="1"/>
            <p:nvPr/>
          </p:nvSpPr>
          <p:spPr>
            <a:xfrm>
              <a:off x="-272319" y="1862260"/>
              <a:ext cx="2019301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292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A1D90-4A5A-BB3C-65BC-A81DB8AA70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4" name="文本框 4153">
            <a:extLst>
              <a:ext uri="{FF2B5EF4-FFF2-40B4-BE49-F238E27FC236}">
                <a16:creationId xmlns:a16="http://schemas.microsoft.com/office/drawing/2014/main" id="{05108B79-1918-4814-2560-00530F3ADDA8}"/>
              </a:ext>
            </a:extLst>
          </p:cNvPr>
          <p:cNvSpPr txBox="1"/>
          <p:nvPr/>
        </p:nvSpPr>
        <p:spPr>
          <a:xfrm>
            <a:off x="1924070" y="1345985"/>
            <a:ext cx="340990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rgbClr val="1FAD85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rPr>
              <a:t>04</a:t>
            </a:r>
            <a:endParaRPr lang="zh-CN" altLang="en-US" sz="16600" dirty="0">
              <a:solidFill>
                <a:srgbClr val="1FAD85"/>
              </a:solidFill>
              <a:latin typeface="荆南波波黑" panose="00020600040101010101" pitchFamily="18" charset="-122"/>
              <a:ea typeface="荆南波波黑" panose="00020600040101010101" pitchFamily="18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0F9DAAB-FD66-6790-E4DE-977F5D373B71}"/>
              </a:ext>
            </a:extLst>
          </p:cNvPr>
          <p:cNvGrpSpPr/>
          <p:nvPr/>
        </p:nvGrpSpPr>
        <p:grpSpPr>
          <a:xfrm>
            <a:off x="5425131" y="1773918"/>
            <a:ext cx="3644900" cy="672740"/>
            <a:chOff x="2137955" y="1875518"/>
            <a:chExt cx="3644900" cy="672740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933FE01B-6D1E-361E-6599-7571B3B437A7}"/>
                </a:ext>
              </a:extLst>
            </p:cNvPr>
            <p:cNvSpPr/>
            <p:nvPr/>
          </p:nvSpPr>
          <p:spPr>
            <a:xfrm>
              <a:off x="2137955" y="1875518"/>
              <a:ext cx="3644900" cy="672740"/>
            </a:xfrm>
            <a:prstGeom prst="roundRect">
              <a:avLst>
                <a:gd name="adj" fmla="val 50000"/>
              </a:avLst>
            </a:prstGeom>
            <a:solidFill>
              <a:srgbClr val="1FAD8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7130D1B-7077-38E7-BB58-8E7F577B189E}"/>
                </a:ext>
              </a:extLst>
            </p:cNvPr>
            <p:cNvSpPr txBox="1"/>
            <p:nvPr/>
          </p:nvSpPr>
          <p:spPr>
            <a:xfrm>
              <a:off x="2571986" y="2027222"/>
              <a:ext cx="277683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学校提供的支持与资源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0B83D51B-862C-1868-DBDC-4288DBC18145}"/>
              </a:ext>
            </a:extLst>
          </p:cNvPr>
          <p:cNvSpPr txBox="1"/>
          <p:nvPr/>
        </p:nvSpPr>
        <p:spPr>
          <a:xfrm>
            <a:off x="2722263" y="2484758"/>
            <a:ext cx="13417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/>
              <a:t>PART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018D52-44A2-1CB5-CE10-1FD65AB53586}"/>
              </a:ext>
            </a:extLst>
          </p:cNvPr>
          <p:cNvSpPr txBox="1"/>
          <p:nvPr/>
        </p:nvSpPr>
        <p:spPr>
          <a:xfrm>
            <a:off x="6096000" y="2598362"/>
            <a:ext cx="3337869" cy="897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200" b="0" i="0" dirty="0">
                <a:solidFill>
                  <a:srgbClr val="24292F"/>
                </a:solidFill>
                <a:effectLst/>
                <a:latin typeface="-apple-system"/>
              </a:rPr>
              <a:t>4.1 </a:t>
            </a:r>
            <a:r>
              <a:rPr lang="zh-CN" altLang="en-US" sz="1200" b="0" i="0" dirty="0">
                <a:solidFill>
                  <a:srgbClr val="24292F"/>
                </a:solidFill>
                <a:effectLst/>
                <a:latin typeface="-apple-system"/>
              </a:rPr>
              <a:t>家庭作业与学习指导</a:t>
            </a:r>
            <a:br>
              <a:rPr lang="zh-CN" altLang="en-US" sz="1200" b="0" i="0" dirty="0">
                <a:solidFill>
                  <a:srgbClr val="24292F"/>
                </a:solidFill>
                <a:effectLst/>
                <a:latin typeface="-apple-system"/>
              </a:rPr>
            </a:br>
            <a:r>
              <a:rPr lang="en-US" altLang="zh-CN" sz="1200" b="0" i="0" dirty="0">
                <a:solidFill>
                  <a:srgbClr val="24292F"/>
                </a:solidFill>
                <a:effectLst/>
                <a:latin typeface="-apple-system"/>
              </a:rPr>
              <a:t>4.2 </a:t>
            </a:r>
            <a:r>
              <a:rPr lang="zh-CN" altLang="en-US" sz="1200" b="0" i="0" dirty="0">
                <a:solidFill>
                  <a:srgbClr val="24292F"/>
                </a:solidFill>
                <a:effectLst/>
                <a:latin typeface="-apple-system"/>
              </a:rPr>
              <a:t>家长参与学校活动与志愿者机会</a:t>
            </a:r>
            <a:br>
              <a:rPr lang="zh-CN" altLang="en-US" sz="1200" b="0" i="0" dirty="0">
                <a:solidFill>
                  <a:srgbClr val="24292F"/>
                </a:solidFill>
                <a:effectLst/>
                <a:latin typeface="-apple-system"/>
              </a:rPr>
            </a:br>
            <a:r>
              <a:rPr lang="en-US" altLang="zh-CN" sz="1200" b="0" i="0" dirty="0">
                <a:solidFill>
                  <a:srgbClr val="24292F"/>
                </a:solidFill>
                <a:effectLst/>
                <a:latin typeface="-apple-system"/>
              </a:rPr>
              <a:t>4.3 </a:t>
            </a:r>
            <a:r>
              <a:rPr lang="zh-CN" altLang="en-US" sz="1200" b="0" i="0" dirty="0">
                <a:solidFill>
                  <a:srgbClr val="24292F"/>
                </a:solidFill>
                <a:effectLst/>
                <a:latin typeface="-apple-system"/>
              </a:rPr>
              <a:t>学校提供的支持与资源</a:t>
            </a:r>
          </a:p>
        </p:txBody>
      </p:sp>
    </p:spTree>
    <p:extLst>
      <p:ext uri="{BB962C8B-B14F-4D97-AF65-F5344CB8AC3E}">
        <p14:creationId xmlns:p14="http://schemas.microsoft.com/office/powerpoint/2010/main" val="207253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CE0C6A-3D58-7F40-1A5D-C0E2027D1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3" name="文本框 4222">
            <a:extLst>
              <a:ext uri="{FF2B5EF4-FFF2-40B4-BE49-F238E27FC236}">
                <a16:creationId xmlns:a16="http://schemas.microsoft.com/office/drawing/2014/main" id="{B41764B3-2FE3-8611-3B93-EC1E6991EEE5}"/>
              </a:ext>
            </a:extLst>
          </p:cNvPr>
          <p:cNvSpPr txBox="1"/>
          <p:nvPr/>
        </p:nvSpPr>
        <p:spPr>
          <a:xfrm>
            <a:off x="4665725" y="196720"/>
            <a:ext cx="28527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AD85"/>
                </a:solidFill>
              </a:defRPr>
            </a:lvl1pPr>
          </a:lstStyle>
          <a:p>
            <a:pPr algn="ctr"/>
            <a:r>
              <a:rPr lang="zh-CN" altLang="en-US" b="1" dirty="0"/>
              <a:t>学校提供的支持与资源</a:t>
            </a:r>
          </a:p>
        </p:txBody>
      </p:sp>
      <p:sp>
        <p:nvSpPr>
          <p:cNvPr id="11" name="ïṧḷïḓê-Oval 9"/>
          <p:cNvSpPr/>
          <p:nvPr/>
        </p:nvSpPr>
        <p:spPr>
          <a:xfrm>
            <a:off x="1791178" y="2490545"/>
            <a:ext cx="1876374" cy="1876374"/>
          </a:xfrm>
          <a:prstGeom prst="ellipse">
            <a:avLst/>
          </a:prstGeom>
          <a:solidFill>
            <a:schemeClr val="bg1"/>
          </a:solidFill>
          <a:ln w="12700">
            <a:solidFill>
              <a:srgbClr val="1FAD85"/>
            </a:solidFill>
            <a:prstDash val="dash"/>
            <a:round/>
          </a:ln>
        </p:spPr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3" name="ïṧḷïḓê-Oval 11"/>
          <p:cNvSpPr/>
          <p:nvPr/>
        </p:nvSpPr>
        <p:spPr>
          <a:xfrm rot="10800000" flipH="1">
            <a:off x="4035601" y="2578164"/>
            <a:ext cx="1876374" cy="1876374"/>
          </a:xfrm>
          <a:prstGeom prst="ellipse">
            <a:avLst/>
          </a:prstGeom>
          <a:solidFill>
            <a:schemeClr val="bg1"/>
          </a:solidFill>
          <a:ln w="12700">
            <a:solidFill>
              <a:srgbClr val="1FAD85"/>
            </a:solidFill>
            <a:prstDash val="dash"/>
            <a:round/>
          </a:ln>
        </p:spPr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ïṧḷïḓê-Freeform: Shape 12"/>
          <p:cNvSpPr/>
          <p:nvPr/>
        </p:nvSpPr>
        <p:spPr>
          <a:xfrm>
            <a:off x="4109117" y="2490545"/>
            <a:ext cx="1691152" cy="523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156" extrusionOk="0">
                <a:moveTo>
                  <a:pt x="0" y="15834"/>
                </a:moveTo>
                <a:cubicBezTo>
                  <a:pt x="3445" y="817"/>
                  <a:pt x="11156" y="-4444"/>
                  <a:pt x="17223" y="4084"/>
                </a:cubicBezTo>
                <a:cubicBezTo>
                  <a:pt x="18678" y="6130"/>
                  <a:pt x="19955" y="8872"/>
                  <a:pt x="20978" y="12149"/>
                </a:cubicBezTo>
                <a:lnTo>
                  <a:pt x="21600" y="11275"/>
                </a:lnTo>
                <a:lnTo>
                  <a:pt x="21499" y="16495"/>
                </a:lnTo>
                <a:lnTo>
                  <a:pt x="19406" y="14359"/>
                </a:lnTo>
                <a:lnTo>
                  <a:pt x="20028" y="13486"/>
                </a:lnTo>
                <a:cubicBezTo>
                  <a:pt x="16058" y="1123"/>
                  <a:pt x="8792" y="-935"/>
                  <a:pt x="3798" y="8891"/>
                </a:cubicBezTo>
                <a:cubicBezTo>
                  <a:pt x="2640" y="11168"/>
                  <a:pt x="1670" y="13974"/>
                  <a:pt x="940" y="17156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5" name="Group 13"/>
          <p:cNvGrpSpPr/>
          <p:nvPr/>
        </p:nvGrpSpPr>
        <p:grpSpPr>
          <a:xfrm>
            <a:off x="4158914" y="2701478"/>
            <a:ext cx="1629752" cy="1629752"/>
            <a:chOff x="0" y="0"/>
            <a:chExt cx="3259500" cy="3259500"/>
          </a:xfrm>
        </p:grpSpPr>
        <p:sp>
          <p:nvSpPr>
            <p:cNvPr id="29" name="ïṧḷïḓê-Oval 14"/>
            <p:cNvSpPr/>
            <p:nvPr/>
          </p:nvSpPr>
          <p:spPr>
            <a:xfrm rot="10800000" flipH="1">
              <a:off x="0" y="0"/>
              <a:ext cx="3259500" cy="325950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0" name="Group 15"/>
            <p:cNvGrpSpPr/>
            <p:nvPr/>
          </p:nvGrpSpPr>
          <p:grpSpPr>
            <a:xfrm>
              <a:off x="1103439" y="1088764"/>
              <a:ext cx="1052622" cy="1081972"/>
              <a:chOff x="-1" y="-1"/>
              <a:chExt cx="1052621" cy="1081970"/>
            </a:xfrm>
          </p:grpSpPr>
          <p:sp>
            <p:nvSpPr>
              <p:cNvPr id="31" name="ïṧḷïḓê-Freeform: Shape 16"/>
              <p:cNvSpPr/>
              <p:nvPr/>
            </p:nvSpPr>
            <p:spPr>
              <a:xfrm>
                <a:off x="-1" y="144251"/>
                <a:ext cx="1052621" cy="9377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0" y="0"/>
                    </a:moveTo>
                    <a:lnTo>
                      <a:pt x="18120" y="0"/>
                    </a:lnTo>
                    <a:lnTo>
                      <a:pt x="18120" y="2700"/>
                    </a:lnTo>
                    <a:lnTo>
                      <a:pt x="14280" y="2700"/>
                    </a:lnTo>
                    <a:lnTo>
                      <a:pt x="14280" y="0"/>
                    </a:lnTo>
                    <a:lnTo>
                      <a:pt x="7320" y="0"/>
                    </a:lnTo>
                    <a:lnTo>
                      <a:pt x="7320" y="2700"/>
                    </a:lnTo>
                    <a:lnTo>
                      <a:pt x="3480" y="2700"/>
                    </a:lnTo>
                    <a:lnTo>
                      <a:pt x="3480" y="0"/>
                    </a:lnTo>
                    <a:lnTo>
                      <a:pt x="2400" y="0"/>
                    </a:lnTo>
                    <a:cubicBezTo>
                      <a:pt x="1079" y="0"/>
                      <a:pt x="0" y="1214"/>
                      <a:pt x="0" y="2700"/>
                    </a:cubicBezTo>
                    <a:lnTo>
                      <a:pt x="0" y="18900"/>
                    </a:lnTo>
                    <a:cubicBezTo>
                      <a:pt x="0" y="20386"/>
                      <a:pt x="1079" y="21600"/>
                      <a:pt x="2400" y="21600"/>
                    </a:cubicBezTo>
                    <a:lnTo>
                      <a:pt x="19200" y="21600"/>
                    </a:lnTo>
                    <a:cubicBezTo>
                      <a:pt x="20521" y="21600"/>
                      <a:pt x="21600" y="20386"/>
                      <a:pt x="21600" y="18900"/>
                    </a:cubicBezTo>
                    <a:lnTo>
                      <a:pt x="21600" y="2700"/>
                    </a:lnTo>
                    <a:cubicBezTo>
                      <a:pt x="21600" y="1214"/>
                      <a:pt x="20521" y="0"/>
                      <a:pt x="192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ïṧḷïḓê-Freeform: Shape 17"/>
              <p:cNvSpPr/>
              <p:nvPr/>
            </p:nvSpPr>
            <p:spPr>
              <a:xfrm>
                <a:off x="216319" y="-1"/>
                <a:ext cx="608143" cy="1988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8694" y="0"/>
                    </a:lnTo>
                    <a:lnTo>
                      <a:pt x="18694" y="21600"/>
                    </a:lnTo>
                    <a:lnTo>
                      <a:pt x="21600" y="21600"/>
                    </a:lnTo>
                    <a:cubicBezTo>
                      <a:pt x="21600" y="21600"/>
                      <a:pt x="21600" y="0"/>
                      <a:pt x="21600" y="0"/>
                    </a:cubicBezTo>
                    <a:close/>
                    <a:moveTo>
                      <a:pt x="2906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2906" y="21600"/>
                    </a:lnTo>
                    <a:cubicBezTo>
                      <a:pt x="2906" y="21600"/>
                      <a:pt x="2906" y="0"/>
                      <a:pt x="290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16" name="ïṧḷïḓê-Oval 18"/>
          <p:cNvSpPr/>
          <p:nvPr/>
        </p:nvSpPr>
        <p:spPr>
          <a:xfrm>
            <a:off x="6280026" y="2490545"/>
            <a:ext cx="1876373" cy="1876374"/>
          </a:xfrm>
          <a:prstGeom prst="ellipse">
            <a:avLst/>
          </a:prstGeom>
          <a:solidFill>
            <a:schemeClr val="bg1"/>
          </a:solidFill>
          <a:ln w="12700">
            <a:solidFill>
              <a:srgbClr val="1FAD85"/>
            </a:solidFill>
            <a:prstDash val="dash"/>
            <a:round/>
          </a:ln>
        </p:spPr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ïṧḷïḓê-Freeform: Shape 19"/>
          <p:cNvSpPr/>
          <p:nvPr/>
        </p:nvSpPr>
        <p:spPr>
          <a:xfrm rot="10800000" flipH="1">
            <a:off x="6353540" y="3931184"/>
            <a:ext cx="1691152" cy="523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156" extrusionOk="0">
                <a:moveTo>
                  <a:pt x="0" y="15834"/>
                </a:moveTo>
                <a:cubicBezTo>
                  <a:pt x="3445" y="817"/>
                  <a:pt x="11156" y="-4444"/>
                  <a:pt x="17223" y="4084"/>
                </a:cubicBezTo>
                <a:cubicBezTo>
                  <a:pt x="18678" y="6130"/>
                  <a:pt x="19955" y="8872"/>
                  <a:pt x="20978" y="12149"/>
                </a:cubicBezTo>
                <a:lnTo>
                  <a:pt x="21600" y="11275"/>
                </a:lnTo>
                <a:lnTo>
                  <a:pt x="21499" y="16495"/>
                </a:lnTo>
                <a:lnTo>
                  <a:pt x="19406" y="14359"/>
                </a:lnTo>
                <a:lnTo>
                  <a:pt x="20028" y="13486"/>
                </a:lnTo>
                <a:cubicBezTo>
                  <a:pt x="16058" y="1123"/>
                  <a:pt x="8792" y="-935"/>
                  <a:pt x="3798" y="8891"/>
                </a:cubicBezTo>
                <a:cubicBezTo>
                  <a:pt x="2640" y="11168"/>
                  <a:pt x="1670" y="13974"/>
                  <a:pt x="940" y="17156"/>
                </a:cubicBezTo>
                <a:close/>
              </a:path>
            </a:pathLst>
          </a:custGeom>
          <a:solidFill>
            <a:srgbClr val="1FAD85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ïṧḷïḓê-Oval 20"/>
          <p:cNvSpPr/>
          <p:nvPr/>
        </p:nvSpPr>
        <p:spPr>
          <a:xfrm rot="10800000" flipH="1">
            <a:off x="8524448" y="2578164"/>
            <a:ext cx="1876374" cy="1876374"/>
          </a:xfrm>
          <a:prstGeom prst="ellipse">
            <a:avLst/>
          </a:prstGeom>
          <a:solidFill>
            <a:schemeClr val="bg1"/>
          </a:solidFill>
          <a:ln w="12700">
            <a:solidFill>
              <a:srgbClr val="1FAD85"/>
            </a:solidFill>
            <a:prstDash val="dash"/>
            <a:round/>
          </a:ln>
        </p:spPr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ïṧḷïḓê-Freeform: Shape 21"/>
          <p:cNvSpPr/>
          <p:nvPr/>
        </p:nvSpPr>
        <p:spPr>
          <a:xfrm>
            <a:off x="8597964" y="2490545"/>
            <a:ext cx="1691152" cy="523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156" extrusionOk="0">
                <a:moveTo>
                  <a:pt x="0" y="15834"/>
                </a:moveTo>
                <a:cubicBezTo>
                  <a:pt x="3445" y="817"/>
                  <a:pt x="11156" y="-4444"/>
                  <a:pt x="17223" y="4084"/>
                </a:cubicBezTo>
                <a:cubicBezTo>
                  <a:pt x="18678" y="6130"/>
                  <a:pt x="19955" y="8872"/>
                  <a:pt x="20978" y="12149"/>
                </a:cubicBezTo>
                <a:lnTo>
                  <a:pt x="21600" y="11275"/>
                </a:lnTo>
                <a:lnTo>
                  <a:pt x="21499" y="16495"/>
                </a:lnTo>
                <a:lnTo>
                  <a:pt x="19406" y="14359"/>
                </a:lnTo>
                <a:lnTo>
                  <a:pt x="20028" y="13486"/>
                </a:lnTo>
                <a:cubicBezTo>
                  <a:pt x="16058" y="1123"/>
                  <a:pt x="8792" y="-935"/>
                  <a:pt x="3798" y="8891"/>
                </a:cubicBezTo>
                <a:cubicBezTo>
                  <a:pt x="2640" y="11168"/>
                  <a:pt x="1670" y="13974"/>
                  <a:pt x="940" y="17156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0" name="Group 22"/>
          <p:cNvGrpSpPr/>
          <p:nvPr/>
        </p:nvGrpSpPr>
        <p:grpSpPr>
          <a:xfrm>
            <a:off x="8647761" y="2701478"/>
            <a:ext cx="1629752" cy="1629752"/>
            <a:chOff x="0" y="0"/>
            <a:chExt cx="3259500" cy="3259500"/>
          </a:xfrm>
        </p:grpSpPr>
        <p:sp>
          <p:nvSpPr>
            <p:cNvPr id="27" name="is1ide-Oval 23"/>
            <p:cNvSpPr/>
            <p:nvPr/>
          </p:nvSpPr>
          <p:spPr>
            <a:xfrm rot="10800000" flipH="1">
              <a:off x="0" y="0"/>
              <a:ext cx="3259500" cy="325950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is1ide-Freeform: Shape 24"/>
            <p:cNvSpPr/>
            <p:nvPr/>
          </p:nvSpPr>
          <p:spPr>
            <a:xfrm>
              <a:off x="1105920" y="1290493"/>
              <a:ext cx="1052620" cy="6785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79" h="21600" extrusionOk="0">
                  <a:moveTo>
                    <a:pt x="20331" y="5746"/>
                  </a:moveTo>
                  <a:cubicBezTo>
                    <a:pt x="19692" y="6285"/>
                    <a:pt x="11827" y="12917"/>
                    <a:pt x="11435" y="13248"/>
                  </a:cubicBezTo>
                  <a:cubicBezTo>
                    <a:pt x="11043" y="13577"/>
                    <a:pt x="10769" y="13620"/>
                    <a:pt x="10390" y="13620"/>
                  </a:cubicBezTo>
                  <a:cubicBezTo>
                    <a:pt x="10011" y="13620"/>
                    <a:pt x="9735" y="13577"/>
                    <a:pt x="9343" y="13248"/>
                  </a:cubicBezTo>
                  <a:cubicBezTo>
                    <a:pt x="8951" y="12917"/>
                    <a:pt x="1088" y="6285"/>
                    <a:pt x="448" y="5746"/>
                  </a:cubicBezTo>
                  <a:cubicBezTo>
                    <a:pt x="-3" y="5367"/>
                    <a:pt x="0" y="5811"/>
                    <a:pt x="0" y="6155"/>
                  </a:cubicBezTo>
                  <a:cubicBezTo>
                    <a:pt x="0" y="6498"/>
                    <a:pt x="0" y="19814"/>
                    <a:pt x="0" y="19814"/>
                  </a:cubicBezTo>
                  <a:cubicBezTo>
                    <a:pt x="0" y="20594"/>
                    <a:pt x="645" y="21600"/>
                    <a:pt x="1145" y="21600"/>
                  </a:cubicBezTo>
                  <a:lnTo>
                    <a:pt x="19633" y="21600"/>
                  </a:lnTo>
                  <a:cubicBezTo>
                    <a:pt x="20134" y="21600"/>
                    <a:pt x="20779" y="20594"/>
                    <a:pt x="20779" y="19814"/>
                  </a:cubicBezTo>
                  <a:cubicBezTo>
                    <a:pt x="20779" y="19814"/>
                    <a:pt x="20779" y="6498"/>
                    <a:pt x="20779" y="6155"/>
                  </a:cubicBezTo>
                  <a:cubicBezTo>
                    <a:pt x="20779" y="5811"/>
                    <a:pt x="20783" y="5367"/>
                    <a:pt x="20331" y="5746"/>
                  </a:cubicBezTo>
                  <a:close/>
                  <a:moveTo>
                    <a:pt x="687" y="2021"/>
                  </a:moveTo>
                  <a:cubicBezTo>
                    <a:pt x="1250" y="2510"/>
                    <a:pt x="9053" y="9271"/>
                    <a:pt x="9343" y="9524"/>
                  </a:cubicBezTo>
                  <a:cubicBezTo>
                    <a:pt x="9634" y="9775"/>
                    <a:pt x="10011" y="9897"/>
                    <a:pt x="10390" y="9897"/>
                  </a:cubicBezTo>
                  <a:cubicBezTo>
                    <a:pt x="10769" y="9897"/>
                    <a:pt x="11145" y="9775"/>
                    <a:pt x="11435" y="9524"/>
                  </a:cubicBezTo>
                  <a:cubicBezTo>
                    <a:pt x="11726" y="9271"/>
                    <a:pt x="19529" y="2510"/>
                    <a:pt x="20093" y="2021"/>
                  </a:cubicBezTo>
                  <a:cubicBezTo>
                    <a:pt x="20656" y="1534"/>
                    <a:pt x="21190" y="0"/>
                    <a:pt x="20154" y="0"/>
                  </a:cubicBezTo>
                  <a:lnTo>
                    <a:pt x="624" y="0"/>
                  </a:lnTo>
                  <a:cubicBezTo>
                    <a:pt x="-410" y="0"/>
                    <a:pt x="122" y="1534"/>
                    <a:pt x="687" y="202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1" name="Group 25"/>
          <p:cNvGrpSpPr/>
          <p:nvPr/>
        </p:nvGrpSpPr>
        <p:grpSpPr>
          <a:xfrm>
            <a:off x="6403336" y="2613856"/>
            <a:ext cx="1629751" cy="1629751"/>
            <a:chOff x="0" y="0"/>
            <a:chExt cx="3259500" cy="3259500"/>
          </a:xfrm>
        </p:grpSpPr>
        <p:sp>
          <p:nvSpPr>
            <p:cNvPr id="25" name="is1ide-Oval 26"/>
            <p:cNvSpPr/>
            <p:nvPr/>
          </p:nvSpPr>
          <p:spPr>
            <a:xfrm>
              <a:off x="0" y="0"/>
              <a:ext cx="3259500" cy="3259500"/>
            </a:xfrm>
            <a:prstGeom prst="ellipse">
              <a:avLst/>
            </a:prstGeom>
            <a:solidFill>
              <a:srgbClr val="1FAD8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is1ide-Freeform: Shape 27" descr="D:\51PPT模板网\51pptmoban.com\图片.jpg"/>
            <p:cNvSpPr/>
            <p:nvPr/>
          </p:nvSpPr>
          <p:spPr>
            <a:xfrm>
              <a:off x="1020253" y="1088765"/>
              <a:ext cx="1218990" cy="945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80" h="20757" extrusionOk="0">
                  <a:moveTo>
                    <a:pt x="11316" y="15681"/>
                  </a:moveTo>
                  <a:cubicBezTo>
                    <a:pt x="10444" y="15681"/>
                    <a:pt x="9737" y="14763"/>
                    <a:pt x="9737" y="13632"/>
                  </a:cubicBezTo>
                  <a:cubicBezTo>
                    <a:pt x="9737" y="12501"/>
                    <a:pt x="10444" y="11585"/>
                    <a:pt x="11316" y="11585"/>
                  </a:cubicBezTo>
                  <a:cubicBezTo>
                    <a:pt x="12189" y="11585"/>
                    <a:pt x="12896" y="12501"/>
                    <a:pt x="12896" y="13632"/>
                  </a:cubicBezTo>
                  <a:cubicBezTo>
                    <a:pt x="12896" y="14763"/>
                    <a:pt x="12189" y="15681"/>
                    <a:pt x="11316" y="15681"/>
                  </a:cubicBezTo>
                  <a:close/>
                  <a:moveTo>
                    <a:pt x="18009" y="2956"/>
                  </a:moveTo>
                  <a:cubicBezTo>
                    <a:pt x="14750" y="138"/>
                    <a:pt x="11090" y="-836"/>
                    <a:pt x="6751" y="781"/>
                  </a:cubicBezTo>
                  <a:cubicBezTo>
                    <a:pt x="3364" y="2045"/>
                    <a:pt x="258" y="7054"/>
                    <a:pt x="18" y="11348"/>
                  </a:cubicBezTo>
                  <a:cubicBezTo>
                    <a:pt x="-265" y="16419"/>
                    <a:pt x="2772" y="20764"/>
                    <a:pt x="8123" y="20757"/>
                  </a:cubicBezTo>
                  <a:cubicBezTo>
                    <a:pt x="13892" y="20749"/>
                    <a:pt x="16051" y="17148"/>
                    <a:pt x="16098" y="16053"/>
                  </a:cubicBezTo>
                  <a:cubicBezTo>
                    <a:pt x="16146" y="14957"/>
                    <a:pt x="13849" y="12933"/>
                    <a:pt x="15327" y="10853"/>
                  </a:cubicBezTo>
                  <a:cubicBezTo>
                    <a:pt x="17179" y="8245"/>
                    <a:pt x="18829" y="10466"/>
                    <a:pt x="19829" y="10154"/>
                  </a:cubicBezTo>
                  <a:cubicBezTo>
                    <a:pt x="20829" y="9841"/>
                    <a:pt x="21335" y="5836"/>
                    <a:pt x="18009" y="295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2" name="Group 28"/>
          <p:cNvGrpSpPr/>
          <p:nvPr/>
        </p:nvGrpSpPr>
        <p:grpSpPr>
          <a:xfrm>
            <a:off x="1914489" y="2613856"/>
            <a:ext cx="1629751" cy="1629751"/>
            <a:chOff x="0" y="0"/>
            <a:chExt cx="3259500" cy="3259500"/>
          </a:xfrm>
        </p:grpSpPr>
        <p:sp>
          <p:nvSpPr>
            <p:cNvPr id="23" name="is1ide-Oval 29"/>
            <p:cNvSpPr/>
            <p:nvPr/>
          </p:nvSpPr>
          <p:spPr>
            <a:xfrm>
              <a:off x="0" y="0"/>
              <a:ext cx="3259500" cy="3259500"/>
            </a:xfrm>
            <a:prstGeom prst="ellipse">
              <a:avLst/>
            </a:prstGeom>
            <a:solidFill>
              <a:srgbClr val="1FAD8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is1ide-Freeform: Shape 30"/>
            <p:cNvSpPr/>
            <p:nvPr/>
          </p:nvSpPr>
          <p:spPr>
            <a:xfrm rot="1878951">
              <a:off x="1103273" y="1050034"/>
              <a:ext cx="1129045" cy="11304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97" y="7822"/>
                  </a:moveTo>
                  <a:cubicBezTo>
                    <a:pt x="20468" y="10162"/>
                    <a:pt x="18217" y="11779"/>
                    <a:pt x="15729" y="11779"/>
                  </a:cubicBezTo>
                  <a:cubicBezTo>
                    <a:pt x="12478" y="11779"/>
                    <a:pt x="9833" y="9137"/>
                    <a:pt x="9833" y="5890"/>
                  </a:cubicBezTo>
                  <a:cubicBezTo>
                    <a:pt x="9833" y="2642"/>
                    <a:pt x="12478" y="0"/>
                    <a:pt x="15729" y="0"/>
                  </a:cubicBezTo>
                  <a:cubicBezTo>
                    <a:pt x="16690" y="0"/>
                    <a:pt x="17941" y="289"/>
                    <a:pt x="18744" y="828"/>
                  </a:cubicBezTo>
                  <a:cubicBezTo>
                    <a:pt x="18875" y="920"/>
                    <a:pt x="18954" y="1039"/>
                    <a:pt x="18954" y="1196"/>
                  </a:cubicBezTo>
                  <a:cubicBezTo>
                    <a:pt x="18954" y="1341"/>
                    <a:pt x="18862" y="1486"/>
                    <a:pt x="18744" y="1564"/>
                  </a:cubicBezTo>
                  <a:lnTo>
                    <a:pt x="14887" y="3786"/>
                  </a:lnTo>
                  <a:lnTo>
                    <a:pt x="14887" y="6731"/>
                  </a:lnTo>
                  <a:lnTo>
                    <a:pt x="17427" y="8138"/>
                  </a:lnTo>
                  <a:cubicBezTo>
                    <a:pt x="17862" y="7888"/>
                    <a:pt x="20916" y="5969"/>
                    <a:pt x="21179" y="5969"/>
                  </a:cubicBezTo>
                  <a:cubicBezTo>
                    <a:pt x="21442" y="5969"/>
                    <a:pt x="21600" y="6166"/>
                    <a:pt x="21600" y="6429"/>
                  </a:cubicBezTo>
                  <a:cubicBezTo>
                    <a:pt x="21600" y="6863"/>
                    <a:pt x="21442" y="7402"/>
                    <a:pt x="21297" y="7822"/>
                  </a:cubicBezTo>
                  <a:close/>
                  <a:moveTo>
                    <a:pt x="3936" y="16828"/>
                  </a:moveTo>
                  <a:cubicBezTo>
                    <a:pt x="3475" y="16828"/>
                    <a:pt x="3093" y="17209"/>
                    <a:pt x="3093" y="17669"/>
                  </a:cubicBezTo>
                  <a:cubicBezTo>
                    <a:pt x="3093" y="18129"/>
                    <a:pt x="3475" y="18511"/>
                    <a:pt x="3936" y="18511"/>
                  </a:cubicBezTo>
                  <a:cubicBezTo>
                    <a:pt x="4396" y="18511"/>
                    <a:pt x="4778" y="18129"/>
                    <a:pt x="4778" y="17669"/>
                  </a:cubicBezTo>
                  <a:cubicBezTo>
                    <a:pt x="4778" y="17209"/>
                    <a:pt x="4396" y="16828"/>
                    <a:pt x="3936" y="16828"/>
                  </a:cubicBezTo>
                  <a:close/>
                  <a:moveTo>
                    <a:pt x="4278" y="21114"/>
                  </a:moveTo>
                  <a:cubicBezTo>
                    <a:pt x="3975" y="21416"/>
                    <a:pt x="3541" y="21600"/>
                    <a:pt x="3093" y="21600"/>
                  </a:cubicBezTo>
                  <a:cubicBezTo>
                    <a:pt x="2646" y="21600"/>
                    <a:pt x="2211" y="21416"/>
                    <a:pt x="1895" y="21114"/>
                  </a:cubicBezTo>
                  <a:lnTo>
                    <a:pt x="500" y="19694"/>
                  </a:lnTo>
                  <a:cubicBezTo>
                    <a:pt x="184" y="19391"/>
                    <a:pt x="0" y="18958"/>
                    <a:pt x="0" y="18511"/>
                  </a:cubicBezTo>
                  <a:cubicBezTo>
                    <a:pt x="0" y="18064"/>
                    <a:pt x="184" y="17630"/>
                    <a:pt x="500" y="17314"/>
                  </a:cubicBezTo>
                  <a:lnTo>
                    <a:pt x="9464" y="8361"/>
                  </a:lnTo>
                  <a:cubicBezTo>
                    <a:pt x="10148" y="10084"/>
                    <a:pt x="11531" y="11464"/>
                    <a:pt x="13255" y="12148"/>
                  </a:cubicBezTo>
                  <a:cubicBezTo>
                    <a:pt x="13255" y="12148"/>
                    <a:pt x="4278" y="21114"/>
                    <a:pt x="4278" y="2111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2" name="ïṧḷïḓê-Freeform: Shape 10"/>
          <p:cNvSpPr/>
          <p:nvPr/>
        </p:nvSpPr>
        <p:spPr>
          <a:xfrm rot="10800000" flipH="1">
            <a:off x="1864694" y="3931184"/>
            <a:ext cx="1691152" cy="523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156" extrusionOk="0">
                <a:moveTo>
                  <a:pt x="0" y="15834"/>
                </a:moveTo>
                <a:cubicBezTo>
                  <a:pt x="3445" y="817"/>
                  <a:pt x="11156" y="-4444"/>
                  <a:pt x="17223" y="4084"/>
                </a:cubicBezTo>
                <a:cubicBezTo>
                  <a:pt x="18678" y="6130"/>
                  <a:pt x="19955" y="8872"/>
                  <a:pt x="20978" y="12149"/>
                </a:cubicBezTo>
                <a:lnTo>
                  <a:pt x="21600" y="11275"/>
                </a:lnTo>
                <a:lnTo>
                  <a:pt x="21499" y="16495"/>
                </a:lnTo>
                <a:lnTo>
                  <a:pt x="19406" y="14359"/>
                </a:lnTo>
                <a:lnTo>
                  <a:pt x="20028" y="13486"/>
                </a:lnTo>
                <a:cubicBezTo>
                  <a:pt x="16058" y="1123"/>
                  <a:pt x="8792" y="-935"/>
                  <a:pt x="3798" y="8891"/>
                </a:cubicBezTo>
                <a:cubicBezTo>
                  <a:pt x="2640" y="11168"/>
                  <a:pt x="1670" y="13974"/>
                  <a:pt x="940" y="17156"/>
                </a:cubicBezTo>
                <a:close/>
              </a:path>
            </a:pathLst>
          </a:custGeom>
          <a:solidFill>
            <a:srgbClr val="1FAD85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33D921F-278E-C835-1E1E-4AD7160F6B22}"/>
              </a:ext>
            </a:extLst>
          </p:cNvPr>
          <p:cNvGrpSpPr/>
          <p:nvPr/>
        </p:nvGrpSpPr>
        <p:grpSpPr>
          <a:xfrm>
            <a:off x="1248556" y="4605032"/>
            <a:ext cx="2860561" cy="833708"/>
            <a:chOff x="-260979" y="1831522"/>
            <a:chExt cx="2019301" cy="588523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105900F-CC5D-58C9-6991-C2E8E6793345}"/>
                </a:ext>
              </a:extLst>
            </p:cNvPr>
            <p:cNvSpPr txBox="1"/>
            <p:nvPr/>
          </p:nvSpPr>
          <p:spPr>
            <a:xfrm>
              <a:off x="-232229" y="2044181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6C43404-DDC4-E66B-2D5B-FE67006697A0}"/>
                </a:ext>
              </a:extLst>
            </p:cNvPr>
            <p:cNvSpPr txBox="1"/>
            <p:nvPr/>
          </p:nvSpPr>
          <p:spPr>
            <a:xfrm>
              <a:off x="-260979" y="1831522"/>
              <a:ext cx="2019301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9A769EF-4A82-9499-9447-3BF159C1A7EC}"/>
              </a:ext>
            </a:extLst>
          </p:cNvPr>
          <p:cNvGrpSpPr/>
          <p:nvPr/>
        </p:nvGrpSpPr>
        <p:grpSpPr>
          <a:xfrm>
            <a:off x="5800269" y="4605032"/>
            <a:ext cx="2860561" cy="833708"/>
            <a:chOff x="-260979" y="1831522"/>
            <a:chExt cx="2019301" cy="588523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AEFCA12-50AA-490F-3A06-C997A8DBBE54}"/>
                </a:ext>
              </a:extLst>
            </p:cNvPr>
            <p:cNvSpPr txBox="1"/>
            <p:nvPr/>
          </p:nvSpPr>
          <p:spPr>
            <a:xfrm>
              <a:off x="-232229" y="2044181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82758DF-2762-D0B6-F9D8-F1127473EFF5}"/>
                </a:ext>
              </a:extLst>
            </p:cNvPr>
            <p:cNvSpPr txBox="1"/>
            <p:nvPr/>
          </p:nvSpPr>
          <p:spPr>
            <a:xfrm>
              <a:off x="-260979" y="1831522"/>
              <a:ext cx="2019301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C11D1C9-7464-BCDA-68FE-A5F87943BFD5}"/>
              </a:ext>
            </a:extLst>
          </p:cNvPr>
          <p:cNvGrpSpPr/>
          <p:nvPr/>
        </p:nvGrpSpPr>
        <p:grpSpPr>
          <a:xfrm>
            <a:off x="3538384" y="1540856"/>
            <a:ext cx="2860561" cy="833708"/>
            <a:chOff x="-260979" y="1831522"/>
            <a:chExt cx="2019301" cy="588523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C6301C6-1E86-5F57-B7CD-A87958EEFCA5}"/>
                </a:ext>
              </a:extLst>
            </p:cNvPr>
            <p:cNvSpPr txBox="1"/>
            <p:nvPr/>
          </p:nvSpPr>
          <p:spPr>
            <a:xfrm>
              <a:off x="-232229" y="2044181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E17DF25-77B5-999E-D930-BDBD33A1EC8F}"/>
                </a:ext>
              </a:extLst>
            </p:cNvPr>
            <p:cNvSpPr txBox="1"/>
            <p:nvPr/>
          </p:nvSpPr>
          <p:spPr>
            <a:xfrm>
              <a:off x="-260979" y="1831522"/>
              <a:ext cx="2019301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F57DE67-0A5E-F635-2231-5BF8569740C0}"/>
              </a:ext>
            </a:extLst>
          </p:cNvPr>
          <p:cNvGrpSpPr/>
          <p:nvPr/>
        </p:nvGrpSpPr>
        <p:grpSpPr>
          <a:xfrm>
            <a:off x="8013127" y="1540856"/>
            <a:ext cx="2860561" cy="833708"/>
            <a:chOff x="-260979" y="1831522"/>
            <a:chExt cx="2019301" cy="588523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BC0D0B6-41AF-7FBE-1A39-621AAE225271}"/>
                </a:ext>
              </a:extLst>
            </p:cNvPr>
            <p:cNvSpPr txBox="1"/>
            <p:nvPr/>
          </p:nvSpPr>
          <p:spPr>
            <a:xfrm>
              <a:off x="-232229" y="2044181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32B7F23-CDCF-ED8A-0F3D-1CA20941B767}"/>
                </a:ext>
              </a:extLst>
            </p:cNvPr>
            <p:cNvSpPr txBox="1"/>
            <p:nvPr/>
          </p:nvSpPr>
          <p:spPr>
            <a:xfrm>
              <a:off x="-260979" y="1831522"/>
              <a:ext cx="2019301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578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A04816-AD46-5277-4089-F83A3F3E1D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4" name="文本框 4153">
            <a:extLst>
              <a:ext uri="{FF2B5EF4-FFF2-40B4-BE49-F238E27FC236}">
                <a16:creationId xmlns:a16="http://schemas.microsoft.com/office/drawing/2014/main" id="{7A570A8F-971D-8918-5C94-65BFE45FF25F}"/>
              </a:ext>
            </a:extLst>
          </p:cNvPr>
          <p:cNvSpPr txBox="1"/>
          <p:nvPr/>
        </p:nvSpPr>
        <p:spPr>
          <a:xfrm>
            <a:off x="5198655" y="401107"/>
            <a:ext cx="18053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1FAD85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rPr>
              <a:t>目 录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E4A8556-F4DE-CA2B-6B42-879AB07BA006}"/>
              </a:ext>
            </a:extLst>
          </p:cNvPr>
          <p:cNvGrpSpPr/>
          <p:nvPr/>
        </p:nvGrpSpPr>
        <p:grpSpPr>
          <a:xfrm>
            <a:off x="2214155" y="1926318"/>
            <a:ext cx="3644900" cy="672740"/>
            <a:chOff x="2137955" y="1875518"/>
            <a:chExt cx="3644900" cy="672740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154F161C-5F53-9166-816A-61489BBF6037}"/>
                </a:ext>
              </a:extLst>
            </p:cNvPr>
            <p:cNvSpPr/>
            <p:nvPr/>
          </p:nvSpPr>
          <p:spPr>
            <a:xfrm>
              <a:off x="2137955" y="1875518"/>
              <a:ext cx="3644900" cy="672740"/>
            </a:xfrm>
            <a:prstGeom prst="roundRect">
              <a:avLst>
                <a:gd name="adj" fmla="val 50000"/>
              </a:avLst>
            </a:prstGeom>
            <a:solidFill>
              <a:srgbClr val="1FAD8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16CCF9E-EF41-3991-F7B6-787BF4B2563B}"/>
                </a:ext>
              </a:extLst>
            </p:cNvPr>
            <p:cNvSpPr txBox="1"/>
            <p:nvPr/>
          </p:nvSpPr>
          <p:spPr>
            <a:xfrm>
              <a:off x="3197988" y="2027222"/>
              <a:ext cx="179188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i="0" dirty="0">
                  <a:solidFill>
                    <a:schemeClr val="bg1"/>
                  </a:solidFill>
                  <a:effectLst/>
                  <a:latin typeface="-apple-system"/>
                </a:rPr>
                <a:t>欢迎与介绍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CA9D511-C90B-9CE5-A10B-6F959A4B8071}"/>
                </a:ext>
              </a:extLst>
            </p:cNvPr>
            <p:cNvSpPr txBox="1"/>
            <p:nvPr/>
          </p:nvSpPr>
          <p:spPr>
            <a:xfrm>
              <a:off x="2425019" y="1919500"/>
              <a:ext cx="77296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荆南波波黑" panose="00020600040101010101" pitchFamily="18" charset="-122"/>
                  <a:ea typeface="荆南波波黑" panose="00020600040101010101" pitchFamily="18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C983805-97CD-7019-DE10-E8874E81597D}"/>
              </a:ext>
            </a:extLst>
          </p:cNvPr>
          <p:cNvGrpSpPr/>
          <p:nvPr/>
        </p:nvGrpSpPr>
        <p:grpSpPr>
          <a:xfrm>
            <a:off x="6346680" y="1926318"/>
            <a:ext cx="3644900" cy="672740"/>
            <a:chOff x="2137955" y="1875518"/>
            <a:chExt cx="3644900" cy="672740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6ECB5F43-E6CE-6724-DC0F-BBB240B72774}"/>
                </a:ext>
              </a:extLst>
            </p:cNvPr>
            <p:cNvSpPr/>
            <p:nvPr/>
          </p:nvSpPr>
          <p:spPr>
            <a:xfrm>
              <a:off x="2137955" y="1875518"/>
              <a:ext cx="3644900" cy="672740"/>
            </a:xfrm>
            <a:prstGeom prst="roundRect">
              <a:avLst>
                <a:gd name="adj" fmla="val 50000"/>
              </a:avLst>
            </a:prstGeom>
            <a:solidFill>
              <a:srgbClr val="1FAD8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C97FED6-6B91-F64B-3F6A-A6F85592B57B}"/>
                </a:ext>
              </a:extLst>
            </p:cNvPr>
            <p:cNvSpPr txBox="1"/>
            <p:nvPr/>
          </p:nvSpPr>
          <p:spPr>
            <a:xfrm>
              <a:off x="3231650" y="2027222"/>
              <a:ext cx="179188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 i="0">
                  <a:solidFill>
                    <a:schemeClr val="bg1"/>
                  </a:solidFill>
                  <a:effectLst/>
                  <a:latin typeface="-apple-system"/>
                </a:defRPr>
              </a:lvl1pPr>
            </a:lstStyle>
            <a:p>
              <a:r>
                <a:rPr lang="zh-CN" altLang="en-US" dirty="0"/>
                <a:t>教育理念与方针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020E5C4-FAFD-D921-2C60-29C9D264F6C0}"/>
                </a:ext>
              </a:extLst>
            </p:cNvPr>
            <p:cNvSpPr txBox="1"/>
            <p:nvPr/>
          </p:nvSpPr>
          <p:spPr>
            <a:xfrm>
              <a:off x="2425019" y="1919500"/>
              <a:ext cx="8002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荆南波波黑" panose="00020600040101010101" pitchFamily="18" charset="-122"/>
                  <a:ea typeface="荆南波波黑" panose="00020600040101010101" pitchFamily="18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338B67F-4974-9648-6E7E-E0AB32E8A3B9}"/>
              </a:ext>
            </a:extLst>
          </p:cNvPr>
          <p:cNvGrpSpPr/>
          <p:nvPr/>
        </p:nvGrpSpPr>
        <p:grpSpPr>
          <a:xfrm>
            <a:off x="2214155" y="3234418"/>
            <a:ext cx="3644900" cy="672740"/>
            <a:chOff x="2137955" y="1875518"/>
            <a:chExt cx="3644900" cy="672740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1D9B78DF-E820-734A-3B4A-3689113DC299}"/>
                </a:ext>
              </a:extLst>
            </p:cNvPr>
            <p:cNvSpPr/>
            <p:nvPr/>
          </p:nvSpPr>
          <p:spPr>
            <a:xfrm>
              <a:off x="2137955" y="1875518"/>
              <a:ext cx="3644900" cy="672740"/>
            </a:xfrm>
            <a:prstGeom prst="roundRect">
              <a:avLst>
                <a:gd name="adj" fmla="val 50000"/>
              </a:avLst>
            </a:prstGeom>
            <a:solidFill>
              <a:srgbClr val="1FAD8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E8A98B3-6DC1-69D5-7A24-2C5981549D74}"/>
                </a:ext>
              </a:extLst>
            </p:cNvPr>
            <p:cNvSpPr txBox="1"/>
            <p:nvPr/>
          </p:nvSpPr>
          <p:spPr>
            <a:xfrm>
              <a:off x="3197988" y="2027222"/>
              <a:ext cx="227950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 i="0">
                  <a:solidFill>
                    <a:schemeClr val="bg1"/>
                  </a:solidFill>
                  <a:effectLst/>
                  <a:latin typeface="-apple-system"/>
                </a:defRPr>
              </a:lvl1pPr>
            </a:lstStyle>
            <a:p>
              <a:r>
                <a:rPr lang="zh-CN" altLang="en-US" dirty="0"/>
                <a:t>学校课程与教学活动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E04AE74-66A6-F96B-DC5A-FCD3D0948366}"/>
                </a:ext>
              </a:extLst>
            </p:cNvPr>
            <p:cNvSpPr txBox="1"/>
            <p:nvPr/>
          </p:nvSpPr>
          <p:spPr>
            <a:xfrm>
              <a:off x="2425019" y="1919500"/>
              <a:ext cx="8114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荆南波波黑" panose="00020600040101010101" pitchFamily="18" charset="-122"/>
                  <a:ea typeface="荆南波波黑" panose="00020600040101010101" pitchFamily="18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087084A-0733-2B70-BB1F-EB7D5A49255D}"/>
              </a:ext>
            </a:extLst>
          </p:cNvPr>
          <p:cNvGrpSpPr/>
          <p:nvPr/>
        </p:nvGrpSpPr>
        <p:grpSpPr>
          <a:xfrm>
            <a:off x="6346680" y="3234418"/>
            <a:ext cx="3750427" cy="672740"/>
            <a:chOff x="2137955" y="1875518"/>
            <a:chExt cx="3750427" cy="672740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2A969E07-6DF0-E5AE-E416-F4C9AD99BF04}"/>
                </a:ext>
              </a:extLst>
            </p:cNvPr>
            <p:cNvSpPr/>
            <p:nvPr/>
          </p:nvSpPr>
          <p:spPr>
            <a:xfrm>
              <a:off x="2137955" y="1875518"/>
              <a:ext cx="3644900" cy="672740"/>
            </a:xfrm>
            <a:prstGeom prst="roundRect">
              <a:avLst>
                <a:gd name="adj" fmla="val 50000"/>
              </a:avLst>
            </a:prstGeom>
            <a:solidFill>
              <a:srgbClr val="1FAD8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65EEDB9-B247-22BE-B743-12BDEC9E2486}"/>
                </a:ext>
              </a:extLst>
            </p:cNvPr>
            <p:cNvSpPr txBox="1"/>
            <p:nvPr/>
          </p:nvSpPr>
          <p:spPr>
            <a:xfrm>
              <a:off x="3225238" y="2027222"/>
              <a:ext cx="26631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1" i="0">
                  <a:solidFill>
                    <a:schemeClr val="bg1"/>
                  </a:solidFill>
                  <a:effectLst/>
                  <a:latin typeface="-apple-system"/>
                </a:defRPr>
              </a:lvl1pPr>
            </a:lstStyle>
            <a:p>
              <a:r>
                <a:rPr lang="zh-CN" altLang="en-US" dirty="0"/>
                <a:t>学校提供的支持与资源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8DEF0AF-9CB2-4D13-5731-4843CE5FB15E}"/>
                </a:ext>
              </a:extLst>
            </p:cNvPr>
            <p:cNvSpPr txBox="1"/>
            <p:nvPr/>
          </p:nvSpPr>
          <p:spPr>
            <a:xfrm>
              <a:off x="2425019" y="1919500"/>
              <a:ext cx="8066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荆南波波黑" panose="00020600040101010101" pitchFamily="18" charset="-122"/>
                  <a:ea typeface="荆南波波黑" panose="00020600040101010101" pitchFamily="18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DCDC37C4-9EEC-5A46-1B1E-B226B1ED9F16}"/>
              </a:ext>
            </a:extLst>
          </p:cNvPr>
          <p:cNvSpPr txBox="1"/>
          <p:nvPr/>
        </p:nvSpPr>
        <p:spPr>
          <a:xfrm>
            <a:off x="4754263" y="1239306"/>
            <a:ext cx="26797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/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355108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941D3D-CB74-19C0-A8B7-FBA0876708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3" name="文本框 4222">
            <a:extLst>
              <a:ext uri="{FF2B5EF4-FFF2-40B4-BE49-F238E27FC236}">
                <a16:creationId xmlns:a16="http://schemas.microsoft.com/office/drawing/2014/main" id="{E48883A2-0F19-60AF-732A-4785DC40B566}"/>
              </a:ext>
            </a:extLst>
          </p:cNvPr>
          <p:cNvSpPr txBox="1"/>
          <p:nvPr/>
        </p:nvSpPr>
        <p:spPr>
          <a:xfrm>
            <a:off x="4665725" y="196720"/>
            <a:ext cx="28527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AD85"/>
                </a:solidFill>
              </a:defRPr>
            </a:lvl1pPr>
          </a:lstStyle>
          <a:p>
            <a:pPr algn="ctr"/>
            <a:r>
              <a:rPr lang="zh-CN" altLang="en-US" b="1" dirty="0"/>
              <a:t>学校提供的支持与资源</a:t>
            </a:r>
          </a:p>
        </p:txBody>
      </p:sp>
      <p:grpSp>
        <p:nvGrpSpPr>
          <p:cNvPr id="36" name="组合 35" descr="D:\51PPT模板网\51pptmoban.com\图片.jpg">
            <a:extLst>
              <a:ext uri="{FF2B5EF4-FFF2-40B4-BE49-F238E27FC236}">
                <a16:creationId xmlns:a16="http://schemas.microsoft.com/office/drawing/2014/main" id="{50E06169-2DCE-D794-5049-51444E2DA092}"/>
              </a:ext>
            </a:extLst>
          </p:cNvPr>
          <p:cNvGrpSpPr/>
          <p:nvPr/>
        </p:nvGrpSpPr>
        <p:grpSpPr>
          <a:xfrm>
            <a:off x="4665725" y="1518056"/>
            <a:ext cx="2746586" cy="5143224"/>
            <a:chOff x="839788" y="-126"/>
            <a:chExt cx="3661262" cy="6856036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8BFEACD-D818-8646-6760-F299B75DA4AB}"/>
                </a:ext>
              </a:extLst>
            </p:cNvPr>
            <p:cNvSpPr/>
            <p:nvPr/>
          </p:nvSpPr>
          <p:spPr>
            <a:xfrm>
              <a:off x="1893738" y="-126"/>
              <a:ext cx="1564950" cy="1632882"/>
            </a:xfrm>
            <a:custGeom>
              <a:avLst/>
              <a:gdLst>
                <a:gd name="connsiteX0" fmla="*/ 796422 w 1564950"/>
                <a:gd name="connsiteY0" fmla="*/ 1582187 h 1632882"/>
                <a:gd name="connsiteX1" fmla="*/ 958731 w 1564950"/>
                <a:gd name="connsiteY1" fmla="*/ 1632485 h 1632882"/>
                <a:gd name="connsiteX2" fmla="*/ 1451580 w 1564950"/>
                <a:gd name="connsiteY2" fmla="*/ 1251304 h 1632882"/>
                <a:gd name="connsiteX3" fmla="*/ 1136833 w 1564950"/>
                <a:gd name="connsiteY3" fmla="*/ 67419 h 1632882"/>
                <a:gd name="connsiteX4" fmla="*/ 803632 w 1564950"/>
                <a:gd name="connsiteY4" fmla="*/ 641 h 1632882"/>
                <a:gd name="connsiteX5" fmla="*/ 361939 w 1564950"/>
                <a:gd name="connsiteY5" fmla="*/ 180374 h 1632882"/>
                <a:gd name="connsiteX6" fmla="*/ 37149 w 1564950"/>
                <a:gd name="connsiteY6" fmla="*/ 543960 h 1632882"/>
                <a:gd name="connsiteX7" fmla="*/ 183493 w 1564950"/>
                <a:gd name="connsiteY7" fmla="*/ 1396704 h 1632882"/>
                <a:gd name="connsiteX8" fmla="*/ 796422 w 1564950"/>
                <a:gd name="connsiteY8" fmla="*/ 1582187 h 1632882"/>
                <a:gd name="connsiteX9" fmla="*/ 796422 w 1564950"/>
                <a:gd name="connsiteY9" fmla="*/ 1582187 h 1632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64950" h="1632882">
                  <a:moveTo>
                    <a:pt x="796422" y="1582187"/>
                  </a:moveTo>
                  <a:cubicBezTo>
                    <a:pt x="841999" y="1604160"/>
                    <a:pt x="909291" y="1636862"/>
                    <a:pt x="958731" y="1632485"/>
                  </a:cubicBezTo>
                  <a:cubicBezTo>
                    <a:pt x="1192967" y="1611971"/>
                    <a:pt x="1350984" y="1449061"/>
                    <a:pt x="1451580" y="1251304"/>
                  </a:cubicBezTo>
                  <a:cubicBezTo>
                    <a:pt x="1658693" y="843944"/>
                    <a:pt x="1597924" y="263460"/>
                    <a:pt x="1136833" y="67419"/>
                  </a:cubicBezTo>
                  <a:cubicBezTo>
                    <a:pt x="1027397" y="20898"/>
                    <a:pt x="922853" y="6392"/>
                    <a:pt x="803632" y="641"/>
                  </a:cubicBezTo>
                  <a:cubicBezTo>
                    <a:pt x="530513" y="-12491"/>
                    <a:pt x="361939" y="180374"/>
                    <a:pt x="361939" y="180374"/>
                  </a:cubicBezTo>
                  <a:cubicBezTo>
                    <a:pt x="361939" y="180374"/>
                    <a:pt x="170704" y="151706"/>
                    <a:pt x="37149" y="543960"/>
                  </a:cubicBezTo>
                  <a:cubicBezTo>
                    <a:pt x="-45336" y="786007"/>
                    <a:pt x="12172" y="1168819"/>
                    <a:pt x="183493" y="1396704"/>
                  </a:cubicBezTo>
                  <a:cubicBezTo>
                    <a:pt x="321769" y="1580728"/>
                    <a:pt x="580468" y="1702267"/>
                    <a:pt x="796422" y="1582187"/>
                  </a:cubicBezTo>
                  <a:lnTo>
                    <a:pt x="796422" y="1582187"/>
                  </a:lnTo>
                  <a:close/>
                </a:path>
              </a:pathLst>
            </a:custGeom>
            <a:solidFill>
              <a:srgbClr val="000000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032A6CC3-60C5-182F-6EEB-B2EF45F3F0D9}"/>
                </a:ext>
              </a:extLst>
            </p:cNvPr>
            <p:cNvSpPr/>
            <p:nvPr/>
          </p:nvSpPr>
          <p:spPr>
            <a:xfrm>
              <a:off x="2334814" y="1547727"/>
              <a:ext cx="701078" cy="933769"/>
            </a:xfrm>
            <a:custGeom>
              <a:avLst/>
              <a:gdLst>
                <a:gd name="connsiteX0" fmla="*/ 401180 w 701078"/>
                <a:gd name="connsiteY0" fmla="*/ 20428 h 933769"/>
                <a:gd name="connsiteX1" fmla="*/ 517912 w 701078"/>
                <a:gd name="connsiteY1" fmla="*/ 43774 h 933769"/>
                <a:gd name="connsiteX2" fmla="*/ 701078 w 701078"/>
                <a:gd name="connsiteY2" fmla="*/ 508814 h 933769"/>
                <a:gd name="connsiteX3" fmla="*/ 353715 w 701078"/>
                <a:gd name="connsiteY3" fmla="*/ 932396 h 933769"/>
                <a:gd name="connsiteX4" fmla="*/ 353629 w 701078"/>
                <a:gd name="connsiteY4" fmla="*/ 933769 h 933769"/>
                <a:gd name="connsiteX5" fmla="*/ 350539 w 701078"/>
                <a:gd name="connsiteY5" fmla="*/ 933083 h 933769"/>
                <a:gd name="connsiteX6" fmla="*/ 347449 w 701078"/>
                <a:gd name="connsiteY6" fmla="*/ 933769 h 933769"/>
                <a:gd name="connsiteX7" fmla="*/ 347363 w 701078"/>
                <a:gd name="connsiteY7" fmla="*/ 932396 h 933769"/>
                <a:gd name="connsiteX8" fmla="*/ 0 w 701078"/>
                <a:gd name="connsiteY8" fmla="*/ 508814 h 933769"/>
                <a:gd name="connsiteX9" fmla="*/ 183166 w 701078"/>
                <a:gd name="connsiteY9" fmla="*/ 43774 h 933769"/>
                <a:gd name="connsiteX10" fmla="*/ 299898 w 701078"/>
                <a:gd name="connsiteY10" fmla="*/ 20428 h 933769"/>
                <a:gd name="connsiteX11" fmla="*/ 298868 w 701078"/>
                <a:gd name="connsiteY11" fmla="*/ 0 h 933769"/>
                <a:gd name="connsiteX12" fmla="*/ 350539 w 701078"/>
                <a:gd name="connsiteY12" fmla="*/ 10300 h 933769"/>
                <a:gd name="connsiteX13" fmla="*/ 402210 w 701078"/>
                <a:gd name="connsiteY13" fmla="*/ 0 h 933769"/>
                <a:gd name="connsiteX14" fmla="*/ 401180 w 701078"/>
                <a:gd name="connsiteY14" fmla="*/ 20428 h 933769"/>
                <a:gd name="connsiteX15" fmla="*/ 401180 w 701078"/>
                <a:gd name="connsiteY15" fmla="*/ 20428 h 933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01078" h="933769">
                  <a:moveTo>
                    <a:pt x="401180" y="20428"/>
                  </a:moveTo>
                  <a:lnTo>
                    <a:pt x="517912" y="43774"/>
                  </a:lnTo>
                  <a:cubicBezTo>
                    <a:pt x="517912" y="43774"/>
                    <a:pt x="439376" y="441779"/>
                    <a:pt x="701078" y="508814"/>
                  </a:cubicBezTo>
                  <a:cubicBezTo>
                    <a:pt x="701078" y="508814"/>
                    <a:pt x="589067" y="877463"/>
                    <a:pt x="353715" y="932396"/>
                  </a:cubicBezTo>
                  <a:lnTo>
                    <a:pt x="353629" y="933769"/>
                  </a:lnTo>
                  <a:cubicBezTo>
                    <a:pt x="352599" y="933512"/>
                    <a:pt x="351569" y="933340"/>
                    <a:pt x="350539" y="933083"/>
                  </a:cubicBezTo>
                  <a:cubicBezTo>
                    <a:pt x="349509" y="933340"/>
                    <a:pt x="348479" y="933512"/>
                    <a:pt x="347449" y="933769"/>
                  </a:cubicBezTo>
                  <a:lnTo>
                    <a:pt x="347363" y="932396"/>
                  </a:lnTo>
                  <a:cubicBezTo>
                    <a:pt x="112011" y="877378"/>
                    <a:pt x="0" y="508814"/>
                    <a:pt x="0" y="508814"/>
                  </a:cubicBezTo>
                  <a:cubicBezTo>
                    <a:pt x="261703" y="441779"/>
                    <a:pt x="183166" y="43774"/>
                    <a:pt x="183166" y="43774"/>
                  </a:cubicBezTo>
                  <a:lnTo>
                    <a:pt x="299898" y="20428"/>
                  </a:lnTo>
                  <a:lnTo>
                    <a:pt x="298868" y="0"/>
                  </a:lnTo>
                  <a:lnTo>
                    <a:pt x="350539" y="10300"/>
                  </a:lnTo>
                  <a:lnTo>
                    <a:pt x="402210" y="0"/>
                  </a:lnTo>
                  <a:lnTo>
                    <a:pt x="401180" y="20428"/>
                  </a:lnTo>
                  <a:lnTo>
                    <a:pt x="401180" y="20428"/>
                  </a:lnTo>
                  <a:close/>
                </a:path>
              </a:pathLst>
            </a:custGeom>
            <a:solidFill>
              <a:srgbClr val="F8CBB8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CE5A183-D13D-5A87-0E7D-1AE7CF9A8D40}"/>
                </a:ext>
              </a:extLst>
            </p:cNvPr>
            <p:cNvSpPr/>
            <p:nvPr/>
          </p:nvSpPr>
          <p:spPr>
            <a:xfrm>
              <a:off x="2517981" y="1547813"/>
              <a:ext cx="345818" cy="334831"/>
            </a:xfrm>
            <a:custGeom>
              <a:avLst/>
              <a:gdLst>
                <a:gd name="connsiteX0" fmla="*/ 8583 w 345818"/>
                <a:gd name="connsiteY0" fmla="*/ 231490 h 334831"/>
                <a:gd name="connsiteX1" fmla="*/ 0 w 345818"/>
                <a:gd name="connsiteY1" fmla="*/ 43774 h 334831"/>
                <a:gd name="connsiteX2" fmla="*/ 116732 w 345818"/>
                <a:gd name="connsiteY2" fmla="*/ 20428 h 334831"/>
                <a:gd name="connsiteX3" fmla="*/ 115702 w 345818"/>
                <a:gd name="connsiteY3" fmla="*/ 0 h 334831"/>
                <a:gd name="connsiteX4" fmla="*/ 167373 w 345818"/>
                <a:gd name="connsiteY4" fmla="*/ 10300 h 334831"/>
                <a:gd name="connsiteX5" fmla="*/ 219044 w 345818"/>
                <a:gd name="connsiteY5" fmla="*/ 0 h 334831"/>
                <a:gd name="connsiteX6" fmla="*/ 218014 w 345818"/>
                <a:gd name="connsiteY6" fmla="*/ 20428 h 334831"/>
                <a:gd name="connsiteX7" fmla="*/ 334746 w 345818"/>
                <a:gd name="connsiteY7" fmla="*/ 43774 h 334831"/>
                <a:gd name="connsiteX8" fmla="*/ 345818 w 345818"/>
                <a:gd name="connsiteY8" fmla="*/ 334832 h 334831"/>
                <a:gd name="connsiteX9" fmla="*/ 8583 w 345818"/>
                <a:gd name="connsiteY9" fmla="*/ 231490 h 334831"/>
                <a:gd name="connsiteX10" fmla="*/ 8583 w 345818"/>
                <a:gd name="connsiteY10" fmla="*/ 231490 h 3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5818" h="334831">
                  <a:moveTo>
                    <a:pt x="8583" y="231490"/>
                  </a:moveTo>
                  <a:cubicBezTo>
                    <a:pt x="17338" y="131495"/>
                    <a:pt x="0" y="43774"/>
                    <a:pt x="0" y="43774"/>
                  </a:cubicBezTo>
                  <a:lnTo>
                    <a:pt x="116732" y="20428"/>
                  </a:lnTo>
                  <a:lnTo>
                    <a:pt x="115702" y="0"/>
                  </a:lnTo>
                  <a:lnTo>
                    <a:pt x="167373" y="10300"/>
                  </a:lnTo>
                  <a:lnTo>
                    <a:pt x="219044" y="0"/>
                  </a:lnTo>
                  <a:lnTo>
                    <a:pt x="218014" y="20428"/>
                  </a:lnTo>
                  <a:lnTo>
                    <a:pt x="334746" y="43774"/>
                  </a:lnTo>
                  <a:cubicBezTo>
                    <a:pt x="334746" y="43774"/>
                    <a:pt x="303675" y="201277"/>
                    <a:pt x="345818" y="334832"/>
                  </a:cubicBezTo>
                  <a:cubicBezTo>
                    <a:pt x="236296" y="333630"/>
                    <a:pt x="107548" y="287538"/>
                    <a:pt x="8583" y="231490"/>
                  </a:cubicBezTo>
                  <a:lnTo>
                    <a:pt x="8583" y="231490"/>
                  </a:lnTo>
                  <a:close/>
                </a:path>
              </a:pathLst>
            </a:custGeom>
            <a:solidFill>
              <a:srgbClr val="FEAC8A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248229F8-EC31-A9E3-B89F-06654FD52753}"/>
                </a:ext>
              </a:extLst>
            </p:cNvPr>
            <p:cNvSpPr/>
            <p:nvPr/>
          </p:nvSpPr>
          <p:spPr>
            <a:xfrm>
              <a:off x="1882251" y="985602"/>
              <a:ext cx="1606291" cy="359095"/>
            </a:xfrm>
            <a:custGeom>
              <a:avLst/>
              <a:gdLst>
                <a:gd name="connsiteX0" fmla="*/ 1381184 w 1606291"/>
                <a:gd name="connsiteY0" fmla="*/ 71680 h 359095"/>
                <a:gd name="connsiteX1" fmla="*/ 1599283 w 1606291"/>
                <a:gd name="connsiteY1" fmla="*/ 71680 h 359095"/>
                <a:gd name="connsiteX2" fmla="*/ 1320414 w 1606291"/>
                <a:gd name="connsiteY2" fmla="*/ 296474 h 359095"/>
                <a:gd name="connsiteX3" fmla="*/ 1381184 w 1606291"/>
                <a:gd name="connsiteY3" fmla="*/ 71680 h 359095"/>
                <a:gd name="connsiteX4" fmla="*/ 1381184 w 1606291"/>
                <a:gd name="connsiteY4" fmla="*/ 71680 h 359095"/>
                <a:gd name="connsiteX5" fmla="*/ 225108 w 1606291"/>
                <a:gd name="connsiteY5" fmla="*/ 71680 h 359095"/>
                <a:gd name="connsiteX6" fmla="*/ 7008 w 1606291"/>
                <a:gd name="connsiteY6" fmla="*/ 71680 h 359095"/>
                <a:gd name="connsiteX7" fmla="*/ 285878 w 1606291"/>
                <a:gd name="connsiteY7" fmla="*/ 296474 h 359095"/>
                <a:gd name="connsiteX8" fmla="*/ 225108 w 1606291"/>
                <a:gd name="connsiteY8" fmla="*/ 71680 h 359095"/>
                <a:gd name="connsiteX9" fmla="*/ 225108 w 1606291"/>
                <a:gd name="connsiteY9" fmla="*/ 71680 h 359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6291" h="359095">
                  <a:moveTo>
                    <a:pt x="1381184" y="71680"/>
                  </a:moveTo>
                  <a:cubicBezTo>
                    <a:pt x="1381184" y="71680"/>
                    <a:pt x="1549329" y="-89599"/>
                    <a:pt x="1599283" y="71680"/>
                  </a:cubicBezTo>
                  <a:cubicBezTo>
                    <a:pt x="1649324" y="232958"/>
                    <a:pt x="1418349" y="474405"/>
                    <a:pt x="1320414" y="296474"/>
                  </a:cubicBezTo>
                  <a:lnTo>
                    <a:pt x="1381184" y="71680"/>
                  </a:lnTo>
                  <a:lnTo>
                    <a:pt x="1381184" y="71680"/>
                  </a:lnTo>
                  <a:close/>
                  <a:moveTo>
                    <a:pt x="225108" y="71680"/>
                  </a:moveTo>
                  <a:cubicBezTo>
                    <a:pt x="225108" y="71680"/>
                    <a:pt x="56963" y="-89599"/>
                    <a:pt x="7008" y="71680"/>
                  </a:cubicBezTo>
                  <a:cubicBezTo>
                    <a:pt x="-43032" y="232958"/>
                    <a:pt x="187943" y="474405"/>
                    <a:pt x="285878" y="296474"/>
                  </a:cubicBezTo>
                  <a:lnTo>
                    <a:pt x="225108" y="71680"/>
                  </a:lnTo>
                  <a:lnTo>
                    <a:pt x="225108" y="71680"/>
                  </a:lnTo>
                  <a:close/>
                </a:path>
              </a:pathLst>
            </a:custGeom>
            <a:solidFill>
              <a:srgbClr val="F8CBB8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04860B4B-B344-D4BB-5D25-DA509E0723C3}"/>
                </a:ext>
              </a:extLst>
            </p:cNvPr>
            <p:cNvSpPr/>
            <p:nvPr/>
          </p:nvSpPr>
          <p:spPr>
            <a:xfrm>
              <a:off x="2102769" y="3650018"/>
              <a:ext cx="1150439" cy="2888262"/>
            </a:xfrm>
            <a:custGeom>
              <a:avLst/>
              <a:gdLst>
                <a:gd name="connsiteX0" fmla="*/ 582584 w 1150439"/>
                <a:gd name="connsiteY0" fmla="*/ 8412 h 2888262"/>
                <a:gd name="connsiteX1" fmla="*/ 892954 w 1150439"/>
                <a:gd name="connsiteY1" fmla="*/ 0 h 2888262"/>
                <a:gd name="connsiteX2" fmla="*/ 885057 w 1150439"/>
                <a:gd name="connsiteY2" fmla="*/ 16651 h 2888262"/>
                <a:gd name="connsiteX3" fmla="*/ 1043933 w 1150439"/>
                <a:gd name="connsiteY3" fmla="*/ 27552 h 2888262"/>
                <a:gd name="connsiteX4" fmla="*/ 1145730 w 1150439"/>
                <a:gd name="connsiteY4" fmla="*/ 261617 h 2888262"/>
                <a:gd name="connsiteX5" fmla="*/ 1065992 w 1150439"/>
                <a:gd name="connsiteY5" fmla="*/ 2878644 h 2888262"/>
                <a:gd name="connsiteX6" fmla="*/ 756481 w 1150439"/>
                <a:gd name="connsiteY6" fmla="*/ 2872120 h 2888262"/>
                <a:gd name="connsiteX7" fmla="*/ 694338 w 1150439"/>
                <a:gd name="connsiteY7" fmla="*/ 673354 h 2888262"/>
                <a:gd name="connsiteX8" fmla="*/ 582670 w 1150439"/>
                <a:gd name="connsiteY8" fmla="*/ 498256 h 2888262"/>
                <a:gd name="connsiteX9" fmla="*/ 470745 w 1150439"/>
                <a:gd name="connsiteY9" fmla="*/ 678333 h 2888262"/>
                <a:gd name="connsiteX10" fmla="*/ 408860 w 1150439"/>
                <a:gd name="connsiteY10" fmla="*/ 2873923 h 2888262"/>
                <a:gd name="connsiteX11" fmla="*/ 94456 w 1150439"/>
                <a:gd name="connsiteY11" fmla="*/ 2854439 h 2888262"/>
                <a:gd name="connsiteX12" fmla="*/ 4332 w 1150439"/>
                <a:gd name="connsiteY12" fmla="*/ 266338 h 2888262"/>
                <a:gd name="connsiteX13" fmla="*/ 106129 w 1150439"/>
                <a:gd name="connsiteY13" fmla="*/ 32273 h 2888262"/>
                <a:gd name="connsiteX14" fmla="*/ 332727 w 1150439"/>
                <a:gd name="connsiteY14" fmla="*/ 26093 h 2888262"/>
                <a:gd name="connsiteX15" fmla="*/ 324830 w 1150439"/>
                <a:gd name="connsiteY15" fmla="*/ 9442 h 2888262"/>
                <a:gd name="connsiteX16" fmla="*/ 582584 w 1150439"/>
                <a:gd name="connsiteY16" fmla="*/ 8412 h 2888262"/>
                <a:gd name="connsiteX17" fmla="*/ 582584 w 1150439"/>
                <a:gd name="connsiteY17" fmla="*/ 8412 h 2888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0439" h="2888262">
                  <a:moveTo>
                    <a:pt x="582584" y="8412"/>
                  </a:moveTo>
                  <a:lnTo>
                    <a:pt x="892954" y="0"/>
                  </a:lnTo>
                  <a:lnTo>
                    <a:pt x="885057" y="16651"/>
                  </a:lnTo>
                  <a:lnTo>
                    <a:pt x="1043933" y="27552"/>
                  </a:lnTo>
                  <a:cubicBezTo>
                    <a:pt x="1043933" y="27552"/>
                    <a:pt x="1117491" y="88665"/>
                    <a:pt x="1145730" y="261617"/>
                  </a:cubicBezTo>
                  <a:cubicBezTo>
                    <a:pt x="1173969" y="434569"/>
                    <a:pt x="1065992" y="2878644"/>
                    <a:pt x="1065992" y="2878644"/>
                  </a:cubicBezTo>
                  <a:cubicBezTo>
                    <a:pt x="1065992" y="2878644"/>
                    <a:pt x="928231" y="2904135"/>
                    <a:pt x="756481" y="2872120"/>
                  </a:cubicBezTo>
                  <a:lnTo>
                    <a:pt x="694338" y="673354"/>
                  </a:lnTo>
                  <a:lnTo>
                    <a:pt x="582670" y="498256"/>
                  </a:lnTo>
                  <a:lnTo>
                    <a:pt x="470745" y="678333"/>
                  </a:lnTo>
                  <a:lnTo>
                    <a:pt x="408860" y="2873923"/>
                  </a:lnTo>
                  <a:cubicBezTo>
                    <a:pt x="237109" y="2905852"/>
                    <a:pt x="94456" y="2854439"/>
                    <a:pt x="94456" y="2854439"/>
                  </a:cubicBezTo>
                  <a:cubicBezTo>
                    <a:pt x="94456" y="2854439"/>
                    <a:pt x="-23821" y="439376"/>
                    <a:pt x="4332" y="266338"/>
                  </a:cubicBezTo>
                  <a:cubicBezTo>
                    <a:pt x="32485" y="93300"/>
                    <a:pt x="106129" y="32273"/>
                    <a:pt x="106129" y="32273"/>
                  </a:cubicBezTo>
                  <a:lnTo>
                    <a:pt x="332727" y="26093"/>
                  </a:lnTo>
                  <a:lnTo>
                    <a:pt x="324830" y="9442"/>
                  </a:lnTo>
                  <a:lnTo>
                    <a:pt x="582584" y="8412"/>
                  </a:lnTo>
                  <a:lnTo>
                    <a:pt x="582584" y="8412"/>
                  </a:lnTo>
                  <a:close/>
                </a:path>
              </a:pathLst>
            </a:custGeom>
            <a:solidFill>
              <a:srgbClr val="F8CBB8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A17BCDE-CA28-47A8-6161-C96A0A3CBC40}"/>
                </a:ext>
              </a:extLst>
            </p:cNvPr>
            <p:cNvSpPr/>
            <p:nvPr/>
          </p:nvSpPr>
          <p:spPr>
            <a:xfrm>
              <a:off x="2153623" y="5559357"/>
              <a:ext cx="1055136" cy="978837"/>
            </a:xfrm>
            <a:custGeom>
              <a:avLst/>
              <a:gdLst>
                <a:gd name="connsiteX0" fmla="*/ 1055136 w 1055136"/>
                <a:gd name="connsiteY0" fmla="*/ 0 h 978837"/>
                <a:gd name="connsiteX1" fmla="*/ 1015138 w 1055136"/>
                <a:gd name="connsiteY1" fmla="*/ 969218 h 978837"/>
                <a:gd name="connsiteX2" fmla="*/ 705627 w 1055136"/>
                <a:gd name="connsiteY2" fmla="*/ 962695 h 978837"/>
                <a:gd name="connsiteX3" fmla="*/ 678418 w 1055136"/>
                <a:gd name="connsiteY3" fmla="*/ 0 h 978837"/>
                <a:gd name="connsiteX4" fmla="*/ 1055136 w 1055136"/>
                <a:gd name="connsiteY4" fmla="*/ 0 h 978837"/>
                <a:gd name="connsiteX5" fmla="*/ 1055136 w 1055136"/>
                <a:gd name="connsiteY5" fmla="*/ 0 h 978837"/>
                <a:gd name="connsiteX6" fmla="*/ 385129 w 1055136"/>
                <a:gd name="connsiteY6" fmla="*/ 0 h 978837"/>
                <a:gd name="connsiteX7" fmla="*/ 357921 w 1055136"/>
                <a:gd name="connsiteY7" fmla="*/ 964583 h 978837"/>
                <a:gd name="connsiteX8" fmla="*/ 43517 w 1055136"/>
                <a:gd name="connsiteY8" fmla="*/ 945099 h 978837"/>
                <a:gd name="connsiteX9" fmla="*/ 0 w 1055136"/>
                <a:gd name="connsiteY9" fmla="*/ 0 h 978837"/>
                <a:gd name="connsiteX10" fmla="*/ 385129 w 1055136"/>
                <a:gd name="connsiteY10" fmla="*/ 0 h 978837"/>
                <a:gd name="connsiteX11" fmla="*/ 385129 w 1055136"/>
                <a:gd name="connsiteY11" fmla="*/ 0 h 97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5136" h="978837">
                  <a:moveTo>
                    <a:pt x="1055136" y="0"/>
                  </a:moveTo>
                  <a:cubicBezTo>
                    <a:pt x="1034794" y="523834"/>
                    <a:pt x="1015138" y="969218"/>
                    <a:pt x="1015138" y="969218"/>
                  </a:cubicBezTo>
                  <a:cubicBezTo>
                    <a:pt x="1015138" y="969218"/>
                    <a:pt x="877378" y="994711"/>
                    <a:pt x="705627" y="962695"/>
                  </a:cubicBezTo>
                  <a:lnTo>
                    <a:pt x="678418" y="0"/>
                  </a:lnTo>
                  <a:lnTo>
                    <a:pt x="1055136" y="0"/>
                  </a:lnTo>
                  <a:lnTo>
                    <a:pt x="1055136" y="0"/>
                  </a:lnTo>
                  <a:close/>
                  <a:moveTo>
                    <a:pt x="385129" y="0"/>
                  </a:moveTo>
                  <a:lnTo>
                    <a:pt x="357921" y="964583"/>
                  </a:lnTo>
                  <a:cubicBezTo>
                    <a:pt x="186170" y="996513"/>
                    <a:pt x="43517" y="945099"/>
                    <a:pt x="43517" y="945099"/>
                  </a:cubicBezTo>
                  <a:cubicBezTo>
                    <a:pt x="43517" y="945099"/>
                    <a:pt x="22316" y="512333"/>
                    <a:pt x="0" y="0"/>
                  </a:cubicBezTo>
                  <a:lnTo>
                    <a:pt x="385129" y="0"/>
                  </a:lnTo>
                  <a:lnTo>
                    <a:pt x="385129" y="0"/>
                  </a:lnTo>
                  <a:close/>
                </a:path>
              </a:pathLst>
            </a:custGeom>
            <a:solidFill>
              <a:srgbClr val="FFFFFF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5651ACB-844F-DB4F-B5C3-980845F4F53D}"/>
                </a:ext>
              </a:extLst>
            </p:cNvPr>
            <p:cNvSpPr/>
            <p:nvPr/>
          </p:nvSpPr>
          <p:spPr>
            <a:xfrm>
              <a:off x="1739976" y="6447635"/>
              <a:ext cx="1890841" cy="408275"/>
            </a:xfrm>
            <a:custGeom>
              <a:avLst/>
              <a:gdLst>
                <a:gd name="connsiteX0" fmla="*/ 453644 w 1890841"/>
                <a:gd name="connsiteY0" fmla="*/ 19913 h 408275"/>
                <a:gd name="connsiteX1" fmla="*/ 107 w 1890841"/>
                <a:gd name="connsiteY1" fmla="*/ 381010 h 408275"/>
                <a:gd name="connsiteX2" fmla="*/ 774314 w 1890841"/>
                <a:gd name="connsiteY2" fmla="*/ 356032 h 408275"/>
                <a:gd name="connsiteX3" fmla="*/ 782296 w 1890841"/>
                <a:gd name="connsiteY3" fmla="*/ 0 h 408275"/>
                <a:gd name="connsiteX4" fmla="*/ 453644 w 1890841"/>
                <a:gd name="connsiteY4" fmla="*/ 19913 h 408275"/>
                <a:gd name="connsiteX5" fmla="*/ 453644 w 1890841"/>
                <a:gd name="connsiteY5" fmla="*/ 19913 h 408275"/>
                <a:gd name="connsiteX6" fmla="*/ 1437197 w 1890841"/>
                <a:gd name="connsiteY6" fmla="*/ 19913 h 408275"/>
                <a:gd name="connsiteX7" fmla="*/ 1890735 w 1890841"/>
                <a:gd name="connsiteY7" fmla="*/ 381010 h 408275"/>
                <a:gd name="connsiteX8" fmla="*/ 1116527 w 1890841"/>
                <a:gd name="connsiteY8" fmla="*/ 356032 h 408275"/>
                <a:gd name="connsiteX9" fmla="*/ 1108545 w 1890841"/>
                <a:gd name="connsiteY9" fmla="*/ 0 h 408275"/>
                <a:gd name="connsiteX10" fmla="*/ 1437197 w 1890841"/>
                <a:gd name="connsiteY10" fmla="*/ 19913 h 408275"/>
                <a:gd name="connsiteX11" fmla="*/ 1437197 w 1890841"/>
                <a:gd name="connsiteY11" fmla="*/ 19913 h 40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90841" h="408275">
                  <a:moveTo>
                    <a:pt x="453644" y="19913"/>
                  </a:moveTo>
                  <a:cubicBezTo>
                    <a:pt x="453644" y="19913"/>
                    <a:pt x="10063" y="336034"/>
                    <a:pt x="107" y="381010"/>
                  </a:cubicBezTo>
                  <a:cubicBezTo>
                    <a:pt x="-9850" y="425986"/>
                    <a:pt x="681014" y="413712"/>
                    <a:pt x="774314" y="356032"/>
                  </a:cubicBezTo>
                  <a:cubicBezTo>
                    <a:pt x="867699" y="298353"/>
                    <a:pt x="782296" y="0"/>
                    <a:pt x="782296" y="0"/>
                  </a:cubicBezTo>
                  <a:lnTo>
                    <a:pt x="453644" y="19913"/>
                  </a:lnTo>
                  <a:lnTo>
                    <a:pt x="453644" y="19913"/>
                  </a:lnTo>
                  <a:close/>
                  <a:moveTo>
                    <a:pt x="1437197" y="19913"/>
                  </a:moveTo>
                  <a:cubicBezTo>
                    <a:pt x="1437197" y="19913"/>
                    <a:pt x="1880778" y="336034"/>
                    <a:pt x="1890735" y="381010"/>
                  </a:cubicBezTo>
                  <a:cubicBezTo>
                    <a:pt x="1900691" y="425986"/>
                    <a:pt x="1209827" y="413712"/>
                    <a:pt x="1116527" y="356032"/>
                  </a:cubicBezTo>
                  <a:cubicBezTo>
                    <a:pt x="1023142" y="298353"/>
                    <a:pt x="1108545" y="0"/>
                    <a:pt x="1108545" y="0"/>
                  </a:cubicBezTo>
                  <a:lnTo>
                    <a:pt x="1437197" y="19913"/>
                  </a:lnTo>
                  <a:lnTo>
                    <a:pt x="1437197" y="19913"/>
                  </a:lnTo>
                  <a:close/>
                </a:path>
              </a:pathLst>
            </a:custGeom>
            <a:solidFill>
              <a:srgbClr val="000000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829514B-A5B1-108C-09CD-D354EA201790}"/>
                </a:ext>
              </a:extLst>
            </p:cNvPr>
            <p:cNvSpPr/>
            <p:nvPr/>
          </p:nvSpPr>
          <p:spPr>
            <a:xfrm>
              <a:off x="2021355" y="3677913"/>
              <a:ext cx="1328254" cy="1708762"/>
            </a:xfrm>
            <a:custGeom>
              <a:avLst/>
              <a:gdLst>
                <a:gd name="connsiteX0" fmla="*/ 135014 w 1328254"/>
                <a:gd name="connsiteY0" fmla="*/ 0 h 1708762"/>
                <a:gd name="connsiteX1" fmla="*/ 1193155 w 1328254"/>
                <a:gd name="connsiteY1" fmla="*/ 0 h 1708762"/>
                <a:gd name="connsiteX2" fmla="*/ 1294952 w 1328254"/>
                <a:gd name="connsiteY2" fmla="*/ 287109 h 1708762"/>
                <a:gd name="connsiteX3" fmla="*/ 1328255 w 1328254"/>
                <a:gd name="connsiteY3" fmla="*/ 1691583 h 1708762"/>
                <a:gd name="connsiteX4" fmla="*/ 727429 w 1328254"/>
                <a:gd name="connsiteY4" fmla="*/ 1691239 h 1708762"/>
                <a:gd name="connsiteX5" fmla="*/ 677303 w 1328254"/>
                <a:gd name="connsiteY5" fmla="*/ 805536 h 1708762"/>
                <a:gd name="connsiteX6" fmla="*/ 664170 w 1328254"/>
                <a:gd name="connsiteY6" fmla="*/ 771633 h 1708762"/>
                <a:gd name="connsiteX7" fmla="*/ 651038 w 1328254"/>
                <a:gd name="connsiteY7" fmla="*/ 805536 h 1708762"/>
                <a:gd name="connsiteX8" fmla="*/ 600826 w 1328254"/>
                <a:gd name="connsiteY8" fmla="*/ 1691239 h 1708762"/>
                <a:gd name="connsiteX9" fmla="*/ 0 w 1328254"/>
                <a:gd name="connsiteY9" fmla="*/ 1691583 h 1708762"/>
                <a:gd name="connsiteX10" fmla="*/ 33303 w 1328254"/>
                <a:gd name="connsiteY10" fmla="*/ 287109 h 1708762"/>
                <a:gd name="connsiteX11" fmla="*/ 135014 w 1328254"/>
                <a:gd name="connsiteY11" fmla="*/ 0 h 1708762"/>
                <a:gd name="connsiteX12" fmla="*/ 135014 w 1328254"/>
                <a:gd name="connsiteY12" fmla="*/ 0 h 1708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8254" h="1708762">
                  <a:moveTo>
                    <a:pt x="135014" y="0"/>
                  </a:moveTo>
                  <a:lnTo>
                    <a:pt x="1193155" y="0"/>
                  </a:lnTo>
                  <a:cubicBezTo>
                    <a:pt x="1193155" y="0"/>
                    <a:pt x="1266713" y="74932"/>
                    <a:pt x="1294952" y="287109"/>
                  </a:cubicBezTo>
                  <a:cubicBezTo>
                    <a:pt x="1323191" y="499287"/>
                    <a:pt x="1328255" y="1691583"/>
                    <a:pt x="1328255" y="1691583"/>
                  </a:cubicBezTo>
                  <a:cubicBezTo>
                    <a:pt x="1328255" y="1691583"/>
                    <a:pt x="899179" y="1730465"/>
                    <a:pt x="727429" y="1691239"/>
                  </a:cubicBezTo>
                  <a:lnTo>
                    <a:pt x="677303" y="805536"/>
                  </a:lnTo>
                  <a:lnTo>
                    <a:pt x="664170" y="771633"/>
                  </a:lnTo>
                  <a:lnTo>
                    <a:pt x="651038" y="805536"/>
                  </a:lnTo>
                  <a:lnTo>
                    <a:pt x="600826" y="1691239"/>
                  </a:lnTo>
                  <a:cubicBezTo>
                    <a:pt x="429076" y="1730465"/>
                    <a:pt x="0" y="1691583"/>
                    <a:pt x="0" y="1691583"/>
                  </a:cubicBezTo>
                  <a:cubicBezTo>
                    <a:pt x="0" y="1691583"/>
                    <a:pt x="5150" y="499287"/>
                    <a:pt x="33303" y="287109"/>
                  </a:cubicBezTo>
                  <a:cubicBezTo>
                    <a:pt x="61370" y="74932"/>
                    <a:pt x="135014" y="0"/>
                    <a:pt x="135014" y="0"/>
                  </a:cubicBezTo>
                  <a:lnTo>
                    <a:pt x="135014" y="0"/>
                  </a:lnTo>
                  <a:close/>
                </a:path>
              </a:pathLst>
            </a:custGeom>
            <a:solidFill>
              <a:srgbClr val="86211F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B188986-A633-F00B-853A-767955168633}"/>
                </a:ext>
              </a:extLst>
            </p:cNvPr>
            <p:cNvSpPr/>
            <p:nvPr/>
          </p:nvSpPr>
          <p:spPr>
            <a:xfrm>
              <a:off x="1633721" y="2446220"/>
              <a:ext cx="2093909" cy="576498"/>
            </a:xfrm>
            <a:custGeom>
              <a:avLst/>
              <a:gdLst>
                <a:gd name="connsiteX0" fmla="*/ 1881631 w 2093909"/>
                <a:gd name="connsiteY0" fmla="*/ 0 h 576498"/>
                <a:gd name="connsiteX1" fmla="*/ 2064969 w 2093909"/>
                <a:gd name="connsiteY1" fmla="*/ 227799 h 576498"/>
                <a:gd name="connsiteX2" fmla="*/ 1986261 w 2093909"/>
                <a:gd name="connsiteY2" fmla="*/ 558425 h 576498"/>
                <a:gd name="connsiteX3" fmla="*/ 1670312 w 2093909"/>
                <a:gd name="connsiteY3" fmla="*/ 202135 h 576498"/>
                <a:gd name="connsiteX4" fmla="*/ 1881631 w 2093909"/>
                <a:gd name="connsiteY4" fmla="*/ 0 h 576498"/>
                <a:gd name="connsiteX5" fmla="*/ 1881631 w 2093909"/>
                <a:gd name="connsiteY5" fmla="*/ 0 h 576498"/>
                <a:gd name="connsiteX6" fmla="*/ 212279 w 2093909"/>
                <a:gd name="connsiteY6" fmla="*/ 0 h 576498"/>
                <a:gd name="connsiteX7" fmla="*/ 28941 w 2093909"/>
                <a:gd name="connsiteY7" fmla="*/ 227799 h 576498"/>
                <a:gd name="connsiteX8" fmla="*/ 107649 w 2093909"/>
                <a:gd name="connsiteY8" fmla="*/ 558425 h 576498"/>
                <a:gd name="connsiteX9" fmla="*/ 423598 w 2093909"/>
                <a:gd name="connsiteY9" fmla="*/ 202135 h 576498"/>
                <a:gd name="connsiteX10" fmla="*/ 212279 w 2093909"/>
                <a:gd name="connsiteY10" fmla="*/ 0 h 576498"/>
                <a:gd name="connsiteX11" fmla="*/ 212279 w 2093909"/>
                <a:gd name="connsiteY11" fmla="*/ 0 h 576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93909" h="576498">
                  <a:moveTo>
                    <a:pt x="1881631" y="0"/>
                  </a:moveTo>
                  <a:lnTo>
                    <a:pt x="2064969" y="227799"/>
                  </a:lnTo>
                  <a:cubicBezTo>
                    <a:pt x="2064969" y="227799"/>
                    <a:pt x="2167625" y="670093"/>
                    <a:pt x="1986261" y="558425"/>
                  </a:cubicBezTo>
                  <a:cubicBezTo>
                    <a:pt x="1830218" y="462379"/>
                    <a:pt x="1670312" y="202135"/>
                    <a:pt x="1670312" y="202135"/>
                  </a:cubicBezTo>
                  <a:lnTo>
                    <a:pt x="1881631" y="0"/>
                  </a:lnTo>
                  <a:lnTo>
                    <a:pt x="1881631" y="0"/>
                  </a:lnTo>
                  <a:close/>
                  <a:moveTo>
                    <a:pt x="212279" y="0"/>
                  </a:moveTo>
                  <a:lnTo>
                    <a:pt x="28941" y="227799"/>
                  </a:lnTo>
                  <a:cubicBezTo>
                    <a:pt x="28941" y="227799"/>
                    <a:pt x="-73714" y="670093"/>
                    <a:pt x="107649" y="558425"/>
                  </a:cubicBezTo>
                  <a:cubicBezTo>
                    <a:pt x="263692" y="462379"/>
                    <a:pt x="423598" y="202135"/>
                    <a:pt x="423598" y="202135"/>
                  </a:cubicBezTo>
                  <a:lnTo>
                    <a:pt x="212279" y="0"/>
                  </a:lnTo>
                  <a:lnTo>
                    <a:pt x="212279" y="0"/>
                  </a:lnTo>
                  <a:close/>
                </a:path>
              </a:pathLst>
            </a:custGeom>
            <a:solidFill>
              <a:srgbClr val="F8CBB8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399EC07-8D0E-02F9-11D4-21D5904DFB0E}"/>
                </a:ext>
              </a:extLst>
            </p:cNvPr>
            <p:cNvSpPr/>
            <p:nvPr/>
          </p:nvSpPr>
          <p:spPr>
            <a:xfrm>
              <a:off x="2118774" y="3562211"/>
              <a:ext cx="1133072" cy="175441"/>
            </a:xfrm>
            <a:custGeom>
              <a:avLst/>
              <a:gdLst>
                <a:gd name="connsiteX0" fmla="*/ 1133072 w 1133072"/>
                <a:gd name="connsiteY0" fmla="*/ 73215 h 175441"/>
                <a:gd name="connsiteX1" fmla="*/ 1111614 w 1133072"/>
                <a:gd name="connsiteY1" fmla="*/ 21458 h 175441"/>
                <a:gd name="connsiteX2" fmla="*/ 1059857 w 1133072"/>
                <a:gd name="connsiteY2" fmla="*/ 0 h 175441"/>
                <a:gd name="connsiteX3" fmla="*/ 73215 w 1133072"/>
                <a:gd name="connsiteY3" fmla="*/ 0 h 175441"/>
                <a:gd name="connsiteX4" fmla="*/ 21458 w 1133072"/>
                <a:gd name="connsiteY4" fmla="*/ 21458 h 175441"/>
                <a:gd name="connsiteX5" fmla="*/ 0 w 1133072"/>
                <a:gd name="connsiteY5" fmla="*/ 73215 h 175441"/>
                <a:gd name="connsiteX6" fmla="*/ 0 w 1133072"/>
                <a:gd name="connsiteY6" fmla="*/ 102226 h 175441"/>
                <a:gd name="connsiteX7" fmla="*/ 21458 w 1133072"/>
                <a:gd name="connsiteY7" fmla="*/ 153983 h 175441"/>
                <a:gd name="connsiteX8" fmla="*/ 73215 w 1133072"/>
                <a:gd name="connsiteY8" fmla="*/ 175441 h 175441"/>
                <a:gd name="connsiteX9" fmla="*/ 1059857 w 1133072"/>
                <a:gd name="connsiteY9" fmla="*/ 175441 h 175441"/>
                <a:gd name="connsiteX10" fmla="*/ 1111614 w 1133072"/>
                <a:gd name="connsiteY10" fmla="*/ 153983 h 175441"/>
                <a:gd name="connsiteX11" fmla="*/ 1133072 w 1133072"/>
                <a:gd name="connsiteY11" fmla="*/ 102226 h 175441"/>
                <a:gd name="connsiteX12" fmla="*/ 1133072 w 1133072"/>
                <a:gd name="connsiteY12" fmla="*/ 73215 h 175441"/>
                <a:gd name="connsiteX13" fmla="*/ 1133072 w 1133072"/>
                <a:gd name="connsiteY13" fmla="*/ 73215 h 17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33072" h="175441">
                  <a:moveTo>
                    <a:pt x="1133072" y="73215"/>
                  </a:moveTo>
                  <a:cubicBezTo>
                    <a:pt x="1133072" y="53817"/>
                    <a:pt x="1125347" y="35191"/>
                    <a:pt x="1111614" y="21458"/>
                  </a:cubicBezTo>
                  <a:cubicBezTo>
                    <a:pt x="1097881" y="7725"/>
                    <a:pt x="1079255" y="0"/>
                    <a:pt x="1059857" y="0"/>
                  </a:cubicBezTo>
                  <a:cubicBezTo>
                    <a:pt x="855061" y="0"/>
                    <a:pt x="277925" y="0"/>
                    <a:pt x="73215" y="0"/>
                  </a:cubicBezTo>
                  <a:cubicBezTo>
                    <a:pt x="53817" y="0"/>
                    <a:pt x="35191" y="7725"/>
                    <a:pt x="21458" y="21458"/>
                  </a:cubicBezTo>
                  <a:cubicBezTo>
                    <a:pt x="7725" y="35191"/>
                    <a:pt x="0" y="53817"/>
                    <a:pt x="0" y="73215"/>
                  </a:cubicBezTo>
                  <a:cubicBezTo>
                    <a:pt x="0" y="82828"/>
                    <a:pt x="0" y="92613"/>
                    <a:pt x="0" y="102226"/>
                  </a:cubicBezTo>
                  <a:cubicBezTo>
                    <a:pt x="0" y="121624"/>
                    <a:pt x="7725" y="140250"/>
                    <a:pt x="21458" y="153983"/>
                  </a:cubicBezTo>
                  <a:cubicBezTo>
                    <a:pt x="35191" y="167716"/>
                    <a:pt x="53817" y="175441"/>
                    <a:pt x="73215" y="175441"/>
                  </a:cubicBezTo>
                  <a:cubicBezTo>
                    <a:pt x="278011" y="175441"/>
                    <a:pt x="855147" y="175441"/>
                    <a:pt x="1059857" y="175441"/>
                  </a:cubicBezTo>
                  <a:cubicBezTo>
                    <a:pt x="1079255" y="175441"/>
                    <a:pt x="1097881" y="167716"/>
                    <a:pt x="1111614" y="153983"/>
                  </a:cubicBezTo>
                  <a:cubicBezTo>
                    <a:pt x="1125347" y="140250"/>
                    <a:pt x="1133072" y="121624"/>
                    <a:pt x="1133072" y="102226"/>
                  </a:cubicBezTo>
                  <a:cubicBezTo>
                    <a:pt x="1133072" y="92699"/>
                    <a:pt x="1133072" y="82828"/>
                    <a:pt x="1133072" y="73215"/>
                  </a:cubicBezTo>
                  <a:lnTo>
                    <a:pt x="1133072" y="73215"/>
                  </a:lnTo>
                  <a:close/>
                </a:path>
              </a:pathLst>
            </a:custGeom>
            <a:solidFill>
              <a:srgbClr val="000000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7918F02-1047-4D5F-C694-0A398B27C307}"/>
                </a:ext>
              </a:extLst>
            </p:cNvPr>
            <p:cNvSpPr/>
            <p:nvPr/>
          </p:nvSpPr>
          <p:spPr>
            <a:xfrm>
              <a:off x="1723946" y="1980117"/>
              <a:ext cx="1922643" cy="1669851"/>
            </a:xfrm>
            <a:custGeom>
              <a:avLst/>
              <a:gdLst>
                <a:gd name="connsiteX0" fmla="*/ 961408 w 1922643"/>
                <a:gd name="connsiteY0" fmla="*/ 73591 h 1669851"/>
                <a:gd name="connsiteX1" fmla="*/ 1192468 w 1922643"/>
                <a:gd name="connsiteY1" fmla="*/ 8874 h 1669851"/>
                <a:gd name="connsiteX2" fmla="*/ 1578971 w 1922643"/>
                <a:gd name="connsiteY2" fmla="*/ 45524 h 1669851"/>
                <a:gd name="connsiteX3" fmla="*/ 1922644 w 1922643"/>
                <a:gd name="connsiteY3" fmla="*/ 545926 h 1669851"/>
                <a:gd name="connsiteX4" fmla="*/ 1608326 w 1922643"/>
                <a:gd name="connsiteY4" fmla="*/ 846254 h 1669851"/>
                <a:gd name="connsiteX5" fmla="*/ 1413486 w 1922643"/>
                <a:gd name="connsiteY5" fmla="*/ 1638486 h 1669851"/>
                <a:gd name="connsiteX6" fmla="*/ 961322 w 1922643"/>
                <a:gd name="connsiteY6" fmla="*/ 1668355 h 1669851"/>
                <a:gd name="connsiteX7" fmla="*/ 509157 w 1922643"/>
                <a:gd name="connsiteY7" fmla="*/ 1638486 h 1669851"/>
                <a:gd name="connsiteX8" fmla="*/ 314318 w 1922643"/>
                <a:gd name="connsiteY8" fmla="*/ 846254 h 1669851"/>
                <a:gd name="connsiteX9" fmla="*/ 0 w 1922643"/>
                <a:gd name="connsiteY9" fmla="*/ 545926 h 1669851"/>
                <a:gd name="connsiteX10" fmla="*/ 343673 w 1922643"/>
                <a:gd name="connsiteY10" fmla="*/ 45524 h 1669851"/>
                <a:gd name="connsiteX11" fmla="*/ 730261 w 1922643"/>
                <a:gd name="connsiteY11" fmla="*/ 8874 h 1669851"/>
                <a:gd name="connsiteX12" fmla="*/ 961408 w 1922643"/>
                <a:gd name="connsiteY12" fmla="*/ 73591 h 1669851"/>
                <a:gd name="connsiteX13" fmla="*/ 961408 w 1922643"/>
                <a:gd name="connsiteY13" fmla="*/ 73591 h 1669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22643" h="1669851">
                  <a:moveTo>
                    <a:pt x="961408" y="73591"/>
                  </a:moveTo>
                  <a:cubicBezTo>
                    <a:pt x="1005354" y="66038"/>
                    <a:pt x="1192468" y="8874"/>
                    <a:pt x="1192468" y="8874"/>
                  </a:cubicBezTo>
                  <a:cubicBezTo>
                    <a:pt x="1192468" y="8874"/>
                    <a:pt x="1509103" y="-27004"/>
                    <a:pt x="1578971" y="45524"/>
                  </a:cubicBezTo>
                  <a:cubicBezTo>
                    <a:pt x="1648838" y="118052"/>
                    <a:pt x="1922644" y="545926"/>
                    <a:pt x="1922644" y="545926"/>
                  </a:cubicBezTo>
                  <a:lnTo>
                    <a:pt x="1608326" y="846254"/>
                  </a:lnTo>
                  <a:cubicBezTo>
                    <a:pt x="1608326" y="846254"/>
                    <a:pt x="1739220" y="1571794"/>
                    <a:pt x="1413486" y="1638486"/>
                  </a:cubicBezTo>
                  <a:cubicBezTo>
                    <a:pt x="1266541" y="1668527"/>
                    <a:pt x="1099941" y="1672819"/>
                    <a:pt x="961322" y="1668355"/>
                  </a:cubicBezTo>
                  <a:cubicBezTo>
                    <a:pt x="822703" y="1672819"/>
                    <a:pt x="656102" y="1668527"/>
                    <a:pt x="509157" y="1638486"/>
                  </a:cubicBezTo>
                  <a:cubicBezTo>
                    <a:pt x="183424" y="1571794"/>
                    <a:pt x="314318" y="846254"/>
                    <a:pt x="314318" y="846254"/>
                  </a:cubicBezTo>
                  <a:lnTo>
                    <a:pt x="0" y="545926"/>
                  </a:lnTo>
                  <a:cubicBezTo>
                    <a:pt x="0" y="545926"/>
                    <a:pt x="273805" y="117967"/>
                    <a:pt x="343673" y="45524"/>
                  </a:cubicBezTo>
                  <a:cubicBezTo>
                    <a:pt x="413540" y="-27004"/>
                    <a:pt x="730261" y="8874"/>
                    <a:pt x="730261" y="8874"/>
                  </a:cubicBezTo>
                  <a:cubicBezTo>
                    <a:pt x="730261" y="8874"/>
                    <a:pt x="917547" y="66038"/>
                    <a:pt x="961408" y="73591"/>
                  </a:cubicBezTo>
                  <a:lnTo>
                    <a:pt x="961408" y="73591"/>
                  </a:lnTo>
                  <a:close/>
                </a:path>
              </a:pathLst>
            </a:custGeom>
            <a:solidFill>
              <a:srgbClr val="FFFFFF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07CE6CC-C546-517C-1352-93A162C256E6}"/>
                </a:ext>
              </a:extLst>
            </p:cNvPr>
            <p:cNvSpPr/>
            <p:nvPr/>
          </p:nvSpPr>
          <p:spPr>
            <a:xfrm>
              <a:off x="2031548" y="2211237"/>
              <a:ext cx="1302632" cy="587946"/>
            </a:xfrm>
            <a:custGeom>
              <a:avLst/>
              <a:gdLst>
                <a:gd name="connsiteX0" fmla="*/ 1211115 w 1302632"/>
                <a:gd name="connsiteY0" fmla="*/ 16454 h 587946"/>
                <a:gd name="connsiteX1" fmla="*/ 1273858 w 1302632"/>
                <a:gd name="connsiteY1" fmla="*/ 574278 h 587946"/>
                <a:gd name="connsiteX2" fmla="*/ 1288965 w 1302632"/>
                <a:gd name="connsiteY2" fmla="*/ 587925 h 587946"/>
                <a:gd name="connsiteX3" fmla="*/ 1302612 w 1302632"/>
                <a:gd name="connsiteY3" fmla="*/ 572819 h 587946"/>
                <a:gd name="connsiteX4" fmla="*/ 1239611 w 1302632"/>
                <a:gd name="connsiteY4" fmla="*/ 12334 h 587946"/>
                <a:gd name="connsiteX5" fmla="*/ 1223303 w 1302632"/>
                <a:gd name="connsiteY5" fmla="*/ 146 h 587946"/>
                <a:gd name="connsiteX6" fmla="*/ 1211115 w 1302632"/>
                <a:gd name="connsiteY6" fmla="*/ 16454 h 587946"/>
                <a:gd name="connsiteX7" fmla="*/ 1211115 w 1302632"/>
                <a:gd name="connsiteY7" fmla="*/ 16454 h 587946"/>
                <a:gd name="connsiteX8" fmla="*/ 63022 w 1302632"/>
                <a:gd name="connsiteY8" fmla="*/ 12334 h 587946"/>
                <a:gd name="connsiteX9" fmla="*/ 21 w 1302632"/>
                <a:gd name="connsiteY9" fmla="*/ 572819 h 587946"/>
                <a:gd name="connsiteX10" fmla="*/ 13668 w 1302632"/>
                <a:gd name="connsiteY10" fmla="*/ 587925 h 587946"/>
                <a:gd name="connsiteX11" fmla="*/ 28775 w 1302632"/>
                <a:gd name="connsiteY11" fmla="*/ 574278 h 587946"/>
                <a:gd name="connsiteX12" fmla="*/ 91518 w 1302632"/>
                <a:gd name="connsiteY12" fmla="*/ 16454 h 587946"/>
                <a:gd name="connsiteX13" fmla="*/ 79330 w 1302632"/>
                <a:gd name="connsiteY13" fmla="*/ 146 h 587946"/>
                <a:gd name="connsiteX14" fmla="*/ 63022 w 1302632"/>
                <a:gd name="connsiteY14" fmla="*/ 12334 h 587946"/>
                <a:gd name="connsiteX15" fmla="*/ 63022 w 1302632"/>
                <a:gd name="connsiteY15" fmla="*/ 12334 h 587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02632" h="587946">
                  <a:moveTo>
                    <a:pt x="1211115" y="16454"/>
                  </a:moveTo>
                  <a:cubicBezTo>
                    <a:pt x="1234547" y="177561"/>
                    <a:pt x="1265618" y="411454"/>
                    <a:pt x="1273858" y="574278"/>
                  </a:cubicBezTo>
                  <a:cubicBezTo>
                    <a:pt x="1274287" y="582175"/>
                    <a:pt x="1280982" y="588354"/>
                    <a:pt x="1288965" y="587925"/>
                  </a:cubicBezTo>
                  <a:cubicBezTo>
                    <a:pt x="1296861" y="587496"/>
                    <a:pt x="1303041" y="580715"/>
                    <a:pt x="1302612" y="572819"/>
                  </a:cubicBezTo>
                  <a:cubicBezTo>
                    <a:pt x="1294372" y="409222"/>
                    <a:pt x="1263129" y="174214"/>
                    <a:pt x="1239611" y="12334"/>
                  </a:cubicBezTo>
                  <a:cubicBezTo>
                    <a:pt x="1238495" y="4437"/>
                    <a:pt x="1231114" y="-970"/>
                    <a:pt x="1223303" y="146"/>
                  </a:cubicBezTo>
                  <a:cubicBezTo>
                    <a:pt x="1215406" y="1347"/>
                    <a:pt x="1209999" y="8643"/>
                    <a:pt x="1211115" y="16454"/>
                  </a:cubicBezTo>
                  <a:lnTo>
                    <a:pt x="1211115" y="16454"/>
                  </a:lnTo>
                  <a:close/>
                  <a:moveTo>
                    <a:pt x="63022" y="12334"/>
                  </a:moveTo>
                  <a:cubicBezTo>
                    <a:pt x="39504" y="174214"/>
                    <a:pt x="8261" y="409308"/>
                    <a:pt x="21" y="572819"/>
                  </a:cubicBezTo>
                  <a:cubicBezTo>
                    <a:pt x="-408" y="580715"/>
                    <a:pt x="5772" y="587496"/>
                    <a:pt x="13668" y="587925"/>
                  </a:cubicBezTo>
                  <a:cubicBezTo>
                    <a:pt x="21565" y="588354"/>
                    <a:pt x="28346" y="582175"/>
                    <a:pt x="28775" y="574278"/>
                  </a:cubicBezTo>
                  <a:cubicBezTo>
                    <a:pt x="37015" y="411454"/>
                    <a:pt x="68086" y="177561"/>
                    <a:pt x="91518" y="16454"/>
                  </a:cubicBezTo>
                  <a:cubicBezTo>
                    <a:pt x="92634" y="8557"/>
                    <a:pt x="87227" y="1261"/>
                    <a:pt x="79330" y="146"/>
                  </a:cubicBezTo>
                  <a:cubicBezTo>
                    <a:pt x="71433" y="-970"/>
                    <a:pt x="64138" y="4523"/>
                    <a:pt x="63022" y="12334"/>
                  </a:cubicBezTo>
                  <a:lnTo>
                    <a:pt x="63022" y="12334"/>
                  </a:lnTo>
                  <a:close/>
                </a:path>
              </a:pathLst>
            </a:custGeom>
            <a:solidFill>
              <a:srgbClr val="E9E9E9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496472E-AE3F-CF22-836B-12284B2C1D62}"/>
                </a:ext>
              </a:extLst>
            </p:cNvPr>
            <p:cNvSpPr/>
            <p:nvPr/>
          </p:nvSpPr>
          <p:spPr>
            <a:xfrm>
              <a:off x="2511457" y="2053628"/>
              <a:ext cx="347792" cy="1502746"/>
            </a:xfrm>
            <a:custGeom>
              <a:avLst/>
              <a:gdLst>
                <a:gd name="connsiteX0" fmla="*/ 169605 w 347792"/>
                <a:gd name="connsiteY0" fmla="*/ 81 h 1502746"/>
                <a:gd name="connsiteX1" fmla="*/ 178274 w 347792"/>
                <a:gd name="connsiteY1" fmla="*/ 81 h 1502746"/>
                <a:gd name="connsiteX2" fmla="*/ 307280 w 347792"/>
                <a:gd name="connsiteY2" fmla="*/ 59734 h 1502746"/>
                <a:gd name="connsiteX3" fmla="*/ 220847 w 347792"/>
                <a:gd name="connsiteY3" fmla="*/ 219468 h 1502746"/>
                <a:gd name="connsiteX4" fmla="*/ 347793 w 347792"/>
                <a:gd name="connsiteY4" fmla="*/ 1278210 h 1502746"/>
                <a:gd name="connsiteX5" fmla="*/ 173896 w 347792"/>
                <a:gd name="connsiteY5" fmla="*/ 1502747 h 1502746"/>
                <a:gd name="connsiteX6" fmla="*/ 0 w 347792"/>
                <a:gd name="connsiteY6" fmla="*/ 1278210 h 1502746"/>
                <a:gd name="connsiteX7" fmla="*/ 126946 w 347792"/>
                <a:gd name="connsiteY7" fmla="*/ 219468 h 1502746"/>
                <a:gd name="connsiteX8" fmla="*/ 40513 w 347792"/>
                <a:gd name="connsiteY8" fmla="*/ 59734 h 1502746"/>
                <a:gd name="connsiteX9" fmla="*/ 169605 w 347792"/>
                <a:gd name="connsiteY9" fmla="*/ 81 h 1502746"/>
                <a:gd name="connsiteX10" fmla="*/ 169605 w 347792"/>
                <a:gd name="connsiteY10" fmla="*/ 81 h 1502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7792" h="1502746">
                  <a:moveTo>
                    <a:pt x="169605" y="81"/>
                  </a:moveTo>
                  <a:cubicBezTo>
                    <a:pt x="171150" y="4458"/>
                    <a:pt x="176729" y="4458"/>
                    <a:pt x="178274" y="81"/>
                  </a:cubicBezTo>
                  <a:cubicBezTo>
                    <a:pt x="178274" y="81"/>
                    <a:pt x="314919" y="-4726"/>
                    <a:pt x="307280" y="59734"/>
                  </a:cubicBezTo>
                  <a:cubicBezTo>
                    <a:pt x="299641" y="124109"/>
                    <a:pt x="220847" y="219468"/>
                    <a:pt x="220847" y="219468"/>
                  </a:cubicBezTo>
                  <a:lnTo>
                    <a:pt x="347793" y="1278210"/>
                  </a:lnTo>
                  <a:lnTo>
                    <a:pt x="173896" y="1502747"/>
                  </a:lnTo>
                  <a:lnTo>
                    <a:pt x="0" y="1278210"/>
                  </a:lnTo>
                  <a:lnTo>
                    <a:pt x="126946" y="219468"/>
                  </a:lnTo>
                  <a:cubicBezTo>
                    <a:pt x="126946" y="219468"/>
                    <a:pt x="48152" y="124109"/>
                    <a:pt x="40513" y="59734"/>
                  </a:cubicBezTo>
                  <a:cubicBezTo>
                    <a:pt x="32960" y="-4726"/>
                    <a:pt x="169605" y="81"/>
                    <a:pt x="169605" y="81"/>
                  </a:cubicBezTo>
                  <a:lnTo>
                    <a:pt x="169605" y="81"/>
                  </a:lnTo>
                  <a:close/>
                </a:path>
              </a:pathLst>
            </a:custGeom>
            <a:solidFill>
              <a:srgbClr val="86211F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96E75DD-201D-B28D-E504-BD54A74E2778}"/>
                </a:ext>
              </a:extLst>
            </p:cNvPr>
            <p:cNvSpPr/>
            <p:nvPr/>
          </p:nvSpPr>
          <p:spPr>
            <a:xfrm>
              <a:off x="2361852" y="1888567"/>
              <a:ext cx="647003" cy="329853"/>
            </a:xfrm>
            <a:custGeom>
              <a:avLst/>
              <a:gdLst>
                <a:gd name="connsiteX0" fmla="*/ 323502 w 647003"/>
                <a:gd name="connsiteY0" fmla="*/ 164970 h 329853"/>
                <a:gd name="connsiteX1" fmla="*/ 549842 w 647003"/>
                <a:gd name="connsiteY1" fmla="*/ 0 h 329853"/>
                <a:gd name="connsiteX2" fmla="*/ 647004 w 647003"/>
                <a:gd name="connsiteY2" fmla="*/ 106175 h 329853"/>
                <a:gd name="connsiteX3" fmla="*/ 452336 w 647003"/>
                <a:gd name="connsiteY3" fmla="*/ 329853 h 329853"/>
                <a:gd name="connsiteX4" fmla="*/ 323502 w 647003"/>
                <a:gd name="connsiteY4" fmla="*/ 164970 h 329853"/>
                <a:gd name="connsiteX5" fmla="*/ 323502 w 647003"/>
                <a:gd name="connsiteY5" fmla="*/ 164970 h 329853"/>
                <a:gd name="connsiteX6" fmla="*/ 323502 w 647003"/>
                <a:gd name="connsiteY6" fmla="*/ 164970 h 329853"/>
                <a:gd name="connsiteX7" fmla="*/ 97162 w 647003"/>
                <a:gd name="connsiteY7" fmla="*/ 0 h 329853"/>
                <a:gd name="connsiteX8" fmla="*/ 0 w 647003"/>
                <a:gd name="connsiteY8" fmla="*/ 106175 h 329853"/>
                <a:gd name="connsiteX9" fmla="*/ 194668 w 647003"/>
                <a:gd name="connsiteY9" fmla="*/ 329853 h 329853"/>
                <a:gd name="connsiteX10" fmla="*/ 323502 w 647003"/>
                <a:gd name="connsiteY10" fmla="*/ 164970 h 329853"/>
                <a:gd name="connsiteX11" fmla="*/ 323502 w 647003"/>
                <a:gd name="connsiteY11" fmla="*/ 164970 h 329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7003" h="329853">
                  <a:moveTo>
                    <a:pt x="323502" y="164970"/>
                  </a:moveTo>
                  <a:lnTo>
                    <a:pt x="549842" y="0"/>
                  </a:lnTo>
                  <a:lnTo>
                    <a:pt x="647004" y="106175"/>
                  </a:lnTo>
                  <a:cubicBezTo>
                    <a:pt x="647004" y="106175"/>
                    <a:pt x="565721" y="254407"/>
                    <a:pt x="452336" y="329853"/>
                  </a:cubicBezTo>
                  <a:lnTo>
                    <a:pt x="323502" y="164970"/>
                  </a:lnTo>
                  <a:lnTo>
                    <a:pt x="323502" y="164970"/>
                  </a:lnTo>
                  <a:close/>
                  <a:moveTo>
                    <a:pt x="323502" y="164970"/>
                  </a:moveTo>
                  <a:lnTo>
                    <a:pt x="97162" y="0"/>
                  </a:lnTo>
                  <a:lnTo>
                    <a:pt x="0" y="106175"/>
                  </a:lnTo>
                  <a:cubicBezTo>
                    <a:pt x="0" y="106175"/>
                    <a:pt x="81283" y="254407"/>
                    <a:pt x="194668" y="329853"/>
                  </a:cubicBezTo>
                  <a:lnTo>
                    <a:pt x="323502" y="164970"/>
                  </a:lnTo>
                  <a:lnTo>
                    <a:pt x="323502" y="164970"/>
                  </a:lnTo>
                  <a:close/>
                </a:path>
              </a:pathLst>
            </a:custGeom>
            <a:solidFill>
              <a:srgbClr val="F2F2F2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1D99CE8-DBFD-BC42-7A7F-290ED59ACB22}"/>
                </a:ext>
              </a:extLst>
            </p:cNvPr>
            <p:cNvSpPr/>
            <p:nvPr/>
          </p:nvSpPr>
          <p:spPr>
            <a:xfrm>
              <a:off x="2029442" y="367357"/>
              <a:ext cx="1311994" cy="1350414"/>
            </a:xfrm>
            <a:custGeom>
              <a:avLst/>
              <a:gdLst>
                <a:gd name="connsiteX0" fmla="*/ 655912 w 1311994"/>
                <a:gd name="connsiteY0" fmla="*/ 5 h 1350414"/>
                <a:gd name="connsiteX1" fmla="*/ 1308580 w 1311994"/>
                <a:gd name="connsiteY1" fmla="*/ 279303 h 1350414"/>
                <a:gd name="connsiteX2" fmla="*/ 836074 w 1311994"/>
                <a:gd name="connsiteY2" fmla="*/ 1321994 h 1350414"/>
                <a:gd name="connsiteX3" fmla="*/ 661062 w 1311994"/>
                <a:gd name="connsiteY3" fmla="*/ 1350318 h 1350414"/>
                <a:gd name="connsiteX4" fmla="*/ 650933 w 1311994"/>
                <a:gd name="connsiteY4" fmla="*/ 1350318 h 1350414"/>
                <a:gd name="connsiteX5" fmla="*/ 475921 w 1311994"/>
                <a:gd name="connsiteY5" fmla="*/ 1321994 h 1350414"/>
                <a:gd name="connsiteX6" fmla="*/ 3415 w 1311994"/>
                <a:gd name="connsiteY6" fmla="*/ 279303 h 1350414"/>
                <a:gd name="connsiteX7" fmla="*/ 655912 w 1311994"/>
                <a:gd name="connsiteY7" fmla="*/ 5 h 1350414"/>
                <a:gd name="connsiteX8" fmla="*/ 655912 w 1311994"/>
                <a:gd name="connsiteY8" fmla="*/ 5 h 1350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1994" h="1350414">
                  <a:moveTo>
                    <a:pt x="655912" y="5"/>
                  </a:moveTo>
                  <a:cubicBezTo>
                    <a:pt x="919589" y="-940"/>
                    <a:pt x="1293903" y="144203"/>
                    <a:pt x="1308580" y="279303"/>
                  </a:cubicBezTo>
                  <a:cubicBezTo>
                    <a:pt x="1308580" y="279303"/>
                    <a:pt x="1383083" y="1152131"/>
                    <a:pt x="836074" y="1321994"/>
                  </a:cubicBezTo>
                  <a:cubicBezTo>
                    <a:pt x="786377" y="1341392"/>
                    <a:pt x="728354" y="1351520"/>
                    <a:pt x="661062" y="1350318"/>
                  </a:cubicBezTo>
                  <a:cubicBezTo>
                    <a:pt x="659345" y="1350318"/>
                    <a:pt x="652650" y="1350318"/>
                    <a:pt x="650933" y="1350318"/>
                  </a:cubicBezTo>
                  <a:cubicBezTo>
                    <a:pt x="583555" y="1351520"/>
                    <a:pt x="525618" y="1341392"/>
                    <a:pt x="475921" y="1321994"/>
                  </a:cubicBezTo>
                  <a:cubicBezTo>
                    <a:pt x="-71088" y="1152131"/>
                    <a:pt x="3415" y="279303"/>
                    <a:pt x="3415" y="279303"/>
                  </a:cubicBezTo>
                  <a:cubicBezTo>
                    <a:pt x="17920" y="144203"/>
                    <a:pt x="392235" y="-940"/>
                    <a:pt x="655912" y="5"/>
                  </a:cubicBezTo>
                  <a:lnTo>
                    <a:pt x="655912" y="5"/>
                  </a:lnTo>
                  <a:close/>
                </a:path>
              </a:pathLst>
            </a:custGeom>
            <a:solidFill>
              <a:srgbClr val="F8CBB8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96531C1-81D4-B5B2-2E38-CDE93611F28E}"/>
                </a:ext>
              </a:extLst>
            </p:cNvPr>
            <p:cNvSpPr/>
            <p:nvPr/>
          </p:nvSpPr>
          <p:spPr>
            <a:xfrm>
              <a:off x="2257686" y="864749"/>
              <a:ext cx="845636" cy="73906"/>
            </a:xfrm>
            <a:custGeom>
              <a:avLst/>
              <a:gdLst>
                <a:gd name="connsiteX0" fmla="*/ 210684 w 845636"/>
                <a:gd name="connsiteY0" fmla="*/ 14774 h 73906"/>
                <a:gd name="connsiteX1" fmla="*/ 4858 w 845636"/>
                <a:gd name="connsiteY1" fmla="*/ 48677 h 73906"/>
                <a:gd name="connsiteX2" fmla="*/ 3570 w 845636"/>
                <a:gd name="connsiteY2" fmla="*/ 69020 h 73906"/>
                <a:gd name="connsiteX3" fmla="*/ 23913 w 845636"/>
                <a:gd name="connsiteY3" fmla="*/ 70307 h 73906"/>
                <a:gd name="connsiteX4" fmla="*/ 200470 w 845636"/>
                <a:gd name="connsiteY4" fmla="*/ 41725 h 73906"/>
                <a:gd name="connsiteX5" fmla="*/ 219010 w 845636"/>
                <a:gd name="connsiteY5" fmla="*/ 33399 h 73906"/>
                <a:gd name="connsiteX6" fmla="*/ 210684 w 845636"/>
                <a:gd name="connsiteY6" fmla="*/ 14774 h 73906"/>
                <a:gd name="connsiteX7" fmla="*/ 210684 w 845636"/>
                <a:gd name="connsiteY7" fmla="*/ 14774 h 73906"/>
                <a:gd name="connsiteX8" fmla="*/ 645167 w 845636"/>
                <a:gd name="connsiteY8" fmla="*/ 41725 h 73906"/>
                <a:gd name="connsiteX9" fmla="*/ 821724 w 845636"/>
                <a:gd name="connsiteY9" fmla="*/ 70307 h 73906"/>
                <a:gd name="connsiteX10" fmla="*/ 842066 w 845636"/>
                <a:gd name="connsiteY10" fmla="*/ 69020 h 73906"/>
                <a:gd name="connsiteX11" fmla="*/ 840779 w 845636"/>
                <a:gd name="connsiteY11" fmla="*/ 48677 h 73906"/>
                <a:gd name="connsiteX12" fmla="*/ 634953 w 845636"/>
                <a:gd name="connsiteY12" fmla="*/ 14774 h 73906"/>
                <a:gd name="connsiteX13" fmla="*/ 626627 w 845636"/>
                <a:gd name="connsiteY13" fmla="*/ 33313 h 73906"/>
                <a:gd name="connsiteX14" fmla="*/ 645167 w 845636"/>
                <a:gd name="connsiteY14" fmla="*/ 41725 h 73906"/>
                <a:gd name="connsiteX15" fmla="*/ 645167 w 845636"/>
                <a:gd name="connsiteY15" fmla="*/ 41725 h 7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45636" h="73906">
                  <a:moveTo>
                    <a:pt x="210684" y="14774"/>
                  </a:moveTo>
                  <a:cubicBezTo>
                    <a:pt x="139443" y="-12349"/>
                    <a:pt x="63138" y="-2736"/>
                    <a:pt x="4858" y="48677"/>
                  </a:cubicBezTo>
                  <a:cubicBezTo>
                    <a:pt x="-1064" y="53913"/>
                    <a:pt x="-1665" y="63011"/>
                    <a:pt x="3570" y="69020"/>
                  </a:cubicBezTo>
                  <a:cubicBezTo>
                    <a:pt x="8806" y="74942"/>
                    <a:pt x="17904" y="75543"/>
                    <a:pt x="23913" y="70307"/>
                  </a:cubicBezTo>
                  <a:cubicBezTo>
                    <a:pt x="73867" y="26275"/>
                    <a:pt x="139357" y="18464"/>
                    <a:pt x="200470" y="41725"/>
                  </a:cubicBezTo>
                  <a:cubicBezTo>
                    <a:pt x="207851" y="44557"/>
                    <a:pt x="216177" y="40781"/>
                    <a:pt x="219010" y="33399"/>
                  </a:cubicBezTo>
                  <a:cubicBezTo>
                    <a:pt x="221842" y="25932"/>
                    <a:pt x="218151" y="17606"/>
                    <a:pt x="210684" y="14774"/>
                  </a:cubicBezTo>
                  <a:lnTo>
                    <a:pt x="210684" y="14774"/>
                  </a:lnTo>
                  <a:close/>
                  <a:moveTo>
                    <a:pt x="645167" y="41725"/>
                  </a:moveTo>
                  <a:cubicBezTo>
                    <a:pt x="706279" y="18464"/>
                    <a:pt x="771770" y="26275"/>
                    <a:pt x="821724" y="70307"/>
                  </a:cubicBezTo>
                  <a:cubicBezTo>
                    <a:pt x="827646" y="75543"/>
                    <a:pt x="836745" y="75028"/>
                    <a:pt x="842066" y="69020"/>
                  </a:cubicBezTo>
                  <a:cubicBezTo>
                    <a:pt x="847302" y="63097"/>
                    <a:pt x="846701" y="53913"/>
                    <a:pt x="840779" y="48677"/>
                  </a:cubicBezTo>
                  <a:cubicBezTo>
                    <a:pt x="782498" y="-2736"/>
                    <a:pt x="706279" y="-12349"/>
                    <a:pt x="634953" y="14774"/>
                  </a:cubicBezTo>
                  <a:cubicBezTo>
                    <a:pt x="627485" y="17606"/>
                    <a:pt x="623795" y="25932"/>
                    <a:pt x="626627" y="33313"/>
                  </a:cubicBezTo>
                  <a:cubicBezTo>
                    <a:pt x="629460" y="40781"/>
                    <a:pt x="637700" y="44557"/>
                    <a:pt x="645167" y="41725"/>
                  </a:cubicBezTo>
                  <a:lnTo>
                    <a:pt x="645167" y="41725"/>
                  </a:lnTo>
                  <a:close/>
                </a:path>
              </a:pathLst>
            </a:custGeom>
            <a:solidFill>
              <a:srgbClr val="000000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3277718-680E-FA43-6747-29B21933FCC4}"/>
                </a:ext>
              </a:extLst>
            </p:cNvPr>
            <p:cNvSpPr/>
            <p:nvPr/>
          </p:nvSpPr>
          <p:spPr>
            <a:xfrm>
              <a:off x="2336274" y="994452"/>
              <a:ext cx="688460" cy="143683"/>
            </a:xfrm>
            <a:custGeom>
              <a:avLst/>
              <a:gdLst>
                <a:gd name="connsiteX0" fmla="*/ 636961 w 688460"/>
                <a:gd name="connsiteY0" fmla="*/ 0 h 143683"/>
                <a:gd name="connsiteX1" fmla="*/ 688461 w 688460"/>
                <a:gd name="connsiteY1" fmla="*/ 71842 h 143683"/>
                <a:gd name="connsiteX2" fmla="*/ 636961 w 688460"/>
                <a:gd name="connsiteY2" fmla="*/ 143683 h 143683"/>
                <a:gd name="connsiteX3" fmla="*/ 585462 w 688460"/>
                <a:gd name="connsiteY3" fmla="*/ 71842 h 143683"/>
                <a:gd name="connsiteX4" fmla="*/ 636961 w 688460"/>
                <a:gd name="connsiteY4" fmla="*/ 0 h 143683"/>
                <a:gd name="connsiteX5" fmla="*/ 636961 w 688460"/>
                <a:gd name="connsiteY5" fmla="*/ 0 h 143683"/>
                <a:gd name="connsiteX6" fmla="*/ 51499 w 688460"/>
                <a:gd name="connsiteY6" fmla="*/ 0 h 143683"/>
                <a:gd name="connsiteX7" fmla="*/ 0 w 688460"/>
                <a:gd name="connsiteY7" fmla="*/ 71842 h 143683"/>
                <a:gd name="connsiteX8" fmla="*/ 51499 w 688460"/>
                <a:gd name="connsiteY8" fmla="*/ 143683 h 143683"/>
                <a:gd name="connsiteX9" fmla="*/ 102999 w 688460"/>
                <a:gd name="connsiteY9" fmla="*/ 71842 h 143683"/>
                <a:gd name="connsiteX10" fmla="*/ 51499 w 688460"/>
                <a:gd name="connsiteY10" fmla="*/ 0 h 143683"/>
                <a:gd name="connsiteX11" fmla="*/ 51499 w 688460"/>
                <a:gd name="connsiteY11" fmla="*/ 0 h 143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8460" h="143683">
                  <a:moveTo>
                    <a:pt x="636961" y="0"/>
                  </a:moveTo>
                  <a:cubicBezTo>
                    <a:pt x="665372" y="0"/>
                    <a:pt x="688461" y="32187"/>
                    <a:pt x="688461" y="71842"/>
                  </a:cubicBezTo>
                  <a:cubicBezTo>
                    <a:pt x="688461" y="111496"/>
                    <a:pt x="665372" y="143683"/>
                    <a:pt x="636961" y="143683"/>
                  </a:cubicBezTo>
                  <a:cubicBezTo>
                    <a:pt x="608551" y="143683"/>
                    <a:pt x="585462" y="111496"/>
                    <a:pt x="585462" y="71842"/>
                  </a:cubicBezTo>
                  <a:cubicBezTo>
                    <a:pt x="585462" y="32187"/>
                    <a:pt x="608551" y="0"/>
                    <a:pt x="636961" y="0"/>
                  </a:cubicBezTo>
                  <a:lnTo>
                    <a:pt x="636961" y="0"/>
                  </a:lnTo>
                  <a:close/>
                  <a:moveTo>
                    <a:pt x="51499" y="0"/>
                  </a:moveTo>
                  <a:cubicBezTo>
                    <a:pt x="23089" y="0"/>
                    <a:pt x="0" y="32187"/>
                    <a:pt x="0" y="71842"/>
                  </a:cubicBezTo>
                  <a:cubicBezTo>
                    <a:pt x="0" y="111496"/>
                    <a:pt x="23089" y="143683"/>
                    <a:pt x="51499" y="143683"/>
                  </a:cubicBezTo>
                  <a:cubicBezTo>
                    <a:pt x="79910" y="143683"/>
                    <a:pt x="102999" y="111496"/>
                    <a:pt x="102999" y="71842"/>
                  </a:cubicBezTo>
                  <a:cubicBezTo>
                    <a:pt x="102999" y="32187"/>
                    <a:pt x="79910" y="0"/>
                    <a:pt x="51499" y="0"/>
                  </a:cubicBezTo>
                  <a:lnTo>
                    <a:pt x="51499" y="0"/>
                  </a:lnTo>
                  <a:close/>
                </a:path>
              </a:pathLst>
            </a:custGeom>
            <a:solidFill>
              <a:srgbClr val="000000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C322A41-6235-FB09-DB2B-3E1D7331BCD8}"/>
                </a:ext>
              </a:extLst>
            </p:cNvPr>
            <p:cNvSpPr/>
            <p:nvPr/>
          </p:nvSpPr>
          <p:spPr>
            <a:xfrm>
              <a:off x="2377644" y="1013164"/>
              <a:ext cx="40685" cy="40856"/>
            </a:xfrm>
            <a:custGeom>
              <a:avLst/>
              <a:gdLst>
                <a:gd name="connsiteX0" fmla="*/ 20343 w 40685"/>
                <a:gd name="connsiteY0" fmla="*/ 0 h 40856"/>
                <a:gd name="connsiteX1" fmla="*/ 40685 w 40685"/>
                <a:gd name="connsiteY1" fmla="*/ 20428 h 40856"/>
                <a:gd name="connsiteX2" fmla="*/ 20343 w 40685"/>
                <a:gd name="connsiteY2" fmla="*/ 40856 h 40856"/>
                <a:gd name="connsiteX3" fmla="*/ 1 w 40685"/>
                <a:gd name="connsiteY3" fmla="*/ 20428 h 40856"/>
                <a:gd name="connsiteX4" fmla="*/ 20343 w 40685"/>
                <a:gd name="connsiteY4" fmla="*/ 0 h 40856"/>
                <a:gd name="connsiteX5" fmla="*/ 20343 w 40685"/>
                <a:gd name="connsiteY5" fmla="*/ 0 h 40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85" h="40856">
                  <a:moveTo>
                    <a:pt x="20343" y="0"/>
                  </a:moveTo>
                  <a:cubicBezTo>
                    <a:pt x="31587" y="0"/>
                    <a:pt x="40685" y="9184"/>
                    <a:pt x="40685" y="20428"/>
                  </a:cubicBezTo>
                  <a:cubicBezTo>
                    <a:pt x="40685" y="31672"/>
                    <a:pt x="31587" y="40856"/>
                    <a:pt x="20343" y="40856"/>
                  </a:cubicBezTo>
                  <a:cubicBezTo>
                    <a:pt x="9099" y="40856"/>
                    <a:pt x="1" y="31672"/>
                    <a:pt x="1" y="20428"/>
                  </a:cubicBezTo>
                  <a:cubicBezTo>
                    <a:pt x="-85" y="9184"/>
                    <a:pt x="9099" y="0"/>
                    <a:pt x="20343" y="0"/>
                  </a:cubicBezTo>
                  <a:lnTo>
                    <a:pt x="20343" y="0"/>
                  </a:lnTo>
                  <a:close/>
                </a:path>
              </a:pathLst>
            </a:custGeom>
            <a:solidFill>
              <a:srgbClr val="FFFFFF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B51061E-9F5E-2C49-3B20-4CD997A17D02}"/>
                </a:ext>
              </a:extLst>
            </p:cNvPr>
            <p:cNvSpPr/>
            <p:nvPr/>
          </p:nvSpPr>
          <p:spPr>
            <a:xfrm>
              <a:off x="2963193" y="1013164"/>
              <a:ext cx="40684" cy="40856"/>
            </a:xfrm>
            <a:custGeom>
              <a:avLst/>
              <a:gdLst>
                <a:gd name="connsiteX0" fmla="*/ 20342 w 40684"/>
                <a:gd name="connsiteY0" fmla="*/ 0 h 40856"/>
                <a:gd name="connsiteX1" fmla="*/ 40685 w 40684"/>
                <a:gd name="connsiteY1" fmla="*/ 20428 h 40856"/>
                <a:gd name="connsiteX2" fmla="*/ 20342 w 40684"/>
                <a:gd name="connsiteY2" fmla="*/ 40856 h 40856"/>
                <a:gd name="connsiteX3" fmla="*/ 0 w 40684"/>
                <a:gd name="connsiteY3" fmla="*/ 20428 h 40856"/>
                <a:gd name="connsiteX4" fmla="*/ 20342 w 40684"/>
                <a:gd name="connsiteY4" fmla="*/ 0 h 40856"/>
                <a:gd name="connsiteX5" fmla="*/ 20342 w 40684"/>
                <a:gd name="connsiteY5" fmla="*/ 0 h 40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84" h="40856">
                  <a:moveTo>
                    <a:pt x="20342" y="0"/>
                  </a:moveTo>
                  <a:cubicBezTo>
                    <a:pt x="31586" y="0"/>
                    <a:pt x="40685" y="9184"/>
                    <a:pt x="40685" y="20428"/>
                  </a:cubicBezTo>
                  <a:cubicBezTo>
                    <a:pt x="40685" y="31672"/>
                    <a:pt x="31586" y="40856"/>
                    <a:pt x="20342" y="40856"/>
                  </a:cubicBezTo>
                  <a:cubicBezTo>
                    <a:pt x="9098" y="40856"/>
                    <a:pt x="0" y="31672"/>
                    <a:pt x="0" y="20428"/>
                  </a:cubicBezTo>
                  <a:cubicBezTo>
                    <a:pt x="0" y="9184"/>
                    <a:pt x="9098" y="0"/>
                    <a:pt x="20342" y="0"/>
                  </a:cubicBezTo>
                  <a:lnTo>
                    <a:pt x="20342" y="0"/>
                  </a:lnTo>
                  <a:close/>
                </a:path>
              </a:pathLst>
            </a:custGeom>
            <a:solidFill>
              <a:srgbClr val="FFFFFF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02561F14-4E17-2500-B8AA-D4148910AD2B}"/>
                </a:ext>
              </a:extLst>
            </p:cNvPr>
            <p:cNvSpPr/>
            <p:nvPr/>
          </p:nvSpPr>
          <p:spPr>
            <a:xfrm>
              <a:off x="2665169" y="1166275"/>
              <a:ext cx="30659" cy="131082"/>
            </a:xfrm>
            <a:custGeom>
              <a:avLst/>
              <a:gdLst>
                <a:gd name="connsiteX0" fmla="*/ 14 w 30659"/>
                <a:gd name="connsiteY0" fmla="*/ 14948 h 131082"/>
                <a:gd name="connsiteX1" fmla="*/ 1902 w 30659"/>
                <a:gd name="connsiteY1" fmla="*/ 116917 h 131082"/>
                <a:gd name="connsiteX2" fmla="*/ 16493 w 30659"/>
                <a:gd name="connsiteY2" fmla="*/ 131079 h 131082"/>
                <a:gd name="connsiteX3" fmla="*/ 30656 w 30659"/>
                <a:gd name="connsiteY3" fmla="*/ 116488 h 131082"/>
                <a:gd name="connsiteX4" fmla="*/ 28682 w 30659"/>
                <a:gd name="connsiteY4" fmla="*/ 13832 h 131082"/>
                <a:gd name="connsiteX5" fmla="*/ 13747 w 30659"/>
                <a:gd name="connsiteY5" fmla="*/ 13 h 131082"/>
                <a:gd name="connsiteX6" fmla="*/ 14 w 30659"/>
                <a:gd name="connsiteY6" fmla="*/ 14948 h 131082"/>
                <a:gd name="connsiteX7" fmla="*/ 14 w 30659"/>
                <a:gd name="connsiteY7" fmla="*/ 14948 h 131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659" h="131082">
                  <a:moveTo>
                    <a:pt x="14" y="14948"/>
                  </a:moveTo>
                  <a:cubicBezTo>
                    <a:pt x="1387" y="48938"/>
                    <a:pt x="1473" y="82927"/>
                    <a:pt x="1902" y="116917"/>
                  </a:cubicBezTo>
                  <a:cubicBezTo>
                    <a:pt x="1988" y="124814"/>
                    <a:pt x="8597" y="131251"/>
                    <a:pt x="16493" y="131079"/>
                  </a:cubicBezTo>
                  <a:cubicBezTo>
                    <a:pt x="24476" y="130994"/>
                    <a:pt x="30827" y="124384"/>
                    <a:pt x="30656" y="116488"/>
                  </a:cubicBezTo>
                  <a:cubicBezTo>
                    <a:pt x="30141" y="82241"/>
                    <a:pt x="30055" y="47994"/>
                    <a:pt x="28682" y="13832"/>
                  </a:cubicBezTo>
                  <a:cubicBezTo>
                    <a:pt x="28338" y="5936"/>
                    <a:pt x="21643" y="-330"/>
                    <a:pt x="13747" y="13"/>
                  </a:cubicBezTo>
                  <a:cubicBezTo>
                    <a:pt x="5850" y="271"/>
                    <a:pt x="-330" y="6966"/>
                    <a:pt x="14" y="14948"/>
                  </a:cubicBezTo>
                  <a:lnTo>
                    <a:pt x="14" y="14948"/>
                  </a:lnTo>
                  <a:close/>
                </a:path>
              </a:pathLst>
            </a:custGeom>
            <a:solidFill>
              <a:srgbClr val="FE9D74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6F24F5C-D7E6-5E36-D1A2-69E943D977E6}"/>
                </a:ext>
              </a:extLst>
            </p:cNvPr>
            <p:cNvSpPr/>
            <p:nvPr/>
          </p:nvSpPr>
          <p:spPr>
            <a:xfrm>
              <a:off x="2564168" y="1411467"/>
              <a:ext cx="212469" cy="70909"/>
            </a:xfrm>
            <a:custGeom>
              <a:avLst/>
              <a:gdLst>
                <a:gd name="connsiteX0" fmla="*/ 4797 w 212469"/>
                <a:gd name="connsiteY0" fmla="*/ 30343 h 70909"/>
                <a:gd name="connsiteX1" fmla="*/ 209421 w 212469"/>
                <a:gd name="connsiteY1" fmla="*/ 23219 h 70909"/>
                <a:gd name="connsiteX2" fmla="*/ 206932 w 212469"/>
                <a:gd name="connsiteY2" fmla="*/ 3049 h 70909"/>
                <a:gd name="connsiteX3" fmla="*/ 186761 w 212469"/>
                <a:gd name="connsiteY3" fmla="*/ 5538 h 70909"/>
                <a:gd name="connsiteX4" fmla="*/ 24023 w 212469"/>
                <a:gd name="connsiteY4" fmla="*/ 8799 h 70909"/>
                <a:gd name="connsiteX5" fmla="*/ 3681 w 212469"/>
                <a:gd name="connsiteY5" fmla="*/ 10001 h 70909"/>
                <a:gd name="connsiteX6" fmla="*/ 4797 w 212469"/>
                <a:gd name="connsiteY6" fmla="*/ 30343 h 70909"/>
                <a:gd name="connsiteX7" fmla="*/ 4797 w 212469"/>
                <a:gd name="connsiteY7" fmla="*/ 30343 h 7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2469" h="70909">
                  <a:moveTo>
                    <a:pt x="4797" y="30343"/>
                  </a:moveTo>
                  <a:cubicBezTo>
                    <a:pt x="62647" y="81757"/>
                    <a:pt x="157835" y="89482"/>
                    <a:pt x="209421" y="23219"/>
                  </a:cubicBezTo>
                  <a:cubicBezTo>
                    <a:pt x="214313" y="16953"/>
                    <a:pt x="213197" y="7941"/>
                    <a:pt x="206932" y="3049"/>
                  </a:cubicBezTo>
                  <a:cubicBezTo>
                    <a:pt x="200666" y="-1844"/>
                    <a:pt x="191653" y="-728"/>
                    <a:pt x="186761" y="5538"/>
                  </a:cubicBezTo>
                  <a:cubicBezTo>
                    <a:pt x="145733" y="58239"/>
                    <a:pt x="70029" y="49655"/>
                    <a:pt x="24023" y="8799"/>
                  </a:cubicBezTo>
                  <a:cubicBezTo>
                    <a:pt x="18100" y="3564"/>
                    <a:pt x="9002" y="4078"/>
                    <a:pt x="3681" y="10001"/>
                  </a:cubicBezTo>
                  <a:cubicBezTo>
                    <a:pt x="-1641" y="15923"/>
                    <a:pt x="-1126" y="25022"/>
                    <a:pt x="4797" y="30343"/>
                  </a:cubicBezTo>
                  <a:lnTo>
                    <a:pt x="4797" y="30343"/>
                  </a:lnTo>
                  <a:close/>
                </a:path>
              </a:pathLst>
            </a:custGeom>
            <a:solidFill>
              <a:srgbClr val="F68E83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FF255CE-42BB-BE74-1A2D-AFBBCA6D47F2}"/>
                </a:ext>
              </a:extLst>
            </p:cNvPr>
            <p:cNvSpPr/>
            <p:nvPr/>
          </p:nvSpPr>
          <p:spPr>
            <a:xfrm>
              <a:off x="2214649" y="1180623"/>
              <a:ext cx="931709" cy="224537"/>
            </a:xfrm>
            <a:custGeom>
              <a:avLst/>
              <a:gdLst>
                <a:gd name="connsiteX0" fmla="*/ 819441 w 931709"/>
                <a:gd name="connsiteY0" fmla="*/ 0 h 224537"/>
                <a:gd name="connsiteX1" fmla="*/ 931710 w 931709"/>
                <a:gd name="connsiteY1" fmla="*/ 112269 h 224537"/>
                <a:gd name="connsiteX2" fmla="*/ 819441 w 931709"/>
                <a:gd name="connsiteY2" fmla="*/ 224537 h 224537"/>
                <a:gd name="connsiteX3" fmla="*/ 707172 w 931709"/>
                <a:gd name="connsiteY3" fmla="*/ 112269 h 224537"/>
                <a:gd name="connsiteX4" fmla="*/ 819441 w 931709"/>
                <a:gd name="connsiteY4" fmla="*/ 0 h 224537"/>
                <a:gd name="connsiteX5" fmla="*/ 819441 w 931709"/>
                <a:gd name="connsiteY5" fmla="*/ 0 h 224537"/>
                <a:gd name="connsiteX6" fmla="*/ 112269 w 931709"/>
                <a:gd name="connsiteY6" fmla="*/ 0 h 224537"/>
                <a:gd name="connsiteX7" fmla="*/ 0 w 931709"/>
                <a:gd name="connsiteY7" fmla="*/ 112269 h 224537"/>
                <a:gd name="connsiteX8" fmla="*/ 112269 w 931709"/>
                <a:gd name="connsiteY8" fmla="*/ 224537 h 224537"/>
                <a:gd name="connsiteX9" fmla="*/ 224537 w 931709"/>
                <a:gd name="connsiteY9" fmla="*/ 112269 h 224537"/>
                <a:gd name="connsiteX10" fmla="*/ 112269 w 931709"/>
                <a:gd name="connsiteY10" fmla="*/ 0 h 224537"/>
                <a:gd name="connsiteX11" fmla="*/ 112269 w 931709"/>
                <a:gd name="connsiteY11" fmla="*/ 0 h 224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31709" h="224537">
                  <a:moveTo>
                    <a:pt x="819441" y="0"/>
                  </a:moveTo>
                  <a:cubicBezTo>
                    <a:pt x="881412" y="0"/>
                    <a:pt x="931710" y="50298"/>
                    <a:pt x="931710" y="112269"/>
                  </a:cubicBezTo>
                  <a:cubicBezTo>
                    <a:pt x="931710" y="174240"/>
                    <a:pt x="881412" y="224537"/>
                    <a:pt x="819441" y="224537"/>
                  </a:cubicBezTo>
                  <a:cubicBezTo>
                    <a:pt x="757470" y="224537"/>
                    <a:pt x="707172" y="174240"/>
                    <a:pt x="707172" y="112269"/>
                  </a:cubicBezTo>
                  <a:cubicBezTo>
                    <a:pt x="707172" y="50298"/>
                    <a:pt x="757470" y="0"/>
                    <a:pt x="819441" y="0"/>
                  </a:cubicBezTo>
                  <a:lnTo>
                    <a:pt x="819441" y="0"/>
                  </a:lnTo>
                  <a:close/>
                  <a:moveTo>
                    <a:pt x="112269" y="0"/>
                  </a:moveTo>
                  <a:cubicBezTo>
                    <a:pt x="50298" y="0"/>
                    <a:pt x="0" y="50298"/>
                    <a:pt x="0" y="112269"/>
                  </a:cubicBezTo>
                  <a:cubicBezTo>
                    <a:pt x="0" y="174240"/>
                    <a:pt x="50298" y="224537"/>
                    <a:pt x="112269" y="224537"/>
                  </a:cubicBezTo>
                  <a:cubicBezTo>
                    <a:pt x="174240" y="224537"/>
                    <a:pt x="224537" y="174240"/>
                    <a:pt x="224537" y="112269"/>
                  </a:cubicBezTo>
                  <a:cubicBezTo>
                    <a:pt x="224537" y="50298"/>
                    <a:pt x="174240" y="0"/>
                    <a:pt x="112269" y="0"/>
                  </a:cubicBezTo>
                  <a:lnTo>
                    <a:pt x="112269" y="0"/>
                  </a:lnTo>
                  <a:close/>
                </a:path>
              </a:pathLst>
            </a:custGeom>
            <a:solidFill>
              <a:srgbClr val="FEAC8A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BEFFD02-96C8-F839-70B0-B3E2C282CD0E}"/>
                </a:ext>
              </a:extLst>
            </p:cNvPr>
            <p:cNvSpPr/>
            <p:nvPr/>
          </p:nvSpPr>
          <p:spPr>
            <a:xfrm>
              <a:off x="1958783" y="1131012"/>
              <a:ext cx="1453226" cy="84115"/>
            </a:xfrm>
            <a:custGeom>
              <a:avLst/>
              <a:gdLst>
                <a:gd name="connsiteX0" fmla="*/ 1411169 w 1453226"/>
                <a:gd name="connsiteY0" fmla="*/ 0 h 84115"/>
                <a:gd name="connsiteX1" fmla="*/ 1453227 w 1453226"/>
                <a:gd name="connsiteY1" fmla="*/ 42058 h 84115"/>
                <a:gd name="connsiteX2" fmla="*/ 1411169 w 1453226"/>
                <a:gd name="connsiteY2" fmla="*/ 84116 h 84115"/>
                <a:gd name="connsiteX3" fmla="*/ 1369111 w 1453226"/>
                <a:gd name="connsiteY3" fmla="*/ 42058 h 84115"/>
                <a:gd name="connsiteX4" fmla="*/ 1411169 w 1453226"/>
                <a:gd name="connsiteY4" fmla="*/ 0 h 84115"/>
                <a:gd name="connsiteX5" fmla="*/ 1411169 w 1453226"/>
                <a:gd name="connsiteY5" fmla="*/ 0 h 84115"/>
                <a:gd name="connsiteX6" fmla="*/ 42058 w 1453226"/>
                <a:gd name="connsiteY6" fmla="*/ 0 h 84115"/>
                <a:gd name="connsiteX7" fmla="*/ 0 w 1453226"/>
                <a:gd name="connsiteY7" fmla="*/ 42058 h 84115"/>
                <a:gd name="connsiteX8" fmla="*/ 42058 w 1453226"/>
                <a:gd name="connsiteY8" fmla="*/ 84116 h 84115"/>
                <a:gd name="connsiteX9" fmla="*/ 84116 w 1453226"/>
                <a:gd name="connsiteY9" fmla="*/ 42058 h 84115"/>
                <a:gd name="connsiteX10" fmla="*/ 42058 w 1453226"/>
                <a:gd name="connsiteY10" fmla="*/ 0 h 84115"/>
                <a:gd name="connsiteX11" fmla="*/ 42058 w 1453226"/>
                <a:gd name="connsiteY11" fmla="*/ 0 h 84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53226" h="84115">
                  <a:moveTo>
                    <a:pt x="1411169" y="0"/>
                  </a:moveTo>
                  <a:cubicBezTo>
                    <a:pt x="1434344" y="0"/>
                    <a:pt x="1453227" y="18797"/>
                    <a:pt x="1453227" y="42058"/>
                  </a:cubicBezTo>
                  <a:cubicBezTo>
                    <a:pt x="1453227" y="65232"/>
                    <a:pt x="1434429" y="84116"/>
                    <a:pt x="1411169" y="84116"/>
                  </a:cubicBezTo>
                  <a:cubicBezTo>
                    <a:pt x="1387994" y="84116"/>
                    <a:pt x="1369111" y="65318"/>
                    <a:pt x="1369111" y="42058"/>
                  </a:cubicBezTo>
                  <a:cubicBezTo>
                    <a:pt x="1369111" y="18797"/>
                    <a:pt x="1387908" y="0"/>
                    <a:pt x="1411169" y="0"/>
                  </a:cubicBezTo>
                  <a:lnTo>
                    <a:pt x="1411169" y="0"/>
                  </a:lnTo>
                  <a:close/>
                  <a:moveTo>
                    <a:pt x="42058" y="0"/>
                  </a:moveTo>
                  <a:cubicBezTo>
                    <a:pt x="18883" y="0"/>
                    <a:pt x="0" y="18797"/>
                    <a:pt x="0" y="42058"/>
                  </a:cubicBezTo>
                  <a:cubicBezTo>
                    <a:pt x="0" y="65232"/>
                    <a:pt x="18797" y="84116"/>
                    <a:pt x="42058" y="84116"/>
                  </a:cubicBezTo>
                  <a:cubicBezTo>
                    <a:pt x="65233" y="84116"/>
                    <a:pt x="84116" y="65318"/>
                    <a:pt x="84116" y="42058"/>
                  </a:cubicBezTo>
                  <a:cubicBezTo>
                    <a:pt x="84116" y="18797"/>
                    <a:pt x="65233" y="0"/>
                    <a:pt x="42058" y="0"/>
                  </a:cubicBezTo>
                  <a:lnTo>
                    <a:pt x="42058" y="0"/>
                  </a:lnTo>
                  <a:close/>
                </a:path>
              </a:pathLst>
            </a:custGeom>
            <a:solidFill>
              <a:srgbClr val="FE9D74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6F11A86-33A9-4A0B-0477-BFC44A8E46DC}"/>
                </a:ext>
              </a:extLst>
            </p:cNvPr>
            <p:cNvSpPr/>
            <p:nvPr/>
          </p:nvSpPr>
          <p:spPr>
            <a:xfrm>
              <a:off x="1966508" y="279025"/>
              <a:ext cx="1454157" cy="606100"/>
            </a:xfrm>
            <a:custGeom>
              <a:avLst/>
              <a:gdLst>
                <a:gd name="connsiteX0" fmla="*/ 401695 w 1454157"/>
                <a:gd name="connsiteY0" fmla="*/ 224725 h 606100"/>
                <a:gd name="connsiteX1" fmla="*/ 865876 w 1454157"/>
                <a:gd name="connsiteY1" fmla="*/ 488058 h 606100"/>
                <a:gd name="connsiteX2" fmla="*/ 856435 w 1454157"/>
                <a:gd name="connsiteY2" fmla="*/ 261632 h 606100"/>
                <a:gd name="connsiteX3" fmla="*/ 1449879 w 1454157"/>
                <a:gd name="connsiteY3" fmla="*/ 604618 h 606100"/>
                <a:gd name="connsiteX4" fmla="*/ 1437948 w 1454157"/>
                <a:gd name="connsiteY4" fmla="*/ 445829 h 606100"/>
                <a:gd name="connsiteX5" fmla="*/ 1037197 w 1454157"/>
                <a:gd name="connsiteY5" fmla="*/ 44048 h 606100"/>
                <a:gd name="connsiteX6" fmla="*/ 846221 w 1454157"/>
                <a:gd name="connsiteY6" fmla="*/ 1646 h 606100"/>
                <a:gd name="connsiteX7" fmla="*/ 239901 w 1454157"/>
                <a:gd name="connsiteY7" fmla="*/ 143356 h 606100"/>
                <a:gd name="connsiteX8" fmla="*/ 63430 w 1454157"/>
                <a:gd name="connsiteY8" fmla="*/ 264379 h 606100"/>
                <a:gd name="connsiteX9" fmla="*/ 0 w 1454157"/>
                <a:gd name="connsiteY9" fmla="*/ 566852 h 606100"/>
                <a:gd name="connsiteX10" fmla="*/ 81712 w 1454157"/>
                <a:gd name="connsiteY10" fmla="*/ 548570 h 606100"/>
                <a:gd name="connsiteX11" fmla="*/ 401695 w 1454157"/>
                <a:gd name="connsiteY11" fmla="*/ 224725 h 606100"/>
                <a:gd name="connsiteX12" fmla="*/ 401695 w 1454157"/>
                <a:gd name="connsiteY12" fmla="*/ 224725 h 60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4157" h="606100">
                  <a:moveTo>
                    <a:pt x="401695" y="224725"/>
                  </a:moveTo>
                  <a:cubicBezTo>
                    <a:pt x="517311" y="392098"/>
                    <a:pt x="661853" y="476900"/>
                    <a:pt x="865876" y="488058"/>
                  </a:cubicBezTo>
                  <a:cubicBezTo>
                    <a:pt x="837208" y="417161"/>
                    <a:pt x="830685" y="334418"/>
                    <a:pt x="856435" y="261632"/>
                  </a:cubicBezTo>
                  <a:cubicBezTo>
                    <a:pt x="942954" y="440335"/>
                    <a:pt x="1251435" y="624531"/>
                    <a:pt x="1449879" y="604618"/>
                  </a:cubicBezTo>
                  <a:cubicBezTo>
                    <a:pt x="1460437" y="550115"/>
                    <a:pt x="1449536" y="499302"/>
                    <a:pt x="1437948" y="445829"/>
                  </a:cubicBezTo>
                  <a:cubicBezTo>
                    <a:pt x="1390569" y="226785"/>
                    <a:pt x="1247916" y="105761"/>
                    <a:pt x="1037197" y="44048"/>
                  </a:cubicBezTo>
                  <a:cubicBezTo>
                    <a:pt x="974368" y="25679"/>
                    <a:pt x="912054" y="5423"/>
                    <a:pt x="846221" y="1646"/>
                  </a:cubicBezTo>
                  <a:cubicBezTo>
                    <a:pt x="631039" y="-10628"/>
                    <a:pt x="429505" y="46623"/>
                    <a:pt x="239901" y="143356"/>
                  </a:cubicBezTo>
                  <a:cubicBezTo>
                    <a:pt x="176042" y="175886"/>
                    <a:pt x="113556" y="212193"/>
                    <a:pt x="63430" y="264379"/>
                  </a:cubicBezTo>
                  <a:cubicBezTo>
                    <a:pt x="-15965" y="346950"/>
                    <a:pt x="7982" y="453038"/>
                    <a:pt x="0" y="566852"/>
                  </a:cubicBezTo>
                  <a:cubicBezTo>
                    <a:pt x="56907" y="570629"/>
                    <a:pt x="29269" y="569599"/>
                    <a:pt x="81712" y="548570"/>
                  </a:cubicBezTo>
                  <a:cubicBezTo>
                    <a:pt x="225224" y="490890"/>
                    <a:pt x="353457" y="377935"/>
                    <a:pt x="401695" y="224725"/>
                  </a:cubicBezTo>
                  <a:lnTo>
                    <a:pt x="401695" y="224725"/>
                  </a:lnTo>
                  <a:close/>
                </a:path>
              </a:pathLst>
            </a:custGeom>
            <a:solidFill>
              <a:srgbClr val="000000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A3FBB48-3DC1-C03C-CB49-2688D7C61F50}"/>
                </a:ext>
              </a:extLst>
            </p:cNvPr>
            <p:cNvSpPr/>
            <p:nvPr/>
          </p:nvSpPr>
          <p:spPr>
            <a:xfrm>
              <a:off x="839788" y="2626839"/>
              <a:ext cx="3661176" cy="990562"/>
            </a:xfrm>
            <a:custGeom>
              <a:avLst/>
              <a:gdLst>
                <a:gd name="connsiteX0" fmla="*/ 1830631 w 3661176"/>
                <a:gd name="connsiteY0" fmla="*/ 571873 h 990562"/>
                <a:gd name="connsiteX1" fmla="*/ 1830975 w 3661176"/>
                <a:gd name="connsiteY1" fmla="*/ 571787 h 990562"/>
                <a:gd name="connsiteX2" fmla="*/ 3575001 w 3661176"/>
                <a:gd name="connsiteY2" fmla="*/ 211291 h 990562"/>
                <a:gd name="connsiteX3" fmla="*/ 3661177 w 3661176"/>
                <a:gd name="connsiteY3" fmla="*/ 402869 h 990562"/>
                <a:gd name="connsiteX4" fmla="*/ 1830889 w 3661176"/>
                <a:gd name="connsiteY4" fmla="*/ 990563 h 990562"/>
                <a:gd name="connsiteX5" fmla="*/ 1830545 w 3661176"/>
                <a:gd name="connsiteY5" fmla="*/ 990219 h 990562"/>
                <a:gd name="connsiteX6" fmla="*/ 1830202 w 3661176"/>
                <a:gd name="connsiteY6" fmla="*/ 990563 h 990562"/>
                <a:gd name="connsiteX7" fmla="*/ 0 w 3661176"/>
                <a:gd name="connsiteY7" fmla="*/ 402955 h 990562"/>
                <a:gd name="connsiteX8" fmla="*/ 86176 w 3661176"/>
                <a:gd name="connsiteY8" fmla="*/ 211377 h 990562"/>
                <a:gd name="connsiteX9" fmla="*/ 1830288 w 3661176"/>
                <a:gd name="connsiteY9" fmla="*/ 571873 h 990562"/>
                <a:gd name="connsiteX10" fmla="*/ 1830631 w 3661176"/>
                <a:gd name="connsiteY10" fmla="*/ 571873 h 990562"/>
                <a:gd name="connsiteX11" fmla="*/ 1830631 w 3661176"/>
                <a:gd name="connsiteY11" fmla="*/ 571873 h 990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61176" h="990562">
                  <a:moveTo>
                    <a:pt x="1830631" y="571873"/>
                  </a:moveTo>
                  <a:lnTo>
                    <a:pt x="1830975" y="571787"/>
                  </a:lnTo>
                  <a:cubicBezTo>
                    <a:pt x="1830975" y="571787"/>
                    <a:pt x="2542438" y="-422580"/>
                    <a:pt x="3575001" y="211291"/>
                  </a:cubicBezTo>
                  <a:lnTo>
                    <a:pt x="3661177" y="402869"/>
                  </a:lnTo>
                  <a:cubicBezTo>
                    <a:pt x="3661177" y="402869"/>
                    <a:pt x="2537632" y="351885"/>
                    <a:pt x="1830889" y="990563"/>
                  </a:cubicBezTo>
                  <a:cubicBezTo>
                    <a:pt x="1830889" y="990563"/>
                    <a:pt x="1830803" y="990477"/>
                    <a:pt x="1830545" y="990219"/>
                  </a:cubicBezTo>
                  <a:cubicBezTo>
                    <a:pt x="1830288" y="990477"/>
                    <a:pt x="1830202" y="990563"/>
                    <a:pt x="1830202" y="990563"/>
                  </a:cubicBezTo>
                  <a:cubicBezTo>
                    <a:pt x="1123545" y="351885"/>
                    <a:pt x="0" y="402955"/>
                    <a:pt x="0" y="402955"/>
                  </a:cubicBezTo>
                  <a:lnTo>
                    <a:pt x="86176" y="211377"/>
                  </a:lnTo>
                  <a:cubicBezTo>
                    <a:pt x="1118824" y="-422494"/>
                    <a:pt x="1830288" y="571873"/>
                    <a:pt x="1830288" y="571873"/>
                  </a:cubicBezTo>
                  <a:lnTo>
                    <a:pt x="1830631" y="571873"/>
                  </a:lnTo>
                  <a:lnTo>
                    <a:pt x="1830631" y="571873"/>
                  </a:lnTo>
                  <a:close/>
                </a:path>
              </a:pathLst>
            </a:custGeom>
            <a:solidFill>
              <a:srgbClr val="FFF0EB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E62B85F4-3F82-2E30-0722-C217233B171F}"/>
                </a:ext>
              </a:extLst>
            </p:cNvPr>
            <p:cNvSpPr/>
            <p:nvPr/>
          </p:nvSpPr>
          <p:spPr>
            <a:xfrm>
              <a:off x="2684644" y="2770761"/>
              <a:ext cx="1567484" cy="557811"/>
            </a:xfrm>
            <a:custGeom>
              <a:avLst/>
              <a:gdLst>
                <a:gd name="connsiteX0" fmla="*/ 23112 w 1567484"/>
                <a:gd name="connsiteY0" fmla="*/ 554896 h 557811"/>
                <a:gd name="connsiteX1" fmla="*/ 516218 w 1567484"/>
                <a:gd name="connsiteY1" fmla="*/ 212168 h 557811"/>
                <a:gd name="connsiteX2" fmla="*/ 1549640 w 1567484"/>
                <a:gd name="connsiteY2" fmla="*/ 50202 h 557811"/>
                <a:gd name="connsiteX3" fmla="*/ 1567063 w 1567484"/>
                <a:gd name="connsiteY3" fmla="*/ 39731 h 557811"/>
                <a:gd name="connsiteX4" fmla="*/ 1556592 w 1567484"/>
                <a:gd name="connsiteY4" fmla="*/ 22307 h 557811"/>
                <a:gd name="connsiteX5" fmla="*/ 502915 w 1567484"/>
                <a:gd name="connsiteY5" fmla="*/ 186676 h 557811"/>
                <a:gd name="connsiteX6" fmla="*/ 5688 w 1567484"/>
                <a:gd name="connsiteY6" fmla="*/ 531979 h 557811"/>
                <a:gd name="connsiteX7" fmla="*/ 2941 w 1567484"/>
                <a:gd name="connsiteY7" fmla="*/ 552150 h 557811"/>
                <a:gd name="connsiteX8" fmla="*/ 23112 w 1567484"/>
                <a:gd name="connsiteY8" fmla="*/ 554896 h 557811"/>
                <a:gd name="connsiteX9" fmla="*/ 23112 w 1567484"/>
                <a:gd name="connsiteY9" fmla="*/ 554896 h 55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67484" h="557811">
                  <a:moveTo>
                    <a:pt x="23112" y="554896"/>
                  </a:moveTo>
                  <a:cubicBezTo>
                    <a:pt x="182245" y="433787"/>
                    <a:pt x="338117" y="305210"/>
                    <a:pt x="516218" y="212168"/>
                  </a:cubicBezTo>
                  <a:cubicBezTo>
                    <a:pt x="755776" y="87024"/>
                    <a:pt x="1271886" y="-18721"/>
                    <a:pt x="1549640" y="50202"/>
                  </a:cubicBezTo>
                  <a:cubicBezTo>
                    <a:pt x="1557364" y="52091"/>
                    <a:pt x="1565175" y="47370"/>
                    <a:pt x="1567063" y="39731"/>
                  </a:cubicBezTo>
                  <a:cubicBezTo>
                    <a:pt x="1568952" y="32006"/>
                    <a:pt x="1564317" y="24195"/>
                    <a:pt x="1556592" y="22307"/>
                  </a:cubicBezTo>
                  <a:cubicBezTo>
                    <a:pt x="1273431" y="-47990"/>
                    <a:pt x="747108" y="59129"/>
                    <a:pt x="502915" y="186676"/>
                  </a:cubicBezTo>
                  <a:cubicBezTo>
                    <a:pt x="323353" y="280490"/>
                    <a:pt x="166109" y="409840"/>
                    <a:pt x="5688" y="531979"/>
                  </a:cubicBezTo>
                  <a:cubicBezTo>
                    <a:pt x="-664" y="536786"/>
                    <a:pt x="-1865" y="545798"/>
                    <a:pt x="2941" y="552150"/>
                  </a:cubicBezTo>
                  <a:cubicBezTo>
                    <a:pt x="7748" y="558415"/>
                    <a:pt x="16760" y="559703"/>
                    <a:pt x="23112" y="554896"/>
                  </a:cubicBezTo>
                  <a:lnTo>
                    <a:pt x="23112" y="554896"/>
                  </a:lnTo>
                  <a:close/>
                </a:path>
              </a:pathLst>
            </a:custGeom>
            <a:solidFill>
              <a:srgbClr val="F1DAD2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02859DC-1746-CA5E-3BE4-833A73AE1CA0}"/>
                </a:ext>
              </a:extLst>
            </p:cNvPr>
            <p:cNvSpPr/>
            <p:nvPr/>
          </p:nvSpPr>
          <p:spPr>
            <a:xfrm>
              <a:off x="1088681" y="2770761"/>
              <a:ext cx="1567512" cy="557837"/>
            </a:xfrm>
            <a:custGeom>
              <a:avLst/>
              <a:gdLst>
                <a:gd name="connsiteX0" fmla="*/ 1561825 w 1567512"/>
                <a:gd name="connsiteY0" fmla="*/ 531979 h 557837"/>
                <a:gd name="connsiteX1" fmla="*/ 1064598 w 1567512"/>
                <a:gd name="connsiteY1" fmla="*/ 186676 h 557837"/>
                <a:gd name="connsiteX2" fmla="*/ 10921 w 1567512"/>
                <a:gd name="connsiteY2" fmla="*/ 22307 h 557837"/>
                <a:gd name="connsiteX3" fmla="*/ 449 w 1567512"/>
                <a:gd name="connsiteY3" fmla="*/ 39731 h 557837"/>
                <a:gd name="connsiteX4" fmla="*/ 17873 w 1567512"/>
                <a:gd name="connsiteY4" fmla="*/ 50202 h 557837"/>
                <a:gd name="connsiteX5" fmla="*/ 1051294 w 1567512"/>
                <a:gd name="connsiteY5" fmla="*/ 212168 h 557837"/>
                <a:gd name="connsiteX6" fmla="*/ 1544401 w 1567512"/>
                <a:gd name="connsiteY6" fmla="*/ 554896 h 557837"/>
                <a:gd name="connsiteX7" fmla="*/ 1564571 w 1567512"/>
                <a:gd name="connsiteY7" fmla="*/ 552150 h 557837"/>
                <a:gd name="connsiteX8" fmla="*/ 1561825 w 1567512"/>
                <a:gd name="connsiteY8" fmla="*/ 531979 h 557837"/>
                <a:gd name="connsiteX9" fmla="*/ 1561825 w 1567512"/>
                <a:gd name="connsiteY9" fmla="*/ 531979 h 557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67512" h="557837">
                  <a:moveTo>
                    <a:pt x="1561825" y="531979"/>
                  </a:moveTo>
                  <a:cubicBezTo>
                    <a:pt x="1401404" y="409840"/>
                    <a:pt x="1244159" y="280490"/>
                    <a:pt x="1064598" y="186676"/>
                  </a:cubicBezTo>
                  <a:cubicBezTo>
                    <a:pt x="820405" y="59129"/>
                    <a:pt x="294081" y="-47990"/>
                    <a:pt x="10921" y="22307"/>
                  </a:cubicBezTo>
                  <a:cubicBezTo>
                    <a:pt x="3196" y="24195"/>
                    <a:pt x="-1525" y="32006"/>
                    <a:pt x="449" y="39731"/>
                  </a:cubicBezTo>
                  <a:cubicBezTo>
                    <a:pt x="2338" y="47456"/>
                    <a:pt x="10148" y="52177"/>
                    <a:pt x="17873" y="50202"/>
                  </a:cubicBezTo>
                  <a:cubicBezTo>
                    <a:pt x="295626" y="-18721"/>
                    <a:pt x="811736" y="87024"/>
                    <a:pt x="1051294" y="212168"/>
                  </a:cubicBezTo>
                  <a:cubicBezTo>
                    <a:pt x="1229396" y="305210"/>
                    <a:pt x="1385268" y="433787"/>
                    <a:pt x="1544401" y="554896"/>
                  </a:cubicBezTo>
                  <a:cubicBezTo>
                    <a:pt x="1550752" y="559703"/>
                    <a:pt x="1559765" y="558501"/>
                    <a:pt x="1564571" y="552150"/>
                  </a:cubicBezTo>
                  <a:cubicBezTo>
                    <a:pt x="1569378" y="545798"/>
                    <a:pt x="1568176" y="536786"/>
                    <a:pt x="1561825" y="531979"/>
                  </a:cubicBezTo>
                  <a:lnTo>
                    <a:pt x="1561825" y="531979"/>
                  </a:lnTo>
                  <a:close/>
                </a:path>
              </a:pathLst>
            </a:custGeom>
            <a:solidFill>
              <a:srgbClr val="F1DAD2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1BEFD96-1B3E-E8DF-3CA3-FB160C20C930}"/>
                </a:ext>
              </a:extLst>
            </p:cNvPr>
            <p:cNvSpPr/>
            <p:nvPr/>
          </p:nvSpPr>
          <p:spPr>
            <a:xfrm>
              <a:off x="2679689" y="2711395"/>
              <a:ext cx="1287914" cy="543473"/>
            </a:xfrm>
            <a:custGeom>
              <a:avLst/>
              <a:gdLst>
                <a:gd name="connsiteX0" fmla="*/ 23604 w 1287914"/>
                <a:gd name="connsiteY0" fmla="*/ 540275 h 543473"/>
                <a:gd name="connsiteX1" fmla="*/ 150807 w 1287914"/>
                <a:gd name="connsiteY1" fmla="*/ 421912 h 543473"/>
                <a:gd name="connsiteX2" fmla="*/ 485639 w 1287914"/>
                <a:gd name="connsiteY2" fmla="*/ 182698 h 543473"/>
                <a:gd name="connsiteX3" fmla="*/ 1273408 w 1287914"/>
                <a:gd name="connsiteY3" fmla="*/ 28972 h 543473"/>
                <a:gd name="connsiteX4" fmla="*/ 1287914 w 1287914"/>
                <a:gd name="connsiteY4" fmla="*/ 14724 h 543473"/>
                <a:gd name="connsiteX5" fmla="*/ 1273665 w 1287914"/>
                <a:gd name="connsiteY5" fmla="*/ 218 h 543473"/>
                <a:gd name="connsiteX6" fmla="*/ 471734 w 1287914"/>
                <a:gd name="connsiteY6" fmla="*/ 157463 h 543473"/>
                <a:gd name="connsiteX7" fmla="*/ 131838 w 1287914"/>
                <a:gd name="connsiteY7" fmla="*/ 400197 h 543473"/>
                <a:gd name="connsiteX8" fmla="*/ 5322 w 1287914"/>
                <a:gd name="connsiteY8" fmla="*/ 517959 h 543473"/>
                <a:gd name="connsiteX9" fmla="*/ 3262 w 1287914"/>
                <a:gd name="connsiteY9" fmla="*/ 538215 h 543473"/>
                <a:gd name="connsiteX10" fmla="*/ 23604 w 1287914"/>
                <a:gd name="connsiteY10" fmla="*/ 540275 h 543473"/>
                <a:gd name="connsiteX11" fmla="*/ 23604 w 1287914"/>
                <a:gd name="connsiteY11" fmla="*/ 540275 h 543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87914" h="543473">
                  <a:moveTo>
                    <a:pt x="23604" y="540275"/>
                  </a:moveTo>
                  <a:cubicBezTo>
                    <a:pt x="68494" y="503710"/>
                    <a:pt x="107119" y="459936"/>
                    <a:pt x="150807" y="421912"/>
                  </a:cubicBezTo>
                  <a:cubicBezTo>
                    <a:pt x="254149" y="332046"/>
                    <a:pt x="365388" y="248875"/>
                    <a:pt x="485639" y="182698"/>
                  </a:cubicBezTo>
                  <a:cubicBezTo>
                    <a:pt x="732664" y="46739"/>
                    <a:pt x="997285" y="26397"/>
                    <a:pt x="1273408" y="28972"/>
                  </a:cubicBezTo>
                  <a:cubicBezTo>
                    <a:pt x="1281390" y="29058"/>
                    <a:pt x="1287828" y="22706"/>
                    <a:pt x="1287914" y="14724"/>
                  </a:cubicBezTo>
                  <a:cubicBezTo>
                    <a:pt x="1288000" y="6742"/>
                    <a:pt x="1281648" y="304"/>
                    <a:pt x="1273665" y="218"/>
                  </a:cubicBezTo>
                  <a:cubicBezTo>
                    <a:pt x="992479" y="-2528"/>
                    <a:pt x="723223" y="19015"/>
                    <a:pt x="471734" y="157463"/>
                  </a:cubicBezTo>
                  <a:cubicBezTo>
                    <a:pt x="349681" y="224670"/>
                    <a:pt x="236811" y="308957"/>
                    <a:pt x="131838" y="400197"/>
                  </a:cubicBezTo>
                  <a:cubicBezTo>
                    <a:pt x="88407" y="437963"/>
                    <a:pt x="49954" y="481652"/>
                    <a:pt x="5322" y="517959"/>
                  </a:cubicBezTo>
                  <a:cubicBezTo>
                    <a:pt x="-858" y="523023"/>
                    <a:pt x="-1803" y="532035"/>
                    <a:pt x="3262" y="538215"/>
                  </a:cubicBezTo>
                  <a:cubicBezTo>
                    <a:pt x="8411" y="544309"/>
                    <a:pt x="17510" y="545254"/>
                    <a:pt x="23604" y="540275"/>
                  </a:cubicBezTo>
                  <a:lnTo>
                    <a:pt x="23604" y="540275"/>
                  </a:lnTo>
                  <a:close/>
                </a:path>
              </a:pathLst>
            </a:custGeom>
            <a:solidFill>
              <a:srgbClr val="F1DAD2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B44AB7F3-B60C-60EE-0C64-315FCAB6E276}"/>
                </a:ext>
              </a:extLst>
            </p:cNvPr>
            <p:cNvSpPr/>
            <p:nvPr/>
          </p:nvSpPr>
          <p:spPr>
            <a:xfrm>
              <a:off x="1373063" y="2711395"/>
              <a:ext cx="1287898" cy="543536"/>
            </a:xfrm>
            <a:custGeom>
              <a:avLst/>
              <a:gdLst>
                <a:gd name="connsiteX0" fmla="*/ 1282593 w 1287898"/>
                <a:gd name="connsiteY0" fmla="*/ 517959 h 543536"/>
                <a:gd name="connsiteX1" fmla="*/ 1156076 w 1287898"/>
                <a:gd name="connsiteY1" fmla="*/ 400197 h 543536"/>
                <a:gd name="connsiteX2" fmla="*/ 816180 w 1287898"/>
                <a:gd name="connsiteY2" fmla="*/ 157463 h 543536"/>
                <a:gd name="connsiteX3" fmla="*/ 14249 w 1287898"/>
                <a:gd name="connsiteY3" fmla="*/ 218 h 543536"/>
                <a:gd name="connsiteX4" fmla="*/ 1 w 1287898"/>
                <a:gd name="connsiteY4" fmla="*/ 14724 h 543536"/>
                <a:gd name="connsiteX5" fmla="*/ 14506 w 1287898"/>
                <a:gd name="connsiteY5" fmla="*/ 28972 h 543536"/>
                <a:gd name="connsiteX6" fmla="*/ 802275 w 1287898"/>
                <a:gd name="connsiteY6" fmla="*/ 182698 h 543536"/>
                <a:gd name="connsiteX7" fmla="*/ 1137107 w 1287898"/>
                <a:gd name="connsiteY7" fmla="*/ 421912 h 543536"/>
                <a:gd name="connsiteX8" fmla="*/ 1264311 w 1287898"/>
                <a:gd name="connsiteY8" fmla="*/ 540275 h 543536"/>
                <a:gd name="connsiteX9" fmla="*/ 1284567 w 1287898"/>
                <a:gd name="connsiteY9" fmla="*/ 538215 h 543536"/>
                <a:gd name="connsiteX10" fmla="*/ 1282593 w 1287898"/>
                <a:gd name="connsiteY10" fmla="*/ 517959 h 543536"/>
                <a:gd name="connsiteX11" fmla="*/ 1282593 w 1287898"/>
                <a:gd name="connsiteY11" fmla="*/ 517959 h 54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87898" h="543536">
                  <a:moveTo>
                    <a:pt x="1282593" y="517959"/>
                  </a:moveTo>
                  <a:cubicBezTo>
                    <a:pt x="1237960" y="481652"/>
                    <a:pt x="1199593" y="437963"/>
                    <a:pt x="1156076" y="400197"/>
                  </a:cubicBezTo>
                  <a:cubicBezTo>
                    <a:pt x="1051189" y="308957"/>
                    <a:pt x="938234" y="224670"/>
                    <a:pt x="816180" y="157463"/>
                  </a:cubicBezTo>
                  <a:cubicBezTo>
                    <a:pt x="564692" y="19015"/>
                    <a:pt x="295436" y="-2528"/>
                    <a:pt x="14249" y="218"/>
                  </a:cubicBezTo>
                  <a:cubicBezTo>
                    <a:pt x="6352" y="304"/>
                    <a:pt x="-85" y="6827"/>
                    <a:pt x="1" y="14724"/>
                  </a:cubicBezTo>
                  <a:cubicBezTo>
                    <a:pt x="87" y="22706"/>
                    <a:pt x="6610" y="29058"/>
                    <a:pt x="14506" y="28972"/>
                  </a:cubicBezTo>
                  <a:cubicBezTo>
                    <a:pt x="290629" y="26311"/>
                    <a:pt x="555250" y="46653"/>
                    <a:pt x="802275" y="182698"/>
                  </a:cubicBezTo>
                  <a:cubicBezTo>
                    <a:pt x="922526" y="248875"/>
                    <a:pt x="1033765" y="332046"/>
                    <a:pt x="1137107" y="421912"/>
                  </a:cubicBezTo>
                  <a:cubicBezTo>
                    <a:pt x="1180796" y="459936"/>
                    <a:pt x="1219420" y="503710"/>
                    <a:pt x="1264311" y="540275"/>
                  </a:cubicBezTo>
                  <a:cubicBezTo>
                    <a:pt x="1270490" y="545339"/>
                    <a:pt x="1279503" y="544395"/>
                    <a:pt x="1284567" y="538215"/>
                  </a:cubicBezTo>
                  <a:cubicBezTo>
                    <a:pt x="1289717" y="532035"/>
                    <a:pt x="1288773" y="522937"/>
                    <a:pt x="1282593" y="517959"/>
                  </a:cubicBezTo>
                  <a:lnTo>
                    <a:pt x="1282593" y="517959"/>
                  </a:lnTo>
                  <a:close/>
                </a:path>
              </a:pathLst>
            </a:custGeom>
            <a:solidFill>
              <a:srgbClr val="F1DAD2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E01FEA8-FB64-B8FC-6746-E0A12595DAAE}"/>
                </a:ext>
              </a:extLst>
            </p:cNvPr>
            <p:cNvSpPr/>
            <p:nvPr/>
          </p:nvSpPr>
          <p:spPr>
            <a:xfrm>
              <a:off x="839788" y="2838145"/>
              <a:ext cx="3661262" cy="779341"/>
            </a:xfrm>
            <a:custGeom>
              <a:avLst/>
              <a:gdLst>
                <a:gd name="connsiteX0" fmla="*/ 82227 w 3661262"/>
                <a:gd name="connsiteY0" fmla="*/ 8826 h 779341"/>
                <a:gd name="connsiteX1" fmla="*/ 1810890 w 3661262"/>
                <a:gd name="connsiteY1" fmla="*/ 551629 h 779341"/>
                <a:gd name="connsiteX2" fmla="*/ 1830631 w 3661262"/>
                <a:gd name="connsiteY2" fmla="*/ 570340 h 779341"/>
                <a:gd name="connsiteX3" fmla="*/ 1850373 w 3661262"/>
                <a:gd name="connsiteY3" fmla="*/ 551629 h 779341"/>
                <a:gd name="connsiteX4" fmla="*/ 3579035 w 3661262"/>
                <a:gd name="connsiteY4" fmla="*/ 8826 h 779341"/>
                <a:gd name="connsiteX5" fmla="*/ 3661262 w 3661262"/>
                <a:gd name="connsiteY5" fmla="*/ 191648 h 779341"/>
                <a:gd name="connsiteX6" fmla="*/ 1830975 w 3661262"/>
                <a:gd name="connsiteY6" fmla="*/ 779342 h 779341"/>
                <a:gd name="connsiteX7" fmla="*/ 1830631 w 3661262"/>
                <a:gd name="connsiteY7" fmla="*/ 778999 h 779341"/>
                <a:gd name="connsiteX8" fmla="*/ 1830288 w 3661262"/>
                <a:gd name="connsiteY8" fmla="*/ 779342 h 779341"/>
                <a:gd name="connsiteX9" fmla="*/ 0 w 3661262"/>
                <a:gd name="connsiteY9" fmla="*/ 191648 h 779341"/>
                <a:gd name="connsiteX10" fmla="*/ 82227 w 3661262"/>
                <a:gd name="connsiteY10" fmla="*/ 8826 h 779341"/>
                <a:gd name="connsiteX11" fmla="*/ 82227 w 3661262"/>
                <a:gd name="connsiteY11" fmla="*/ 8826 h 77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61262" h="779341">
                  <a:moveTo>
                    <a:pt x="82227" y="8826"/>
                  </a:moveTo>
                  <a:cubicBezTo>
                    <a:pt x="207371" y="-4994"/>
                    <a:pt x="1052905" y="-70998"/>
                    <a:pt x="1810890" y="551629"/>
                  </a:cubicBezTo>
                  <a:cubicBezTo>
                    <a:pt x="1810890" y="551629"/>
                    <a:pt x="1818701" y="558496"/>
                    <a:pt x="1830631" y="570340"/>
                  </a:cubicBezTo>
                  <a:cubicBezTo>
                    <a:pt x="1842562" y="558496"/>
                    <a:pt x="1850373" y="551629"/>
                    <a:pt x="1850373" y="551629"/>
                  </a:cubicBezTo>
                  <a:cubicBezTo>
                    <a:pt x="2608358" y="-71084"/>
                    <a:pt x="3453892" y="-4994"/>
                    <a:pt x="3579035" y="8826"/>
                  </a:cubicBezTo>
                  <a:lnTo>
                    <a:pt x="3661262" y="191648"/>
                  </a:lnTo>
                  <a:cubicBezTo>
                    <a:pt x="3661262" y="191648"/>
                    <a:pt x="2537718" y="140664"/>
                    <a:pt x="1830975" y="779342"/>
                  </a:cubicBezTo>
                  <a:cubicBezTo>
                    <a:pt x="1830975" y="779342"/>
                    <a:pt x="1830889" y="779256"/>
                    <a:pt x="1830631" y="778999"/>
                  </a:cubicBezTo>
                  <a:cubicBezTo>
                    <a:pt x="1830374" y="779256"/>
                    <a:pt x="1830288" y="779342"/>
                    <a:pt x="1830288" y="779342"/>
                  </a:cubicBezTo>
                  <a:cubicBezTo>
                    <a:pt x="1123545" y="140578"/>
                    <a:pt x="0" y="191648"/>
                    <a:pt x="0" y="191648"/>
                  </a:cubicBezTo>
                  <a:lnTo>
                    <a:pt x="82227" y="8826"/>
                  </a:lnTo>
                  <a:lnTo>
                    <a:pt x="82227" y="8826"/>
                  </a:lnTo>
                  <a:close/>
                </a:path>
              </a:pathLst>
            </a:custGeom>
            <a:solidFill>
              <a:srgbClr val="FFAA01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666FCBB-9736-D5C2-A72D-7580E3901A7C}"/>
                </a:ext>
              </a:extLst>
            </p:cNvPr>
            <p:cNvSpPr/>
            <p:nvPr/>
          </p:nvSpPr>
          <p:spPr>
            <a:xfrm>
              <a:off x="1409930" y="2961013"/>
              <a:ext cx="2516358" cy="322378"/>
            </a:xfrm>
            <a:custGeom>
              <a:avLst/>
              <a:gdLst>
                <a:gd name="connsiteX0" fmla="*/ 2111173 w 2516358"/>
                <a:gd name="connsiteY0" fmla="*/ 196070 h 322378"/>
                <a:gd name="connsiteX1" fmla="*/ 2329702 w 2516358"/>
                <a:gd name="connsiteY1" fmla="*/ 802 h 322378"/>
                <a:gd name="connsiteX2" fmla="*/ 2514584 w 2516358"/>
                <a:gd name="connsiteY2" fmla="*/ 142597 h 322378"/>
                <a:gd name="connsiteX3" fmla="*/ 2111173 w 2516358"/>
                <a:gd name="connsiteY3" fmla="*/ 196070 h 322378"/>
                <a:gd name="connsiteX4" fmla="*/ 2111173 w 2516358"/>
                <a:gd name="connsiteY4" fmla="*/ 196070 h 322378"/>
                <a:gd name="connsiteX5" fmla="*/ 405255 w 2516358"/>
                <a:gd name="connsiteY5" fmla="*/ 196070 h 322378"/>
                <a:gd name="connsiteX6" fmla="*/ 186726 w 2516358"/>
                <a:gd name="connsiteY6" fmla="*/ 802 h 322378"/>
                <a:gd name="connsiteX7" fmla="*/ 1758 w 2516358"/>
                <a:gd name="connsiteY7" fmla="*/ 142597 h 322378"/>
                <a:gd name="connsiteX8" fmla="*/ 405255 w 2516358"/>
                <a:gd name="connsiteY8" fmla="*/ 196070 h 322378"/>
                <a:gd name="connsiteX9" fmla="*/ 405255 w 2516358"/>
                <a:gd name="connsiteY9" fmla="*/ 196070 h 322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16358" h="322378">
                  <a:moveTo>
                    <a:pt x="2111173" y="196070"/>
                  </a:moveTo>
                  <a:cubicBezTo>
                    <a:pt x="2139497" y="103114"/>
                    <a:pt x="2229964" y="10329"/>
                    <a:pt x="2329702" y="802"/>
                  </a:cubicBezTo>
                  <a:cubicBezTo>
                    <a:pt x="2410384" y="-6923"/>
                    <a:pt x="2532523" y="41229"/>
                    <a:pt x="2514584" y="142597"/>
                  </a:cubicBezTo>
                  <a:cubicBezTo>
                    <a:pt x="2485144" y="309197"/>
                    <a:pt x="2116752" y="420951"/>
                    <a:pt x="2111173" y="196070"/>
                  </a:cubicBezTo>
                  <a:lnTo>
                    <a:pt x="2111173" y="196070"/>
                  </a:lnTo>
                  <a:close/>
                  <a:moveTo>
                    <a:pt x="405255" y="196070"/>
                  </a:moveTo>
                  <a:cubicBezTo>
                    <a:pt x="376931" y="103114"/>
                    <a:pt x="286378" y="10329"/>
                    <a:pt x="186726" y="802"/>
                  </a:cubicBezTo>
                  <a:cubicBezTo>
                    <a:pt x="106044" y="-6923"/>
                    <a:pt x="-16095" y="41229"/>
                    <a:pt x="1758" y="142597"/>
                  </a:cubicBezTo>
                  <a:cubicBezTo>
                    <a:pt x="31284" y="309197"/>
                    <a:pt x="399762" y="420951"/>
                    <a:pt x="405255" y="196070"/>
                  </a:cubicBezTo>
                  <a:lnTo>
                    <a:pt x="405255" y="196070"/>
                  </a:lnTo>
                  <a:close/>
                </a:path>
              </a:pathLst>
            </a:custGeom>
            <a:solidFill>
              <a:srgbClr val="F8CBB8"/>
            </a:solidFill>
            <a:ln w="85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" name="对话气泡: 圆角矩形 36">
            <a:extLst>
              <a:ext uri="{FF2B5EF4-FFF2-40B4-BE49-F238E27FC236}">
                <a16:creationId xmlns:a16="http://schemas.microsoft.com/office/drawing/2014/main" id="{01728AF9-2E6F-95AB-6ACD-183DF7632BF7}"/>
              </a:ext>
            </a:extLst>
          </p:cNvPr>
          <p:cNvSpPr/>
          <p:nvPr/>
        </p:nvSpPr>
        <p:spPr bwMode="auto">
          <a:xfrm>
            <a:off x="839788" y="1518056"/>
            <a:ext cx="3841389" cy="1946315"/>
          </a:xfrm>
          <a:prstGeom prst="wedgeRoundRectCallout">
            <a:avLst>
              <a:gd name="adj1" fmla="val 57380"/>
              <a:gd name="adj2" fmla="val -2379"/>
              <a:gd name="adj3" fmla="val 16667"/>
            </a:avLst>
          </a:prstGeom>
          <a:solidFill>
            <a:srgbClr val="1FAD85"/>
          </a:solidFill>
          <a:ln w="9525">
            <a:noFill/>
            <a:round/>
          </a:ln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对话气泡: 圆角矩形 37">
            <a:extLst>
              <a:ext uri="{FF2B5EF4-FFF2-40B4-BE49-F238E27FC236}">
                <a16:creationId xmlns:a16="http://schemas.microsoft.com/office/drawing/2014/main" id="{1EEAD2C2-A861-74F7-76D3-70FD1E024244}"/>
              </a:ext>
            </a:extLst>
          </p:cNvPr>
          <p:cNvSpPr/>
          <p:nvPr/>
        </p:nvSpPr>
        <p:spPr bwMode="auto">
          <a:xfrm flipH="1">
            <a:off x="7598687" y="1518056"/>
            <a:ext cx="3753526" cy="1946315"/>
          </a:xfrm>
          <a:prstGeom prst="wedgeRoundRectCallout">
            <a:avLst>
              <a:gd name="adj1" fmla="val 57380"/>
              <a:gd name="adj2" fmla="val -2379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round/>
          </a:ln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对话气泡: 圆角矩形 38">
            <a:extLst>
              <a:ext uri="{FF2B5EF4-FFF2-40B4-BE49-F238E27FC236}">
                <a16:creationId xmlns:a16="http://schemas.microsoft.com/office/drawing/2014/main" id="{E3E60884-F235-67B5-0640-AB5C0F5627A6}"/>
              </a:ext>
            </a:extLst>
          </p:cNvPr>
          <p:cNvSpPr/>
          <p:nvPr/>
        </p:nvSpPr>
        <p:spPr bwMode="auto">
          <a:xfrm flipV="1">
            <a:off x="839788" y="3724953"/>
            <a:ext cx="3841389" cy="1946314"/>
          </a:xfrm>
          <a:prstGeom prst="wedgeRoundRectCallout">
            <a:avLst>
              <a:gd name="adj1" fmla="val 57380"/>
              <a:gd name="adj2" fmla="val -2379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round/>
          </a:ln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对话气泡: 圆角矩形 39">
            <a:extLst>
              <a:ext uri="{FF2B5EF4-FFF2-40B4-BE49-F238E27FC236}">
                <a16:creationId xmlns:a16="http://schemas.microsoft.com/office/drawing/2014/main" id="{DFCCF8C9-A824-A24C-2B34-1D65873CE5C1}"/>
              </a:ext>
            </a:extLst>
          </p:cNvPr>
          <p:cNvSpPr/>
          <p:nvPr/>
        </p:nvSpPr>
        <p:spPr bwMode="auto">
          <a:xfrm flipH="1" flipV="1">
            <a:off x="7598687" y="3724953"/>
            <a:ext cx="3753526" cy="1946314"/>
          </a:xfrm>
          <a:prstGeom prst="wedgeRoundRectCallout">
            <a:avLst>
              <a:gd name="adj1" fmla="val 57380"/>
              <a:gd name="adj2" fmla="val -2379"/>
              <a:gd name="adj3" fmla="val 16667"/>
            </a:avLst>
          </a:prstGeom>
          <a:solidFill>
            <a:srgbClr val="1FAD85"/>
          </a:solidFill>
          <a:ln w="9525">
            <a:noFill/>
            <a:round/>
          </a:ln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8554A59-8B56-2DBD-FEFA-557BF415DDD4}"/>
              </a:ext>
            </a:extLst>
          </p:cNvPr>
          <p:cNvGrpSpPr/>
          <p:nvPr/>
        </p:nvGrpSpPr>
        <p:grpSpPr>
          <a:xfrm>
            <a:off x="8026898" y="4294523"/>
            <a:ext cx="2860561" cy="790163"/>
            <a:chOff x="-236459" y="1862260"/>
            <a:chExt cx="2019301" cy="55778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663CC1B-01F1-F89B-5325-04784BB2C6F3}"/>
                </a:ext>
              </a:extLst>
            </p:cNvPr>
            <p:cNvSpPr txBox="1"/>
            <p:nvPr/>
          </p:nvSpPr>
          <p:spPr>
            <a:xfrm>
              <a:off x="-232229" y="2044181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CF16DDC-DE12-ACD5-9664-348DC5AEDDE3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B95FE62-322E-04AE-48C4-8F373470F8FD}"/>
              </a:ext>
            </a:extLst>
          </p:cNvPr>
          <p:cNvGrpSpPr/>
          <p:nvPr/>
        </p:nvGrpSpPr>
        <p:grpSpPr>
          <a:xfrm>
            <a:off x="1304541" y="4294523"/>
            <a:ext cx="2860561" cy="790163"/>
            <a:chOff x="-272319" y="1862260"/>
            <a:chExt cx="2019301" cy="55778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2A0F35A6-109A-334F-38CC-F11EEFAA917F}"/>
                </a:ext>
              </a:extLst>
            </p:cNvPr>
            <p:cNvSpPr txBox="1"/>
            <p:nvPr/>
          </p:nvSpPr>
          <p:spPr>
            <a:xfrm>
              <a:off x="-232229" y="2044181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22CB415-D990-5068-E62E-FE4DB1C968F8}"/>
                </a:ext>
              </a:extLst>
            </p:cNvPr>
            <p:cNvSpPr txBox="1"/>
            <p:nvPr/>
          </p:nvSpPr>
          <p:spPr>
            <a:xfrm>
              <a:off x="-272319" y="1862260"/>
              <a:ext cx="2019301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DE7ACD2-FAAF-7147-92E2-933DE018311A}"/>
              </a:ext>
            </a:extLst>
          </p:cNvPr>
          <p:cNvGrpSpPr/>
          <p:nvPr/>
        </p:nvGrpSpPr>
        <p:grpSpPr>
          <a:xfrm>
            <a:off x="8026898" y="2088335"/>
            <a:ext cx="2860561" cy="790163"/>
            <a:chOff x="-236459" y="1862260"/>
            <a:chExt cx="2019301" cy="557785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8A2BA79-F5AC-2B0B-2D68-4A1CAD6AE2A9}"/>
                </a:ext>
              </a:extLst>
            </p:cNvPr>
            <p:cNvSpPr txBox="1"/>
            <p:nvPr/>
          </p:nvSpPr>
          <p:spPr>
            <a:xfrm>
              <a:off x="-232229" y="2044181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88F7855-6F66-03F7-F643-CE4D28DF8C22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BDE9F50-8DE8-BBFA-A033-72B35D1806CB}"/>
              </a:ext>
            </a:extLst>
          </p:cNvPr>
          <p:cNvGrpSpPr/>
          <p:nvPr/>
        </p:nvGrpSpPr>
        <p:grpSpPr>
          <a:xfrm>
            <a:off x="1304541" y="2088335"/>
            <a:ext cx="2860561" cy="790163"/>
            <a:chOff x="-272319" y="1862260"/>
            <a:chExt cx="2019301" cy="557785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8C147E1-F0A4-44AD-CF67-A64376973B65}"/>
                </a:ext>
              </a:extLst>
            </p:cNvPr>
            <p:cNvSpPr txBox="1"/>
            <p:nvPr/>
          </p:nvSpPr>
          <p:spPr>
            <a:xfrm>
              <a:off x="-232229" y="2044181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6BAD28F-E8F5-9F98-6AC4-5EE31A5FCB62}"/>
                </a:ext>
              </a:extLst>
            </p:cNvPr>
            <p:cNvSpPr txBox="1"/>
            <p:nvPr/>
          </p:nvSpPr>
          <p:spPr>
            <a:xfrm>
              <a:off x="-272319" y="1862260"/>
              <a:ext cx="2019301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115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58C87C-8A22-9B6D-B62C-A94C830C1C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3" name="文本框 4222">
            <a:extLst>
              <a:ext uri="{FF2B5EF4-FFF2-40B4-BE49-F238E27FC236}">
                <a16:creationId xmlns:a16="http://schemas.microsoft.com/office/drawing/2014/main" id="{780A743D-4871-15A9-F387-679EDA079A4C}"/>
              </a:ext>
            </a:extLst>
          </p:cNvPr>
          <p:cNvSpPr txBox="1"/>
          <p:nvPr/>
        </p:nvSpPr>
        <p:spPr>
          <a:xfrm>
            <a:off x="4665725" y="196720"/>
            <a:ext cx="28527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AD85"/>
                </a:solidFill>
              </a:defRPr>
            </a:lvl1pPr>
          </a:lstStyle>
          <a:p>
            <a:pPr algn="ctr"/>
            <a:r>
              <a:rPr lang="zh-CN" altLang="en-US" b="1" dirty="0"/>
              <a:t>学校提供的支持与资源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BBE260F-9818-FC85-B0E7-637C92ACF50D}"/>
              </a:ext>
            </a:extLst>
          </p:cNvPr>
          <p:cNvGrpSpPr/>
          <p:nvPr/>
        </p:nvGrpSpPr>
        <p:grpSpPr>
          <a:xfrm>
            <a:off x="8877300" y="4422758"/>
            <a:ext cx="406400" cy="406400"/>
            <a:chOff x="9029700" y="4422758"/>
            <a:chExt cx="406400" cy="406400"/>
          </a:xfrm>
        </p:grpSpPr>
        <p:sp>
          <p:nvSpPr>
            <p:cNvPr id="74" name="圆角矩形 73"/>
            <p:cNvSpPr/>
            <p:nvPr/>
          </p:nvSpPr>
          <p:spPr>
            <a:xfrm>
              <a:off x="9029700" y="4422758"/>
              <a:ext cx="406400" cy="406400"/>
            </a:xfrm>
            <a:prstGeom prst="roundRect">
              <a:avLst/>
            </a:prstGeom>
            <a:solidFill>
              <a:srgbClr val="1FAD85"/>
            </a:solidFill>
            <a:ln w="12700">
              <a:noFill/>
              <a:prstDash val="dash"/>
              <a:round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0" name="圆角矩形 76"/>
            <p:cNvSpPr/>
            <p:nvPr/>
          </p:nvSpPr>
          <p:spPr>
            <a:xfrm>
              <a:off x="9131300" y="4533393"/>
              <a:ext cx="203200" cy="185130"/>
            </a:xfrm>
            <a:custGeom>
              <a:avLst/>
              <a:gdLst>
                <a:gd name="connsiteX0" fmla="*/ 138332 w 334963"/>
                <a:gd name="connsiteY0" fmla="*/ 262313 h 305176"/>
                <a:gd name="connsiteX1" fmla="*/ 143587 w 334963"/>
                <a:gd name="connsiteY1" fmla="*/ 267671 h 305176"/>
                <a:gd name="connsiteX2" fmla="*/ 143587 w 334963"/>
                <a:gd name="connsiteY2" fmla="*/ 279726 h 305176"/>
                <a:gd name="connsiteX3" fmla="*/ 169863 w 334963"/>
                <a:gd name="connsiteY3" fmla="*/ 291781 h 305176"/>
                <a:gd name="connsiteX4" fmla="*/ 196139 w 334963"/>
                <a:gd name="connsiteY4" fmla="*/ 279726 h 305176"/>
                <a:gd name="connsiteX5" fmla="*/ 196139 w 334963"/>
                <a:gd name="connsiteY5" fmla="*/ 267671 h 305176"/>
                <a:gd name="connsiteX6" fmla="*/ 201394 w 334963"/>
                <a:gd name="connsiteY6" fmla="*/ 262313 h 305176"/>
                <a:gd name="connsiteX7" fmla="*/ 207963 w 334963"/>
                <a:gd name="connsiteY7" fmla="*/ 267671 h 305176"/>
                <a:gd name="connsiteX8" fmla="*/ 207963 w 334963"/>
                <a:gd name="connsiteY8" fmla="*/ 283745 h 305176"/>
                <a:gd name="connsiteX9" fmla="*/ 204022 w 334963"/>
                <a:gd name="connsiteY9" fmla="*/ 289102 h 305176"/>
                <a:gd name="connsiteX10" fmla="*/ 172491 w 334963"/>
                <a:gd name="connsiteY10" fmla="*/ 303837 h 305176"/>
                <a:gd name="connsiteX11" fmla="*/ 169863 w 334963"/>
                <a:gd name="connsiteY11" fmla="*/ 305176 h 305176"/>
                <a:gd name="connsiteX12" fmla="*/ 167236 w 334963"/>
                <a:gd name="connsiteY12" fmla="*/ 303837 h 305176"/>
                <a:gd name="connsiteX13" fmla="*/ 135705 w 334963"/>
                <a:gd name="connsiteY13" fmla="*/ 289102 h 305176"/>
                <a:gd name="connsiteX14" fmla="*/ 131763 w 334963"/>
                <a:gd name="connsiteY14" fmla="*/ 283745 h 305176"/>
                <a:gd name="connsiteX15" fmla="*/ 131763 w 334963"/>
                <a:gd name="connsiteY15" fmla="*/ 267671 h 305176"/>
                <a:gd name="connsiteX16" fmla="*/ 138332 w 334963"/>
                <a:gd name="connsiteY16" fmla="*/ 262313 h 305176"/>
                <a:gd name="connsiteX17" fmla="*/ 128043 w 334963"/>
                <a:gd name="connsiteY17" fmla="*/ 230563 h 305176"/>
                <a:gd name="connsiteX18" fmla="*/ 125413 w 334963"/>
                <a:gd name="connsiteY18" fmla="*/ 233341 h 305176"/>
                <a:gd name="connsiteX19" fmla="*/ 125413 w 334963"/>
                <a:gd name="connsiteY19" fmla="*/ 238898 h 305176"/>
                <a:gd name="connsiteX20" fmla="*/ 128043 w 334963"/>
                <a:gd name="connsiteY20" fmla="*/ 241676 h 305176"/>
                <a:gd name="connsiteX21" fmla="*/ 206922 w 334963"/>
                <a:gd name="connsiteY21" fmla="*/ 241676 h 305176"/>
                <a:gd name="connsiteX22" fmla="*/ 209551 w 334963"/>
                <a:gd name="connsiteY22" fmla="*/ 238898 h 305176"/>
                <a:gd name="connsiteX23" fmla="*/ 209551 w 334963"/>
                <a:gd name="connsiteY23" fmla="*/ 233341 h 305176"/>
                <a:gd name="connsiteX24" fmla="*/ 206922 w 334963"/>
                <a:gd name="connsiteY24" fmla="*/ 230563 h 305176"/>
                <a:gd name="connsiteX25" fmla="*/ 128043 w 334963"/>
                <a:gd name="connsiteY25" fmla="*/ 230563 h 305176"/>
                <a:gd name="connsiteX26" fmla="*/ 128781 w 334963"/>
                <a:gd name="connsiteY26" fmla="*/ 219451 h 305176"/>
                <a:gd name="connsiteX27" fmla="*/ 207769 w 334963"/>
                <a:gd name="connsiteY27" fmla="*/ 219451 h 305176"/>
                <a:gd name="connsiteX28" fmla="*/ 222250 w 334963"/>
                <a:gd name="connsiteY28" fmla="*/ 233556 h 305176"/>
                <a:gd name="connsiteX29" fmla="*/ 222250 w 334963"/>
                <a:gd name="connsiteY29" fmla="*/ 238684 h 305176"/>
                <a:gd name="connsiteX30" fmla="*/ 207769 w 334963"/>
                <a:gd name="connsiteY30" fmla="*/ 252789 h 305176"/>
                <a:gd name="connsiteX31" fmla="*/ 128781 w 334963"/>
                <a:gd name="connsiteY31" fmla="*/ 252789 h 305176"/>
                <a:gd name="connsiteX32" fmla="*/ 114300 w 334963"/>
                <a:gd name="connsiteY32" fmla="*/ 238684 h 305176"/>
                <a:gd name="connsiteX33" fmla="*/ 114300 w 334963"/>
                <a:gd name="connsiteY33" fmla="*/ 233556 h 305176"/>
                <a:gd name="connsiteX34" fmla="*/ 128781 w 334963"/>
                <a:gd name="connsiteY34" fmla="*/ 219451 h 305176"/>
                <a:gd name="connsiteX35" fmla="*/ 266120 w 334963"/>
                <a:gd name="connsiteY35" fmla="*/ 168353 h 305176"/>
                <a:gd name="connsiteX36" fmla="*/ 305614 w 334963"/>
                <a:gd name="connsiteY36" fmla="*/ 198019 h 305176"/>
                <a:gd name="connsiteX37" fmla="*/ 306930 w 334963"/>
                <a:gd name="connsiteY37" fmla="*/ 205758 h 305176"/>
                <a:gd name="connsiteX38" fmla="*/ 301664 w 334963"/>
                <a:gd name="connsiteY38" fmla="*/ 208338 h 305176"/>
                <a:gd name="connsiteX39" fmla="*/ 299032 w 334963"/>
                <a:gd name="connsiteY39" fmla="*/ 207048 h 305176"/>
                <a:gd name="connsiteX40" fmla="*/ 259538 w 334963"/>
                <a:gd name="connsiteY40" fmla="*/ 178672 h 305176"/>
                <a:gd name="connsiteX41" fmla="*/ 258221 w 334963"/>
                <a:gd name="connsiteY41" fmla="*/ 169643 h 305176"/>
                <a:gd name="connsiteX42" fmla="*/ 266120 w 334963"/>
                <a:gd name="connsiteY42" fmla="*/ 168353 h 305176"/>
                <a:gd name="connsiteX43" fmla="*/ 75093 w 334963"/>
                <a:gd name="connsiteY43" fmla="*/ 166503 h 305176"/>
                <a:gd name="connsiteX44" fmla="*/ 83067 w 334963"/>
                <a:gd name="connsiteY44" fmla="*/ 167810 h 305176"/>
                <a:gd name="connsiteX45" fmla="*/ 81738 w 334963"/>
                <a:gd name="connsiteY45" fmla="*/ 175654 h 305176"/>
                <a:gd name="connsiteX46" fmla="*/ 39208 w 334963"/>
                <a:gd name="connsiteY46" fmla="*/ 207031 h 305176"/>
                <a:gd name="connsiteX47" fmla="*/ 35221 w 334963"/>
                <a:gd name="connsiteY47" fmla="*/ 208338 h 305176"/>
                <a:gd name="connsiteX48" fmla="*/ 31233 w 334963"/>
                <a:gd name="connsiteY48" fmla="*/ 205723 h 305176"/>
                <a:gd name="connsiteX49" fmla="*/ 32562 w 334963"/>
                <a:gd name="connsiteY49" fmla="*/ 197879 h 305176"/>
                <a:gd name="connsiteX50" fmla="*/ 75093 w 334963"/>
                <a:gd name="connsiteY50" fmla="*/ 166503 h 305176"/>
                <a:gd name="connsiteX51" fmla="*/ 284569 w 334963"/>
                <a:gd name="connsiteY51" fmla="*/ 98801 h 305176"/>
                <a:gd name="connsiteX52" fmla="*/ 329795 w 334963"/>
                <a:gd name="connsiteY52" fmla="*/ 98801 h 305176"/>
                <a:gd name="connsiteX53" fmla="*/ 334963 w 334963"/>
                <a:gd name="connsiteY53" fmla="*/ 104975 h 305176"/>
                <a:gd name="connsiteX54" fmla="*/ 329795 w 334963"/>
                <a:gd name="connsiteY54" fmla="*/ 109914 h 305176"/>
                <a:gd name="connsiteX55" fmla="*/ 284569 w 334963"/>
                <a:gd name="connsiteY55" fmla="*/ 109914 h 305176"/>
                <a:gd name="connsiteX56" fmla="*/ 279400 w 334963"/>
                <a:gd name="connsiteY56" fmla="*/ 104975 h 305176"/>
                <a:gd name="connsiteX57" fmla="*/ 284569 w 334963"/>
                <a:gd name="connsiteY57" fmla="*/ 98801 h 305176"/>
                <a:gd name="connsiteX58" fmla="*/ 5340 w 334963"/>
                <a:gd name="connsiteY58" fmla="*/ 98801 h 305176"/>
                <a:gd name="connsiteX59" fmla="*/ 53398 w 334963"/>
                <a:gd name="connsiteY59" fmla="*/ 98801 h 305176"/>
                <a:gd name="connsiteX60" fmla="*/ 58738 w 334963"/>
                <a:gd name="connsiteY60" fmla="*/ 104975 h 305176"/>
                <a:gd name="connsiteX61" fmla="*/ 53398 w 334963"/>
                <a:gd name="connsiteY61" fmla="*/ 109914 h 305176"/>
                <a:gd name="connsiteX62" fmla="*/ 5340 w 334963"/>
                <a:gd name="connsiteY62" fmla="*/ 109914 h 305176"/>
                <a:gd name="connsiteX63" fmla="*/ 0 w 334963"/>
                <a:gd name="connsiteY63" fmla="*/ 104975 h 305176"/>
                <a:gd name="connsiteX64" fmla="*/ 5340 w 334963"/>
                <a:gd name="connsiteY64" fmla="*/ 98801 h 305176"/>
                <a:gd name="connsiteX65" fmla="*/ 164887 w 334963"/>
                <a:gd name="connsiteY65" fmla="*/ 36888 h 305176"/>
                <a:gd name="connsiteX66" fmla="*/ 171451 w 334963"/>
                <a:gd name="connsiteY66" fmla="*/ 43604 h 305176"/>
                <a:gd name="connsiteX67" fmla="*/ 164887 w 334963"/>
                <a:gd name="connsiteY67" fmla="*/ 48977 h 305176"/>
                <a:gd name="connsiteX68" fmla="*/ 115003 w 334963"/>
                <a:gd name="connsiteY68" fmla="*/ 100022 h 305176"/>
                <a:gd name="connsiteX69" fmla="*/ 109752 w 334963"/>
                <a:gd name="connsiteY69" fmla="*/ 106738 h 305176"/>
                <a:gd name="connsiteX70" fmla="*/ 103188 w 334963"/>
                <a:gd name="connsiteY70" fmla="*/ 100022 h 305176"/>
                <a:gd name="connsiteX71" fmla="*/ 164887 w 334963"/>
                <a:gd name="connsiteY71" fmla="*/ 36888 h 305176"/>
                <a:gd name="connsiteX72" fmla="*/ 169069 w 334963"/>
                <a:gd name="connsiteY72" fmla="*/ 9901 h 305176"/>
                <a:gd name="connsiteX73" fmla="*/ 258763 w 334963"/>
                <a:gd name="connsiteY73" fmla="*/ 99286 h 305176"/>
                <a:gd name="connsiteX74" fmla="*/ 240297 w 334963"/>
                <a:gd name="connsiteY74" fmla="*/ 154495 h 305176"/>
                <a:gd name="connsiteX75" fmla="*/ 221830 w 334963"/>
                <a:gd name="connsiteY75" fmla="*/ 208389 h 305176"/>
                <a:gd name="connsiteX76" fmla="*/ 217873 w 334963"/>
                <a:gd name="connsiteY76" fmla="*/ 214962 h 305176"/>
                <a:gd name="connsiteX77" fmla="*/ 211278 w 334963"/>
                <a:gd name="connsiteY77" fmla="*/ 212333 h 305176"/>
                <a:gd name="connsiteX78" fmla="*/ 231064 w 334963"/>
                <a:gd name="connsiteY78" fmla="*/ 147923 h 305176"/>
                <a:gd name="connsiteX79" fmla="*/ 248211 w 334963"/>
                <a:gd name="connsiteY79" fmla="*/ 99286 h 305176"/>
                <a:gd name="connsiteX80" fmla="*/ 169069 w 334963"/>
                <a:gd name="connsiteY80" fmla="*/ 21731 h 305176"/>
                <a:gd name="connsiteX81" fmla="*/ 89927 w 334963"/>
                <a:gd name="connsiteY81" fmla="*/ 99286 h 305176"/>
                <a:gd name="connsiteX82" fmla="*/ 107075 w 334963"/>
                <a:gd name="connsiteY82" fmla="*/ 146608 h 305176"/>
                <a:gd name="connsiteX83" fmla="*/ 107075 w 334963"/>
                <a:gd name="connsiteY83" fmla="*/ 147923 h 305176"/>
                <a:gd name="connsiteX84" fmla="*/ 128179 w 334963"/>
                <a:gd name="connsiteY84" fmla="*/ 212333 h 305176"/>
                <a:gd name="connsiteX85" fmla="*/ 122903 w 334963"/>
                <a:gd name="connsiteY85" fmla="*/ 216276 h 305176"/>
                <a:gd name="connsiteX86" fmla="*/ 120265 w 334963"/>
                <a:gd name="connsiteY86" fmla="*/ 214962 h 305176"/>
                <a:gd name="connsiteX87" fmla="*/ 117627 w 334963"/>
                <a:gd name="connsiteY87" fmla="*/ 207075 h 305176"/>
                <a:gd name="connsiteX88" fmla="*/ 97842 w 334963"/>
                <a:gd name="connsiteY88" fmla="*/ 154495 h 305176"/>
                <a:gd name="connsiteX89" fmla="*/ 79375 w 334963"/>
                <a:gd name="connsiteY89" fmla="*/ 99286 h 305176"/>
                <a:gd name="connsiteX90" fmla="*/ 169069 w 334963"/>
                <a:gd name="connsiteY90" fmla="*/ 9901 h 305176"/>
                <a:gd name="connsiteX91" fmla="*/ 39107 w 334963"/>
                <a:gd name="connsiteY91" fmla="*/ 1482 h 305176"/>
                <a:gd name="connsiteX92" fmla="*/ 79917 w 334963"/>
                <a:gd name="connsiteY92" fmla="*/ 31115 h 305176"/>
                <a:gd name="connsiteX93" fmla="*/ 81234 w 334963"/>
                <a:gd name="connsiteY93" fmla="*/ 40544 h 305176"/>
                <a:gd name="connsiteX94" fmla="*/ 75968 w 334963"/>
                <a:gd name="connsiteY94" fmla="*/ 43238 h 305176"/>
                <a:gd name="connsiteX95" fmla="*/ 72019 w 334963"/>
                <a:gd name="connsiteY95" fmla="*/ 41891 h 305176"/>
                <a:gd name="connsiteX96" fmla="*/ 32525 w 334963"/>
                <a:gd name="connsiteY96" fmla="*/ 10911 h 305176"/>
                <a:gd name="connsiteX97" fmla="*/ 31208 w 334963"/>
                <a:gd name="connsiteY97" fmla="*/ 2829 h 305176"/>
                <a:gd name="connsiteX98" fmla="*/ 39107 w 334963"/>
                <a:gd name="connsiteY98" fmla="*/ 1482 h 305176"/>
                <a:gd name="connsiteX99" fmla="*/ 299086 w 334963"/>
                <a:gd name="connsiteY99" fmla="*/ 1451 h 305176"/>
                <a:gd name="connsiteX100" fmla="*/ 306944 w 334963"/>
                <a:gd name="connsiteY100" fmla="*/ 2782 h 305176"/>
                <a:gd name="connsiteX101" fmla="*/ 305634 w 334963"/>
                <a:gd name="connsiteY101" fmla="*/ 10771 h 305176"/>
                <a:gd name="connsiteX102" fmla="*/ 267653 w 334963"/>
                <a:gd name="connsiteY102" fmla="*/ 38732 h 305176"/>
                <a:gd name="connsiteX103" fmla="*/ 265033 w 334963"/>
                <a:gd name="connsiteY103" fmla="*/ 40063 h 305176"/>
                <a:gd name="connsiteX104" fmla="*/ 259795 w 334963"/>
                <a:gd name="connsiteY104" fmla="*/ 37400 h 305176"/>
                <a:gd name="connsiteX105" fmla="*/ 261104 w 334963"/>
                <a:gd name="connsiteY105" fmla="*/ 29411 h 305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334963" h="305176">
                  <a:moveTo>
                    <a:pt x="138332" y="262313"/>
                  </a:moveTo>
                  <a:cubicBezTo>
                    <a:pt x="140960" y="262313"/>
                    <a:pt x="143587" y="264992"/>
                    <a:pt x="143587" y="267671"/>
                  </a:cubicBezTo>
                  <a:cubicBezTo>
                    <a:pt x="143587" y="267671"/>
                    <a:pt x="143587" y="267671"/>
                    <a:pt x="143587" y="279726"/>
                  </a:cubicBezTo>
                  <a:cubicBezTo>
                    <a:pt x="143587" y="279726"/>
                    <a:pt x="143587" y="279726"/>
                    <a:pt x="169863" y="291781"/>
                  </a:cubicBezTo>
                  <a:cubicBezTo>
                    <a:pt x="169863" y="291781"/>
                    <a:pt x="169863" y="291781"/>
                    <a:pt x="196139" y="279726"/>
                  </a:cubicBezTo>
                  <a:cubicBezTo>
                    <a:pt x="196139" y="279726"/>
                    <a:pt x="196139" y="279726"/>
                    <a:pt x="196139" y="267671"/>
                  </a:cubicBezTo>
                  <a:cubicBezTo>
                    <a:pt x="196139" y="264992"/>
                    <a:pt x="198767" y="262313"/>
                    <a:pt x="201394" y="262313"/>
                  </a:cubicBezTo>
                  <a:cubicBezTo>
                    <a:pt x="205336" y="262313"/>
                    <a:pt x="207963" y="264992"/>
                    <a:pt x="207963" y="267671"/>
                  </a:cubicBezTo>
                  <a:cubicBezTo>
                    <a:pt x="207963" y="267671"/>
                    <a:pt x="207963" y="267671"/>
                    <a:pt x="207963" y="283745"/>
                  </a:cubicBezTo>
                  <a:cubicBezTo>
                    <a:pt x="207963" y="285084"/>
                    <a:pt x="206649" y="287763"/>
                    <a:pt x="204022" y="289102"/>
                  </a:cubicBezTo>
                  <a:cubicBezTo>
                    <a:pt x="204022" y="289102"/>
                    <a:pt x="204022" y="289102"/>
                    <a:pt x="172491" y="303837"/>
                  </a:cubicBezTo>
                  <a:cubicBezTo>
                    <a:pt x="171177" y="303837"/>
                    <a:pt x="171177" y="305176"/>
                    <a:pt x="169863" y="305176"/>
                  </a:cubicBezTo>
                  <a:cubicBezTo>
                    <a:pt x="168549" y="305176"/>
                    <a:pt x="168549" y="303837"/>
                    <a:pt x="167236" y="303837"/>
                  </a:cubicBezTo>
                  <a:cubicBezTo>
                    <a:pt x="167236" y="303837"/>
                    <a:pt x="167236" y="303837"/>
                    <a:pt x="135705" y="289102"/>
                  </a:cubicBezTo>
                  <a:cubicBezTo>
                    <a:pt x="133077" y="287763"/>
                    <a:pt x="131763" y="286423"/>
                    <a:pt x="131763" y="283745"/>
                  </a:cubicBezTo>
                  <a:cubicBezTo>
                    <a:pt x="131763" y="283745"/>
                    <a:pt x="131763" y="283745"/>
                    <a:pt x="131763" y="267671"/>
                  </a:cubicBezTo>
                  <a:cubicBezTo>
                    <a:pt x="131763" y="264992"/>
                    <a:pt x="134391" y="262313"/>
                    <a:pt x="138332" y="262313"/>
                  </a:cubicBezTo>
                  <a:close/>
                  <a:moveTo>
                    <a:pt x="128043" y="230563"/>
                  </a:moveTo>
                  <a:cubicBezTo>
                    <a:pt x="126728" y="230563"/>
                    <a:pt x="125413" y="231952"/>
                    <a:pt x="125413" y="233341"/>
                  </a:cubicBezTo>
                  <a:cubicBezTo>
                    <a:pt x="125413" y="233341"/>
                    <a:pt x="125413" y="233341"/>
                    <a:pt x="125413" y="238898"/>
                  </a:cubicBezTo>
                  <a:cubicBezTo>
                    <a:pt x="125413" y="240287"/>
                    <a:pt x="126728" y="241676"/>
                    <a:pt x="128043" y="241676"/>
                  </a:cubicBezTo>
                  <a:cubicBezTo>
                    <a:pt x="128043" y="241676"/>
                    <a:pt x="128043" y="241676"/>
                    <a:pt x="206922" y="241676"/>
                  </a:cubicBezTo>
                  <a:cubicBezTo>
                    <a:pt x="208237" y="241676"/>
                    <a:pt x="209551" y="240287"/>
                    <a:pt x="209551" y="238898"/>
                  </a:cubicBezTo>
                  <a:cubicBezTo>
                    <a:pt x="209551" y="238898"/>
                    <a:pt x="209551" y="238898"/>
                    <a:pt x="209551" y="233341"/>
                  </a:cubicBezTo>
                  <a:cubicBezTo>
                    <a:pt x="209551" y="231952"/>
                    <a:pt x="208237" y="230563"/>
                    <a:pt x="206922" y="230563"/>
                  </a:cubicBezTo>
                  <a:cubicBezTo>
                    <a:pt x="206922" y="230563"/>
                    <a:pt x="206922" y="230563"/>
                    <a:pt x="128043" y="230563"/>
                  </a:cubicBezTo>
                  <a:close/>
                  <a:moveTo>
                    <a:pt x="128781" y="219451"/>
                  </a:moveTo>
                  <a:cubicBezTo>
                    <a:pt x="128781" y="219451"/>
                    <a:pt x="128781" y="219451"/>
                    <a:pt x="207769" y="219451"/>
                  </a:cubicBezTo>
                  <a:cubicBezTo>
                    <a:pt x="215668" y="219451"/>
                    <a:pt x="222250" y="225862"/>
                    <a:pt x="222250" y="233556"/>
                  </a:cubicBezTo>
                  <a:cubicBezTo>
                    <a:pt x="222250" y="233556"/>
                    <a:pt x="222250" y="233556"/>
                    <a:pt x="222250" y="238684"/>
                  </a:cubicBezTo>
                  <a:cubicBezTo>
                    <a:pt x="222250" y="246378"/>
                    <a:pt x="215668" y="252789"/>
                    <a:pt x="207769" y="252789"/>
                  </a:cubicBezTo>
                  <a:cubicBezTo>
                    <a:pt x="207769" y="252789"/>
                    <a:pt x="207769" y="252789"/>
                    <a:pt x="128781" y="252789"/>
                  </a:cubicBezTo>
                  <a:cubicBezTo>
                    <a:pt x="120883" y="252789"/>
                    <a:pt x="114300" y="246378"/>
                    <a:pt x="114300" y="238684"/>
                  </a:cubicBezTo>
                  <a:cubicBezTo>
                    <a:pt x="114300" y="238684"/>
                    <a:pt x="114300" y="238684"/>
                    <a:pt x="114300" y="233556"/>
                  </a:cubicBezTo>
                  <a:cubicBezTo>
                    <a:pt x="114300" y="225862"/>
                    <a:pt x="120883" y="219451"/>
                    <a:pt x="128781" y="219451"/>
                  </a:cubicBezTo>
                  <a:close/>
                  <a:moveTo>
                    <a:pt x="266120" y="168353"/>
                  </a:moveTo>
                  <a:cubicBezTo>
                    <a:pt x="266120" y="168353"/>
                    <a:pt x="266120" y="168353"/>
                    <a:pt x="305614" y="198019"/>
                  </a:cubicBezTo>
                  <a:cubicBezTo>
                    <a:pt x="308247" y="199309"/>
                    <a:pt x="309563" y="203179"/>
                    <a:pt x="306930" y="205758"/>
                  </a:cubicBezTo>
                  <a:cubicBezTo>
                    <a:pt x="305614" y="207048"/>
                    <a:pt x="304297" y="208338"/>
                    <a:pt x="301664" y="208338"/>
                  </a:cubicBezTo>
                  <a:cubicBezTo>
                    <a:pt x="301664" y="208338"/>
                    <a:pt x="300348" y="208338"/>
                    <a:pt x="299032" y="207048"/>
                  </a:cubicBezTo>
                  <a:cubicBezTo>
                    <a:pt x="299032" y="207048"/>
                    <a:pt x="299032" y="207048"/>
                    <a:pt x="259538" y="178672"/>
                  </a:cubicBezTo>
                  <a:cubicBezTo>
                    <a:pt x="256905" y="176092"/>
                    <a:pt x="255588" y="172222"/>
                    <a:pt x="258221" y="169643"/>
                  </a:cubicBezTo>
                  <a:cubicBezTo>
                    <a:pt x="259538" y="167063"/>
                    <a:pt x="263487" y="167063"/>
                    <a:pt x="266120" y="168353"/>
                  </a:cubicBezTo>
                  <a:close/>
                  <a:moveTo>
                    <a:pt x="75093" y="166503"/>
                  </a:moveTo>
                  <a:cubicBezTo>
                    <a:pt x="77751" y="163888"/>
                    <a:pt x="81738" y="165195"/>
                    <a:pt x="83067" y="167810"/>
                  </a:cubicBezTo>
                  <a:cubicBezTo>
                    <a:pt x="85725" y="170425"/>
                    <a:pt x="84396" y="174347"/>
                    <a:pt x="81738" y="175654"/>
                  </a:cubicBezTo>
                  <a:cubicBezTo>
                    <a:pt x="81738" y="175654"/>
                    <a:pt x="81738" y="175654"/>
                    <a:pt x="39208" y="207031"/>
                  </a:cubicBezTo>
                  <a:cubicBezTo>
                    <a:pt x="37879" y="208338"/>
                    <a:pt x="36550" y="208338"/>
                    <a:pt x="35221" y="208338"/>
                  </a:cubicBezTo>
                  <a:cubicBezTo>
                    <a:pt x="33892" y="208338"/>
                    <a:pt x="31233" y="207031"/>
                    <a:pt x="31233" y="205723"/>
                  </a:cubicBezTo>
                  <a:cubicBezTo>
                    <a:pt x="28575" y="203109"/>
                    <a:pt x="29904" y="199187"/>
                    <a:pt x="32562" y="197879"/>
                  </a:cubicBezTo>
                  <a:cubicBezTo>
                    <a:pt x="32562" y="197879"/>
                    <a:pt x="32562" y="197879"/>
                    <a:pt x="75093" y="166503"/>
                  </a:cubicBezTo>
                  <a:close/>
                  <a:moveTo>
                    <a:pt x="284569" y="98801"/>
                  </a:moveTo>
                  <a:cubicBezTo>
                    <a:pt x="284569" y="98801"/>
                    <a:pt x="284569" y="98801"/>
                    <a:pt x="329795" y="98801"/>
                  </a:cubicBezTo>
                  <a:cubicBezTo>
                    <a:pt x="332379" y="98801"/>
                    <a:pt x="334963" y="101271"/>
                    <a:pt x="334963" y="104975"/>
                  </a:cubicBezTo>
                  <a:cubicBezTo>
                    <a:pt x="334963" y="107444"/>
                    <a:pt x="332379" y="109914"/>
                    <a:pt x="329795" y="109914"/>
                  </a:cubicBezTo>
                  <a:cubicBezTo>
                    <a:pt x="329795" y="109914"/>
                    <a:pt x="329795" y="109914"/>
                    <a:pt x="284569" y="109914"/>
                  </a:cubicBezTo>
                  <a:cubicBezTo>
                    <a:pt x="281985" y="109914"/>
                    <a:pt x="279400" y="107444"/>
                    <a:pt x="279400" y="104975"/>
                  </a:cubicBezTo>
                  <a:cubicBezTo>
                    <a:pt x="279400" y="101271"/>
                    <a:pt x="281985" y="98801"/>
                    <a:pt x="284569" y="98801"/>
                  </a:cubicBezTo>
                  <a:close/>
                  <a:moveTo>
                    <a:pt x="5340" y="98801"/>
                  </a:moveTo>
                  <a:cubicBezTo>
                    <a:pt x="5340" y="98801"/>
                    <a:pt x="5340" y="98801"/>
                    <a:pt x="53398" y="98801"/>
                  </a:cubicBezTo>
                  <a:cubicBezTo>
                    <a:pt x="56068" y="98801"/>
                    <a:pt x="58738" y="101271"/>
                    <a:pt x="58738" y="104975"/>
                  </a:cubicBezTo>
                  <a:cubicBezTo>
                    <a:pt x="58738" y="107444"/>
                    <a:pt x="56068" y="109914"/>
                    <a:pt x="53398" y="109914"/>
                  </a:cubicBezTo>
                  <a:cubicBezTo>
                    <a:pt x="53398" y="109914"/>
                    <a:pt x="53398" y="109914"/>
                    <a:pt x="5340" y="109914"/>
                  </a:cubicBezTo>
                  <a:cubicBezTo>
                    <a:pt x="2670" y="109914"/>
                    <a:pt x="0" y="107444"/>
                    <a:pt x="0" y="104975"/>
                  </a:cubicBezTo>
                  <a:cubicBezTo>
                    <a:pt x="0" y="101271"/>
                    <a:pt x="2670" y="98801"/>
                    <a:pt x="5340" y="98801"/>
                  </a:cubicBezTo>
                  <a:close/>
                  <a:moveTo>
                    <a:pt x="164887" y="36888"/>
                  </a:moveTo>
                  <a:cubicBezTo>
                    <a:pt x="168826" y="36888"/>
                    <a:pt x="171451" y="40918"/>
                    <a:pt x="171451" y="43604"/>
                  </a:cubicBezTo>
                  <a:cubicBezTo>
                    <a:pt x="171451" y="46291"/>
                    <a:pt x="168826" y="48977"/>
                    <a:pt x="164887" y="48977"/>
                  </a:cubicBezTo>
                  <a:cubicBezTo>
                    <a:pt x="137320" y="48977"/>
                    <a:pt x="115003" y="71813"/>
                    <a:pt x="115003" y="100022"/>
                  </a:cubicBezTo>
                  <a:cubicBezTo>
                    <a:pt x="115003" y="104051"/>
                    <a:pt x="112377" y="106738"/>
                    <a:pt x="109752" y="106738"/>
                  </a:cubicBezTo>
                  <a:cubicBezTo>
                    <a:pt x="105814" y="106738"/>
                    <a:pt x="103188" y="104051"/>
                    <a:pt x="103188" y="100022"/>
                  </a:cubicBezTo>
                  <a:cubicBezTo>
                    <a:pt x="103188" y="65097"/>
                    <a:pt x="130756" y="36888"/>
                    <a:pt x="164887" y="36888"/>
                  </a:cubicBezTo>
                  <a:close/>
                  <a:moveTo>
                    <a:pt x="169069" y="9901"/>
                  </a:moveTo>
                  <a:cubicBezTo>
                    <a:pt x="219192" y="9901"/>
                    <a:pt x="258763" y="50650"/>
                    <a:pt x="258763" y="99286"/>
                  </a:cubicBezTo>
                  <a:cubicBezTo>
                    <a:pt x="258763" y="120318"/>
                    <a:pt x="253487" y="138721"/>
                    <a:pt x="240297" y="154495"/>
                  </a:cubicBezTo>
                  <a:cubicBezTo>
                    <a:pt x="215235" y="189986"/>
                    <a:pt x="221830" y="207075"/>
                    <a:pt x="221830" y="208389"/>
                  </a:cubicBezTo>
                  <a:cubicBezTo>
                    <a:pt x="223149" y="211018"/>
                    <a:pt x="221830" y="213647"/>
                    <a:pt x="217873" y="214962"/>
                  </a:cubicBezTo>
                  <a:cubicBezTo>
                    <a:pt x="215235" y="216276"/>
                    <a:pt x="212597" y="214962"/>
                    <a:pt x="211278" y="212333"/>
                  </a:cubicBezTo>
                  <a:cubicBezTo>
                    <a:pt x="209959" y="211018"/>
                    <a:pt x="200726" y="188672"/>
                    <a:pt x="231064" y="147923"/>
                  </a:cubicBezTo>
                  <a:cubicBezTo>
                    <a:pt x="241616" y="133463"/>
                    <a:pt x="248211" y="117689"/>
                    <a:pt x="248211" y="99286"/>
                  </a:cubicBezTo>
                  <a:cubicBezTo>
                    <a:pt x="248211" y="55908"/>
                    <a:pt x="212597" y="21731"/>
                    <a:pt x="169069" y="21731"/>
                  </a:cubicBezTo>
                  <a:cubicBezTo>
                    <a:pt x="125541" y="21731"/>
                    <a:pt x="89927" y="55908"/>
                    <a:pt x="89927" y="99286"/>
                  </a:cubicBezTo>
                  <a:cubicBezTo>
                    <a:pt x="89927" y="116375"/>
                    <a:pt x="96523" y="133463"/>
                    <a:pt x="107075" y="146608"/>
                  </a:cubicBezTo>
                  <a:cubicBezTo>
                    <a:pt x="107075" y="147923"/>
                    <a:pt x="107075" y="147923"/>
                    <a:pt x="107075" y="147923"/>
                  </a:cubicBezTo>
                  <a:cubicBezTo>
                    <a:pt x="137413" y="189986"/>
                    <a:pt x="129498" y="211018"/>
                    <a:pt x="128179" y="212333"/>
                  </a:cubicBezTo>
                  <a:cubicBezTo>
                    <a:pt x="126860" y="214962"/>
                    <a:pt x="124222" y="216276"/>
                    <a:pt x="122903" y="216276"/>
                  </a:cubicBezTo>
                  <a:cubicBezTo>
                    <a:pt x="121584" y="216276"/>
                    <a:pt x="120265" y="216276"/>
                    <a:pt x="120265" y="214962"/>
                  </a:cubicBezTo>
                  <a:cubicBezTo>
                    <a:pt x="117627" y="213647"/>
                    <a:pt x="116308" y="211018"/>
                    <a:pt x="117627" y="207075"/>
                  </a:cubicBezTo>
                  <a:cubicBezTo>
                    <a:pt x="117627" y="207075"/>
                    <a:pt x="124222" y="191301"/>
                    <a:pt x="97842" y="154495"/>
                  </a:cubicBezTo>
                  <a:cubicBezTo>
                    <a:pt x="84651" y="138721"/>
                    <a:pt x="79375" y="120318"/>
                    <a:pt x="79375" y="99286"/>
                  </a:cubicBezTo>
                  <a:cubicBezTo>
                    <a:pt x="79375" y="50650"/>
                    <a:pt x="118946" y="9901"/>
                    <a:pt x="169069" y="9901"/>
                  </a:cubicBezTo>
                  <a:close/>
                  <a:moveTo>
                    <a:pt x="39107" y="1482"/>
                  </a:moveTo>
                  <a:cubicBezTo>
                    <a:pt x="39107" y="1482"/>
                    <a:pt x="39107" y="1482"/>
                    <a:pt x="79917" y="31115"/>
                  </a:cubicBezTo>
                  <a:cubicBezTo>
                    <a:pt x="82550" y="33809"/>
                    <a:pt x="82550" y="37850"/>
                    <a:pt x="81234" y="40544"/>
                  </a:cubicBezTo>
                  <a:cubicBezTo>
                    <a:pt x="79917" y="41891"/>
                    <a:pt x="78601" y="43238"/>
                    <a:pt x="75968" y="43238"/>
                  </a:cubicBezTo>
                  <a:cubicBezTo>
                    <a:pt x="74651" y="43238"/>
                    <a:pt x="73335" y="41891"/>
                    <a:pt x="72019" y="41891"/>
                  </a:cubicBezTo>
                  <a:lnTo>
                    <a:pt x="32525" y="10911"/>
                  </a:lnTo>
                  <a:cubicBezTo>
                    <a:pt x="29892" y="8217"/>
                    <a:pt x="28575" y="5523"/>
                    <a:pt x="31208" y="2829"/>
                  </a:cubicBezTo>
                  <a:cubicBezTo>
                    <a:pt x="32525" y="135"/>
                    <a:pt x="36474" y="-1212"/>
                    <a:pt x="39107" y="1482"/>
                  </a:cubicBezTo>
                  <a:close/>
                  <a:moveTo>
                    <a:pt x="299086" y="1451"/>
                  </a:moveTo>
                  <a:cubicBezTo>
                    <a:pt x="301705" y="-1212"/>
                    <a:pt x="305634" y="119"/>
                    <a:pt x="306944" y="2782"/>
                  </a:cubicBezTo>
                  <a:cubicBezTo>
                    <a:pt x="309563" y="5445"/>
                    <a:pt x="308254" y="8108"/>
                    <a:pt x="305634" y="10771"/>
                  </a:cubicBezTo>
                  <a:cubicBezTo>
                    <a:pt x="305634" y="10771"/>
                    <a:pt x="305634" y="10771"/>
                    <a:pt x="267653" y="38732"/>
                  </a:cubicBezTo>
                  <a:cubicBezTo>
                    <a:pt x="266343" y="40063"/>
                    <a:pt x="265033" y="40063"/>
                    <a:pt x="265033" y="40063"/>
                  </a:cubicBezTo>
                  <a:cubicBezTo>
                    <a:pt x="262414" y="40063"/>
                    <a:pt x="261104" y="38732"/>
                    <a:pt x="259795" y="37400"/>
                  </a:cubicBezTo>
                  <a:cubicBezTo>
                    <a:pt x="257175" y="34737"/>
                    <a:pt x="258485" y="30743"/>
                    <a:pt x="261104" y="294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0FBA141-1320-A1C6-770F-DBDE0D4A55BC}"/>
              </a:ext>
            </a:extLst>
          </p:cNvPr>
          <p:cNvGrpSpPr/>
          <p:nvPr/>
        </p:nvGrpSpPr>
        <p:grpSpPr>
          <a:xfrm>
            <a:off x="9550400" y="4422758"/>
            <a:ext cx="406400" cy="406400"/>
            <a:chOff x="9550400" y="4422758"/>
            <a:chExt cx="406400" cy="406400"/>
          </a:xfrm>
        </p:grpSpPr>
        <p:sp>
          <p:nvSpPr>
            <p:cNvPr id="75" name="圆角矩形 74"/>
            <p:cNvSpPr/>
            <p:nvPr/>
          </p:nvSpPr>
          <p:spPr>
            <a:xfrm>
              <a:off x="9550400" y="4422758"/>
              <a:ext cx="406400" cy="406400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>
              <a:noFill/>
              <a:prstDash val="dash"/>
              <a:round/>
            </a:ln>
          </p:spPr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圆角矩形 77" descr="D:\51PPT模板网\51pptmoban.com\图片.jpg"/>
            <p:cNvSpPr/>
            <p:nvPr/>
          </p:nvSpPr>
          <p:spPr>
            <a:xfrm>
              <a:off x="9652000" y="4524358"/>
              <a:ext cx="203200" cy="203199"/>
            </a:xfrm>
            <a:custGeom>
              <a:avLst/>
              <a:gdLst>
                <a:gd name="connsiteX0" fmla="*/ 199497 w 331788"/>
                <a:gd name="connsiteY0" fmla="*/ 265112 h 331787"/>
                <a:gd name="connsiteX1" fmla="*/ 209798 w 331788"/>
                <a:gd name="connsiteY1" fmla="*/ 279217 h 331787"/>
                <a:gd name="connsiteX2" fmla="*/ 238126 w 331788"/>
                <a:gd name="connsiteY2" fmla="*/ 315118 h 331787"/>
                <a:gd name="connsiteX3" fmla="*/ 166018 w 331788"/>
                <a:gd name="connsiteY3" fmla="*/ 331787 h 331787"/>
                <a:gd name="connsiteX4" fmla="*/ 122238 w 331788"/>
                <a:gd name="connsiteY4" fmla="*/ 325376 h 331787"/>
                <a:gd name="connsiteX5" fmla="*/ 199497 w 331788"/>
                <a:gd name="connsiteY5" fmla="*/ 265112 h 331787"/>
                <a:gd name="connsiteX6" fmla="*/ 190500 w 331788"/>
                <a:gd name="connsiteY6" fmla="*/ 228600 h 331787"/>
                <a:gd name="connsiteX7" fmla="*/ 201490 w 331788"/>
                <a:gd name="connsiteY7" fmla="*/ 228600 h 331787"/>
                <a:gd name="connsiteX8" fmla="*/ 206375 w 331788"/>
                <a:gd name="connsiteY8" fmla="*/ 236394 h 331787"/>
                <a:gd name="connsiteX9" fmla="*/ 200269 w 331788"/>
                <a:gd name="connsiteY9" fmla="*/ 242888 h 331787"/>
                <a:gd name="connsiteX10" fmla="*/ 190500 w 331788"/>
                <a:gd name="connsiteY10" fmla="*/ 228600 h 331787"/>
                <a:gd name="connsiteX11" fmla="*/ 146452 w 331788"/>
                <a:gd name="connsiteY11" fmla="*/ 228600 h 331787"/>
                <a:gd name="connsiteX12" fmla="*/ 164590 w 331788"/>
                <a:gd name="connsiteY12" fmla="*/ 229897 h 331787"/>
                <a:gd name="connsiteX13" fmla="*/ 165885 w 331788"/>
                <a:gd name="connsiteY13" fmla="*/ 229897 h 331787"/>
                <a:gd name="connsiteX14" fmla="*/ 173659 w 331788"/>
                <a:gd name="connsiteY14" fmla="*/ 229897 h 331787"/>
                <a:gd name="connsiteX15" fmla="*/ 190501 w 331788"/>
                <a:gd name="connsiteY15" fmla="*/ 253240 h 331787"/>
                <a:gd name="connsiteX16" fmla="*/ 103699 w 331788"/>
                <a:gd name="connsiteY16" fmla="*/ 320675 h 331787"/>
                <a:gd name="connsiteX17" fmla="*/ 77788 w 331788"/>
                <a:gd name="connsiteY17" fmla="*/ 306410 h 331787"/>
                <a:gd name="connsiteX18" fmla="*/ 112768 w 331788"/>
                <a:gd name="connsiteY18" fmla="*/ 244162 h 331787"/>
                <a:gd name="connsiteX19" fmla="*/ 121837 w 331788"/>
                <a:gd name="connsiteY19" fmla="*/ 245459 h 331787"/>
                <a:gd name="connsiteX20" fmla="*/ 146452 w 331788"/>
                <a:gd name="connsiteY20" fmla="*/ 228600 h 331787"/>
                <a:gd name="connsiteX21" fmla="*/ 323851 w 331788"/>
                <a:gd name="connsiteY21" fmla="*/ 217487 h 331787"/>
                <a:gd name="connsiteX22" fmla="*/ 249631 w 331788"/>
                <a:gd name="connsiteY22" fmla="*/ 307975 h 331787"/>
                <a:gd name="connsiteX23" fmla="*/ 207963 w 331788"/>
                <a:gd name="connsiteY23" fmla="*/ 253682 h 331787"/>
                <a:gd name="connsiteX24" fmla="*/ 218380 w 331788"/>
                <a:gd name="connsiteY24" fmla="*/ 243341 h 331787"/>
                <a:gd name="connsiteX25" fmla="*/ 227495 w 331788"/>
                <a:gd name="connsiteY25" fmla="*/ 244634 h 331787"/>
                <a:gd name="connsiteX26" fmla="*/ 253537 w 331788"/>
                <a:gd name="connsiteY26" fmla="*/ 225243 h 331787"/>
                <a:gd name="connsiteX27" fmla="*/ 323851 w 331788"/>
                <a:gd name="connsiteY27" fmla="*/ 217487 h 331787"/>
                <a:gd name="connsiteX28" fmla="*/ 3175 w 331788"/>
                <a:gd name="connsiteY28" fmla="*/ 196850 h 331787"/>
                <a:gd name="connsiteX29" fmla="*/ 93642 w 331788"/>
                <a:gd name="connsiteY29" fmla="*/ 222902 h 331787"/>
                <a:gd name="connsiteX30" fmla="*/ 100013 w 331788"/>
                <a:gd name="connsiteY30" fmla="*/ 235927 h 331787"/>
                <a:gd name="connsiteX31" fmla="*/ 65610 w 331788"/>
                <a:gd name="connsiteY31" fmla="*/ 298450 h 331787"/>
                <a:gd name="connsiteX32" fmla="*/ 3175 w 331788"/>
                <a:gd name="connsiteY32" fmla="*/ 196850 h 331787"/>
                <a:gd name="connsiteX33" fmla="*/ 146517 w 331788"/>
                <a:gd name="connsiteY33" fmla="*/ 192087 h 331787"/>
                <a:gd name="connsiteX34" fmla="*/ 163513 w 331788"/>
                <a:gd name="connsiteY34" fmla="*/ 215900 h 331787"/>
                <a:gd name="connsiteX35" fmla="*/ 147825 w 331788"/>
                <a:gd name="connsiteY35" fmla="*/ 214577 h 331787"/>
                <a:gd name="connsiteX36" fmla="*/ 141288 w 331788"/>
                <a:gd name="connsiteY36" fmla="*/ 200025 h 331787"/>
                <a:gd name="connsiteX37" fmla="*/ 146517 w 331788"/>
                <a:gd name="connsiteY37" fmla="*/ 192087 h 331787"/>
                <a:gd name="connsiteX38" fmla="*/ 277877 w 331788"/>
                <a:gd name="connsiteY38" fmla="*/ 160337 h 331787"/>
                <a:gd name="connsiteX39" fmla="*/ 314326 w 331788"/>
                <a:gd name="connsiteY39" fmla="*/ 204624 h 331787"/>
                <a:gd name="connsiteX40" fmla="*/ 253143 w 331788"/>
                <a:gd name="connsiteY40" fmla="*/ 211137 h 331787"/>
                <a:gd name="connsiteX41" fmla="*/ 249238 w 331788"/>
                <a:gd name="connsiteY41" fmla="*/ 203322 h 331787"/>
                <a:gd name="connsiteX42" fmla="*/ 277877 w 331788"/>
                <a:gd name="connsiteY42" fmla="*/ 160337 h 331787"/>
                <a:gd name="connsiteX43" fmla="*/ 290513 w 331788"/>
                <a:gd name="connsiteY43" fmla="*/ 153987 h 331787"/>
                <a:gd name="connsiteX44" fmla="*/ 331788 w 331788"/>
                <a:gd name="connsiteY44" fmla="*/ 167061 h 331787"/>
                <a:gd name="connsiteX45" fmla="*/ 329125 w 331788"/>
                <a:gd name="connsiteY45" fmla="*/ 198437 h 331787"/>
                <a:gd name="connsiteX46" fmla="*/ 290513 w 331788"/>
                <a:gd name="connsiteY46" fmla="*/ 153987 h 331787"/>
                <a:gd name="connsiteX47" fmla="*/ 113341 w 331788"/>
                <a:gd name="connsiteY47" fmla="*/ 139700 h 331787"/>
                <a:gd name="connsiteX48" fmla="*/ 130085 w 331788"/>
                <a:gd name="connsiteY48" fmla="*/ 169324 h 331787"/>
                <a:gd name="connsiteX49" fmla="*/ 136525 w 331788"/>
                <a:gd name="connsiteY49" fmla="*/ 178340 h 331787"/>
                <a:gd name="connsiteX50" fmla="*/ 128797 w 331788"/>
                <a:gd name="connsiteY50" fmla="*/ 191219 h 331787"/>
                <a:gd name="connsiteX51" fmla="*/ 121069 w 331788"/>
                <a:gd name="connsiteY51" fmla="*/ 189932 h 331787"/>
                <a:gd name="connsiteX52" fmla="*/ 95310 w 331788"/>
                <a:gd name="connsiteY52" fmla="*/ 207963 h 331787"/>
                <a:gd name="connsiteX53" fmla="*/ 1288 w 331788"/>
                <a:gd name="connsiteY53" fmla="*/ 179628 h 331787"/>
                <a:gd name="connsiteX54" fmla="*/ 0 w 331788"/>
                <a:gd name="connsiteY54" fmla="*/ 165460 h 331787"/>
                <a:gd name="connsiteX55" fmla="*/ 1288 w 331788"/>
                <a:gd name="connsiteY55" fmla="*/ 151292 h 331787"/>
                <a:gd name="connsiteX56" fmla="*/ 113341 w 331788"/>
                <a:gd name="connsiteY56" fmla="*/ 139700 h 331787"/>
                <a:gd name="connsiteX57" fmla="*/ 186315 w 331788"/>
                <a:gd name="connsiteY57" fmla="*/ 138112 h 331787"/>
                <a:gd name="connsiteX58" fmla="*/ 268288 w 331788"/>
                <a:gd name="connsiteY58" fmla="*/ 149780 h 331787"/>
                <a:gd name="connsiteX59" fmla="*/ 238829 w 331788"/>
                <a:gd name="connsiteY59" fmla="*/ 193860 h 331787"/>
                <a:gd name="connsiteX60" fmla="*/ 227301 w 331788"/>
                <a:gd name="connsiteY60" fmla="*/ 191267 h 331787"/>
                <a:gd name="connsiteX61" fmla="*/ 200404 w 331788"/>
                <a:gd name="connsiteY61" fmla="*/ 214604 h 331787"/>
                <a:gd name="connsiteX62" fmla="*/ 179911 w 331788"/>
                <a:gd name="connsiteY62" fmla="*/ 215900 h 331787"/>
                <a:gd name="connsiteX63" fmla="*/ 155575 w 331788"/>
                <a:gd name="connsiteY63" fmla="*/ 179599 h 331787"/>
                <a:gd name="connsiteX64" fmla="*/ 173507 w 331788"/>
                <a:gd name="connsiteY64" fmla="*/ 154966 h 331787"/>
                <a:gd name="connsiteX65" fmla="*/ 186315 w 331788"/>
                <a:gd name="connsiteY65" fmla="*/ 138112 h 331787"/>
                <a:gd name="connsiteX66" fmla="*/ 168276 w 331788"/>
                <a:gd name="connsiteY66" fmla="*/ 138112 h 331787"/>
                <a:gd name="connsiteX67" fmla="*/ 161661 w 331788"/>
                <a:gd name="connsiteY67" fmla="*/ 145566 h 331787"/>
                <a:gd name="connsiteX68" fmla="*/ 145786 w 331788"/>
                <a:gd name="connsiteY68" fmla="*/ 166687 h 331787"/>
                <a:gd name="connsiteX69" fmla="*/ 141817 w 331788"/>
                <a:gd name="connsiteY69" fmla="*/ 161718 h 331787"/>
                <a:gd name="connsiteX70" fmla="*/ 128588 w 331788"/>
                <a:gd name="connsiteY70" fmla="*/ 139354 h 331787"/>
                <a:gd name="connsiteX71" fmla="*/ 168276 w 331788"/>
                <a:gd name="connsiteY71" fmla="*/ 138112 h 331787"/>
                <a:gd name="connsiteX72" fmla="*/ 220028 w 331788"/>
                <a:gd name="connsiteY72" fmla="*/ 103187 h 331787"/>
                <a:gd name="connsiteX73" fmla="*/ 232728 w 331788"/>
                <a:gd name="connsiteY73" fmla="*/ 105784 h 331787"/>
                <a:gd name="connsiteX74" fmla="*/ 237808 w 331788"/>
                <a:gd name="connsiteY74" fmla="*/ 105784 h 331787"/>
                <a:gd name="connsiteX75" fmla="*/ 246698 w 331788"/>
                <a:gd name="connsiteY75" fmla="*/ 118773 h 331787"/>
                <a:gd name="connsiteX76" fmla="*/ 255588 w 331788"/>
                <a:gd name="connsiteY76" fmla="*/ 131762 h 331787"/>
                <a:gd name="connsiteX77" fmla="*/ 198438 w 331788"/>
                <a:gd name="connsiteY77" fmla="*/ 125267 h 331787"/>
                <a:gd name="connsiteX78" fmla="*/ 220028 w 331788"/>
                <a:gd name="connsiteY78" fmla="*/ 103187 h 331787"/>
                <a:gd name="connsiteX79" fmla="*/ 317236 w 331788"/>
                <a:gd name="connsiteY79" fmla="*/ 98425 h 331787"/>
                <a:gd name="connsiteX80" fmla="*/ 331788 w 331788"/>
                <a:gd name="connsiteY80" fmla="*/ 152400 h 331787"/>
                <a:gd name="connsiteX81" fmla="*/ 292100 w 331788"/>
                <a:gd name="connsiteY81" fmla="*/ 140552 h 331787"/>
                <a:gd name="connsiteX82" fmla="*/ 317236 w 331788"/>
                <a:gd name="connsiteY82" fmla="*/ 98425 h 331787"/>
                <a:gd name="connsiteX83" fmla="*/ 286068 w 331788"/>
                <a:gd name="connsiteY83" fmla="*/ 52387 h 331787"/>
                <a:gd name="connsiteX84" fmla="*/ 309563 w 331788"/>
                <a:gd name="connsiteY84" fmla="*/ 84748 h 331787"/>
                <a:gd name="connsiteX85" fmla="*/ 278236 w 331788"/>
                <a:gd name="connsiteY85" fmla="*/ 136525 h 331787"/>
                <a:gd name="connsiteX86" fmla="*/ 276931 w 331788"/>
                <a:gd name="connsiteY86" fmla="*/ 136525 h 331787"/>
                <a:gd name="connsiteX87" fmla="*/ 258657 w 331788"/>
                <a:gd name="connsiteY87" fmla="*/ 110636 h 331787"/>
                <a:gd name="connsiteX88" fmla="*/ 250825 w 331788"/>
                <a:gd name="connsiteY88" fmla="*/ 98986 h 331787"/>
                <a:gd name="connsiteX89" fmla="*/ 259962 w 331788"/>
                <a:gd name="connsiteY89" fmla="*/ 78275 h 331787"/>
                <a:gd name="connsiteX90" fmla="*/ 258657 w 331788"/>
                <a:gd name="connsiteY90" fmla="*/ 70509 h 331787"/>
                <a:gd name="connsiteX91" fmla="*/ 286068 w 331788"/>
                <a:gd name="connsiteY91" fmla="*/ 52387 h 331787"/>
                <a:gd name="connsiteX92" fmla="*/ 73025 w 331788"/>
                <a:gd name="connsiteY92" fmla="*/ 28575 h 331787"/>
                <a:gd name="connsiteX93" fmla="*/ 107950 w 331788"/>
                <a:gd name="connsiteY93" fmla="*/ 126377 h 331787"/>
                <a:gd name="connsiteX94" fmla="*/ 3175 w 331788"/>
                <a:gd name="connsiteY94" fmla="*/ 138113 h 331787"/>
                <a:gd name="connsiteX95" fmla="*/ 73025 w 331788"/>
                <a:gd name="connsiteY95" fmla="*/ 28575 h 331787"/>
                <a:gd name="connsiteX96" fmla="*/ 203200 w 331788"/>
                <a:gd name="connsiteY96" fmla="*/ 4762 h 331787"/>
                <a:gd name="connsiteX97" fmla="*/ 274638 w 331788"/>
                <a:gd name="connsiteY97" fmla="*/ 41817 h 331787"/>
                <a:gd name="connsiteX98" fmla="*/ 251258 w 331788"/>
                <a:gd name="connsiteY98" fmla="*/ 57150 h 331787"/>
                <a:gd name="connsiteX99" fmla="*/ 233074 w 331788"/>
                <a:gd name="connsiteY99" fmla="*/ 50761 h 331787"/>
                <a:gd name="connsiteX100" fmla="*/ 225281 w 331788"/>
                <a:gd name="connsiteY100" fmla="*/ 52039 h 331787"/>
                <a:gd name="connsiteX101" fmla="*/ 203200 w 331788"/>
                <a:gd name="connsiteY101" fmla="*/ 4762 h 331787"/>
                <a:gd name="connsiteX102" fmla="*/ 165260 w 331788"/>
                <a:gd name="connsiteY102" fmla="*/ 0 h 331787"/>
                <a:gd name="connsiteX103" fmla="*/ 185786 w 331788"/>
                <a:gd name="connsiteY103" fmla="*/ 1290 h 331787"/>
                <a:gd name="connsiteX104" fmla="*/ 212725 w 331788"/>
                <a:gd name="connsiteY104" fmla="*/ 59333 h 331787"/>
                <a:gd name="connsiteX105" fmla="*/ 205028 w 331788"/>
                <a:gd name="connsiteY105" fmla="*/ 77390 h 331787"/>
                <a:gd name="connsiteX106" fmla="*/ 208876 w 331788"/>
                <a:gd name="connsiteY106" fmla="*/ 91579 h 331787"/>
                <a:gd name="connsiteX107" fmla="*/ 179371 w 331788"/>
                <a:gd name="connsiteY107" fmla="*/ 122535 h 331787"/>
                <a:gd name="connsiteX108" fmla="*/ 176806 w 331788"/>
                <a:gd name="connsiteY108" fmla="*/ 122535 h 331787"/>
                <a:gd name="connsiteX109" fmla="*/ 122927 w 331788"/>
                <a:gd name="connsiteY109" fmla="*/ 123825 h 331787"/>
                <a:gd name="connsiteX110" fmla="*/ 85725 w 331788"/>
                <a:gd name="connsiteY110" fmla="*/ 20637 h 331787"/>
                <a:gd name="connsiteX111" fmla="*/ 165260 w 331788"/>
                <a:gd name="connsiteY111" fmla="*/ 0 h 33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331788" h="331787">
                  <a:moveTo>
                    <a:pt x="199497" y="265112"/>
                  </a:moveTo>
                  <a:cubicBezTo>
                    <a:pt x="203360" y="270241"/>
                    <a:pt x="205935" y="274088"/>
                    <a:pt x="209798" y="279217"/>
                  </a:cubicBezTo>
                  <a:cubicBezTo>
                    <a:pt x="222674" y="295885"/>
                    <a:pt x="231688" y="307425"/>
                    <a:pt x="238126" y="315118"/>
                  </a:cubicBezTo>
                  <a:cubicBezTo>
                    <a:pt x="216236" y="325376"/>
                    <a:pt x="191771" y="331787"/>
                    <a:pt x="166018" y="331787"/>
                  </a:cubicBezTo>
                  <a:cubicBezTo>
                    <a:pt x="150566" y="331787"/>
                    <a:pt x="136402" y="329223"/>
                    <a:pt x="122238" y="325376"/>
                  </a:cubicBezTo>
                  <a:cubicBezTo>
                    <a:pt x="141553" y="312554"/>
                    <a:pt x="169881" y="293321"/>
                    <a:pt x="199497" y="265112"/>
                  </a:cubicBezTo>
                  <a:close/>
                  <a:moveTo>
                    <a:pt x="190500" y="228600"/>
                  </a:moveTo>
                  <a:cubicBezTo>
                    <a:pt x="194163" y="228600"/>
                    <a:pt x="197827" y="228600"/>
                    <a:pt x="201490" y="228600"/>
                  </a:cubicBezTo>
                  <a:cubicBezTo>
                    <a:pt x="202712" y="231198"/>
                    <a:pt x="203933" y="233796"/>
                    <a:pt x="206375" y="236394"/>
                  </a:cubicBezTo>
                  <a:cubicBezTo>
                    <a:pt x="203933" y="237693"/>
                    <a:pt x="201490" y="240290"/>
                    <a:pt x="200269" y="242888"/>
                  </a:cubicBezTo>
                  <a:cubicBezTo>
                    <a:pt x="196606" y="237693"/>
                    <a:pt x="194163" y="233796"/>
                    <a:pt x="190500" y="228600"/>
                  </a:cubicBezTo>
                  <a:close/>
                  <a:moveTo>
                    <a:pt x="146452" y="228600"/>
                  </a:moveTo>
                  <a:cubicBezTo>
                    <a:pt x="152930" y="228600"/>
                    <a:pt x="159408" y="229897"/>
                    <a:pt x="164590" y="229897"/>
                  </a:cubicBezTo>
                  <a:cubicBezTo>
                    <a:pt x="164590" y="229897"/>
                    <a:pt x="164590" y="229897"/>
                    <a:pt x="165885" y="229897"/>
                  </a:cubicBezTo>
                  <a:cubicBezTo>
                    <a:pt x="168477" y="229897"/>
                    <a:pt x="171068" y="229897"/>
                    <a:pt x="173659" y="229897"/>
                  </a:cubicBezTo>
                  <a:cubicBezTo>
                    <a:pt x="178841" y="237678"/>
                    <a:pt x="185319" y="245459"/>
                    <a:pt x="190501" y="253240"/>
                  </a:cubicBezTo>
                  <a:cubicBezTo>
                    <a:pt x="156817" y="286958"/>
                    <a:pt x="123132" y="309004"/>
                    <a:pt x="103699" y="320675"/>
                  </a:cubicBezTo>
                  <a:cubicBezTo>
                    <a:pt x="94630" y="316785"/>
                    <a:pt x="85561" y="311597"/>
                    <a:pt x="77788" y="306410"/>
                  </a:cubicBezTo>
                  <a:cubicBezTo>
                    <a:pt x="84266" y="293442"/>
                    <a:pt x="97221" y="271396"/>
                    <a:pt x="112768" y="244162"/>
                  </a:cubicBezTo>
                  <a:cubicBezTo>
                    <a:pt x="115359" y="245459"/>
                    <a:pt x="117950" y="245459"/>
                    <a:pt x="121837" y="245459"/>
                  </a:cubicBezTo>
                  <a:cubicBezTo>
                    <a:pt x="132201" y="245459"/>
                    <a:pt x="142566" y="238975"/>
                    <a:pt x="146452" y="228600"/>
                  </a:cubicBezTo>
                  <a:close/>
                  <a:moveTo>
                    <a:pt x="323851" y="217487"/>
                  </a:moveTo>
                  <a:cubicBezTo>
                    <a:pt x="310830" y="256268"/>
                    <a:pt x="284788" y="287292"/>
                    <a:pt x="249631" y="307975"/>
                  </a:cubicBezTo>
                  <a:cubicBezTo>
                    <a:pt x="240516" y="295048"/>
                    <a:pt x="224890" y="275658"/>
                    <a:pt x="207963" y="253682"/>
                  </a:cubicBezTo>
                  <a:cubicBezTo>
                    <a:pt x="211869" y="249804"/>
                    <a:pt x="214474" y="247219"/>
                    <a:pt x="218380" y="243341"/>
                  </a:cubicBezTo>
                  <a:cubicBezTo>
                    <a:pt x="220984" y="244634"/>
                    <a:pt x="223588" y="244634"/>
                    <a:pt x="227495" y="244634"/>
                  </a:cubicBezTo>
                  <a:cubicBezTo>
                    <a:pt x="239214" y="244634"/>
                    <a:pt x="250933" y="236878"/>
                    <a:pt x="253537" y="225243"/>
                  </a:cubicBezTo>
                  <a:cubicBezTo>
                    <a:pt x="280881" y="222658"/>
                    <a:pt x="304319" y="220073"/>
                    <a:pt x="323851" y="217487"/>
                  </a:cubicBezTo>
                  <a:close/>
                  <a:moveTo>
                    <a:pt x="3175" y="196850"/>
                  </a:moveTo>
                  <a:cubicBezTo>
                    <a:pt x="23562" y="204666"/>
                    <a:pt x="55417" y="215086"/>
                    <a:pt x="93642" y="222902"/>
                  </a:cubicBezTo>
                  <a:cubicBezTo>
                    <a:pt x="94916" y="228112"/>
                    <a:pt x="96190" y="232019"/>
                    <a:pt x="100013" y="235927"/>
                  </a:cubicBezTo>
                  <a:cubicBezTo>
                    <a:pt x="84723" y="261978"/>
                    <a:pt x="71981" y="284122"/>
                    <a:pt x="65610" y="298450"/>
                  </a:cubicBezTo>
                  <a:cubicBezTo>
                    <a:pt x="33755" y="273702"/>
                    <a:pt x="10820" y="237230"/>
                    <a:pt x="3175" y="196850"/>
                  </a:cubicBezTo>
                  <a:close/>
                  <a:moveTo>
                    <a:pt x="146517" y="192087"/>
                  </a:moveTo>
                  <a:cubicBezTo>
                    <a:pt x="151747" y="200025"/>
                    <a:pt x="156976" y="207963"/>
                    <a:pt x="163513" y="215900"/>
                  </a:cubicBezTo>
                  <a:cubicBezTo>
                    <a:pt x="158284" y="215900"/>
                    <a:pt x="153054" y="214577"/>
                    <a:pt x="147825" y="214577"/>
                  </a:cubicBezTo>
                  <a:cubicBezTo>
                    <a:pt x="147825" y="209286"/>
                    <a:pt x="145210" y="203994"/>
                    <a:pt x="141288" y="200025"/>
                  </a:cubicBezTo>
                  <a:cubicBezTo>
                    <a:pt x="142595" y="197379"/>
                    <a:pt x="145210" y="194733"/>
                    <a:pt x="146517" y="192087"/>
                  </a:cubicBezTo>
                  <a:close/>
                  <a:moveTo>
                    <a:pt x="277877" y="160337"/>
                  </a:moveTo>
                  <a:cubicBezTo>
                    <a:pt x="290894" y="175968"/>
                    <a:pt x="302610" y="190296"/>
                    <a:pt x="314326" y="204624"/>
                  </a:cubicBezTo>
                  <a:cubicBezTo>
                    <a:pt x="297403" y="205927"/>
                    <a:pt x="276575" y="208532"/>
                    <a:pt x="253143" y="211137"/>
                  </a:cubicBezTo>
                  <a:cubicBezTo>
                    <a:pt x="251842" y="207230"/>
                    <a:pt x="251842" y="204624"/>
                    <a:pt x="249238" y="203322"/>
                  </a:cubicBezTo>
                  <a:cubicBezTo>
                    <a:pt x="259652" y="188994"/>
                    <a:pt x="270066" y="174665"/>
                    <a:pt x="277877" y="160337"/>
                  </a:cubicBezTo>
                  <a:close/>
                  <a:moveTo>
                    <a:pt x="290513" y="153987"/>
                  </a:moveTo>
                  <a:cubicBezTo>
                    <a:pt x="306490" y="159216"/>
                    <a:pt x="321136" y="163139"/>
                    <a:pt x="331788" y="167061"/>
                  </a:cubicBezTo>
                  <a:cubicBezTo>
                    <a:pt x="331788" y="178827"/>
                    <a:pt x="330457" y="187978"/>
                    <a:pt x="329125" y="198437"/>
                  </a:cubicBezTo>
                  <a:cubicBezTo>
                    <a:pt x="317142" y="185364"/>
                    <a:pt x="303828" y="170983"/>
                    <a:pt x="290513" y="153987"/>
                  </a:cubicBezTo>
                  <a:close/>
                  <a:moveTo>
                    <a:pt x="113341" y="139700"/>
                  </a:moveTo>
                  <a:cubicBezTo>
                    <a:pt x="118493" y="150004"/>
                    <a:pt x="124933" y="160307"/>
                    <a:pt x="130085" y="169324"/>
                  </a:cubicBezTo>
                  <a:cubicBezTo>
                    <a:pt x="132661" y="171900"/>
                    <a:pt x="135237" y="175764"/>
                    <a:pt x="136525" y="178340"/>
                  </a:cubicBezTo>
                  <a:cubicBezTo>
                    <a:pt x="133949" y="183492"/>
                    <a:pt x="131373" y="187356"/>
                    <a:pt x="128797" y="191219"/>
                  </a:cubicBezTo>
                  <a:cubicBezTo>
                    <a:pt x="126221" y="189932"/>
                    <a:pt x="123645" y="189932"/>
                    <a:pt x="121069" y="189932"/>
                  </a:cubicBezTo>
                  <a:cubicBezTo>
                    <a:pt x="109478" y="189932"/>
                    <a:pt x="99174" y="197659"/>
                    <a:pt x="95310" y="207963"/>
                  </a:cubicBezTo>
                  <a:cubicBezTo>
                    <a:pt x="52807" y="200235"/>
                    <a:pt x="19320" y="187356"/>
                    <a:pt x="1288" y="179628"/>
                  </a:cubicBezTo>
                  <a:cubicBezTo>
                    <a:pt x="0" y="174476"/>
                    <a:pt x="0" y="170612"/>
                    <a:pt x="0" y="165460"/>
                  </a:cubicBezTo>
                  <a:cubicBezTo>
                    <a:pt x="0" y="160307"/>
                    <a:pt x="0" y="156444"/>
                    <a:pt x="1288" y="151292"/>
                  </a:cubicBezTo>
                  <a:cubicBezTo>
                    <a:pt x="23183" y="147428"/>
                    <a:pt x="64399" y="142276"/>
                    <a:pt x="113341" y="139700"/>
                  </a:cubicBezTo>
                  <a:close/>
                  <a:moveTo>
                    <a:pt x="186315" y="138112"/>
                  </a:moveTo>
                  <a:cubicBezTo>
                    <a:pt x="215774" y="139408"/>
                    <a:pt x="243952" y="143298"/>
                    <a:pt x="268288" y="149780"/>
                  </a:cubicBezTo>
                  <a:cubicBezTo>
                    <a:pt x="259322" y="164042"/>
                    <a:pt x="249076" y="179599"/>
                    <a:pt x="238829" y="193860"/>
                  </a:cubicBezTo>
                  <a:cubicBezTo>
                    <a:pt x="234986" y="192564"/>
                    <a:pt x="231144" y="191267"/>
                    <a:pt x="227301" y="191267"/>
                  </a:cubicBezTo>
                  <a:cubicBezTo>
                    <a:pt x="213212" y="191267"/>
                    <a:pt x="201685" y="201639"/>
                    <a:pt x="200404" y="214604"/>
                  </a:cubicBezTo>
                  <a:cubicBezTo>
                    <a:pt x="194000" y="214604"/>
                    <a:pt x="186315" y="214604"/>
                    <a:pt x="179911" y="215900"/>
                  </a:cubicBezTo>
                  <a:cubicBezTo>
                    <a:pt x="170945" y="202936"/>
                    <a:pt x="163260" y="191267"/>
                    <a:pt x="155575" y="179599"/>
                  </a:cubicBezTo>
                  <a:cubicBezTo>
                    <a:pt x="160698" y="171820"/>
                    <a:pt x="167102" y="162745"/>
                    <a:pt x="173507" y="154966"/>
                  </a:cubicBezTo>
                  <a:cubicBezTo>
                    <a:pt x="177349" y="148483"/>
                    <a:pt x="182472" y="143298"/>
                    <a:pt x="186315" y="138112"/>
                  </a:cubicBezTo>
                  <a:close/>
                  <a:moveTo>
                    <a:pt x="168276" y="138112"/>
                  </a:moveTo>
                  <a:cubicBezTo>
                    <a:pt x="165630" y="140597"/>
                    <a:pt x="164307" y="143081"/>
                    <a:pt x="161661" y="145566"/>
                  </a:cubicBezTo>
                  <a:cubicBezTo>
                    <a:pt x="156370" y="153020"/>
                    <a:pt x="151078" y="159232"/>
                    <a:pt x="145786" y="166687"/>
                  </a:cubicBezTo>
                  <a:cubicBezTo>
                    <a:pt x="144463" y="165445"/>
                    <a:pt x="143140" y="162960"/>
                    <a:pt x="141817" y="161718"/>
                  </a:cubicBezTo>
                  <a:cubicBezTo>
                    <a:pt x="137849" y="154263"/>
                    <a:pt x="132557" y="146808"/>
                    <a:pt x="128588" y="139354"/>
                  </a:cubicBezTo>
                  <a:cubicBezTo>
                    <a:pt x="141817" y="139354"/>
                    <a:pt x="155047" y="138112"/>
                    <a:pt x="168276" y="138112"/>
                  </a:cubicBezTo>
                  <a:close/>
                  <a:moveTo>
                    <a:pt x="220028" y="103187"/>
                  </a:moveTo>
                  <a:cubicBezTo>
                    <a:pt x="223838" y="104486"/>
                    <a:pt x="227648" y="105784"/>
                    <a:pt x="232728" y="105784"/>
                  </a:cubicBezTo>
                  <a:cubicBezTo>
                    <a:pt x="233998" y="105784"/>
                    <a:pt x="236538" y="105784"/>
                    <a:pt x="237808" y="105784"/>
                  </a:cubicBezTo>
                  <a:cubicBezTo>
                    <a:pt x="241618" y="109681"/>
                    <a:pt x="244158" y="114877"/>
                    <a:pt x="246698" y="118773"/>
                  </a:cubicBezTo>
                  <a:cubicBezTo>
                    <a:pt x="249238" y="122670"/>
                    <a:pt x="253048" y="127865"/>
                    <a:pt x="255588" y="131762"/>
                  </a:cubicBezTo>
                  <a:cubicBezTo>
                    <a:pt x="237808" y="129164"/>
                    <a:pt x="218758" y="126566"/>
                    <a:pt x="198438" y="125267"/>
                  </a:cubicBezTo>
                  <a:cubicBezTo>
                    <a:pt x="206058" y="117474"/>
                    <a:pt x="213678" y="109681"/>
                    <a:pt x="220028" y="103187"/>
                  </a:cubicBezTo>
                  <a:close/>
                  <a:moveTo>
                    <a:pt x="317236" y="98425"/>
                  </a:moveTo>
                  <a:cubicBezTo>
                    <a:pt x="325173" y="115539"/>
                    <a:pt x="329142" y="133969"/>
                    <a:pt x="331788" y="152400"/>
                  </a:cubicBezTo>
                  <a:cubicBezTo>
                    <a:pt x="319882" y="148450"/>
                    <a:pt x="306652" y="144501"/>
                    <a:pt x="292100" y="140552"/>
                  </a:cubicBezTo>
                  <a:cubicBezTo>
                    <a:pt x="301361" y="124754"/>
                    <a:pt x="310621" y="111589"/>
                    <a:pt x="317236" y="98425"/>
                  </a:cubicBezTo>
                  <a:close/>
                  <a:moveTo>
                    <a:pt x="286068" y="52387"/>
                  </a:moveTo>
                  <a:cubicBezTo>
                    <a:pt x="295205" y="61448"/>
                    <a:pt x="303037" y="71803"/>
                    <a:pt x="309563" y="84748"/>
                  </a:cubicBezTo>
                  <a:cubicBezTo>
                    <a:pt x="301731" y="98986"/>
                    <a:pt x="289984" y="117108"/>
                    <a:pt x="278236" y="136525"/>
                  </a:cubicBezTo>
                  <a:cubicBezTo>
                    <a:pt x="278236" y="136525"/>
                    <a:pt x="276931" y="136525"/>
                    <a:pt x="276931" y="136525"/>
                  </a:cubicBezTo>
                  <a:cubicBezTo>
                    <a:pt x="270404" y="127464"/>
                    <a:pt x="265183" y="119697"/>
                    <a:pt x="258657" y="110636"/>
                  </a:cubicBezTo>
                  <a:cubicBezTo>
                    <a:pt x="256046" y="106753"/>
                    <a:pt x="253436" y="102870"/>
                    <a:pt x="250825" y="98986"/>
                  </a:cubicBezTo>
                  <a:cubicBezTo>
                    <a:pt x="256046" y="93809"/>
                    <a:pt x="259962" y="86042"/>
                    <a:pt x="259962" y="78275"/>
                  </a:cubicBezTo>
                  <a:cubicBezTo>
                    <a:pt x="259962" y="75687"/>
                    <a:pt x="259962" y="73098"/>
                    <a:pt x="258657" y="70509"/>
                  </a:cubicBezTo>
                  <a:cubicBezTo>
                    <a:pt x="269099" y="62742"/>
                    <a:pt x="278236" y="57564"/>
                    <a:pt x="286068" y="52387"/>
                  </a:cubicBezTo>
                  <a:close/>
                  <a:moveTo>
                    <a:pt x="73025" y="28575"/>
                  </a:moveTo>
                  <a:cubicBezTo>
                    <a:pt x="79493" y="54655"/>
                    <a:pt x="92428" y="92472"/>
                    <a:pt x="107950" y="126377"/>
                  </a:cubicBezTo>
                  <a:cubicBezTo>
                    <a:pt x="63970" y="128985"/>
                    <a:pt x="25165" y="134201"/>
                    <a:pt x="3175" y="138113"/>
                  </a:cubicBezTo>
                  <a:cubicBezTo>
                    <a:pt x="10936" y="92472"/>
                    <a:pt x="36806" y="53351"/>
                    <a:pt x="73025" y="28575"/>
                  </a:cubicBezTo>
                  <a:close/>
                  <a:moveTo>
                    <a:pt x="203200" y="4762"/>
                  </a:moveTo>
                  <a:cubicBezTo>
                    <a:pt x="230476" y="11151"/>
                    <a:pt x="255155" y="23928"/>
                    <a:pt x="274638" y="41817"/>
                  </a:cubicBezTo>
                  <a:cubicBezTo>
                    <a:pt x="268144" y="45650"/>
                    <a:pt x="260350" y="52039"/>
                    <a:pt x="251258" y="57150"/>
                  </a:cubicBezTo>
                  <a:cubicBezTo>
                    <a:pt x="246063" y="53316"/>
                    <a:pt x="239568" y="50761"/>
                    <a:pt x="233074" y="50761"/>
                  </a:cubicBezTo>
                  <a:cubicBezTo>
                    <a:pt x="230476" y="50761"/>
                    <a:pt x="227879" y="50761"/>
                    <a:pt x="225281" y="52039"/>
                  </a:cubicBezTo>
                  <a:cubicBezTo>
                    <a:pt x="216189" y="34150"/>
                    <a:pt x="208395" y="17539"/>
                    <a:pt x="203200" y="4762"/>
                  </a:cubicBezTo>
                  <a:close/>
                  <a:moveTo>
                    <a:pt x="165260" y="0"/>
                  </a:moveTo>
                  <a:cubicBezTo>
                    <a:pt x="172957" y="0"/>
                    <a:pt x="179371" y="0"/>
                    <a:pt x="185786" y="1290"/>
                  </a:cubicBezTo>
                  <a:cubicBezTo>
                    <a:pt x="192200" y="15478"/>
                    <a:pt x="199897" y="36115"/>
                    <a:pt x="212725" y="59333"/>
                  </a:cubicBezTo>
                  <a:cubicBezTo>
                    <a:pt x="207594" y="63202"/>
                    <a:pt x="205028" y="69651"/>
                    <a:pt x="205028" y="77390"/>
                  </a:cubicBezTo>
                  <a:cubicBezTo>
                    <a:pt x="205028" y="82550"/>
                    <a:pt x="206311" y="87709"/>
                    <a:pt x="208876" y="91579"/>
                  </a:cubicBezTo>
                  <a:cubicBezTo>
                    <a:pt x="198614" y="100608"/>
                    <a:pt x="188351" y="110926"/>
                    <a:pt x="179371" y="122535"/>
                  </a:cubicBezTo>
                  <a:cubicBezTo>
                    <a:pt x="178089" y="122535"/>
                    <a:pt x="178089" y="122535"/>
                    <a:pt x="176806" y="122535"/>
                  </a:cubicBezTo>
                  <a:cubicBezTo>
                    <a:pt x="158846" y="122535"/>
                    <a:pt x="139604" y="123825"/>
                    <a:pt x="122927" y="123825"/>
                  </a:cubicBezTo>
                  <a:cubicBezTo>
                    <a:pt x="104967" y="87709"/>
                    <a:pt x="92139" y="45144"/>
                    <a:pt x="85725" y="20637"/>
                  </a:cubicBezTo>
                  <a:cubicBezTo>
                    <a:pt x="108816" y="7739"/>
                    <a:pt x="135755" y="0"/>
                    <a:pt x="1652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B52CF6A-75DA-0895-1A34-CEE0C0057407}"/>
              </a:ext>
            </a:extLst>
          </p:cNvPr>
          <p:cNvGrpSpPr/>
          <p:nvPr/>
        </p:nvGrpSpPr>
        <p:grpSpPr>
          <a:xfrm>
            <a:off x="10217150" y="4422758"/>
            <a:ext cx="406400" cy="406400"/>
            <a:chOff x="10071100" y="4422758"/>
            <a:chExt cx="406400" cy="406400"/>
          </a:xfrm>
        </p:grpSpPr>
        <p:sp>
          <p:nvSpPr>
            <p:cNvPr id="76" name="圆角矩形 75"/>
            <p:cNvSpPr/>
            <p:nvPr/>
          </p:nvSpPr>
          <p:spPr>
            <a:xfrm>
              <a:off x="10071100" y="4422758"/>
              <a:ext cx="406400" cy="406400"/>
            </a:xfrm>
            <a:prstGeom prst="roundRect">
              <a:avLst/>
            </a:prstGeom>
            <a:solidFill>
              <a:srgbClr val="1FAD85"/>
            </a:solidFill>
            <a:ln w="12700">
              <a:noFill/>
              <a:prstDash val="dash"/>
              <a:round/>
            </a:ln>
          </p:spPr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圆角矩形 78"/>
            <p:cNvSpPr/>
            <p:nvPr/>
          </p:nvSpPr>
          <p:spPr>
            <a:xfrm>
              <a:off x="10172700" y="4524358"/>
              <a:ext cx="203200" cy="203200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28168B4-C961-CC9C-3E6B-5E848A51B9CC}"/>
              </a:ext>
            </a:extLst>
          </p:cNvPr>
          <p:cNvGrpSpPr/>
          <p:nvPr/>
        </p:nvGrpSpPr>
        <p:grpSpPr>
          <a:xfrm>
            <a:off x="5945483" y="2435242"/>
            <a:ext cx="5406729" cy="1375054"/>
            <a:chOff x="283597" y="1906534"/>
            <a:chExt cx="5406729" cy="137505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B2E60DA-BAE9-1E92-116C-1DF474A03A5F}"/>
                </a:ext>
              </a:extLst>
            </p:cNvPr>
            <p:cNvSpPr txBox="1"/>
            <p:nvPr/>
          </p:nvSpPr>
          <p:spPr>
            <a:xfrm>
              <a:off x="283597" y="2384163"/>
              <a:ext cx="5406729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2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6C475C3-A1F3-ECD6-C7B3-00E255A676AD}"/>
                </a:ext>
              </a:extLst>
            </p:cNvPr>
            <p:cNvSpPr txBox="1"/>
            <p:nvPr/>
          </p:nvSpPr>
          <p:spPr>
            <a:xfrm>
              <a:off x="283599" y="1906534"/>
              <a:ext cx="24085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4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92" name="图形 10" descr="D:\51PPT模板网\51pptmoban.com\图片.jpg">
            <a:extLst>
              <a:ext uri="{FF2B5EF4-FFF2-40B4-BE49-F238E27FC236}">
                <a16:creationId xmlns:a16="http://schemas.microsoft.com/office/drawing/2014/main" id="{03F016B6-FE6A-1B80-3613-7CAD0EED32F6}"/>
              </a:ext>
            </a:extLst>
          </p:cNvPr>
          <p:cNvGrpSpPr/>
          <p:nvPr/>
        </p:nvGrpSpPr>
        <p:grpSpPr>
          <a:xfrm>
            <a:off x="1478166" y="1247328"/>
            <a:ext cx="4617833" cy="5338672"/>
            <a:chOff x="2226587" y="1847505"/>
            <a:chExt cx="4333966" cy="5010494"/>
          </a:xfrm>
        </p:grpSpPr>
        <p:grpSp>
          <p:nvGrpSpPr>
            <p:cNvPr id="4593" name="图形 10">
              <a:extLst>
                <a:ext uri="{FF2B5EF4-FFF2-40B4-BE49-F238E27FC236}">
                  <a16:creationId xmlns:a16="http://schemas.microsoft.com/office/drawing/2014/main" id="{EF40884B-9406-10D2-D9C2-E7D76EE1E0B4}"/>
                </a:ext>
              </a:extLst>
            </p:cNvPr>
            <p:cNvGrpSpPr/>
            <p:nvPr/>
          </p:nvGrpSpPr>
          <p:grpSpPr>
            <a:xfrm>
              <a:off x="5733021" y="3949716"/>
              <a:ext cx="827532" cy="1110686"/>
              <a:chOff x="5733021" y="3949716"/>
              <a:chExt cx="827532" cy="1110686"/>
            </a:xfrm>
          </p:grpSpPr>
          <p:sp>
            <p:nvSpPr>
              <p:cNvPr id="4594" name="任意多边形: 形状 4593">
                <a:extLst>
                  <a:ext uri="{FF2B5EF4-FFF2-40B4-BE49-F238E27FC236}">
                    <a16:creationId xmlns:a16="http://schemas.microsoft.com/office/drawing/2014/main" id="{AA710E2D-675A-22B4-E5FD-D63C29643398}"/>
                  </a:ext>
                </a:extLst>
              </p:cNvPr>
              <p:cNvSpPr/>
              <p:nvPr/>
            </p:nvSpPr>
            <p:spPr>
              <a:xfrm>
                <a:off x="5733021" y="3949716"/>
                <a:ext cx="827532" cy="1110686"/>
              </a:xfrm>
              <a:custGeom>
                <a:avLst/>
                <a:gdLst>
                  <a:gd name="connsiteX0" fmla="*/ 827532 w 827532"/>
                  <a:gd name="connsiteY0" fmla="*/ 476817 h 1110686"/>
                  <a:gd name="connsiteX1" fmla="*/ 827113 w 827532"/>
                  <a:gd name="connsiteY1" fmla="*/ 480361 h 1110686"/>
                  <a:gd name="connsiteX2" fmla="*/ 807187 w 827532"/>
                  <a:gd name="connsiteY2" fmla="*/ 526843 h 1110686"/>
                  <a:gd name="connsiteX3" fmla="*/ 807034 w 827532"/>
                  <a:gd name="connsiteY3" fmla="*/ 527071 h 1110686"/>
                  <a:gd name="connsiteX4" fmla="*/ 612000 w 827532"/>
                  <a:gd name="connsiteY4" fmla="*/ 688920 h 1110686"/>
                  <a:gd name="connsiteX5" fmla="*/ 473812 w 827532"/>
                  <a:gd name="connsiteY5" fmla="*/ 766568 h 1110686"/>
                  <a:gd name="connsiteX6" fmla="*/ 221818 w 827532"/>
                  <a:gd name="connsiteY6" fmla="*/ 1102305 h 1110686"/>
                  <a:gd name="connsiteX7" fmla="*/ 215532 w 827532"/>
                  <a:gd name="connsiteY7" fmla="*/ 1110687 h 1110686"/>
                  <a:gd name="connsiteX8" fmla="*/ 28385 w 827532"/>
                  <a:gd name="connsiteY8" fmla="*/ 811869 h 1110686"/>
                  <a:gd name="connsiteX9" fmla="*/ 0 w 827532"/>
                  <a:gd name="connsiteY9" fmla="*/ 766568 h 1110686"/>
                  <a:gd name="connsiteX10" fmla="*/ 56769 w 827532"/>
                  <a:gd name="connsiteY10" fmla="*/ 720543 h 1110686"/>
                  <a:gd name="connsiteX11" fmla="*/ 276911 w 827532"/>
                  <a:gd name="connsiteY11" fmla="*/ 542044 h 1110686"/>
                  <a:gd name="connsiteX12" fmla="*/ 473812 w 827532"/>
                  <a:gd name="connsiteY12" fmla="*/ 212556 h 1110686"/>
                  <a:gd name="connsiteX13" fmla="*/ 807377 w 827532"/>
                  <a:gd name="connsiteY13" fmla="*/ 9711 h 1110686"/>
                  <a:gd name="connsiteX14" fmla="*/ 603199 w 827532"/>
                  <a:gd name="connsiteY14" fmla="*/ 259952 h 1110686"/>
                  <a:gd name="connsiteX15" fmla="*/ 603809 w 827532"/>
                  <a:gd name="connsiteY15" fmla="*/ 260104 h 1110686"/>
                  <a:gd name="connsiteX16" fmla="*/ 619239 w 827532"/>
                  <a:gd name="connsiteY16" fmla="*/ 264372 h 1110686"/>
                  <a:gd name="connsiteX17" fmla="*/ 690753 w 827532"/>
                  <a:gd name="connsiteY17" fmla="*/ 292528 h 1110686"/>
                  <a:gd name="connsiteX18" fmla="*/ 701193 w 827532"/>
                  <a:gd name="connsiteY18" fmla="*/ 298091 h 1110686"/>
                  <a:gd name="connsiteX19" fmla="*/ 774116 w 827532"/>
                  <a:gd name="connsiteY19" fmla="*/ 355621 h 1110686"/>
                  <a:gd name="connsiteX20" fmla="*/ 782727 w 827532"/>
                  <a:gd name="connsiteY20" fmla="*/ 365870 h 1110686"/>
                  <a:gd name="connsiteX21" fmla="*/ 824979 w 827532"/>
                  <a:gd name="connsiteY21" fmla="*/ 455748 h 1110686"/>
                  <a:gd name="connsiteX22" fmla="*/ 827532 w 827532"/>
                  <a:gd name="connsiteY22" fmla="*/ 476817 h 111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827532" h="1110686">
                    <a:moveTo>
                      <a:pt x="827532" y="476817"/>
                    </a:moveTo>
                    <a:cubicBezTo>
                      <a:pt x="827418" y="477999"/>
                      <a:pt x="827303" y="479179"/>
                      <a:pt x="827113" y="480361"/>
                    </a:cubicBezTo>
                    <a:cubicBezTo>
                      <a:pt x="824979" y="495258"/>
                      <a:pt x="817931" y="510879"/>
                      <a:pt x="807187" y="526843"/>
                    </a:cubicBezTo>
                    <a:cubicBezTo>
                      <a:pt x="807148" y="526919"/>
                      <a:pt x="807073" y="526995"/>
                      <a:pt x="807034" y="527071"/>
                    </a:cubicBezTo>
                    <a:cubicBezTo>
                      <a:pt x="769125" y="583193"/>
                      <a:pt x="685838" y="643086"/>
                      <a:pt x="612000" y="688920"/>
                    </a:cubicBezTo>
                    <a:cubicBezTo>
                      <a:pt x="538163" y="734755"/>
                      <a:pt x="473812" y="766568"/>
                      <a:pt x="473812" y="766568"/>
                    </a:cubicBezTo>
                    <a:lnTo>
                      <a:pt x="221818" y="1102305"/>
                    </a:lnTo>
                    <a:lnTo>
                      <a:pt x="215532" y="1110687"/>
                    </a:lnTo>
                    <a:lnTo>
                      <a:pt x="28385" y="811869"/>
                    </a:lnTo>
                    <a:lnTo>
                      <a:pt x="0" y="766568"/>
                    </a:lnTo>
                    <a:lnTo>
                      <a:pt x="56769" y="720543"/>
                    </a:lnTo>
                    <a:lnTo>
                      <a:pt x="276911" y="542044"/>
                    </a:lnTo>
                    <a:cubicBezTo>
                      <a:pt x="361950" y="293480"/>
                      <a:pt x="473812" y="212556"/>
                      <a:pt x="473812" y="212556"/>
                    </a:cubicBezTo>
                    <a:cubicBezTo>
                      <a:pt x="771449" y="-67327"/>
                      <a:pt x="807377" y="9711"/>
                      <a:pt x="807377" y="9711"/>
                    </a:cubicBezTo>
                    <a:cubicBezTo>
                      <a:pt x="830237" y="36343"/>
                      <a:pt x="603199" y="259952"/>
                      <a:pt x="603199" y="259952"/>
                    </a:cubicBezTo>
                    <a:cubicBezTo>
                      <a:pt x="603390" y="259991"/>
                      <a:pt x="603619" y="260067"/>
                      <a:pt x="603809" y="260104"/>
                    </a:cubicBezTo>
                    <a:cubicBezTo>
                      <a:pt x="609067" y="261476"/>
                      <a:pt x="614248" y="262924"/>
                      <a:pt x="619239" y="264372"/>
                    </a:cubicBezTo>
                    <a:cubicBezTo>
                      <a:pt x="646519" y="272411"/>
                      <a:pt x="670179" y="281974"/>
                      <a:pt x="690753" y="292528"/>
                    </a:cubicBezTo>
                    <a:cubicBezTo>
                      <a:pt x="694334" y="294357"/>
                      <a:pt x="697802" y="296224"/>
                      <a:pt x="701193" y="298091"/>
                    </a:cubicBezTo>
                    <a:cubicBezTo>
                      <a:pt x="732701" y="315655"/>
                      <a:pt x="756361" y="335581"/>
                      <a:pt x="774116" y="355621"/>
                    </a:cubicBezTo>
                    <a:cubicBezTo>
                      <a:pt x="777164" y="359012"/>
                      <a:pt x="780021" y="362441"/>
                      <a:pt x="782727" y="365870"/>
                    </a:cubicBezTo>
                    <a:cubicBezTo>
                      <a:pt x="810349" y="400770"/>
                      <a:pt x="820941" y="434793"/>
                      <a:pt x="824979" y="455748"/>
                    </a:cubicBezTo>
                    <a:cubicBezTo>
                      <a:pt x="827532" y="468816"/>
                      <a:pt x="827532" y="476817"/>
                      <a:pt x="827532" y="47681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18826476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5" name="任意多边形: 形状 4594">
                <a:extLst>
                  <a:ext uri="{FF2B5EF4-FFF2-40B4-BE49-F238E27FC236}">
                    <a16:creationId xmlns:a16="http://schemas.microsoft.com/office/drawing/2014/main" id="{372F357E-A7FE-1A67-C158-103FB9DD23D8}"/>
                  </a:ext>
                </a:extLst>
              </p:cNvPr>
              <p:cNvSpPr/>
              <p:nvPr/>
            </p:nvSpPr>
            <p:spPr>
              <a:xfrm>
                <a:off x="6122746" y="4209859"/>
                <a:ext cx="437387" cy="329374"/>
              </a:xfrm>
              <a:custGeom>
                <a:avLst/>
                <a:gdLst>
                  <a:gd name="connsiteX0" fmla="*/ 307124 w 437387"/>
                  <a:gd name="connsiteY0" fmla="*/ 315849 h 329374"/>
                  <a:gd name="connsiteX1" fmla="*/ 342328 w 437387"/>
                  <a:gd name="connsiteY1" fmla="*/ 187757 h 329374"/>
                  <a:gd name="connsiteX2" fmla="*/ 393002 w 437387"/>
                  <a:gd name="connsiteY2" fmla="*/ 105728 h 329374"/>
                  <a:gd name="connsiteX3" fmla="*/ 384391 w 437387"/>
                  <a:gd name="connsiteY3" fmla="*/ 95479 h 329374"/>
                  <a:gd name="connsiteX4" fmla="*/ 333375 w 437387"/>
                  <a:gd name="connsiteY4" fmla="*/ 180442 h 329374"/>
                  <a:gd name="connsiteX5" fmla="*/ 248907 w 437387"/>
                  <a:gd name="connsiteY5" fmla="*/ 251880 h 329374"/>
                  <a:gd name="connsiteX6" fmla="*/ 248869 w 437387"/>
                  <a:gd name="connsiteY6" fmla="*/ 251880 h 329374"/>
                  <a:gd name="connsiteX7" fmla="*/ 227609 w 437387"/>
                  <a:gd name="connsiteY7" fmla="*/ 239764 h 329374"/>
                  <a:gd name="connsiteX8" fmla="*/ 226809 w 437387"/>
                  <a:gd name="connsiteY8" fmla="*/ 238201 h 329374"/>
                  <a:gd name="connsiteX9" fmla="*/ 225285 w 437387"/>
                  <a:gd name="connsiteY9" fmla="*/ 237363 h 329374"/>
                  <a:gd name="connsiteX10" fmla="*/ 222352 w 437387"/>
                  <a:gd name="connsiteY10" fmla="*/ 232943 h 329374"/>
                  <a:gd name="connsiteX11" fmla="*/ 242468 w 437387"/>
                  <a:gd name="connsiteY11" fmla="*/ 162573 h 329374"/>
                  <a:gd name="connsiteX12" fmla="*/ 249060 w 437387"/>
                  <a:gd name="connsiteY12" fmla="*/ 165202 h 329374"/>
                  <a:gd name="connsiteX13" fmla="*/ 250202 w 437387"/>
                  <a:gd name="connsiteY13" fmla="*/ 165735 h 329374"/>
                  <a:gd name="connsiteX14" fmla="*/ 251460 w 437387"/>
                  <a:gd name="connsiteY14" fmla="*/ 165888 h 329374"/>
                  <a:gd name="connsiteX15" fmla="*/ 316840 w 437387"/>
                  <a:gd name="connsiteY15" fmla="*/ 150343 h 329374"/>
                  <a:gd name="connsiteX16" fmla="*/ 288112 w 437387"/>
                  <a:gd name="connsiteY16" fmla="*/ 89878 h 329374"/>
                  <a:gd name="connsiteX17" fmla="*/ 287312 w 437387"/>
                  <a:gd name="connsiteY17" fmla="*/ 89230 h 329374"/>
                  <a:gd name="connsiteX18" fmla="*/ 282512 w 437387"/>
                  <a:gd name="connsiteY18" fmla="*/ 85954 h 329374"/>
                  <a:gd name="connsiteX19" fmla="*/ 283616 w 437387"/>
                  <a:gd name="connsiteY19" fmla="*/ 84011 h 329374"/>
                  <a:gd name="connsiteX20" fmla="*/ 311468 w 437387"/>
                  <a:gd name="connsiteY20" fmla="*/ 37986 h 329374"/>
                  <a:gd name="connsiteX21" fmla="*/ 301028 w 437387"/>
                  <a:gd name="connsiteY21" fmla="*/ 32423 h 329374"/>
                  <a:gd name="connsiteX22" fmla="*/ 272834 w 437387"/>
                  <a:gd name="connsiteY22" fmla="*/ 79629 h 329374"/>
                  <a:gd name="connsiteX23" fmla="*/ 190728 w 437387"/>
                  <a:gd name="connsiteY23" fmla="*/ 44692 h 329374"/>
                  <a:gd name="connsiteX24" fmla="*/ 223609 w 437387"/>
                  <a:gd name="connsiteY24" fmla="*/ 6592 h 329374"/>
                  <a:gd name="connsiteX25" fmla="*/ 229514 w 437387"/>
                  <a:gd name="connsiteY25" fmla="*/ 4267 h 329374"/>
                  <a:gd name="connsiteX26" fmla="*/ 214084 w 437387"/>
                  <a:gd name="connsiteY26" fmla="*/ 0 h 329374"/>
                  <a:gd name="connsiteX27" fmla="*/ 178156 w 437387"/>
                  <a:gd name="connsiteY27" fmla="*/ 42024 h 329374"/>
                  <a:gd name="connsiteX28" fmla="*/ 12573 w 437387"/>
                  <a:gd name="connsiteY28" fmla="*/ 68275 h 329374"/>
                  <a:gd name="connsiteX29" fmla="*/ 12687 w 437387"/>
                  <a:gd name="connsiteY29" fmla="*/ 85573 h 329374"/>
                  <a:gd name="connsiteX30" fmla="*/ 167449 w 437387"/>
                  <a:gd name="connsiteY30" fmla="*/ 56769 h 329374"/>
                  <a:gd name="connsiteX31" fmla="*/ 130416 w 437387"/>
                  <a:gd name="connsiteY31" fmla="*/ 129350 h 329374"/>
                  <a:gd name="connsiteX32" fmla="*/ 3315 w 437387"/>
                  <a:gd name="connsiteY32" fmla="*/ 158229 h 329374"/>
                  <a:gd name="connsiteX33" fmla="*/ 0 w 437387"/>
                  <a:gd name="connsiteY33" fmla="*/ 177660 h 329374"/>
                  <a:gd name="connsiteX34" fmla="*/ 125920 w 437387"/>
                  <a:gd name="connsiteY34" fmla="*/ 148666 h 329374"/>
                  <a:gd name="connsiteX35" fmla="*/ 130721 w 437387"/>
                  <a:gd name="connsiteY35" fmla="*/ 199682 h 329374"/>
                  <a:gd name="connsiteX36" fmla="*/ 130988 w 437387"/>
                  <a:gd name="connsiteY36" fmla="*/ 200254 h 329374"/>
                  <a:gd name="connsiteX37" fmla="*/ 154038 w 437387"/>
                  <a:gd name="connsiteY37" fmla="*/ 212522 h 329374"/>
                  <a:gd name="connsiteX38" fmla="*/ 154343 w 437387"/>
                  <a:gd name="connsiteY38" fmla="*/ 212522 h 329374"/>
                  <a:gd name="connsiteX39" fmla="*/ 230086 w 437387"/>
                  <a:gd name="connsiteY39" fmla="*/ 158610 h 329374"/>
                  <a:gd name="connsiteX40" fmla="*/ 231496 w 437387"/>
                  <a:gd name="connsiteY40" fmla="*/ 159029 h 329374"/>
                  <a:gd name="connsiteX41" fmla="*/ 211302 w 437387"/>
                  <a:gd name="connsiteY41" fmla="*/ 235839 h 329374"/>
                  <a:gd name="connsiteX42" fmla="*/ 218351 w 437387"/>
                  <a:gd name="connsiteY42" fmla="*/ 246545 h 329374"/>
                  <a:gd name="connsiteX43" fmla="*/ 248564 w 437387"/>
                  <a:gd name="connsiteY43" fmla="*/ 263347 h 329374"/>
                  <a:gd name="connsiteX44" fmla="*/ 248907 w 437387"/>
                  <a:gd name="connsiteY44" fmla="*/ 263347 h 329374"/>
                  <a:gd name="connsiteX45" fmla="*/ 309753 w 437387"/>
                  <a:gd name="connsiteY45" fmla="*/ 227876 h 329374"/>
                  <a:gd name="connsiteX46" fmla="*/ 300761 w 437387"/>
                  <a:gd name="connsiteY46" fmla="*/ 325412 h 329374"/>
                  <a:gd name="connsiteX47" fmla="*/ 301562 w 437387"/>
                  <a:gd name="connsiteY47" fmla="*/ 325908 h 329374"/>
                  <a:gd name="connsiteX48" fmla="*/ 319621 w 437387"/>
                  <a:gd name="connsiteY48" fmla="*/ 329375 h 329374"/>
                  <a:gd name="connsiteX49" fmla="*/ 417309 w 437387"/>
                  <a:gd name="connsiteY49" fmla="*/ 266967 h 329374"/>
                  <a:gd name="connsiteX50" fmla="*/ 417462 w 437387"/>
                  <a:gd name="connsiteY50" fmla="*/ 266738 h 329374"/>
                  <a:gd name="connsiteX51" fmla="*/ 437388 w 437387"/>
                  <a:gd name="connsiteY51" fmla="*/ 220256 h 329374"/>
                  <a:gd name="connsiteX52" fmla="*/ 307124 w 437387"/>
                  <a:gd name="connsiteY52" fmla="*/ 315849 h 329374"/>
                  <a:gd name="connsiteX53" fmla="*/ 278130 w 437387"/>
                  <a:gd name="connsiteY53" fmla="*/ 101385 h 329374"/>
                  <a:gd name="connsiteX54" fmla="*/ 303009 w 437387"/>
                  <a:gd name="connsiteY54" fmla="*/ 143980 h 329374"/>
                  <a:gd name="connsiteX55" fmla="*/ 254356 w 437387"/>
                  <a:gd name="connsiteY55" fmla="*/ 150876 h 329374"/>
                  <a:gd name="connsiteX56" fmla="*/ 249136 w 437387"/>
                  <a:gd name="connsiteY56" fmla="*/ 148552 h 329374"/>
                  <a:gd name="connsiteX57" fmla="*/ 275006 w 437387"/>
                  <a:gd name="connsiteY57" fmla="*/ 99289 h 329374"/>
                  <a:gd name="connsiteX58" fmla="*/ 278130 w 437387"/>
                  <a:gd name="connsiteY58" fmla="*/ 101385 h 329374"/>
                  <a:gd name="connsiteX59" fmla="*/ 180175 w 437387"/>
                  <a:gd name="connsiteY59" fmla="*/ 58903 h 329374"/>
                  <a:gd name="connsiteX60" fmla="*/ 264604 w 437387"/>
                  <a:gd name="connsiteY60" fmla="*/ 92469 h 329374"/>
                  <a:gd name="connsiteX61" fmla="*/ 229781 w 437387"/>
                  <a:gd name="connsiteY61" fmla="*/ 141237 h 329374"/>
                  <a:gd name="connsiteX62" fmla="*/ 142608 w 437387"/>
                  <a:gd name="connsiteY62" fmla="*/ 128931 h 329374"/>
                  <a:gd name="connsiteX63" fmla="*/ 180175 w 437387"/>
                  <a:gd name="connsiteY63" fmla="*/ 58903 h 329374"/>
                  <a:gd name="connsiteX64" fmla="*/ 154495 w 437387"/>
                  <a:gd name="connsiteY64" fmla="*/ 201092 h 329374"/>
                  <a:gd name="connsiteX65" fmla="*/ 141123 w 437387"/>
                  <a:gd name="connsiteY65" fmla="*/ 194920 h 329374"/>
                  <a:gd name="connsiteX66" fmla="*/ 137655 w 437387"/>
                  <a:gd name="connsiteY66" fmla="*/ 148095 h 329374"/>
                  <a:gd name="connsiteX67" fmla="*/ 218008 w 437387"/>
                  <a:gd name="connsiteY67" fmla="*/ 155486 h 329374"/>
                  <a:gd name="connsiteX68" fmla="*/ 154495 w 437387"/>
                  <a:gd name="connsiteY68" fmla="*/ 201092 h 329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37387" h="329374">
                    <a:moveTo>
                      <a:pt x="307124" y="315849"/>
                    </a:moveTo>
                    <a:cubicBezTo>
                      <a:pt x="289598" y="301638"/>
                      <a:pt x="311201" y="245821"/>
                      <a:pt x="342328" y="187757"/>
                    </a:cubicBezTo>
                    <a:cubicBezTo>
                      <a:pt x="358293" y="165354"/>
                      <a:pt x="375209" y="137999"/>
                      <a:pt x="393002" y="105728"/>
                    </a:cubicBezTo>
                    <a:cubicBezTo>
                      <a:pt x="390296" y="102299"/>
                      <a:pt x="387439" y="98870"/>
                      <a:pt x="384391" y="95479"/>
                    </a:cubicBezTo>
                    <a:cubicBezTo>
                      <a:pt x="374027" y="111329"/>
                      <a:pt x="352882" y="144475"/>
                      <a:pt x="333375" y="180442"/>
                    </a:cubicBezTo>
                    <a:cubicBezTo>
                      <a:pt x="290398" y="240678"/>
                      <a:pt x="263157" y="251880"/>
                      <a:pt x="248907" y="251880"/>
                    </a:cubicBezTo>
                    <a:lnTo>
                      <a:pt x="248869" y="251880"/>
                    </a:lnTo>
                    <a:cubicBezTo>
                      <a:pt x="234239" y="251841"/>
                      <a:pt x="227876" y="240259"/>
                      <a:pt x="227609" y="239764"/>
                    </a:cubicBezTo>
                    <a:lnTo>
                      <a:pt x="226809" y="238201"/>
                    </a:lnTo>
                    <a:lnTo>
                      <a:pt x="225285" y="237363"/>
                    </a:lnTo>
                    <a:cubicBezTo>
                      <a:pt x="224371" y="236906"/>
                      <a:pt x="223113" y="235915"/>
                      <a:pt x="222352" y="232943"/>
                    </a:cubicBezTo>
                    <a:cubicBezTo>
                      <a:pt x="219075" y="220218"/>
                      <a:pt x="228295" y="193319"/>
                      <a:pt x="242468" y="162573"/>
                    </a:cubicBezTo>
                    <a:cubicBezTo>
                      <a:pt x="246621" y="164097"/>
                      <a:pt x="248945" y="165126"/>
                      <a:pt x="249060" y="165202"/>
                    </a:cubicBezTo>
                    <a:lnTo>
                      <a:pt x="250202" y="165735"/>
                    </a:lnTo>
                    <a:lnTo>
                      <a:pt x="251460" y="165888"/>
                    </a:lnTo>
                    <a:cubicBezTo>
                      <a:pt x="289293" y="170040"/>
                      <a:pt x="310058" y="165088"/>
                      <a:pt x="316840" y="150343"/>
                    </a:cubicBezTo>
                    <a:cubicBezTo>
                      <a:pt x="327165" y="127788"/>
                      <a:pt x="294703" y="96012"/>
                      <a:pt x="288112" y="89878"/>
                    </a:cubicBezTo>
                    <a:lnTo>
                      <a:pt x="287312" y="89230"/>
                    </a:lnTo>
                    <a:cubicBezTo>
                      <a:pt x="285712" y="88087"/>
                      <a:pt x="284112" y="87021"/>
                      <a:pt x="282512" y="85954"/>
                    </a:cubicBezTo>
                    <a:cubicBezTo>
                      <a:pt x="282893" y="85306"/>
                      <a:pt x="283235" y="84659"/>
                      <a:pt x="283616" y="84011"/>
                    </a:cubicBezTo>
                    <a:cubicBezTo>
                      <a:pt x="292646" y="69799"/>
                      <a:pt x="301943" y="54445"/>
                      <a:pt x="311468" y="37986"/>
                    </a:cubicBezTo>
                    <a:cubicBezTo>
                      <a:pt x="308077" y="36119"/>
                      <a:pt x="304609" y="34252"/>
                      <a:pt x="301028" y="32423"/>
                    </a:cubicBezTo>
                    <a:cubicBezTo>
                      <a:pt x="294703" y="42558"/>
                      <a:pt x="284340" y="59550"/>
                      <a:pt x="272834" y="79629"/>
                    </a:cubicBezTo>
                    <a:cubicBezTo>
                      <a:pt x="244412" y="61874"/>
                      <a:pt x="216751" y="50902"/>
                      <a:pt x="190728" y="44692"/>
                    </a:cubicBezTo>
                    <a:cubicBezTo>
                      <a:pt x="206387" y="24460"/>
                      <a:pt x="220180" y="10058"/>
                      <a:pt x="223609" y="6592"/>
                    </a:cubicBezTo>
                    <a:lnTo>
                      <a:pt x="229514" y="4267"/>
                    </a:lnTo>
                    <a:cubicBezTo>
                      <a:pt x="224523" y="2819"/>
                      <a:pt x="219342" y="1372"/>
                      <a:pt x="214084" y="0"/>
                    </a:cubicBezTo>
                    <a:cubicBezTo>
                      <a:pt x="208445" y="5791"/>
                      <a:pt x="193891" y="21222"/>
                      <a:pt x="178156" y="42024"/>
                    </a:cubicBezTo>
                    <a:cubicBezTo>
                      <a:pt x="83629" y="24422"/>
                      <a:pt x="13601" y="67666"/>
                      <a:pt x="12573" y="68275"/>
                    </a:cubicBezTo>
                    <a:lnTo>
                      <a:pt x="12687" y="85573"/>
                    </a:lnTo>
                    <a:cubicBezTo>
                      <a:pt x="13601" y="85001"/>
                      <a:pt x="79896" y="44539"/>
                      <a:pt x="167449" y="56769"/>
                    </a:cubicBezTo>
                    <a:cubicBezTo>
                      <a:pt x="152628" y="78219"/>
                      <a:pt x="138227" y="103556"/>
                      <a:pt x="130416" y="129350"/>
                    </a:cubicBezTo>
                    <a:cubicBezTo>
                      <a:pt x="94755" y="131140"/>
                      <a:pt x="52159" y="138989"/>
                      <a:pt x="3315" y="158229"/>
                    </a:cubicBezTo>
                    <a:lnTo>
                      <a:pt x="0" y="177660"/>
                    </a:lnTo>
                    <a:cubicBezTo>
                      <a:pt x="47511" y="158954"/>
                      <a:pt x="90030" y="150952"/>
                      <a:pt x="125920" y="148666"/>
                    </a:cubicBezTo>
                    <a:cubicBezTo>
                      <a:pt x="123101" y="166230"/>
                      <a:pt x="124015" y="183604"/>
                      <a:pt x="130721" y="199682"/>
                    </a:cubicBezTo>
                    <a:lnTo>
                      <a:pt x="130988" y="200254"/>
                    </a:lnTo>
                    <a:cubicBezTo>
                      <a:pt x="131254" y="200749"/>
                      <a:pt x="137846" y="212369"/>
                      <a:pt x="154038" y="212522"/>
                    </a:cubicBezTo>
                    <a:lnTo>
                      <a:pt x="154343" y="212522"/>
                    </a:lnTo>
                    <a:cubicBezTo>
                      <a:pt x="174574" y="212522"/>
                      <a:pt x="200101" y="194158"/>
                      <a:pt x="230086" y="158610"/>
                    </a:cubicBezTo>
                    <a:cubicBezTo>
                      <a:pt x="230581" y="158763"/>
                      <a:pt x="231000" y="158877"/>
                      <a:pt x="231496" y="159029"/>
                    </a:cubicBezTo>
                    <a:cubicBezTo>
                      <a:pt x="216941" y="191110"/>
                      <a:pt x="207302" y="220409"/>
                      <a:pt x="211302" y="235839"/>
                    </a:cubicBezTo>
                    <a:cubicBezTo>
                      <a:pt x="212522" y="240563"/>
                      <a:pt x="214884" y="244183"/>
                      <a:pt x="218351" y="246545"/>
                    </a:cubicBezTo>
                    <a:cubicBezTo>
                      <a:pt x="221094" y="250927"/>
                      <a:pt x="230505" y="263195"/>
                      <a:pt x="248564" y="263347"/>
                    </a:cubicBezTo>
                    <a:lnTo>
                      <a:pt x="248907" y="263347"/>
                    </a:lnTo>
                    <a:cubicBezTo>
                      <a:pt x="266890" y="263347"/>
                      <a:pt x="287236" y="251460"/>
                      <a:pt x="309753" y="227876"/>
                    </a:cubicBezTo>
                    <a:cubicBezTo>
                      <a:pt x="286322" y="280492"/>
                      <a:pt x="283426" y="312534"/>
                      <a:pt x="300761" y="325412"/>
                    </a:cubicBezTo>
                    <a:lnTo>
                      <a:pt x="301562" y="325908"/>
                    </a:lnTo>
                    <a:cubicBezTo>
                      <a:pt x="302362" y="326288"/>
                      <a:pt x="308686" y="329375"/>
                      <a:pt x="319621" y="329375"/>
                    </a:cubicBezTo>
                    <a:cubicBezTo>
                      <a:pt x="339204" y="329337"/>
                      <a:pt x="373608" y="319545"/>
                      <a:pt x="417309" y="266967"/>
                    </a:cubicBezTo>
                    <a:cubicBezTo>
                      <a:pt x="417348" y="266891"/>
                      <a:pt x="417423" y="266814"/>
                      <a:pt x="417462" y="266738"/>
                    </a:cubicBezTo>
                    <a:cubicBezTo>
                      <a:pt x="428206" y="250774"/>
                      <a:pt x="435254" y="235154"/>
                      <a:pt x="437388" y="220256"/>
                    </a:cubicBezTo>
                    <a:cubicBezTo>
                      <a:pt x="362750" y="334252"/>
                      <a:pt x="311772" y="317678"/>
                      <a:pt x="307124" y="315849"/>
                    </a:cubicBezTo>
                    <a:close/>
                    <a:moveTo>
                      <a:pt x="278130" y="101385"/>
                    </a:moveTo>
                    <a:cubicBezTo>
                      <a:pt x="290779" y="113272"/>
                      <a:pt x="307200" y="134798"/>
                      <a:pt x="303009" y="143980"/>
                    </a:cubicBezTo>
                    <a:cubicBezTo>
                      <a:pt x="301752" y="146685"/>
                      <a:pt x="294589" y="155105"/>
                      <a:pt x="254356" y="150876"/>
                    </a:cubicBezTo>
                    <a:cubicBezTo>
                      <a:pt x="253212" y="150381"/>
                      <a:pt x="251460" y="149543"/>
                      <a:pt x="249136" y="148552"/>
                    </a:cubicBezTo>
                    <a:cubicBezTo>
                      <a:pt x="257099" y="132284"/>
                      <a:pt x="266052" y="115367"/>
                      <a:pt x="275006" y="99289"/>
                    </a:cubicBezTo>
                    <a:cubicBezTo>
                      <a:pt x="276034" y="99937"/>
                      <a:pt x="277101" y="100660"/>
                      <a:pt x="278130" y="101385"/>
                    </a:cubicBezTo>
                    <a:close/>
                    <a:moveTo>
                      <a:pt x="180175" y="58903"/>
                    </a:moveTo>
                    <a:cubicBezTo>
                      <a:pt x="206997" y="64123"/>
                      <a:pt x="235534" y="74486"/>
                      <a:pt x="264604" y="92469"/>
                    </a:cubicBezTo>
                    <a:cubicBezTo>
                      <a:pt x="251803" y="111938"/>
                      <a:pt x="240220" y="127978"/>
                      <a:pt x="229781" y="141237"/>
                    </a:cubicBezTo>
                    <a:cubicBezTo>
                      <a:pt x="210579" y="135065"/>
                      <a:pt x="181165" y="128435"/>
                      <a:pt x="142608" y="128931"/>
                    </a:cubicBezTo>
                    <a:cubicBezTo>
                      <a:pt x="150838" y="104089"/>
                      <a:pt x="165506" y="79515"/>
                      <a:pt x="180175" y="58903"/>
                    </a:cubicBezTo>
                    <a:close/>
                    <a:moveTo>
                      <a:pt x="154495" y="201092"/>
                    </a:moveTo>
                    <a:cubicBezTo>
                      <a:pt x="145809" y="201283"/>
                      <a:pt x="141808" y="195949"/>
                      <a:pt x="141123" y="194920"/>
                    </a:cubicBezTo>
                    <a:cubicBezTo>
                      <a:pt x="135179" y="180366"/>
                      <a:pt x="134683" y="164402"/>
                      <a:pt x="137655" y="148095"/>
                    </a:cubicBezTo>
                    <a:cubicBezTo>
                      <a:pt x="171603" y="147066"/>
                      <a:pt x="198920" y="151067"/>
                      <a:pt x="218008" y="155486"/>
                    </a:cubicBezTo>
                    <a:cubicBezTo>
                      <a:pt x="185661" y="192977"/>
                      <a:pt x="165621" y="201016"/>
                      <a:pt x="154495" y="20109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6" name="任意多边形: 形状 4595">
                <a:extLst>
                  <a:ext uri="{FF2B5EF4-FFF2-40B4-BE49-F238E27FC236}">
                    <a16:creationId xmlns:a16="http://schemas.microsoft.com/office/drawing/2014/main" id="{012CC8EA-888C-437F-20E9-80CCB93224A4}"/>
                  </a:ext>
                </a:extLst>
              </p:cNvPr>
              <p:cNvSpPr/>
              <p:nvPr/>
            </p:nvSpPr>
            <p:spPr>
              <a:xfrm>
                <a:off x="6118555" y="4258175"/>
                <a:ext cx="310696" cy="120390"/>
              </a:xfrm>
              <a:custGeom>
                <a:avLst/>
                <a:gdLst>
                  <a:gd name="connsiteX0" fmla="*/ 12535 w 310696"/>
                  <a:gd name="connsiteY0" fmla="*/ 31427 h 120390"/>
                  <a:gd name="connsiteX1" fmla="*/ 283235 w 310696"/>
                  <a:gd name="connsiteY1" fmla="*/ 47543 h 120390"/>
                  <a:gd name="connsiteX2" fmla="*/ 253555 w 310696"/>
                  <a:gd name="connsiteY2" fmla="*/ 108503 h 120390"/>
                  <a:gd name="connsiteX3" fmla="*/ 0 w 310696"/>
                  <a:gd name="connsiteY3" fmla="*/ 120390 h 120390"/>
                  <a:gd name="connsiteX4" fmla="*/ 12535 w 310696"/>
                  <a:gd name="connsiteY4" fmla="*/ 31427 h 120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696" h="120390">
                    <a:moveTo>
                      <a:pt x="12535" y="31427"/>
                    </a:moveTo>
                    <a:cubicBezTo>
                      <a:pt x="12535" y="31427"/>
                      <a:pt x="145504" y="-49040"/>
                      <a:pt x="283235" y="47543"/>
                    </a:cubicBezTo>
                    <a:cubicBezTo>
                      <a:pt x="283235" y="47543"/>
                      <a:pt x="361607" y="120352"/>
                      <a:pt x="253555" y="108503"/>
                    </a:cubicBezTo>
                    <a:cubicBezTo>
                      <a:pt x="253555" y="108503"/>
                      <a:pt x="148780" y="61793"/>
                      <a:pt x="0" y="120390"/>
                    </a:cubicBezTo>
                    <a:lnTo>
                      <a:pt x="12535" y="31427"/>
                    </a:ln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18826474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7" name="任意多边形: 形状 4596">
                <a:extLst>
                  <a:ext uri="{FF2B5EF4-FFF2-40B4-BE49-F238E27FC236}">
                    <a16:creationId xmlns:a16="http://schemas.microsoft.com/office/drawing/2014/main" id="{EAF97920-1B1C-D029-DD68-68C8DD89E75B}"/>
                  </a:ext>
                </a:extLst>
              </p:cNvPr>
              <p:cNvSpPr/>
              <p:nvPr/>
            </p:nvSpPr>
            <p:spPr>
              <a:xfrm>
                <a:off x="6348565" y="4293870"/>
                <a:ext cx="71969" cy="64791"/>
              </a:xfrm>
              <a:custGeom>
                <a:avLst/>
                <a:gdLst>
                  <a:gd name="connsiteX0" fmla="*/ 13868 w 71969"/>
                  <a:gd name="connsiteY0" fmla="*/ 0 h 64791"/>
                  <a:gd name="connsiteX1" fmla="*/ 0 w 71969"/>
                  <a:gd name="connsiteY1" fmla="*/ 49796 h 64791"/>
                  <a:gd name="connsiteX2" fmla="*/ 69380 w 71969"/>
                  <a:gd name="connsiteY2" fmla="*/ 59588 h 64791"/>
                  <a:gd name="connsiteX3" fmla="*/ 13868 w 71969"/>
                  <a:gd name="connsiteY3" fmla="*/ 0 h 64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969" h="64791">
                    <a:moveTo>
                      <a:pt x="13868" y="0"/>
                    </a:moveTo>
                    <a:lnTo>
                      <a:pt x="0" y="49796"/>
                    </a:lnTo>
                    <a:cubicBezTo>
                      <a:pt x="0" y="49796"/>
                      <a:pt x="55092" y="75514"/>
                      <a:pt x="69380" y="59588"/>
                    </a:cubicBezTo>
                    <a:cubicBezTo>
                      <a:pt x="69380" y="59588"/>
                      <a:pt x="90182" y="32385"/>
                      <a:pt x="1386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598" name="任意多边形: 形状 4597">
              <a:extLst>
                <a:ext uri="{FF2B5EF4-FFF2-40B4-BE49-F238E27FC236}">
                  <a16:creationId xmlns:a16="http://schemas.microsoft.com/office/drawing/2014/main" id="{AA5655BE-6320-C6C1-50FE-4A825E6A504F}"/>
                </a:ext>
              </a:extLst>
            </p:cNvPr>
            <p:cNvSpPr/>
            <p:nvPr/>
          </p:nvSpPr>
          <p:spPr>
            <a:xfrm>
              <a:off x="5733021" y="4476788"/>
              <a:ext cx="807034" cy="575233"/>
            </a:xfrm>
            <a:custGeom>
              <a:avLst/>
              <a:gdLst>
                <a:gd name="connsiteX0" fmla="*/ 807034 w 807034"/>
                <a:gd name="connsiteY0" fmla="*/ 0 h 575233"/>
                <a:gd name="connsiteX1" fmla="*/ 612000 w 807034"/>
                <a:gd name="connsiteY1" fmla="*/ 161849 h 575233"/>
                <a:gd name="connsiteX2" fmla="*/ 473812 w 807034"/>
                <a:gd name="connsiteY2" fmla="*/ 239497 h 575233"/>
                <a:gd name="connsiteX3" fmla="*/ 221818 w 807034"/>
                <a:gd name="connsiteY3" fmla="*/ 575234 h 575233"/>
                <a:gd name="connsiteX4" fmla="*/ 28385 w 807034"/>
                <a:gd name="connsiteY4" fmla="*/ 284798 h 575233"/>
                <a:gd name="connsiteX5" fmla="*/ 0 w 807034"/>
                <a:gd name="connsiteY5" fmla="*/ 239497 h 575233"/>
                <a:gd name="connsiteX6" fmla="*/ 56769 w 807034"/>
                <a:gd name="connsiteY6" fmla="*/ 193472 h 575233"/>
                <a:gd name="connsiteX7" fmla="*/ 685838 w 807034"/>
                <a:gd name="connsiteY7" fmla="*/ 53912 h 575233"/>
                <a:gd name="connsiteX8" fmla="*/ 690486 w 807034"/>
                <a:gd name="connsiteY8" fmla="*/ 58445 h 575233"/>
                <a:gd name="connsiteX9" fmla="*/ 691287 w 807034"/>
                <a:gd name="connsiteY9" fmla="*/ 58941 h 575233"/>
                <a:gd name="connsiteX10" fmla="*/ 709346 w 807034"/>
                <a:gd name="connsiteY10" fmla="*/ 62408 h 575233"/>
                <a:gd name="connsiteX11" fmla="*/ 807034 w 807034"/>
                <a:gd name="connsiteY11" fmla="*/ 0 h 575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7034" h="575233">
                  <a:moveTo>
                    <a:pt x="807034" y="0"/>
                  </a:moveTo>
                  <a:cubicBezTo>
                    <a:pt x="769125" y="56121"/>
                    <a:pt x="685838" y="116014"/>
                    <a:pt x="612000" y="161849"/>
                  </a:cubicBezTo>
                  <a:cubicBezTo>
                    <a:pt x="538163" y="207683"/>
                    <a:pt x="473812" y="239497"/>
                    <a:pt x="473812" y="239497"/>
                  </a:cubicBezTo>
                  <a:lnTo>
                    <a:pt x="221818" y="575234"/>
                  </a:lnTo>
                  <a:lnTo>
                    <a:pt x="28385" y="284798"/>
                  </a:lnTo>
                  <a:lnTo>
                    <a:pt x="0" y="239497"/>
                  </a:lnTo>
                  <a:lnTo>
                    <a:pt x="56769" y="193472"/>
                  </a:lnTo>
                  <a:cubicBezTo>
                    <a:pt x="200292" y="196825"/>
                    <a:pt x="481013" y="184137"/>
                    <a:pt x="685838" y="53912"/>
                  </a:cubicBezTo>
                  <a:cubicBezTo>
                    <a:pt x="687172" y="55626"/>
                    <a:pt x="688734" y="57150"/>
                    <a:pt x="690486" y="58445"/>
                  </a:cubicBezTo>
                  <a:lnTo>
                    <a:pt x="691287" y="58941"/>
                  </a:lnTo>
                  <a:cubicBezTo>
                    <a:pt x="692087" y="59321"/>
                    <a:pt x="698411" y="62408"/>
                    <a:pt x="709346" y="62408"/>
                  </a:cubicBezTo>
                  <a:cubicBezTo>
                    <a:pt x="728929" y="62370"/>
                    <a:pt x="763333" y="52578"/>
                    <a:pt x="807034" y="0"/>
                  </a:cubicBezTo>
                  <a:close/>
                </a:path>
              </a:pathLst>
            </a:custGeom>
            <a:gradFill>
              <a:gsLst>
                <a:gs pos="0">
                  <a:srgbClr val="FF9263"/>
                </a:gs>
                <a:gs pos="50000">
                  <a:srgbClr val="FF9D77"/>
                </a:gs>
                <a:gs pos="100000">
                  <a:srgbClr val="FFA88C"/>
                </a:gs>
              </a:gsLst>
              <a:lin ang="17524823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9" name="任意多边形: 形状 4598">
              <a:extLst>
                <a:ext uri="{FF2B5EF4-FFF2-40B4-BE49-F238E27FC236}">
                  <a16:creationId xmlns:a16="http://schemas.microsoft.com/office/drawing/2014/main" id="{4E2A343D-1557-B701-0CCB-C7E408832F70}"/>
                </a:ext>
              </a:extLst>
            </p:cNvPr>
            <p:cNvSpPr/>
            <p:nvPr/>
          </p:nvSpPr>
          <p:spPr>
            <a:xfrm>
              <a:off x="2832277" y="2229954"/>
              <a:ext cx="2096033" cy="1724406"/>
            </a:xfrm>
            <a:custGeom>
              <a:avLst/>
              <a:gdLst>
                <a:gd name="connsiteX0" fmla="*/ 2096034 w 2096033"/>
                <a:gd name="connsiteY0" fmla="*/ 1022528 h 1724406"/>
                <a:gd name="connsiteX1" fmla="*/ 1739608 w 2096033"/>
                <a:gd name="connsiteY1" fmla="*/ 554469 h 1724406"/>
                <a:gd name="connsiteX2" fmla="*/ 1249947 w 2096033"/>
                <a:gd name="connsiteY2" fmla="*/ 0 h 1724406"/>
                <a:gd name="connsiteX3" fmla="*/ 306629 w 2096033"/>
                <a:gd name="connsiteY3" fmla="*/ 298818 h 1724406"/>
                <a:gd name="connsiteX4" fmla="*/ 117577 w 2096033"/>
                <a:gd name="connsiteY4" fmla="*/ 1312774 h 1724406"/>
                <a:gd name="connsiteX5" fmla="*/ 0 w 2096033"/>
                <a:gd name="connsiteY5" fmla="*/ 1312774 h 1724406"/>
                <a:gd name="connsiteX6" fmla="*/ 0 w 2096033"/>
                <a:gd name="connsiteY6" fmla="*/ 1448981 h 1724406"/>
                <a:gd name="connsiteX7" fmla="*/ 85649 w 2096033"/>
                <a:gd name="connsiteY7" fmla="*/ 1448981 h 1724406"/>
                <a:gd name="connsiteX8" fmla="*/ 439103 w 2096033"/>
                <a:gd name="connsiteY8" fmla="*/ 1699717 h 1724406"/>
                <a:gd name="connsiteX9" fmla="*/ 116091 w 2096033"/>
                <a:gd name="connsiteY9" fmla="*/ 1448981 h 1724406"/>
                <a:gd name="connsiteX10" fmla="*/ 150990 w 2096033"/>
                <a:gd name="connsiteY10" fmla="*/ 1448981 h 1724406"/>
                <a:gd name="connsiteX11" fmla="*/ 143332 w 2096033"/>
                <a:gd name="connsiteY11" fmla="*/ 1452753 h 1724406"/>
                <a:gd name="connsiteX12" fmla="*/ 385801 w 2096033"/>
                <a:gd name="connsiteY12" fmla="*/ 1616659 h 1724406"/>
                <a:gd name="connsiteX13" fmla="*/ 598894 w 2096033"/>
                <a:gd name="connsiteY13" fmla="*/ 1690383 h 1724406"/>
                <a:gd name="connsiteX14" fmla="*/ 580225 w 2096033"/>
                <a:gd name="connsiteY14" fmla="*/ 1600276 h 1724406"/>
                <a:gd name="connsiteX15" fmla="*/ 767448 w 2096033"/>
                <a:gd name="connsiteY15" fmla="*/ 1616393 h 1724406"/>
                <a:gd name="connsiteX16" fmla="*/ 997877 w 2096033"/>
                <a:gd name="connsiteY16" fmla="*/ 1616393 h 1724406"/>
                <a:gd name="connsiteX17" fmla="*/ 1267892 w 2096033"/>
                <a:gd name="connsiteY17" fmla="*/ 1564272 h 1724406"/>
                <a:gd name="connsiteX18" fmla="*/ 1217486 w 2096033"/>
                <a:gd name="connsiteY18" fmla="*/ 1656169 h 1724406"/>
                <a:gd name="connsiteX19" fmla="*/ 1748447 w 2096033"/>
                <a:gd name="connsiteY19" fmla="*/ 1538631 h 1724406"/>
                <a:gd name="connsiteX20" fmla="*/ 1815656 w 2096033"/>
                <a:gd name="connsiteY20" fmla="*/ 1538631 h 1724406"/>
                <a:gd name="connsiteX21" fmla="*/ 1682382 w 2096033"/>
                <a:gd name="connsiteY21" fmla="*/ 1620165 h 1724406"/>
                <a:gd name="connsiteX22" fmla="*/ 1441056 w 2096033"/>
                <a:gd name="connsiteY22" fmla="*/ 1724406 h 1724406"/>
                <a:gd name="connsiteX23" fmla="*/ 1849374 w 2096033"/>
                <a:gd name="connsiteY23" fmla="*/ 1538631 h 1724406"/>
                <a:gd name="connsiteX24" fmla="*/ 1902523 w 2096033"/>
                <a:gd name="connsiteY24" fmla="*/ 1538631 h 1724406"/>
                <a:gd name="connsiteX25" fmla="*/ 1902523 w 2096033"/>
                <a:gd name="connsiteY25" fmla="*/ 1391069 h 1724406"/>
                <a:gd name="connsiteX26" fmla="*/ 1848574 w 2096033"/>
                <a:gd name="connsiteY26" fmla="*/ 1391069 h 1724406"/>
                <a:gd name="connsiteX27" fmla="*/ 2096034 w 2096033"/>
                <a:gd name="connsiteY27" fmla="*/ 1022528 h 172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96033" h="1724406">
                  <a:moveTo>
                    <a:pt x="2096034" y="1022528"/>
                  </a:moveTo>
                  <a:lnTo>
                    <a:pt x="1739608" y="554469"/>
                  </a:lnTo>
                  <a:lnTo>
                    <a:pt x="1249947" y="0"/>
                  </a:lnTo>
                  <a:lnTo>
                    <a:pt x="306629" y="298818"/>
                  </a:lnTo>
                  <a:lnTo>
                    <a:pt x="117577" y="1312774"/>
                  </a:lnTo>
                  <a:lnTo>
                    <a:pt x="0" y="1312774"/>
                  </a:lnTo>
                  <a:lnTo>
                    <a:pt x="0" y="1448981"/>
                  </a:lnTo>
                  <a:lnTo>
                    <a:pt x="85649" y="1448981"/>
                  </a:lnTo>
                  <a:cubicBezTo>
                    <a:pt x="156134" y="1580769"/>
                    <a:pt x="291351" y="1680591"/>
                    <a:pt x="439103" y="1699717"/>
                  </a:cubicBezTo>
                  <a:cubicBezTo>
                    <a:pt x="309944" y="1645272"/>
                    <a:pt x="199225" y="1558976"/>
                    <a:pt x="116091" y="1448981"/>
                  </a:cubicBezTo>
                  <a:lnTo>
                    <a:pt x="150990" y="1448981"/>
                  </a:lnTo>
                  <a:lnTo>
                    <a:pt x="143332" y="1452753"/>
                  </a:lnTo>
                  <a:lnTo>
                    <a:pt x="385801" y="1616659"/>
                  </a:lnTo>
                  <a:cubicBezTo>
                    <a:pt x="385801" y="1616659"/>
                    <a:pt x="470306" y="1694307"/>
                    <a:pt x="598894" y="1690383"/>
                  </a:cubicBezTo>
                  <a:cubicBezTo>
                    <a:pt x="598894" y="1690383"/>
                    <a:pt x="569709" y="1643139"/>
                    <a:pt x="580225" y="1600276"/>
                  </a:cubicBezTo>
                  <a:cubicBezTo>
                    <a:pt x="633755" y="1607706"/>
                    <a:pt x="695820" y="1613497"/>
                    <a:pt x="767448" y="1616393"/>
                  </a:cubicBezTo>
                  <a:lnTo>
                    <a:pt x="997877" y="1616393"/>
                  </a:lnTo>
                  <a:cubicBezTo>
                    <a:pt x="997877" y="1616393"/>
                    <a:pt x="1120292" y="1645196"/>
                    <a:pt x="1267892" y="1564272"/>
                  </a:cubicBezTo>
                  <a:cubicBezTo>
                    <a:pt x="1267892" y="1564272"/>
                    <a:pt x="1289495" y="1598562"/>
                    <a:pt x="1217486" y="1656169"/>
                  </a:cubicBezTo>
                  <a:cubicBezTo>
                    <a:pt x="1217486" y="1656169"/>
                    <a:pt x="1389698" y="1778127"/>
                    <a:pt x="1748447" y="1538631"/>
                  </a:cubicBezTo>
                  <a:lnTo>
                    <a:pt x="1815656" y="1538631"/>
                  </a:lnTo>
                  <a:cubicBezTo>
                    <a:pt x="1772641" y="1568006"/>
                    <a:pt x="1728673" y="1595514"/>
                    <a:pt x="1682382" y="1620165"/>
                  </a:cubicBezTo>
                  <a:cubicBezTo>
                    <a:pt x="1605001" y="1662189"/>
                    <a:pt x="1524419" y="1694460"/>
                    <a:pt x="1441056" y="1724406"/>
                  </a:cubicBezTo>
                  <a:cubicBezTo>
                    <a:pt x="1590561" y="1717091"/>
                    <a:pt x="1742770" y="1646606"/>
                    <a:pt x="1849374" y="1538631"/>
                  </a:cubicBezTo>
                  <a:lnTo>
                    <a:pt x="1902523" y="1538631"/>
                  </a:lnTo>
                  <a:lnTo>
                    <a:pt x="1902523" y="1391069"/>
                  </a:lnTo>
                  <a:lnTo>
                    <a:pt x="1848574" y="1391069"/>
                  </a:lnTo>
                  <a:lnTo>
                    <a:pt x="2096034" y="1022528"/>
                  </a:lnTo>
                  <a:close/>
                </a:path>
              </a:pathLst>
            </a:custGeom>
            <a:gradFill>
              <a:gsLst>
                <a:gs pos="535">
                  <a:srgbClr val="6E260E"/>
                </a:gs>
                <a:gs pos="100000">
                  <a:srgbClr val="CC3C10"/>
                </a:gs>
              </a:gsLst>
              <a:lin ang="17117177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0" name="任意多边形: 形状 4599">
              <a:extLst>
                <a:ext uri="{FF2B5EF4-FFF2-40B4-BE49-F238E27FC236}">
                  <a16:creationId xmlns:a16="http://schemas.microsoft.com/office/drawing/2014/main" id="{DA691494-DA90-259A-FA15-DEB462528295}"/>
                </a:ext>
              </a:extLst>
            </p:cNvPr>
            <p:cNvSpPr/>
            <p:nvPr/>
          </p:nvSpPr>
          <p:spPr>
            <a:xfrm>
              <a:off x="2572131" y="4010000"/>
              <a:ext cx="3516934" cy="2847999"/>
            </a:xfrm>
            <a:custGeom>
              <a:avLst/>
              <a:gdLst>
                <a:gd name="connsiteX0" fmla="*/ 3516935 w 3516934"/>
                <a:gd name="connsiteY0" fmla="*/ 1029944 h 2847999"/>
                <a:gd name="connsiteX1" fmla="*/ 2529002 w 3516934"/>
                <a:gd name="connsiteY1" fmla="*/ 1797507 h 2847999"/>
                <a:gd name="connsiteX2" fmla="*/ 2239480 w 3516934"/>
                <a:gd name="connsiteY2" fmla="*/ 1689150 h 2847999"/>
                <a:gd name="connsiteX3" fmla="*/ 2069325 w 3516934"/>
                <a:gd name="connsiteY3" fmla="*/ 1553781 h 2847999"/>
                <a:gd name="connsiteX4" fmla="*/ 1989239 w 3516934"/>
                <a:gd name="connsiteY4" fmla="*/ 1470151 h 2847999"/>
                <a:gd name="connsiteX5" fmla="*/ 2002079 w 3516934"/>
                <a:gd name="connsiteY5" fmla="*/ 2016353 h 2847999"/>
                <a:gd name="connsiteX6" fmla="*/ 2225154 w 3516934"/>
                <a:gd name="connsiteY6" fmla="*/ 2814433 h 2847999"/>
                <a:gd name="connsiteX7" fmla="*/ 2232241 w 3516934"/>
                <a:gd name="connsiteY7" fmla="*/ 2830588 h 2847999"/>
                <a:gd name="connsiteX8" fmla="*/ 2239937 w 3516934"/>
                <a:gd name="connsiteY8" fmla="*/ 2848000 h 2847999"/>
                <a:gd name="connsiteX9" fmla="*/ 0 w 3516934"/>
                <a:gd name="connsiteY9" fmla="*/ 2848000 h 2847999"/>
                <a:gd name="connsiteX10" fmla="*/ 349225 w 3516934"/>
                <a:gd name="connsiteY10" fmla="*/ 149186 h 2847999"/>
                <a:gd name="connsiteX11" fmla="*/ 919429 w 3516934"/>
                <a:gd name="connsiteY11" fmla="*/ 3720 h 2847999"/>
                <a:gd name="connsiteX12" fmla="*/ 1268806 w 3516934"/>
                <a:gd name="connsiteY12" fmla="*/ 4825 h 2847999"/>
                <a:gd name="connsiteX13" fmla="*/ 1633919 w 3516934"/>
                <a:gd name="connsiteY13" fmla="*/ 63004 h 2847999"/>
                <a:gd name="connsiteX14" fmla="*/ 1841221 w 3516934"/>
                <a:gd name="connsiteY14" fmla="*/ 173989 h 2847999"/>
                <a:gd name="connsiteX15" fmla="*/ 1841259 w 3516934"/>
                <a:gd name="connsiteY15" fmla="*/ 174028 h 2847999"/>
                <a:gd name="connsiteX16" fmla="*/ 1955673 w 3516934"/>
                <a:gd name="connsiteY16" fmla="*/ 259714 h 2847999"/>
                <a:gd name="connsiteX17" fmla="*/ 2104873 w 3516934"/>
                <a:gd name="connsiteY17" fmla="*/ 400151 h 2847999"/>
                <a:gd name="connsiteX18" fmla="*/ 2300021 w 3516934"/>
                <a:gd name="connsiteY18" fmla="*/ 639419 h 2847999"/>
                <a:gd name="connsiteX19" fmla="*/ 2375459 w 3516934"/>
                <a:gd name="connsiteY19" fmla="*/ 751318 h 2847999"/>
                <a:gd name="connsiteX20" fmla="*/ 2609164 w 3516934"/>
                <a:gd name="connsiteY20" fmla="*/ 1029944 h 2847999"/>
                <a:gd name="connsiteX21" fmla="*/ 3184360 w 3516934"/>
                <a:gd name="connsiteY21" fmla="*/ 634504 h 2847999"/>
                <a:gd name="connsiteX22" fmla="*/ 3389567 w 3516934"/>
                <a:gd name="connsiteY22" fmla="*/ 945171 h 2847999"/>
                <a:gd name="connsiteX23" fmla="*/ 3516935 w 3516934"/>
                <a:gd name="connsiteY23" fmla="*/ 1029944 h 284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516934" h="2847999">
                  <a:moveTo>
                    <a:pt x="3516935" y="1029944"/>
                  </a:moveTo>
                  <a:cubicBezTo>
                    <a:pt x="3516935" y="1029944"/>
                    <a:pt x="2924442" y="1734604"/>
                    <a:pt x="2529002" y="1797507"/>
                  </a:cubicBezTo>
                  <a:cubicBezTo>
                    <a:pt x="2529002" y="1797507"/>
                    <a:pt x="2390051" y="1778419"/>
                    <a:pt x="2239480" y="1689150"/>
                  </a:cubicBezTo>
                  <a:cubicBezTo>
                    <a:pt x="2182101" y="1655203"/>
                    <a:pt x="2123046" y="1611007"/>
                    <a:pt x="2069325" y="1553781"/>
                  </a:cubicBezTo>
                  <a:cubicBezTo>
                    <a:pt x="2055571" y="1539188"/>
                    <a:pt x="2002117" y="1486496"/>
                    <a:pt x="1989239" y="1470151"/>
                  </a:cubicBezTo>
                  <a:cubicBezTo>
                    <a:pt x="1989239" y="1470151"/>
                    <a:pt x="1957883" y="1684388"/>
                    <a:pt x="2002079" y="2016353"/>
                  </a:cubicBezTo>
                  <a:cubicBezTo>
                    <a:pt x="2031682" y="2239086"/>
                    <a:pt x="2095309" y="2514815"/>
                    <a:pt x="2225154" y="2814433"/>
                  </a:cubicBezTo>
                  <a:cubicBezTo>
                    <a:pt x="2227440" y="2819806"/>
                    <a:pt x="2229803" y="2825178"/>
                    <a:pt x="2232241" y="2830588"/>
                  </a:cubicBezTo>
                  <a:cubicBezTo>
                    <a:pt x="2234756" y="2836379"/>
                    <a:pt x="2237346" y="2842170"/>
                    <a:pt x="2239937" y="2848000"/>
                  </a:cubicBezTo>
                  <a:lnTo>
                    <a:pt x="0" y="2848000"/>
                  </a:lnTo>
                  <a:cubicBezTo>
                    <a:pt x="304952" y="1811070"/>
                    <a:pt x="-140475" y="745375"/>
                    <a:pt x="349225" y="149186"/>
                  </a:cubicBezTo>
                  <a:cubicBezTo>
                    <a:pt x="449275" y="27418"/>
                    <a:pt x="753047" y="12293"/>
                    <a:pt x="919429" y="3720"/>
                  </a:cubicBezTo>
                  <a:lnTo>
                    <a:pt x="1268806" y="4825"/>
                  </a:lnTo>
                  <a:cubicBezTo>
                    <a:pt x="1268806" y="4825"/>
                    <a:pt x="1416101" y="-24855"/>
                    <a:pt x="1633919" y="63004"/>
                  </a:cubicBezTo>
                  <a:cubicBezTo>
                    <a:pt x="1697622" y="88722"/>
                    <a:pt x="1767383" y="124498"/>
                    <a:pt x="1841221" y="173989"/>
                  </a:cubicBezTo>
                  <a:cubicBezTo>
                    <a:pt x="1841221" y="173989"/>
                    <a:pt x="1841221" y="174028"/>
                    <a:pt x="1841259" y="174028"/>
                  </a:cubicBezTo>
                  <a:cubicBezTo>
                    <a:pt x="1878444" y="198945"/>
                    <a:pt x="1916659" y="227329"/>
                    <a:pt x="1955673" y="259714"/>
                  </a:cubicBezTo>
                  <a:cubicBezTo>
                    <a:pt x="2004327" y="300100"/>
                    <a:pt x="2054238" y="346582"/>
                    <a:pt x="2104873" y="400151"/>
                  </a:cubicBezTo>
                  <a:cubicBezTo>
                    <a:pt x="2169033" y="467969"/>
                    <a:pt x="2234413" y="547102"/>
                    <a:pt x="2300021" y="639419"/>
                  </a:cubicBezTo>
                  <a:cubicBezTo>
                    <a:pt x="2325167" y="674737"/>
                    <a:pt x="2350313" y="712038"/>
                    <a:pt x="2375459" y="751318"/>
                  </a:cubicBezTo>
                  <a:lnTo>
                    <a:pt x="2609164" y="1029944"/>
                  </a:lnTo>
                  <a:cubicBezTo>
                    <a:pt x="2609164" y="1029944"/>
                    <a:pt x="2896362" y="849578"/>
                    <a:pt x="3184360" y="634504"/>
                  </a:cubicBezTo>
                  <a:cubicBezTo>
                    <a:pt x="3184360" y="634504"/>
                    <a:pt x="3227603" y="807554"/>
                    <a:pt x="3389567" y="945171"/>
                  </a:cubicBezTo>
                  <a:cubicBezTo>
                    <a:pt x="3425800" y="976033"/>
                    <a:pt x="3467976" y="1005027"/>
                    <a:pt x="3516935" y="102994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281714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1" name="任意多边形: 形状 4600">
              <a:extLst>
                <a:ext uri="{FF2B5EF4-FFF2-40B4-BE49-F238E27FC236}">
                  <a16:creationId xmlns:a16="http://schemas.microsoft.com/office/drawing/2014/main" id="{EFB8EFB9-0224-6485-3DE2-C6F6EBE1E2CD}"/>
                </a:ext>
              </a:extLst>
            </p:cNvPr>
            <p:cNvSpPr/>
            <p:nvPr/>
          </p:nvSpPr>
          <p:spPr>
            <a:xfrm>
              <a:off x="4206049" y="4073004"/>
              <a:ext cx="1883016" cy="2784995"/>
            </a:xfrm>
            <a:custGeom>
              <a:avLst/>
              <a:gdLst>
                <a:gd name="connsiteX0" fmla="*/ 1883017 w 1883016"/>
                <a:gd name="connsiteY0" fmla="*/ 966940 h 2784995"/>
                <a:gd name="connsiteX1" fmla="*/ 895083 w 1883016"/>
                <a:gd name="connsiteY1" fmla="*/ 1734503 h 2784995"/>
                <a:gd name="connsiteX2" fmla="*/ 584682 w 1883016"/>
                <a:gd name="connsiteY2" fmla="*/ 1613383 h 2784995"/>
                <a:gd name="connsiteX3" fmla="*/ 583311 w 1883016"/>
                <a:gd name="connsiteY3" fmla="*/ 1612506 h 2784995"/>
                <a:gd name="connsiteX4" fmla="*/ 574662 w 1883016"/>
                <a:gd name="connsiteY4" fmla="*/ 1606906 h 2784995"/>
                <a:gd name="connsiteX5" fmla="*/ 572224 w 1883016"/>
                <a:gd name="connsiteY5" fmla="*/ 1605343 h 2784995"/>
                <a:gd name="connsiteX6" fmla="*/ 564528 w 1883016"/>
                <a:gd name="connsiteY6" fmla="*/ 1600200 h 2784995"/>
                <a:gd name="connsiteX7" fmla="*/ 561442 w 1883016"/>
                <a:gd name="connsiteY7" fmla="*/ 1598104 h 2784995"/>
                <a:gd name="connsiteX8" fmla="*/ 554317 w 1883016"/>
                <a:gd name="connsiteY8" fmla="*/ 1593189 h 2784995"/>
                <a:gd name="connsiteX9" fmla="*/ 550850 w 1883016"/>
                <a:gd name="connsiteY9" fmla="*/ 1590751 h 2784995"/>
                <a:gd name="connsiteX10" fmla="*/ 543725 w 1883016"/>
                <a:gd name="connsiteY10" fmla="*/ 1585684 h 2784995"/>
                <a:gd name="connsiteX11" fmla="*/ 540372 w 1883016"/>
                <a:gd name="connsiteY11" fmla="*/ 1583245 h 2784995"/>
                <a:gd name="connsiteX12" fmla="*/ 530390 w 1883016"/>
                <a:gd name="connsiteY12" fmla="*/ 1575854 h 2784995"/>
                <a:gd name="connsiteX13" fmla="*/ 525475 w 1883016"/>
                <a:gd name="connsiteY13" fmla="*/ 1572082 h 2784995"/>
                <a:gd name="connsiteX14" fmla="*/ 520179 w 1883016"/>
                <a:gd name="connsiteY14" fmla="*/ 1568005 h 2784995"/>
                <a:gd name="connsiteX15" fmla="*/ 514921 w 1883016"/>
                <a:gd name="connsiteY15" fmla="*/ 1563853 h 2784995"/>
                <a:gd name="connsiteX16" fmla="*/ 509968 w 1883016"/>
                <a:gd name="connsiteY16" fmla="*/ 1559890 h 2784995"/>
                <a:gd name="connsiteX17" fmla="*/ 504711 w 1883016"/>
                <a:gd name="connsiteY17" fmla="*/ 1555585 h 2784995"/>
                <a:gd name="connsiteX18" fmla="*/ 499758 w 1883016"/>
                <a:gd name="connsiteY18" fmla="*/ 1551508 h 2784995"/>
                <a:gd name="connsiteX19" fmla="*/ 494614 w 1883016"/>
                <a:gd name="connsiteY19" fmla="*/ 1547127 h 2784995"/>
                <a:gd name="connsiteX20" fmla="*/ 489585 w 1883016"/>
                <a:gd name="connsiteY20" fmla="*/ 1542821 h 2784995"/>
                <a:gd name="connsiteX21" fmla="*/ 484556 w 1883016"/>
                <a:gd name="connsiteY21" fmla="*/ 1538402 h 2784995"/>
                <a:gd name="connsiteX22" fmla="*/ 479412 w 1883016"/>
                <a:gd name="connsiteY22" fmla="*/ 1533830 h 2784995"/>
                <a:gd name="connsiteX23" fmla="*/ 474574 w 1883016"/>
                <a:gd name="connsiteY23" fmla="*/ 1529448 h 2784995"/>
                <a:gd name="connsiteX24" fmla="*/ 469278 w 1883016"/>
                <a:gd name="connsiteY24" fmla="*/ 1524534 h 2784995"/>
                <a:gd name="connsiteX25" fmla="*/ 464667 w 1883016"/>
                <a:gd name="connsiteY25" fmla="*/ 1520190 h 2784995"/>
                <a:gd name="connsiteX26" fmla="*/ 459067 w 1883016"/>
                <a:gd name="connsiteY26" fmla="*/ 1514780 h 2784995"/>
                <a:gd name="connsiteX27" fmla="*/ 454838 w 1883016"/>
                <a:gd name="connsiteY27" fmla="*/ 1510665 h 2784995"/>
                <a:gd name="connsiteX28" fmla="*/ 448513 w 1883016"/>
                <a:gd name="connsiteY28" fmla="*/ 1504340 h 2784995"/>
                <a:gd name="connsiteX29" fmla="*/ 445084 w 1883016"/>
                <a:gd name="connsiteY29" fmla="*/ 1500873 h 2784995"/>
                <a:gd name="connsiteX30" fmla="*/ 435407 w 1883016"/>
                <a:gd name="connsiteY30" fmla="*/ 1490777 h 2784995"/>
                <a:gd name="connsiteX31" fmla="*/ 355321 w 1883016"/>
                <a:gd name="connsiteY31" fmla="*/ 1407147 h 2784995"/>
                <a:gd name="connsiteX32" fmla="*/ 368160 w 1883016"/>
                <a:gd name="connsiteY32" fmla="*/ 1953349 h 2784995"/>
                <a:gd name="connsiteX33" fmla="*/ 591236 w 1883016"/>
                <a:gd name="connsiteY33" fmla="*/ 2751429 h 2784995"/>
                <a:gd name="connsiteX34" fmla="*/ 598322 w 1883016"/>
                <a:gd name="connsiteY34" fmla="*/ 2767584 h 2784995"/>
                <a:gd name="connsiteX35" fmla="*/ 606019 w 1883016"/>
                <a:gd name="connsiteY35" fmla="*/ 2784996 h 2784995"/>
                <a:gd name="connsiteX36" fmla="*/ 47625 w 1883016"/>
                <a:gd name="connsiteY36" fmla="*/ 2784996 h 2784995"/>
                <a:gd name="connsiteX37" fmla="*/ 232220 w 1883016"/>
                <a:gd name="connsiteY37" fmla="*/ 1459802 h 2784995"/>
                <a:gd name="connsiteX38" fmla="*/ 0 w 1883016"/>
                <a:gd name="connsiteY38" fmla="*/ 0 h 2784995"/>
                <a:gd name="connsiteX39" fmla="*/ 207302 w 1883016"/>
                <a:gd name="connsiteY39" fmla="*/ 110985 h 2784995"/>
                <a:gd name="connsiteX40" fmla="*/ 207340 w 1883016"/>
                <a:gd name="connsiteY40" fmla="*/ 111023 h 2784995"/>
                <a:gd name="connsiteX41" fmla="*/ 321755 w 1883016"/>
                <a:gd name="connsiteY41" fmla="*/ 196710 h 2784995"/>
                <a:gd name="connsiteX42" fmla="*/ 470954 w 1883016"/>
                <a:gd name="connsiteY42" fmla="*/ 337147 h 2784995"/>
                <a:gd name="connsiteX43" fmla="*/ 666102 w 1883016"/>
                <a:gd name="connsiteY43" fmla="*/ 576415 h 2784995"/>
                <a:gd name="connsiteX44" fmla="*/ 665378 w 1883016"/>
                <a:gd name="connsiteY44" fmla="*/ 1289494 h 2784995"/>
                <a:gd name="connsiteX45" fmla="*/ 1755648 w 1883016"/>
                <a:gd name="connsiteY45" fmla="*/ 882167 h 2784995"/>
                <a:gd name="connsiteX46" fmla="*/ 1883017 w 1883016"/>
                <a:gd name="connsiteY46" fmla="*/ 966940 h 2784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883016" h="2784995">
                  <a:moveTo>
                    <a:pt x="1883017" y="966940"/>
                  </a:moveTo>
                  <a:cubicBezTo>
                    <a:pt x="1883017" y="966940"/>
                    <a:pt x="1290523" y="1671599"/>
                    <a:pt x="895083" y="1734503"/>
                  </a:cubicBezTo>
                  <a:cubicBezTo>
                    <a:pt x="895083" y="1734503"/>
                    <a:pt x="743026" y="1713586"/>
                    <a:pt x="584682" y="1613383"/>
                  </a:cubicBezTo>
                  <a:cubicBezTo>
                    <a:pt x="584225" y="1613078"/>
                    <a:pt x="583768" y="1612811"/>
                    <a:pt x="583311" y="1612506"/>
                  </a:cubicBezTo>
                  <a:cubicBezTo>
                    <a:pt x="580415" y="1610678"/>
                    <a:pt x="577558" y="1608811"/>
                    <a:pt x="574662" y="1606906"/>
                  </a:cubicBezTo>
                  <a:cubicBezTo>
                    <a:pt x="573824" y="1606372"/>
                    <a:pt x="573024" y="1605877"/>
                    <a:pt x="572224" y="1605343"/>
                  </a:cubicBezTo>
                  <a:cubicBezTo>
                    <a:pt x="569671" y="1603629"/>
                    <a:pt x="567118" y="1601914"/>
                    <a:pt x="564528" y="1600200"/>
                  </a:cubicBezTo>
                  <a:cubicBezTo>
                    <a:pt x="563499" y="1599514"/>
                    <a:pt x="562470" y="1598829"/>
                    <a:pt x="561442" y="1598104"/>
                  </a:cubicBezTo>
                  <a:cubicBezTo>
                    <a:pt x="559079" y="1596504"/>
                    <a:pt x="556717" y="1594828"/>
                    <a:pt x="554317" y="1593189"/>
                  </a:cubicBezTo>
                  <a:cubicBezTo>
                    <a:pt x="553174" y="1592389"/>
                    <a:pt x="551993" y="1591589"/>
                    <a:pt x="550850" y="1590751"/>
                  </a:cubicBezTo>
                  <a:cubicBezTo>
                    <a:pt x="548450" y="1589075"/>
                    <a:pt x="546087" y="1587399"/>
                    <a:pt x="543725" y="1585684"/>
                  </a:cubicBezTo>
                  <a:cubicBezTo>
                    <a:pt x="542620" y="1584884"/>
                    <a:pt x="541477" y="1584084"/>
                    <a:pt x="540372" y="1583245"/>
                  </a:cubicBezTo>
                  <a:cubicBezTo>
                    <a:pt x="537020" y="1580845"/>
                    <a:pt x="533705" y="1578369"/>
                    <a:pt x="530390" y="1575854"/>
                  </a:cubicBezTo>
                  <a:lnTo>
                    <a:pt x="525475" y="1572082"/>
                  </a:lnTo>
                  <a:cubicBezTo>
                    <a:pt x="523685" y="1570711"/>
                    <a:pt x="521932" y="1569377"/>
                    <a:pt x="520179" y="1568005"/>
                  </a:cubicBezTo>
                  <a:cubicBezTo>
                    <a:pt x="518427" y="1566634"/>
                    <a:pt x="516674" y="1565262"/>
                    <a:pt x="514921" y="1563853"/>
                  </a:cubicBezTo>
                  <a:cubicBezTo>
                    <a:pt x="513283" y="1562557"/>
                    <a:pt x="511607" y="1561224"/>
                    <a:pt x="509968" y="1559890"/>
                  </a:cubicBezTo>
                  <a:cubicBezTo>
                    <a:pt x="508216" y="1558480"/>
                    <a:pt x="506463" y="1557032"/>
                    <a:pt x="504711" y="1555585"/>
                  </a:cubicBezTo>
                  <a:cubicBezTo>
                    <a:pt x="503072" y="1554251"/>
                    <a:pt x="501396" y="1552880"/>
                    <a:pt x="499758" y="1551508"/>
                  </a:cubicBezTo>
                  <a:cubicBezTo>
                    <a:pt x="498043" y="1550060"/>
                    <a:pt x="496329" y="1548574"/>
                    <a:pt x="494614" y="1547127"/>
                  </a:cubicBezTo>
                  <a:cubicBezTo>
                    <a:pt x="492938" y="1545717"/>
                    <a:pt x="491261" y="1544269"/>
                    <a:pt x="489585" y="1542821"/>
                  </a:cubicBezTo>
                  <a:cubicBezTo>
                    <a:pt x="487909" y="1541373"/>
                    <a:pt x="486232" y="1539887"/>
                    <a:pt x="484556" y="1538402"/>
                  </a:cubicBezTo>
                  <a:cubicBezTo>
                    <a:pt x="482841" y="1536916"/>
                    <a:pt x="481127" y="1535354"/>
                    <a:pt x="479412" y="1533830"/>
                  </a:cubicBezTo>
                  <a:cubicBezTo>
                    <a:pt x="477812" y="1532382"/>
                    <a:pt x="476174" y="1530896"/>
                    <a:pt x="474574" y="1529448"/>
                  </a:cubicBezTo>
                  <a:cubicBezTo>
                    <a:pt x="472821" y="1527810"/>
                    <a:pt x="471030" y="1526172"/>
                    <a:pt x="469278" y="1524534"/>
                  </a:cubicBezTo>
                  <a:cubicBezTo>
                    <a:pt x="467754" y="1523086"/>
                    <a:pt x="466192" y="1521638"/>
                    <a:pt x="464667" y="1520190"/>
                  </a:cubicBezTo>
                  <a:cubicBezTo>
                    <a:pt x="462801" y="1518399"/>
                    <a:pt x="460934" y="1516608"/>
                    <a:pt x="459067" y="1514780"/>
                  </a:cubicBezTo>
                  <a:cubicBezTo>
                    <a:pt x="457657" y="1513408"/>
                    <a:pt x="456248" y="1512075"/>
                    <a:pt x="454838" y="1510665"/>
                  </a:cubicBezTo>
                  <a:cubicBezTo>
                    <a:pt x="452704" y="1508569"/>
                    <a:pt x="450609" y="1506474"/>
                    <a:pt x="448513" y="1504340"/>
                  </a:cubicBezTo>
                  <a:cubicBezTo>
                    <a:pt x="447370" y="1503159"/>
                    <a:pt x="446227" y="1502054"/>
                    <a:pt x="445084" y="1500873"/>
                  </a:cubicBezTo>
                  <a:cubicBezTo>
                    <a:pt x="441846" y="1497558"/>
                    <a:pt x="438607" y="1494206"/>
                    <a:pt x="435407" y="1490777"/>
                  </a:cubicBezTo>
                  <a:cubicBezTo>
                    <a:pt x="421653" y="1476184"/>
                    <a:pt x="368198" y="1423492"/>
                    <a:pt x="355321" y="1407147"/>
                  </a:cubicBezTo>
                  <a:cubicBezTo>
                    <a:pt x="355321" y="1407147"/>
                    <a:pt x="323964" y="1621383"/>
                    <a:pt x="368160" y="1953349"/>
                  </a:cubicBezTo>
                  <a:cubicBezTo>
                    <a:pt x="397764" y="2176082"/>
                    <a:pt x="461391" y="2451811"/>
                    <a:pt x="591236" y="2751429"/>
                  </a:cubicBezTo>
                  <a:cubicBezTo>
                    <a:pt x="593522" y="2756802"/>
                    <a:pt x="595884" y="2762174"/>
                    <a:pt x="598322" y="2767584"/>
                  </a:cubicBezTo>
                  <a:cubicBezTo>
                    <a:pt x="600837" y="2773375"/>
                    <a:pt x="603428" y="2779166"/>
                    <a:pt x="606019" y="2784996"/>
                  </a:cubicBezTo>
                  <a:lnTo>
                    <a:pt x="47625" y="2784996"/>
                  </a:lnTo>
                  <a:cubicBezTo>
                    <a:pt x="162687" y="2429256"/>
                    <a:pt x="232220" y="1966188"/>
                    <a:pt x="232220" y="1459802"/>
                  </a:cubicBezTo>
                  <a:cubicBezTo>
                    <a:pt x="232220" y="886854"/>
                    <a:pt x="143218" y="369341"/>
                    <a:pt x="0" y="0"/>
                  </a:cubicBezTo>
                  <a:cubicBezTo>
                    <a:pt x="63703" y="25718"/>
                    <a:pt x="133464" y="61493"/>
                    <a:pt x="207302" y="110985"/>
                  </a:cubicBezTo>
                  <a:cubicBezTo>
                    <a:pt x="207302" y="110985"/>
                    <a:pt x="207302" y="111023"/>
                    <a:pt x="207340" y="111023"/>
                  </a:cubicBezTo>
                  <a:cubicBezTo>
                    <a:pt x="244526" y="135941"/>
                    <a:pt x="282740" y="164325"/>
                    <a:pt x="321755" y="196710"/>
                  </a:cubicBezTo>
                  <a:cubicBezTo>
                    <a:pt x="370408" y="237096"/>
                    <a:pt x="420319" y="283578"/>
                    <a:pt x="470954" y="337147"/>
                  </a:cubicBezTo>
                  <a:cubicBezTo>
                    <a:pt x="535115" y="404965"/>
                    <a:pt x="600494" y="484098"/>
                    <a:pt x="666102" y="576415"/>
                  </a:cubicBezTo>
                  <a:cubicBezTo>
                    <a:pt x="701726" y="788746"/>
                    <a:pt x="710184" y="1028814"/>
                    <a:pt x="665378" y="1289494"/>
                  </a:cubicBezTo>
                  <a:cubicBezTo>
                    <a:pt x="1150125" y="1553070"/>
                    <a:pt x="1613078" y="1057237"/>
                    <a:pt x="1755648" y="882167"/>
                  </a:cubicBezTo>
                  <a:cubicBezTo>
                    <a:pt x="1791881" y="913028"/>
                    <a:pt x="1834058" y="942023"/>
                    <a:pt x="1883017" y="96694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118010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602" name="图形 10">
              <a:extLst>
                <a:ext uri="{FF2B5EF4-FFF2-40B4-BE49-F238E27FC236}">
                  <a16:creationId xmlns:a16="http://schemas.microsoft.com/office/drawing/2014/main" id="{D600B61E-EC31-23C5-AFD7-AF0E9D99FC44}"/>
                </a:ext>
              </a:extLst>
            </p:cNvPr>
            <p:cNvGrpSpPr/>
            <p:nvPr/>
          </p:nvGrpSpPr>
          <p:grpSpPr>
            <a:xfrm>
              <a:off x="2572131" y="4010002"/>
              <a:ext cx="2239975" cy="2847997"/>
              <a:chOff x="2572131" y="4010002"/>
              <a:chExt cx="2239975" cy="2847997"/>
            </a:xfrm>
          </p:grpSpPr>
          <p:sp>
            <p:nvSpPr>
              <p:cNvPr id="4603" name="任意多边形: 形状 4602">
                <a:extLst>
                  <a:ext uri="{FF2B5EF4-FFF2-40B4-BE49-F238E27FC236}">
                    <a16:creationId xmlns:a16="http://schemas.microsoft.com/office/drawing/2014/main" id="{72532DD0-70F3-AF51-DCF3-164E1F930808}"/>
                  </a:ext>
                </a:extLst>
              </p:cNvPr>
              <p:cNvSpPr/>
              <p:nvPr/>
            </p:nvSpPr>
            <p:spPr>
              <a:xfrm>
                <a:off x="2572131" y="4010002"/>
                <a:ext cx="2239975" cy="2847997"/>
              </a:xfrm>
              <a:custGeom>
                <a:avLst/>
                <a:gdLst>
                  <a:gd name="connsiteX0" fmla="*/ 0 w 2239975"/>
                  <a:gd name="connsiteY0" fmla="*/ 2847997 h 2847997"/>
                  <a:gd name="connsiteX1" fmla="*/ 349225 w 2239975"/>
                  <a:gd name="connsiteY1" fmla="*/ 149184 h 2847997"/>
                  <a:gd name="connsiteX2" fmla="*/ 351968 w 2239975"/>
                  <a:gd name="connsiteY2" fmla="*/ 145984 h 2847997"/>
                  <a:gd name="connsiteX3" fmla="*/ 352425 w 2239975"/>
                  <a:gd name="connsiteY3" fmla="*/ 145412 h 2847997"/>
                  <a:gd name="connsiteX4" fmla="*/ 721309 w 2239975"/>
                  <a:gd name="connsiteY4" fmla="*/ 18043 h 2847997"/>
                  <a:gd name="connsiteX5" fmla="*/ 769810 w 2239975"/>
                  <a:gd name="connsiteY5" fmla="*/ 13319 h 2847997"/>
                  <a:gd name="connsiteX6" fmla="*/ 919429 w 2239975"/>
                  <a:gd name="connsiteY6" fmla="*/ 3718 h 2847997"/>
                  <a:gd name="connsiteX7" fmla="*/ 954938 w 2239975"/>
                  <a:gd name="connsiteY7" fmla="*/ 3832 h 2847997"/>
                  <a:gd name="connsiteX8" fmla="*/ 1268806 w 2239975"/>
                  <a:gd name="connsiteY8" fmla="*/ 4823 h 2847997"/>
                  <a:gd name="connsiteX9" fmla="*/ 1498054 w 2239975"/>
                  <a:gd name="connsiteY9" fmla="*/ 19796 h 2847997"/>
                  <a:gd name="connsiteX10" fmla="*/ 1498092 w 2239975"/>
                  <a:gd name="connsiteY10" fmla="*/ 19796 h 2847997"/>
                  <a:gd name="connsiteX11" fmla="*/ 1585189 w 2239975"/>
                  <a:gd name="connsiteY11" fmla="*/ 44828 h 2847997"/>
                  <a:gd name="connsiteX12" fmla="*/ 1841221 w 2239975"/>
                  <a:gd name="connsiteY12" fmla="*/ 173987 h 2847997"/>
                  <a:gd name="connsiteX13" fmla="*/ 1841259 w 2239975"/>
                  <a:gd name="connsiteY13" fmla="*/ 174025 h 2847997"/>
                  <a:gd name="connsiteX14" fmla="*/ 1955673 w 2239975"/>
                  <a:gd name="connsiteY14" fmla="*/ 259712 h 2847997"/>
                  <a:gd name="connsiteX15" fmla="*/ 2001507 w 2239975"/>
                  <a:gd name="connsiteY15" fmla="*/ 1553779 h 2847997"/>
                  <a:gd name="connsiteX16" fmla="*/ 2136458 w 2239975"/>
                  <a:gd name="connsiteY16" fmla="*/ 2587850 h 2847997"/>
                  <a:gd name="connsiteX17" fmla="*/ 2225154 w 2239975"/>
                  <a:gd name="connsiteY17" fmla="*/ 2814431 h 2847997"/>
                  <a:gd name="connsiteX18" fmla="*/ 2232241 w 2239975"/>
                  <a:gd name="connsiteY18" fmla="*/ 2830586 h 2847997"/>
                  <a:gd name="connsiteX19" fmla="*/ 2239975 w 2239975"/>
                  <a:gd name="connsiteY19" fmla="*/ 2847997 h 2847997"/>
                  <a:gd name="connsiteX20" fmla="*/ 0 w 2239975"/>
                  <a:gd name="connsiteY20" fmla="*/ 2847997 h 2847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39975" h="2847997">
                    <a:moveTo>
                      <a:pt x="0" y="2847997"/>
                    </a:moveTo>
                    <a:cubicBezTo>
                      <a:pt x="304952" y="1811068"/>
                      <a:pt x="-140475" y="745373"/>
                      <a:pt x="349225" y="149184"/>
                    </a:cubicBezTo>
                    <a:cubicBezTo>
                      <a:pt x="350101" y="148117"/>
                      <a:pt x="351015" y="147050"/>
                      <a:pt x="351968" y="145984"/>
                    </a:cubicBezTo>
                    <a:cubicBezTo>
                      <a:pt x="352120" y="145793"/>
                      <a:pt x="352273" y="145602"/>
                      <a:pt x="352425" y="145412"/>
                    </a:cubicBezTo>
                    <a:cubicBezTo>
                      <a:pt x="421119" y="66697"/>
                      <a:pt x="576453" y="33741"/>
                      <a:pt x="721309" y="18043"/>
                    </a:cubicBezTo>
                    <a:cubicBezTo>
                      <a:pt x="737654" y="16253"/>
                      <a:pt x="753885" y="14691"/>
                      <a:pt x="769810" y="13319"/>
                    </a:cubicBezTo>
                    <a:cubicBezTo>
                      <a:pt x="824903" y="8557"/>
                      <a:pt x="876681" y="5928"/>
                      <a:pt x="919429" y="3718"/>
                    </a:cubicBezTo>
                    <a:lnTo>
                      <a:pt x="954938" y="3832"/>
                    </a:lnTo>
                    <a:lnTo>
                      <a:pt x="1268806" y="4823"/>
                    </a:lnTo>
                    <a:cubicBezTo>
                      <a:pt x="1268806" y="4823"/>
                      <a:pt x="1357122" y="-12970"/>
                      <a:pt x="1498054" y="19796"/>
                    </a:cubicBezTo>
                    <a:cubicBezTo>
                      <a:pt x="1498092" y="19796"/>
                      <a:pt x="1498092" y="19796"/>
                      <a:pt x="1498092" y="19796"/>
                    </a:cubicBezTo>
                    <a:cubicBezTo>
                      <a:pt x="1525257" y="26082"/>
                      <a:pt x="1554366" y="34274"/>
                      <a:pt x="1585189" y="44828"/>
                    </a:cubicBezTo>
                    <a:cubicBezTo>
                      <a:pt x="1661427" y="70964"/>
                      <a:pt x="1748028" y="111541"/>
                      <a:pt x="1841221" y="173987"/>
                    </a:cubicBezTo>
                    <a:cubicBezTo>
                      <a:pt x="1841221" y="173987"/>
                      <a:pt x="1841221" y="174025"/>
                      <a:pt x="1841259" y="174025"/>
                    </a:cubicBezTo>
                    <a:cubicBezTo>
                      <a:pt x="1878444" y="198942"/>
                      <a:pt x="1916659" y="227327"/>
                      <a:pt x="1955673" y="259712"/>
                    </a:cubicBezTo>
                    <a:cubicBezTo>
                      <a:pt x="2068944" y="590839"/>
                      <a:pt x="2143963" y="1038552"/>
                      <a:pt x="2001507" y="1553779"/>
                    </a:cubicBezTo>
                    <a:cubicBezTo>
                      <a:pt x="2001507" y="1553779"/>
                      <a:pt x="1922107" y="1970097"/>
                      <a:pt x="2136458" y="2587850"/>
                    </a:cubicBezTo>
                    <a:cubicBezTo>
                      <a:pt x="2161756" y="2660698"/>
                      <a:pt x="2191093" y="2736326"/>
                      <a:pt x="2225154" y="2814431"/>
                    </a:cubicBezTo>
                    <a:cubicBezTo>
                      <a:pt x="2227440" y="2819803"/>
                      <a:pt x="2229803" y="2825175"/>
                      <a:pt x="2232241" y="2830586"/>
                    </a:cubicBezTo>
                    <a:cubicBezTo>
                      <a:pt x="2234756" y="2836377"/>
                      <a:pt x="2237346" y="2842206"/>
                      <a:pt x="2239975" y="2847997"/>
                    </a:cubicBezTo>
                    <a:lnTo>
                      <a:pt x="0" y="2847997"/>
                    </a:ln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867389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4" name="任意多边形: 形状 4603">
                <a:extLst>
                  <a:ext uri="{FF2B5EF4-FFF2-40B4-BE49-F238E27FC236}">
                    <a16:creationId xmlns:a16="http://schemas.microsoft.com/office/drawing/2014/main" id="{CF71E579-1152-7AF1-CDCF-604DB7FFD75B}"/>
                  </a:ext>
                </a:extLst>
              </p:cNvPr>
              <p:cNvSpPr/>
              <p:nvPr/>
            </p:nvSpPr>
            <p:spPr>
              <a:xfrm>
                <a:off x="2572131" y="4123370"/>
                <a:ext cx="2239975" cy="2734629"/>
              </a:xfrm>
              <a:custGeom>
                <a:avLst/>
                <a:gdLst>
                  <a:gd name="connsiteX0" fmla="*/ 0 w 2239975"/>
                  <a:gd name="connsiteY0" fmla="*/ 2734630 h 2734629"/>
                  <a:gd name="connsiteX1" fmla="*/ 349225 w 2239975"/>
                  <a:gd name="connsiteY1" fmla="*/ 35816 h 2734629"/>
                  <a:gd name="connsiteX2" fmla="*/ 351968 w 2239975"/>
                  <a:gd name="connsiteY2" fmla="*/ 32616 h 2734629"/>
                  <a:gd name="connsiteX3" fmla="*/ 352425 w 2239975"/>
                  <a:gd name="connsiteY3" fmla="*/ 32044 h 2734629"/>
                  <a:gd name="connsiteX4" fmla="*/ 656044 w 2239975"/>
                  <a:gd name="connsiteY4" fmla="*/ 23548 h 2734629"/>
                  <a:gd name="connsiteX5" fmla="*/ 2136458 w 2239975"/>
                  <a:gd name="connsiteY5" fmla="*/ 2474483 h 2734629"/>
                  <a:gd name="connsiteX6" fmla="*/ 2225154 w 2239975"/>
                  <a:gd name="connsiteY6" fmla="*/ 2701063 h 2734629"/>
                  <a:gd name="connsiteX7" fmla="*/ 2232241 w 2239975"/>
                  <a:gd name="connsiteY7" fmla="*/ 2717218 h 2734629"/>
                  <a:gd name="connsiteX8" fmla="*/ 2239975 w 2239975"/>
                  <a:gd name="connsiteY8" fmla="*/ 2734630 h 2734629"/>
                  <a:gd name="connsiteX9" fmla="*/ 0 w 2239975"/>
                  <a:gd name="connsiteY9" fmla="*/ 2734630 h 273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9975" h="2734629">
                    <a:moveTo>
                      <a:pt x="0" y="2734630"/>
                    </a:moveTo>
                    <a:cubicBezTo>
                      <a:pt x="304952" y="1697700"/>
                      <a:pt x="-140475" y="632005"/>
                      <a:pt x="349225" y="35816"/>
                    </a:cubicBezTo>
                    <a:cubicBezTo>
                      <a:pt x="350101" y="34749"/>
                      <a:pt x="351015" y="33682"/>
                      <a:pt x="351968" y="32616"/>
                    </a:cubicBezTo>
                    <a:cubicBezTo>
                      <a:pt x="352120" y="32425"/>
                      <a:pt x="352273" y="32234"/>
                      <a:pt x="352425" y="32044"/>
                    </a:cubicBezTo>
                    <a:cubicBezTo>
                      <a:pt x="419138" y="-42899"/>
                      <a:pt x="511264" y="39245"/>
                      <a:pt x="656044" y="23548"/>
                    </a:cubicBezTo>
                    <a:cubicBezTo>
                      <a:pt x="487109" y="519572"/>
                      <a:pt x="-71171" y="2706664"/>
                      <a:pt x="2136458" y="2474483"/>
                    </a:cubicBezTo>
                    <a:cubicBezTo>
                      <a:pt x="2161756" y="2547330"/>
                      <a:pt x="2191093" y="2622958"/>
                      <a:pt x="2225154" y="2701063"/>
                    </a:cubicBezTo>
                    <a:cubicBezTo>
                      <a:pt x="2227440" y="2706436"/>
                      <a:pt x="2229803" y="2711808"/>
                      <a:pt x="2232241" y="2717218"/>
                    </a:cubicBezTo>
                    <a:cubicBezTo>
                      <a:pt x="2234756" y="2723009"/>
                      <a:pt x="2237346" y="2728838"/>
                      <a:pt x="2239975" y="2734630"/>
                    </a:cubicBezTo>
                    <a:lnTo>
                      <a:pt x="0" y="2734630"/>
                    </a:ln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867389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05" name="图形 10">
              <a:extLst>
                <a:ext uri="{FF2B5EF4-FFF2-40B4-BE49-F238E27FC236}">
                  <a16:creationId xmlns:a16="http://schemas.microsoft.com/office/drawing/2014/main" id="{F286B2AD-EDA6-1A2C-9DA4-0FF94258BC17}"/>
                </a:ext>
              </a:extLst>
            </p:cNvPr>
            <p:cNvGrpSpPr/>
            <p:nvPr/>
          </p:nvGrpSpPr>
          <p:grpSpPr>
            <a:xfrm>
              <a:off x="3503142" y="3621024"/>
              <a:ext cx="518045" cy="615281"/>
              <a:chOff x="3503142" y="3621024"/>
              <a:chExt cx="518045" cy="615281"/>
            </a:xfrm>
          </p:grpSpPr>
          <p:sp>
            <p:nvSpPr>
              <p:cNvPr id="4606" name="任意多边形: 形状 4605">
                <a:extLst>
                  <a:ext uri="{FF2B5EF4-FFF2-40B4-BE49-F238E27FC236}">
                    <a16:creationId xmlns:a16="http://schemas.microsoft.com/office/drawing/2014/main" id="{56BC0998-4306-0BAD-24CD-C7AA886EB5E8}"/>
                  </a:ext>
                </a:extLst>
              </p:cNvPr>
              <p:cNvSpPr/>
              <p:nvPr/>
            </p:nvSpPr>
            <p:spPr>
              <a:xfrm>
                <a:off x="3503142" y="3621024"/>
                <a:ext cx="518045" cy="615281"/>
              </a:xfrm>
              <a:custGeom>
                <a:avLst/>
                <a:gdLst>
                  <a:gd name="connsiteX0" fmla="*/ 518046 w 518045"/>
                  <a:gd name="connsiteY0" fmla="*/ 440322 h 615281"/>
                  <a:gd name="connsiteX1" fmla="*/ 411632 w 518045"/>
                  <a:gd name="connsiteY1" fmla="*/ 605904 h 615281"/>
                  <a:gd name="connsiteX2" fmla="*/ 384086 w 518045"/>
                  <a:gd name="connsiteY2" fmla="*/ 614743 h 615281"/>
                  <a:gd name="connsiteX3" fmla="*/ 350406 w 518045"/>
                  <a:gd name="connsiteY3" fmla="*/ 611619 h 615281"/>
                  <a:gd name="connsiteX4" fmla="*/ 0 w 518045"/>
                  <a:gd name="connsiteY4" fmla="*/ 440322 h 615281"/>
                  <a:gd name="connsiteX5" fmla="*/ 10820 w 518045"/>
                  <a:gd name="connsiteY5" fmla="*/ 431102 h 615281"/>
                  <a:gd name="connsiteX6" fmla="*/ 91440 w 518045"/>
                  <a:gd name="connsiteY6" fmla="*/ 0 h 615281"/>
                  <a:gd name="connsiteX7" fmla="*/ 426606 w 518045"/>
                  <a:gd name="connsiteY7" fmla="*/ 0 h 615281"/>
                  <a:gd name="connsiteX8" fmla="*/ 419595 w 518045"/>
                  <a:gd name="connsiteY8" fmla="*/ 50444 h 615281"/>
                  <a:gd name="connsiteX9" fmla="*/ 518046 w 518045"/>
                  <a:gd name="connsiteY9" fmla="*/ 440322 h 615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8045" h="615281">
                    <a:moveTo>
                      <a:pt x="518046" y="440322"/>
                    </a:moveTo>
                    <a:cubicBezTo>
                      <a:pt x="475678" y="465849"/>
                      <a:pt x="452361" y="577748"/>
                      <a:pt x="411632" y="605904"/>
                    </a:cubicBezTo>
                    <a:cubicBezTo>
                      <a:pt x="405193" y="610362"/>
                      <a:pt x="394487" y="613943"/>
                      <a:pt x="384086" y="614743"/>
                    </a:cubicBezTo>
                    <a:cubicBezTo>
                      <a:pt x="372618" y="615582"/>
                      <a:pt x="361569" y="616001"/>
                      <a:pt x="350406" y="611619"/>
                    </a:cubicBezTo>
                    <a:cubicBezTo>
                      <a:pt x="227952" y="563461"/>
                      <a:pt x="0" y="440322"/>
                      <a:pt x="0" y="440322"/>
                    </a:cubicBezTo>
                    <a:cubicBezTo>
                      <a:pt x="3772" y="437769"/>
                      <a:pt x="7391" y="434683"/>
                      <a:pt x="10820" y="431102"/>
                    </a:cubicBezTo>
                    <a:cubicBezTo>
                      <a:pt x="91440" y="347853"/>
                      <a:pt x="91440" y="0"/>
                      <a:pt x="91440" y="0"/>
                    </a:cubicBezTo>
                    <a:lnTo>
                      <a:pt x="426606" y="0"/>
                    </a:lnTo>
                    <a:cubicBezTo>
                      <a:pt x="422567" y="15469"/>
                      <a:pt x="420357" y="32461"/>
                      <a:pt x="419595" y="50444"/>
                    </a:cubicBezTo>
                    <a:cubicBezTo>
                      <a:pt x="413004" y="206845"/>
                      <a:pt x="518046" y="440322"/>
                      <a:pt x="518046" y="44032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7" name="任意多边形: 形状 4606">
                <a:extLst>
                  <a:ext uri="{FF2B5EF4-FFF2-40B4-BE49-F238E27FC236}">
                    <a16:creationId xmlns:a16="http://schemas.microsoft.com/office/drawing/2014/main" id="{E031536B-1954-F909-4B41-674FBC065A8C}"/>
                  </a:ext>
                </a:extLst>
              </p:cNvPr>
              <p:cNvSpPr/>
              <p:nvPr/>
            </p:nvSpPr>
            <p:spPr>
              <a:xfrm>
                <a:off x="3513962" y="3621024"/>
                <a:ext cx="415785" cy="478954"/>
              </a:xfrm>
              <a:custGeom>
                <a:avLst/>
                <a:gdLst>
                  <a:gd name="connsiteX0" fmla="*/ 415785 w 415785"/>
                  <a:gd name="connsiteY0" fmla="*/ 0 h 478954"/>
                  <a:gd name="connsiteX1" fmla="*/ 408775 w 415785"/>
                  <a:gd name="connsiteY1" fmla="*/ 50444 h 478954"/>
                  <a:gd name="connsiteX2" fmla="*/ 117043 w 415785"/>
                  <a:gd name="connsiteY2" fmla="*/ 478955 h 478954"/>
                  <a:gd name="connsiteX3" fmla="*/ 0 w 415785"/>
                  <a:gd name="connsiteY3" fmla="*/ 431102 h 478954"/>
                  <a:gd name="connsiteX4" fmla="*/ 80620 w 415785"/>
                  <a:gd name="connsiteY4" fmla="*/ 0 h 478954"/>
                  <a:gd name="connsiteX5" fmla="*/ 415785 w 415785"/>
                  <a:gd name="connsiteY5" fmla="*/ 0 h 47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5785" h="478954">
                    <a:moveTo>
                      <a:pt x="415785" y="0"/>
                    </a:moveTo>
                    <a:cubicBezTo>
                      <a:pt x="411747" y="15469"/>
                      <a:pt x="409537" y="32461"/>
                      <a:pt x="408775" y="50444"/>
                    </a:cubicBezTo>
                    <a:cubicBezTo>
                      <a:pt x="317335" y="115329"/>
                      <a:pt x="131102" y="271882"/>
                      <a:pt x="117043" y="478955"/>
                    </a:cubicBezTo>
                    <a:lnTo>
                      <a:pt x="0" y="431102"/>
                    </a:lnTo>
                    <a:cubicBezTo>
                      <a:pt x="80620" y="347853"/>
                      <a:pt x="80620" y="0"/>
                      <a:pt x="80620" y="0"/>
                    </a:cubicBezTo>
                    <a:lnTo>
                      <a:pt x="415785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608" name="任意多边形: 形状 4607">
              <a:extLst>
                <a:ext uri="{FF2B5EF4-FFF2-40B4-BE49-F238E27FC236}">
                  <a16:creationId xmlns:a16="http://schemas.microsoft.com/office/drawing/2014/main" id="{747D8CBC-A168-116A-0731-9100FD5916A7}"/>
                </a:ext>
              </a:extLst>
            </p:cNvPr>
            <p:cNvSpPr/>
            <p:nvPr/>
          </p:nvSpPr>
          <p:spPr>
            <a:xfrm>
              <a:off x="2226587" y="4074457"/>
              <a:ext cx="1218007" cy="2155756"/>
            </a:xfrm>
            <a:custGeom>
              <a:avLst/>
              <a:gdLst>
                <a:gd name="connsiteX0" fmla="*/ 675071 w 1218007"/>
                <a:gd name="connsiteY0" fmla="*/ 1435945 h 2155756"/>
                <a:gd name="connsiteX1" fmla="*/ 667641 w 1218007"/>
                <a:gd name="connsiteY1" fmla="*/ 1489323 h 2155756"/>
                <a:gd name="connsiteX2" fmla="*/ 668556 w 1218007"/>
                <a:gd name="connsiteY2" fmla="*/ 1492638 h 2155756"/>
                <a:gd name="connsiteX3" fmla="*/ 669775 w 1218007"/>
                <a:gd name="connsiteY3" fmla="*/ 1496296 h 2155756"/>
                <a:gd name="connsiteX4" fmla="*/ 670918 w 1218007"/>
                <a:gd name="connsiteY4" fmla="*/ 1499229 h 2155756"/>
                <a:gd name="connsiteX5" fmla="*/ 672289 w 1218007"/>
                <a:gd name="connsiteY5" fmla="*/ 1502430 h 2155756"/>
                <a:gd name="connsiteX6" fmla="*/ 673851 w 1218007"/>
                <a:gd name="connsiteY6" fmla="*/ 1505554 h 2155756"/>
                <a:gd name="connsiteX7" fmla="*/ 675375 w 1218007"/>
                <a:gd name="connsiteY7" fmla="*/ 1508373 h 2155756"/>
                <a:gd name="connsiteX8" fmla="*/ 675528 w 1218007"/>
                <a:gd name="connsiteY8" fmla="*/ 1508602 h 2155756"/>
                <a:gd name="connsiteX9" fmla="*/ 677357 w 1218007"/>
                <a:gd name="connsiteY9" fmla="*/ 1511574 h 2155756"/>
                <a:gd name="connsiteX10" fmla="*/ 679300 w 1218007"/>
                <a:gd name="connsiteY10" fmla="*/ 1514431 h 2155756"/>
                <a:gd name="connsiteX11" fmla="*/ 686005 w 1218007"/>
                <a:gd name="connsiteY11" fmla="*/ 1522508 h 2155756"/>
                <a:gd name="connsiteX12" fmla="*/ 691111 w 1218007"/>
                <a:gd name="connsiteY12" fmla="*/ 1527309 h 2155756"/>
                <a:gd name="connsiteX13" fmla="*/ 693816 w 1218007"/>
                <a:gd name="connsiteY13" fmla="*/ 1529519 h 2155756"/>
                <a:gd name="connsiteX14" fmla="*/ 702312 w 1218007"/>
                <a:gd name="connsiteY14" fmla="*/ 1535234 h 2155756"/>
                <a:gd name="connsiteX15" fmla="*/ 702769 w 1218007"/>
                <a:gd name="connsiteY15" fmla="*/ 1535501 h 2155756"/>
                <a:gd name="connsiteX16" fmla="*/ 705627 w 1218007"/>
                <a:gd name="connsiteY16" fmla="*/ 1537024 h 2155756"/>
                <a:gd name="connsiteX17" fmla="*/ 706008 w 1218007"/>
                <a:gd name="connsiteY17" fmla="*/ 1537215 h 2155756"/>
                <a:gd name="connsiteX18" fmla="*/ 709056 w 1218007"/>
                <a:gd name="connsiteY18" fmla="*/ 1538625 h 2155756"/>
                <a:gd name="connsiteX19" fmla="*/ 712409 w 1218007"/>
                <a:gd name="connsiteY19" fmla="*/ 1539996 h 2155756"/>
                <a:gd name="connsiteX20" fmla="*/ 715838 w 1218007"/>
                <a:gd name="connsiteY20" fmla="*/ 1541177 h 2155756"/>
                <a:gd name="connsiteX21" fmla="*/ 722238 w 1218007"/>
                <a:gd name="connsiteY21" fmla="*/ 1542930 h 2155756"/>
                <a:gd name="connsiteX22" fmla="*/ 723000 w 1218007"/>
                <a:gd name="connsiteY22" fmla="*/ 1543082 h 2155756"/>
                <a:gd name="connsiteX23" fmla="*/ 726658 w 1218007"/>
                <a:gd name="connsiteY23" fmla="*/ 1543768 h 2155756"/>
                <a:gd name="connsiteX24" fmla="*/ 730430 w 1218007"/>
                <a:gd name="connsiteY24" fmla="*/ 1544263 h 2155756"/>
                <a:gd name="connsiteX25" fmla="*/ 740336 w 1218007"/>
                <a:gd name="connsiteY25" fmla="*/ 1544606 h 2155756"/>
                <a:gd name="connsiteX26" fmla="*/ 741517 w 1218007"/>
                <a:gd name="connsiteY26" fmla="*/ 1544568 h 2155756"/>
                <a:gd name="connsiteX27" fmla="*/ 1099047 w 1218007"/>
                <a:gd name="connsiteY27" fmla="*/ 1534662 h 2155756"/>
                <a:gd name="connsiteX28" fmla="*/ 985243 w 1218007"/>
                <a:gd name="connsiteY28" fmla="*/ 1851045 h 2155756"/>
                <a:gd name="connsiteX29" fmla="*/ 1065672 w 1218007"/>
                <a:gd name="connsiteY29" fmla="*/ 2122164 h 2155756"/>
                <a:gd name="connsiteX30" fmla="*/ 199468 w 1218007"/>
                <a:gd name="connsiteY30" fmla="*/ 2057737 h 2155756"/>
                <a:gd name="connsiteX31" fmla="*/ 199316 w 1218007"/>
                <a:gd name="connsiteY31" fmla="*/ 2057661 h 2155756"/>
                <a:gd name="connsiteX32" fmla="*/ 186095 w 1218007"/>
                <a:gd name="connsiteY32" fmla="*/ 2047946 h 2155756"/>
                <a:gd name="connsiteX33" fmla="*/ 167159 w 1218007"/>
                <a:gd name="connsiteY33" fmla="*/ 2032781 h 2155756"/>
                <a:gd name="connsiteX34" fmla="*/ 155196 w 1218007"/>
                <a:gd name="connsiteY34" fmla="*/ 2022304 h 2155756"/>
                <a:gd name="connsiteX35" fmla="*/ 149405 w 1218007"/>
                <a:gd name="connsiteY35" fmla="*/ 2016932 h 2155756"/>
                <a:gd name="connsiteX36" fmla="*/ 138203 w 1218007"/>
                <a:gd name="connsiteY36" fmla="*/ 2005997 h 2155756"/>
                <a:gd name="connsiteX37" fmla="*/ 96217 w 1218007"/>
                <a:gd name="connsiteY37" fmla="*/ 1956848 h 2155756"/>
                <a:gd name="connsiteX38" fmla="*/ 91074 w 1218007"/>
                <a:gd name="connsiteY38" fmla="*/ 1949686 h 2155756"/>
                <a:gd name="connsiteX39" fmla="*/ 64404 w 1218007"/>
                <a:gd name="connsiteY39" fmla="*/ 1906594 h 2155756"/>
                <a:gd name="connsiteX40" fmla="*/ 56212 w 1218007"/>
                <a:gd name="connsiteY40" fmla="*/ 1890745 h 2155756"/>
                <a:gd name="connsiteX41" fmla="*/ 50688 w 1218007"/>
                <a:gd name="connsiteY41" fmla="*/ 1879086 h 2155756"/>
                <a:gd name="connsiteX42" fmla="*/ 42725 w 1218007"/>
                <a:gd name="connsiteY42" fmla="*/ 1860874 h 2155756"/>
                <a:gd name="connsiteX43" fmla="*/ 27294 w 1218007"/>
                <a:gd name="connsiteY43" fmla="*/ 1817707 h 2155756"/>
                <a:gd name="connsiteX44" fmla="*/ 22989 w 1218007"/>
                <a:gd name="connsiteY44" fmla="*/ 1803001 h 2155756"/>
                <a:gd name="connsiteX45" fmla="*/ 13883 w 1218007"/>
                <a:gd name="connsiteY45" fmla="*/ 1765129 h 2155756"/>
                <a:gd name="connsiteX46" fmla="*/ 10911 w 1218007"/>
                <a:gd name="connsiteY46" fmla="*/ 1749661 h 2155756"/>
                <a:gd name="connsiteX47" fmla="*/ 9540 w 1218007"/>
                <a:gd name="connsiteY47" fmla="*/ 1741736 h 2155756"/>
                <a:gd name="connsiteX48" fmla="*/ 53 w 1218007"/>
                <a:gd name="connsiteY48" fmla="*/ 1610253 h 2155756"/>
                <a:gd name="connsiteX49" fmla="*/ 53 w 1218007"/>
                <a:gd name="connsiteY49" fmla="*/ 1610024 h 2155756"/>
                <a:gd name="connsiteX50" fmla="*/ 205 w 1218007"/>
                <a:gd name="connsiteY50" fmla="*/ 1601299 h 2155756"/>
                <a:gd name="connsiteX51" fmla="*/ 243 w 1218007"/>
                <a:gd name="connsiteY51" fmla="*/ 1598518 h 2155756"/>
                <a:gd name="connsiteX52" fmla="*/ 472 w 1218007"/>
                <a:gd name="connsiteY52" fmla="*/ 1590860 h 2155756"/>
                <a:gd name="connsiteX53" fmla="*/ 815 w 1218007"/>
                <a:gd name="connsiteY53" fmla="*/ 1581182 h 2155756"/>
                <a:gd name="connsiteX54" fmla="*/ 611291 w 1218007"/>
                <a:gd name="connsiteY54" fmla="*/ 161919 h 2155756"/>
                <a:gd name="connsiteX55" fmla="*/ 1023114 w 1218007"/>
                <a:gd name="connsiteY55" fmla="*/ 26626 h 2155756"/>
                <a:gd name="connsiteX56" fmla="*/ 1169799 w 1218007"/>
                <a:gd name="connsiteY56" fmla="*/ 157004 h 2155756"/>
                <a:gd name="connsiteX57" fmla="*/ 1173571 w 1218007"/>
                <a:gd name="connsiteY57" fmla="*/ 558693 h 2155756"/>
                <a:gd name="connsiteX58" fmla="*/ 675071 w 1218007"/>
                <a:gd name="connsiteY58" fmla="*/ 1435945 h 215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218007" h="2155756">
                  <a:moveTo>
                    <a:pt x="675071" y="1435945"/>
                  </a:moveTo>
                  <a:cubicBezTo>
                    <a:pt x="665165" y="1453357"/>
                    <a:pt x="663336" y="1472254"/>
                    <a:pt x="667641" y="1489323"/>
                  </a:cubicBezTo>
                  <a:cubicBezTo>
                    <a:pt x="667908" y="1490428"/>
                    <a:pt x="668251" y="1491533"/>
                    <a:pt x="668556" y="1492638"/>
                  </a:cubicBezTo>
                  <a:cubicBezTo>
                    <a:pt x="668937" y="1493857"/>
                    <a:pt x="669317" y="1495076"/>
                    <a:pt x="669775" y="1496296"/>
                  </a:cubicBezTo>
                  <a:cubicBezTo>
                    <a:pt x="670118" y="1497286"/>
                    <a:pt x="670499" y="1498277"/>
                    <a:pt x="670918" y="1499229"/>
                  </a:cubicBezTo>
                  <a:cubicBezTo>
                    <a:pt x="671337" y="1500296"/>
                    <a:pt x="671794" y="1501363"/>
                    <a:pt x="672289" y="1502430"/>
                  </a:cubicBezTo>
                  <a:cubicBezTo>
                    <a:pt x="672785" y="1503497"/>
                    <a:pt x="673318" y="1504525"/>
                    <a:pt x="673851" y="1505554"/>
                  </a:cubicBezTo>
                  <a:cubicBezTo>
                    <a:pt x="674347" y="1506506"/>
                    <a:pt x="674880" y="1507459"/>
                    <a:pt x="675375" y="1508373"/>
                  </a:cubicBezTo>
                  <a:cubicBezTo>
                    <a:pt x="675452" y="1508449"/>
                    <a:pt x="675490" y="1508526"/>
                    <a:pt x="675528" y="1508602"/>
                  </a:cubicBezTo>
                  <a:cubicBezTo>
                    <a:pt x="676137" y="1509592"/>
                    <a:pt x="676747" y="1510583"/>
                    <a:pt x="677357" y="1511574"/>
                  </a:cubicBezTo>
                  <a:cubicBezTo>
                    <a:pt x="678004" y="1512526"/>
                    <a:pt x="678652" y="1513479"/>
                    <a:pt x="679300" y="1514431"/>
                  </a:cubicBezTo>
                  <a:cubicBezTo>
                    <a:pt x="681357" y="1517289"/>
                    <a:pt x="683567" y="1519994"/>
                    <a:pt x="686005" y="1522508"/>
                  </a:cubicBezTo>
                  <a:cubicBezTo>
                    <a:pt x="687644" y="1524185"/>
                    <a:pt x="689320" y="1525785"/>
                    <a:pt x="691111" y="1527309"/>
                  </a:cubicBezTo>
                  <a:cubicBezTo>
                    <a:pt x="691987" y="1528071"/>
                    <a:pt x="692901" y="1528795"/>
                    <a:pt x="693816" y="1529519"/>
                  </a:cubicBezTo>
                  <a:cubicBezTo>
                    <a:pt x="696483" y="1531614"/>
                    <a:pt x="699340" y="1533519"/>
                    <a:pt x="702312" y="1535234"/>
                  </a:cubicBezTo>
                  <a:cubicBezTo>
                    <a:pt x="702464" y="1535310"/>
                    <a:pt x="702617" y="1535424"/>
                    <a:pt x="702769" y="1535501"/>
                  </a:cubicBezTo>
                  <a:cubicBezTo>
                    <a:pt x="703722" y="1535996"/>
                    <a:pt x="704674" y="1536529"/>
                    <a:pt x="705627" y="1537024"/>
                  </a:cubicBezTo>
                  <a:cubicBezTo>
                    <a:pt x="705741" y="1537101"/>
                    <a:pt x="705893" y="1537139"/>
                    <a:pt x="706008" y="1537215"/>
                  </a:cubicBezTo>
                  <a:cubicBezTo>
                    <a:pt x="706998" y="1537710"/>
                    <a:pt x="708027" y="1538167"/>
                    <a:pt x="709056" y="1538625"/>
                  </a:cubicBezTo>
                  <a:cubicBezTo>
                    <a:pt x="710161" y="1539082"/>
                    <a:pt x="711266" y="1539539"/>
                    <a:pt x="712409" y="1539996"/>
                  </a:cubicBezTo>
                  <a:cubicBezTo>
                    <a:pt x="713513" y="1540415"/>
                    <a:pt x="714657" y="1540796"/>
                    <a:pt x="715838" y="1541177"/>
                  </a:cubicBezTo>
                  <a:cubicBezTo>
                    <a:pt x="717933" y="1541863"/>
                    <a:pt x="720067" y="1542435"/>
                    <a:pt x="722238" y="1542930"/>
                  </a:cubicBezTo>
                  <a:cubicBezTo>
                    <a:pt x="722467" y="1543006"/>
                    <a:pt x="722734" y="1543044"/>
                    <a:pt x="723000" y="1543082"/>
                  </a:cubicBezTo>
                  <a:cubicBezTo>
                    <a:pt x="724220" y="1543349"/>
                    <a:pt x="725439" y="1543578"/>
                    <a:pt x="726658" y="1543768"/>
                  </a:cubicBezTo>
                  <a:cubicBezTo>
                    <a:pt x="727915" y="1543959"/>
                    <a:pt x="729173" y="1544111"/>
                    <a:pt x="730430" y="1544263"/>
                  </a:cubicBezTo>
                  <a:cubicBezTo>
                    <a:pt x="733668" y="1544568"/>
                    <a:pt x="736945" y="1544682"/>
                    <a:pt x="740336" y="1544606"/>
                  </a:cubicBezTo>
                  <a:lnTo>
                    <a:pt x="741517" y="1544568"/>
                  </a:lnTo>
                  <a:lnTo>
                    <a:pt x="1099047" y="1534662"/>
                  </a:lnTo>
                  <a:cubicBezTo>
                    <a:pt x="1027953" y="1620578"/>
                    <a:pt x="985243" y="1730801"/>
                    <a:pt x="985243" y="1851045"/>
                  </a:cubicBezTo>
                  <a:cubicBezTo>
                    <a:pt x="985243" y="1951095"/>
                    <a:pt x="1014808" y="2044211"/>
                    <a:pt x="1065672" y="2122164"/>
                  </a:cubicBezTo>
                  <a:cubicBezTo>
                    <a:pt x="523471" y="2224196"/>
                    <a:pt x="206936" y="2061623"/>
                    <a:pt x="199468" y="2057737"/>
                  </a:cubicBezTo>
                  <a:cubicBezTo>
                    <a:pt x="199354" y="2057699"/>
                    <a:pt x="199316" y="2057661"/>
                    <a:pt x="199316" y="2057661"/>
                  </a:cubicBezTo>
                  <a:cubicBezTo>
                    <a:pt x="194820" y="2054461"/>
                    <a:pt x="190400" y="2051222"/>
                    <a:pt x="186095" y="2047946"/>
                  </a:cubicBezTo>
                  <a:cubicBezTo>
                    <a:pt x="179580" y="2042992"/>
                    <a:pt x="173294" y="2037963"/>
                    <a:pt x="167159" y="2032781"/>
                  </a:cubicBezTo>
                  <a:cubicBezTo>
                    <a:pt x="163121" y="2029315"/>
                    <a:pt x="159120" y="2025847"/>
                    <a:pt x="155196" y="2022304"/>
                  </a:cubicBezTo>
                  <a:cubicBezTo>
                    <a:pt x="153253" y="2020513"/>
                    <a:pt x="151310" y="2018761"/>
                    <a:pt x="149405" y="2016932"/>
                  </a:cubicBezTo>
                  <a:cubicBezTo>
                    <a:pt x="145595" y="2013351"/>
                    <a:pt x="141861" y="2009693"/>
                    <a:pt x="138203" y="2005997"/>
                  </a:cubicBezTo>
                  <a:cubicBezTo>
                    <a:pt x="122773" y="1990452"/>
                    <a:pt x="108790" y="1974032"/>
                    <a:pt x="96217" y="1956848"/>
                  </a:cubicBezTo>
                  <a:cubicBezTo>
                    <a:pt x="94465" y="1954486"/>
                    <a:pt x="92750" y="1952086"/>
                    <a:pt x="91074" y="1949686"/>
                  </a:cubicBezTo>
                  <a:cubicBezTo>
                    <a:pt x="81320" y="1935817"/>
                    <a:pt x="72443" y="1921415"/>
                    <a:pt x="64404" y="1906594"/>
                  </a:cubicBezTo>
                  <a:cubicBezTo>
                    <a:pt x="61584" y="1901375"/>
                    <a:pt x="58841" y="1896079"/>
                    <a:pt x="56212" y="1890745"/>
                  </a:cubicBezTo>
                  <a:cubicBezTo>
                    <a:pt x="54307" y="1886897"/>
                    <a:pt x="52440" y="1883011"/>
                    <a:pt x="50688" y="1879086"/>
                  </a:cubicBezTo>
                  <a:cubicBezTo>
                    <a:pt x="47906" y="1873105"/>
                    <a:pt x="45239" y="1867008"/>
                    <a:pt x="42725" y="1860874"/>
                  </a:cubicBezTo>
                  <a:cubicBezTo>
                    <a:pt x="36972" y="1846816"/>
                    <a:pt x="31828" y="1832414"/>
                    <a:pt x="27294" y="1817707"/>
                  </a:cubicBezTo>
                  <a:cubicBezTo>
                    <a:pt x="25808" y="1812830"/>
                    <a:pt x="24361" y="1807916"/>
                    <a:pt x="22989" y="1803001"/>
                  </a:cubicBezTo>
                  <a:cubicBezTo>
                    <a:pt x="19522" y="1790580"/>
                    <a:pt x="16512" y="1777931"/>
                    <a:pt x="13883" y="1765129"/>
                  </a:cubicBezTo>
                  <a:cubicBezTo>
                    <a:pt x="12816" y="1759986"/>
                    <a:pt x="11826" y="1754842"/>
                    <a:pt x="10911" y="1749661"/>
                  </a:cubicBezTo>
                  <a:cubicBezTo>
                    <a:pt x="10416" y="1746993"/>
                    <a:pt x="9959" y="1744365"/>
                    <a:pt x="9540" y="1741736"/>
                  </a:cubicBezTo>
                  <a:cubicBezTo>
                    <a:pt x="2529" y="1699712"/>
                    <a:pt x="-442" y="1655706"/>
                    <a:pt x="53" y="1610253"/>
                  </a:cubicBezTo>
                  <a:lnTo>
                    <a:pt x="53" y="1610024"/>
                  </a:lnTo>
                  <a:cubicBezTo>
                    <a:pt x="91" y="1607128"/>
                    <a:pt x="129" y="1604195"/>
                    <a:pt x="205" y="1601299"/>
                  </a:cubicBezTo>
                  <a:cubicBezTo>
                    <a:pt x="205" y="1600385"/>
                    <a:pt x="243" y="1599432"/>
                    <a:pt x="243" y="1598518"/>
                  </a:cubicBezTo>
                  <a:cubicBezTo>
                    <a:pt x="320" y="1595965"/>
                    <a:pt x="396" y="1593412"/>
                    <a:pt x="472" y="1590860"/>
                  </a:cubicBezTo>
                  <a:cubicBezTo>
                    <a:pt x="548" y="1587621"/>
                    <a:pt x="662" y="1584421"/>
                    <a:pt x="815" y="1581182"/>
                  </a:cubicBezTo>
                  <a:cubicBezTo>
                    <a:pt x="25618" y="985527"/>
                    <a:pt x="611291" y="161919"/>
                    <a:pt x="611291" y="161919"/>
                  </a:cubicBezTo>
                  <a:cubicBezTo>
                    <a:pt x="783732" y="-22409"/>
                    <a:pt x="925540" y="-20008"/>
                    <a:pt x="1023114" y="26626"/>
                  </a:cubicBezTo>
                  <a:cubicBezTo>
                    <a:pt x="1116878" y="71394"/>
                    <a:pt x="1169799" y="157004"/>
                    <a:pt x="1169799" y="157004"/>
                  </a:cubicBezTo>
                  <a:cubicBezTo>
                    <a:pt x="1276022" y="366897"/>
                    <a:pt x="1173571" y="558693"/>
                    <a:pt x="1173571" y="558693"/>
                  </a:cubicBezTo>
                  <a:lnTo>
                    <a:pt x="675071" y="143594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677432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9" name="任意多边形: 形状 4608">
              <a:extLst>
                <a:ext uri="{FF2B5EF4-FFF2-40B4-BE49-F238E27FC236}">
                  <a16:creationId xmlns:a16="http://schemas.microsoft.com/office/drawing/2014/main" id="{2071AA33-22C9-8D4B-46DE-23F6094C54EA}"/>
                </a:ext>
              </a:extLst>
            </p:cNvPr>
            <p:cNvSpPr/>
            <p:nvPr/>
          </p:nvSpPr>
          <p:spPr>
            <a:xfrm>
              <a:off x="3910698" y="4166730"/>
              <a:ext cx="83919" cy="60160"/>
            </a:xfrm>
            <a:custGeom>
              <a:avLst/>
              <a:gdLst>
                <a:gd name="connsiteX0" fmla="*/ 0 w 83919"/>
                <a:gd name="connsiteY0" fmla="*/ 9068 h 60160"/>
                <a:gd name="connsiteX1" fmla="*/ 4077 w 83919"/>
                <a:gd name="connsiteY1" fmla="*/ 60160 h 60160"/>
                <a:gd name="connsiteX2" fmla="*/ 75933 w 83919"/>
                <a:gd name="connsiteY2" fmla="*/ 36081 h 60160"/>
                <a:gd name="connsiteX3" fmla="*/ 39205 w 83919"/>
                <a:gd name="connsiteY3" fmla="*/ 0 h 60160"/>
                <a:gd name="connsiteX4" fmla="*/ 0 w 83919"/>
                <a:gd name="connsiteY4" fmla="*/ 9068 h 6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919" h="60160">
                  <a:moveTo>
                    <a:pt x="0" y="9068"/>
                  </a:moveTo>
                  <a:lnTo>
                    <a:pt x="4077" y="60160"/>
                  </a:lnTo>
                  <a:cubicBezTo>
                    <a:pt x="4077" y="60160"/>
                    <a:pt x="45301" y="30366"/>
                    <a:pt x="75933" y="36081"/>
                  </a:cubicBezTo>
                  <a:cubicBezTo>
                    <a:pt x="106566" y="41796"/>
                    <a:pt x="39205" y="0"/>
                    <a:pt x="39205" y="0"/>
                  </a:cubicBezTo>
                  <a:lnTo>
                    <a:pt x="0" y="9068"/>
                  </a:lnTo>
                  <a:close/>
                </a:path>
              </a:pathLst>
            </a:custGeom>
            <a:solidFill>
              <a:srgbClr val="FFD2C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0" name="任意多边形: 形状 4609">
              <a:extLst>
                <a:ext uri="{FF2B5EF4-FFF2-40B4-BE49-F238E27FC236}">
                  <a16:creationId xmlns:a16="http://schemas.microsoft.com/office/drawing/2014/main" id="{8E42E15C-A04A-BDDD-BF4D-CF89C6C1AF26}"/>
                </a:ext>
              </a:extLst>
            </p:cNvPr>
            <p:cNvSpPr/>
            <p:nvPr/>
          </p:nvSpPr>
          <p:spPr>
            <a:xfrm>
              <a:off x="3769189" y="4180788"/>
              <a:ext cx="84320" cy="51854"/>
            </a:xfrm>
            <a:custGeom>
              <a:avLst/>
              <a:gdLst>
                <a:gd name="connsiteX0" fmla="*/ 79939 w 84320"/>
                <a:gd name="connsiteY0" fmla="*/ 0 h 51854"/>
                <a:gd name="connsiteX1" fmla="*/ 84321 w 84320"/>
                <a:gd name="connsiteY1" fmla="*/ 51855 h 51854"/>
                <a:gd name="connsiteX2" fmla="*/ 8387 w 84320"/>
                <a:gd name="connsiteY2" fmla="*/ 28575 h 51854"/>
                <a:gd name="connsiteX3" fmla="*/ 79939 w 84320"/>
                <a:gd name="connsiteY3" fmla="*/ 0 h 51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20" h="51854">
                  <a:moveTo>
                    <a:pt x="79939" y="0"/>
                  </a:moveTo>
                  <a:lnTo>
                    <a:pt x="84321" y="51855"/>
                  </a:lnTo>
                  <a:cubicBezTo>
                    <a:pt x="84321" y="51855"/>
                    <a:pt x="47592" y="34900"/>
                    <a:pt x="8387" y="28575"/>
                  </a:cubicBezTo>
                  <a:cubicBezTo>
                    <a:pt x="-30779" y="22251"/>
                    <a:pt x="79939" y="0"/>
                    <a:pt x="79939" y="0"/>
                  </a:cubicBezTo>
                  <a:close/>
                </a:path>
              </a:pathLst>
            </a:custGeom>
            <a:solidFill>
              <a:srgbClr val="FFD2C4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611" name="图形 10">
              <a:extLst>
                <a:ext uri="{FF2B5EF4-FFF2-40B4-BE49-F238E27FC236}">
                  <a16:creationId xmlns:a16="http://schemas.microsoft.com/office/drawing/2014/main" id="{750218B4-845A-8DA4-F1ED-3ADE81564636}"/>
                </a:ext>
              </a:extLst>
            </p:cNvPr>
            <p:cNvGrpSpPr/>
            <p:nvPr/>
          </p:nvGrpSpPr>
          <p:grpSpPr>
            <a:xfrm>
              <a:off x="3293440" y="4013720"/>
              <a:ext cx="863879" cy="433768"/>
              <a:chOff x="3293440" y="4013720"/>
              <a:chExt cx="863879" cy="433768"/>
            </a:xfrm>
          </p:grpSpPr>
          <p:sp>
            <p:nvSpPr>
              <p:cNvPr id="4612" name="任意多边形: 形状 4611">
                <a:extLst>
                  <a:ext uri="{FF2B5EF4-FFF2-40B4-BE49-F238E27FC236}">
                    <a16:creationId xmlns:a16="http://schemas.microsoft.com/office/drawing/2014/main" id="{6B7EA982-FBFE-119C-743D-94D93451CED5}"/>
                  </a:ext>
                </a:extLst>
              </p:cNvPr>
              <p:cNvSpPr/>
              <p:nvPr/>
            </p:nvSpPr>
            <p:spPr>
              <a:xfrm>
                <a:off x="3293440" y="4013720"/>
                <a:ext cx="558126" cy="433768"/>
              </a:xfrm>
              <a:custGeom>
                <a:avLst/>
                <a:gdLst>
                  <a:gd name="connsiteX0" fmla="*/ 558127 w 558126"/>
                  <a:gd name="connsiteY0" fmla="*/ 219647 h 433768"/>
                  <a:gd name="connsiteX1" fmla="*/ 475793 w 558126"/>
                  <a:gd name="connsiteY1" fmla="*/ 433768 h 433768"/>
                  <a:gd name="connsiteX2" fmla="*/ 39929 w 558126"/>
                  <a:gd name="connsiteY2" fmla="*/ 34519 h 433768"/>
                  <a:gd name="connsiteX3" fmla="*/ 0 w 558126"/>
                  <a:gd name="connsiteY3" fmla="*/ 14326 h 433768"/>
                  <a:gd name="connsiteX4" fmla="*/ 48501 w 558126"/>
                  <a:gd name="connsiteY4" fmla="*/ 9601 h 433768"/>
                  <a:gd name="connsiteX5" fmla="*/ 198120 w 558126"/>
                  <a:gd name="connsiteY5" fmla="*/ 0 h 433768"/>
                  <a:gd name="connsiteX6" fmla="*/ 233629 w 558126"/>
                  <a:gd name="connsiteY6" fmla="*/ 114 h 433768"/>
                  <a:gd name="connsiteX7" fmla="*/ 558127 w 558126"/>
                  <a:gd name="connsiteY7" fmla="*/ 219647 h 433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8126" h="433768">
                    <a:moveTo>
                      <a:pt x="558127" y="219647"/>
                    </a:moveTo>
                    <a:cubicBezTo>
                      <a:pt x="558127" y="219647"/>
                      <a:pt x="517931" y="240944"/>
                      <a:pt x="475793" y="433768"/>
                    </a:cubicBezTo>
                    <a:cubicBezTo>
                      <a:pt x="475793" y="433768"/>
                      <a:pt x="246888" y="149771"/>
                      <a:pt x="39929" y="34519"/>
                    </a:cubicBezTo>
                    <a:cubicBezTo>
                      <a:pt x="26518" y="27013"/>
                      <a:pt x="13183" y="20231"/>
                      <a:pt x="0" y="14326"/>
                    </a:cubicBezTo>
                    <a:cubicBezTo>
                      <a:pt x="16345" y="12535"/>
                      <a:pt x="32575" y="10973"/>
                      <a:pt x="48501" y="9601"/>
                    </a:cubicBezTo>
                    <a:cubicBezTo>
                      <a:pt x="103594" y="4839"/>
                      <a:pt x="155372" y="2210"/>
                      <a:pt x="198120" y="0"/>
                    </a:cubicBezTo>
                    <a:lnTo>
                      <a:pt x="233629" y="114"/>
                    </a:lnTo>
                    <a:cubicBezTo>
                      <a:pt x="323545" y="33147"/>
                      <a:pt x="474955" y="102870"/>
                      <a:pt x="558127" y="219647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574911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3" name="任意多边形: 形状 4612">
                <a:extLst>
                  <a:ext uri="{FF2B5EF4-FFF2-40B4-BE49-F238E27FC236}">
                    <a16:creationId xmlns:a16="http://schemas.microsoft.com/office/drawing/2014/main" id="{46ECDE9A-B66B-3D9A-A1FD-3630ED9C2732}"/>
                  </a:ext>
                </a:extLst>
              </p:cNvPr>
              <p:cNvSpPr/>
              <p:nvPr/>
            </p:nvSpPr>
            <p:spPr>
              <a:xfrm>
                <a:off x="3917556" y="4029781"/>
                <a:ext cx="239763" cy="417707"/>
              </a:xfrm>
              <a:custGeom>
                <a:avLst/>
                <a:gdLst>
                  <a:gd name="connsiteX0" fmla="*/ 153162 w 239763"/>
                  <a:gd name="connsiteY0" fmla="*/ 417707 h 417707"/>
                  <a:gd name="connsiteX1" fmla="*/ 0 w 239763"/>
                  <a:gd name="connsiteY1" fmla="*/ 198251 h 417707"/>
                  <a:gd name="connsiteX2" fmla="*/ 101575 w 239763"/>
                  <a:gd name="connsiteY2" fmla="*/ 27144 h 417707"/>
                  <a:gd name="connsiteX3" fmla="*/ 152629 w 239763"/>
                  <a:gd name="connsiteY3" fmla="*/ 17 h 417707"/>
                  <a:gd name="connsiteX4" fmla="*/ 152667 w 239763"/>
                  <a:gd name="connsiteY4" fmla="*/ 17 h 417707"/>
                  <a:gd name="connsiteX5" fmla="*/ 239763 w 239763"/>
                  <a:gd name="connsiteY5" fmla="*/ 25049 h 417707"/>
                  <a:gd name="connsiteX6" fmla="*/ 153162 w 239763"/>
                  <a:gd name="connsiteY6" fmla="*/ 417707 h 41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9763" h="417707">
                    <a:moveTo>
                      <a:pt x="153162" y="417707"/>
                    </a:moveTo>
                    <a:cubicBezTo>
                      <a:pt x="103632" y="300017"/>
                      <a:pt x="91326" y="255935"/>
                      <a:pt x="0" y="198251"/>
                    </a:cubicBezTo>
                    <a:cubicBezTo>
                      <a:pt x="0" y="198251"/>
                      <a:pt x="55169" y="70959"/>
                      <a:pt x="101575" y="27144"/>
                    </a:cubicBezTo>
                    <a:cubicBezTo>
                      <a:pt x="101575" y="27144"/>
                      <a:pt x="124168" y="11257"/>
                      <a:pt x="152629" y="17"/>
                    </a:cubicBezTo>
                    <a:cubicBezTo>
                      <a:pt x="152629" y="-21"/>
                      <a:pt x="152667" y="17"/>
                      <a:pt x="152667" y="17"/>
                    </a:cubicBezTo>
                    <a:cubicBezTo>
                      <a:pt x="179832" y="6303"/>
                      <a:pt x="208941" y="14495"/>
                      <a:pt x="239763" y="25049"/>
                    </a:cubicBezTo>
                    <a:cubicBezTo>
                      <a:pt x="151486" y="70197"/>
                      <a:pt x="162954" y="242867"/>
                      <a:pt x="153162" y="417707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574911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14" name="图形 10">
              <a:extLst>
                <a:ext uri="{FF2B5EF4-FFF2-40B4-BE49-F238E27FC236}">
                  <a16:creationId xmlns:a16="http://schemas.microsoft.com/office/drawing/2014/main" id="{C26EFDE1-9EE7-D617-1C5F-6CF1F4D98AEA}"/>
                </a:ext>
              </a:extLst>
            </p:cNvPr>
            <p:cNvGrpSpPr/>
            <p:nvPr/>
          </p:nvGrpSpPr>
          <p:grpSpPr>
            <a:xfrm>
              <a:off x="2725026" y="4534052"/>
              <a:ext cx="1701622" cy="1912810"/>
              <a:chOff x="2725026" y="4534052"/>
              <a:chExt cx="1701622" cy="1912810"/>
            </a:xfrm>
          </p:grpSpPr>
          <p:sp>
            <p:nvSpPr>
              <p:cNvPr id="4615" name="任意多边形: 形状 4614">
                <a:extLst>
                  <a:ext uri="{FF2B5EF4-FFF2-40B4-BE49-F238E27FC236}">
                    <a16:creationId xmlns:a16="http://schemas.microsoft.com/office/drawing/2014/main" id="{E03F3E2C-73EE-167E-D5B1-E2889C843788}"/>
                  </a:ext>
                </a:extLst>
              </p:cNvPr>
              <p:cNvSpPr/>
              <p:nvPr/>
            </p:nvSpPr>
            <p:spPr>
              <a:xfrm>
                <a:off x="2725026" y="4534052"/>
                <a:ext cx="1701622" cy="1912810"/>
              </a:xfrm>
              <a:custGeom>
                <a:avLst/>
                <a:gdLst>
                  <a:gd name="connsiteX0" fmla="*/ 1701622 w 1701622"/>
                  <a:gd name="connsiteY0" fmla="*/ 1620964 h 1912810"/>
                  <a:gd name="connsiteX1" fmla="*/ 368313 w 1701622"/>
                  <a:gd name="connsiteY1" fmla="*/ 1912810 h 1912810"/>
                  <a:gd name="connsiteX2" fmla="*/ 0 w 1701622"/>
                  <a:gd name="connsiteY2" fmla="*/ 275920 h 1912810"/>
                  <a:gd name="connsiteX3" fmla="*/ 220104 w 1701622"/>
                  <a:gd name="connsiteY3" fmla="*/ 227609 h 1912810"/>
                  <a:gd name="connsiteX4" fmla="*/ 1256614 w 1701622"/>
                  <a:gd name="connsiteY4" fmla="*/ 0 h 1912810"/>
                  <a:gd name="connsiteX5" fmla="*/ 1658341 w 1701622"/>
                  <a:gd name="connsiteY5" fmla="*/ 1463230 h 1912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1622" h="1912810">
                    <a:moveTo>
                      <a:pt x="1701622" y="1620964"/>
                    </a:moveTo>
                    <a:lnTo>
                      <a:pt x="368313" y="1912810"/>
                    </a:lnTo>
                    <a:lnTo>
                      <a:pt x="0" y="275920"/>
                    </a:lnTo>
                    <a:lnTo>
                      <a:pt x="220104" y="227609"/>
                    </a:lnTo>
                    <a:lnTo>
                      <a:pt x="1256614" y="0"/>
                    </a:lnTo>
                    <a:lnTo>
                      <a:pt x="1658341" y="1463230"/>
                    </a:lnTo>
                    <a:close/>
                  </a:path>
                </a:pathLst>
              </a:custGeom>
              <a:gradFill>
                <a:gsLst>
                  <a:gs pos="1340">
                    <a:srgbClr val="3E3A91"/>
                  </a:gs>
                  <a:gs pos="100000">
                    <a:srgbClr val="8381B5"/>
                  </a:gs>
                </a:gsLst>
                <a:lin ang="18217315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6" name="任意多边形: 形状 4615">
                <a:extLst>
                  <a:ext uri="{FF2B5EF4-FFF2-40B4-BE49-F238E27FC236}">
                    <a16:creationId xmlns:a16="http://schemas.microsoft.com/office/drawing/2014/main" id="{8CE5A6EF-61C6-31C0-5071-56B89BB13E7F}"/>
                  </a:ext>
                </a:extLst>
              </p:cNvPr>
              <p:cNvSpPr/>
              <p:nvPr/>
            </p:nvSpPr>
            <p:spPr>
              <a:xfrm>
                <a:off x="2725064" y="4761585"/>
                <a:ext cx="1701584" cy="1685238"/>
              </a:xfrm>
              <a:custGeom>
                <a:avLst/>
                <a:gdLst>
                  <a:gd name="connsiteX0" fmla="*/ 1701584 w 1701584"/>
                  <a:gd name="connsiteY0" fmla="*/ 1393431 h 1685238"/>
                  <a:gd name="connsiteX1" fmla="*/ 368275 w 1701584"/>
                  <a:gd name="connsiteY1" fmla="*/ 1685239 h 1685238"/>
                  <a:gd name="connsiteX2" fmla="*/ 0 w 1701584"/>
                  <a:gd name="connsiteY2" fmla="*/ 48349 h 1685238"/>
                  <a:gd name="connsiteX3" fmla="*/ 220104 w 1701584"/>
                  <a:gd name="connsiteY3" fmla="*/ 0 h 1685238"/>
                  <a:gd name="connsiteX4" fmla="*/ 1658341 w 1701584"/>
                  <a:gd name="connsiteY4" fmla="*/ 1235659 h 1685238"/>
                  <a:gd name="connsiteX5" fmla="*/ 1701584 w 1701584"/>
                  <a:gd name="connsiteY5" fmla="*/ 1393431 h 1685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1584" h="1685238">
                    <a:moveTo>
                      <a:pt x="1701584" y="1393431"/>
                    </a:moveTo>
                    <a:lnTo>
                      <a:pt x="368275" y="1685239"/>
                    </a:lnTo>
                    <a:lnTo>
                      <a:pt x="0" y="48349"/>
                    </a:lnTo>
                    <a:lnTo>
                      <a:pt x="220104" y="0"/>
                    </a:lnTo>
                    <a:cubicBezTo>
                      <a:pt x="235991" y="279844"/>
                      <a:pt x="378638" y="1475004"/>
                      <a:pt x="1658341" y="1235659"/>
                    </a:cubicBezTo>
                    <a:lnTo>
                      <a:pt x="1701584" y="1393431"/>
                    </a:lnTo>
                    <a:close/>
                  </a:path>
                </a:pathLst>
              </a:custGeom>
              <a:gradFill>
                <a:gsLst>
                  <a:gs pos="1340">
                    <a:srgbClr val="3E3A91"/>
                  </a:gs>
                  <a:gs pos="100000">
                    <a:srgbClr val="8381B5"/>
                  </a:gs>
                </a:gsLst>
                <a:lin ang="18217313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7" name="任意多边形: 形状 4616">
                <a:extLst>
                  <a:ext uri="{FF2B5EF4-FFF2-40B4-BE49-F238E27FC236}">
                    <a16:creationId xmlns:a16="http://schemas.microsoft.com/office/drawing/2014/main" id="{783ECEB5-527C-2C63-43FE-7516C6C6C966}"/>
                  </a:ext>
                </a:extLst>
              </p:cNvPr>
              <p:cNvSpPr/>
              <p:nvPr/>
            </p:nvSpPr>
            <p:spPr>
              <a:xfrm>
                <a:off x="3138411" y="4917948"/>
                <a:ext cx="641680" cy="370598"/>
              </a:xfrm>
              <a:custGeom>
                <a:avLst/>
                <a:gdLst>
                  <a:gd name="connsiteX0" fmla="*/ 0 w 641680"/>
                  <a:gd name="connsiteY0" fmla="*/ 132588 h 370598"/>
                  <a:gd name="connsiteX1" fmla="*/ 585330 w 641680"/>
                  <a:gd name="connsiteY1" fmla="*/ 0 h 370598"/>
                  <a:gd name="connsiteX2" fmla="*/ 641680 w 641680"/>
                  <a:gd name="connsiteY2" fmla="*/ 238011 h 370598"/>
                  <a:gd name="connsiteX3" fmla="*/ 56388 w 641680"/>
                  <a:gd name="connsiteY3" fmla="*/ 370598 h 370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1680" h="370598">
                    <a:moveTo>
                      <a:pt x="0" y="132588"/>
                    </a:moveTo>
                    <a:lnTo>
                      <a:pt x="585330" y="0"/>
                    </a:lnTo>
                    <a:lnTo>
                      <a:pt x="641680" y="238011"/>
                    </a:lnTo>
                    <a:lnTo>
                      <a:pt x="56388" y="37059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BAB9D6"/>
                  </a:gs>
                  <a:gs pos="100000">
                    <a:srgbClr val="7674AE"/>
                  </a:gs>
                </a:gsLst>
                <a:lin ang="768216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8" name="任意多边形: 形状 4617">
                <a:extLst>
                  <a:ext uri="{FF2B5EF4-FFF2-40B4-BE49-F238E27FC236}">
                    <a16:creationId xmlns:a16="http://schemas.microsoft.com/office/drawing/2014/main" id="{1B65CA2A-4E52-38E9-D13F-0F2DD514B83D}"/>
                  </a:ext>
                </a:extLst>
              </p:cNvPr>
              <p:cNvSpPr/>
              <p:nvPr/>
            </p:nvSpPr>
            <p:spPr>
              <a:xfrm>
                <a:off x="3206610" y="5222252"/>
                <a:ext cx="594664" cy="172021"/>
              </a:xfrm>
              <a:custGeom>
                <a:avLst/>
                <a:gdLst>
                  <a:gd name="connsiteX0" fmla="*/ 0 w 594664"/>
                  <a:gd name="connsiteY0" fmla="*/ 132550 h 172021"/>
                  <a:gd name="connsiteX1" fmla="*/ 585330 w 594664"/>
                  <a:gd name="connsiteY1" fmla="*/ 0 h 172021"/>
                  <a:gd name="connsiteX2" fmla="*/ 594665 w 594664"/>
                  <a:gd name="connsiteY2" fmla="*/ 39472 h 172021"/>
                  <a:gd name="connsiteX3" fmla="*/ 9373 w 594664"/>
                  <a:gd name="connsiteY3" fmla="*/ 172021 h 172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4664" h="172021">
                    <a:moveTo>
                      <a:pt x="0" y="132550"/>
                    </a:moveTo>
                    <a:lnTo>
                      <a:pt x="585330" y="0"/>
                    </a:lnTo>
                    <a:lnTo>
                      <a:pt x="594665" y="39472"/>
                    </a:lnTo>
                    <a:lnTo>
                      <a:pt x="9373" y="172021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BAB9D6"/>
                  </a:gs>
                  <a:gs pos="100000">
                    <a:srgbClr val="7674AE"/>
                  </a:gs>
                </a:gsLst>
                <a:lin ang="955985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9" name="任意多边形: 形状 4618">
                <a:extLst>
                  <a:ext uri="{FF2B5EF4-FFF2-40B4-BE49-F238E27FC236}">
                    <a16:creationId xmlns:a16="http://schemas.microsoft.com/office/drawing/2014/main" id="{140E6E9C-DBF7-EDF5-0E3A-AE0453336C42}"/>
                  </a:ext>
                </a:extLst>
              </p:cNvPr>
              <p:cNvSpPr/>
              <p:nvPr/>
            </p:nvSpPr>
            <p:spPr>
              <a:xfrm>
                <a:off x="3225584" y="5285994"/>
                <a:ext cx="594626" cy="172059"/>
              </a:xfrm>
              <a:custGeom>
                <a:avLst/>
                <a:gdLst>
                  <a:gd name="connsiteX0" fmla="*/ 0 w 594626"/>
                  <a:gd name="connsiteY0" fmla="*/ 132588 h 172059"/>
                  <a:gd name="connsiteX1" fmla="*/ 585292 w 594626"/>
                  <a:gd name="connsiteY1" fmla="*/ 0 h 172059"/>
                  <a:gd name="connsiteX2" fmla="*/ 594627 w 594626"/>
                  <a:gd name="connsiteY2" fmla="*/ 39472 h 172059"/>
                  <a:gd name="connsiteX3" fmla="*/ 9335 w 594626"/>
                  <a:gd name="connsiteY3" fmla="*/ 172060 h 172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4626" h="172059">
                    <a:moveTo>
                      <a:pt x="0" y="132588"/>
                    </a:moveTo>
                    <a:lnTo>
                      <a:pt x="585292" y="0"/>
                    </a:lnTo>
                    <a:lnTo>
                      <a:pt x="594627" y="39472"/>
                    </a:lnTo>
                    <a:lnTo>
                      <a:pt x="9335" y="172060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BAB9D6"/>
                  </a:gs>
                  <a:gs pos="100000">
                    <a:srgbClr val="7674AE"/>
                  </a:gs>
                </a:gsLst>
                <a:lin ang="955985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20" name="图形 10">
              <a:extLst>
                <a:ext uri="{FF2B5EF4-FFF2-40B4-BE49-F238E27FC236}">
                  <a16:creationId xmlns:a16="http://schemas.microsoft.com/office/drawing/2014/main" id="{4A6836A2-A4F8-FDD2-4E6C-85B351DE4D8D}"/>
                </a:ext>
              </a:extLst>
            </p:cNvPr>
            <p:cNvGrpSpPr/>
            <p:nvPr/>
          </p:nvGrpSpPr>
          <p:grpSpPr>
            <a:xfrm>
              <a:off x="3508476" y="5330163"/>
              <a:ext cx="961556" cy="736918"/>
              <a:chOff x="3508476" y="5330163"/>
              <a:chExt cx="961556" cy="736918"/>
            </a:xfrm>
          </p:grpSpPr>
          <p:sp>
            <p:nvSpPr>
              <p:cNvPr id="4621" name="任意多边形: 形状 4620">
                <a:extLst>
                  <a:ext uri="{FF2B5EF4-FFF2-40B4-BE49-F238E27FC236}">
                    <a16:creationId xmlns:a16="http://schemas.microsoft.com/office/drawing/2014/main" id="{3E7CD25A-9BBE-D978-D696-0E768F464E7D}"/>
                  </a:ext>
                </a:extLst>
              </p:cNvPr>
              <p:cNvSpPr/>
              <p:nvPr/>
            </p:nvSpPr>
            <p:spPr>
              <a:xfrm>
                <a:off x="3508476" y="5330163"/>
                <a:ext cx="961556" cy="736918"/>
              </a:xfrm>
              <a:custGeom>
                <a:avLst/>
                <a:gdLst>
                  <a:gd name="connsiteX0" fmla="*/ 955662 w 961556"/>
                  <a:gd name="connsiteY0" fmla="*/ 425718 h 736918"/>
                  <a:gd name="connsiteX1" fmla="*/ 952767 w 961556"/>
                  <a:gd name="connsiteY1" fmla="*/ 433185 h 736918"/>
                  <a:gd name="connsiteX2" fmla="*/ 479146 w 961556"/>
                  <a:gd name="connsiteY2" fmla="*/ 586081 h 736918"/>
                  <a:gd name="connsiteX3" fmla="*/ 398678 w 961556"/>
                  <a:gd name="connsiteY3" fmla="*/ 586843 h 736918"/>
                  <a:gd name="connsiteX4" fmla="*/ 398526 w 961556"/>
                  <a:gd name="connsiteY4" fmla="*/ 585700 h 736918"/>
                  <a:gd name="connsiteX5" fmla="*/ 73495 w 961556"/>
                  <a:gd name="connsiteY5" fmla="*/ 736919 h 736918"/>
                  <a:gd name="connsiteX6" fmla="*/ 0 w 961556"/>
                  <a:gd name="connsiteY6" fmla="*/ 308294 h 736918"/>
                  <a:gd name="connsiteX7" fmla="*/ 131216 w 961556"/>
                  <a:gd name="connsiteY7" fmla="*/ 292178 h 736918"/>
                  <a:gd name="connsiteX8" fmla="*/ 350977 w 961556"/>
                  <a:gd name="connsiteY8" fmla="*/ 265241 h 736918"/>
                  <a:gd name="connsiteX9" fmla="*/ 350901 w 961556"/>
                  <a:gd name="connsiteY9" fmla="*/ 264860 h 736918"/>
                  <a:gd name="connsiteX10" fmla="*/ 467944 w 961556"/>
                  <a:gd name="connsiteY10" fmla="*/ 110936 h 736918"/>
                  <a:gd name="connsiteX11" fmla="*/ 509435 w 961556"/>
                  <a:gd name="connsiteY11" fmla="*/ 70664 h 736918"/>
                  <a:gd name="connsiteX12" fmla="*/ 595084 w 961556"/>
                  <a:gd name="connsiteY12" fmla="*/ 8523 h 736918"/>
                  <a:gd name="connsiteX13" fmla="*/ 644919 w 961556"/>
                  <a:gd name="connsiteY13" fmla="*/ 4446 h 736918"/>
                  <a:gd name="connsiteX14" fmla="*/ 713689 w 961556"/>
                  <a:gd name="connsiteY14" fmla="*/ 1360 h 736918"/>
                  <a:gd name="connsiteX15" fmla="*/ 714870 w 961556"/>
                  <a:gd name="connsiteY15" fmla="*/ 1094 h 736918"/>
                  <a:gd name="connsiteX16" fmla="*/ 722643 w 961556"/>
                  <a:gd name="connsiteY16" fmla="*/ 179 h 736918"/>
                  <a:gd name="connsiteX17" fmla="*/ 732015 w 961556"/>
                  <a:gd name="connsiteY17" fmla="*/ 13057 h 736918"/>
                  <a:gd name="connsiteX18" fmla="*/ 719747 w 961556"/>
                  <a:gd name="connsiteY18" fmla="*/ 67121 h 736918"/>
                  <a:gd name="connsiteX19" fmla="*/ 643204 w 961556"/>
                  <a:gd name="connsiteY19" fmla="*/ 103849 h 736918"/>
                  <a:gd name="connsiteX20" fmla="*/ 598932 w 961556"/>
                  <a:gd name="connsiteY20" fmla="*/ 200356 h 736918"/>
                  <a:gd name="connsiteX21" fmla="*/ 658825 w 961556"/>
                  <a:gd name="connsiteY21" fmla="*/ 167705 h 736918"/>
                  <a:gd name="connsiteX22" fmla="*/ 803567 w 961556"/>
                  <a:gd name="connsiteY22" fmla="*/ 43765 h 736918"/>
                  <a:gd name="connsiteX23" fmla="*/ 864146 w 961556"/>
                  <a:gd name="connsiteY23" fmla="*/ 120804 h 736918"/>
                  <a:gd name="connsiteX24" fmla="*/ 862013 w 961556"/>
                  <a:gd name="connsiteY24" fmla="*/ 130405 h 736918"/>
                  <a:gd name="connsiteX25" fmla="*/ 871690 w 961556"/>
                  <a:gd name="connsiteY25" fmla="*/ 129452 h 736918"/>
                  <a:gd name="connsiteX26" fmla="*/ 907275 w 961556"/>
                  <a:gd name="connsiteY26" fmla="*/ 215406 h 736918"/>
                  <a:gd name="connsiteX27" fmla="*/ 907275 w 961556"/>
                  <a:gd name="connsiteY27" fmla="*/ 215444 h 736918"/>
                  <a:gd name="connsiteX28" fmla="*/ 902780 w 961556"/>
                  <a:gd name="connsiteY28" fmla="*/ 227865 h 736918"/>
                  <a:gd name="connsiteX29" fmla="*/ 909523 w 961556"/>
                  <a:gd name="connsiteY29" fmla="*/ 228398 h 736918"/>
                  <a:gd name="connsiteX30" fmla="*/ 918439 w 961556"/>
                  <a:gd name="connsiteY30" fmla="*/ 346127 h 736918"/>
                  <a:gd name="connsiteX31" fmla="*/ 916038 w 961556"/>
                  <a:gd name="connsiteY31" fmla="*/ 349899 h 736918"/>
                  <a:gd name="connsiteX32" fmla="*/ 929793 w 961556"/>
                  <a:gd name="connsiteY32" fmla="*/ 351995 h 736918"/>
                  <a:gd name="connsiteX33" fmla="*/ 955662 w 961556"/>
                  <a:gd name="connsiteY33" fmla="*/ 425718 h 736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61556" h="736918">
                    <a:moveTo>
                      <a:pt x="955662" y="425718"/>
                    </a:moveTo>
                    <a:cubicBezTo>
                      <a:pt x="954062" y="430328"/>
                      <a:pt x="952767" y="433185"/>
                      <a:pt x="952767" y="433185"/>
                    </a:cubicBezTo>
                    <a:cubicBezTo>
                      <a:pt x="841667" y="619800"/>
                      <a:pt x="479146" y="586081"/>
                      <a:pt x="479146" y="586081"/>
                    </a:cubicBezTo>
                    <a:lnTo>
                      <a:pt x="398678" y="586843"/>
                    </a:lnTo>
                    <a:lnTo>
                      <a:pt x="398526" y="585700"/>
                    </a:lnTo>
                    <a:lnTo>
                      <a:pt x="73495" y="736919"/>
                    </a:lnTo>
                    <a:lnTo>
                      <a:pt x="0" y="308294"/>
                    </a:lnTo>
                    <a:lnTo>
                      <a:pt x="131216" y="292178"/>
                    </a:lnTo>
                    <a:lnTo>
                      <a:pt x="350977" y="265241"/>
                    </a:lnTo>
                    <a:lnTo>
                      <a:pt x="350901" y="264860"/>
                    </a:lnTo>
                    <a:cubicBezTo>
                      <a:pt x="384772" y="210034"/>
                      <a:pt x="423253" y="157456"/>
                      <a:pt x="467944" y="110936"/>
                    </a:cubicBezTo>
                    <a:cubicBezTo>
                      <a:pt x="481432" y="96915"/>
                      <a:pt x="496710" y="85066"/>
                      <a:pt x="509435" y="70664"/>
                    </a:cubicBezTo>
                    <a:cubicBezTo>
                      <a:pt x="532829" y="44146"/>
                      <a:pt x="559880" y="17705"/>
                      <a:pt x="595084" y="8523"/>
                    </a:cubicBezTo>
                    <a:cubicBezTo>
                      <a:pt x="611315" y="4294"/>
                      <a:pt x="628079" y="4027"/>
                      <a:pt x="644919" y="4446"/>
                    </a:cubicBezTo>
                    <a:cubicBezTo>
                      <a:pt x="668084" y="5018"/>
                      <a:pt x="691401" y="6885"/>
                      <a:pt x="713689" y="1360"/>
                    </a:cubicBezTo>
                    <a:cubicBezTo>
                      <a:pt x="714070" y="1284"/>
                      <a:pt x="714489" y="1208"/>
                      <a:pt x="714870" y="1094"/>
                    </a:cubicBezTo>
                    <a:cubicBezTo>
                      <a:pt x="717423" y="408"/>
                      <a:pt x="720090" y="-354"/>
                      <a:pt x="722643" y="179"/>
                    </a:cubicBezTo>
                    <a:cubicBezTo>
                      <a:pt x="728167" y="1284"/>
                      <a:pt x="730911" y="7532"/>
                      <a:pt x="732015" y="13057"/>
                    </a:cubicBezTo>
                    <a:cubicBezTo>
                      <a:pt x="735825" y="31726"/>
                      <a:pt x="731215" y="51957"/>
                      <a:pt x="719747" y="67121"/>
                    </a:cubicBezTo>
                    <a:cubicBezTo>
                      <a:pt x="699897" y="93334"/>
                      <a:pt x="669569" y="89600"/>
                      <a:pt x="643204" y="103849"/>
                    </a:cubicBezTo>
                    <a:cubicBezTo>
                      <a:pt x="626174" y="113031"/>
                      <a:pt x="558013" y="188965"/>
                      <a:pt x="598932" y="200356"/>
                    </a:cubicBezTo>
                    <a:cubicBezTo>
                      <a:pt x="616268" y="205195"/>
                      <a:pt x="649567" y="181725"/>
                      <a:pt x="658825" y="167705"/>
                    </a:cubicBezTo>
                    <a:cubicBezTo>
                      <a:pt x="720966" y="73407"/>
                      <a:pt x="803567" y="43765"/>
                      <a:pt x="803567" y="43765"/>
                    </a:cubicBezTo>
                    <a:cubicBezTo>
                      <a:pt x="874205" y="31459"/>
                      <a:pt x="868794" y="95810"/>
                      <a:pt x="864146" y="120804"/>
                    </a:cubicBezTo>
                    <a:cubicBezTo>
                      <a:pt x="863079" y="126709"/>
                      <a:pt x="862013" y="130405"/>
                      <a:pt x="862013" y="130405"/>
                    </a:cubicBezTo>
                    <a:cubicBezTo>
                      <a:pt x="865442" y="129910"/>
                      <a:pt x="868680" y="129567"/>
                      <a:pt x="871690" y="129452"/>
                    </a:cubicBezTo>
                    <a:cubicBezTo>
                      <a:pt x="929754" y="126671"/>
                      <a:pt x="916076" y="188279"/>
                      <a:pt x="907275" y="215406"/>
                    </a:cubicBezTo>
                    <a:lnTo>
                      <a:pt x="907275" y="215444"/>
                    </a:lnTo>
                    <a:cubicBezTo>
                      <a:pt x="904837" y="222988"/>
                      <a:pt x="902780" y="227865"/>
                      <a:pt x="902780" y="227865"/>
                    </a:cubicBezTo>
                    <a:cubicBezTo>
                      <a:pt x="905142" y="227979"/>
                      <a:pt x="907390" y="228170"/>
                      <a:pt x="909523" y="228398"/>
                    </a:cubicBezTo>
                    <a:cubicBezTo>
                      <a:pt x="982218" y="236933"/>
                      <a:pt x="930631" y="326582"/>
                      <a:pt x="918439" y="346127"/>
                    </a:cubicBezTo>
                    <a:cubicBezTo>
                      <a:pt x="916953" y="348565"/>
                      <a:pt x="916038" y="349899"/>
                      <a:pt x="916038" y="349899"/>
                    </a:cubicBezTo>
                    <a:cubicBezTo>
                      <a:pt x="921144" y="350242"/>
                      <a:pt x="925716" y="350966"/>
                      <a:pt x="929793" y="351995"/>
                    </a:cubicBezTo>
                    <a:cubicBezTo>
                      <a:pt x="972579" y="362739"/>
                      <a:pt x="961835" y="407735"/>
                      <a:pt x="955662" y="4257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F8C"/>
                  </a:gs>
                  <a:gs pos="50000">
                    <a:srgbClr val="FFB99E"/>
                  </a:gs>
                  <a:gs pos="100000">
                    <a:srgbClr val="FFC3B0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2" name="任意多边形: 形状 4621">
                <a:extLst>
                  <a:ext uri="{FF2B5EF4-FFF2-40B4-BE49-F238E27FC236}">
                    <a16:creationId xmlns:a16="http://schemas.microsoft.com/office/drawing/2014/main" id="{E94F0394-5141-F39D-F20A-9814D933BFF1}"/>
                  </a:ext>
                </a:extLst>
              </p:cNvPr>
              <p:cNvSpPr/>
              <p:nvPr/>
            </p:nvSpPr>
            <p:spPr>
              <a:xfrm>
                <a:off x="3508476" y="5622341"/>
                <a:ext cx="955662" cy="444741"/>
              </a:xfrm>
              <a:custGeom>
                <a:avLst/>
                <a:gdLst>
                  <a:gd name="connsiteX0" fmla="*/ 955662 w 955662"/>
                  <a:gd name="connsiteY0" fmla="*/ 133540 h 444741"/>
                  <a:gd name="connsiteX1" fmla="*/ 952767 w 955662"/>
                  <a:gd name="connsiteY1" fmla="*/ 141008 h 444741"/>
                  <a:gd name="connsiteX2" fmla="*/ 479146 w 955662"/>
                  <a:gd name="connsiteY2" fmla="*/ 293903 h 444741"/>
                  <a:gd name="connsiteX3" fmla="*/ 398678 w 955662"/>
                  <a:gd name="connsiteY3" fmla="*/ 294665 h 444741"/>
                  <a:gd name="connsiteX4" fmla="*/ 398526 w 955662"/>
                  <a:gd name="connsiteY4" fmla="*/ 293522 h 444741"/>
                  <a:gd name="connsiteX5" fmla="*/ 73495 w 955662"/>
                  <a:gd name="connsiteY5" fmla="*/ 444741 h 444741"/>
                  <a:gd name="connsiteX6" fmla="*/ 0 w 955662"/>
                  <a:gd name="connsiteY6" fmla="*/ 16116 h 444741"/>
                  <a:gd name="connsiteX7" fmla="*/ 131216 w 955662"/>
                  <a:gd name="connsiteY7" fmla="*/ 0 h 444741"/>
                  <a:gd name="connsiteX8" fmla="*/ 955662 w 955662"/>
                  <a:gd name="connsiteY8" fmla="*/ 133540 h 444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5662" h="444741">
                    <a:moveTo>
                      <a:pt x="955662" y="133540"/>
                    </a:moveTo>
                    <a:cubicBezTo>
                      <a:pt x="954062" y="138150"/>
                      <a:pt x="952767" y="141008"/>
                      <a:pt x="952767" y="141008"/>
                    </a:cubicBezTo>
                    <a:cubicBezTo>
                      <a:pt x="841667" y="327622"/>
                      <a:pt x="479146" y="293903"/>
                      <a:pt x="479146" y="293903"/>
                    </a:cubicBezTo>
                    <a:lnTo>
                      <a:pt x="398678" y="294665"/>
                    </a:lnTo>
                    <a:lnTo>
                      <a:pt x="398526" y="293522"/>
                    </a:lnTo>
                    <a:lnTo>
                      <a:pt x="73495" y="444741"/>
                    </a:lnTo>
                    <a:lnTo>
                      <a:pt x="0" y="16116"/>
                    </a:lnTo>
                    <a:lnTo>
                      <a:pt x="131216" y="0"/>
                    </a:lnTo>
                    <a:cubicBezTo>
                      <a:pt x="252374" y="94450"/>
                      <a:pt x="596646" y="317335"/>
                      <a:pt x="955662" y="1335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17524825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3" name="任意多边形: 形状 4622">
                <a:extLst>
                  <a:ext uri="{FF2B5EF4-FFF2-40B4-BE49-F238E27FC236}">
                    <a16:creationId xmlns:a16="http://schemas.microsoft.com/office/drawing/2014/main" id="{A4508362-219E-6C94-9289-4C3A0FB5E1E1}"/>
                  </a:ext>
                </a:extLst>
              </p:cNvPr>
              <p:cNvSpPr/>
              <p:nvPr/>
            </p:nvSpPr>
            <p:spPr>
              <a:xfrm>
                <a:off x="4216565" y="5450966"/>
                <a:ext cx="163601" cy="128778"/>
              </a:xfrm>
              <a:custGeom>
                <a:avLst/>
                <a:gdLst>
                  <a:gd name="connsiteX0" fmla="*/ 163601 w 163601"/>
                  <a:gd name="connsiteY0" fmla="*/ 8649 h 128778"/>
                  <a:gd name="connsiteX1" fmla="*/ 6972 w 163601"/>
                  <a:gd name="connsiteY1" fmla="*/ 128778 h 128778"/>
                  <a:gd name="connsiteX2" fmla="*/ 0 w 163601"/>
                  <a:gd name="connsiteY2" fmla="*/ 119710 h 128778"/>
                  <a:gd name="connsiteX3" fmla="*/ 156057 w 163601"/>
                  <a:gd name="connsiteY3" fmla="*/ 0 h 128778"/>
                  <a:gd name="connsiteX4" fmla="*/ 153924 w 163601"/>
                  <a:gd name="connsiteY4" fmla="*/ 9601 h 128778"/>
                  <a:gd name="connsiteX5" fmla="*/ 163601 w 163601"/>
                  <a:gd name="connsiteY5" fmla="*/ 8649 h 12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601" h="128778">
                    <a:moveTo>
                      <a:pt x="163601" y="8649"/>
                    </a:moveTo>
                    <a:lnTo>
                      <a:pt x="6972" y="128778"/>
                    </a:lnTo>
                    <a:lnTo>
                      <a:pt x="0" y="119710"/>
                    </a:lnTo>
                    <a:lnTo>
                      <a:pt x="156057" y="0"/>
                    </a:lnTo>
                    <a:cubicBezTo>
                      <a:pt x="154991" y="5906"/>
                      <a:pt x="153924" y="9601"/>
                      <a:pt x="153924" y="9601"/>
                    </a:cubicBezTo>
                    <a:cubicBezTo>
                      <a:pt x="157353" y="9106"/>
                      <a:pt x="160591" y="8763"/>
                      <a:pt x="163601" y="864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4" name="任意多边形: 形状 4623">
                <a:extLst>
                  <a:ext uri="{FF2B5EF4-FFF2-40B4-BE49-F238E27FC236}">
                    <a16:creationId xmlns:a16="http://schemas.microsoft.com/office/drawing/2014/main" id="{8B40F30A-01E7-F158-E17C-425E59F5DA2B}"/>
                  </a:ext>
                </a:extLst>
              </p:cNvPr>
              <p:cNvSpPr/>
              <p:nvPr/>
            </p:nvSpPr>
            <p:spPr>
              <a:xfrm>
                <a:off x="4268114" y="5545607"/>
                <a:ext cx="149885" cy="131216"/>
              </a:xfrm>
              <a:custGeom>
                <a:avLst/>
                <a:gdLst>
                  <a:gd name="connsiteX0" fmla="*/ 149886 w 149885"/>
                  <a:gd name="connsiteY0" fmla="*/ 12954 h 131216"/>
                  <a:gd name="connsiteX1" fmla="*/ 7277 w 149885"/>
                  <a:gd name="connsiteY1" fmla="*/ 131216 h 131216"/>
                  <a:gd name="connsiteX2" fmla="*/ 0 w 149885"/>
                  <a:gd name="connsiteY2" fmla="*/ 122415 h 131216"/>
                  <a:gd name="connsiteX3" fmla="*/ 147638 w 149885"/>
                  <a:gd name="connsiteY3" fmla="*/ 0 h 131216"/>
                  <a:gd name="connsiteX4" fmla="*/ 143142 w 149885"/>
                  <a:gd name="connsiteY4" fmla="*/ 12421 h 131216"/>
                  <a:gd name="connsiteX5" fmla="*/ 149886 w 149885"/>
                  <a:gd name="connsiteY5" fmla="*/ 12954 h 13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9885" h="131216">
                    <a:moveTo>
                      <a:pt x="149886" y="12954"/>
                    </a:moveTo>
                    <a:lnTo>
                      <a:pt x="7277" y="131216"/>
                    </a:lnTo>
                    <a:lnTo>
                      <a:pt x="0" y="122415"/>
                    </a:lnTo>
                    <a:lnTo>
                      <a:pt x="147638" y="0"/>
                    </a:lnTo>
                    <a:cubicBezTo>
                      <a:pt x="145199" y="7544"/>
                      <a:pt x="143142" y="12421"/>
                      <a:pt x="143142" y="12421"/>
                    </a:cubicBezTo>
                    <a:cubicBezTo>
                      <a:pt x="145504" y="12535"/>
                      <a:pt x="147752" y="12725"/>
                      <a:pt x="149886" y="129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5" name="任意多边形: 形状 4624">
                <a:extLst>
                  <a:ext uri="{FF2B5EF4-FFF2-40B4-BE49-F238E27FC236}">
                    <a16:creationId xmlns:a16="http://schemas.microsoft.com/office/drawing/2014/main" id="{E8A391F8-49AB-F8C3-D119-D08CB092A394}"/>
                  </a:ext>
                </a:extLst>
              </p:cNvPr>
              <p:cNvSpPr/>
              <p:nvPr/>
            </p:nvSpPr>
            <p:spPr>
              <a:xfrm>
                <a:off x="4297032" y="5676290"/>
                <a:ext cx="141236" cy="104813"/>
              </a:xfrm>
              <a:custGeom>
                <a:avLst/>
                <a:gdLst>
                  <a:gd name="connsiteX0" fmla="*/ 141237 w 141236"/>
                  <a:gd name="connsiteY0" fmla="*/ 5868 h 104813"/>
                  <a:gd name="connsiteX1" fmla="*/ 6782 w 141236"/>
                  <a:gd name="connsiteY1" fmla="*/ 104813 h 104813"/>
                  <a:gd name="connsiteX2" fmla="*/ 0 w 141236"/>
                  <a:gd name="connsiteY2" fmla="*/ 95593 h 104813"/>
                  <a:gd name="connsiteX3" fmla="*/ 129883 w 141236"/>
                  <a:gd name="connsiteY3" fmla="*/ 0 h 104813"/>
                  <a:gd name="connsiteX4" fmla="*/ 127482 w 141236"/>
                  <a:gd name="connsiteY4" fmla="*/ 3772 h 104813"/>
                  <a:gd name="connsiteX5" fmla="*/ 141237 w 141236"/>
                  <a:gd name="connsiteY5" fmla="*/ 5868 h 104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1236" h="104813">
                    <a:moveTo>
                      <a:pt x="141237" y="5868"/>
                    </a:moveTo>
                    <a:lnTo>
                      <a:pt x="6782" y="104813"/>
                    </a:lnTo>
                    <a:lnTo>
                      <a:pt x="0" y="95593"/>
                    </a:lnTo>
                    <a:lnTo>
                      <a:pt x="129883" y="0"/>
                    </a:lnTo>
                    <a:cubicBezTo>
                      <a:pt x="128397" y="2438"/>
                      <a:pt x="127482" y="3772"/>
                      <a:pt x="127482" y="3772"/>
                    </a:cubicBezTo>
                    <a:cubicBezTo>
                      <a:pt x="132588" y="4115"/>
                      <a:pt x="137160" y="4839"/>
                      <a:pt x="141237" y="586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6" name="任意多边形: 形状 4625">
                <a:extLst>
                  <a:ext uri="{FF2B5EF4-FFF2-40B4-BE49-F238E27FC236}">
                    <a16:creationId xmlns:a16="http://schemas.microsoft.com/office/drawing/2014/main" id="{E47985BE-8D07-1832-C44F-700FAC0E2D49}"/>
                  </a:ext>
                </a:extLst>
              </p:cNvPr>
              <p:cNvSpPr/>
              <p:nvPr/>
            </p:nvSpPr>
            <p:spPr>
              <a:xfrm>
                <a:off x="4153395" y="5331523"/>
                <a:ext cx="69529" cy="45268"/>
              </a:xfrm>
              <a:custGeom>
                <a:avLst/>
                <a:gdLst>
                  <a:gd name="connsiteX0" fmla="*/ 16726 w 69529"/>
                  <a:gd name="connsiteY0" fmla="*/ 44539 h 45268"/>
                  <a:gd name="connsiteX1" fmla="*/ 0 w 69529"/>
                  <a:gd name="connsiteY1" fmla="*/ 3086 h 45268"/>
                  <a:gd name="connsiteX2" fmla="*/ 68770 w 69529"/>
                  <a:gd name="connsiteY2" fmla="*/ 0 h 45268"/>
                  <a:gd name="connsiteX3" fmla="*/ 16726 w 69529"/>
                  <a:gd name="connsiteY3" fmla="*/ 44539 h 4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529" h="45268">
                    <a:moveTo>
                      <a:pt x="16726" y="44539"/>
                    </a:moveTo>
                    <a:cubicBezTo>
                      <a:pt x="15011" y="24041"/>
                      <a:pt x="5563" y="9830"/>
                      <a:pt x="0" y="3086"/>
                    </a:cubicBezTo>
                    <a:cubicBezTo>
                      <a:pt x="23165" y="3658"/>
                      <a:pt x="46482" y="5525"/>
                      <a:pt x="68770" y="0"/>
                    </a:cubicBezTo>
                    <a:cubicBezTo>
                      <a:pt x="76924" y="54598"/>
                      <a:pt x="16726" y="44539"/>
                      <a:pt x="16726" y="445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9263"/>
                  </a:gs>
                  <a:gs pos="50000">
                    <a:srgbClr val="FF9D77"/>
                  </a:gs>
                  <a:gs pos="100000">
                    <a:srgbClr val="FFA88C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627" name="任意多边形: 形状 4626">
              <a:extLst>
                <a:ext uri="{FF2B5EF4-FFF2-40B4-BE49-F238E27FC236}">
                  <a16:creationId xmlns:a16="http://schemas.microsoft.com/office/drawing/2014/main" id="{191521B2-51E9-DBBE-DB8E-0DCC43FA7E53}"/>
                </a:ext>
              </a:extLst>
            </p:cNvPr>
            <p:cNvSpPr/>
            <p:nvPr/>
          </p:nvSpPr>
          <p:spPr>
            <a:xfrm>
              <a:off x="3118180" y="2154326"/>
              <a:ext cx="1279969" cy="1528381"/>
            </a:xfrm>
            <a:custGeom>
              <a:avLst/>
              <a:gdLst>
                <a:gd name="connsiteX0" fmla="*/ 1279969 w 1279969"/>
                <a:gd name="connsiteY0" fmla="*/ 764210 h 1528381"/>
                <a:gd name="connsiteX1" fmla="*/ 1276655 w 1279969"/>
                <a:gd name="connsiteY1" fmla="*/ 842429 h 1528381"/>
                <a:gd name="connsiteX2" fmla="*/ 640004 w 1279969"/>
                <a:gd name="connsiteY2" fmla="*/ 1528382 h 1528381"/>
                <a:gd name="connsiteX3" fmla="*/ 19469 w 1279969"/>
                <a:gd name="connsiteY3" fmla="*/ 951891 h 1528381"/>
                <a:gd name="connsiteX4" fmla="*/ 0 w 1279969"/>
                <a:gd name="connsiteY4" fmla="*/ 764210 h 1528381"/>
                <a:gd name="connsiteX5" fmla="*/ 640004 w 1279969"/>
                <a:gd name="connsiteY5" fmla="*/ 0 h 1528381"/>
                <a:gd name="connsiteX6" fmla="*/ 1279969 w 1279969"/>
                <a:gd name="connsiteY6" fmla="*/ 764210 h 152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9969" h="1528381">
                  <a:moveTo>
                    <a:pt x="1279969" y="764210"/>
                  </a:moveTo>
                  <a:cubicBezTo>
                    <a:pt x="1279969" y="790613"/>
                    <a:pt x="1278865" y="816712"/>
                    <a:pt x="1276655" y="842429"/>
                  </a:cubicBezTo>
                  <a:cubicBezTo>
                    <a:pt x="1243851" y="1227696"/>
                    <a:pt x="971359" y="1528382"/>
                    <a:pt x="640004" y="1528382"/>
                  </a:cubicBezTo>
                  <a:cubicBezTo>
                    <a:pt x="340804" y="1528382"/>
                    <a:pt x="89535" y="1283208"/>
                    <a:pt x="19469" y="951891"/>
                  </a:cubicBezTo>
                  <a:cubicBezTo>
                    <a:pt x="6744" y="891845"/>
                    <a:pt x="0" y="828980"/>
                    <a:pt x="0" y="764210"/>
                  </a:cubicBezTo>
                  <a:cubicBezTo>
                    <a:pt x="0" y="342138"/>
                    <a:pt x="286550" y="0"/>
                    <a:pt x="640004" y="0"/>
                  </a:cubicBezTo>
                  <a:cubicBezTo>
                    <a:pt x="993457" y="0"/>
                    <a:pt x="1279969" y="342138"/>
                    <a:pt x="1279969" y="764210"/>
                  </a:cubicBezTo>
                  <a:close/>
                </a:path>
              </a:pathLst>
            </a:custGeom>
            <a:gradFill>
              <a:gsLst>
                <a:gs pos="0">
                  <a:srgbClr val="FFAF8C"/>
                </a:gs>
                <a:gs pos="50000">
                  <a:srgbClr val="FFB99E"/>
                </a:gs>
                <a:gs pos="100000">
                  <a:srgbClr val="FFC3B0"/>
                </a:gs>
              </a:gsLst>
              <a:lin ang="18872053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8" name="任意多边形: 形状 4627">
              <a:extLst>
                <a:ext uri="{FF2B5EF4-FFF2-40B4-BE49-F238E27FC236}">
                  <a16:creationId xmlns:a16="http://schemas.microsoft.com/office/drawing/2014/main" id="{69E3A854-DE56-7063-FE27-6CA8EE045D46}"/>
                </a:ext>
              </a:extLst>
            </p:cNvPr>
            <p:cNvSpPr/>
            <p:nvPr/>
          </p:nvSpPr>
          <p:spPr>
            <a:xfrm>
              <a:off x="3118180" y="2154326"/>
              <a:ext cx="1280083" cy="1528419"/>
            </a:xfrm>
            <a:custGeom>
              <a:avLst/>
              <a:gdLst>
                <a:gd name="connsiteX0" fmla="*/ 653301 w 1280083"/>
                <a:gd name="connsiteY0" fmla="*/ 190 h 1528419"/>
                <a:gd name="connsiteX1" fmla="*/ 653339 w 1280083"/>
                <a:gd name="connsiteY1" fmla="*/ 190 h 1528419"/>
                <a:gd name="connsiteX2" fmla="*/ 640004 w 1280083"/>
                <a:gd name="connsiteY2" fmla="*/ 0 h 1528419"/>
                <a:gd name="connsiteX3" fmla="*/ 0 w 1280083"/>
                <a:gd name="connsiteY3" fmla="*/ 764210 h 1528419"/>
                <a:gd name="connsiteX4" fmla="*/ 305 w 1280083"/>
                <a:gd name="connsiteY4" fmla="*/ 786460 h 1528419"/>
                <a:gd name="connsiteX5" fmla="*/ 533 w 1280083"/>
                <a:gd name="connsiteY5" fmla="*/ 793509 h 1528419"/>
                <a:gd name="connsiteX6" fmla="*/ 1143 w 1280083"/>
                <a:gd name="connsiteY6" fmla="*/ 808749 h 1528419"/>
                <a:gd name="connsiteX7" fmla="*/ 1562 w 1280083"/>
                <a:gd name="connsiteY7" fmla="*/ 816712 h 1528419"/>
                <a:gd name="connsiteX8" fmla="*/ 2514 w 1280083"/>
                <a:gd name="connsiteY8" fmla="*/ 831418 h 1528419"/>
                <a:gd name="connsiteX9" fmla="*/ 3086 w 1280083"/>
                <a:gd name="connsiteY9" fmla="*/ 838886 h 1528419"/>
                <a:gd name="connsiteX10" fmla="*/ 4686 w 1280083"/>
                <a:gd name="connsiteY10" fmla="*/ 856259 h 1528419"/>
                <a:gd name="connsiteX11" fmla="*/ 5105 w 1280083"/>
                <a:gd name="connsiteY11" fmla="*/ 860603 h 1528419"/>
                <a:gd name="connsiteX12" fmla="*/ 7658 w 1280083"/>
                <a:gd name="connsiteY12" fmla="*/ 882282 h 1528419"/>
                <a:gd name="connsiteX13" fmla="*/ 8306 w 1280083"/>
                <a:gd name="connsiteY13" fmla="*/ 886892 h 1528419"/>
                <a:gd name="connsiteX14" fmla="*/ 10782 w 1280083"/>
                <a:gd name="connsiteY14" fmla="*/ 903961 h 1528419"/>
                <a:gd name="connsiteX15" fmla="*/ 11773 w 1280083"/>
                <a:gd name="connsiteY15" fmla="*/ 910057 h 1528419"/>
                <a:gd name="connsiteX16" fmla="*/ 14554 w 1280083"/>
                <a:gd name="connsiteY16" fmla="*/ 926211 h 1528419"/>
                <a:gd name="connsiteX17" fmla="*/ 15507 w 1280083"/>
                <a:gd name="connsiteY17" fmla="*/ 931469 h 1528419"/>
                <a:gd name="connsiteX18" fmla="*/ 19355 w 1280083"/>
                <a:gd name="connsiteY18" fmla="*/ 950824 h 1528419"/>
                <a:gd name="connsiteX19" fmla="*/ 19583 w 1280083"/>
                <a:gd name="connsiteY19" fmla="*/ 951928 h 1528419"/>
                <a:gd name="connsiteX20" fmla="*/ 19583 w 1280083"/>
                <a:gd name="connsiteY20" fmla="*/ 951928 h 1528419"/>
                <a:gd name="connsiteX21" fmla="*/ 640118 w 1280083"/>
                <a:gd name="connsiteY21" fmla="*/ 1528420 h 1528419"/>
                <a:gd name="connsiteX22" fmla="*/ 771182 w 1280083"/>
                <a:gd name="connsiteY22" fmla="*/ 1512380 h 1528419"/>
                <a:gd name="connsiteX23" fmla="*/ 144475 w 1280083"/>
                <a:gd name="connsiteY23" fmla="*/ 748398 h 1528419"/>
                <a:gd name="connsiteX24" fmla="*/ 384124 w 1280083"/>
                <a:gd name="connsiteY24" fmla="*/ 152133 h 1528419"/>
                <a:gd name="connsiteX25" fmla="*/ 1136371 w 1280083"/>
                <a:gd name="connsiteY25" fmla="*/ 729043 h 1528419"/>
                <a:gd name="connsiteX26" fmla="*/ 1276769 w 1280083"/>
                <a:gd name="connsiteY26" fmla="*/ 842467 h 1528419"/>
                <a:gd name="connsiteX27" fmla="*/ 1280084 w 1280083"/>
                <a:gd name="connsiteY27" fmla="*/ 764248 h 1528419"/>
                <a:gd name="connsiteX28" fmla="*/ 653301 w 1280083"/>
                <a:gd name="connsiteY28" fmla="*/ 190 h 1528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80083" h="1528419">
                  <a:moveTo>
                    <a:pt x="653301" y="190"/>
                  </a:moveTo>
                  <a:cubicBezTo>
                    <a:pt x="653301" y="190"/>
                    <a:pt x="653339" y="190"/>
                    <a:pt x="653339" y="190"/>
                  </a:cubicBezTo>
                  <a:cubicBezTo>
                    <a:pt x="648881" y="38"/>
                    <a:pt x="644462" y="0"/>
                    <a:pt x="640004" y="0"/>
                  </a:cubicBezTo>
                  <a:cubicBezTo>
                    <a:pt x="286550" y="0"/>
                    <a:pt x="0" y="342138"/>
                    <a:pt x="0" y="764210"/>
                  </a:cubicBezTo>
                  <a:cubicBezTo>
                    <a:pt x="0" y="771639"/>
                    <a:pt x="114" y="779069"/>
                    <a:pt x="305" y="786460"/>
                  </a:cubicBezTo>
                  <a:cubicBezTo>
                    <a:pt x="343" y="788822"/>
                    <a:pt x="457" y="791147"/>
                    <a:pt x="533" y="793509"/>
                  </a:cubicBezTo>
                  <a:cubicBezTo>
                    <a:pt x="686" y="798614"/>
                    <a:pt x="876" y="803681"/>
                    <a:pt x="1143" y="808749"/>
                  </a:cubicBezTo>
                  <a:cubicBezTo>
                    <a:pt x="1257" y="811416"/>
                    <a:pt x="1410" y="814045"/>
                    <a:pt x="1562" y="816712"/>
                  </a:cubicBezTo>
                  <a:cubicBezTo>
                    <a:pt x="1829" y="821627"/>
                    <a:pt x="2172" y="826503"/>
                    <a:pt x="2514" y="831418"/>
                  </a:cubicBezTo>
                  <a:cubicBezTo>
                    <a:pt x="2705" y="833895"/>
                    <a:pt x="2858" y="836409"/>
                    <a:pt x="3086" y="838886"/>
                  </a:cubicBezTo>
                  <a:cubicBezTo>
                    <a:pt x="3543" y="844677"/>
                    <a:pt x="4077" y="850468"/>
                    <a:pt x="4686" y="856259"/>
                  </a:cubicBezTo>
                  <a:cubicBezTo>
                    <a:pt x="4839" y="857707"/>
                    <a:pt x="4953" y="859155"/>
                    <a:pt x="5105" y="860603"/>
                  </a:cubicBezTo>
                  <a:cubicBezTo>
                    <a:pt x="5867" y="867880"/>
                    <a:pt x="6744" y="875081"/>
                    <a:pt x="7658" y="882282"/>
                  </a:cubicBezTo>
                  <a:cubicBezTo>
                    <a:pt x="7849" y="883806"/>
                    <a:pt x="8077" y="885368"/>
                    <a:pt x="8306" y="886892"/>
                  </a:cubicBezTo>
                  <a:cubicBezTo>
                    <a:pt x="9068" y="892607"/>
                    <a:pt x="9906" y="898284"/>
                    <a:pt x="10782" y="903961"/>
                  </a:cubicBezTo>
                  <a:cubicBezTo>
                    <a:pt x="11087" y="905980"/>
                    <a:pt x="11430" y="907999"/>
                    <a:pt x="11773" y="910057"/>
                  </a:cubicBezTo>
                  <a:cubicBezTo>
                    <a:pt x="12649" y="915467"/>
                    <a:pt x="13564" y="920839"/>
                    <a:pt x="14554" y="926211"/>
                  </a:cubicBezTo>
                  <a:cubicBezTo>
                    <a:pt x="14859" y="927964"/>
                    <a:pt x="15202" y="929716"/>
                    <a:pt x="15507" y="931469"/>
                  </a:cubicBezTo>
                  <a:cubicBezTo>
                    <a:pt x="16726" y="937946"/>
                    <a:pt x="17983" y="944423"/>
                    <a:pt x="19355" y="950824"/>
                  </a:cubicBezTo>
                  <a:cubicBezTo>
                    <a:pt x="19431" y="951205"/>
                    <a:pt x="19507" y="951586"/>
                    <a:pt x="19583" y="951928"/>
                  </a:cubicBezTo>
                  <a:cubicBezTo>
                    <a:pt x="19583" y="951928"/>
                    <a:pt x="19583" y="951928"/>
                    <a:pt x="19583" y="951928"/>
                  </a:cubicBezTo>
                  <a:cubicBezTo>
                    <a:pt x="89649" y="1283208"/>
                    <a:pt x="340881" y="1528420"/>
                    <a:pt x="640118" y="1528420"/>
                  </a:cubicBezTo>
                  <a:cubicBezTo>
                    <a:pt x="685038" y="1528420"/>
                    <a:pt x="728891" y="1522895"/>
                    <a:pt x="771182" y="1512380"/>
                  </a:cubicBezTo>
                  <a:cubicBezTo>
                    <a:pt x="423862" y="1503998"/>
                    <a:pt x="144475" y="1165136"/>
                    <a:pt x="144475" y="748398"/>
                  </a:cubicBezTo>
                  <a:cubicBezTo>
                    <a:pt x="144475" y="507263"/>
                    <a:pt x="238011" y="292189"/>
                    <a:pt x="384124" y="152133"/>
                  </a:cubicBezTo>
                  <a:cubicBezTo>
                    <a:pt x="462001" y="303581"/>
                    <a:pt x="660006" y="507949"/>
                    <a:pt x="1136371" y="729043"/>
                  </a:cubicBezTo>
                  <a:cubicBezTo>
                    <a:pt x="1136371" y="729043"/>
                    <a:pt x="1201293" y="769125"/>
                    <a:pt x="1276769" y="842467"/>
                  </a:cubicBezTo>
                  <a:cubicBezTo>
                    <a:pt x="1278979" y="816750"/>
                    <a:pt x="1280084" y="790651"/>
                    <a:pt x="1280084" y="764248"/>
                  </a:cubicBezTo>
                  <a:cubicBezTo>
                    <a:pt x="1279969" y="347434"/>
                    <a:pt x="1000620" y="8649"/>
                    <a:pt x="653301" y="190"/>
                  </a:cubicBezTo>
                  <a:close/>
                </a:path>
              </a:pathLst>
            </a:custGeom>
            <a:gradFill>
              <a:gsLst>
                <a:gs pos="0">
                  <a:srgbClr val="FF9263"/>
                </a:gs>
                <a:gs pos="50000">
                  <a:srgbClr val="FF9D77"/>
                </a:gs>
                <a:gs pos="100000">
                  <a:srgbClr val="FFA88C"/>
                </a:gs>
              </a:gsLst>
              <a:lin ang="17154635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9" name="任意多边形: 形状 4628">
              <a:extLst>
                <a:ext uri="{FF2B5EF4-FFF2-40B4-BE49-F238E27FC236}">
                  <a16:creationId xmlns:a16="http://schemas.microsoft.com/office/drawing/2014/main" id="{CEF5D578-A52E-CAC6-DBA8-BC3E8EB43B3F}"/>
                </a:ext>
              </a:extLst>
            </p:cNvPr>
            <p:cNvSpPr/>
            <p:nvPr/>
          </p:nvSpPr>
          <p:spPr>
            <a:xfrm>
              <a:off x="3728618" y="3116580"/>
              <a:ext cx="137160" cy="41590"/>
            </a:xfrm>
            <a:custGeom>
              <a:avLst/>
              <a:gdLst>
                <a:gd name="connsiteX0" fmla="*/ 0 w 137160"/>
                <a:gd name="connsiteY0" fmla="*/ 0 h 41590"/>
                <a:gd name="connsiteX1" fmla="*/ 137160 w 137160"/>
                <a:gd name="connsiteY1" fmla="*/ 17145 h 41590"/>
                <a:gd name="connsiteX2" fmla="*/ 0 w 137160"/>
                <a:gd name="connsiteY2" fmla="*/ 0 h 41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" h="41590">
                  <a:moveTo>
                    <a:pt x="0" y="0"/>
                  </a:moveTo>
                  <a:cubicBezTo>
                    <a:pt x="0" y="0"/>
                    <a:pt x="61227" y="80810"/>
                    <a:pt x="137160" y="171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95F38"/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630" name="图形 10">
              <a:extLst>
                <a:ext uri="{FF2B5EF4-FFF2-40B4-BE49-F238E27FC236}">
                  <a16:creationId xmlns:a16="http://schemas.microsoft.com/office/drawing/2014/main" id="{82904A8B-76C9-84A9-903B-7D97F6E13EE7}"/>
                </a:ext>
              </a:extLst>
            </p:cNvPr>
            <p:cNvGrpSpPr/>
            <p:nvPr/>
          </p:nvGrpSpPr>
          <p:grpSpPr>
            <a:xfrm>
              <a:off x="3590828" y="3251301"/>
              <a:ext cx="311678" cy="177711"/>
              <a:chOff x="3590828" y="3251301"/>
              <a:chExt cx="311678" cy="177711"/>
            </a:xfrm>
          </p:grpSpPr>
          <p:sp>
            <p:nvSpPr>
              <p:cNvPr id="4631" name="任意多边形: 形状 4630">
                <a:extLst>
                  <a:ext uri="{FF2B5EF4-FFF2-40B4-BE49-F238E27FC236}">
                    <a16:creationId xmlns:a16="http://schemas.microsoft.com/office/drawing/2014/main" id="{C4F08D19-9529-D3BA-BBD0-5848E5734C8B}"/>
                  </a:ext>
                </a:extLst>
              </p:cNvPr>
              <p:cNvSpPr/>
              <p:nvPr/>
            </p:nvSpPr>
            <p:spPr>
              <a:xfrm>
                <a:off x="3590828" y="3251301"/>
                <a:ext cx="311678" cy="177711"/>
              </a:xfrm>
              <a:custGeom>
                <a:avLst/>
                <a:gdLst>
                  <a:gd name="connsiteX0" fmla="*/ 311679 w 311678"/>
                  <a:gd name="connsiteY0" fmla="*/ 69914 h 177711"/>
                  <a:gd name="connsiteX1" fmla="*/ 228392 w 311678"/>
                  <a:gd name="connsiteY1" fmla="*/ 169469 h 177711"/>
                  <a:gd name="connsiteX2" fmla="*/ 216086 w 311678"/>
                  <a:gd name="connsiteY2" fmla="*/ 173241 h 177711"/>
                  <a:gd name="connsiteX3" fmla="*/ 97785 w 311678"/>
                  <a:gd name="connsiteY3" fmla="*/ 162458 h 177711"/>
                  <a:gd name="connsiteX4" fmla="*/ 16099 w 311678"/>
                  <a:gd name="connsiteY4" fmla="*/ 99213 h 177711"/>
                  <a:gd name="connsiteX5" fmla="*/ 7069 w 311678"/>
                  <a:gd name="connsiteY5" fmla="*/ 81496 h 177711"/>
                  <a:gd name="connsiteX6" fmla="*/ 8250 w 311678"/>
                  <a:gd name="connsiteY6" fmla="*/ 0 h 177711"/>
                  <a:gd name="connsiteX7" fmla="*/ 311679 w 311678"/>
                  <a:gd name="connsiteY7" fmla="*/ 69914 h 177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1678" h="177711">
                    <a:moveTo>
                      <a:pt x="311679" y="69914"/>
                    </a:moveTo>
                    <a:cubicBezTo>
                      <a:pt x="311679" y="69914"/>
                      <a:pt x="297696" y="144247"/>
                      <a:pt x="228392" y="169469"/>
                    </a:cubicBezTo>
                    <a:cubicBezTo>
                      <a:pt x="224468" y="170879"/>
                      <a:pt x="220353" y="172174"/>
                      <a:pt x="216086" y="173241"/>
                    </a:cubicBezTo>
                    <a:cubicBezTo>
                      <a:pt x="186406" y="180823"/>
                      <a:pt x="147811" y="179718"/>
                      <a:pt x="97785" y="162458"/>
                    </a:cubicBezTo>
                    <a:cubicBezTo>
                      <a:pt x="97785" y="162458"/>
                      <a:pt x="43760" y="143485"/>
                      <a:pt x="16099" y="99213"/>
                    </a:cubicBezTo>
                    <a:cubicBezTo>
                      <a:pt x="12594" y="93688"/>
                      <a:pt x="9546" y="87783"/>
                      <a:pt x="7069" y="81496"/>
                    </a:cubicBezTo>
                    <a:cubicBezTo>
                      <a:pt x="-1656" y="59436"/>
                      <a:pt x="-3446" y="32461"/>
                      <a:pt x="8250" y="0"/>
                    </a:cubicBezTo>
                    <a:cubicBezTo>
                      <a:pt x="8250" y="0"/>
                      <a:pt x="117216" y="73571"/>
                      <a:pt x="311679" y="69914"/>
                    </a:cubicBezTo>
                    <a:close/>
                  </a:path>
                </a:pathLst>
              </a:custGeom>
              <a:solidFill>
                <a:srgbClr val="240206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2" name="任意多边形: 形状 4631">
                <a:extLst>
                  <a:ext uri="{FF2B5EF4-FFF2-40B4-BE49-F238E27FC236}">
                    <a16:creationId xmlns:a16="http://schemas.microsoft.com/office/drawing/2014/main" id="{8019A1B6-A744-B6F0-0E6D-F63F39B7281A}"/>
                  </a:ext>
                </a:extLst>
              </p:cNvPr>
              <p:cNvSpPr/>
              <p:nvPr/>
            </p:nvSpPr>
            <p:spPr>
              <a:xfrm>
                <a:off x="3606927" y="3340149"/>
                <a:ext cx="199986" cy="88863"/>
              </a:xfrm>
              <a:custGeom>
                <a:avLst/>
                <a:gdLst>
                  <a:gd name="connsiteX0" fmla="*/ 199987 w 199986"/>
                  <a:gd name="connsiteY0" fmla="*/ 84393 h 88863"/>
                  <a:gd name="connsiteX1" fmla="*/ 81686 w 199986"/>
                  <a:gd name="connsiteY1" fmla="*/ 73610 h 88863"/>
                  <a:gd name="connsiteX2" fmla="*/ 0 w 199986"/>
                  <a:gd name="connsiteY2" fmla="*/ 10365 h 88863"/>
                  <a:gd name="connsiteX3" fmla="*/ 84010 w 199986"/>
                  <a:gd name="connsiteY3" fmla="*/ 1983 h 88863"/>
                  <a:gd name="connsiteX4" fmla="*/ 199987 w 199986"/>
                  <a:gd name="connsiteY4" fmla="*/ 84393 h 88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986" h="88863">
                    <a:moveTo>
                      <a:pt x="199987" y="84393"/>
                    </a:moveTo>
                    <a:cubicBezTo>
                      <a:pt x="170307" y="91975"/>
                      <a:pt x="131712" y="90870"/>
                      <a:pt x="81686" y="73610"/>
                    </a:cubicBezTo>
                    <a:cubicBezTo>
                      <a:pt x="81686" y="73610"/>
                      <a:pt x="27661" y="54637"/>
                      <a:pt x="0" y="10365"/>
                    </a:cubicBezTo>
                    <a:cubicBezTo>
                      <a:pt x="24575" y="877"/>
                      <a:pt x="53683" y="-2551"/>
                      <a:pt x="84010" y="1983"/>
                    </a:cubicBezTo>
                    <a:cubicBezTo>
                      <a:pt x="140284" y="10365"/>
                      <a:pt x="184747" y="43816"/>
                      <a:pt x="199987" y="84393"/>
                    </a:cubicBezTo>
                    <a:close/>
                  </a:path>
                </a:pathLst>
              </a:custGeom>
              <a:solidFill>
                <a:srgbClr val="D4333A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33" name="图形 10">
              <a:extLst>
                <a:ext uri="{FF2B5EF4-FFF2-40B4-BE49-F238E27FC236}">
                  <a16:creationId xmlns:a16="http://schemas.microsoft.com/office/drawing/2014/main" id="{B98D5D97-9EF3-92D7-E24E-A0B2720D3283}"/>
                </a:ext>
              </a:extLst>
            </p:cNvPr>
            <p:cNvGrpSpPr/>
            <p:nvPr/>
          </p:nvGrpSpPr>
          <p:grpSpPr>
            <a:xfrm>
              <a:off x="3251568" y="2628178"/>
              <a:ext cx="379479" cy="319758"/>
              <a:chOff x="3251568" y="2628178"/>
              <a:chExt cx="379479" cy="319758"/>
            </a:xfrm>
          </p:grpSpPr>
          <p:sp>
            <p:nvSpPr>
              <p:cNvPr id="4634" name="任意多边形: 形状 4633">
                <a:extLst>
                  <a:ext uri="{FF2B5EF4-FFF2-40B4-BE49-F238E27FC236}">
                    <a16:creationId xmlns:a16="http://schemas.microsoft.com/office/drawing/2014/main" id="{479E3390-7FB1-33A5-E66D-4394AAFFC9E4}"/>
                  </a:ext>
                </a:extLst>
              </p:cNvPr>
              <p:cNvSpPr/>
              <p:nvPr/>
            </p:nvSpPr>
            <p:spPr>
              <a:xfrm>
                <a:off x="3251568" y="2628178"/>
                <a:ext cx="379479" cy="78559"/>
              </a:xfrm>
              <a:custGeom>
                <a:avLst/>
                <a:gdLst>
                  <a:gd name="connsiteX0" fmla="*/ 373418 w 379479"/>
                  <a:gd name="connsiteY0" fmla="*/ 70406 h 78559"/>
                  <a:gd name="connsiteX1" fmla="*/ 352273 w 379479"/>
                  <a:gd name="connsiteY1" fmla="*/ 67663 h 78559"/>
                  <a:gd name="connsiteX2" fmla="*/ 277978 w 379479"/>
                  <a:gd name="connsiteY2" fmla="*/ 45756 h 78559"/>
                  <a:gd name="connsiteX3" fmla="*/ 54331 w 379479"/>
                  <a:gd name="connsiteY3" fmla="*/ 53338 h 78559"/>
                  <a:gd name="connsiteX4" fmla="*/ 0 w 379479"/>
                  <a:gd name="connsiteY4" fmla="*/ 78560 h 78559"/>
                  <a:gd name="connsiteX5" fmla="*/ 36500 w 379479"/>
                  <a:gd name="connsiteY5" fmla="*/ 46403 h 78559"/>
                  <a:gd name="connsiteX6" fmla="*/ 158420 w 379479"/>
                  <a:gd name="connsiteY6" fmla="*/ 2969 h 78559"/>
                  <a:gd name="connsiteX7" fmla="*/ 261061 w 379479"/>
                  <a:gd name="connsiteY7" fmla="*/ 3312 h 78559"/>
                  <a:gd name="connsiteX8" fmla="*/ 323469 w 379479"/>
                  <a:gd name="connsiteY8" fmla="*/ 14323 h 78559"/>
                  <a:gd name="connsiteX9" fmla="*/ 361683 w 379479"/>
                  <a:gd name="connsiteY9" fmla="*/ 27658 h 78559"/>
                  <a:gd name="connsiteX10" fmla="*/ 379476 w 379479"/>
                  <a:gd name="connsiteY10" fmla="*/ 55471 h 78559"/>
                  <a:gd name="connsiteX11" fmla="*/ 373418 w 379479"/>
                  <a:gd name="connsiteY11" fmla="*/ 70406 h 78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9479" h="78559">
                    <a:moveTo>
                      <a:pt x="373418" y="70406"/>
                    </a:moveTo>
                    <a:cubicBezTo>
                      <a:pt x="368275" y="73302"/>
                      <a:pt x="360388" y="71168"/>
                      <a:pt x="352273" y="67663"/>
                    </a:cubicBezTo>
                    <a:cubicBezTo>
                      <a:pt x="328879" y="57528"/>
                      <a:pt x="302819" y="51242"/>
                      <a:pt x="277978" y="45756"/>
                    </a:cubicBezTo>
                    <a:cubicBezTo>
                      <a:pt x="204483" y="29601"/>
                      <a:pt x="125997" y="28153"/>
                      <a:pt x="54331" y="53338"/>
                    </a:cubicBezTo>
                    <a:cubicBezTo>
                      <a:pt x="35471" y="59967"/>
                      <a:pt x="17221" y="68425"/>
                      <a:pt x="0" y="78560"/>
                    </a:cubicBezTo>
                    <a:cubicBezTo>
                      <a:pt x="12802" y="71016"/>
                      <a:pt x="23584" y="55128"/>
                      <a:pt x="36500" y="46403"/>
                    </a:cubicBezTo>
                    <a:cubicBezTo>
                      <a:pt x="72657" y="21981"/>
                      <a:pt x="115367" y="8456"/>
                      <a:pt x="158420" y="2969"/>
                    </a:cubicBezTo>
                    <a:cubicBezTo>
                      <a:pt x="192481" y="-1374"/>
                      <a:pt x="227038" y="-688"/>
                      <a:pt x="261061" y="3312"/>
                    </a:cubicBezTo>
                    <a:cubicBezTo>
                      <a:pt x="282054" y="5789"/>
                      <a:pt x="302857" y="9561"/>
                      <a:pt x="323469" y="14323"/>
                    </a:cubicBezTo>
                    <a:cubicBezTo>
                      <a:pt x="334785" y="16952"/>
                      <a:pt x="351206" y="22515"/>
                      <a:pt x="361683" y="27658"/>
                    </a:cubicBezTo>
                    <a:cubicBezTo>
                      <a:pt x="374676" y="34021"/>
                      <a:pt x="379628" y="42593"/>
                      <a:pt x="379476" y="55471"/>
                    </a:cubicBezTo>
                    <a:cubicBezTo>
                      <a:pt x="379324" y="63815"/>
                      <a:pt x="377038" y="68349"/>
                      <a:pt x="373418" y="70406"/>
                    </a:cubicBezTo>
                    <a:close/>
                  </a:path>
                </a:pathLst>
              </a:custGeom>
              <a:solidFill>
                <a:srgbClr val="240206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35" name="图形 10">
                <a:extLst>
                  <a:ext uri="{FF2B5EF4-FFF2-40B4-BE49-F238E27FC236}">
                    <a16:creationId xmlns:a16="http://schemas.microsoft.com/office/drawing/2014/main" id="{51F1830D-C41E-C20E-7518-2995BB3A1BFC}"/>
                  </a:ext>
                </a:extLst>
              </p:cNvPr>
              <p:cNvGrpSpPr/>
              <p:nvPr/>
            </p:nvGrpSpPr>
            <p:grpSpPr>
              <a:xfrm>
                <a:off x="3310346" y="2785814"/>
                <a:ext cx="292693" cy="162122"/>
                <a:chOff x="3310346" y="2785814"/>
                <a:chExt cx="292693" cy="162122"/>
              </a:xfrm>
            </p:grpSpPr>
            <p:grpSp>
              <p:nvGrpSpPr>
                <p:cNvPr id="4636" name="图形 10">
                  <a:extLst>
                    <a:ext uri="{FF2B5EF4-FFF2-40B4-BE49-F238E27FC236}">
                      <a16:creationId xmlns:a16="http://schemas.microsoft.com/office/drawing/2014/main" id="{42192495-64EA-4B7E-469E-74DC9F55A722}"/>
                    </a:ext>
                  </a:extLst>
                </p:cNvPr>
                <p:cNvGrpSpPr/>
                <p:nvPr/>
              </p:nvGrpSpPr>
              <p:grpSpPr>
                <a:xfrm>
                  <a:off x="3310346" y="2793720"/>
                  <a:ext cx="82191" cy="87633"/>
                  <a:chOff x="3310346" y="2793720"/>
                  <a:chExt cx="82191" cy="87633"/>
                </a:xfrm>
                <a:solidFill>
                  <a:srgbClr val="240206"/>
                </a:solidFill>
              </p:grpSpPr>
              <p:sp>
                <p:nvSpPr>
                  <p:cNvPr id="4637" name="任意多边形: 形状 4636">
                    <a:extLst>
                      <a:ext uri="{FF2B5EF4-FFF2-40B4-BE49-F238E27FC236}">
                        <a16:creationId xmlns:a16="http://schemas.microsoft.com/office/drawing/2014/main" id="{4B36E091-70A2-B1C4-A35F-8EE0C52A2AEF}"/>
                      </a:ext>
                    </a:extLst>
                  </p:cNvPr>
                  <p:cNvSpPr/>
                  <p:nvPr/>
                </p:nvSpPr>
                <p:spPr>
                  <a:xfrm>
                    <a:off x="3310346" y="2849003"/>
                    <a:ext cx="40548" cy="32350"/>
                  </a:xfrm>
                  <a:custGeom>
                    <a:avLst/>
                    <a:gdLst>
                      <a:gd name="connsiteX0" fmla="*/ 40548 w 40548"/>
                      <a:gd name="connsiteY0" fmla="*/ 31318 h 32350"/>
                      <a:gd name="connsiteX1" fmla="*/ 10 w 40548"/>
                      <a:gd name="connsiteY1" fmla="*/ 0 h 32350"/>
                      <a:gd name="connsiteX2" fmla="*/ 40548 w 40548"/>
                      <a:gd name="connsiteY2" fmla="*/ 31318 h 32350"/>
                      <a:gd name="connsiteX3" fmla="*/ 40548 w 40548"/>
                      <a:gd name="connsiteY3" fmla="*/ 31318 h 32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548" h="32350">
                        <a:moveTo>
                          <a:pt x="40548" y="31318"/>
                        </a:moveTo>
                        <a:cubicBezTo>
                          <a:pt x="21308" y="36728"/>
                          <a:pt x="-524" y="20079"/>
                          <a:pt x="10" y="0"/>
                        </a:cubicBezTo>
                        <a:cubicBezTo>
                          <a:pt x="10297" y="15316"/>
                          <a:pt x="22717" y="24994"/>
                          <a:pt x="40548" y="31318"/>
                        </a:cubicBezTo>
                        <a:lnTo>
                          <a:pt x="40548" y="31318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38" name="任意多边形: 形状 4637">
                    <a:extLst>
                      <a:ext uri="{FF2B5EF4-FFF2-40B4-BE49-F238E27FC236}">
                        <a16:creationId xmlns:a16="http://schemas.microsoft.com/office/drawing/2014/main" id="{E7DF0408-06CC-0A84-F7BB-09C61198546F}"/>
                      </a:ext>
                    </a:extLst>
                  </p:cNvPr>
                  <p:cNvSpPr/>
                  <p:nvPr/>
                </p:nvSpPr>
                <p:spPr>
                  <a:xfrm>
                    <a:off x="3326425" y="2817685"/>
                    <a:ext cx="40548" cy="32350"/>
                  </a:xfrm>
                  <a:custGeom>
                    <a:avLst/>
                    <a:gdLst>
                      <a:gd name="connsiteX0" fmla="*/ 40548 w 40548"/>
                      <a:gd name="connsiteY0" fmla="*/ 31318 h 32350"/>
                      <a:gd name="connsiteX1" fmla="*/ 10 w 40548"/>
                      <a:gd name="connsiteY1" fmla="*/ 0 h 32350"/>
                      <a:gd name="connsiteX2" fmla="*/ 40548 w 40548"/>
                      <a:gd name="connsiteY2" fmla="*/ 31318 h 32350"/>
                      <a:gd name="connsiteX3" fmla="*/ 40548 w 40548"/>
                      <a:gd name="connsiteY3" fmla="*/ 31318 h 32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548" h="32350">
                        <a:moveTo>
                          <a:pt x="40548" y="31318"/>
                        </a:moveTo>
                        <a:cubicBezTo>
                          <a:pt x="21308" y="36728"/>
                          <a:pt x="-524" y="20079"/>
                          <a:pt x="10" y="0"/>
                        </a:cubicBezTo>
                        <a:cubicBezTo>
                          <a:pt x="10258" y="15354"/>
                          <a:pt x="22717" y="24994"/>
                          <a:pt x="40548" y="31318"/>
                        </a:cubicBezTo>
                        <a:lnTo>
                          <a:pt x="40548" y="31318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39" name="任意多边形: 形状 4638">
                    <a:extLst>
                      <a:ext uri="{FF2B5EF4-FFF2-40B4-BE49-F238E27FC236}">
                        <a16:creationId xmlns:a16="http://schemas.microsoft.com/office/drawing/2014/main" id="{BA5146E5-CEFC-22BD-DEBE-C1329FFCD9F3}"/>
                      </a:ext>
                    </a:extLst>
                  </p:cNvPr>
                  <p:cNvSpPr/>
                  <p:nvPr/>
                </p:nvSpPr>
                <p:spPr>
                  <a:xfrm>
                    <a:off x="3351990" y="2793720"/>
                    <a:ext cx="40547" cy="32350"/>
                  </a:xfrm>
                  <a:custGeom>
                    <a:avLst/>
                    <a:gdLst>
                      <a:gd name="connsiteX0" fmla="*/ 40548 w 40547"/>
                      <a:gd name="connsiteY0" fmla="*/ 31318 h 32350"/>
                      <a:gd name="connsiteX1" fmla="*/ 10 w 40547"/>
                      <a:gd name="connsiteY1" fmla="*/ 0 h 32350"/>
                      <a:gd name="connsiteX2" fmla="*/ 40548 w 40547"/>
                      <a:gd name="connsiteY2" fmla="*/ 31318 h 32350"/>
                      <a:gd name="connsiteX3" fmla="*/ 40548 w 40547"/>
                      <a:gd name="connsiteY3" fmla="*/ 31318 h 32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547" h="32350">
                        <a:moveTo>
                          <a:pt x="40548" y="31318"/>
                        </a:moveTo>
                        <a:cubicBezTo>
                          <a:pt x="21307" y="36728"/>
                          <a:pt x="-524" y="20079"/>
                          <a:pt x="10" y="0"/>
                        </a:cubicBezTo>
                        <a:cubicBezTo>
                          <a:pt x="10297" y="15354"/>
                          <a:pt x="22755" y="25032"/>
                          <a:pt x="40548" y="31318"/>
                        </a:cubicBezTo>
                        <a:lnTo>
                          <a:pt x="40548" y="31318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640" name="图形 10">
                  <a:extLst>
                    <a:ext uri="{FF2B5EF4-FFF2-40B4-BE49-F238E27FC236}">
                      <a16:creationId xmlns:a16="http://schemas.microsoft.com/office/drawing/2014/main" id="{D8F0E143-45B9-6A38-DBC5-2C8143F1B132}"/>
                    </a:ext>
                  </a:extLst>
                </p:cNvPr>
                <p:cNvGrpSpPr/>
                <p:nvPr/>
              </p:nvGrpSpPr>
              <p:grpSpPr>
                <a:xfrm>
                  <a:off x="3342132" y="2785814"/>
                  <a:ext cx="260908" cy="162122"/>
                  <a:chOff x="3342132" y="2785814"/>
                  <a:chExt cx="260908" cy="162122"/>
                </a:xfrm>
              </p:grpSpPr>
              <p:sp>
                <p:nvSpPr>
                  <p:cNvPr id="4641" name="任意多边形: 形状 4640">
                    <a:extLst>
                      <a:ext uri="{FF2B5EF4-FFF2-40B4-BE49-F238E27FC236}">
                        <a16:creationId xmlns:a16="http://schemas.microsoft.com/office/drawing/2014/main" id="{C59A301F-46CD-4FB5-4B4D-5559069101EA}"/>
                      </a:ext>
                    </a:extLst>
                  </p:cNvPr>
                  <p:cNvSpPr/>
                  <p:nvPr/>
                </p:nvSpPr>
                <p:spPr>
                  <a:xfrm>
                    <a:off x="3342132" y="2794520"/>
                    <a:ext cx="260908" cy="153416"/>
                  </a:xfrm>
                  <a:custGeom>
                    <a:avLst/>
                    <a:gdLst>
                      <a:gd name="connsiteX0" fmla="*/ 260909 w 260908"/>
                      <a:gd name="connsiteY0" fmla="*/ 98260 h 153416"/>
                      <a:gd name="connsiteX1" fmla="*/ 186728 w 260908"/>
                      <a:gd name="connsiteY1" fmla="*/ 146609 h 153416"/>
                      <a:gd name="connsiteX2" fmla="*/ 175298 w 260908"/>
                      <a:gd name="connsiteY2" fmla="*/ 150076 h 153416"/>
                      <a:gd name="connsiteX3" fmla="*/ 90145 w 260908"/>
                      <a:gd name="connsiteY3" fmla="*/ 150533 h 153416"/>
                      <a:gd name="connsiteX4" fmla="*/ 78676 w 260908"/>
                      <a:gd name="connsiteY4" fmla="*/ 147142 h 153416"/>
                      <a:gd name="connsiteX5" fmla="*/ 0 w 260908"/>
                      <a:gd name="connsiteY5" fmla="*/ 87478 h 153416"/>
                      <a:gd name="connsiteX6" fmla="*/ 19279 w 260908"/>
                      <a:gd name="connsiteY6" fmla="*/ 42291 h 153416"/>
                      <a:gd name="connsiteX7" fmla="*/ 19317 w 260908"/>
                      <a:gd name="connsiteY7" fmla="*/ 42253 h 153416"/>
                      <a:gd name="connsiteX8" fmla="*/ 81420 w 260908"/>
                      <a:gd name="connsiteY8" fmla="*/ 8077 h 153416"/>
                      <a:gd name="connsiteX9" fmla="*/ 83058 w 260908"/>
                      <a:gd name="connsiteY9" fmla="*/ 7544 h 153416"/>
                      <a:gd name="connsiteX10" fmla="*/ 119139 w 260908"/>
                      <a:gd name="connsiteY10" fmla="*/ 533 h 153416"/>
                      <a:gd name="connsiteX11" fmla="*/ 119520 w 260908"/>
                      <a:gd name="connsiteY11" fmla="*/ 495 h 153416"/>
                      <a:gd name="connsiteX12" fmla="*/ 122720 w 260908"/>
                      <a:gd name="connsiteY12" fmla="*/ 305 h 153416"/>
                      <a:gd name="connsiteX13" fmla="*/ 132512 w 260908"/>
                      <a:gd name="connsiteY13" fmla="*/ 0 h 153416"/>
                      <a:gd name="connsiteX14" fmla="*/ 142303 w 260908"/>
                      <a:gd name="connsiteY14" fmla="*/ 305 h 153416"/>
                      <a:gd name="connsiteX15" fmla="*/ 145504 w 260908"/>
                      <a:gd name="connsiteY15" fmla="*/ 495 h 153416"/>
                      <a:gd name="connsiteX16" fmla="*/ 145885 w 260908"/>
                      <a:gd name="connsiteY16" fmla="*/ 533 h 153416"/>
                      <a:gd name="connsiteX17" fmla="*/ 181966 w 260908"/>
                      <a:gd name="connsiteY17" fmla="*/ 7544 h 153416"/>
                      <a:gd name="connsiteX18" fmla="*/ 183642 w 260908"/>
                      <a:gd name="connsiteY18" fmla="*/ 8115 h 153416"/>
                      <a:gd name="connsiteX19" fmla="*/ 260909 w 260908"/>
                      <a:gd name="connsiteY19" fmla="*/ 98260 h 153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260908" h="153416">
                        <a:moveTo>
                          <a:pt x="260909" y="98260"/>
                        </a:moveTo>
                        <a:cubicBezTo>
                          <a:pt x="260909" y="98260"/>
                          <a:pt x="229591" y="131559"/>
                          <a:pt x="186728" y="146609"/>
                        </a:cubicBezTo>
                        <a:cubicBezTo>
                          <a:pt x="182994" y="147942"/>
                          <a:pt x="179184" y="149123"/>
                          <a:pt x="175298" y="150076"/>
                        </a:cubicBezTo>
                        <a:cubicBezTo>
                          <a:pt x="155448" y="155181"/>
                          <a:pt x="103060" y="153696"/>
                          <a:pt x="90145" y="150533"/>
                        </a:cubicBezTo>
                        <a:cubicBezTo>
                          <a:pt x="86182" y="149581"/>
                          <a:pt x="82372" y="148438"/>
                          <a:pt x="78676" y="147142"/>
                        </a:cubicBezTo>
                        <a:cubicBezTo>
                          <a:pt x="27851" y="129807"/>
                          <a:pt x="0" y="87478"/>
                          <a:pt x="0" y="87478"/>
                        </a:cubicBezTo>
                        <a:cubicBezTo>
                          <a:pt x="2095" y="70904"/>
                          <a:pt x="9106" y="55474"/>
                          <a:pt x="19279" y="42291"/>
                        </a:cubicBezTo>
                        <a:cubicBezTo>
                          <a:pt x="19317" y="42291"/>
                          <a:pt x="19317" y="42291"/>
                          <a:pt x="19317" y="42253"/>
                        </a:cubicBezTo>
                        <a:cubicBezTo>
                          <a:pt x="34138" y="27280"/>
                          <a:pt x="56312" y="16269"/>
                          <a:pt x="81420" y="8077"/>
                        </a:cubicBezTo>
                        <a:cubicBezTo>
                          <a:pt x="81953" y="7887"/>
                          <a:pt x="82525" y="7696"/>
                          <a:pt x="83058" y="7544"/>
                        </a:cubicBezTo>
                        <a:cubicBezTo>
                          <a:pt x="94336" y="3924"/>
                          <a:pt x="106451" y="1524"/>
                          <a:pt x="119139" y="533"/>
                        </a:cubicBezTo>
                        <a:cubicBezTo>
                          <a:pt x="119253" y="495"/>
                          <a:pt x="119405" y="495"/>
                          <a:pt x="119520" y="495"/>
                        </a:cubicBezTo>
                        <a:cubicBezTo>
                          <a:pt x="120586" y="419"/>
                          <a:pt x="121653" y="343"/>
                          <a:pt x="122720" y="305"/>
                        </a:cubicBezTo>
                        <a:cubicBezTo>
                          <a:pt x="125959" y="114"/>
                          <a:pt x="129235" y="0"/>
                          <a:pt x="132512" y="0"/>
                        </a:cubicBezTo>
                        <a:cubicBezTo>
                          <a:pt x="135788" y="0"/>
                          <a:pt x="139065" y="114"/>
                          <a:pt x="142303" y="305"/>
                        </a:cubicBezTo>
                        <a:cubicBezTo>
                          <a:pt x="143370" y="343"/>
                          <a:pt x="144437" y="419"/>
                          <a:pt x="145504" y="495"/>
                        </a:cubicBezTo>
                        <a:cubicBezTo>
                          <a:pt x="145618" y="495"/>
                          <a:pt x="145771" y="495"/>
                          <a:pt x="145885" y="533"/>
                        </a:cubicBezTo>
                        <a:cubicBezTo>
                          <a:pt x="158534" y="1562"/>
                          <a:pt x="170650" y="3924"/>
                          <a:pt x="181966" y="7544"/>
                        </a:cubicBezTo>
                        <a:cubicBezTo>
                          <a:pt x="182499" y="7734"/>
                          <a:pt x="183070" y="7925"/>
                          <a:pt x="183642" y="8115"/>
                        </a:cubicBezTo>
                        <a:cubicBezTo>
                          <a:pt x="228829" y="23165"/>
                          <a:pt x="249441" y="57912"/>
                          <a:pt x="260909" y="9826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42" name="任意多边形: 形状 4641">
                    <a:extLst>
                      <a:ext uri="{FF2B5EF4-FFF2-40B4-BE49-F238E27FC236}">
                        <a16:creationId xmlns:a16="http://schemas.microsoft.com/office/drawing/2014/main" id="{D3579062-8C55-1A41-043F-C2C3212374C2}"/>
                      </a:ext>
                    </a:extLst>
                  </p:cNvPr>
                  <p:cNvSpPr/>
                  <p:nvPr/>
                </p:nvSpPr>
                <p:spPr>
                  <a:xfrm>
                    <a:off x="3396691" y="2794482"/>
                    <a:ext cx="155790" cy="153416"/>
                  </a:xfrm>
                  <a:custGeom>
                    <a:avLst/>
                    <a:gdLst>
                      <a:gd name="connsiteX0" fmla="*/ 155791 w 155790"/>
                      <a:gd name="connsiteY0" fmla="*/ 79134 h 153416"/>
                      <a:gd name="connsiteX1" fmla="*/ 132169 w 155790"/>
                      <a:gd name="connsiteY1" fmla="*/ 146609 h 153416"/>
                      <a:gd name="connsiteX2" fmla="*/ 120739 w 155790"/>
                      <a:gd name="connsiteY2" fmla="*/ 150076 h 153416"/>
                      <a:gd name="connsiteX3" fmla="*/ 35585 w 155790"/>
                      <a:gd name="connsiteY3" fmla="*/ 150533 h 153416"/>
                      <a:gd name="connsiteX4" fmla="*/ 24117 w 155790"/>
                      <a:gd name="connsiteY4" fmla="*/ 147142 h 153416"/>
                      <a:gd name="connsiteX5" fmla="*/ 0 w 155790"/>
                      <a:gd name="connsiteY5" fmla="*/ 79134 h 153416"/>
                      <a:gd name="connsiteX6" fmla="*/ 26822 w 155790"/>
                      <a:gd name="connsiteY6" fmla="*/ 8077 h 153416"/>
                      <a:gd name="connsiteX7" fmla="*/ 27013 w 155790"/>
                      <a:gd name="connsiteY7" fmla="*/ 7887 h 153416"/>
                      <a:gd name="connsiteX8" fmla="*/ 64541 w 155790"/>
                      <a:gd name="connsiteY8" fmla="*/ 533 h 153416"/>
                      <a:gd name="connsiteX9" fmla="*/ 64922 w 155790"/>
                      <a:gd name="connsiteY9" fmla="*/ 495 h 153416"/>
                      <a:gd name="connsiteX10" fmla="*/ 68123 w 155790"/>
                      <a:gd name="connsiteY10" fmla="*/ 305 h 153416"/>
                      <a:gd name="connsiteX11" fmla="*/ 77915 w 155790"/>
                      <a:gd name="connsiteY11" fmla="*/ 0 h 153416"/>
                      <a:gd name="connsiteX12" fmla="*/ 87706 w 155790"/>
                      <a:gd name="connsiteY12" fmla="*/ 305 h 153416"/>
                      <a:gd name="connsiteX13" fmla="*/ 90907 w 155790"/>
                      <a:gd name="connsiteY13" fmla="*/ 495 h 153416"/>
                      <a:gd name="connsiteX14" fmla="*/ 91288 w 155790"/>
                      <a:gd name="connsiteY14" fmla="*/ 533 h 153416"/>
                      <a:gd name="connsiteX15" fmla="*/ 128816 w 155790"/>
                      <a:gd name="connsiteY15" fmla="*/ 7887 h 153416"/>
                      <a:gd name="connsiteX16" fmla="*/ 129007 w 155790"/>
                      <a:gd name="connsiteY16" fmla="*/ 8115 h 153416"/>
                      <a:gd name="connsiteX17" fmla="*/ 155791 w 155790"/>
                      <a:gd name="connsiteY17" fmla="*/ 79134 h 153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55790" h="153416">
                        <a:moveTo>
                          <a:pt x="155791" y="79134"/>
                        </a:moveTo>
                        <a:cubicBezTo>
                          <a:pt x="155791" y="105613"/>
                          <a:pt x="146723" y="129540"/>
                          <a:pt x="132169" y="146609"/>
                        </a:cubicBezTo>
                        <a:cubicBezTo>
                          <a:pt x="128435" y="147942"/>
                          <a:pt x="124625" y="149123"/>
                          <a:pt x="120739" y="150076"/>
                        </a:cubicBezTo>
                        <a:cubicBezTo>
                          <a:pt x="100889" y="155181"/>
                          <a:pt x="48501" y="153695"/>
                          <a:pt x="35585" y="150533"/>
                        </a:cubicBezTo>
                        <a:cubicBezTo>
                          <a:pt x="31623" y="149580"/>
                          <a:pt x="27813" y="148437"/>
                          <a:pt x="24117" y="147142"/>
                        </a:cubicBezTo>
                        <a:cubicBezTo>
                          <a:pt x="9258" y="130035"/>
                          <a:pt x="0" y="105880"/>
                          <a:pt x="0" y="79134"/>
                        </a:cubicBezTo>
                        <a:cubicBezTo>
                          <a:pt x="0" y="50749"/>
                          <a:pt x="10401" y="25336"/>
                          <a:pt x="26822" y="8077"/>
                        </a:cubicBezTo>
                        <a:cubicBezTo>
                          <a:pt x="26861" y="8001"/>
                          <a:pt x="26937" y="7963"/>
                          <a:pt x="27013" y="7887"/>
                        </a:cubicBezTo>
                        <a:cubicBezTo>
                          <a:pt x="38748" y="4077"/>
                          <a:pt x="51359" y="1524"/>
                          <a:pt x="64541" y="533"/>
                        </a:cubicBezTo>
                        <a:cubicBezTo>
                          <a:pt x="64656" y="495"/>
                          <a:pt x="64808" y="495"/>
                          <a:pt x="64922" y="495"/>
                        </a:cubicBezTo>
                        <a:cubicBezTo>
                          <a:pt x="65989" y="419"/>
                          <a:pt x="67056" y="343"/>
                          <a:pt x="68123" y="305"/>
                        </a:cubicBezTo>
                        <a:cubicBezTo>
                          <a:pt x="71361" y="114"/>
                          <a:pt x="74638" y="0"/>
                          <a:pt x="77915" y="0"/>
                        </a:cubicBezTo>
                        <a:cubicBezTo>
                          <a:pt x="81191" y="0"/>
                          <a:pt x="84468" y="114"/>
                          <a:pt x="87706" y="305"/>
                        </a:cubicBezTo>
                        <a:cubicBezTo>
                          <a:pt x="88773" y="343"/>
                          <a:pt x="89840" y="419"/>
                          <a:pt x="90907" y="495"/>
                        </a:cubicBezTo>
                        <a:cubicBezTo>
                          <a:pt x="91021" y="495"/>
                          <a:pt x="91173" y="495"/>
                          <a:pt x="91288" y="533"/>
                        </a:cubicBezTo>
                        <a:cubicBezTo>
                          <a:pt x="104470" y="1562"/>
                          <a:pt x="117043" y="4077"/>
                          <a:pt x="128816" y="7887"/>
                        </a:cubicBezTo>
                        <a:cubicBezTo>
                          <a:pt x="128892" y="7963"/>
                          <a:pt x="128969" y="8039"/>
                          <a:pt x="129007" y="8115"/>
                        </a:cubicBezTo>
                        <a:cubicBezTo>
                          <a:pt x="145428" y="25374"/>
                          <a:pt x="155791" y="50825"/>
                          <a:pt x="155791" y="79134"/>
                        </a:cubicBezTo>
                        <a:close/>
                      </a:path>
                    </a:pathLst>
                  </a:custGeom>
                  <a:solidFill>
                    <a:srgbClr val="57151D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43" name="任意多边形: 形状 4642">
                    <a:extLst>
                      <a:ext uri="{FF2B5EF4-FFF2-40B4-BE49-F238E27FC236}">
                        <a16:creationId xmlns:a16="http://schemas.microsoft.com/office/drawing/2014/main" id="{54912E9B-B1B2-F4AC-135D-D069CD8DC3CC}"/>
                      </a:ext>
                    </a:extLst>
                  </p:cNvPr>
                  <p:cNvSpPr/>
                  <p:nvPr/>
                </p:nvSpPr>
                <p:spPr>
                  <a:xfrm>
                    <a:off x="3410864" y="2803436"/>
                    <a:ext cx="123443" cy="133654"/>
                  </a:xfrm>
                  <a:custGeom>
                    <a:avLst/>
                    <a:gdLst>
                      <a:gd name="connsiteX0" fmla="*/ 123444 w 123443"/>
                      <a:gd name="connsiteY0" fmla="*/ 66827 h 133654"/>
                      <a:gd name="connsiteX1" fmla="*/ 61722 w 123443"/>
                      <a:gd name="connsiteY1" fmla="*/ 133655 h 133654"/>
                      <a:gd name="connsiteX2" fmla="*/ 0 w 123443"/>
                      <a:gd name="connsiteY2" fmla="*/ 66827 h 133654"/>
                      <a:gd name="connsiteX3" fmla="*/ 61722 w 123443"/>
                      <a:gd name="connsiteY3" fmla="*/ 0 h 133654"/>
                      <a:gd name="connsiteX4" fmla="*/ 123444 w 123443"/>
                      <a:gd name="connsiteY4" fmla="*/ 66827 h 133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443" h="133654">
                        <a:moveTo>
                          <a:pt x="123444" y="66827"/>
                        </a:moveTo>
                        <a:cubicBezTo>
                          <a:pt x="123444" y="103735"/>
                          <a:pt x="95810" y="133655"/>
                          <a:pt x="61722" y="133655"/>
                        </a:cubicBezTo>
                        <a:cubicBezTo>
                          <a:pt x="27634" y="133655"/>
                          <a:pt x="0" y="103735"/>
                          <a:pt x="0" y="66827"/>
                        </a:cubicBezTo>
                        <a:cubicBezTo>
                          <a:pt x="0" y="29920"/>
                          <a:pt x="27634" y="0"/>
                          <a:pt x="61722" y="0"/>
                        </a:cubicBezTo>
                        <a:cubicBezTo>
                          <a:pt x="95810" y="0"/>
                          <a:pt x="123444" y="29920"/>
                          <a:pt x="123444" y="66827"/>
                        </a:cubicBezTo>
                        <a:close/>
                      </a:path>
                    </a:pathLst>
                  </a:custGeom>
                  <a:solidFill>
                    <a:srgbClr val="2B0A0E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44" name="任意多边形: 形状 4643">
                    <a:extLst>
                      <a:ext uri="{FF2B5EF4-FFF2-40B4-BE49-F238E27FC236}">
                        <a16:creationId xmlns:a16="http://schemas.microsoft.com/office/drawing/2014/main" id="{2CA55AF1-6563-B28A-2430-D004A39C2ABC}"/>
                      </a:ext>
                    </a:extLst>
                  </p:cNvPr>
                  <p:cNvSpPr/>
                  <p:nvPr/>
                </p:nvSpPr>
                <p:spPr>
                  <a:xfrm>
                    <a:off x="3428085" y="2814904"/>
                    <a:ext cx="93040" cy="111632"/>
                  </a:xfrm>
                  <a:custGeom>
                    <a:avLst/>
                    <a:gdLst>
                      <a:gd name="connsiteX0" fmla="*/ 93040 w 93040"/>
                      <a:gd name="connsiteY0" fmla="*/ 55816 h 111632"/>
                      <a:gd name="connsiteX1" fmla="*/ 46520 w 93040"/>
                      <a:gd name="connsiteY1" fmla="*/ 111633 h 111632"/>
                      <a:gd name="connsiteX2" fmla="*/ 0 w 93040"/>
                      <a:gd name="connsiteY2" fmla="*/ 55816 h 111632"/>
                      <a:gd name="connsiteX3" fmla="*/ 46520 w 93040"/>
                      <a:gd name="connsiteY3" fmla="*/ 0 h 111632"/>
                      <a:gd name="connsiteX4" fmla="*/ 93040 w 93040"/>
                      <a:gd name="connsiteY4" fmla="*/ 55816 h 111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040" h="111632">
                        <a:moveTo>
                          <a:pt x="93040" y="55816"/>
                        </a:moveTo>
                        <a:cubicBezTo>
                          <a:pt x="93040" y="86643"/>
                          <a:pt x="72212" y="111633"/>
                          <a:pt x="46520" y="111633"/>
                        </a:cubicBezTo>
                        <a:cubicBezTo>
                          <a:pt x="20828" y="111633"/>
                          <a:pt x="0" y="86643"/>
                          <a:pt x="0" y="55816"/>
                        </a:cubicBezTo>
                        <a:cubicBezTo>
                          <a:pt x="0" y="24990"/>
                          <a:pt x="20828" y="0"/>
                          <a:pt x="46520" y="0"/>
                        </a:cubicBezTo>
                        <a:cubicBezTo>
                          <a:pt x="72212" y="0"/>
                          <a:pt x="93040" y="24990"/>
                          <a:pt x="93040" y="55816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45" name="任意多边形: 形状 4644">
                    <a:extLst>
                      <a:ext uri="{FF2B5EF4-FFF2-40B4-BE49-F238E27FC236}">
                        <a16:creationId xmlns:a16="http://schemas.microsoft.com/office/drawing/2014/main" id="{3403AC7E-1296-22D0-7E3B-CBE080712918}"/>
                      </a:ext>
                    </a:extLst>
                  </p:cNvPr>
                  <p:cNvSpPr/>
                  <p:nvPr/>
                </p:nvSpPr>
                <p:spPr>
                  <a:xfrm>
                    <a:off x="3342132" y="2785814"/>
                    <a:ext cx="260908" cy="106965"/>
                  </a:xfrm>
                  <a:custGeom>
                    <a:avLst/>
                    <a:gdLst>
                      <a:gd name="connsiteX0" fmla="*/ 260909 w 260908"/>
                      <a:gd name="connsiteY0" fmla="*/ 106966 h 106965"/>
                      <a:gd name="connsiteX1" fmla="*/ 242773 w 260908"/>
                      <a:gd name="connsiteY1" fmla="*/ 68180 h 106965"/>
                      <a:gd name="connsiteX2" fmla="*/ 134874 w 260908"/>
                      <a:gd name="connsiteY2" fmla="*/ 15564 h 106965"/>
                      <a:gd name="connsiteX3" fmla="*/ 0 w 260908"/>
                      <a:gd name="connsiteY3" fmla="*/ 96145 h 106965"/>
                      <a:gd name="connsiteX4" fmla="*/ 19279 w 260908"/>
                      <a:gd name="connsiteY4" fmla="*/ 50959 h 106965"/>
                      <a:gd name="connsiteX5" fmla="*/ 19317 w 260908"/>
                      <a:gd name="connsiteY5" fmla="*/ 50921 h 106965"/>
                      <a:gd name="connsiteX6" fmla="*/ 63665 w 260908"/>
                      <a:gd name="connsiteY6" fmla="*/ 16555 h 106965"/>
                      <a:gd name="connsiteX7" fmla="*/ 132512 w 260908"/>
                      <a:gd name="connsiteY7" fmla="*/ 19 h 106965"/>
                      <a:gd name="connsiteX8" fmla="*/ 219494 w 260908"/>
                      <a:gd name="connsiteY8" fmla="*/ 30461 h 106965"/>
                      <a:gd name="connsiteX9" fmla="*/ 260909 w 260908"/>
                      <a:gd name="connsiteY9" fmla="*/ 106966 h 1069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60908" h="106965">
                        <a:moveTo>
                          <a:pt x="260909" y="106966"/>
                        </a:moveTo>
                        <a:cubicBezTo>
                          <a:pt x="256565" y="93097"/>
                          <a:pt x="250850" y="79801"/>
                          <a:pt x="242773" y="68180"/>
                        </a:cubicBezTo>
                        <a:cubicBezTo>
                          <a:pt x="219227" y="33242"/>
                          <a:pt x="176213" y="14840"/>
                          <a:pt x="134874" y="15564"/>
                        </a:cubicBezTo>
                        <a:cubicBezTo>
                          <a:pt x="77648" y="14802"/>
                          <a:pt x="19012" y="38081"/>
                          <a:pt x="0" y="96145"/>
                        </a:cubicBezTo>
                        <a:cubicBezTo>
                          <a:pt x="2095" y="79572"/>
                          <a:pt x="9106" y="64142"/>
                          <a:pt x="19279" y="50959"/>
                        </a:cubicBezTo>
                        <a:cubicBezTo>
                          <a:pt x="19317" y="50959"/>
                          <a:pt x="19317" y="50959"/>
                          <a:pt x="19317" y="50921"/>
                        </a:cubicBezTo>
                        <a:cubicBezTo>
                          <a:pt x="30899" y="35986"/>
                          <a:pt x="46520" y="24022"/>
                          <a:pt x="63665" y="16555"/>
                        </a:cubicBezTo>
                        <a:cubicBezTo>
                          <a:pt x="85877" y="6534"/>
                          <a:pt x="108356" y="171"/>
                          <a:pt x="132512" y="19"/>
                        </a:cubicBezTo>
                        <a:cubicBezTo>
                          <a:pt x="162763" y="-552"/>
                          <a:pt x="195643" y="11716"/>
                          <a:pt x="219494" y="30461"/>
                        </a:cubicBezTo>
                        <a:cubicBezTo>
                          <a:pt x="243116" y="48749"/>
                          <a:pt x="258128" y="77553"/>
                          <a:pt x="260909" y="106966"/>
                        </a:cubicBez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46" name="任意多边形: 形状 4645">
                    <a:extLst>
                      <a:ext uri="{FF2B5EF4-FFF2-40B4-BE49-F238E27FC236}">
                        <a16:creationId xmlns:a16="http://schemas.microsoft.com/office/drawing/2014/main" id="{DCA0470C-2CFB-C55C-588F-4EAEAD0AA999}"/>
                      </a:ext>
                    </a:extLst>
                  </p:cNvPr>
                  <p:cNvSpPr/>
                  <p:nvPr/>
                </p:nvSpPr>
                <p:spPr>
                  <a:xfrm>
                    <a:off x="3503980" y="2825419"/>
                    <a:ext cx="30937" cy="30937"/>
                  </a:xfrm>
                  <a:custGeom>
                    <a:avLst/>
                    <a:gdLst>
                      <a:gd name="connsiteX0" fmla="*/ 30937 w 30937"/>
                      <a:gd name="connsiteY0" fmla="*/ 15469 h 30937"/>
                      <a:gd name="connsiteX1" fmla="*/ 15469 w 30937"/>
                      <a:gd name="connsiteY1" fmla="*/ 30937 h 30937"/>
                      <a:gd name="connsiteX2" fmla="*/ 0 w 30937"/>
                      <a:gd name="connsiteY2" fmla="*/ 15469 h 30937"/>
                      <a:gd name="connsiteX3" fmla="*/ 15469 w 30937"/>
                      <a:gd name="connsiteY3" fmla="*/ 0 h 30937"/>
                      <a:gd name="connsiteX4" fmla="*/ 30937 w 30937"/>
                      <a:gd name="connsiteY4" fmla="*/ 15469 h 30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937" h="30937">
                        <a:moveTo>
                          <a:pt x="30937" y="15469"/>
                        </a:moveTo>
                        <a:cubicBezTo>
                          <a:pt x="30937" y="24012"/>
                          <a:pt x="24012" y="30937"/>
                          <a:pt x="15469" y="30937"/>
                        </a:cubicBezTo>
                        <a:cubicBezTo>
                          <a:pt x="6926" y="30937"/>
                          <a:pt x="0" y="24012"/>
                          <a:pt x="0" y="15469"/>
                        </a:cubicBezTo>
                        <a:cubicBezTo>
                          <a:pt x="0" y="6926"/>
                          <a:pt x="6926" y="0"/>
                          <a:pt x="15469" y="0"/>
                        </a:cubicBezTo>
                        <a:cubicBezTo>
                          <a:pt x="24012" y="0"/>
                          <a:pt x="30937" y="6926"/>
                          <a:pt x="30937" y="1546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47" name="任意多边形: 形状 4646">
                    <a:extLst>
                      <a:ext uri="{FF2B5EF4-FFF2-40B4-BE49-F238E27FC236}">
                        <a16:creationId xmlns:a16="http://schemas.microsoft.com/office/drawing/2014/main" id="{82D2D4B3-401D-F379-3B62-AD9159B91772}"/>
                      </a:ext>
                    </a:extLst>
                  </p:cNvPr>
                  <p:cNvSpPr/>
                  <p:nvPr/>
                </p:nvSpPr>
                <p:spPr>
                  <a:xfrm>
                    <a:off x="3468928" y="2825419"/>
                    <a:ext cx="19202" cy="19202"/>
                  </a:xfrm>
                  <a:custGeom>
                    <a:avLst/>
                    <a:gdLst>
                      <a:gd name="connsiteX0" fmla="*/ 19202 w 19202"/>
                      <a:gd name="connsiteY0" fmla="*/ 9601 h 19202"/>
                      <a:gd name="connsiteX1" fmla="*/ 9601 w 19202"/>
                      <a:gd name="connsiteY1" fmla="*/ 19202 h 19202"/>
                      <a:gd name="connsiteX2" fmla="*/ 0 w 19202"/>
                      <a:gd name="connsiteY2" fmla="*/ 9601 h 19202"/>
                      <a:gd name="connsiteX3" fmla="*/ 9601 w 19202"/>
                      <a:gd name="connsiteY3" fmla="*/ 0 h 19202"/>
                      <a:gd name="connsiteX4" fmla="*/ 19202 w 19202"/>
                      <a:gd name="connsiteY4" fmla="*/ 9601 h 19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02" h="19202">
                        <a:moveTo>
                          <a:pt x="19202" y="9601"/>
                        </a:moveTo>
                        <a:cubicBezTo>
                          <a:pt x="19202" y="14897"/>
                          <a:pt x="14897" y="19202"/>
                          <a:pt x="9601" y="19202"/>
                        </a:cubicBezTo>
                        <a:cubicBezTo>
                          <a:pt x="4305" y="19202"/>
                          <a:pt x="0" y="14897"/>
                          <a:pt x="0" y="9601"/>
                        </a:cubicBezTo>
                        <a:cubicBezTo>
                          <a:pt x="0" y="4305"/>
                          <a:pt x="4305" y="0"/>
                          <a:pt x="9601" y="0"/>
                        </a:cubicBezTo>
                        <a:cubicBezTo>
                          <a:pt x="14897" y="0"/>
                          <a:pt x="19202" y="4305"/>
                          <a:pt x="19202" y="960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48" name="任意多边形: 形状 4647">
                    <a:extLst>
                      <a:ext uri="{FF2B5EF4-FFF2-40B4-BE49-F238E27FC236}">
                        <a16:creationId xmlns:a16="http://schemas.microsoft.com/office/drawing/2014/main" id="{282DDD3A-67FD-BDC1-ED25-D3C39C0E8B24}"/>
                      </a:ext>
                    </a:extLst>
                  </p:cNvPr>
                  <p:cNvSpPr/>
                  <p:nvPr/>
                </p:nvSpPr>
                <p:spPr>
                  <a:xfrm>
                    <a:off x="3488969" y="2861119"/>
                    <a:ext cx="19202" cy="19202"/>
                  </a:xfrm>
                  <a:custGeom>
                    <a:avLst/>
                    <a:gdLst>
                      <a:gd name="connsiteX0" fmla="*/ 19203 w 19202"/>
                      <a:gd name="connsiteY0" fmla="*/ 9601 h 19202"/>
                      <a:gd name="connsiteX1" fmla="*/ 9601 w 19202"/>
                      <a:gd name="connsiteY1" fmla="*/ 19203 h 19202"/>
                      <a:gd name="connsiteX2" fmla="*/ 0 w 19202"/>
                      <a:gd name="connsiteY2" fmla="*/ 9601 h 19202"/>
                      <a:gd name="connsiteX3" fmla="*/ 9601 w 19202"/>
                      <a:gd name="connsiteY3" fmla="*/ 0 h 19202"/>
                      <a:gd name="connsiteX4" fmla="*/ 19203 w 19202"/>
                      <a:gd name="connsiteY4" fmla="*/ 9601 h 19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02" h="19202">
                        <a:moveTo>
                          <a:pt x="19203" y="9601"/>
                        </a:moveTo>
                        <a:cubicBezTo>
                          <a:pt x="19203" y="14897"/>
                          <a:pt x="14897" y="19203"/>
                          <a:pt x="9601" y="19203"/>
                        </a:cubicBezTo>
                        <a:cubicBezTo>
                          <a:pt x="4305" y="19203"/>
                          <a:pt x="0" y="14897"/>
                          <a:pt x="0" y="9601"/>
                        </a:cubicBezTo>
                        <a:cubicBezTo>
                          <a:pt x="0" y="4306"/>
                          <a:pt x="4305" y="0"/>
                          <a:pt x="9601" y="0"/>
                        </a:cubicBezTo>
                        <a:cubicBezTo>
                          <a:pt x="14897" y="-38"/>
                          <a:pt x="19203" y="4267"/>
                          <a:pt x="19203" y="960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649" name="图形 10">
              <a:extLst>
                <a:ext uri="{FF2B5EF4-FFF2-40B4-BE49-F238E27FC236}">
                  <a16:creationId xmlns:a16="http://schemas.microsoft.com/office/drawing/2014/main" id="{5C0E72A8-49B4-DC26-561C-27B75F937845}"/>
                </a:ext>
              </a:extLst>
            </p:cNvPr>
            <p:cNvGrpSpPr/>
            <p:nvPr/>
          </p:nvGrpSpPr>
          <p:grpSpPr>
            <a:xfrm>
              <a:off x="3926980" y="2662908"/>
              <a:ext cx="376147" cy="320174"/>
              <a:chOff x="3926980" y="2662908"/>
              <a:chExt cx="376147" cy="320174"/>
            </a:xfrm>
          </p:grpSpPr>
          <p:sp>
            <p:nvSpPr>
              <p:cNvPr id="4650" name="任意多边形: 形状 4649">
                <a:extLst>
                  <a:ext uri="{FF2B5EF4-FFF2-40B4-BE49-F238E27FC236}">
                    <a16:creationId xmlns:a16="http://schemas.microsoft.com/office/drawing/2014/main" id="{3CE86A84-D1FC-3944-D706-653A3B666FEA}"/>
                  </a:ext>
                </a:extLst>
              </p:cNvPr>
              <p:cNvSpPr/>
              <p:nvPr/>
            </p:nvSpPr>
            <p:spPr>
              <a:xfrm>
                <a:off x="3926980" y="2662908"/>
                <a:ext cx="376147" cy="97779"/>
              </a:xfrm>
              <a:custGeom>
                <a:avLst/>
                <a:gdLst>
                  <a:gd name="connsiteX0" fmla="*/ 4787 w 376147"/>
                  <a:gd name="connsiteY0" fmla="*/ 57356 h 97779"/>
                  <a:gd name="connsiteX1" fmla="*/ 26123 w 376147"/>
                  <a:gd name="connsiteY1" fmla="*/ 56441 h 97779"/>
                  <a:gd name="connsiteX2" fmla="*/ 102018 w 376147"/>
                  <a:gd name="connsiteY2" fmla="*/ 41049 h 97779"/>
                  <a:gd name="connsiteX3" fmla="*/ 324179 w 376147"/>
                  <a:gd name="connsiteY3" fmla="*/ 67947 h 97779"/>
                  <a:gd name="connsiteX4" fmla="*/ 376148 w 376147"/>
                  <a:gd name="connsiteY4" fmla="*/ 97780 h 97779"/>
                  <a:gd name="connsiteX5" fmla="*/ 342582 w 376147"/>
                  <a:gd name="connsiteY5" fmla="*/ 62575 h 97779"/>
                  <a:gd name="connsiteX6" fmla="*/ 224891 w 376147"/>
                  <a:gd name="connsiteY6" fmla="*/ 8778 h 97779"/>
                  <a:gd name="connsiteX7" fmla="*/ 122592 w 376147"/>
                  <a:gd name="connsiteY7" fmla="*/ 244 h 97779"/>
                  <a:gd name="connsiteX8" fmla="*/ 59460 w 376147"/>
                  <a:gd name="connsiteY8" fmla="*/ 5806 h 97779"/>
                  <a:gd name="connsiteX9" fmla="*/ 20256 w 376147"/>
                  <a:gd name="connsiteY9" fmla="*/ 15789 h 97779"/>
                  <a:gd name="connsiteX10" fmla="*/ 139 w 376147"/>
                  <a:gd name="connsiteY10" fmla="*/ 41963 h 97779"/>
                  <a:gd name="connsiteX11" fmla="*/ 4787 w 376147"/>
                  <a:gd name="connsiteY11" fmla="*/ 57356 h 97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6147" h="97779">
                    <a:moveTo>
                      <a:pt x="4787" y="57356"/>
                    </a:moveTo>
                    <a:cubicBezTo>
                      <a:pt x="9664" y="60708"/>
                      <a:pt x="17665" y="59261"/>
                      <a:pt x="26123" y="56441"/>
                    </a:cubicBezTo>
                    <a:cubicBezTo>
                      <a:pt x="50316" y="48364"/>
                      <a:pt x="76834" y="44364"/>
                      <a:pt x="102018" y="41049"/>
                    </a:cubicBezTo>
                    <a:cubicBezTo>
                      <a:pt x="176618" y="31295"/>
                      <a:pt x="254952" y="36629"/>
                      <a:pt x="324179" y="67947"/>
                    </a:cubicBezTo>
                    <a:cubicBezTo>
                      <a:pt x="342391" y="76177"/>
                      <a:pt x="359841" y="86159"/>
                      <a:pt x="376148" y="97780"/>
                    </a:cubicBezTo>
                    <a:cubicBezTo>
                      <a:pt x="364032" y="89169"/>
                      <a:pt x="354697" y="72367"/>
                      <a:pt x="342582" y="62575"/>
                    </a:cubicBezTo>
                    <a:cubicBezTo>
                      <a:pt x="308672" y="35143"/>
                      <a:pt x="267296" y="17960"/>
                      <a:pt x="224891" y="8778"/>
                    </a:cubicBezTo>
                    <a:cubicBezTo>
                      <a:pt x="191363" y="1539"/>
                      <a:pt x="156844" y="-823"/>
                      <a:pt x="122592" y="244"/>
                    </a:cubicBezTo>
                    <a:cubicBezTo>
                      <a:pt x="101485" y="891"/>
                      <a:pt x="80377" y="2834"/>
                      <a:pt x="59460" y="5806"/>
                    </a:cubicBezTo>
                    <a:cubicBezTo>
                      <a:pt x="47954" y="7445"/>
                      <a:pt x="31114" y="11597"/>
                      <a:pt x="20256" y="15789"/>
                    </a:cubicBezTo>
                    <a:cubicBezTo>
                      <a:pt x="6730" y="21008"/>
                      <a:pt x="1091" y="29085"/>
                      <a:pt x="139" y="41963"/>
                    </a:cubicBezTo>
                    <a:cubicBezTo>
                      <a:pt x="-547" y="50307"/>
                      <a:pt x="1358" y="55031"/>
                      <a:pt x="4787" y="57356"/>
                    </a:cubicBezTo>
                    <a:close/>
                  </a:path>
                </a:pathLst>
              </a:custGeom>
              <a:solidFill>
                <a:srgbClr val="240206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51" name="图形 10">
                <a:extLst>
                  <a:ext uri="{FF2B5EF4-FFF2-40B4-BE49-F238E27FC236}">
                    <a16:creationId xmlns:a16="http://schemas.microsoft.com/office/drawing/2014/main" id="{8AFEC2EA-9E1B-1793-0F04-99C9510DA1EE}"/>
                  </a:ext>
                </a:extLst>
              </p:cNvPr>
              <p:cNvGrpSpPr/>
              <p:nvPr/>
            </p:nvGrpSpPr>
            <p:grpSpPr>
              <a:xfrm>
                <a:off x="3936796" y="2819541"/>
                <a:ext cx="295389" cy="163541"/>
                <a:chOff x="3936796" y="2819541"/>
                <a:chExt cx="295389" cy="163541"/>
              </a:xfrm>
            </p:grpSpPr>
            <p:grpSp>
              <p:nvGrpSpPr>
                <p:cNvPr id="4652" name="图形 10">
                  <a:extLst>
                    <a:ext uri="{FF2B5EF4-FFF2-40B4-BE49-F238E27FC236}">
                      <a16:creationId xmlns:a16="http://schemas.microsoft.com/office/drawing/2014/main" id="{EFE4089F-FEA5-B648-B4D0-C4E7F845420B}"/>
                    </a:ext>
                  </a:extLst>
                </p:cNvPr>
                <p:cNvGrpSpPr/>
                <p:nvPr/>
              </p:nvGrpSpPr>
              <p:grpSpPr>
                <a:xfrm>
                  <a:off x="4152366" y="2838678"/>
                  <a:ext cx="79819" cy="88124"/>
                  <a:chOff x="4152366" y="2838678"/>
                  <a:chExt cx="79819" cy="88124"/>
                </a:xfrm>
                <a:solidFill>
                  <a:srgbClr val="240206"/>
                </a:solidFill>
              </p:grpSpPr>
              <p:sp>
                <p:nvSpPr>
                  <p:cNvPr id="4653" name="任意多边形: 形状 4652">
                    <a:extLst>
                      <a:ext uri="{FF2B5EF4-FFF2-40B4-BE49-F238E27FC236}">
                        <a16:creationId xmlns:a16="http://schemas.microsoft.com/office/drawing/2014/main" id="{DACF53B1-3BF0-E052-6D62-83314AAD5C48}"/>
                      </a:ext>
                    </a:extLst>
                  </p:cNvPr>
                  <p:cNvSpPr/>
                  <p:nvPr/>
                </p:nvSpPr>
                <p:spPr>
                  <a:xfrm>
                    <a:off x="4189095" y="2897314"/>
                    <a:ext cx="43091" cy="29488"/>
                  </a:xfrm>
                  <a:custGeom>
                    <a:avLst/>
                    <a:gdLst>
                      <a:gd name="connsiteX0" fmla="*/ 0 w 43091"/>
                      <a:gd name="connsiteY0" fmla="*/ 27699 h 29488"/>
                      <a:gd name="connsiteX1" fmla="*/ 43091 w 43091"/>
                      <a:gd name="connsiteY1" fmla="*/ 0 h 29488"/>
                      <a:gd name="connsiteX2" fmla="*/ 0 w 43091"/>
                      <a:gd name="connsiteY2" fmla="*/ 27699 h 29488"/>
                      <a:gd name="connsiteX3" fmla="*/ 0 w 43091"/>
                      <a:gd name="connsiteY3" fmla="*/ 27699 h 2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091" h="29488">
                        <a:moveTo>
                          <a:pt x="0" y="27699"/>
                        </a:moveTo>
                        <a:cubicBezTo>
                          <a:pt x="18707" y="34747"/>
                          <a:pt x="41872" y="20041"/>
                          <a:pt x="43091" y="0"/>
                        </a:cubicBezTo>
                        <a:cubicBezTo>
                          <a:pt x="31547" y="14402"/>
                          <a:pt x="18326" y="22936"/>
                          <a:pt x="0" y="27699"/>
                        </a:cubicBezTo>
                        <a:lnTo>
                          <a:pt x="0" y="27699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54" name="任意多边形: 形状 4653">
                    <a:extLst>
                      <a:ext uri="{FF2B5EF4-FFF2-40B4-BE49-F238E27FC236}">
                        <a16:creationId xmlns:a16="http://schemas.microsoft.com/office/drawing/2014/main" id="{8CDAD361-28BE-D46C-9769-112FE582D4CC}"/>
                      </a:ext>
                    </a:extLst>
                  </p:cNvPr>
                  <p:cNvSpPr/>
                  <p:nvPr/>
                </p:nvSpPr>
                <p:spPr>
                  <a:xfrm>
                    <a:off x="4175798" y="2864739"/>
                    <a:ext cx="43091" cy="29488"/>
                  </a:xfrm>
                  <a:custGeom>
                    <a:avLst/>
                    <a:gdLst>
                      <a:gd name="connsiteX0" fmla="*/ 0 w 43091"/>
                      <a:gd name="connsiteY0" fmla="*/ 27699 h 29488"/>
                      <a:gd name="connsiteX1" fmla="*/ 43091 w 43091"/>
                      <a:gd name="connsiteY1" fmla="*/ 0 h 29488"/>
                      <a:gd name="connsiteX2" fmla="*/ 0 w 43091"/>
                      <a:gd name="connsiteY2" fmla="*/ 27699 h 29488"/>
                      <a:gd name="connsiteX3" fmla="*/ 0 w 43091"/>
                      <a:gd name="connsiteY3" fmla="*/ 27699 h 2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091" h="29488">
                        <a:moveTo>
                          <a:pt x="0" y="27699"/>
                        </a:moveTo>
                        <a:cubicBezTo>
                          <a:pt x="18707" y="34747"/>
                          <a:pt x="41872" y="20040"/>
                          <a:pt x="43091" y="0"/>
                        </a:cubicBezTo>
                        <a:cubicBezTo>
                          <a:pt x="31547" y="14402"/>
                          <a:pt x="18326" y="22936"/>
                          <a:pt x="0" y="27699"/>
                        </a:cubicBezTo>
                        <a:lnTo>
                          <a:pt x="0" y="27699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55" name="任意多边形: 形状 4654">
                    <a:extLst>
                      <a:ext uri="{FF2B5EF4-FFF2-40B4-BE49-F238E27FC236}">
                        <a16:creationId xmlns:a16="http://schemas.microsoft.com/office/drawing/2014/main" id="{BC476D5C-F7D4-4EEB-9C7C-6DCC8952DBB2}"/>
                      </a:ext>
                    </a:extLst>
                  </p:cNvPr>
                  <p:cNvSpPr/>
                  <p:nvPr/>
                </p:nvSpPr>
                <p:spPr>
                  <a:xfrm>
                    <a:off x="4152366" y="2838678"/>
                    <a:ext cx="43091" cy="29488"/>
                  </a:xfrm>
                  <a:custGeom>
                    <a:avLst/>
                    <a:gdLst>
                      <a:gd name="connsiteX0" fmla="*/ 0 w 43091"/>
                      <a:gd name="connsiteY0" fmla="*/ 27699 h 29488"/>
                      <a:gd name="connsiteX1" fmla="*/ 43091 w 43091"/>
                      <a:gd name="connsiteY1" fmla="*/ 0 h 29488"/>
                      <a:gd name="connsiteX2" fmla="*/ 0 w 43091"/>
                      <a:gd name="connsiteY2" fmla="*/ 27699 h 29488"/>
                      <a:gd name="connsiteX3" fmla="*/ 0 w 43091"/>
                      <a:gd name="connsiteY3" fmla="*/ 27699 h 29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091" h="29488">
                        <a:moveTo>
                          <a:pt x="0" y="27699"/>
                        </a:moveTo>
                        <a:cubicBezTo>
                          <a:pt x="18707" y="34747"/>
                          <a:pt x="41872" y="20041"/>
                          <a:pt x="43091" y="0"/>
                        </a:cubicBezTo>
                        <a:cubicBezTo>
                          <a:pt x="31547" y="14364"/>
                          <a:pt x="18326" y="22936"/>
                          <a:pt x="0" y="27699"/>
                        </a:cubicBezTo>
                        <a:lnTo>
                          <a:pt x="0" y="27699"/>
                        </a:ln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656" name="图形 10">
                  <a:extLst>
                    <a:ext uri="{FF2B5EF4-FFF2-40B4-BE49-F238E27FC236}">
                      <a16:creationId xmlns:a16="http://schemas.microsoft.com/office/drawing/2014/main" id="{8F432136-C139-EA39-988A-E90F4C5091C3}"/>
                    </a:ext>
                  </a:extLst>
                </p:cNvPr>
                <p:cNvGrpSpPr/>
                <p:nvPr/>
              </p:nvGrpSpPr>
              <p:grpSpPr>
                <a:xfrm>
                  <a:off x="3936796" y="2819541"/>
                  <a:ext cx="260908" cy="163541"/>
                  <a:chOff x="3936796" y="2819541"/>
                  <a:chExt cx="260908" cy="163541"/>
                </a:xfrm>
              </p:grpSpPr>
              <p:sp>
                <p:nvSpPr>
                  <p:cNvPr id="4657" name="任意多边形: 形状 4656">
                    <a:extLst>
                      <a:ext uri="{FF2B5EF4-FFF2-40B4-BE49-F238E27FC236}">
                        <a16:creationId xmlns:a16="http://schemas.microsoft.com/office/drawing/2014/main" id="{1DE324B8-251E-FBC9-AFF5-F022C30C4D63}"/>
                      </a:ext>
                    </a:extLst>
                  </p:cNvPr>
                  <p:cNvSpPr/>
                  <p:nvPr/>
                </p:nvSpPr>
                <p:spPr>
                  <a:xfrm>
                    <a:off x="3936796" y="2828146"/>
                    <a:ext cx="260908" cy="154936"/>
                  </a:xfrm>
                  <a:custGeom>
                    <a:avLst/>
                    <a:gdLst>
                      <a:gd name="connsiteX0" fmla="*/ 0 w 260908"/>
                      <a:gd name="connsiteY0" fmla="*/ 87495 h 154936"/>
                      <a:gd name="connsiteX1" fmla="*/ 69723 w 260908"/>
                      <a:gd name="connsiteY1" fmla="*/ 142054 h 154936"/>
                      <a:gd name="connsiteX2" fmla="*/ 80810 w 260908"/>
                      <a:gd name="connsiteY2" fmla="*/ 146512 h 154936"/>
                      <a:gd name="connsiteX3" fmla="*/ 165621 w 260908"/>
                      <a:gd name="connsiteY3" fmla="*/ 154322 h 154936"/>
                      <a:gd name="connsiteX4" fmla="*/ 177355 w 260908"/>
                      <a:gd name="connsiteY4" fmla="*/ 151960 h 154936"/>
                      <a:gd name="connsiteX5" fmla="*/ 260909 w 260908"/>
                      <a:gd name="connsiteY5" fmla="*/ 99306 h 154936"/>
                      <a:gd name="connsiteX6" fmla="*/ 245631 w 260908"/>
                      <a:gd name="connsiteY6" fmla="*/ 52595 h 154936"/>
                      <a:gd name="connsiteX7" fmla="*/ 245592 w 260908"/>
                      <a:gd name="connsiteY7" fmla="*/ 52557 h 154936"/>
                      <a:gd name="connsiteX8" fmla="*/ 186690 w 260908"/>
                      <a:gd name="connsiteY8" fmla="*/ 13161 h 154936"/>
                      <a:gd name="connsiteX9" fmla="*/ 185090 w 260908"/>
                      <a:gd name="connsiteY9" fmla="*/ 12476 h 154936"/>
                      <a:gd name="connsiteX10" fmla="*/ 149771 w 260908"/>
                      <a:gd name="connsiteY10" fmla="*/ 2379 h 154936"/>
                      <a:gd name="connsiteX11" fmla="*/ 149390 w 260908"/>
                      <a:gd name="connsiteY11" fmla="*/ 2303 h 154936"/>
                      <a:gd name="connsiteX12" fmla="*/ 146228 w 260908"/>
                      <a:gd name="connsiteY12" fmla="*/ 1808 h 154936"/>
                      <a:gd name="connsiteX13" fmla="*/ 136512 w 260908"/>
                      <a:gd name="connsiteY13" fmla="*/ 665 h 154936"/>
                      <a:gd name="connsiteX14" fmla="*/ 126759 w 260908"/>
                      <a:gd name="connsiteY14" fmla="*/ 93 h 154936"/>
                      <a:gd name="connsiteX15" fmla="*/ 123558 w 260908"/>
                      <a:gd name="connsiteY15" fmla="*/ 17 h 154936"/>
                      <a:gd name="connsiteX16" fmla="*/ 123177 w 260908"/>
                      <a:gd name="connsiteY16" fmla="*/ 17 h 154936"/>
                      <a:gd name="connsiteX17" fmla="*/ 86639 w 260908"/>
                      <a:gd name="connsiteY17" fmla="*/ 3903 h 154936"/>
                      <a:gd name="connsiteX18" fmla="*/ 84925 w 260908"/>
                      <a:gd name="connsiteY18" fmla="*/ 4322 h 154936"/>
                      <a:gd name="connsiteX19" fmla="*/ 0 w 260908"/>
                      <a:gd name="connsiteY19" fmla="*/ 87495 h 154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260908" h="154936">
                        <a:moveTo>
                          <a:pt x="0" y="87495"/>
                        </a:moveTo>
                        <a:cubicBezTo>
                          <a:pt x="0" y="87495"/>
                          <a:pt x="28308" y="123385"/>
                          <a:pt x="69723" y="142054"/>
                        </a:cubicBezTo>
                        <a:cubicBezTo>
                          <a:pt x="73304" y="143692"/>
                          <a:pt x="77038" y="145178"/>
                          <a:pt x="80810" y="146512"/>
                        </a:cubicBezTo>
                        <a:cubicBezTo>
                          <a:pt x="100165" y="153293"/>
                          <a:pt x="152476" y="156341"/>
                          <a:pt x="165621" y="154322"/>
                        </a:cubicBezTo>
                        <a:cubicBezTo>
                          <a:pt x="169659" y="153712"/>
                          <a:pt x="173545" y="152912"/>
                          <a:pt x="177355" y="151960"/>
                        </a:cubicBezTo>
                        <a:cubicBezTo>
                          <a:pt x="229514" y="139082"/>
                          <a:pt x="260909" y="99306"/>
                          <a:pt x="260909" y="99306"/>
                        </a:cubicBezTo>
                        <a:cubicBezTo>
                          <a:pt x="260261" y="82580"/>
                          <a:pt x="254622" y="66616"/>
                          <a:pt x="245631" y="52595"/>
                        </a:cubicBezTo>
                        <a:cubicBezTo>
                          <a:pt x="245592" y="52595"/>
                          <a:pt x="245592" y="52595"/>
                          <a:pt x="245592" y="52557"/>
                        </a:cubicBezTo>
                        <a:cubicBezTo>
                          <a:pt x="232105" y="36365"/>
                          <a:pt x="210998" y="23487"/>
                          <a:pt x="186690" y="13161"/>
                        </a:cubicBezTo>
                        <a:cubicBezTo>
                          <a:pt x="186157" y="12933"/>
                          <a:pt x="185623" y="12704"/>
                          <a:pt x="185090" y="12476"/>
                        </a:cubicBezTo>
                        <a:cubicBezTo>
                          <a:pt x="174155" y="7904"/>
                          <a:pt x="162306" y="4475"/>
                          <a:pt x="149771" y="2379"/>
                        </a:cubicBezTo>
                        <a:cubicBezTo>
                          <a:pt x="149657" y="2341"/>
                          <a:pt x="149504" y="2341"/>
                          <a:pt x="149390" y="2303"/>
                        </a:cubicBezTo>
                        <a:cubicBezTo>
                          <a:pt x="148323" y="2151"/>
                          <a:pt x="147295" y="1960"/>
                          <a:pt x="146228" y="1808"/>
                        </a:cubicBezTo>
                        <a:cubicBezTo>
                          <a:pt x="143027" y="1351"/>
                          <a:pt x="139789" y="969"/>
                          <a:pt x="136512" y="665"/>
                        </a:cubicBezTo>
                        <a:cubicBezTo>
                          <a:pt x="133236" y="398"/>
                          <a:pt x="129959" y="207"/>
                          <a:pt x="126759" y="93"/>
                        </a:cubicBezTo>
                        <a:cubicBezTo>
                          <a:pt x="125692" y="55"/>
                          <a:pt x="124625" y="55"/>
                          <a:pt x="123558" y="17"/>
                        </a:cubicBezTo>
                        <a:cubicBezTo>
                          <a:pt x="123444" y="17"/>
                          <a:pt x="123292" y="-21"/>
                          <a:pt x="123177" y="17"/>
                        </a:cubicBezTo>
                        <a:cubicBezTo>
                          <a:pt x="110490" y="-59"/>
                          <a:pt x="98184" y="1274"/>
                          <a:pt x="86639" y="3903"/>
                        </a:cubicBezTo>
                        <a:cubicBezTo>
                          <a:pt x="86068" y="4056"/>
                          <a:pt x="85496" y="4170"/>
                          <a:pt x="84925" y="4322"/>
                        </a:cubicBezTo>
                        <a:cubicBezTo>
                          <a:pt x="38481" y="15486"/>
                          <a:pt x="14935" y="48252"/>
                          <a:pt x="0" y="8749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58" name="任意多边形: 形状 4657">
                    <a:extLst>
                      <a:ext uri="{FF2B5EF4-FFF2-40B4-BE49-F238E27FC236}">
                        <a16:creationId xmlns:a16="http://schemas.microsoft.com/office/drawing/2014/main" id="{A2D45590-B8B2-0F27-B210-8912344FDFCA}"/>
                      </a:ext>
                    </a:extLst>
                  </p:cNvPr>
                  <p:cNvSpPr/>
                  <p:nvPr/>
                </p:nvSpPr>
                <p:spPr>
                  <a:xfrm>
                    <a:off x="3988410" y="2828107"/>
                    <a:ext cx="156077" cy="154974"/>
                  </a:xfrm>
                  <a:custGeom>
                    <a:avLst/>
                    <a:gdLst>
                      <a:gd name="connsiteX0" fmla="*/ 431 w 156077"/>
                      <a:gd name="connsiteY0" fmla="*/ 72826 h 154974"/>
                      <a:gd name="connsiteX1" fmla="*/ 18110 w 156077"/>
                      <a:gd name="connsiteY1" fmla="*/ 142092 h 154974"/>
                      <a:gd name="connsiteX2" fmla="*/ 29197 w 156077"/>
                      <a:gd name="connsiteY2" fmla="*/ 146550 h 154974"/>
                      <a:gd name="connsiteX3" fmla="*/ 114007 w 156077"/>
                      <a:gd name="connsiteY3" fmla="*/ 154360 h 154974"/>
                      <a:gd name="connsiteX4" fmla="*/ 125742 w 156077"/>
                      <a:gd name="connsiteY4" fmla="*/ 151998 h 154974"/>
                      <a:gd name="connsiteX5" fmla="*/ 155651 w 156077"/>
                      <a:gd name="connsiteY5" fmla="*/ 86313 h 154974"/>
                      <a:gd name="connsiteX6" fmla="*/ 135077 w 156077"/>
                      <a:gd name="connsiteY6" fmla="*/ 13200 h 154974"/>
                      <a:gd name="connsiteX7" fmla="*/ 134924 w 156077"/>
                      <a:gd name="connsiteY7" fmla="*/ 12971 h 154974"/>
                      <a:gd name="connsiteX8" fmla="*/ 98196 w 156077"/>
                      <a:gd name="connsiteY8" fmla="*/ 2379 h 154974"/>
                      <a:gd name="connsiteX9" fmla="*/ 97815 w 156077"/>
                      <a:gd name="connsiteY9" fmla="*/ 2303 h 154974"/>
                      <a:gd name="connsiteX10" fmla="*/ 94652 w 156077"/>
                      <a:gd name="connsiteY10" fmla="*/ 1808 h 154974"/>
                      <a:gd name="connsiteX11" fmla="*/ 84937 w 156077"/>
                      <a:gd name="connsiteY11" fmla="*/ 665 h 154974"/>
                      <a:gd name="connsiteX12" fmla="*/ 75183 w 156077"/>
                      <a:gd name="connsiteY12" fmla="*/ 93 h 154974"/>
                      <a:gd name="connsiteX13" fmla="*/ 71983 w 156077"/>
                      <a:gd name="connsiteY13" fmla="*/ 17 h 154974"/>
                      <a:gd name="connsiteX14" fmla="*/ 71602 w 156077"/>
                      <a:gd name="connsiteY14" fmla="*/ 17 h 154974"/>
                      <a:gd name="connsiteX15" fmla="*/ 33578 w 156077"/>
                      <a:gd name="connsiteY15" fmla="*/ 4094 h 154974"/>
                      <a:gd name="connsiteX16" fmla="*/ 33350 w 156077"/>
                      <a:gd name="connsiteY16" fmla="*/ 4322 h 154974"/>
                      <a:gd name="connsiteX17" fmla="*/ 431 w 156077"/>
                      <a:gd name="connsiteY17" fmla="*/ 72826 h 154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56077" h="154974">
                        <a:moveTo>
                          <a:pt x="431" y="72826"/>
                        </a:moveTo>
                        <a:cubicBezTo>
                          <a:pt x="-1855" y="99191"/>
                          <a:pt x="5079" y="123804"/>
                          <a:pt x="18110" y="142092"/>
                        </a:cubicBezTo>
                        <a:cubicBezTo>
                          <a:pt x="21691" y="143730"/>
                          <a:pt x="25425" y="145216"/>
                          <a:pt x="29197" y="146550"/>
                        </a:cubicBezTo>
                        <a:cubicBezTo>
                          <a:pt x="48552" y="153331"/>
                          <a:pt x="100863" y="156379"/>
                          <a:pt x="114007" y="154360"/>
                        </a:cubicBezTo>
                        <a:cubicBezTo>
                          <a:pt x="118046" y="153750"/>
                          <a:pt x="121932" y="152950"/>
                          <a:pt x="125742" y="151998"/>
                        </a:cubicBezTo>
                        <a:cubicBezTo>
                          <a:pt x="142011" y="136224"/>
                          <a:pt x="153327" y="112983"/>
                          <a:pt x="155651" y="86313"/>
                        </a:cubicBezTo>
                        <a:cubicBezTo>
                          <a:pt x="158089" y="58043"/>
                          <a:pt x="149936" y="31830"/>
                          <a:pt x="135077" y="13200"/>
                        </a:cubicBezTo>
                        <a:cubicBezTo>
                          <a:pt x="135039" y="13123"/>
                          <a:pt x="134962" y="13047"/>
                          <a:pt x="134924" y="12971"/>
                        </a:cubicBezTo>
                        <a:cubicBezTo>
                          <a:pt x="123532" y="8132"/>
                          <a:pt x="111226" y="4551"/>
                          <a:pt x="98196" y="2379"/>
                        </a:cubicBezTo>
                        <a:cubicBezTo>
                          <a:pt x="98082" y="2341"/>
                          <a:pt x="97929" y="2341"/>
                          <a:pt x="97815" y="2303"/>
                        </a:cubicBezTo>
                        <a:cubicBezTo>
                          <a:pt x="96748" y="2150"/>
                          <a:pt x="95719" y="1960"/>
                          <a:pt x="94652" y="1808"/>
                        </a:cubicBezTo>
                        <a:cubicBezTo>
                          <a:pt x="91452" y="1350"/>
                          <a:pt x="88214" y="969"/>
                          <a:pt x="84937" y="665"/>
                        </a:cubicBezTo>
                        <a:cubicBezTo>
                          <a:pt x="81660" y="398"/>
                          <a:pt x="78384" y="208"/>
                          <a:pt x="75183" y="93"/>
                        </a:cubicBezTo>
                        <a:cubicBezTo>
                          <a:pt x="74117" y="55"/>
                          <a:pt x="73050" y="55"/>
                          <a:pt x="71983" y="17"/>
                        </a:cubicBezTo>
                        <a:cubicBezTo>
                          <a:pt x="71869" y="17"/>
                          <a:pt x="71716" y="-21"/>
                          <a:pt x="71602" y="17"/>
                        </a:cubicBezTo>
                        <a:cubicBezTo>
                          <a:pt x="58381" y="-97"/>
                          <a:pt x="45618" y="1312"/>
                          <a:pt x="33578" y="4094"/>
                        </a:cubicBezTo>
                        <a:cubicBezTo>
                          <a:pt x="33502" y="4170"/>
                          <a:pt x="33426" y="4246"/>
                          <a:pt x="33350" y="4322"/>
                        </a:cubicBezTo>
                        <a:cubicBezTo>
                          <a:pt x="15443" y="20134"/>
                          <a:pt x="2908" y="44594"/>
                          <a:pt x="431" y="72826"/>
                        </a:cubicBezTo>
                        <a:close/>
                      </a:path>
                    </a:pathLst>
                  </a:custGeom>
                  <a:solidFill>
                    <a:srgbClr val="57151D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59" name="任意多边形: 形状 4658">
                    <a:extLst>
                      <a:ext uri="{FF2B5EF4-FFF2-40B4-BE49-F238E27FC236}">
                        <a16:creationId xmlns:a16="http://schemas.microsoft.com/office/drawing/2014/main" id="{A1E8E6E1-CAE5-8037-DD8C-7D4698E4C880}"/>
                      </a:ext>
                    </a:extLst>
                  </p:cNvPr>
                  <p:cNvSpPr/>
                  <p:nvPr/>
                </p:nvSpPr>
                <p:spPr>
                  <a:xfrm rot="-5102277">
                    <a:off x="4002156" y="2842765"/>
                    <a:ext cx="133661" cy="123449"/>
                  </a:xfrm>
                  <a:custGeom>
                    <a:avLst/>
                    <a:gdLst>
                      <a:gd name="connsiteX0" fmla="*/ 133661 w 133661"/>
                      <a:gd name="connsiteY0" fmla="*/ 61725 h 123449"/>
                      <a:gd name="connsiteX1" fmla="*/ 66831 w 133661"/>
                      <a:gd name="connsiteY1" fmla="*/ 123450 h 123449"/>
                      <a:gd name="connsiteX2" fmla="*/ 0 w 133661"/>
                      <a:gd name="connsiteY2" fmla="*/ 61725 h 123449"/>
                      <a:gd name="connsiteX3" fmla="*/ 66831 w 133661"/>
                      <a:gd name="connsiteY3" fmla="*/ 0 h 123449"/>
                      <a:gd name="connsiteX4" fmla="*/ 133661 w 133661"/>
                      <a:gd name="connsiteY4" fmla="*/ 61725 h 123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661" h="123449">
                        <a:moveTo>
                          <a:pt x="133661" y="61725"/>
                        </a:moveTo>
                        <a:cubicBezTo>
                          <a:pt x="133661" y="95815"/>
                          <a:pt x="103740" y="123450"/>
                          <a:pt x="66831" y="123450"/>
                        </a:cubicBezTo>
                        <a:cubicBezTo>
                          <a:pt x="29921" y="123450"/>
                          <a:pt x="0" y="95815"/>
                          <a:pt x="0" y="61725"/>
                        </a:cubicBezTo>
                        <a:cubicBezTo>
                          <a:pt x="0" y="27635"/>
                          <a:pt x="29921" y="0"/>
                          <a:pt x="66831" y="0"/>
                        </a:cubicBezTo>
                        <a:cubicBezTo>
                          <a:pt x="103740" y="0"/>
                          <a:pt x="133661" y="27635"/>
                          <a:pt x="133661" y="61725"/>
                        </a:cubicBezTo>
                        <a:close/>
                      </a:path>
                    </a:pathLst>
                  </a:custGeom>
                  <a:solidFill>
                    <a:srgbClr val="2B0A0E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60" name="任意多边形: 形状 4659">
                    <a:extLst>
                      <a:ext uri="{FF2B5EF4-FFF2-40B4-BE49-F238E27FC236}">
                        <a16:creationId xmlns:a16="http://schemas.microsoft.com/office/drawing/2014/main" id="{7D705E04-8CEB-B5B3-D79F-CAE45B84DDBD}"/>
                      </a:ext>
                    </a:extLst>
                  </p:cNvPr>
                  <p:cNvSpPr/>
                  <p:nvPr/>
                </p:nvSpPr>
                <p:spPr>
                  <a:xfrm rot="-5102620">
                    <a:off x="4010839" y="2857991"/>
                    <a:ext cx="111713" cy="93043"/>
                  </a:xfrm>
                  <a:custGeom>
                    <a:avLst/>
                    <a:gdLst>
                      <a:gd name="connsiteX0" fmla="*/ 111714 w 111713"/>
                      <a:gd name="connsiteY0" fmla="*/ 46522 h 93043"/>
                      <a:gd name="connsiteX1" fmla="*/ 55857 w 111713"/>
                      <a:gd name="connsiteY1" fmla="*/ 93044 h 93043"/>
                      <a:gd name="connsiteX2" fmla="*/ 0 w 111713"/>
                      <a:gd name="connsiteY2" fmla="*/ 46522 h 93043"/>
                      <a:gd name="connsiteX3" fmla="*/ 55857 w 111713"/>
                      <a:gd name="connsiteY3" fmla="*/ 0 h 93043"/>
                      <a:gd name="connsiteX4" fmla="*/ 111714 w 111713"/>
                      <a:gd name="connsiteY4" fmla="*/ 46522 h 93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713" h="93043">
                        <a:moveTo>
                          <a:pt x="111714" y="46522"/>
                        </a:moveTo>
                        <a:cubicBezTo>
                          <a:pt x="111714" y="72215"/>
                          <a:pt x="86706" y="93044"/>
                          <a:pt x="55857" y="93044"/>
                        </a:cubicBezTo>
                        <a:cubicBezTo>
                          <a:pt x="25008" y="93044"/>
                          <a:pt x="0" y="72215"/>
                          <a:pt x="0" y="46522"/>
                        </a:cubicBezTo>
                        <a:cubicBezTo>
                          <a:pt x="0" y="20829"/>
                          <a:pt x="25008" y="0"/>
                          <a:pt x="55857" y="0"/>
                        </a:cubicBezTo>
                        <a:cubicBezTo>
                          <a:pt x="86706" y="0"/>
                          <a:pt x="111714" y="20829"/>
                          <a:pt x="111714" y="46522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61" name="任意多边形: 形状 4660">
                    <a:extLst>
                      <a:ext uri="{FF2B5EF4-FFF2-40B4-BE49-F238E27FC236}">
                        <a16:creationId xmlns:a16="http://schemas.microsoft.com/office/drawing/2014/main" id="{15136152-36F9-ADE3-969E-1FEC7F5BD5E1}"/>
                      </a:ext>
                    </a:extLst>
                  </p:cNvPr>
                  <p:cNvSpPr/>
                  <p:nvPr/>
                </p:nvSpPr>
                <p:spPr>
                  <a:xfrm>
                    <a:off x="3936796" y="2819541"/>
                    <a:ext cx="260908" cy="107872"/>
                  </a:xfrm>
                  <a:custGeom>
                    <a:avLst/>
                    <a:gdLst>
                      <a:gd name="connsiteX0" fmla="*/ 0 w 260908"/>
                      <a:gd name="connsiteY0" fmla="*/ 96099 h 107872"/>
                      <a:gd name="connsiteX1" fmla="*/ 21450 w 260908"/>
                      <a:gd name="connsiteY1" fmla="*/ 59028 h 107872"/>
                      <a:gd name="connsiteX2" fmla="*/ 133502 w 260908"/>
                      <a:gd name="connsiteY2" fmla="*/ 15937 h 107872"/>
                      <a:gd name="connsiteX3" fmla="*/ 260909 w 260908"/>
                      <a:gd name="connsiteY3" fmla="*/ 107872 h 107872"/>
                      <a:gd name="connsiteX4" fmla="*/ 245631 w 260908"/>
                      <a:gd name="connsiteY4" fmla="*/ 61162 h 107872"/>
                      <a:gd name="connsiteX5" fmla="*/ 245592 w 260908"/>
                      <a:gd name="connsiteY5" fmla="*/ 61124 h 107872"/>
                      <a:gd name="connsiteX6" fmla="*/ 204406 w 260908"/>
                      <a:gd name="connsiteY6" fmla="*/ 23024 h 107872"/>
                      <a:gd name="connsiteX7" fmla="*/ 137236 w 260908"/>
                      <a:gd name="connsiteY7" fmla="*/ 621 h 107872"/>
                      <a:gd name="connsiteX8" fmla="*/ 47968 w 260908"/>
                      <a:gd name="connsiteY8" fmla="*/ 23443 h 107872"/>
                      <a:gd name="connsiteX9" fmla="*/ 0 w 260908"/>
                      <a:gd name="connsiteY9" fmla="*/ 96099 h 107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60908" h="107872">
                        <a:moveTo>
                          <a:pt x="0" y="96099"/>
                        </a:moveTo>
                        <a:cubicBezTo>
                          <a:pt x="5524" y="82650"/>
                          <a:pt x="12383" y="69886"/>
                          <a:pt x="21450" y="59028"/>
                        </a:cubicBezTo>
                        <a:cubicBezTo>
                          <a:pt x="47930" y="26262"/>
                          <a:pt x="92354" y="11632"/>
                          <a:pt x="133502" y="15937"/>
                        </a:cubicBezTo>
                        <a:cubicBezTo>
                          <a:pt x="190576" y="20090"/>
                          <a:pt x="246964" y="48398"/>
                          <a:pt x="260909" y="107872"/>
                        </a:cubicBezTo>
                        <a:cubicBezTo>
                          <a:pt x="260261" y="91146"/>
                          <a:pt x="254622" y="75182"/>
                          <a:pt x="245631" y="61162"/>
                        </a:cubicBezTo>
                        <a:cubicBezTo>
                          <a:pt x="245592" y="61162"/>
                          <a:pt x="245592" y="61162"/>
                          <a:pt x="245592" y="61124"/>
                        </a:cubicBezTo>
                        <a:cubicBezTo>
                          <a:pt x="235344" y="45236"/>
                          <a:pt x="220827" y="31977"/>
                          <a:pt x="204406" y="23024"/>
                        </a:cubicBezTo>
                        <a:cubicBezTo>
                          <a:pt x="183147" y="11098"/>
                          <a:pt x="161315" y="2831"/>
                          <a:pt x="137236" y="621"/>
                        </a:cubicBezTo>
                        <a:cubicBezTo>
                          <a:pt x="107137" y="-2580"/>
                          <a:pt x="73343" y="6831"/>
                          <a:pt x="47968" y="23443"/>
                        </a:cubicBezTo>
                        <a:cubicBezTo>
                          <a:pt x="22784" y="39635"/>
                          <a:pt x="5334" y="67029"/>
                          <a:pt x="0" y="96099"/>
                        </a:cubicBezTo>
                        <a:close/>
                      </a:path>
                    </a:pathLst>
                  </a:custGeom>
                  <a:solidFill>
                    <a:srgbClr val="240206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62" name="任意多边形: 形状 4661">
                    <a:extLst>
                      <a:ext uri="{FF2B5EF4-FFF2-40B4-BE49-F238E27FC236}">
                        <a16:creationId xmlns:a16="http://schemas.microsoft.com/office/drawing/2014/main" id="{5DB4BE66-B8DD-849D-C35C-B62016609004}"/>
                      </a:ext>
                    </a:extLst>
                  </p:cNvPr>
                  <p:cNvSpPr/>
                  <p:nvPr/>
                </p:nvSpPr>
                <p:spPr>
                  <a:xfrm>
                    <a:off x="4009130" y="2855722"/>
                    <a:ext cx="30898" cy="30904"/>
                  </a:xfrm>
                  <a:custGeom>
                    <a:avLst/>
                    <a:gdLst>
                      <a:gd name="connsiteX0" fmla="*/ 57 w 30898"/>
                      <a:gd name="connsiteY0" fmla="*/ 14121 h 30904"/>
                      <a:gd name="connsiteX1" fmla="*/ 14115 w 30898"/>
                      <a:gd name="connsiteY1" fmla="*/ 30847 h 30904"/>
                      <a:gd name="connsiteX2" fmla="*/ 30841 w 30898"/>
                      <a:gd name="connsiteY2" fmla="*/ 16789 h 30904"/>
                      <a:gd name="connsiteX3" fmla="*/ 16782 w 30898"/>
                      <a:gd name="connsiteY3" fmla="*/ 63 h 30904"/>
                      <a:gd name="connsiteX4" fmla="*/ 57 w 30898"/>
                      <a:gd name="connsiteY4" fmla="*/ 14121 h 30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898" h="30904">
                        <a:moveTo>
                          <a:pt x="57" y="14121"/>
                        </a:moveTo>
                        <a:cubicBezTo>
                          <a:pt x="-667" y="22618"/>
                          <a:pt x="5619" y="30124"/>
                          <a:pt x="14115" y="30847"/>
                        </a:cubicBezTo>
                        <a:cubicBezTo>
                          <a:pt x="22612" y="31571"/>
                          <a:pt x="30117" y="25285"/>
                          <a:pt x="30841" y="16789"/>
                        </a:cubicBezTo>
                        <a:cubicBezTo>
                          <a:pt x="31565" y="8292"/>
                          <a:pt x="25279" y="786"/>
                          <a:pt x="16782" y="63"/>
                        </a:cubicBezTo>
                        <a:cubicBezTo>
                          <a:pt x="8286" y="-699"/>
                          <a:pt x="780" y="5587"/>
                          <a:pt x="57" y="1412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63" name="任意多边形: 形状 4662">
                    <a:extLst>
                      <a:ext uri="{FF2B5EF4-FFF2-40B4-BE49-F238E27FC236}">
                        <a16:creationId xmlns:a16="http://schemas.microsoft.com/office/drawing/2014/main" id="{7DFF5C6A-AC01-2DCD-5161-ABA01569724D}"/>
                      </a:ext>
                    </a:extLst>
                  </p:cNvPr>
                  <p:cNvSpPr/>
                  <p:nvPr/>
                </p:nvSpPr>
                <p:spPr>
                  <a:xfrm>
                    <a:off x="4056280" y="2859254"/>
                    <a:ext cx="19236" cy="19236"/>
                  </a:xfrm>
                  <a:custGeom>
                    <a:avLst/>
                    <a:gdLst>
                      <a:gd name="connsiteX0" fmla="*/ 36 w 19236"/>
                      <a:gd name="connsiteY0" fmla="*/ 8799 h 19236"/>
                      <a:gd name="connsiteX1" fmla="*/ 8799 w 19236"/>
                      <a:gd name="connsiteY1" fmla="*/ 19201 h 19236"/>
                      <a:gd name="connsiteX2" fmla="*/ 19200 w 19236"/>
                      <a:gd name="connsiteY2" fmla="*/ 10438 h 19236"/>
                      <a:gd name="connsiteX3" fmla="*/ 10437 w 19236"/>
                      <a:gd name="connsiteY3" fmla="*/ 36 h 19236"/>
                      <a:gd name="connsiteX4" fmla="*/ 36 w 19236"/>
                      <a:gd name="connsiteY4" fmla="*/ 8799 h 19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6" h="19236">
                        <a:moveTo>
                          <a:pt x="36" y="8799"/>
                        </a:moveTo>
                        <a:cubicBezTo>
                          <a:pt x="-421" y="14095"/>
                          <a:pt x="3503" y="18743"/>
                          <a:pt x="8799" y="19201"/>
                        </a:cubicBezTo>
                        <a:cubicBezTo>
                          <a:pt x="14095" y="19658"/>
                          <a:pt x="18743" y="15734"/>
                          <a:pt x="19200" y="10438"/>
                        </a:cubicBezTo>
                        <a:cubicBezTo>
                          <a:pt x="19658" y="5142"/>
                          <a:pt x="15733" y="494"/>
                          <a:pt x="10437" y="36"/>
                        </a:cubicBezTo>
                        <a:cubicBezTo>
                          <a:pt x="5141" y="-421"/>
                          <a:pt x="493" y="3503"/>
                          <a:pt x="36" y="87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64" name="任意多边形: 形状 4663">
                    <a:extLst>
                      <a:ext uri="{FF2B5EF4-FFF2-40B4-BE49-F238E27FC236}">
                        <a16:creationId xmlns:a16="http://schemas.microsoft.com/office/drawing/2014/main" id="{1A6252DF-ED71-64CF-32AC-0D11735117C8}"/>
                      </a:ext>
                    </a:extLst>
                  </p:cNvPr>
                  <p:cNvSpPr/>
                  <p:nvPr/>
                </p:nvSpPr>
                <p:spPr>
                  <a:xfrm>
                    <a:off x="4033191" y="2893049"/>
                    <a:ext cx="19236" cy="19236"/>
                  </a:xfrm>
                  <a:custGeom>
                    <a:avLst/>
                    <a:gdLst>
                      <a:gd name="connsiteX0" fmla="*/ 36 w 19236"/>
                      <a:gd name="connsiteY0" fmla="*/ 8799 h 19236"/>
                      <a:gd name="connsiteX1" fmla="*/ 8799 w 19236"/>
                      <a:gd name="connsiteY1" fmla="*/ 19200 h 19236"/>
                      <a:gd name="connsiteX2" fmla="*/ 19200 w 19236"/>
                      <a:gd name="connsiteY2" fmla="*/ 10437 h 19236"/>
                      <a:gd name="connsiteX3" fmla="*/ 10437 w 19236"/>
                      <a:gd name="connsiteY3" fmla="*/ 36 h 19236"/>
                      <a:gd name="connsiteX4" fmla="*/ 36 w 19236"/>
                      <a:gd name="connsiteY4" fmla="*/ 8799 h 19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6" h="19236">
                        <a:moveTo>
                          <a:pt x="36" y="8799"/>
                        </a:moveTo>
                        <a:cubicBezTo>
                          <a:pt x="-421" y="14095"/>
                          <a:pt x="3503" y="18743"/>
                          <a:pt x="8799" y="19200"/>
                        </a:cubicBezTo>
                        <a:cubicBezTo>
                          <a:pt x="14095" y="19658"/>
                          <a:pt x="18743" y="15733"/>
                          <a:pt x="19200" y="10437"/>
                        </a:cubicBezTo>
                        <a:cubicBezTo>
                          <a:pt x="19658" y="5142"/>
                          <a:pt x="15733" y="493"/>
                          <a:pt x="10437" y="36"/>
                        </a:cubicBezTo>
                        <a:cubicBezTo>
                          <a:pt x="5180" y="-421"/>
                          <a:pt x="493" y="3503"/>
                          <a:pt x="36" y="87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8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665" name="图形 10">
              <a:extLst>
                <a:ext uri="{FF2B5EF4-FFF2-40B4-BE49-F238E27FC236}">
                  <a16:creationId xmlns:a16="http://schemas.microsoft.com/office/drawing/2014/main" id="{2FFBA182-8568-63FB-4309-5F4EE7D36ADA}"/>
                </a:ext>
              </a:extLst>
            </p:cNvPr>
            <p:cNvGrpSpPr/>
            <p:nvPr/>
          </p:nvGrpSpPr>
          <p:grpSpPr>
            <a:xfrm>
              <a:off x="3366973" y="3018624"/>
              <a:ext cx="847648" cy="243687"/>
              <a:chOff x="3366973" y="3018624"/>
              <a:chExt cx="847648" cy="243687"/>
            </a:xfrm>
            <a:solidFill>
              <a:srgbClr val="FF0011"/>
            </a:solidFill>
          </p:grpSpPr>
          <p:sp>
            <p:nvSpPr>
              <p:cNvPr id="4666" name="任意多边形: 形状 4665">
                <a:extLst>
                  <a:ext uri="{FF2B5EF4-FFF2-40B4-BE49-F238E27FC236}">
                    <a16:creationId xmlns:a16="http://schemas.microsoft.com/office/drawing/2014/main" id="{549389CE-8084-4A0B-0043-5A521743B7FD}"/>
                  </a:ext>
                </a:extLst>
              </p:cNvPr>
              <p:cNvSpPr/>
              <p:nvPr/>
            </p:nvSpPr>
            <p:spPr>
              <a:xfrm>
                <a:off x="3977487" y="3047961"/>
                <a:ext cx="237134" cy="214350"/>
              </a:xfrm>
              <a:custGeom>
                <a:avLst/>
                <a:gdLst>
                  <a:gd name="connsiteX0" fmla="*/ 237134 w 237134"/>
                  <a:gd name="connsiteY0" fmla="*/ 107175 h 214350"/>
                  <a:gd name="connsiteX1" fmla="*/ 118567 w 237134"/>
                  <a:gd name="connsiteY1" fmla="*/ 214351 h 214350"/>
                  <a:gd name="connsiteX2" fmla="*/ 0 w 237134"/>
                  <a:gd name="connsiteY2" fmla="*/ 107175 h 214350"/>
                  <a:gd name="connsiteX3" fmla="*/ 118567 w 237134"/>
                  <a:gd name="connsiteY3" fmla="*/ 0 h 214350"/>
                  <a:gd name="connsiteX4" fmla="*/ 237134 w 237134"/>
                  <a:gd name="connsiteY4" fmla="*/ 107175 h 2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134" h="214350">
                    <a:moveTo>
                      <a:pt x="237134" y="107175"/>
                    </a:moveTo>
                    <a:cubicBezTo>
                      <a:pt x="237134" y="166367"/>
                      <a:pt x="184050" y="214351"/>
                      <a:pt x="118567" y="214351"/>
                    </a:cubicBezTo>
                    <a:cubicBezTo>
                      <a:pt x="53085" y="214351"/>
                      <a:pt x="0" y="166367"/>
                      <a:pt x="0" y="107175"/>
                    </a:cubicBezTo>
                    <a:cubicBezTo>
                      <a:pt x="0" y="47984"/>
                      <a:pt x="53085" y="0"/>
                      <a:pt x="118567" y="0"/>
                    </a:cubicBezTo>
                    <a:cubicBezTo>
                      <a:pt x="184050" y="0"/>
                      <a:pt x="237134" y="47984"/>
                      <a:pt x="237134" y="107175"/>
                    </a:cubicBezTo>
                    <a:close/>
                  </a:path>
                </a:pathLst>
              </a:custGeom>
              <a:solidFill>
                <a:srgbClr val="FF0011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7" name="任意多边形: 形状 4666">
                <a:extLst>
                  <a:ext uri="{FF2B5EF4-FFF2-40B4-BE49-F238E27FC236}">
                    <a16:creationId xmlns:a16="http://schemas.microsoft.com/office/drawing/2014/main" id="{F4126A31-9327-50B6-AFAA-0B1DCC774EC0}"/>
                  </a:ext>
                </a:extLst>
              </p:cNvPr>
              <p:cNvSpPr/>
              <p:nvPr/>
            </p:nvSpPr>
            <p:spPr>
              <a:xfrm>
                <a:off x="3366973" y="3018624"/>
                <a:ext cx="237134" cy="214350"/>
              </a:xfrm>
              <a:custGeom>
                <a:avLst/>
                <a:gdLst>
                  <a:gd name="connsiteX0" fmla="*/ 237134 w 237134"/>
                  <a:gd name="connsiteY0" fmla="*/ 107175 h 214350"/>
                  <a:gd name="connsiteX1" fmla="*/ 118567 w 237134"/>
                  <a:gd name="connsiteY1" fmla="*/ 214351 h 214350"/>
                  <a:gd name="connsiteX2" fmla="*/ 0 w 237134"/>
                  <a:gd name="connsiteY2" fmla="*/ 107175 h 214350"/>
                  <a:gd name="connsiteX3" fmla="*/ 118567 w 237134"/>
                  <a:gd name="connsiteY3" fmla="*/ 0 h 214350"/>
                  <a:gd name="connsiteX4" fmla="*/ 237134 w 237134"/>
                  <a:gd name="connsiteY4" fmla="*/ 107175 h 2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134" h="214350">
                    <a:moveTo>
                      <a:pt x="237134" y="107175"/>
                    </a:moveTo>
                    <a:cubicBezTo>
                      <a:pt x="237134" y="166367"/>
                      <a:pt x="184050" y="214351"/>
                      <a:pt x="118567" y="214351"/>
                    </a:cubicBezTo>
                    <a:cubicBezTo>
                      <a:pt x="53084" y="214351"/>
                      <a:pt x="0" y="166367"/>
                      <a:pt x="0" y="107175"/>
                    </a:cubicBezTo>
                    <a:cubicBezTo>
                      <a:pt x="0" y="47984"/>
                      <a:pt x="53084" y="0"/>
                      <a:pt x="118567" y="0"/>
                    </a:cubicBezTo>
                    <a:cubicBezTo>
                      <a:pt x="184050" y="0"/>
                      <a:pt x="237134" y="47984"/>
                      <a:pt x="237134" y="107175"/>
                    </a:cubicBezTo>
                    <a:close/>
                  </a:path>
                </a:pathLst>
              </a:custGeom>
              <a:solidFill>
                <a:srgbClr val="FF0011"/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668" name="任意多边形: 形状 4667">
              <a:extLst>
                <a:ext uri="{FF2B5EF4-FFF2-40B4-BE49-F238E27FC236}">
                  <a16:creationId xmlns:a16="http://schemas.microsoft.com/office/drawing/2014/main" id="{C360A21C-1CA6-047E-052A-F2BFF8B8D3E3}"/>
                </a:ext>
              </a:extLst>
            </p:cNvPr>
            <p:cNvSpPr/>
            <p:nvPr/>
          </p:nvSpPr>
          <p:spPr>
            <a:xfrm>
              <a:off x="2494669" y="1847505"/>
              <a:ext cx="2555549" cy="2082128"/>
            </a:xfrm>
            <a:custGeom>
              <a:avLst/>
              <a:gdLst>
                <a:gd name="connsiteX0" fmla="*/ 2302273 w 2555549"/>
                <a:gd name="connsiteY0" fmla="*/ 957340 h 2082128"/>
                <a:gd name="connsiteX1" fmla="*/ 2136386 w 2555549"/>
                <a:gd name="connsiteY1" fmla="*/ 782080 h 2082128"/>
                <a:gd name="connsiteX2" fmla="*/ 2064872 w 2555549"/>
                <a:gd name="connsiteY2" fmla="*/ 639396 h 2082128"/>
                <a:gd name="connsiteX3" fmla="*/ 2050585 w 2555549"/>
                <a:gd name="connsiteY3" fmla="*/ 583960 h 2082128"/>
                <a:gd name="connsiteX4" fmla="*/ 2049937 w 2555549"/>
                <a:gd name="connsiteY4" fmla="*/ 580989 h 2082128"/>
                <a:gd name="connsiteX5" fmla="*/ 2033021 w 2555549"/>
                <a:gd name="connsiteY5" fmla="*/ 530963 h 2082128"/>
                <a:gd name="connsiteX6" fmla="*/ 1999074 w 2555549"/>
                <a:gd name="connsiteY6" fmla="*/ 448477 h 2082128"/>
                <a:gd name="connsiteX7" fmla="*/ 1946610 w 2555549"/>
                <a:gd name="connsiteY7" fmla="*/ 334177 h 2082128"/>
                <a:gd name="connsiteX8" fmla="*/ 1917273 w 2555549"/>
                <a:gd name="connsiteY8" fmla="*/ 280875 h 2082128"/>
                <a:gd name="connsiteX9" fmla="*/ 1514594 w 2555549"/>
                <a:gd name="connsiteY9" fmla="*/ 8041 h 2082128"/>
                <a:gd name="connsiteX10" fmla="*/ 1410886 w 2555549"/>
                <a:gd name="connsiteY10" fmla="*/ 154 h 2082128"/>
                <a:gd name="connsiteX11" fmla="*/ 1363108 w 2555549"/>
                <a:gd name="connsiteY11" fmla="*/ 3354 h 2082128"/>
                <a:gd name="connsiteX12" fmla="*/ 1331257 w 2555549"/>
                <a:gd name="connsiteY12" fmla="*/ 7774 h 2082128"/>
                <a:gd name="connsiteX13" fmla="*/ 1259934 w 2555549"/>
                <a:gd name="connsiteY13" fmla="*/ 24081 h 2082128"/>
                <a:gd name="connsiteX14" fmla="*/ 1122850 w 2555549"/>
                <a:gd name="connsiteY14" fmla="*/ 79097 h 2082128"/>
                <a:gd name="connsiteX15" fmla="*/ 1062652 w 2555549"/>
                <a:gd name="connsiteY15" fmla="*/ 112663 h 2082128"/>
                <a:gd name="connsiteX16" fmla="*/ 1000358 w 2555549"/>
                <a:gd name="connsiteY16" fmla="*/ 70982 h 2082128"/>
                <a:gd name="connsiteX17" fmla="*/ 920653 w 2555549"/>
                <a:gd name="connsiteY17" fmla="*/ 55704 h 2082128"/>
                <a:gd name="connsiteX18" fmla="*/ 885868 w 2555549"/>
                <a:gd name="connsiteY18" fmla="*/ 55361 h 2082128"/>
                <a:gd name="connsiteX19" fmla="*/ 819117 w 2555549"/>
                <a:gd name="connsiteY19" fmla="*/ 62828 h 2082128"/>
                <a:gd name="connsiteX20" fmla="*/ 752480 w 2555549"/>
                <a:gd name="connsiteY20" fmla="*/ 81307 h 2082128"/>
                <a:gd name="connsiteX21" fmla="*/ 687672 w 2555549"/>
                <a:gd name="connsiteY21" fmla="*/ 110720 h 2082128"/>
                <a:gd name="connsiteX22" fmla="*/ 509744 w 2555549"/>
                <a:gd name="connsiteY22" fmla="*/ 213895 h 2082128"/>
                <a:gd name="connsiteX23" fmla="*/ 352125 w 2555549"/>
                <a:gd name="connsiteY23" fmla="*/ 500636 h 2082128"/>
                <a:gd name="connsiteX24" fmla="*/ 233558 w 2555549"/>
                <a:gd name="connsiteY24" fmla="*/ 888722 h 2082128"/>
                <a:gd name="connsiteX25" fmla="*/ 86034 w 2555549"/>
                <a:gd name="connsiteY25" fmla="*/ 1080327 h 2082128"/>
                <a:gd name="connsiteX26" fmla="*/ 119181 w 2555549"/>
                <a:gd name="connsiteY26" fmla="*/ 1056324 h 2082128"/>
                <a:gd name="connsiteX27" fmla="*/ 244492 w 2555549"/>
                <a:gd name="connsiteY27" fmla="*/ 894704 h 2082128"/>
                <a:gd name="connsiteX28" fmla="*/ 272229 w 2555549"/>
                <a:gd name="connsiteY28" fmla="*/ 839383 h 2082128"/>
                <a:gd name="connsiteX29" fmla="*/ 519879 w 2555549"/>
                <a:gd name="connsiteY29" fmla="*/ 224639 h 2082128"/>
                <a:gd name="connsiteX30" fmla="*/ 645114 w 2555549"/>
                <a:gd name="connsiteY30" fmla="*/ 136819 h 2082128"/>
                <a:gd name="connsiteX31" fmla="*/ 416018 w 2555549"/>
                <a:gd name="connsiteY31" fmla="*/ 487186 h 2082128"/>
                <a:gd name="connsiteX32" fmla="*/ 407027 w 2555549"/>
                <a:gd name="connsiteY32" fmla="*/ 540869 h 2082128"/>
                <a:gd name="connsiteX33" fmla="*/ 396245 w 2555549"/>
                <a:gd name="connsiteY33" fmla="*/ 614097 h 2082128"/>
                <a:gd name="connsiteX34" fmla="*/ 381690 w 2555549"/>
                <a:gd name="connsiteY34" fmla="*/ 699594 h 2082128"/>
                <a:gd name="connsiteX35" fmla="*/ 337609 w 2555549"/>
                <a:gd name="connsiteY35" fmla="*/ 838697 h 2082128"/>
                <a:gd name="connsiteX36" fmla="*/ 318102 w 2555549"/>
                <a:gd name="connsiteY36" fmla="*/ 874625 h 2082128"/>
                <a:gd name="connsiteX37" fmla="*/ 168749 w 2555549"/>
                <a:gd name="connsiteY37" fmla="*/ 1050380 h 2082128"/>
                <a:gd name="connsiteX38" fmla="*/ 14826 w 2555549"/>
                <a:gd name="connsiteY38" fmla="*/ 1356361 h 2082128"/>
                <a:gd name="connsiteX39" fmla="*/ 207154 w 2555549"/>
                <a:gd name="connsiteY39" fmla="*/ 1890143 h 2082128"/>
                <a:gd name="connsiteX40" fmla="*/ 523384 w 2555549"/>
                <a:gd name="connsiteY40" fmla="*/ 2082129 h 2082128"/>
                <a:gd name="connsiteX41" fmla="*/ 306062 w 2555549"/>
                <a:gd name="connsiteY41" fmla="*/ 1945616 h 2082128"/>
                <a:gd name="connsiteX42" fmla="*/ 419143 w 2555549"/>
                <a:gd name="connsiteY42" fmla="*/ 1980135 h 2082128"/>
                <a:gd name="connsiteX43" fmla="*/ 806734 w 2555549"/>
                <a:gd name="connsiteY43" fmla="*/ 1864197 h 2082128"/>
                <a:gd name="connsiteX44" fmla="*/ 548759 w 2555549"/>
                <a:gd name="connsiteY44" fmla="*/ 1488683 h 2082128"/>
                <a:gd name="connsiteX45" fmla="*/ 748593 w 2555549"/>
                <a:gd name="connsiteY45" fmla="*/ 786576 h 2082128"/>
                <a:gd name="connsiteX46" fmla="*/ 1046535 w 2555549"/>
                <a:gd name="connsiteY46" fmla="*/ 389993 h 2082128"/>
                <a:gd name="connsiteX47" fmla="*/ 1803583 w 2555549"/>
                <a:gd name="connsiteY47" fmla="*/ 976467 h 2082128"/>
                <a:gd name="connsiteX48" fmla="*/ 2165418 w 2555549"/>
                <a:gd name="connsiteY48" fmla="*/ 1667753 h 2082128"/>
                <a:gd name="connsiteX49" fmla="*/ 1819775 w 2555549"/>
                <a:gd name="connsiteY49" fmla="*/ 1802779 h 2082128"/>
                <a:gd name="connsiteX50" fmla="*/ 2262611 w 2555549"/>
                <a:gd name="connsiteY50" fmla="*/ 2040409 h 2082128"/>
                <a:gd name="connsiteX51" fmla="*/ 2472885 w 2555549"/>
                <a:gd name="connsiteY51" fmla="*/ 1843051 h 2082128"/>
                <a:gd name="connsiteX52" fmla="*/ 2302273 w 2555549"/>
                <a:gd name="connsiteY52" fmla="*/ 957340 h 208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555549" h="2082128">
                  <a:moveTo>
                    <a:pt x="2302273" y="957340"/>
                  </a:moveTo>
                  <a:cubicBezTo>
                    <a:pt x="2241390" y="909982"/>
                    <a:pt x="2182487" y="849936"/>
                    <a:pt x="2136386" y="782080"/>
                  </a:cubicBezTo>
                  <a:cubicBezTo>
                    <a:pt x="2105982" y="737465"/>
                    <a:pt x="2081141" y="689421"/>
                    <a:pt x="2064872" y="639396"/>
                  </a:cubicBezTo>
                  <a:cubicBezTo>
                    <a:pt x="2058929" y="621146"/>
                    <a:pt x="2054090" y="602667"/>
                    <a:pt x="2050585" y="583960"/>
                  </a:cubicBezTo>
                  <a:cubicBezTo>
                    <a:pt x="2050432" y="583046"/>
                    <a:pt x="2050204" y="582055"/>
                    <a:pt x="2049937" y="580989"/>
                  </a:cubicBezTo>
                  <a:cubicBezTo>
                    <a:pt x="2047499" y="570473"/>
                    <a:pt x="2041403" y="552756"/>
                    <a:pt x="2033021" y="530963"/>
                  </a:cubicBezTo>
                  <a:cubicBezTo>
                    <a:pt x="2023839" y="506998"/>
                    <a:pt x="2011913" y="478080"/>
                    <a:pt x="1999074" y="448477"/>
                  </a:cubicBezTo>
                  <a:cubicBezTo>
                    <a:pt x="1981624" y="408129"/>
                    <a:pt x="1962536" y="366447"/>
                    <a:pt x="1946610" y="334177"/>
                  </a:cubicBezTo>
                  <a:cubicBezTo>
                    <a:pt x="1934189" y="309031"/>
                    <a:pt x="1923674" y="289561"/>
                    <a:pt x="1917273" y="280875"/>
                  </a:cubicBezTo>
                  <a:cubicBezTo>
                    <a:pt x="1850369" y="189854"/>
                    <a:pt x="1714695" y="43664"/>
                    <a:pt x="1514594" y="8041"/>
                  </a:cubicBezTo>
                  <a:cubicBezTo>
                    <a:pt x="1481752" y="2173"/>
                    <a:pt x="1447195" y="-722"/>
                    <a:pt x="1410886" y="154"/>
                  </a:cubicBezTo>
                  <a:cubicBezTo>
                    <a:pt x="1395303" y="497"/>
                    <a:pt x="1379377" y="1564"/>
                    <a:pt x="1363108" y="3354"/>
                  </a:cubicBezTo>
                  <a:cubicBezTo>
                    <a:pt x="1352631" y="4497"/>
                    <a:pt x="1342001" y="5983"/>
                    <a:pt x="1331257" y="7774"/>
                  </a:cubicBezTo>
                  <a:cubicBezTo>
                    <a:pt x="1308092" y="11622"/>
                    <a:pt x="1284317" y="16994"/>
                    <a:pt x="1259934" y="24081"/>
                  </a:cubicBezTo>
                  <a:cubicBezTo>
                    <a:pt x="1216195" y="36730"/>
                    <a:pt x="1170475" y="54751"/>
                    <a:pt x="1122850" y="79097"/>
                  </a:cubicBezTo>
                  <a:cubicBezTo>
                    <a:pt x="1103114" y="89156"/>
                    <a:pt x="1083073" y="100357"/>
                    <a:pt x="1062652" y="112663"/>
                  </a:cubicBezTo>
                  <a:cubicBezTo>
                    <a:pt x="1050993" y="93499"/>
                    <a:pt x="1026800" y="80012"/>
                    <a:pt x="1000358" y="70982"/>
                  </a:cubicBezTo>
                  <a:cubicBezTo>
                    <a:pt x="972088" y="61343"/>
                    <a:pt x="941303" y="56732"/>
                    <a:pt x="920653" y="55704"/>
                  </a:cubicBezTo>
                  <a:cubicBezTo>
                    <a:pt x="908956" y="55094"/>
                    <a:pt x="897374" y="54980"/>
                    <a:pt x="885868" y="55361"/>
                  </a:cubicBezTo>
                  <a:cubicBezTo>
                    <a:pt x="863198" y="56047"/>
                    <a:pt x="840910" y="58599"/>
                    <a:pt x="819117" y="62828"/>
                  </a:cubicBezTo>
                  <a:cubicBezTo>
                    <a:pt x="796333" y="67210"/>
                    <a:pt x="774082" y="73420"/>
                    <a:pt x="752480" y="81307"/>
                  </a:cubicBezTo>
                  <a:cubicBezTo>
                    <a:pt x="730153" y="89422"/>
                    <a:pt x="708512" y="99328"/>
                    <a:pt x="687672" y="110720"/>
                  </a:cubicBezTo>
                  <a:cubicBezTo>
                    <a:pt x="621377" y="130685"/>
                    <a:pt x="558779" y="170080"/>
                    <a:pt x="509744" y="213895"/>
                  </a:cubicBezTo>
                  <a:cubicBezTo>
                    <a:pt x="427982" y="289638"/>
                    <a:pt x="381843" y="395327"/>
                    <a:pt x="352125" y="500636"/>
                  </a:cubicBezTo>
                  <a:cubicBezTo>
                    <a:pt x="315244" y="631014"/>
                    <a:pt x="296956" y="767640"/>
                    <a:pt x="233558" y="888722"/>
                  </a:cubicBezTo>
                  <a:cubicBezTo>
                    <a:pt x="195191" y="959626"/>
                    <a:pt x="151719" y="1031483"/>
                    <a:pt x="86034" y="1080327"/>
                  </a:cubicBezTo>
                  <a:cubicBezTo>
                    <a:pt x="97579" y="1073088"/>
                    <a:pt x="108742" y="1065125"/>
                    <a:pt x="119181" y="1056324"/>
                  </a:cubicBezTo>
                  <a:cubicBezTo>
                    <a:pt x="171226" y="1011480"/>
                    <a:pt x="210278" y="953759"/>
                    <a:pt x="244492" y="894704"/>
                  </a:cubicBezTo>
                  <a:cubicBezTo>
                    <a:pt x="254322" y="877292"/>
                    <a:pt x="264342" y="857671"/>
                    <a:pt x="272229" y="839383"/>
                  </a:cubicBezTo>
                  <a:cubicBezTo>
                    <a:pt x="361497" y="637415"/>
                    <a:pt x="354182" y="387478"/>
                    <a:pt x="519879" y="224639"/>
                  </a:cubicBezTo>
                  <a:cubicBezTo>
                    <a:pt x="555388" y="191187"/>
                    <a:pt x="598403" y="159869"/>
                    <a:pt x="645114" y="136819"/>
                  </a:cubicBezTo>
                  <a:cubicBezTo>
                    <a:pt x="527690" y="217324"/>
                    <a:pt x="442079" y="348121"/>
                    <a:pt x="416018" y="487186"/>
                  </a:cubicBezTo>
                  <a:cubicBezTo>
                    <a:pt x="412704" y="504941"/>
                    <a:pt x="409770" y="522848"/>
                    <a:pt x="407027" y="540869"/>
                  </a:cubicBezTo>
                  <a:cubicBezTo>
                    <a:pt x="403255" y="565177"/>
                    <a:pt x="399864" y="589675"/>
                    <a:pt x="396245" y="614097"/>
                  </a:cubicBezTo>
                  <a:cubicBezTo>
                    <a:pt x="391977" y="642787"/>
                    <a:pt x="387405" y="671438"/>
                    <a:pt x="381690" y="699594"/>
                  </a:cubicBezTo>
                  <a:cubicBezTo>
                    <a:pt x="371861" y="747905"/>
                    <a:pt x="358640" y="794844"/>
                    <a:pt x="337609" y="838697"/>
                  </a:cubicBezTo>
                  <a:cubicBezTo>
                    <a:pt x="331741" y="850927"/>
                    <a:pt x="325264" y="862929"/>
                    <a:pt x="318102" y="874625"/>
                  </a:cubicBezTo>
                  <a:cubicBezTo>
                    <a:pt x="277868" y="940272"/>
                    <a:pt x="218508" y="991592"/>
                    <a:pt x="168749" y="1050380"/>
                  </a:cubicBezTo>
                  <a:cubicBezTo>
                    <a:pt x="94264" y="1138315"/>
                    <a:pt x="41038" y="1244157"/>
                    <a:pt x="14826" y="1356361"/>
                  </a:cubicBezTo>
                  <a:cubicBezTo>
                    <a:pt x="-35162" y="1570331"/>
                    <a:pt x="44315" y="1773519"/>
                    <a:pt x="207154" y="1890143"/>
                  </a:cubicBezTo>
                  <a:cubicBezTo>
                    <a:pt x="282592" y="1992174"/>
                    <a:pt x="398492" y="2065974"/>
                    <a:pt x="523384" y="2082129"/>
                  </a:cubicBezTo>
                  <a:cubicBezTo>
                    <a:pt x="443108" y="2048296"/>
                    <a:pt x="369917" y="2002119"/>
                    <a:pt x="306062" y="1945616"/>
                  </a:cubicBezTo>
                  <a:cubicBezTo>
                    <a:pt x="341342" y="1960666"/>
                    <a:pt x="379100" y="1972324"/>
                    <a:pt x="419143" y="1980135"/>
                  </a:cubicBezTo>
                  <a:cubicBezTo>
                    <a:pt x="419143" y="1980135"/>
                    <a:pt x="648771" y="2025855"/>
                    <a:pt x="806734" y="1864197"/>
                  </a:cubicBezTo>
                  <a:cubicBezTo>
                    <a:pt x="806734" y="1864197"/>
                    <a:pt x="386758" y="1834326"/>
                    <a:pt x="548759" y="1488683"/>
                  </a:cubicBezTo>
                  <a:cubicBezTo>
                    <a:pt x="548759" y="1488683"/>
                    <a:pt x="770196" y="1164642"/>
                    <a:pt x="748593" y="786576"/>
                  </a:cubicBezTo>
                  <a:cubicBezTo>
                    <a:pt x="748593" y="786576"/>
                    <a:pt x="732439" y="504103"/>
                    <a:pt x="1046535" y="389993"/>
                  </a:cubicBezTo>
                  <a:cubicBezTo>
                    <a:pt x="1120945" y="542355"/>
                    <a:pt x="1317160" y="750724"/>
                    <a:pt x="1803583" y="976467"/>
                  </a:cubicBezTo>
                  <a:cubicBezTo>
                    <a:pt x="1803583" y="976467"/>
                    <a:pt x="2241009" y="1246519"/>
                    <a:pt x="2165418" y="1667753"/>
                  </a:cubicBezTo>
                  <a:cubicBezTo>
                    <a:pt x="2165418" y="1667753"/>
                    <a:pt x="2127623" y="2051191"/>
                    <a:pt x="1819775" y="1802779"/>
                  </a:cubicBezTo>
                  <a:cubicBezTo>
                    <a:pt x="1819775" y="1802779"/>
                    <a:pt x="1903481" y="2180808"/>
                    <a:pt x="2262611" y="2040409"/>
                  </a:cubicBezTo>
                  <a:cubicBezTo>
                    <a:pt x="2352032" y="2005433"/>
                    <a:pt x="2422365" y="1921651"/>
                    <a:pt x="2472885" y="1843051"/>
                  </a:cubicBezTo>
                  <a:cubicBezTo>
                    <a:pt x="2639344" y="1584162"/>
                    <a:pt x="2540208" y="1142430"/>
                    <a:pt x="2302273" y="957340"/>
                  </a:cubicBezTo>
                  <a:close/>
                </a:path>
              </a:pathLst>
            </a:custGeom>
            <a:gradFill>
              <a:gsLst>
                <a:gs pos="0">
                  <a:srgbClr val="CF461B"/>
                </a:gs>
                <a:gs pos="50000">
                  <a:srgbClr val="E76239"/>
                </a:gs>
                <a:gs pos="100000">
                  <a:srgbClr val="FF7F57"/>
                </a:gs>
              </a:gsLst>
              <a:lin ang="17154635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669" name="图形 10">
              <a:extLst>
                <a:ext uri="{FF2B5EF4-FFF2-40B4-BE49-F238E27FC236}">
                  <a16:creationId xmlns:a16="http://schemas.microsoft.com/office/drawing/2014/main" id="{CE25D85B-3F5F-9AB2-3078-5093C903871C}"/>
                </a:ext>
              </a:extLst>
            </p:cNvPr>
            <p:cNvGrpSpPr/>
            <p:nvPr/>
          </p:nvGrpSpPr>
          <p:grpSpPr>
            <a:xfrm>
              <a:off x="2658839" y="2004745"/>
              <a:ext cx="2391353" cy="1817484"/>
              <a:chOff x="2658839" y="2004745"/>
              <a:chExt cx="2391353" cy="1817484"/>
            </a:xfrm>
          </p:grpSpPr>
          <p:sp>
            <p:nvSpPr>
              <p:cNvPr id="4670" name="任意多边形: 形状 4669">
                <a:extLst>
                  <a:ext uri="{FF2B5EF4-FFF2-40B4-BE49-F238E27FC236}">
                    <a16:creationId xmlns:a16="http://schemas.microsoft.com/office/drawing/2014/main" id="{2C8E43E7-A177-AA06-318A-58637E4FCDB1}"/>
                  </a:ext>
                </a:extLst>
              </p:cNvPr>
              <p:cNvSpPr/>
              <p:nvPr/>
            </p:nvSpPr>
            <p:spPr>
              <a:xfrm>
                <a:off x="2658839" y="2467051"/>
                <a:ext cx="612541" cy="1202702"/>
              </a:xfrm>
              <a:custGeom>
                <a:avLst/>
                <a:gdLst>
                  <a:gd name="connsiteX0" fmla="*/ 420136 w 612541"/>
                  <a:gd name="connsiteY0" fmla="*/ 315316 h 1202702"/>
                  <a:gd name="connsiteX1" fmla="*/ 354718 w 612541"/>
                  <a:gd name="connsiteY1" fmla="*/ 366255 h 1202702"/>
                  <a:gd name="connsiteX2" fmla="*/ 309265 w 612541"/>
                  <a:gd name="connsiteY2" fmla="*/ 405994 h 1202702"/>
                  <a:gd name="connsiteX3" fmla="*/ 194355 w 612541"/>
                  <a:gd name="connsiteY3" fmla="*/ 489585 h 1202702"/>
                  <a:gd name="connsiteX4" fmla="*/ 125890 w 612541"/>
                  <a:gd name="connsiteY4" fmla="*/ 559994 h 1202702"/>
                  <a:gd name="connsiteX5" fmla="*/ 83675 w 612541"/>
                  <a:gd name="connsiteY5" fmla="*/ 1098652 h 1202702"/>
                  <a:gd name="connsiteX6" fmla="*/ 243390 w 612541"/>
                  <a:gd name="connsiteY6" fmla="*/ 1202703 h 1202702"/>
                  <a:gd name="connsiteX7" fmla="*/ 96667 w 612541"/>
                  <a:gd name="connsiteY7" fmla="*/ 1087907 h 1202702"/>
                  <a:gd name="connsiteX8" fmla="*/ 152331 w 612541"/>
                  <a:gd name="connsiteY8" fmla="*/ 581787 h 1202702"/>
                  <a:gd name="connsiteX9" fmla="*/ 216034 w 612541"/>
                  <a:gd name="connsiteY9" fmla="*/ 515493 h 1202702"/>
                  <a:gd name="connsiteX10" fmla="*/ 330182 w 612541"/>
                  <a:gd name="connsiteY10" fmla="*/ 429044 h 1202702"/>
                  <a:gd name="connsiteX11" fmla="*/ 373273 w 612541"/>
                  <a:gd name="connsiteY11" fmla="*/ 389344 h 1202702"/>
                  <a:gd name="connsiteX12" fmla="*/ 472714 w 612541"/>
                  <a:gd name="connsiteY12" fmla="*/ 302514 h 1202702"/>
                  <a:gd name="connsiteX13" fmla="*/ 541866 w 612541"/>
                  <a:gd name="connsiteY13" fmla="*/ 209169 h 1202702"/>
                  <a:gd name="connsiteX14" fmla="*/ 612541 w 612541"/>
                  <a:gd name="connsiteY14" fmla="*/ 0 h 1202702"/>
                  <a:gd name="connsiteX15" fmla="*/ 516491 w 612541"/>
                  <a:gd name="connsiteY15" fmla="*/ 215608 h 1202702"/>
                  <a:gd name="connsiteX16" fmla="*/ 420136 w 612541"/>
                  <a:gd name="connsiteY16" fmla="*/ 315316 h 1202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12541" h="1202702">
                    <a:moveTo>
                      <a:pt x="420136" y="315316"/>
                    </a:moveTo>
                    <a:cubicBezTo>
                      <a:pt x="399410" y="332194"/>
                      <a:pt x="375902" y="349758"/>
                      <a:pt x="354718" y="366255"/>
                    </a:cubicBezTo>
                    <a:cubicBezTo>
                      <a:pt x="338831" y="378638"/>
                      <a:pt x="323705" y="393192"/>
                      <a:pt x="309265" y="405994"/>
                    </a:cubicBezTo>
                    <a:cubicBezTo>
                      <a:pt x="273260" y="438074"/>
                      <a:pt x="231541" y="457733"/>
                      <a:pt x="194355" y="489585"/>
                    </a:cubicBezTo>
                    <a:cubicBezTo>
                      <a:pt x="169095" y="510578"/>
                      <a:pt x="146997" y="534962"/>
                      <a:pt x="125890" y="559994"/>
                    </a:cubicBezTo>
                    <a:cubicBezTo>
                      <a:pt x="-2431" y="712775"/>
                      <a:pt x="-58705" y="935393"/>
                      <a:pt x="83675" y="1098652"/>
                    </a:cubicBezTo>
                    <a:cubicBezTo>
                      <a:pt x="126728" y="1146848"/>
                      <a:pt x="181935" y="1183272"/>
                      <a:pt x="243390" y="1202703"/>
                    </a:cubicBezTo>
                    <a:cubicBezTo>
                      <a:pt x="186240" y="1176947"/>
                      <a:pt x="134767" y="1137514"/>
                      <a:pt x="96667" y="1087907"/>
                    </a:cubicBezTo>
                    <a:cubicBezTo>
                      <a:pt x="-26701" y="926973"/>
                      <a:pt x="32126" y="725576"/>
                      <a:pt x="152331" y="581787"/>
                    </a:cubicBezTo>
                    <a:cubicBezTo>
                      <a:pt x="171953" y="558241"/>
                      <a:pt x="192641" y="535305"/>
                      <a:pt x="216034" y="515493"/>
                    </a:cubicBezTo>
                    <a:cubicBezTo>
                      <a:pt x="250934" y="484899"/>
                      <a:pt x="296197" y="461772"/>
                      <a:pt x="330182" y="429044"/>
                    </a:cubicBezTo>
                    <a:cubicBezTo>
                      <a:pt x="345041" y="415214"/>
                      <a:pt x="358185" y="401764"/>
                      <a:pt x="373273" y="389344"/>
                    </a:cubicBezTo>
                    <a:cubicBezTo>
                      <a:pt x="407373" y="361607"/>
                      <a:pt x="441510" y="333718"/>
                      <a:pt x="472714" y="302514"/>
                    </a:cubicBezTo>
                    <a:cubicBezTo>
                      <a:pt x="500184" y="275082"/>
                      <a:pt x="525178" y="244564"/>
                      <a:pt x="541866" y="209169"/>
                    </a:cubicBezTo>
                    <a:cubicBezTo>
                      <a:pt x="572422" y="142113"/>
                      <a:pt x="597796" y="72047"/>
                      <a:pt x="612541" y="0"/>
                    </a:cubicBezTo>
                    <a:cubicBezTo>
                      <a:pt x="587395" y="74752"/>
                      <a:pt x="555696" y="147790"/>
                      <a:pt x="516491" y="215608"/>
                    </a:cubicBezTo>
                    <a:cubicBezTo>
                      <a:pt x="491078" y="254470"/>
                      <a:pt x="455874" y="285940"/>
                      <a:pt x="420136" y="315316"/>
                    </a:cubicBezTo>
                    <a:close/>
                  </a:path>
                </a:pathLst>
              </a:custGeom>
              <a:gradFill>
                <a:gsLst>
                  <a:gs pos="535">
                    <a:srgbClr val="6E260E"/>
                  </a:gs>
                  <a:gs pos="100000">
                    <a:srgbClr val="CC3C10"/>
                  </a:gs>
                </a:gsLst>
                <a:lin ang="14547672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1" name="任意多边形: 形状 4670">
                <a:extLst>
                  <a:ext uri="{FF2B5EF4-FFF2-40B4-BE49-F238E27FC236}">
                    <a16:creationId xmlns:a16="http://schemas.microsoft.com/office/drawing/2014/main" id="{9E0BB895-0042-FC5B-449B-9BC95C43D824}"/>
                  </a:ext>
                </a:extLst>
              </p:cNvPr>
              <p:cNvSpPr/>
              <p:nvPr/>
            </p:nvSpPr>
            <p:spPr>
              <a:xfrm>
                <a:off x="3550327" y="2004745"/>
                <a:ext cx="1499865" cy="1817484"/>
              </a:xfrm>
              <a:custGeom>
                <a:avLst/>
                <a:gdLst>
                  <a:gd name="connsiteX0" fmla="*/ 1435591 w 1499865"/>
                  <a:gd name="connsiteY0" fmla="*/ 1022452 h 1817484"/>
                  <a:gd name="connsiteX1" fmla="*/ 1178683 w 1499865"/>
                  <a:gd name="connsiteY1" fmla="*/ 803643 h 1817484"/>
                  <a:gd name="connsiteX2" fmla="*/ 663876 w 1499865"/>
                  <a:gd name="connsiteY2" fmla="*/ 671741 h 1817484"/>
                  <a:gd name="connsiteX3" fmla="*/ 143887 w 1499865"/>
                  <a:gd name="connsiteY3" fmla="*/ 289789 h 1817484"/>
                  <a:gd name="connsiteX4" fmla="*/ 860 w 1499865"/>
                  <a:gd name="connsiteY4" fmla="*/ 0 h 1817484"/>
                  <a:gd name="connsiteX5" fmla="*/ 81822 w 1499865"/>
                  <a:gd name="connsiteY5" fmla="*/ 252717 h 1817484"/>
                  <a:gd name="connsiteX6" fmla="*/ 710320 w 1499865"/>
                  <a:gd name="connsiteY6" fmla="*/ 743140 h 1817484"/>
                  <a:gd name="connsiteX7" fmla="*/ 1159442 w 1499865"/>
                  <a:gd name="connsiteY7" fmla="*/ 844258 h 1817484"/>
                  <a:gd name="connsiteX8" fmla="*/ 1189580 w 1499865"/>
                  <a:gd name="connsiteY8" fmla="*/ 884377 h 1817484"/>
                  <a:gd name="connsiteX9" fmla="*/ 1318891 w 1499865"/>
                  <a:gd name="connsiteY9" fmla="*/ 1467993 h 1817484"/>
                  <a:gd name="connsiteX10" fmla="*/ 1275419 w 1499865"/>
                  <a:gd name="connsiteY10" fmla="*/ 1613192 h 1817484"/>
                  <a:gd name="connsiteX11" fmla="*/ 1192247 w 1499865"/>
                  <a:gd name="connsiteY11" fmla="*/ 1739684 h 1817484"/>
                  <a:gd name="connsiteX12" fmla="*/ 1061716 w 1499865"/>
                  <a:gd name="connsiteY12" fmla="*/ 1817484 h 1817484"/>
                  <a:gd name="connsiteX13" fmla="*/ 1201772 w 1499865"/>
                  <a:gd name="connsiteY13" fmla="*/ 1749781 h 1817484"/>
                  <a:gd name="connsiteX14" fmla="*/ 1344151 w 1499865"/>
                  <a:gd name="connsiteY14" fmla="*/ 1472336 h 1817484"/>
                  <a:gd name="connsiteX15" fmla="*/ 1199752 w 1499865"/>
                  <a:gd name="connsiteY15" fmla="*/ 876833 h 1817484"/>
                  <a:gd name="connsiteX16" fmla="*/ 1178188 w 1499865"/>
                  <a:gd name="connsiteY16" fmla="*/ 851230 h 1817484"/>
                  <a:gd name="connsiteX17" fmla="*/ 1222269 w 1499865"/>
                  <a:gd name="connsiteY17" fmla="*/ 870014 h 1817484"/>
                  <a:gd name="connsiteX18" fmla="*/ 1412807 w 1499865"/>
                  <a:gd name="connsiteY18" fmla="*/ 1034834 h 1817484"/>
                  <a:gd name="connsiteX19" fmla="*/ 1485769 w 1499865"/>
                  <a:gd name="connsiteY19" fmla="*/ 1217257 h 1817484"/>
                  <a:gd name="connsiteX20" fmla="*/ 1499866 w 1499865"/>
                  <a:gd name="connsiteY20" fmla="*/ 1282217 h 1817484"/>
                  <a:gd name="connsiteX21" fmla="*/ 1435591 w 1499865"/>
                  <a:gd name="connsiteY21" fmla="*/ 1022452 h 1817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99865" h="1817484">
                    <a:moveTo>
                      <a:pt x="1435591" y="1022452"/>
                    </a:moveTo>
                    <a:cubicBezTo>
                      <a:pt x="1385642" y="917181"/>
                      <a:pt x="1284372" y="846163"/>
                      <a:pt x="1178683" y="803643"/>
                    </a:cubicBezTo>
                    <a:cubicBezTo>
                      <a:pt x="1013100" y="736968"/>
                      <a:pt x="830258" y="733920"/>
                      <a:pt x="663876" y="671741"/>
                    </a:cubicBezTo>
                    <a:cubicBezTo>
                      <a:pt x="459164" y="596532"/>
                      <a:pt x="282190" y="457238"/>
                      <a:pt x="143887" y="289789"/>
                    </a:cubicBezTo>
                    <a:cubicBezTo>
                      <a:pt x="75802" y="205816"/>
                      <a:pt x="6765" y="111824"/>
                      <a:pt x="860" y="0"/>
                    </a:cubicBezTo>
                    <a:cubicBezTo>
                      <a:pt x="-6494" y="90907"/>
                      <a:pt x="34426" y="177584"/>
                      <a:pt x="81822" y="252717"/>
                    </a:cubicBezTo>
                    <a:cubicBezTo>
                      <a:pt x="227516" y="480250"/>
                      <a:pt x="448839" y="666026"/>
                      <a:pt x="710320" y="743140"/>
                    </a:cubicBezTo>
                    <a:cubicBezTo>
                      <a:pt x="857843" y="786917"/>
                      <a:pt x="1014967" y="793166"/>
                      <a:pt x="1159442" y="844258"/>
                    </a:cubicBezTo>
                    <a:cubicBezTo>
                      <a:pt x="1169996" y="857250"/>
                      <a:pt x="1180093" y="870661"/>
                      <a:pt x="1189580" y="884377"/>
                    </a:cubicBezTo>
                    <a:cubicBezTo>
                      <a:pt x="1306394" y="1052360"/>
                      <a:pt x="1350857" y="1266863"/>
                      <a:pt x="1318891" y="1467993"/>
                    </a:cubicBezTo>
                    <a:cubicBezTo>
                      <a:pt x="1310814" y="1518171"/>
                      <a:pt x="1296907" y="1567053"/>
                      <a:pt x="1275419" y="1613192"/>
                    </a:cubicBezTo>
                    <a:cubicBezTo>
                      <a:pt x="1254426" y="1659331"/>
                      <a:pt x="1228060" y="1703527"/>
                      <a:pt x="1192247" y="1739684"/>
                    </a:cubicBezTo>
                    <a:cubicBezTo>
                      <a:pt x="1156433" y="1776374"/>
                      <a:pt x="1110827" y="1802282"/>
                      <a:pt x="1061716" y="1817484"/>
                    </a:cubicBezTo>
                    <a:cubicBezTo>
                      <a:pt x="1113227" y="1808226"/>
                      <a:pt x="1162452" y="1784833"/>
                      <a:pt x="1201772" y="1749781"/>
                    </a:cubicBezTo>
                    <a:cubicBezTo>
                      <a:pt x="1279877" y="1678496"/>
                      <a:pt x="1325635" y="1575206"/>
                      <a:pt x="1344151" y="1472336"/>
                    </a:cubicBezTo>
                    <a:cubicBezTo>
                      <a:pt x="1379775" y="1265454"/>
                      <a:pt x="1330626" y="1042225"/>
                      <a:pt x="1199752" y="876833"/>
                    </a:cubicBezTo>
                    <a:cubicBezTo>
                      <a:pt x="1192742" y="868147"/>
                      <a:pt x="1185541" y="859612"/>
                      <a:pt x="1178188" y="851230"/>
                    </a:cubicBezTo>
                    <a:cubicBezTo>
                      <a:pt x="1193047" y="856945"/>
                      <a:pt x="1207715" y="863155"/>
                      <a:pt x="1222269" y="870014"/>
                    </a:cubicBezTo>
                    <a:cubicBezTo>
                      <a:pt x="1299651" y="906285"/>
                      <a:pt x="1369831" y="959739"/>
                      <a:pt x="1412807" y="1034834"/>
                    </a:cubicBezTo>
                    <a:cubicBezTo>
                      <a:pt x="1446107" y="1090956"/>
                      <a:pt x="1469615" y="1153706"/>
                      <a:pt x="1485769" y="1217257"/>
                    </a:cubicBezTo>
                    <a:cubicBezTo>
                      <a:pt x="1491370" y="1238669"/>
                      <a:pt x="1495866" y="1260348"/>
                      <a:pt x="1499866" y="1282217"/>
                    </a:cubicBezTo>
                    <a:cubicBezTo>
                      <a:pt x="1495332" y="1192454"/>
                      <a:pt x="1475139" y="1103681"/>
                      <a:pt x="1435591" y="1022452"/>
                    </a:cubicBezTo>
                    <a:close/>
                  </a:path>
                </a:pathLst>
              </a:custGeom>
              <a:gradFill>
                <a:gsLst>
                  <a:gs pos="535">
                    <a:srgbClr val="6E260E"/>
                  </a:gs>
                  <a:gs pos="100000">
                    <a:srgbClr val="CC3C10"/>
                  </a:gs>
                </a:gsLst>
                <a:lin ang="14547673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72" name="图形 10">
              <a:extLst>
                <a:ext uri="{FF2B5EF4-FFF2-40B4-BE49-F238E27FC236}">
                  <a16:creationId xmlns:a16="http://schemas.microsoft.com/office/drawing/2014/main" id="{BF407AE0-4DDE-C241-34AF-214066A64195}"/>
                </a:ext>
              </a:extLst>
            </p:cNvPr>
            <p:cNvGrpSpPr/>
            <p:nvPr/>
          </p:nvGrpSpPr>
          <p:grpSpPr>
            <a:xfrm>
              <a:off x="2832277" y="1847505"/>
              <a:ext cx="1798777" cy="838734"/>
              <a:chOff x="2832277" y="1847505"/>
              <a:chExt cx="1798777" cy="838734"/>
            </a:xfrm>
          </p:grpSpPr>
          <p:sp>
            <p:nvSpPr>
              <p:cNvPr id="4673" name="任意多边形: 形状 4672">
                <a:extLst>
                  <a:ext uri="{FF2B5EF4-FFF2-40B4-BE49-F238E27FC236}">
                    <a16:creationId xmlns:a16="http://schemas.microsoft.com/office/drawing/2014/main" id="{6364AEAE-1D43-C774-2CFA-EF16BF08487B}"/>
                  </a:ext>
                </a:extLst>
              </p:cNvPr>
              <p:cNvSpPr/>
              <p:nvPr/>
            </p:nvSpPr>
            <p:spPr>
              <a:xfrm>
                <a:off x="3617518" y="1871586"/>
                <a:ext cx="1013536" cy="766868"/>
              </a:xfrm>
              <a:custGeom>
                <a:avLst/>
                <a:gdLst>
                  <a:gd name="connsiteX0" fmla="*/ 1013536 w 1013536"/>
                  <a:gd name="connsiteY0" fmla="*/ 757999 h 766868"/>
                  <a:gd name="connsiteX1" fmla="*/ 367056 w 1013536"/>
                  <a:gd name="connsiteY1" fmla="*/ 577977 h 766868"/>
                  <a:gd name="connsiteX2" fmla="*/ 0 w 1013536"/>
                  <a:gd name="connsiteY2" fmla="*/ 55016 h 766868"/>
                  <a:gd name="connsiteX3" fmla="*/ 137084 w 1013536"/>
                  <a:gd name="connsiteY3" fmla="*/ 0 h 766868"/>
                  <a:gd name="connsiteX4" fmla="*/ 490804 w 1013536"/>
                  <a:gd name="connsiteY4" fmla="*/ 433387 h 766868"/>
                  <a:gd name="connsiteX5" fmla="*/ 942023 w 1013536"/>
                  <a:gd name="connsiteY5" fmla="*/ 615315 h 766868"/>
                  <a:gd name="connsiteX6" fmla="*/ 1013536 w 1013536"/>
                  <a:gd name="connsiteY6" fmla="*/ 757999 h 76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3536" h="766868">
                    <a:moveTo>
                      <a:pt x="1013536" y="757999"/>
                    </a:moveTo>
                    <a:cubicBezTo>
                      <a:pt x="837286" y="791832"/>
                      <a:pt x="588493" y="728243"/>
                      <a:pt x="367056" y="577977"/>
                    </a:cubicBezTo>
                    <a:cubicBezTo>
                      <a:pt x="138379" y="422796"/>
                      <a:pt x="2058" y="218046"/>
                      <a:pt x="0" y="55016"/>
                    </a:cubicBezTo>
                    <a:cubicBezTo>
                      <a:pt x="47625" y="30670"/>
                      <a:pt x="93345" y="12649"/>
                      <a:pt x="137084" y="0"/>
                    </a:cubicBezTo>
                    <a:cubicBezTo>
                      <a:pt x="176708" y="144056"/>
                      <a:pt x="302400" y="305524"/>
                      <a:pt x="490804" y="433387"/>
                    </a:cubicBezTo>
                    <a:cubicBezTo>
                      <a:pt x="638937" y="533895"/>
                      <a:pt x="799300" y="595617"/>
                      <a:pt x="942023" y="615315"/>
                    </a:cubicBezTo>
                    <a:cubicBezTo>
                      <a:pt x="958291" y="665340"/>
                      <a:pt x="983133" y="713384"/>
                      <a:pt x="1013536" y="757999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4" name="任意多边形: 形状 4673">
                <a:extLst>
                  <a:ext uri="{FF2B5EF4-FFF2-40B4-BE49-F238E27FC236}">
                    <a16:creationId xmlns:a16="http://schemas.microsoft.com/office/drawing/2014/main" id="{30C9C237-5BFD-D561-744E-B2495CDD96EC}"/>
                  </a:ext>
                </a:extLst>
              </p:cNvPr>
              <p:cNvSpPr/>
              <p:nvPr/>
            </p:nvSpPr>
            <p:spPr>
              <a:xfrm>
                <a:off x="3905554" y="1847505"/>
                <a:ext cx="588187" cy="448476"/>
              </a:xfrm>
              <a:custGeom>
                <a:avLst/>
                <a:gdLst>
                  <a:gd name="connsiteX0" fmla="*/ 588188 w 588187"/>
                  <a:gd name="connsiteY0" fmla="*/ 448477 h 448476"/>
                  <a:gd name="connsiteX1" fmla="*/ 297675 w 588187"/>
                  <a:gd name="connsiteY1" fmla="*/ 304344 h 448476"/>
                  <a:gd name="connsiteX2" fmla="*/ 0 w 588187"/>
                  <a:gd name="connsiteY2" fmla="*/ 154 h 448476"/>
                  <a:gd name="connsiteX3" fmla="*/ 103708 w 588187"/>
                  <a:gd name="connsiteY3" fmla="*/ 8041 h 448476"/>
                  <a:gd name="connsiteX4" fmla="*/ 343510 w 588187"/>
                  <a:gd name="connsiteY4" fmla="*/ 227687 h 448476"/>
                  <a:gd name="connsiteX5" fmla="*/ 535724 w 588187"/>
                  <a:gd name="connsiteY5" fmla="*/ 334177 h 448476"/>
                  <a:gd name="connsiteX6" fmla="*/ 588188 w 588187"/>
                  <a:gd name="connsiteY6" fmla="*/ 448477 h 448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8187" h="448476">
                    <a:moveTo>
                      <a:pt x="588188" y="448477"/>
                    </a:moveTo>
                    <a:cubicBezTo>
                      <a:pt x="491528" y="416739"/>
                      <a:pt x="392125" y="368428"/>
                      <a:pt x="297675" y="304344"/>
                    </a:cubicBezTo>
                    <a:cubicBezTo>
                      <a:pt x="164211" y="213781"/>
                      <a:pt x="62217" y="106339"/>
                      <a:pt x="0" y="154"/>
                    </a:cubicBezTo>
                    <a:cubicBezTo>
                      <a:pt x="36309" y="-722"/>
                      <a:pt x="70866" y="2173"/>
                      <a:pt x="103708" y="8041"/>
                    </a:cubicBezTo>
                    <a:cubicBezTo>
                      <a:pt x="164478" y="85574"/>
                      <a:pt x="245516" y="161165"/>
                      <a:pt x="343510" y="227687"/>
                    </a:cubicBezTo>
                    <a:cubicBezTo>
                      <a:pt x="406146" y="270207"/>
                      <a:pt x="470992" y="305754"/>
                      <a:pt x="535724" y="334177"/>
                    </a:cubicBezTo>
                    <a:cubicBezTo>
                      <a:pt x="551650" y="366447"/>
                      <a:pt x="570738" y="408129"/>
                      <a:pt x="588188" y="448477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5" name="任意多边形: 形状 4674">
                <a:extLst>
                  <a:ext uri="{FF2B5EF4-FFF2-40B4-BE49-F238E27FC236}">
                    <a16:creationId xmlns:a16="http://schemas.microsoft.com/office/drawing/2014/main" id="{702896AB-1E46-006A-735F-643568DA7F90}"/>
                  </a:ext>
                </a:extLst>
              </p:cNvPr>
              <p:cNvSpPr/>
              <p:nvPr/>
            </p:nvSpPr>
            <p:spPr>
              <a:xfrm>
                <a:off x="3825925" y="1850859"/>
                <a:ext cx="718680" cy="577634"/>
              </a:xfrm>
              <a:custGeom>
                <a:avLst/>
                <a:gdLst>
                  <a:gd name="connsiteX0" fmla="*/ 718680 w 718680"/>
                  <a:gd name="connsiteY0" fmla="*/ 577634 h 577634"/>
                  <a:gd name="connsiteX1" fmla="*/ 345148 w 718680"/>
                  <a:gd name="connsiteY1" fmla="*/ 410185 h 577634"/>
                  <a:gd name="connsiteX2" fmla="*/ 0 w 718680"/>
                  <a:gd name="connsiteY2" fmla="*/ 4420 h 577634"/>
                  <a:gd name="connsiteX3" fmla="*/ 31852 w 718680"/>
                  <a:gd name="connsiteY3" fmla="*/ 0 h 577634"/>
                  <a:gd name="connsiteX4" fmla="*/ 362522 w 718680"/>
                  <a:gd name="connsiteY4" fmla="*/ 368846 h 577634"/>
                  <a:gd name="connsiteX5" fmla="*/ 701764 w 718680"/>
                  <a:gd name="connsiteY5" fmla="*/ 527609 h 577634"/>
                  <a:gd name="connsiteX6" fmla="*/ 718680 w 718680"/>
                  <a:gd name="connsiteY6" fmla="*/ 577634 h 57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8680" h="577634">
                    <a:moveTo>
                      <a:pt x="718680" y="577634"/>
                    </a:moveTo>
                    <a:cubicBezTo>
                      <a:pt x="596951" y="549250"/>
                      <a:pt x="466915" y="492824"/>
                      <a:pt x="345148" y="410185"/>
                    </a:cubicBezTo>
                    <a:cubicBezTo>
                      <a:pt x="168707" y="290474"/>
                      <a:pt x="47244" y="141237"/>
                      <a:pt x="0" y="4420"/>
                    </a:cubicBezTo>
                    <a:cubicBezTo>
                      <a:pt x="10744" y="2629"/>
                      <a:pt x="21374" y="1143"/>
                      <a:pt x="31852" y="0"/>
                    </a:cubicBezTo>
                    <a:cubicBezTo>
                      <a:pt x="86754" y="126301"/>
                      <a:pt x="201816" y="259804"/>
                      <a:pt x="362522" y="368846"/>
                    </a:cubicBezTo>
                    <a:cubicBezTo>
                      <a:pt x="472935" y="443751"/>
                      <a:pt x="590131" y="497129"/>
                      <a:pt x="701764" y="527609"/>
                    </a:cubicBezTo>
                    <a:cubicBezTo>
                      <a:pt x="710146" y="549402"/>
                      <a:pt x="716242" y="567119"/>
                      <a:pt x="718680" y="577634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6" name="任意多边形: 形状 4675">
                <a:extLst>
                  <a:ext uri="{FF2B5EF4-FFF2-40B4-BE49-F238E27FC236}">
                    <a16:creationId xmlns:a16="http://schemas.microsoft.com/office/drawing/2014/main" id="{4B6496DA-9E66-A278-800A-658F45C7A15D}"/>
                  </a:ext>
                </a:extLst>
              </p:cNvPr>
              <p:cNvSpPr/>
              <p:nvPr/>
            </p:nvSpPr>
            <p:spPr>
              <a:xfrm>
                <a:off x="2832277" y="1902646"/>
                <a:ext cx="662749" cy="783593"/>
              </a:xfrm>
              <a:custGeom>
                <a:avLst/>
                <a:gdLst>
                  <a:gd name="connsiteX0" fmla="*/ 662750 w 662749"/>
                  <a:gd name="connsiteY0" fmla="*/ 15841 h 783593"/>
                  <a:gd name="connsiteX1" fmla="*/ 575539 w 662749"/>
                  <a:gd name="connsiteY1" fmla="*/ 264215 h 783593"/>
                  <a:gd name="connsiteX2" fmla="*/ 398221 w 662749"/>
                  <a:gd name="connsiteY2" fmla="*/ 537278 h 783593"/>
                  <a:gd name="connsiteX3" fmla="*/ 142723 w 662749"/>
                  <a:gd name="connsiteY3" fmla="*/ 724044 h 783593"/>
                  <a:gd name="connsiteX4" fmla="*/ 0 w 662749"/>
                  <a:gd name="connsiteY4" fmla="*/ 783594 h 783593"/>
                  <a:gd name="connsiteX5" fmla="*/ 44082 w 662749"/>
                  <a:gd name="connsiteY5" fmla="*/ 644491 h 783593"/>
                  <a:gd name="connsiteX6" fmla="*/ 75019 w 662749"/>
                  <a:gd name="connsiteY6" fmla="*/ 630241 h 783593"/>
                  <a:gd name="connsiteX7" fmla="*/ 229629 w 662749"/>
                  <a:gd name="connsiteY7" fmla="*/ 536211 h 783593"/>
                  <a:gd name="connsiteX8" fmla="*/ 365303 w 662749"/>
                  <a:gd name="connsiteY8" fmla="*/ 401146 h 783593"/>
                  <a:gd name="connsiteX9" fmla="*/ 392849 w 662749"/>
                  <a:gd name="connsiteY9" fmla="*/ 362551 h 783593"/>
                  <a:gd name="connsiteX10" fmla="*/ 477126 w 662749"/>
                  <a:gd name="connsiteY10" fmla="*/ 205922 h 783593"/>
                  <a:gd name="connsiteX11" fmla="*/ 477926 w 662749"/>
                  <a:gd name="connsiteY11" fmla="*/ 204017 h 783593"/>
                  <a:gd name="connsiteX12" fmla="*/ 502806 w 662749"/>
                  <a:gd name="connsiteY12" fmla="*/ 140199 h 783593"/>
                  <a:gd name="connsiteX13" fmla="*/ 548259 w 662749"/>
                  <a:gd name="connsiteY13" fmla="*/ 220 h 783593"/>
                  <a:gd name="connsiteX14" fmla="*/ 583044 w 662749"/>
                  <a:gd name="connsiteY14" fmla="*/ 563 h 783593"/>
                  <a:gd name="connsiteX15" fmla="*/ 662750 w 662749"/>
                  <a:gd name="connsiteY15" fmla="*/ 15841 h 78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62749" h="783593">
                    <a:moveTo>
                      <a:pt x="662750" y="15841"/>
                    </a:moveTo>
                    <a:cubicBezTo>
                      <a:pt x="637908" y="100080"/>
                      <a:pt x="610591" y="183443"/>
                      <a:pt x="575539" y="264215"/>
                    </a:cubicBezTo>
                    <a:cubicBezTo>
                      <a:pt x="532105" y="364380"/>
                      <a:pt x="473774" y="458029"/>
                      <a:pt x="398221" y="537278"/>
                    </a:cubicBezTo>
                    <a:cubicBezTo>
                      <a:pt x="325145" y="613897"/>
                      <a:pt x="237515" y="677028"/>
                      <a:pt x="142723" y="724044"/>
                    </a:cubicBezTo>
                    <a:cubicBezTo>
                      <a:pt x="96431" y="746942"/>
                      <a:pt x="48692" y="766639"/>
                      <a:pt x="0" y="783594"/>
                    </a:cubicBezTo>
                    <a:cubicBezTo>
                      <a:pt x="21031" y="739741"/>
                      <a:pt x="34252" y="692802"/>
                      <a:pt x="44082" y="644491"/>
                    </a:cubicBezTo>
                    <a:cubicBezTo>
                      <a:pt x="54483" y="639919"/>
                      <a:pt x="64770" y="635156"/>
                      <a:pt x="75019" y="630241"/>
                    </a:cubicBezTo>
                    <a:cubicBezTo>
                      <a:pt x="129502" y="603990"/>
                      <a:pt x="181470" y="572749"/>
                      <a:pt x="229629" y="536211"/>
                    </a:cubicBezTo>
                    <a:cubicBezTo>
                      <a:pt x="279883" y="496625"/>
                      <a:pt x="325641" y="451400"/>
                      <a:pt x="365303" y="401146"/>
                    </a:cubicBezTo>
                    <a:cubicBezTo>
                      <a:pt x="374866" y="388573"/>
                      <a:pt x="384048" y="375695"/>
                      <a:pt x="392849" y="362551"/>
                    </a:cubicBezTo>
                    <a:cubicBezTo>
                      <a:pt x="425920" y="313173"/>
                      <a:pt x="453466" y="260405"/>
                      <a:pt x="477126" y="205922"/>
                    </a:cubicBezTo>
                    <a:cubicBezTo>
                      <a:pt x="477393" y="205312"/>
                      <a:pt x="477660" y="204664"/>
                      <a:pt x="477926" y="204017"/>
                    </a:cubicBezTo>
                    <a:cubicBezTo>
                      <a:pt x="486728" y="182948"/>
                      <a:pt x="494995" y="161688"/>
                      <a:pt x="502806" y="140199"/>
                    </a:cubicBezTo>
                    <a:cubicBezTo>
                      <a:pt x="519570" y="94060"/>
                      <a:pt x="534353" y="47273"/>
                      <a:pt x="548259" y="220"/>
                    </a:cubicBezTo>
                    <a:cubicBezTo>
                      <a:pt x="559765" y="-161"/>
                      <a:pt x="571348" y="-47"/>
                      <a:pt x="583044" y="563"/>
                    </a:cubicBezTo>
                    <a:cubicBezTo>
                      <a:pt x="603694" y="1591"/>
                      <a:pt x="634479" y="6202"/>
                      <a:pt x="662750" y="15841"/>
                    </a:cubicBezTo>
                    <a:close/>
                  </a:path>
                </a:pathLst>
              </a:custGeom>
              <a:gradFill>
                <a:gsLst>
                  <a:gs pos="0">
                    <a:srgbClr val="CF461B"/>
                  </a:gs>
                  <a:gs pos="50000">
                    <a:srgbClr val="E76239"/>
                  </a:gs>
                  <a:gs pos="100000">
                    <a:srgbClr val="FF7F57"/>
                  </a:gs>
                </a:gsLst>
                <a:lin ang="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77" name="图形 10">
                <a:extLst>
                  <a:ext uri="{FF2B5EF4-FFF2-40B4-BE49-F238E27FC236}">
                    <a16:creationId xmlns:a16="http://schemas.microsoft.com/office/drawing/2014/main" id="{053F1E55-B830-1040-E358-7A2206D2EB30}"/>
                  </a:ext>
                </a:extLst>
              </p:cNvPr>
              <p:cNvGrpSpPr/>
              <p:nvPr/>
            </p:nvGrpSpPr>
            <p:grpSpPr>
              <a:xfrm>
                <a:off x="2890913" y="1910333"/>
                <a:ext cx="422871" cy="551306"/>
                <a:chOff x="2890913" y="1910333"/>
                <a:chExt cx="422871" cy="551306"/>
              </a:xfrm>
            </p:grpSpPr>
            <p:sp>
              <p:nvSpPr>
                <p:cNvPr id="4678" name="任意多边形: 形状 4677">
                  <a:extLst>
                    <a:ext uri="{FF2B5EF4-FFF2-40B4-BE49-F238E27FC236}">
                      <a16:creationId xmlns:a16="http://schemas.microsoft.com/office/drawing/2014/main" id="{4359861C-1679-FDAF-0A04-1F9FD3C9B923}"/>
                    </a:ext>
                  </a:extLst>
                </p:cNvPr>
                <p:cNvSpPr/>
                <p:nvPr/>
              </p:nvSpPr>
              <p:spPr>
                <a:xfrm>
                  <a:off x="2960941" y="2345550"/>
                  <a:ext cx="1447" cy="1257"/>
                </a:xfrm>
                <a:custGeom>
                  <a:avLst/>
                  <a:gdLst>
                    <a:gd name="connsiteX0" fmla="*/ 1448 w 1447"/>
                    <a:gd name="connsiteY0" fmla="*/ 0 h 1257"/>
                    <a:gd name="connsiteX1" fmla="*/ 0 w 1447"/>
                    <a:gd name="connsiteY1" fmla="*/ 1257 h 1257"/>
                    <a:gd name="connsiteX2" fmla="*/ 1448 w 1447"/>
                    <a:gd name="connsiteY2" fmla="*/ 0 h 1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47" h="1257">
                      <a:moveTo>
                        <a:pt x="1448" y="0"/>
                      </a:moveTo>
                      <a:cubicBezTo>
                        <a:pt x="1181" y="267"/>
                        <a:pt x="610" y="762"/>
                        <a:pt x="0" y="1257"/>
                      </a:cubicBezTo>
                      <a:cubicBezTo>
                        <a:pt x="762" y="572"/>
                        <a:pt x="1219" y="190"/>
                        <a:pt x="144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F461B"/>
                    </a:gs>
                    <a:gs pos="50000">
                      <a:srgbClr val="E76239"/>
                    </a:gs>
                    <a:gs pos="100000">
                      <a:srgbClr val="FF7F57"/>
                    </a:gs>
                  </a:gsLst>
                  <a:lin ang="0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9" name="任意多边形: 形状 4678">
                  <a:extLst>
                    <a:ext uri="{FF2B5EF4-FFF2-40B4-BE49-F238E27FC236}">
                      <a16:creationId xmlns:a16="http://schemas.microsoft.com/office/drawing/2014/main" id="{F0208312-3E7F-48B5-5DB1-DF971706824B}"/>
                    </a:ext>
                  </a:extLst>
                </p:cNvPr>
                <p:cNvSpPr/>
                <p:nvPr/>
              </p:nvSpPr>
              <p:spPr>
                <a:xfrm>
                  <a:off x="2890913" y="1910333"/>
                  <a:ext cx="422871" cy="551306"/>
                </a:xfrm>
                <a:custGeom>
                  <a:avLst/>
                  <a:gdLst>
                    <a:gd name="connsiteX0" fmla="*/ 356235 w 422871"/>
                    <a:gd name="connsiteY0" fmla="*/ 18479 h 551306"/>
                    <a:gd name="connsiteX1" fmla="*/ 337795 w 422871"/>
                    <a:gd name="connsiteY1" fmla="*/ 67437 h 551306"/>
                    <a:gd name="connsiteX2" fmla="*/ 330708 w 422871"/>
                    <a:gd name="connsiteY2" fmla="*/ 84849 h 551306"/>
                    <a:gd name="connsiteX3" fmla="*/ 327584 w 422871"/>
                    <a:gd name="connsiteY3" fmla="*/ 91783 h 551306"/>
                    <a:gd name="connsiteX4" fmla="*/ 328308 w 422871"/>
                    <a:gd name="connsiteY4" fmla="*/ 90449 h 551306"/>
                    <a:gd name="connsiteX5" fmla="*/ 324917 w 422871"/>
                    <a:gd name="connsiteY5" fmla="*/ 98603 h 551306"/>
                    <a:gd name="connsiteX6" fmla="*/ 309448 w 422871"/>
                    <a:gd name="connsiteY6" fmla="*/ 132702 h 551306"/>
                    <a:gd name="connsiteX7" fmla="*/ 274244 w 422871"/>
                    <a:gd name="connsiteY7" fmla="*/ 200635 h 551306"/>
                    <a:gd name="connsiteX8" fmla="*/ 233820 w 422871"/>
                    <a:gd name="connsiteY8" fmla="*/ 265024 h 551306"/>
                    <a:gd name="connsiteX9" fmla="*/ 212103 w 422871"/>
                    <a:gd name="connsiteY9" fmla="*/ 294970 h 551306"/>
                    <a:gd name="connsiteX10" fmla="*/ 212065 w 422871"/>
                    <a:gd name="connsiteY10" fmla="*/ 294970 h 551306"/>
                    <a:gd name="connsiteX11" fmla="*/ 208712 w 422871"/>
                    <a:gd name="connsiteY11" fmla="*/ 299276 h 551306"/>
                    <a:gd name="connsiteX12" fmla="*/ 203035 w 422871"/>
                    <a:gd name="connsiteY12" fmla="*/ 306400 h 551306"/>
                    <a:gd name="connsiteX13" fmla="*/ 190157 w 422871"/>
                    <a:gd name="connsiteY13" fmla="*/ 321945 h 551306"/>
                    <a:gd name="connsiteX14" fmla="*/ 78181 w 422871"/>
                    <a:gd name="connsiteY14" fmla="*/ 430149 h 551306"/>
                    <a:gd name="connsiteX15" fmla="*/ 71285 w 422871"/>
                    <a:gd name="connsiteY15" fmla="*/ 435635 h 551306"/>
                    <a:gd name="connsiteX16" fmla="*/ 68542 w 422871"/>
                    <a:gd name="connsiteY16" fmla="*/ 437769 h 551306"/>
                    <a:gd name="connsiteX17" fmla="*/ 68732 w 422871"/>
                    <a:gd name="connsiteY17" fmla="*/ 437579 h 551306"/>
                    <a:gd name="connsiteX18" fmla="*/ 53340 w 422871"/>
                    <a:gd name="connsiteY18" fmla="*/ 449047 h 551306"/>
                    <a:gd name="connsiteX19" fmla="*/ 23393 w 422871"/>
                    <a:gd name="connsiteY19" fmla="*/ 469887 h 551306"/>
                    <a:gd name="connsiteX20" fmla="*/ 10782 w 422871"/>
                    <a:gd name="connsiteY20" fmla="*/ 478079 h 551306"/>
                    <a:gd name="connsiteX21" fmla="*/ 0 w 422871"/>
                    <a:gd name="connsiteY21" fmla="*/ 551307 h 551306"/>
                    <a:gd name="connsiteX22" fmla="*/ 201397 w 422871"/>
                    <a:gd name="connsiteY22" fmla="*/ 394716 h 551306"/>
                    <a:gd name="connsiteX23" fmla="*/ 374256 w 422871"/>
                    <a:gd name="connsiteY23" fmla="*/ 127444 h 551306"/>
                    <a:gd name="connsiteX24" fmla="*/ 422872 w 422871"/>
                    <a:gd name="connsiteY24" fmla="*/ 0 h 551306"/>
                    <a:gd name="connsiteX25" fmla="*/ 356235 w 422871"/>
                    <a:gd name="connsiteY25" fmla="*/ 18479 h 551306"/>
                    <a:gd name="connsiteX26" fmla="*/ 210960 w 422871"/>
                    <a:gd name="connsiteY26" fmla="*/ 296456 h 551306"/>
                    <a:gd name="connsiteX27" fmla="*/ 210045 w 422871"/>
                    <a:gd name="connsiteY27" fmla="*/ 297599 h 551306"/>
                    <a:gd name="connsiteX28" fmla="*/ 211950 w 422871"/>
                    <a:gd name="connsiteY28" fmla="*/ 295123 h 551306"/>
                    <a:gd name="connsiteX29" fmla="*/ 210960 w 422871"/>
                    <a:gd name="connsiteY29" fmla="*/ 296456 h 551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22871" h="551306">
                      <a:moveTo>
                        <a:pt x="356235" y="18479"/>
                      </a:moveTo>
                      <a:cubicBezTo>
                        <a:pt x="350368" y="34900"/>
                        <a:pt x="344234" y="51207"/>
                        <a:pt x="337795" y="67437"/>
                      </a:cubicBezTo>
                      <a:cubicBezTo>
                        <a:pt x="335471" y="73266"/>
                        <a:pt x="333108" y="79058"/>
                        <a:pt x="330708" y="84849"/>
                      </a:cubicBezTo>
                      <a:cubicBezTo>
                        <a:pt x="330175" y="86182"/>
                        <a:pt x="327851" y="91097"/>
                        <a:pt x="327584" y="91783"/>
                      </a:cubicBezTo>
                      <a:cubicBezTo>
                        <a:pt x="327698" y="91631"/>
                        <a:pt x="327927" y="91212"/>
                        <a:pt x="328308" y="90449"/>
                      </a:cubicBezTo>
                      <a:cubicBezTo>
                        <a:pt x="327127" y="93117"/>
                        <a:pt x="326098" y="95898"/>
                        <a:pt x="324917" y="98603"/>
                      </a:cubicBezTo>
                      <a:cubicBezTo>
                        <a:pt x="319926" y="110033"/>
                        <a:pt x="314782" y="121425"/>
                        <a:pt x="309448" y="132702"/>
                      </a:cubicBezTo>
                      <a:cubicBezTo>
                        <a:pt x="298552" y="155791"/>
                        <a:pt x="286855" y="178460"/>
                        <a:pt x="274244" y="200635"/>
                      </a:cubicBezTo>
                      <a:cubicBezTo>
                        <a:pt x="261709" y="222657"/>
                        <a:pt x="248260" y="244183"/>
                        <a:pt x="233820" y="265024"/>
                      </a:cubicBezTo>
                      <a:cubicBezTo>
                        <a:pt x="226809" y="275196"/>
                        <a:pt x="219532" y="285140"/>
                        <a:pt x="212103" y="294970"/>
                      </a:cubicBezTo>
                      <a:lnTo>
                        <a:pt x="212065" y="294970"/>
                      </a:lnTo>
                      <a:cubicBezTo>
                        <a:pt x="211379" y="295161"/>
                        <a:pt x="209169" y="298704"/>
                        <a:pt x="208712" y="299276"/>
                      </a:cubicBezTo>
                      <a:cubicBezTo>
                        <a:pt x="206845" y="301676"/>
                        <a:pt x="204940" y="304038"/>
                        <a:pt x="203035" y="306400"/>
                      </a:cubicBezTo>
                      <a:cubicBezTo>
                        <a:pt x="198806" y="311658"/>
                        <a:pt x="194501" y="316840"/>
                        <a:pt x="190157" y="321945"/>
                      </a:cubicBezTo>
                      <a:cubicBezTo>
                        <a:pt x="156477" y="361493"/>
                        <a:pt x="118758" y="397726"/>
                        <a:pt x="78181" y="430149"/>
                      </a:cubicBezTo>
                      <a:cubicBezTo>
                        <a:pt x="75895" y="432016"/>
                        <a:pt x="73609" y="433807"/>
                        <a:pt x="71285" y="435635"/>
                      </a:cubicBezTo>
                      <a:cubicBezTo>
                        <a:pt x="70409" y="436321"/>
                        <a:pt x="69380" y="437007"/>
                        <a:pt x="68542" y="437769"/>
                      </a:cubicBezTo>
                      <a:cubicBezTo>
                        <a:pt x="68618" y="437693"/>
                        <a:pt x="68694" y="437655"/>
                        <a:pt x="68732" y="437579"/>
                      </a:cubicBezTo>
                      <a:cubicBezTo>
                        <a:pt x="63665" y="441465"/>
                        <a:pt x="58522" y="445313"/>
                        <a:pt x="53340" y="449047"/>
                      </a:cubicBezTo>
                      <a:cubicBezTo>
                        <a:pt x="43510" y="456209"/>
                        <a:pt x="33528" y="463144"/>
                        <a:pt x="23393" y="469887"/>
                      </a:cubicBezTo>
                      <a:cubicBezTo>
                        <a:pt x="19202" y="472669"/>
                        <a:pt x="15011" y="475374"/>
                        <a:pt x="10782" y="478079"/>
                      </a:cubicBezTo>
                      <a:cubicBezTo>
                        <a:pt x="7010" y="502387"/>
                        <a:pt x="3620" y="526885"/>
                        <a:pt x="0" y="551307"/>
                      </a:cubicBezTo>
                      <a:cubicBezTo>
                        <a:pt x="74143" y="508978"/>
                        <a:pt x="142456" y="456476"/>
                        <a:pt x="201397" y="394716"/>
                      </a:cubicBezTo>
                      <a:cubicBezTo>
                        <a:pt x="275311" y="317221"/>
                        <a:pt x="331775" y="225400"/>
                        <a:pt x="374256" y="127444"/>
                      </a:cubicBezTo>
                      <a:cubicBezTo>
                        <a:pt x="392392" y="85649"/>
                        <a:pt x="408318" y="43053"/>
                        <a:pt x="422872" y="0"/>
                      </a:cubicBezTo>
                      <a:cubicBezTo>
                        <a:pt x="400088" y="4381"/>
                        <a:pt x="377838" y="10592"/>
                        <a:pt x="356235" y="18479"/>
                      </a:cubicBezTo>
                      <a:close/>
                      <a:moveTo>
                        <a:pt x="210960" y="296456"/>
                      </a:moveTo>
                      <a:cubicBezTo>
                        <a:pt x="210541" y="296989"/>
                        <a:pt x="210274" y="297371"/>
                        <a:pt x="210045" y="297599"/>
                      </a:cubicBezTo>
                      <a:cubicBezTo>
                        <a:pt x="210503" y="296913"/>
                        <a:pt x="211531" y="295542"/>
                        <a:pt x="211950" y="295123"/>
                      </a:cubicBezTo>
                      <a:cubicBezTo>
                        <a:pt x="211646" y="295580"/>
                        <a:pt x="211303" y="295999"/>
                        <a:pt x="210960" y="29645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F461B"/>
                    </a:gs>
                    <a:gs pos="50000">
                      <a:srgbClr val="E76239"/>
                    </a:gs>
                    <a:gs pos="100000">
                      <a:srgbClr val="FF7F57"/>
                    </a:gs>
                  </a:gsLst>
                  <a:lin ang="0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680" name="任意多边形: 形状 4679">
              <a:extLst>
                <a:ext uri="{FF2B5EF4-FFF2-40B4-BE49-F238E27FC236}">
                  <a16:creationId xmlns:a16="http://schemas.microsoft.com/office/drawing/2014/main" id="{7BB5E8E5-3385-8EFF-35A0-EF3E5C995FAE}"/>
                </a:ext>
              </a:extLst>
            </p:cNvPr>
            <p:cNvSpPr/>
            <p:nvPr/>
          </p:nvSpPr>
          <p:spPr>
            <a:xfrm>
              <a:off x="2226587" y="5563781"/>
              <a:ext cx="1499477" cy="676178"/>
            </a:xfrm>
            <a:custGeom>
              <a:avLst/>
              <a:gdLst>
                <a:gd name="connsiteX0" fmla="*/ 1499478 w 1499477"/>
                <a:gd name="connsiteY0" fmla="*/ 505625 h 676178"/>
                <a:gd name="connsiteX1" fmla="*/ 199468 w 1499477"/>
                <a:gd name="connsiteY1" fmla="*/ 568414 h 676178"/>
                <a:gd name="connsiteX2" fmla="*/ 199315 w 1499477"/>
                <a:gd name="connsiteY2" fmla="*/ 568337 h 676178"/>
                <a:gd name="connsiteX3" fmla="*/ 186095 w 1499477"/>
                <a:gd name="connsiteY3" fmla="*/ 558622 h 676178"/>
                <a:gd name="connsiteX4" fmla="*/ 167159 w 1499477"/>
                <a:gd name="connsiteY4" fmla="*/ 543458 h 676178"/>
                <a:gd name="connsiteX5" fmla="*/ 155196 w 1499477"/>
                <a:gd name="connsiteY5" fmla="*/ 532981 h 676178"/>
                <a:gd name="connsiteX6" fmla="*/ 149404 w 1499477"/>
                <a:gd name="connsiteY6" fmla="*/ 527609 h 676178"/>
                <a:gd name="connsiteX7" fmla="*/ 138203 w 1499477"/>
                <a:gd name="connsiteY7" fmla="*/ 516674 h 676178"/>
                <a:gd name="connsiteX8" fmla="*/ 96217 w 1499477"/>
                <a:gd name="connsiteY8" fmla="*/ 467525 h 676178"/>
                <a:gd name="connsiteX9" fmla="*/ 91073 w 1499477"/>
                <a:gd name="connsiteY9" fmla="*/ 460362 h 676178"/>
                <a:gd name="connsiteX10" fmla="*/ 64403 w 1499477"/>
                <a:gd name="connsiteY10" fmla="*/ 417271 h 676178"/>
                <a:gd name="connsiteX11" fmla="*/ 56212 w 1499477"/>
                <a:gd name="connsiteY11" fmla="*/ 401422 h 676178"/>
                <a:gd name="connsiteX12" fmla="*/ 50687 w 1499477"/>
                <a:gd name="connsiteY12" fmla="*/ 389763 h 676178"/>
                <a:gd name="connsiteX13" fmla="*/ 42724 w 1499477"/>
                <a:gd name="connsiteY13" fmla="*/ 371551 h 676178"/>
                <a:gd name="connsiteX14" fmla="*/ 27294 w 1499477"/>
                <a:gd name="connsiteY14" fmla="*/ 328384 h 676178"/>
                <a:gd name="connsiteX15" fmla="*/ 22989 w 1499477"/>
                <a:gd name="connsiteY15" fmla="*/ 313677 h 676178"/>
                <a:gd name="connsiteX16" fmla="*/ 13883 w 1499477"/>
                <a:gd name="connsiteY16" fmla="*/ 275806 h 676178"/>
                <a:gd name="connsiteX17" fmla="*/ 10911 w 1499477"/>
                <a:gd name="connsiteY17" fmla="*/ 260337 h 676178"/>
                <a:gd name="connsiteX18" fmla="*/ 9539 w 1499477"/>
                <a:gd name="connsiteY18" fmla="*/ 252413 h 676178"/>
                <a:gd name="connsiteX19" fmla="*/ 52 w 1499477"/>
                <a:gd name="connsiteY19" fmla="*/ 120929 h 676178"/>
                <a:gd name="connsiteX20" fmla="*/ 52 w 1499477"/>
                <a:gd name="connsiteY20" fmla="*/ 120701 h 676178"/>
                <a:gd name="connsiteX21" fmla="*/ 205 w 1499477"/>
                <a:gd name="connsiteY21" fmla="*/ 111975 h 676178"/>
                <a:gd name="connsiteX22" fmla="*/ 243 w 1499477"/>
                <a:gd name="connsiteY22" fmla="*/ 109194 h 676178"/>
                <a:gd name="connsiteX23" fmla="*/ 471 w 1499477"/>
                <a:gd name="connsiteY23" fmla="*/ 101536 h 676178"/>
                <a:gd name="connsiteX24" fmla="*/ 814 w 1499477"/>
                <a:gd name="connsiteY24" fmla="*/ 91859 h 676178"/>
                <a:gd name="connsiteX25" fmla="*/ 243435 w 1499477"/>
                <a:gd name="connsiteY25" fmla="*/ 58445 h 676178"/>
                <a:gd name="connsiteX26" fmla="*/ 667641 w 1499477"/>
                <a:gd name="connsiteY26" fmla="*/ 0 h 676178"/>
                <a:gd name="connsiteX27" fmla="*/ 668555 w 1499477"/>
                <a:gd name="connsiteY27" fmla="*/ 3315 h 676178"/>
                <a:gd name="connsiteX28" fmla="*/ 669774 w 1499477"/>
                <a:gd name="connsiteY28" fmla="*/ 6972 h 676178"/>
                <a:gd name="connsiteX29" fmla="*/ 670917 w 1499477"/>
                <a:gd name="connsiteY29" fmla="*/ 9906 h 676178"/>
                <a:gd name="connsiteX30" fmla="*/ 672289 w 1499477"/>
                <a:gd name="connsiteY30" fmla="*/ 13106 h 676178"/>
                <a:gd name="connsiteX31" fmla="*/ 673851 w 1499477"/>
                <a:gd name="connsiteY31" fmla="*/ 16230 h 676178"/>
                <a:gd name="connsiteX32" fmla="*/ 675375 w 1499477"/>
                <a:gd name="connsiteY32" fmla="*/ 19050 h 676178"/>
                <a:gd name="connsiteX33" fmla="*/ 675527 w 1499477"/>
                <a:gd name="connsiteY33" fmla="*/ 19278 h 676178"/>
                <a:gd name="connsiteX34" fmla="*/ 677356 w 1499477"/>
                <a:gd name="connsiteY34" fmla="*/ 22250 h 676178"/>
                <a:gd name="connsiteX35" fmla="*/ 679299 w 1499477"/>
                <a:gd name="connsiteY35" fmla="*/ 25108 h 676178"/>
                <a:gd name="connsiteX36" fmla="*/ 686005 w 1499477"/>
                <a:gd name="connsiteY36" fmla="*/ 33185 h 676178"/>
                <a:gd name="connsiteX37" fmla="*/ 691110 w 1499477"/>
                <a:gd name="connsiteY37" fmla="*/ 37986 h 676178"/>
                <a:gd name="connsiteX38" fmla="*/ 693815 w 1499477"/>
                <a:gd name="connsiteY38" fmla="*/ 40195 h 676178"/>
                <a:gd name="connsiteX39" fmla="*/ 702312 w 1499477"/>
                <a:gd name="connsiteY39" fmla="*/ 45910 h 676178"/>
                <a:gd name="connsiteX40" fmla="*/ 702769 w 1499477"/>
                <a:gd name="connsiteY40" fmla="*/ 46177 h 676178"/>
                <a:gd name="connsiteX41" fmla="*/ 705626 w 1499477"/>
                <a:gd name="connsiteY41" fmla="*/ 47701 h 676178"/>
                <a:gd name="connsiteX42" fmla="*/ 706007 w 1499477"/>
                <a:gd name="connsiteY42" fmla="*/ 47891 h 676178"/>
                <a:gd name="connsiteX43" fmla="*/ 709055 w 1499477"/>
                <a:gd name="connsiteY43" fmla="*/ 49301 h 676178"/>
                <a:gd name="connsiteX44" fmla="*/ 712408 w 1499477"/>
                <a:gd name="connsiteY44" fmla="*/ 50673 h 676178"/>
                <a:gd name="connsiteX45" fmla="*/ 715837 w 1499477"/>
                <a:gd name="connsiteY45" fmla="*/ 51854 h 676178"/>
                <a:gd name="connsiteX46" fmla="*/ 722238 w 1499477"/>
                <a:gd name="connsiteY46" fmla="*/ 53606 h 676178"/>
                <a:gd name="connsiteX47" fmla="*/ 723000 w 1499477"/>
                <a:gd name="connsiteY47" fmla="*/ 53759 h 676178"/>
                <a:gd name="connsiteX48" fmla="*/ 726657 w 1499477"/>
                <a:gd name="connsiteY48" fmla="*/ 54445 h 676178"/>
                <a:gd name="connsiteX49" fmla="*/ 730429 w 1499477"/>
                <a:gd name="connsiteY49" fmla="*/ 54940 h 676178"/>
                <a:gd name="connsiteX50" fmla="*/ 740374 w 1499477"/>
                <a:gd name="connsiteY50" fmla="*/ 55321 h 676178"/>
                <a:gd name="connsiteX51" fmla="*/ 741516 w 1499477"/>
                <a:gd name="connsiteY51" fmla="*/ 55245 h 676178"/>
                <a:gd name="connsiteX52" fmla="*/ 1409867 w 1499477"/>
                <a:gd name="connsiteY52" fmla="*/ 13411 h 676178"/>
                <a:gd name="connsiteX53" fmla="*/ 1407276 w 1499477"/>
                <a:gd name="connsiteY53" fmla="*/ 36766 h 676178"/>
                <a:gd name="connsiteX54" fmla="*/ 1403504 w 1499477"/>
                <a:gd name="connsiteY54" fmla="*/ 98450 h 676178"/>
                <a:gd name="connsiteX55" fmla="*/ 1431431 w 1499477"/>
                <a:gd name="connsiteY55" fmla="*/ 334670 h 676178"/>
                <a:gd name="connsiteX56" fmla="*/ 1453225 w 1499477"/>
                <a:gd name="connsiteY56" fmla="*/ 404355 h 676178"/>
                <a:gd name="connsiteX57" fmla="*/ 1499440 w 1499477"/>
                <a:gd name="connsiteY57" fmla="*/ 505587 h 676178"/>
                <a:gd name="connsiteX58" fmla="*/ 1499478 w 1499477"/>
                <a:gd name="connsiteY58" fmla="*/ 505625 h 676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99477" h="676178">
                  <a:moveTo>
                    <a:pt x="1499478" y="505625"/>
                  </a:moveTo>
                  <a:cubicBezTo>
                    <a:pt x="674765" y="844905"/>
                    <a:pt x="209221" y="574205"/>
                    <a:pt x="199468" y="568414"/>
                  </a:cubicBezTo>
                  <a:cubicBezTo>
                    <a:pt x="199353" y="568376"/>
                    <a:pt x="199315" y="568337"/>
                    <a:pt x="199315" y="568337"/>
                  </a:cubicBezTo>
                  <a:cubicBezTo>
                    <a:pt x="194820" y="565137"/>
                    <a:pt x="190400" y="561899"/>
                    <a:pt x="186095" y="558622"/>
                  </a:cubicBezTo>
                  <a:cubicBezTo>
                    <a:pt x="179580" y="553669"/>
                    <a:pt x="173293" y="548640"/>
                    <a:pt x="167159" y="543458"/>
                  </a:cubicBezTo>
                  <a:cubicBezTo>
                    <a:pt x="163120" y="539991"/>
                    <a:pt x="159120" y="536524"/>
                    <a:pt x="155196" y="532981"/>
                  </a:cubicBezTo>
                  <a:cubicBezTo>
                    <a:pt x="153252" y="531190"/>
                    <a:pt x="151309" y="529437"/>
                    <a:pt x="149404" y="527609"/>
                  </a:cubicBezTo>
                  <a:cubicBezTo>
                    <a:pt x="145594" y="524027"/>
                    <a:pt x="141861" y="520370"/>
                    <a:pt x="138203" y="516674"/>
                  </a:cubicBezTo>
                  <a:cubicBezTo>
                    <a:pt x="122772" y="501129"/>
                    <a:pt x="108790" y="484708"/>
                    <a:pt x="96217" y="467525"/>
                  </a:cubicBezTo>
                  <a:cubicBezTo>
                    <a:pt x="94464" y="465163"/>
                    <a:pt x="92750" y="462762"/>
                    <a:pt x="91073" y="460362"/>
                  </a:cubicBezTo>
                  <a:cubicBezTo>
                    <a:pt x="81320" y="446494"/>
                    <a:pt x="72442" y="432092"/>
                    <a:pt x="64403" y="417271"/>
                  </a:cubicBezTo>
                  <a:cubicBezTo>
                    <a:pt x="61584" y="412051"/>
                    <a:pt x="58841" y="406755"/>
                    <a:pt x="56212" y="401422"/>
                  </a:cubicBezTo>
                  <a:cubicBezTo>
                    <a:pt x="54307" y="397573"/>
                    <a:pt x="52440" y="393687"/>
                    <a:pt x="50687" y="389763"/>
                  </a:cubicBezTo>
                  <a:cubicBezTo>
                    <a:pt x="47906" y="383781"/>
                    <a:pt x="45239" y="377685"/>
                    <a:pt x="42724" y="371551"/>
                  </a:cubicBezTo>
                  <a:cubicBezTo>
                    <a:pt x="36971" y="357492"/>
                    <a:pt x="31828" y="343090"/>
                    <a:pt x="27294" y="328384"/>
                  </a:cubicBezTo>
                  <a:cubicBezTo>
                    <a:pt x="25808" y="323507"/>
                    <a:pt x="24360" y="318592"/>
                    <a:pt x="22989" y="313677"/>
                  </a:cubicBezTo>
                  <a:cubicBezTo>
                    <a:pt x="19521" y="301257"/>
                    <a:pt x="16512" y="288608"/>
                    <a:pt x="13883" y="275806"/>
                  </a:cubicBezTo>
                  <a:cubicBezTo>
                    <a:pt x="12816" y="270662"/>
                    <a:pt x="11825" y="265519"/>
                    <a:pt x="10911" y="260337"/>
                  </a:cubicBezTo>
                  <a:cubicBezTo>
                    <a:pt x="10416" y="257670"/>
                    <a:pt x="9958" y="255041"/>
                    <a:pt x="9539" y="252413"/>
                  </a:cubicBezTo>
                  <a:cubicBezTo>
                    <a:pt x="2567" y="210350"/>
                    <a:pt x="-443" y="166382"/>
                    <a:pt x="52" y="120929"/>
                  </a:cubicBezTo>
                  <a:lnTo>
                    <a:pt x="52" y="120701"/>
                  </a:lnTo>
                  <a:cubicBezTo>
                    <a:pt x="90" y="117805"/>
                    <a:pt x="129" y="114871"/>
                    <a:pt x="205" y="111975"/>
                  </a:cubicBezTo>
                  <a:cubicBezTo>
                    <a:pt x="205" y="111061"/>
                    <a:pt x="243" y="110109"/>
                    <a:pt x="243" y="109194"/>
                  </a:cubicBezTo>
                  <a:cubicBezTo>
                    <a:pt x="319" y="106642"/>
                    <a:pt x="395" y="104089"/>
                    <a:pt x="471" y="101536"/>
                  </a:cubicBezTo>
                  <a:cubicBezTo>
                    <a:pt x="548" y="98298"/>
                    <a:pt x="662" y="95097"/>
                    <a:pt x="814" y="91859"/>
                  </a:cubicBezTo>
                  <a:lnTo>
                    <a:pt x="243435" y="58445"/>
                  </a:lnTo>
                  <a:lnTo>
                    <a:pt x="667641" y="0"/>
                  </a:lnTo>
                  <a:cubicBezTo>
                    <a:pt x="667907" y="1105"/>
                    <a:pt x="668212" y="2210"/>
                    <a:pt x="668555" y="3315"/>
                  </a:cubicBezTo>
                  <a:cubicBezTo>
                    <a:pt x="668936" y="4534"/>
                    <a:pt x="669317" y="5753"/>
                    <a:pt x="669774" y="6972"/>
                  </a:cubicBezTo>
                  <a:cubicBezTo>
                    <a:pt x="670117" y="7963"/>
                    <a:pt x="670498" y="8953"/>
                    <a:pt x="670917" y="9906"/>
                  </a:cubicBezTo>
                  <a:cubicBezTo>
                    <a:pt x="671336" y="10972"/>
                    <a:pt x="671794" y="12039"/>
                    <a:pt x="672289" y="13106"/>
                  </a:cubicBezTo>
                  <a:cubicBezTo>
                    <a:pt x="672784" y="14173"/>
                    <a:pt x="673279" y="15202"/>
                    <a:pt x="673851" y="16230"/>
                  </a:cubicBezTo>
                  <a:cubicBezTo>
                    <a:pt x="674308" y="17183"/>
                    <a:pt x="674841" y="18135"/>
                    <a:pt x="675375" y="19050"/>
                  </a:cubicBezTo>
                  <a:cubicBezTo>
                    <a:pt x="675451" y="19126"/>
                    <a:pt x="675489" y="19202"/>
                    <a:pt x="675527" y="19278"/>
                  </a:cubicBezTo>
                  <a:cubicBezTo>
                    <a:pt x="676099" y="20307"/>
                    <a:pt x="676708" y="21298"/>
                    <a:pt x="677356" y="22250"/>
                  </a:cubicBezTo>
                  <a:cubicBezTo>
                    <a:pt x="677966" y="23241"/>
                    <a:pt x="678613" y="24193"/>
                    <a:pt x="679299" y="25108"/>
                  </a:cubicBezTo>
                  <a:cubicBezTo>
                    <a:pt x="681357" y="27965"/>
                    <a:pt x="683566" y="30670"/>
                    <a:pt x="686005" y="33185"/>
                  </a:cubicBezTo>
                  <a:cubicBezTo>
                    <a:pt x="687643" y="34861"/>
                    <a:pt x="689319" y="36461"/>
                    <a:pt x="691110" y="37986"/>
                  </a:cubicBezTo>
                  <a:cubicBezTo>
                    <a:pt x="691986" y="38786"/>
                    <a:pt x="692901" y="39510"/>
                    <a:pt x="693815" y="40195"/>
                  </a:cubicBezTo>
                  <a:cubicBezTo>
                    <a:pt x="696482" y="42329"/>
                    <a:pt x="699340" y="44234"/>
                    <a:pt x="702312" y="45910"/>
                  </a:cubicBezTo>
                  <a:cubicBezTo>
                    <a:pt x="702464" y="45986"/>
                    <a:pt x="702616" y="46101"/>
                    <a:pt x="702769" y="46177"/>
                  </a:cubicBezTo>
                  <a:cubicBezTo>
                    <a:pt x="703683" y="46710"/>
                    <a:pt x="704674" y="47205"/>
                    <a:pt x="705626" y="47701"/>
                  </a:cubicBezTo>
                  <a:cubicBezTo>
                    <a:pt x="705741" y="47777"/>
                    <a:pt x="705893" y="47815"/>
                    <a:pt x="706007" y="47891"/>
                  </a:cubicBezTo>
                  <a:cubicBezTo>
                    <a:pt x="706998" y="48387"/>
                    <a:pt x="708027" y="48882"/>
                    <a:pt x="709055" y="49301"/>
                  </a:cubicBezTo>
                  <a:cubicBezTo>
                    <a:pt x="710160" y="49796"/>
                    <a:pt x="711265" y="50254"/>
                    <a:pt x="712408" y="50673"/>
                  </a:cubicBezTo>
                  <a:cubicBezTo>
                    <a:pt x="713551" y="51130"/>
                    <a:pt x="714694" y="51511"/>
                    <a:pt x="715837" y="51854"/>
                  </a:cubicBezTo>
                  <a:cubicBezTo>
                    <a:pt x="717933" y="52540"/>
                    <a:pt x="720066" y="53149"/>
                    <a:pt x="722238" y="53606"/>
                  </a:cubicBezTo>
                  <a:cubicBezTo>
                    <a:pt x="722466" y="53683"/>
                    <a:pt x="722733" y="53721"/>
                    <a:pt x="723000" y="53759"/>
                  </a:cubicBezTo>
                  <a:cubicBezTo>
                    <a:pt x="724181" y="54026"/>
                    <a:pt x="725438" y="54254"/>
                    <a:pt x="726657" y="54445"/>
                  </a:cubicBezTo>
                  <a:cubicBezTo>
                    <a:pt x="727915" y="54635"/>
                    <a:pt x="729172" y="54825"/>
                    <a:pt x="730429" y="54940"/>
                  </a:cubicBezTo>
                  <a:cubicBezTo>
                    <a:pt x="733668" y="55283"/>
                    <a:pt x="736983" y="55397"/>
                    <a:pt x="740374" y="55321"/>
                  </a:cubicBezTo>
                  <a:lnTo>
                    <a:pt x="741516" y="55245"/>
                  </a:lnTo>
                  <a:lnTo>
                    <a:pt x="1409867" y="13411"/>
                  </a:lnTo>
                  <a:cubicBezTo>
                    <a:pt x="1408876" y="21260"/>
                    <a:pt x="1408000" y="29070"/>
                    <a:pt x="1407276" y="36766"/>
                  </a:cubicBezTo>
                  <a:cubicBezTo>
                    <a:pt x="1405180" y="57836"/>
                    <a:pt x="1403961" y="78410"/>
                    <a:pt x="1403504" y="98450"/>
                  </a:cubicBezTo>
                  <a:cubicBezTo>
                    <a:pt x="1401256" y="189852"/>
                    <a:pt x="1414286" y="270129"/>
                    <a:pt x="1431431" y="334670"/>
                  </a:cubicBezTo>
                  <a:cubicBezTo>
                    <a:pt x="1438289" y="360502"/>
                    <a:pt x="1445795" y="383819"/>
                    <a:pt x="1453225" y="404355"/>
                  </a:cubicBezTo>
                  <a:cubicBezTo>
                    <a:pt x="1476161" y="467487"/>
                    <a:pt x="1498487" y="504025"/>
                    <a:pt x="1499440" y="505587"/>
                  </a:cubicBezTo>
                  <a:cubicBezTo>
                    <a:pt x="1499478" y="505625"/>
                    <a:pt x="1499478" y="505625"/>
                    <a:pt x="1499478" y="50562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7677432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1" name="任意多边形: 形状 4680">
              <a:extLst>
                <a:ext uri="{FF2B5EF4-FFF2-40B4-BE49-F238E27FC236}">
                  <a16:creationId xmlns:a16="http://schemas.microsoft.com/office/drawing/2014/main" id="{8C8AFA81-F2D3-9DF1-A56D-3913909F059E}"/>
                </a:ext>
              </a:extLst>
            </p:cNvPr>
            <p:cNvSpPr/>
            <p:nvPr/>
          </p:nvSpPr>
          <p:spPr>
            <a:xfrm>
              <a:off x="2226587" y="4074457"/>
              <a:ext cx="1535559" cy="2165502"/>
            </a:xfrm>
            <a:custGeom>
              <a:avLst/>
              <a:gdLst>
                <a:gd name="connsiteX0" fmla="*/ 1499440 w 1535559"/>
                <a:gd name="connsiteY0" fmla="*/ 1994910 h 2165502"/>
                <a:gd name="connsiteX1" fmla="*/ 1499478 w 1535559"/>
                <a:gd name="connsiteY1" fmla="*/ 1994948 h 2165502"/>
                <a:gd name="connsiteX2" fmla="*/ 199468 w 1535559"/>
                <a:gd name="connsiteY2" fmla="*/ 2057737 h 2165502"/>
                <a:gd name="connsiteX3" fmla="*/ 199316 w 1535559"/>
                <a:gd name="connsiteY3" fmla="*/ 2057661 h 2165502"/>
                <a:gd name="connsiteX4" fmla="*/ 186095 w 1535559"/>
                <a:gd name="connsiteY4" fmla="*/ 2047946 h 2165502"/>
                <a:gd name="connsiteX5" fmla="*/ 167159 w 1535559"/>
                <a:gd name="connsiteY5" fmla="*/ 2032781 h 2165502"/>
                <a:gd name="connsiteX6" fmla="*/ 155196 w 1535559"/>
                <a:gd name="connsiteY6" fmla="*/ 2022304 h 2165502"/>
                <a:gd name="connsiteX7" fmla="*/ 149405 w 1535559"/>
                <a:gd name="connsiteY7" fmla="*/ 2016932 h 2165502"/>
                <a:gd name="connsiteX8" fmla="*/ 138203 w 1535559"/>
                <a:gd name="connsiteY8" fmla="*/ 2005997 h 2165502"/>
                <a:gd name="connsiteX9" fmla="*/ 96217 w 1535559"/>
                <a:gd name="connsiteY9" fmla="*/ 1956848 h 2165502"/>
                <a:gd name="connsiteX10" fmla="*/ 91074 w 1535559"/>
                <a:gd name="connsiteY10" fmla="*/ 1949686 h 2165502"/>
                <a:gd name="connsiteX11" fmla="*/ 64404 w 1535559"/>
                <a:gd name="connsiteY11" fmla="*/ 1906594 h 2165502"/>
                <a:gd name="connsiteX12" fmla="*/ 56212 w 1535559"/>
                <a:gd name="connsiteY12" fmla="*/ 1890745 h 2165502"/>
                <a:gd name="connsiteX13" fmla="*/ 50688 w 1535559"/>
                <a:gd name="connsiteY13" fmla="*/ 1879086 h 2165502"/>
                <a:gd name="connsiteX14" fmla="*/ 42725 w 1535559"/>
                <a:gd name="connsiteY14" fmla="*/ 1860874 h 2165502"/>
                <a:gd name="connsiteX15" fmla="*/ 27294 w 1535559"/>
                <a:gd name="connsiteY15" fmla="*/ 1817707 h 2165502"/>
                <a:gd name="connsiteX16" fmla="*/ 22989 w 1535559"/>
                <a:gd name="connsiteY16" fmla="*/ 1803001 h 2165502"/>
                <a:gd name="connsiteX17" fmla="*/ 13883 w 1535559"/>
                <a:gd name="connsiteY17" fmla="*/ 1765129 h 2165502"/>
                <a:gd name="connsiteX18" fmla="*/ 10911 w 1535559"/>
                <a:gd name="connsiteY18" fmla="*/ 1749661 h 2165502"/>
                <a:gd name="connsiteX19" fmla="*/ 9540 w 1535559"/>
                <a:gd name="connsiteY19" fmla="*/ 1741736 h 2165502"/>
                <a:gd name="connsiteX20" fmla="*/ 53 w 1535559"/>
                <a:gd name="connsiteY20" fmla="*/ 1610253 h 2165502"/>
                <a:gd name="connsiteX21" fmla="*/ 53 w 1535559"/>
                <a:gd name="connsiteY21" fmla="*/ 1610024 h 2165502"/>
                <a:gd name="connsiteX22" fmla="*/ 205 w 1535559"/>
                <a:gd name="connsiteY22" fmla="*/ 1601299 h 2165502"/>
                <a:gd name="connsiteX23" fmla="*/ 243 w 1535559"/>
                <a:gd name="connsiteY23" fmla="*/ 1598518 h 2165502"/>
                <a:gd name="connsiteX24" fmla="*/ 472 w 1535559"/>
                <a:gd name="connsiteY24" fmla="*/ 1590860 h 2165502"/>
                <a:gd name="connsiteX25" fmla="*/ 815 w 1535559"/>
                <a:gd name="connsiteY25" fmla="*/ 1581182 h 2165502"/>
                <a:gd name="connsiteX26" fmla="*/ 611291 w 1535559"/>
                <a:gd name="connsiteY26" fmla="*/ 161919 h 2165502"/>
                <a:gd name="connsiteX27" fmla="*/ 1023114 w 1535559"/>
                <a:gd name="connsiteY27" fmla="*/ 26626 h 2165502"/>
                <a:gd name="connsiteX28" fmla="*/ 243436 w 1535559"/>
                <a:gd name="connsiteY28" fmla="*/ 1547769 h 2165502"/>
                <a:gd name="connsiteX29" fmla="*/ 395226 w 1535559"/>
                <a:gd name="connsiteY29" fmla="*/ 1858817 h 2165502"/>
                <a:gd name="connsiteX30" fmla="*/ 1411696 w 1535559"/>
                <a:gd name="connsiteY30" fmla="*/ 1830394 h 2165502"/>
                <a:gd name="connsiteX31" fmla="*/ 1431432 w 1535559"/>
                <a:gd name="connsiteY31" fmla="*/ 1823994 h 2165502"/>
                <a:gd name="connsiteX32" fmla="*/ 1453225 w 1535559"/>
                <a:gd name="connsiteY32" fmla="*/ 1893678 h 2165502"/>
                <a:gd name="connsiteX33" fmla="*/ 1535559 w 1535559"/>
                <a:gd name="connsiteY33" fmla="*/ 1980356 h 2165502"/>
                <a:gd name="connsiteX34" fmla="*/ 1499440 w 1535559"/>
                <a:gd name="connsiteY34" fmla="*/ 1994910 h 216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535559" h="2165502">
                  <a:moveTo>
                    <a:pt x="1499440" y="1994910"/>
                  </a:moveTo>
                  <a:cubicBezTo>
                    <a:pt x="1499478" y="1994948"/>
                    <a:pt x="1499478" y="1994948"/>
                    <a:pt x="1499478" y="1994948"/>
                  </a:cubicBezTo>
                  <a:cubicBezTo>
                    <a:pt x="674766" y="2334229"/>
                    <a:pt x="209222" y="2063528"/>
                    <a:pt x="199468" y="2057737"/>
                  </a:cubicBezTo>
                  <a:cubicBezTo>
                    <a:pt x="199354" y="2057699"/>
                    <a:pt x="199316" y="2057661"/>
                    <a:pt x="199316" y="2057661"/>
                  </a:cubicBezTo>
                  <a:cubicBezTo>
                    <a:pt x="194820" y="2054461"/>
                    <a:pt x="190400" y="2051222"/>
                    <a:pt x="186095" y="2047946"/>
                  </a:cubicBezTo>
                  <a:cubicBezTo>
                    <a:pt x="179580" y="2042992"/>
                    <a:pt x="173294" y="2037963"/>
                    <a:pt x="167159" y="2032781"/>
                  </a:cubicBezTo>
                  <a:cubicBezTo>
                    <a:pt x="163121" y="2029315"/>
                    <a:pt x="159120" y="2025847"/>
                    <a:pt x="155196" y="2022304"/>
                  </a:cubicBezTo>
                  <a:cubicBezTo>
                    <a:pt x="153253" y="2020513"/>
                    <a:pt x="151310" y="2018761"/>
                    <a:pt x="149405" y="2016932"/>
                  </a:cubicBezTo>
                  <a:cubicBezTo>
                    <a:pt x="145595" y="2013351"/>
                    <a:pt x="141861" y="2009693"/>
                    <a:pt x="138203" y="2005997"/>
                  </a:cubicBezTo>
                  <a:cubicBezTo>
                    <a:pt x="122773" y="1990452"/>
                    <a:pt x="108790" y="1974032"/>
                    <a:pt x="96217" y="1956848"/>
                  </a:cubicBezTo>
                  <a:cubicBezTo>
                    <a:pt x="94465" y="1954486"/>
                    <a:pt x="92750" y="1952086"/>
                    <a:pt x="91074" y="1949686"/>
                  </a:cubicBezTo>
                  <a:cubicBezTo>
                    <a:pt x="81320" y="1935817"/>
                    <a:pt x="72443" y="1921415"/>
                    <a:pt x="64404" y="1906594"/>
                  </a:cubicBezTo>
                  <a:cubicBezTo>
                    <a:pt x="61584" y="1901375"/>
                    <a:pt x="58841" y="1896079"/>
                    <a:pt x="56212" y="1890745"/>
                  </a:cubicBezTo>
                  <a:cubicBezTo>
                    <a:pt x="54307" y="1886897"/>
                    <a:pt x="52440" y="1883011"/>
                    <a:pt x="50688" y="1879086"/>
                  </a:cubicBezTo>
                  <a:cubicBezTo>
                    <a:pt x="47906" y="1873105"/>
                    <a:pt x="45239" y="1867008"/>
                    <a:pt x="42725" y="1860874"/>
                  </a:cubicBezTo>
                  <a:cubicBezTo>
                    <a:pt x="36972" y="1846816"/>
                    <a:pt x="31828" y="1832414"/>
                    <a:pt x="27294" y="1817707"/>
                  </a:cubicBezTo>
                  <a:cubicBezTo>
                    <a:pt x="25808" y="1812830"/>
                    <a:pt x="24361" y="1807916"/>
                    <a:pt x="22989" y="1803001"/>
                  </a:cubicBezTo>
                  <a:cubicBezTo>
                    <a:pt x="19522" y="1790580"/>
                    <a:pt x="16512" y="1777931"/>
                    <a:pt x="13883" y="1765129"/>
                  </a:cubicBezTo>
                  <a:cubicBezTo>
                    <a:pt x="12816" y="1759986"/>
                    <a:pt x="11826" y="1754842"/>
                    <a:pt x="10911" y="1749661"/>
                  </a:cubicBezTo>
                  <a:cubicBezTo>
                    <a:pt x="10416" y="1746993"/>
                    <a:pt x="9959" y="1744365"/>
                    <a:pt x="9540" y="1741736"/>
                  </a:cubicBezTo>
                  <a:cubicBezTo>
                    <a:pt x="2529" y="1699712"/>
                    <a:pt x="-442" y="1655706"/>
                    <a:pt x="53" y="1610253"/>
                  </a:cubicBezTo>
                  <a:lnTo>
                    <a:pt x="53" y="1610024"/>
                  </a:lnTo>
                  <a:cubicBezTo>
                    <a:pt x="91" y="1607128"/>
                    <a:pt x="129" y="1604195"/>
                    <a:pt x="205" y="1601299"/>
                  </a:cubicBezTo>
                  <a:cubicBezTo>
                    <a:pt x="205" y="1600385"/>
                    <a:pt x="243" y="1599432"/>
                    <a:pt x="243" y="1598518"/>
                  </a:cubicBezTo>
                  <a:cubicBezTo>
                    <a:pt x="320" y="1595965"/>
                    <a:pt x="396" y="1593412"/>
                    <a:pt x="472" y="1590860"/>
                  </a:cubicBezTo>
                  <a:cubicBezTo>
                    <a:pt x="548" y="1587621"/>
                    <a:pt x="662" y="1584421"/>
                    <a:pt x="815" y="1581182"/>
                  </a:cubicBezTo>
                  <a:cubicBezTo>
                    <a:pt x="25618" y="985527"/>
                    <a:pt x="611291" y="161919"/>
                    <a:pt x="611291" y="161919"/>
                  </a:cubicBezTo>
                  <a:cubicBezTo>
                    <a:pt x="783732" y="-22409"/>
                    <a:pt x="925540" y="-20008"/>
                    <a:pt x="1023114" y="26626"/>
                  </a:cubicBezTo>
                  <a:cubicBezTo>
                    <a:pt x="894374" y="186761"/>
                    <a:pt x="235473" y="1031666"/>
                    <a:pt x="243436" y="1547769"/>
                  </a:cubicBezTo>
                  <a:cubicBezTo>
                    <a:pt x="245417" y="1677690"/>
                    <a:pt x="289651" y="1786732"/>
                    <a:pt x="395226" y="1858817"/>
                  </a:cubicBezTo>
                  <a:cubicBezTo>
                    <a:pt x="395226" y="1858817"/>
                    <a:pt x="623064" y="2083912"/>
                    <a:pt x="1411696" y="1830394"/>
                  </a:cubicBezTo>
                  <a:cubicBezTo>
                    <a:pt x="1418249" y="1828299"/>
                    <a:pt x="1424802" y="1826165"/>
                    <a:pt x="1431432" y="1823994"/>
                  </a:cubicBezTo>
                  <a:cubicBezTo>
                    <a:pt x="1438290" y="1849826"/>
                    <a:pt x="1445796" y="1873143"/>
                    <a:pt x="1453225" y="1893678"/>
                  </a:cubicBezTo>
                  <a:cubicBezTo>
                    <a:pt x="1494144" y="1946752"/>
                    <a:pt x="1535559" y="1980356"/>
                    <a:pt x="1535559" y="1980356"/>
                  </a:cubicBezTo>
                  <a:cubicBezTo>
                    <a:pt x="1523443" y="1985347"/>
                    <a:pt x="1511404" y="1990186"/>
                    <a:pt x="1499440" y="199491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C2C2"/>
                </a:gs>
                <a:gs pos="100000">
                  <a:srgbClr val="FF8585"/>
                </a:gs>
              </a:gsLst>
              <a:lin ang="9672282" scaled="1"/>
            </a:gra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682" name="图形 10">
              <a:extLst>
                <a:ext uri="{FF2B5EF4-FFF2-40B4-BE49-F238E27FC236}">
                  <a16:creationId xmlns:a16="http://schemas.microsoft.com/office/drawing/2014/main" id="{7930F925-64BF-70F2-28E5-C1146034BEB3}"/>
                </a:ext>
              </a:extLst>
            </p:cNvPr>
            <p:cNvGrpSpPr/>
            <p:nvPr/>
          </p:nvGrpSpPr>
          <p:grpSpPr>
            <a:xfrm>
              <a:off x="3349371" y="3953146"/>
              <a:ext cx="757694" cy="427286"/>
              <a:chOff x="3349371" y="3953146"/>
              <a:chExt cx="757694" cy="427286"/>
            </a:xfrm>
          </p:grpSpPr>
          <p:sp>
            <p:nvSpPr>
              <p:cNvPr id="4683" name="任意多边形: 形状 4682">
                <a:extLst>
                  <a:ext uri="{FF2B5EF4-FFF2-40B4-BE49-F238E27FC236}">
                    <a16:creationId xmlns:a16="http://schemas.microsoft.com/office/drawing/2014/main" id="{B5491410-D507-97B8-54DB-02F8DC055681}"/>
                  </a:ext>
                </a:extLst>
              </p:cNvPr>
              <p:cNvSpPr/>
              <p:nvPr/>
            </p:nvSpPr>
            <p:spPr>
              <a:xfrm>
                <a:off x="3349371" y="3953146"/>
                <a:ext cx="499757" cy="427286"/>
              </a:xfrm>
              <a:custGeom>
                <a:avLst/>
                <a:gdLst>
                  <a:gd name="connsiteX0" fmla="*/ 129426 w 499757"/>
                  <a:gd name="connsiteY0" fmla="*/ 1100 h 427286"/>
                  <a:gd name="connsiteX1" fmla="*/ 499758 w 499757"/>
                  <a:gd name="connsiteY1" fmla="*/ 227642 h 427286"/>
                  <a:gd name="connsiteX2" fmla="*/ 408775 w 499757"/>
                  <a:gd name="connsiteY2" fmla="*/ 427286 h 427286"/>
                  <a:gd name="connsiteX3" fmla="*/ 0 w 499757"/>
                  <a:gd name="connsiteY3" fmla="*/ 69565 h 427286"/>
                  <a:gd name="connsiteX4" fmla="*/ 129426 w 499757"/>
                  <a:gd name="connsiteY4" fmla="*/ 1100 h 427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757" h="427286">
                    <a:moveTo>
                      <a:pt x="129426" y="1100"/>
                    </a:moveTo>
                    <a:cubicBezTo>
                      <a:pt x="129426" y="1100"/>
                      <a:pt x="384658" y="65984"/>
                      <a:pt x="499758" y="227642"/>
                    </a:cubicBezTo>
                    <a:cubicBezTo>
                      <a:pt x="499758" y="227642"/>
                      <a:pt x="400050" y="271724"/>
                      <a:pt x="408775" y="427286"/>
                    </a:cubicBezTo>
                    <a:cubicBezTo>
                      <a:pt x="408775" y="427286"/>
                      <a:pt x="205321" y="148052"/>
                      <a:pt x="0" y="69565"/>
                    </a:cubicBezTo>
                    <a:cubicBezTo>
                      <a:pt x="0" y="69527"/>
                      <a:pt x="51968" y="-10216"/>
                      <a:pt x="129426" y="11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C2C2"/>
                  </a:gs>
                  <a:gs pos="100000">
                    <a:srgbClr val="FF8585"/>
                  </a:gs>
                </a:gsLst>
                <a:lin ang="5306268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4" name="任意多边形: 形状 4683">
                <a:extLst>
                  <a:ext uri="{FF2B5EF4-FFF2-40B4-BE49-F238E27FC236}">
                    <a16:creationId xmlns:a16="http://schemas.microsoft.com/office/drawing/2014/main" id="{F0D842FE-168E-FA43-28C4-16C9B40AC717}"/>
                  </a:ext>
                </a:extLst>
              </p:cNvPr>
              <p:cNvSpPr/>
              <p:nvPr/>
            </p:nvSpPr>
            <p:spPr>
              <a:xfrm>
                <a:off x="3910698" y="4003865"/>
                <a:ext cx="196367" cy="343878"/>
              </a:xfrm>
              <a:custGeom>
                <a:avLst/>
                <a:gdLst>
                  <a:gd name="connsiteX0" fmla="*/ 94717 w 196367"/>
                  <a:gd name="connsiteY0" fmla="*/ 12408 h 343878"/>
                  <a:gd name="connsiteX1" fmla="*/ 196367 w 196367"/>
                  <a:gd name="connsiteY1" fmla="*/ 32411 h 343878"/>
                  <a:gd name="connsiteX2" fmla="*/ 147333 w 196367"/>
                  <a:gd name="connsiteY2" fmla="*/ 343878 h 343878"/>
                  <a:gd name="connsiteX3" fmla="*/ 0 w 196367"/>
                  <a:gd name="connsiteY3" fmla="*/ 171933 h 343878"/>
                  <a:gd name="connsiteX4" fmla="*/ 94717 w 196367"/>
                  <a:gd name="connsiteY4" fmla="*/ 12408 h 343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367" h="343878">
                    <a:moveTo>
                      <a:pt x="94717" y="12408"/>
                    </a:moveTo>
                    <a:cubicBezTo>
                      <a:pt x="94717" y="12408"/>
                      <a:pt x="157658" y="-26035"/>
                      <a:pt x="196367" y="32411"/>
                    </a:cubicBezTo>
                    <a:cubicBezTo>
                      <a:pt x="196367" y="32411"/>
                      <a:pt x="109385" y="103848"/>
                      <a:pt x="147333" y="343878"/>
                    </a:cubicBezTo>
                    <a:cubicBezTo>
                      <a:pt x="147333" y="343878"/>
                      <a:pt x="111023" y="201613"/>
                      <a:pt x="0" y="171933"/>
                    </a:cubicBezTo>
                    <a:cubicBezTo>
                      <a:pt x="0" y="171933"/>
                      <a:pt x="51435" y="53251"/>
                      <a:pt x="94717" y="1240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C2C2"/>
                  </a:gs>
                  <a:gs pos="100000">
                    <a:srgbClr val="FF8585"/>
                  </a:gs>
                </a:gsLst>
                <a:lin ang="5306267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85" name="图形 10">
              <a:extLst>
                <a:ext uri="{FF2B5EF4-FFF2-40B4-BE49-F238E27FC236}">
                  <a16:creationId xmlns:a16="http://schemas.microsoft.com/office/drawing/2014/main" id="{7B3F7F7F-B4E3-0446-5A62-02DF553767D2}"/>
                </a:ext>
              </a:extLst>
            </p:cNvPr>
            <p:cNvGrpSpPr/>
            <p:nvPr/>
          </p:nvGrpSpPr>
          <p:grpSpPr>
            <a:xfrm>
              <a:off x="5861951" y="4989042"/>
              <a:ext cx="137160" cy="137160"/>
              <a:chOff x="5861951" y="4989042"/>
              <a:chExt cx="137160" cy="137160"/>
            </a:xfrm>
          </p:grpSpPr>
          <p:sp>
            <p:nvSpPr>
              <p:cNvPr id="4686" name="任意多边形: 形状 4685">
                <a:extLst>
                  <a:ext uri="{FF2B5EF4-FFF2-40B4-BE49-F238E27FC236}">
                    <a16:creationId xmlns:a16="http://schemas.microsoft.com/office/drawing/2014/main" id="{237648DE-EC0C-41F8-9941-D6937F51B1FA}"/>
                  </a:ext>
                </a:extLst>
              </p:cNvPr>
              <p:cNvSpPr/>
              <p:nvPr/>
            </p:nvSpPr>
            <p:spPr>
              <a:xfrm>
                <a:off x="5861951" y="4989042"/>
                <a:ext cx="137160" cy="137160"/>
              </a:xfrm>
              <a:custGeom>
                <a:avLst/>
                <a:gdLst>
                  <a:gd name="connsiteX0" fmla="*/ 137160 w 137160"/>
                  <a:gd name="connsiteY0" fmla="*/ 68580 h 137160"/>
                  <a:gd name="connsiteX1" fmla="*/ 68580 w 137160"/>
                  <a:gd name="connsiteY1" fmla="*/ 137160 h 137160"/>
                  <a:gd name="connsiteX2" fmla="*/ 0 w 137160"/>
                  <a:gd name="connsiteY2" fmla="*/ 68580 h 137160"/>
                  <a:gd name="connsiteX3" fmla="*/ 68580 w 137160"/>
                  <a:gd name="connsiteY3" fmla="*/ 0 h 137160"/>
                  <a:gd name="connsiteX4" fmla="*/ 137160 w 137160"/>
                  <a:gd name="connsiteY4" fmla="*/ 6858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160" h="137160">
                    <a:moveTo>
                      <a:pt x="137160" y="68580"/>
                    </a:moveTo>
                    <a:cubicBezTo>
                      <a:pt x="137160" y="106456"/>
                      <a:pt x="106456" y="137160"/>
                      <a:pt x="68580" y="137160"/>
                    </a:cubicBezTo>
                    <a:cubicBezTo>
                      <a:pt x="30704" y="137160"/>
                      <a:pt x="0" y="106456"/>
                      <a:pt x="0" y="68580"/>
                    </a:cubicBezTo>
                    <a:cubicBezTo>
                      <a:pt x="0" y="30704"/>
                      <a:pt x="30704" y="0"/>
                      <a:pt x="68580" y="0"/>
                    </a:cubicBezTo>
                    <a:cubicBezTo>
                      <a:pt x="106456" y="0"/>
                      <a:pt x="137160" y="30704"/>
                      <a:pt x="137160" y="68580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0173127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87" name="图形 10">
                <a:extLst>
                  <a:ext uri="{FF2B5EF4-FFF2-40B4-BE49-F238E27FC236}">
                    <a16:creationId xmlns:a16="http://schemas.microsoft.com/office/drawing/2014/main" id="{0ADE313E-C61D-3864-4DD8-F7EC3B88B9E9}"/>
                  </a:ext>
                </a:extLst>
              </p:cNvPr>
              <p:cNvGrpSpPr/>
              <p:nvPr/>
            </p:nvGrpSpPr>
            <p:grpSpPr>
              <a:xfrm>
                <a:off x="5896105" y="5025329"/>
                <a:ext cx="70849" cy="66376"/>
                <a:chOff x="5896105" y="5025329"/>
                <a:chExt cx="70849" cy="66376"/>
              </a:xfrm>
            </p:grpSpPr>
            <p:sp>
              <p:nvSpPr>
                <p:cNvPr id="4688" name="任意多边形: 形状 4687">
                  <a:extLst>
                    <a:ext uri="{FF2B5EF4-FFF2-40B4-BE49-F238E27FC236}">
                      <a16:creationId xmlns:a16="http://schemas.microsoft.com/office/drawing/2014/main" id="{88D6F7D7-5773-0F5F-3C46-976B203FCFE7}"/>
                    </a:ext>
                  </a:extLst>
                </p:cNvPr>
                <p:cNvSpPr/>
                <p:nvPr/>
              </p:nvSpPr>
              <p:spPr>
                <a:xfrm>
                  <a:off x="5896105" y="5025329"/>
                  <a:ext cx="31019" cy="31019"/>
                </a:xfrm>
                <a:custGeom>
                  <a:avLst/>
                  <a:gdLst>
                    <a:gd name="connsiteX0" fmla="*/ 27112 w 31019"/>
                    <a:gd name="connsiteY0" fmla="*/ 25816 h 31019"/>
                    <a:gd name="connsiteX1" fmla="*/ 5204 w 31019"/>
                    <a:gd name="connsiteY1" fmla="*/ 27111 h 31019"/>
                    <a:gd name="connsiteX2" fmla="*/ 3909 w 31019"/>
                    <a:gd name="connsiteY2" fmla="*/ 5204 h 31019"/>
                    <a:gd name="connsiteX3" fmla="*/ 25816 w 31019"/>
                    <a:gd name="connsiteY3" fmla="*/ 3908 h 31019"/>
                    <a:gd name="connsiteX4" fmla="*/ 27112 w 31019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19" h="31019">
                      <a:moveTo>
                        <a:pt x="27112" y="25816"/>
                      </a:moveTo>
                      <a:cubicBezTo>
                        <a:pt x="21435" y="32216"/>
                        <a:pt x="11605" y="32788"/>
                        <a:pt x="5204" y="27111"/>
                      </a:cubicBezTo>
                      <a:cubicBezTo>
                        <a:pt x="-1197" y="21434"/>
                        <a:pt x="-1769" y="11605"/>
                        <a:pt x="3909" y="5204"/>
                      </a:cubicBezTo>
                      <a:cubicBezTo>
                        <a:pt x="9586" y="-1197"/>
                        <a:pt x="19415" y="-1768"/>
                        <a:pt x="25816" y="3908"/>
                      </a:cubicBezTo>
                      <a:cubicBezTo>
                        <a:pt x="32217" y="9585"/>
                        <a:pt x="32788" y="19415"/>
                        <a:pt x="27112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36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89" name="任意多边形: 形状 4688">
                  <a:extLst>
                    <a:ext uri="{FF2B5EF4-FFF2-40B4-BE49-F238E27FC236}">
                      <a16:creationId xmlns:a16="http://schemas.microsoft.com/office/drawing/2014/main" id="{30F1DC24-5AA1-AD1B-8C11-7D03DBB0F456}"/>
                    </a:ext>
                  </a:extLst>
                </p:cNvPr>
                <p:cNvSpPr/>
                <p:nvPr/>
              </p:nvSpPr>
              <p:spPr>
                <a:xfrm>
                  <a:off x="5935919" y="5060686"/>
                  <a:ext cx="31034" cy="31019"/>
                </a:xfrm>
                <a:custGeom>
                  <a:avLst/>
                  <a:gdLst>
                    <a:gd name="connsiteX0" fmla="*/ 27111 w 31034"/>
                    <a:gd name="connsiteY0" fmla="*/ 25816 h 31019"/>
                    <a:gd name="connsiteX1" fmla="*/ 5204 w 31034"/>
                    <a:gd name="connsiteY1" fmla="*/ 27111 h 31019"/>
                    <a:gd name="connsiteX2" fmla="*/ 3908 w 31034"/>
                    <a:gd name="connsiteY2" fmla="*/ 5204 h 31019"/>
                    <a:gd name="connsiteX3" fmla="*/ 25816 w 31034"/>
                    <a:gd name="connsiteY3" fmla="*/ 3909 h 31019"/>
                    <a:gd name="connsiteX4" fmla="*/ 27111 w 31034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34" h="31019">
                      <a:moveTo>
                        <a:pt x="27111" y="25816"/>
                      </a:moveTo>
                      <a:cubicBezTo>
                        <a:pt x="21434" y="32217"/>
                        <a:pt x="11605" y="32788"/>
                        <a:pt x="5204" y="27111"/>
                      </a:cubicBezTo>
                      <a:cubicBezTo>
                        <a:pt x="-1197" y="21434"/>
                        <a:pt x="-1768" y="11605"/>
                        <a:pt x="3908" y="5204"/>
                      </a:cubicBezTo>
                      <a:cubicBezTo>
                        <a:pt x="9585" y="-1197"/>
                        <a:pt x="19415" y="-1768"/>
                        <a:pt x="25816" y="3909"/>
                      </a:cubicBezTo>
                      <a:cubicBezTo>
                        <a:pt x="32216" y="9585"/>
                        <a:pt x="32826" y="19415"/>
                        <a:pt x="27111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39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690" name="图形 10">
              <a:extLst>
                <a:ext uri="{FF2B5EF4-FFF2-40B4-BE49-F238E27FC236}">
                  <a16:creationId xmlns:a16="http://schemas.microsoft.com/office/drawing/2014/main" id="{BD7F1799-5C18-47FB-4D3E-A9993F3F4962}"/>
                </a:ext>
              </a:extLst>
            </p:cNvPr>
            <p:cNvGrpSpPr/>
            <p:nvPr/>
          </p:nvGrpSpPr>
          <p:grpSpPr>
            <a:xfrm>
              <a:off x="3445383" y="5901880"/>
              <a:ext cx="137160" cy="137160"/>
              <a:chOff x="3445383" y="5901880"/>
              <a:chExt cx="137160" cy="137160"/>
            </a:xfrm>
          </p:grpSpPr>
          <p:sp>
            <p:nvSpPr>
              <p:cNvPr id="4691" name="任意多边形: 形状 4690">
                <a:extLst>
                  <a:ext uri="{FF2B5EF4-FFF2-40B4-BE49-F238E27FC236}">
                    <a16:creationId xmlns:a16="http://schemas.microsoft.com/office/drawing/2014/main" id="{7808193A-87EF-2876-78EE-3FFA411D26E3}"/>
                  </a:ext>
                </a:extLst>
              </p:cNvPr>
              <p:cNvSpPr/>
              <p:nvPr/>
            </p:nvSpPr>
            <p:spPr>
              <a:xfrm>
                <a:off x="3445383" y="5901880"/>
                <a:ext cx="137160" cy="137160"/>
              </a:xfrm>
              <a:custGeom>
                <a:avLst/>
                <a:gdLst>
                  <a:gd name="connsiteX0" fmla="*/ 137160 w 137160"/>
                  <a:gd name="connsiteY0" fmla="*/ 68580 h 137160"/>
                  <a:gd name="connsiteX1" fmla="*/ 68580 w 137160"/>
                  <a:gd name="connsiteY1" fmla="*/ 137160 h 137160"/>
                  <a:gd name="connsiteX2" fmla="*/ 0 w 137160"/>
                  <a:gd name="connsiteY2" fmla="*/ 68580 h 137160"/>
                  <a:gd name="connsiteX3" fmla="*/ 68580 w 137160"/>
                  <a:gd name="connsiteY3" fmla="*/ 0 h 137160"/>
                  <a:gd name="connsiteX4" fmla="*/ 137160 w 137160"/>
                  <a:gd name="connsiteY4" fmla="*/ 6858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160" h="137160">
                    <a:moveTo>
                      <a:pt x="137160" y="68580"/>
                    </a:moveTo>
                    <a:cubicBezTo>
                      <a:pt x="137160" y="106456"/>
                      <a:pt x="106456" y="137160"/>
                      <a:pt x="68580" y="137160"/>
                    </a:cubicBezTo>
                    <a:cubicBezTo>
                      <a:pt x="30704" y="137160"/>
                      <a:pt x="0" y="106456"/>
                      <a:pt x="0" y="68580"/>
                    </a:cubicBezTo>
                    <a:cubicBezTo>
                      <a:pt x="0" y="30704"/>
                      <a:pt x="30704" y="0"/>
                      <a:pt x="68580" y="0"/>
                    </a:cubicBezTo>
                    <a:cubicBezTo>
                      <a:pt x="106456" y="0"/>
                      <a:pt x="137160" y="30704"/>
                      <a:pt x="137160" y="68580"/>
                    </a:cubicBezTo>
                    <a:close/>
                  </a:path>
                </a:pathLst>
              </a:custGeom>
              <a:gradFill>
                <a:gsLst>
                  <a:gs pos="2410">
                    <a:srgbClr val="C9363D"/>
                  </a:gs>
                  <a:gs pos="99470">
                    <a:srgbClr val="FF8589"/>
                  </a:gs>
                </a:gsLst>
                <a:lin ang="10173130" scaled="1"/>
              </a:gra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92" name="图形 10">
                <a:extLst>
                  <a:ext uri="{FF2B5EF4-FFF2-40B4-BE49-F238E27FC236}">
                    <a16:creationId xmlns:a16="http://schemas.microsoft.com/office/drawing/2014/main" id="{F64161B4-EDD2-408B-C1AA-9153307211CE}"/>
                  </a:ext>
                </a:extLst>
              </p:cNvPr>
              <p:cNvGrpSpPr/>
              <p:nvPr/>
            </p:nvGrpSpPr>
            <p:grpSpPr>
              <a:xfrm>
                <a:off x="3479536" y="5938129"/>
                <a:ext cx="70849" cy="66376"/>
                <a:chOff x="3479536" y="5938129"/>
                <a:chExt cx="70849" cy="66376"/>
              </a:xfrm>
            </p:grpSpPr>
            <p:sp>
              <p:nvSpPr>
                <p:cNvPr id="4693" name="任意多边形: 形状 4692">
                  <a:extLst>
                    <a:ext uri="{FF2B5EF4-FFF2-40B4-BE49-F238E27FC236}">
                      <a16:creationId xmlns:a16="http://schemas.microsoft.com/office/drawing/2014/main" id="{83C699D8-19F2-4D2C-1A07-B1D8DA529BE7}"/>
                    </a:ext>
                  </a:extLst>
                </p:cNvPr>
                <p:cNvSpPr/>
                <p:nvPr/>
              </p:nvSpPr>
              <p:spPr>
                <a:xfrm>
                  <a:off x="3479536" y="5938129"/>
                  <a:ext cx="31019" cy="31019"/>
                </a:xfrm>
                <a:custGeom>
                  <a:avLst/>
                  <a:gdLst>
                    <a:gd name="connsiteX0" fmla="*/ 27111 w 31019"/>
                    <a:gd name="connsiteY0" fmla="*/ 25816 h 31019"/>
                    <a:gd name="connsiteX1" fmla="*/ 5204 w 31019"/>
                    <a:gd name="connsiteY1" fmla="*/ 27112 h 31019"/>
                    <a:gd name="connsiteX2" fmla="*/ 3908 w 31019"/>
                    <a:gd name="connsiteY2" fmla="*/ 5204 h 31019"/>
                    <a:gd name="connsiteX3" fmla="*/ 25816 w 31019"/>
                    <a:gd name="connsiteY3" fmla="*/ 3908 h 31019"/>
                    <a:gd name="connsiteX4" fmla="*/ 27111 w 31019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19" h="31019">
                      <a:moveTo>
                        <a:pt x="27111" y="25816"/>
                      </a:moveTo>
                      <a:cubicBezTo>
                        <a:pt x="21435" y="32217"/>
                        <a:pt x="11605" y="32788"/>
                        <a:pt x="5204" y="27112"/>
                      </a:cubicBezTo>
                      <a:cubicBezTo>
                        <a:pt x="-1197" y="21434"/>
                        <a:pt x="-1768" y="11605"/>
                        <a:pt x="3908" y="5204"/>
                      </a:cubicBezTo>
                      <a:cubicBezTo>
                        <a:pt x="9585" y="-1197"/>
                        <a:pt x="19415" y="-1768"/>
                        <a:pt x="25816" y="3908"/>
                      </a:cubicBezTo>
                      <a:cubicBezTo>
                        <a:pt x="32217" y="9623"/>
                        <a:pt x="32788" y="19415"/>
                        <a:pt x="27111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67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94" name="任意多边形: 形状 4693">
                  <a:extLst>
                    <a:ext uri="{FF2B5EF4-FFF2-40B4-BE49-F238E27FC236}">
                      <a16:creationId xmlns:a16="http://schemas.microsoft.com/office/drawing/2014/main" id="{B34E5955-B97F-0898-B556-6C35BDB2C3E3}"/>
                    </a:ext>
                  </a:extLst>
                </p:cNvPr>
                <p:cNvSpPr/>
                <p:nvPr/>
              </p:nvSpPr>
              <p:spPr>
                <a:xfrm>
                  <a:off x="3519350" y="5973486"/>
                  <a:ext cx="31035" cy="31019"/>
                </a:xfrm>
                <a:custGeom>
                  <a:avLst/>
                  <a:gdLst>
                    <a:gd name="connsiteX0" fmla="*/ 27111 w 31035"/>
                    <a:gd name="connsiteY0" fmla="*/ 25816 h 31019"/>
                    <a:gd name="connsiteX1" fmla="*/ 5204 w 31035"/>
                    <a:gd name="connsiteY1" fmla="*/ 27111 h 31019"/>
                    <a:gd name="connsiteX2" fmla="*/ 3908 w 31035"/>
                    <a:gd name="connsiteY2" fmla="*/ 5204 h 31019"/>
                    <a:gd name="connsiteX3" fmla="*/ 25816 w 31035"/>
                    <a:gd name="connsiteY3" fmla="*/ 3908 h 31019"/>
                    <a:gd name="connsiteX4" fmla="*/ 27111 w 31035"/>
                    <a:gd name="connsiteY4" fmla="*/ 25816 h 3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035" h="31019">
                      <a:moveTo>
                        <a:pt x="27111" y="25816"/>
                      </a:moveTo>
                      <a:cubicBezTo>
                        <a:pt x="21435" y="32217"/>
                        <a:pt x="11605" y="32788"/>
                        <a:pt x="5204" y="27111"/>
                      </a:cubicBezTo>
                      <a:cubicBezTo>
                        <a:pt x="-1197" y="21434"/>
                        <a:pt x="-1768" y="11605"/>
                        <a:pt x="3908" y="5204"/>
                      </a:cubicBezTo>
                      <a:cubicBezTo>
                        <a:pt x="9585" y="-1197"/>
                        <a:pt x="19415" y="-1768"/>
                        <a:pt x="25816" y="3908"/>
                      </a:cubicBezTo>
                      <a:cubicBezTo>
                        <a:pt x="32217" y="9623"/>
                        <a:pt x="32826" y="19415"/>
                        <a:pt x="27111" y="25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50000">
                      <a:srgbClr val="FFC2C2"/>
                    </a:gs>
                    <a:gs pos="100000">
                      <a:srgbClr val="FF8585"/>
                    </a:gs>
                  </a:gsLst>
                  <a:lin ang="10173122" scaled="1"/>
                </a:gradFill>
                <a:ln w="38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65260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549E5B-B696-D466-8DD7-4D50552030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3" name="文本框 4222">
            <a:extLst>
              <a:ext uri="{FF2B5EF4-FFF2-40B4-BE49-F238E27FC236}">
                <a16:creationId xmlns:a16="http://schemas.microsoft.com/office/drawing/2014/main" id="{5AFD5754-219E-02DA-5F70-C33C8F899FED}"/>
              </a:ext>
            </a:extLst>
          </p:cNvPr>
          <p:cNvSpPr txBox="1"/>
          <p:nvPr/>
        </p:nvSpPr>
        <p:spPr>
          <a:xfrm>
            <a:off x="4665725" y="196720"/>
            <a:ext cx="28527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AD85"/>
                </a:solidFill>
              </a:defRPr>
            </a:lvl1pPr>
          </a:lstStyle>
          <a:p>
            <a:pPr algn="ctr"/>
            <a:r>
              <a:rPr lang="zh-CN" altLang="en-US" b="1" dirty="0"/>
              <a:t>学校提供的支持与资源</a:t>
            </a:r>
          </a:p>
        </p:txBody>
      </p:sp>
      <p:grpSp>
        <p:nvGrpSpPr>
          <p:cNvPr id="2" name="千图PPT彼岸天：ID 8661124库_组合 36">
            <a:extLst>
              <a:ext uri="{FF2B5EF4-FFF2-40B4-BE49-F238E27FC236}">
                <a16:creationId xmlns:a16="http://schemas.microsoft.com/office/drawing/2014/main" id="{0DEE3693-F93F-118A-AB87-022F1BD03F6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-43542" y="2984846"/>
            <a:ext cx="10227811" cy="1801899"/>
            <a:chOff x="0" y="2768946"/>
            <a:chExt cx="10227811" cy="1801899"/>
          </a:xfrm>
          <a:solidFill>
            <a:srgbClr val="DCFBEF"/>
          </a:solidFill>
        </p:grpSpPr>
        <p:sp>
          <p:nvSpPr>
            <p:cNvPr id="3" name="千图PPT彼岸天：ID 8661124库_Freeform: Shape 21">
              <a:extLst>
                <a:ext uri="{FF2B5EF4-FFF2-40B4-BE49-F238E27FC236}">
                  <a16:creationId xmlns:a16="http://schemas.microsoft.com/office/drawing/2014/main" id="{C46AB107-F59A-18CC-7840-7549E9C871D2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0" y="2768946"/>
              <a:ext cx="10227811" cy="18018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54" extrusionOk="0">
                  <a:moveTo>
                    <a:pt x="4816" y="1"/>
                  </a:moveTo>
                  <a:cubicBezTo>
                    <a:pt x="3131" y="-46"/>
                    <a:pt x="1481" y="1187"/>
                    <a:pt x="5" y="3399"/>
                  </a:cubicBezTo>
                  <a:lnTo>
                    <a:pt x="0" y="21554"/>
                  </a:lnTo>
                  <a:cubicBezTo>
                    <a:pt x="1109" y="15102"/>
                    <a:pt x="2649" y="10604"/>
                    <a:pt x="4369" y="8786"/>
                  </a:cubicBezTo>
                  <a:cubicBezTo>
                    <a:pt x="6694" y="6332"/>
                    <a:pt x="9069" y="8974"/>
                    <a:pt x="11416" y="10696"/>
                  </a:cubicBezTo>
                  <a:cubicBezTo>
                    <a:pt x="12629" y="11585"/>
                    <a:pt x="13851" y="12212"/>
                    <a:pt x="15078" y="12231"/>
                  </a:cubicBezTo>
                  <a:cubicBezTo>
                    <a:pt x="17128" y="12264"/>
                    <a:pt x="19207" y="10216"/>
                    <a:pt x="20976" y="5372"/>
                  </a:cubicBezTo>
                  <a:cubicBezTo>
                    <a:pt x="21195" y="4774"/>
                    <a:pt x="21393" y="4037"/>
                    <a:pt x="21600" y="3376"/>
                  </a:cubicBezTo>
                  <a:lnTo>
                    <a:pt x="21600" y="3296"/>
                  </a:lnTo>
                  <a:cubicBezTo>
                    <a:pt x="21303" y="3964"/>
                    <a:pt x="20992" y="4545"/>
                    <a:pt x="20680" y="5071"/>
                  </a:cubicBezTo>
                  <a:cubicBezTo>
                    <a:pt x="19230" y="7511"/>
                    <a:pt x="17709" y="9115"/>
                    <a:pt x="16147" y="9417"/>
                  </a:cubicBezTo>
                  <a:cubicBezTo>
                    <a:pt x="14053" y="9823"/>
                    <a:pt x="12715" y="7258"/>
                    <a:pt x="11190" y="5181"/>
                  </a:cubicBezTo>
                  <a:cubicBezTo>
                    <a:pt x="9396" y="2740"/>
                    <a:pt x="7477" y="581"/>
                    <a:pt x="5539" y="101"/>
                  </a:cubicBezTo>
                  <a:cubicBezTo>
                    <a:pt x="5298" y="41"/>
                    <a:pt x="5056" y="8"/>
                    <a:pt x="4816" y="1"/>
                  </a:cubicBezTo>
                  <a:close/>
                </a:path>
              </a:pathLst>
            </a:custGeom>
            <a:blipFill dpi="0" rotWithShape="1"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rcRect/>
              <a:tile tx="0" ty="0" sx="100000" sy="100000" flip="none" algn="tl"/>
            </a:blipFill>
            <a:ln w="25400">
              <a:solidFill>
                <a:srgbClr val="1FAD85"/>
              </a:solidFill>
            </a:ln>
            <a:effectLst>
              <a:innerShdw blurRad="444500">
                <a:srgbClr val="1FAD85">
                  <a:alpha val="38000"/>
                </a:srgb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4" name="Freeform: Shape 22">
              <a:extLst>
                <a:ext uri="{FF2B5EF4-FFF2-40B4-BE49-F238E27FC236}">
                  <a16:creationId xmlns:a16="http://schemas.microsoft.com/office/drawing/2014/main" id="{ED1F7734-DAB7-570E-AA62-6F7F2899E566}"/>
                </a:ext>
              </a:extLst>
            </p:cNvPr>
            <p:cNvSpPr/>
            <p:nvPr/>
          </p:nvSpPr>
          <p:spPr>
            <a:xfrm>
              <a:off x="7909509" y="3725619"/>
              <a:ext cx="2318301" cy="634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875" extrusionOk="0">
                  <a:moveTo>
                    <a:pt x="3081" y="0"/>
                  </a:moveTo>
                  <a:lnTo>
                    <a:pt x="0" y="1084"/>
                  </a:lnTo>
                  <a:cubicBezTo>
                    <a:pt x="1009" y="3651"/>
                    <a:pt x="3269" y="9083"/>
                    <a:pt x="6411" y="13330"/>
                  </a:cubicBezTo>
                  <a:cubicBezTo>
                    <a:pt x="11171" y="19763"/>
                    <a:pt x="16496" y="21600"/>
                    <a:pt x="21600" y="18190"/>
                  </a:cubicBezTo>
                  <a:lnTo>
                    <a:pt x="21600" y="18076"/>
                  </a:lnTo>
                  <a:cubicBezTo>
                    <a:pt x="20877" y="18184"/>
                    <a:pt x="17615" y="18411"/>
                    <a:pt x="13876" y="16276"/>
                  </a:cubicBezTo>
                  <a:cubicBezTo>
                    <a:pt x="10044" y="14088"/>
                    <a:pt x="5727" y="9423"/>
                    <a:pt x="3081" y="0"/>
                  </a:cubicBezTo>
                  <a:close/>
                </a:path>
              </a:pathLst>
            </a:custGeom>
            <a:blipFill dpi="0" rotWithShape="1"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rcRect/>
              <a:tile tx="0" ty="0" sx="100000" sy="100000" flip="none" algn="tl"/>
            </a:blipFill>
            <a:ln w="25400">
              <a:solidFill>
                <a:srgbClr val="1FAD85"/>
              </a:solidFill>
            </a:ln>
            <a:effectLst>
              <a:innerShdw blurRad="444500">
                <a:srgbClr val="1FAD85">
                  <a:alpha val="38000"/>
                </a:srgb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5" name="Freeform: Shape 23">
              <a:extLst>
                <a:ext uri="{FF2B5EF4-FFF2-40B4-BE49-F238E27FC236}">
                  <a16:creationId xmlns:a16="http://schemas.microsoft.com/office/drawing/2014/main" id="{7BF42C98-7395-F250-0B57-C00414233303}"/>
                </a:ext>
              </a:extLst>
            </p:cNvPr>
            <p:cNvSpPr/>
            <p:nvPr/>
          </p:nvSpPr>
          <p:spPr>
            <a:xfrm rot="10800000" flipH="1">
              <a:off x="6250219" y="2847975"/>
              <a:ext cx="1954706" cy="5542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98" extrusionOk="0">
                  <a:moveTo>
                    <a:pt x="3946" y="0"/>
                  </a:moveTo>
                  <a:lnTo>
                    <a:pt x="0" y="3319"/>
                  </a:lnTo>
                  <a:cubicBezTo>
                    <a:pt x="1053" y="6000"/>
                    <a:pt x="2601" y="9469"/>
                    <a:pt x="4417" y="12351"/>
                  </a:cubicBezTo>
                  <a:cubicBezTo>
                    <a:pt x="7113" y="16632"/>
                    <a:pt x="9944" y="18906"/>
                    <a:pt x="12783" y="20223"/>
                  </a:cubicBezTo>
                  <a:cubicBezTo>
                    <a:pt x="14166" y="20865"/>
                    <a:pt x="15556" y="21284"/>
                    <a:pt x="16951" y="21434"/>
                  </a:cubicBezTo>
                  <a:cubicBezTo>
                    <a:pt x="18502" y="21600"/>
                    <a:pt x="20053" y="21443"/>
                    <a:pt x="21600" y="20959"/>
                  </a:cubicBezTo>
                  <a:lnTo>
                    <a:pt x="21568" y="20547"/>
                  </a:lnTo>
                  <a:cubicBezTo>
                    <a:pt x="20119" y="20362"/>
                    <a:pt x="16673" y="19195"/>
                    <a:pt x="12893" y="15491"/>
                  </a:cubicBezTo>
                  <a:cubicBezTo>
                    <a:pt x="9808" y="12469"/>
                    <a:pt x="6568" y="7945"/>
                    <a:pt x="3946" y="0"/>
                  </a:cubicBezTo>
                  <a:close/>
                </a:path>
              </a:pathLst>
            </a:custGeom>
            <a:blipFill dpi="0" rotWithShape="1"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rcRect/>
              <a:tile tx="0" ty="0" sx="100000" sy="100000" flip="none" algn="tl"/>
            </a:blipFill>
            <a:ln w="25400">
              <a:solidFill>
                <a:srgbClr val="1FAD85"/>
              </a:solidFill>
            </a:ln>
            <a:effectLst>
              <a:innerShdw blurRad="444500">
                <a:srgbClr val="1FAD85">
                  <a:alpha val="38000"/>
                </a:srgb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</p:grpSp>
      <p:grpSp>
        <p:nvGrpSpPr>
          <p:cNvPr id="6" name="千图PPT彼岸天：ID 8661124库_组合 27">
            <a:extLst>
              <a:ext uri="{FF2B5EF4-FFF2-40B4-BE49-F238E27FC236}">
                <a16:creationId xmlns:a16="http://schemas.microsoft.com/office/drawing/2014/main" id="{F7D91BB7-CA87-5B1C-FFE7-45D392E1B0CA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532019" y="2040159"/>
            <a:ext cx="1117040" cy="1610764"/>
            <a:chOff x="5532019" y="1824259"/>
            <a:chExt cx="1117040" cy="1610764"/>
          </a:xfrm>
        </p:grpSpPr>
        <p:sp>
          <p:nvSpPr>
            <p:cNvPr id="7" name="Freeform: Shape 19">
              <a:extLst>
                <a:ext uri="{FF2B5EF4-FFF2-40B4-BE49-F238E27FC236}">
                  <a16:creationId xmlns:a16="http://schemas.microsoft.com/office/drawing/2014/main" id="{F648C01D-214E-CEB6-DC4B-F3DC1FD36F99}"/>
                </a:ext>
              </a:extLst>
            </p:cNvPr>
            <p:cNvSpPr/>
            <p:nvPr/>
          </p:nvSpPr>
          <p:spPr>
            <a:xfrm>
              <a:off x="5532019" y="1824259"/>
              <a:ext cx="1117040" cy="1610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2817" y="7689"/>
                  </a:moveTo>
                  <a:cubicBezTo>
                    <a:pt x="164" y="11117"/>
                    <a:pt x="-760" y="15289"/>
                    <a:pt x="670" y="19391"/>
                  </a:cubicBezTo>
                  <a:cubicBezTo>
                    <a:pt x="937" y="20158"/>
                    <a:pt x="1275" y="20895"/>
                    <a:pt x="1681" y="21600"/>
                  </a:cubicBezTo>
                  <a:cubicBezTo>
                    <a:pt x="2702" y="21510"/>
                    <a:pt x="3727" y="21360"/>
                    <a:pt x="4751" y="21149"/>
                  </a:cubicBezTo>
                  <a:cubicBezTo>
                    <a:pt x="10229" y="20021"/>
                    <a:pt x="14610" y="17338"/>
                    <a:pt x="17263" y="13911"/>
                  </a:cubicBezTo>
                  <a:cubicBezTo>
                    <a:pt x="19916" y="10483"/>
                    <a:pt x="20840" y="6311"/>
                    <a:pt x="19410" y="2209"/>
                  </a:cubicBezTo>
                  <a:cubicBezTo>
                    <a:pt x="19143" y="1442"/>
                    <a:pt x="18805" y="705"/>
                    <a:pt x="18399" y="0"/>
                  </a:cubicBezTo>
                  <a:cubicBezTo>
                    <a:pt x="17378" y="90"/>
                    <a:pt x="16353" y="240"/>
                    <a:pt x="15329" y="451"/>
                  </a:cubicBezTo>
                  <a:cubicBezTo>
                    <a:pt x="9851" y="1579"/>
                    <a:pt x="5470" y="4262"/>
                    <a:pt x="2817" y="7689"/>
                  </a:cubicBezTo>
                  <a:close/>
                </a:path>
              </a:pathLst>
            </a:custGeom>
            <a:solidFill>
              <a:srgbClr val="1FAD85"/>
            </a:solidFill>
            <a:ln w="9525">
              <a:noFill/>
              <a:round/>
            </a:ln>
          </p:spPr>
          <p:txBody>
            <a:bodyPr rtlCol="0" anchor="ctr"/>
            <a:lstStyle/>
            <a:p>
              <a:pPr algn="ctr"/>
              <a:endParaRPr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8" name="Rectangle 20">
              <a:extLst>
                <a:ext uri="{FF2B5EF4-FFF2-40B4-BE49-F238E27FC236}">
                  <a16:creationId xmlns:a16="http://schemas.microsoft.com/office/drawing/2014/main" id="{ACA04D3D-BC43-B983-80F7-B1B25A507FA7}"/>
                </a:ext>
              </a:extLst>
            </p:cNvPr>
            <p:cNvSpPr/>
            <p:nvPr/>
          </p:nvSpPr>
          <p:spPr>
            <a:xfrm rot="18000000">
              <a:off x="5425650" y="2511035"/>
              <a:ext cx="1340952" cy="2232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9" name="千图PPT彼岸天：ID 8661124库_组合 1">
            <a:extLst>
              <a:ext uri="{FF2B5EF4-FFF2-40B4-BE49-F238E27FC236}">
                <a16:creationId xmlns:a16="http://schemas.microsoft.com/office/drawing/2014/main" id="{18E1CCFE-508C-ACB1-7251-52FEC8D91516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428985" y="2033233"/>
            <a:ext cx="1117040" cy="1610763"/>
            <a:chOff x="2428985" y="1817333"/>
            <a:chExt cx="1117040" cy="1610763"/>
          </a:xfrm>
        </p:grpSpPr>
        <p:sp>
          <p:nvSpPr>
            <p:cNvPr id="10" name="Freeform: Shape 17">
              <a:extLst>
                <a:ext uri="{FF2B5EF4-FFF2-40B4-BE49-F238E27FC236}">
                  <a16:creationId xmlns:a16="http://schemas.microsoft.com/office/drawing/2014/main" id="{C4BF4005-462E-239D-B804-CBB2B5AEDC0A}"/>
                </a:ext>
              </a:extLst>
            </p:cNvPr>
            <p:cNvSpPr/>
            <p:nvPr/>
          </p:nvSpPr>
          <p:spPr>
            <a:xfrm>
              <a:off x="2428985" y="1817333"/>
              <a:ext cx="1117040" cy="16107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2817" y="7689"/>
                  </a:moveTo>
                  <a:cubicBezTo>
                    <a:pt x="164" y="11117"/>
                    <a:pt x="-760" y="15289"/>
                    <a:pt x="670" y="19391"/>
                  </a:cubicBezTo>
                  <a:cubicBezTo>
                    <a:pt x="937" y="20158"/>
                    <a:pt x="1275" y="20895"/>
                    <a:pt x="1681" y="21600"/>
                  </a:cubicBezTo>
                  <a:cubicBezTo>
                    <a:pt x="2702" y="21510"/>
                    <a:pt x="3727" y="21360"/>
                    <a:pt x="4751" y="21149"/>
                  </a:cubicBezTo>
                  <a:cubicBezTo>
                    <a:pt x="10229" y="20021"/>
                    <a:pt x="14610" y="17338"/>
                    <a:pt x="17263" y="13911"/>
                  </a:cubicBezTo>
                  <a:cubicBezTo>
                    <a:pt x="19916" y="10483"/>
                    <a:pt x="20840" y="6311"/>
                    <a:pt x="19410" y="2209"/>
                  </a:cubicBezTo>
                  <a:cubicBezTo>
                    <a:pt x="19143" y="1442"/>
                    <a:pt x="18805" y="705"/>
                    <a:pt x="18399" y="0"/>
                  </a:cubicBezTo>
                  <a:cubicBezTo>
                    <a:pt x="17378" y="90"/>
                    <a:pt x="16353" y="240"/>
                    <a:pt x="15329" y="451"/>
                  </a:cubicBezTo>
                  <a:cubicBezTo>
                    <a:pt x="9851" y="1579"/>
                    <a:pt x="5470" y="4262"/>
                    <a:pt x="2817" y="7689"/>
                  </a:cubicBezTo>
                  <a:close/>
                </a:path>
              </a:pathLst>
            </a:custGeom>
            <a:solidFill>
              <a:srgbClr val="1FAD85"/>
            </a:solidFill>
            <a:ln w="9525">
              <a:noFill/>
              <a:round/>
            </a:ln>
          </p:spPr>
          <p:txBody>
            <a:bodyPr rtlCol="0" anchor="ctr"/>
            <a:lstStyle/>
            <a:p>
              <a:pPr algn="ctr"/>
              <a:endParaRPr>
                <a:cs typeface="+mn-ea"/>
              </a:endParaRPr>
            </a:p>
          </p:txBody>
        </p:sp>
        <p:sp>
          <p:nvSpPr>
            <p:cNvPr id="11" name="Rectangle 18">
              <a:extLst>
                <a:ext uri="{FF2B5EF4-FFF2-40B4-BE49-F238E27FC236}">
                  <a16:creationId xmlns:a16="http://schemas.microsoft.com/office/drawing/2014/main" id="{04DBD075-A8AD-9A9B-5715-27D889515E08}"/>
                </a:ext>
              </a:extLst>
            </p:cNvPr>
            <p:cNvSpPr/>
            <p:nvPr/>
          </p:nvSpPr>
          <p:spPr>
            <a:xfrm rot="18000000">
              <a:off x="2316640" y="2511035"/>
              <a:ext cx="1340951" cy="2232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12" name="千图PPT彼岸天：ID 8661124库_组合 29">
            <a:extLst>
              <a:ext uri="{FF2B5EF4-FFF2-40B4-BE49-F238E27FC236}">
                <a16:creationId xmlns:a16="http://schemas.microsoft.com/office/drawing/2014/main" id="{E3CF7CED-AA4D-E7CA-0A06-34C8EFA53F6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318491" y="2196599"/>
            <a:ext cx="1117040" cy="1610764"/>
            <a:chOff x="8318491" y="1980699"/>
            <a:chExt cx="1117040" cy="1610764"/>
          </a:xfrm>
        </p:grpSpPr>
        <p:sp>
          <p:nvSpPr>
            <p:cNvPr id="13" name="Freeform: Shape 15">
              <a:extLst>
                <a:ext uri="{FF2B5EF4-FFF2-40B4-BE49-F238E27FC236}">
                  <a16:creationId xmlns:a16="http://schemas.microsoft.com/office/drawing/2014/main" id="{44D70EA6-CB25-2615-799D-32F5F1E6D5C4}"/>
                </a:ext>
              </a:extLst>
            </p:cNvPr>
            <p:cNvSpPr/>
            <p:nvPr/>
          </p:nvSpPr>
          <p:spPr>
            <a:xfrm>
              <a:off x="8318491" y="1980699"/>
              <a:ext cx="1117040" cy="1610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2817" y="7689"/>
                  </a:moveTo>
                  <a:cubicBezTo>
                    <a:pt x="5470" y="4262"/>
                    <a:pt x="9851" y="1579"/>
                    <a:pt x="15329" y="451"/>
                  </a:cubicBezTo>
                  <a:cubicBezTo>
                    <a:pt x="16353" y="240"/>
                    <a:pt x="17378" y="90"/>
                    <a:pt x="18399" y="0"/>
                  </a:cubicBezTo>
                  <a:cubicBezTo>
                    <a:pt x="18805" y="705"/>
                    <a:pt x="19143" y="1442"/>
                    <a:pt x="19410" y="2209"/>
                  </a:cubicBezTo>
                  <a:cubicBezTo>
                    <a:pt x="20840" y="6312"/>
                    <a:pt x="19916" y="10483"/>
                    <a:pt x="17263" y="13911"/>
                  </a:cubicBezTo>
                  <a:cubicBezTo>
                    <a:pt x="14610" y="17338"/>
                    <a:pt x="10229" y="20021"/>
                    <a:pt x="4751" y="21149"/>
                  </a:cubicBezTo>
                  <a:cubicBezTo>
                    <a:pt x="3727" y="21360"/>
                    <a:pt x="2702" y="21510"/>
                    <a:pt x="1681" y="21600"/>
                  </a:cubicBezTo>
                  <a:cubicBezTo>
                    <a:pt x="1275" y="20895"/>
                    <a:pt x="937" y="20158"/>
                    <a:pt x="670" y="19391"/>
                  </a:cubicBezTo>
                  <a:cubicBezTo>
                    <a:pt x="-760" y="15289"/>
                    <a:pt x="164" y="11117"/>
                    <a:pt x="2817" y="7689"/>
                  </a:cubicBezTo>
                  <a:close/>
                </a:path>
              </a:pathLst>
            </a:custGeom>
            <a:solidFill>
              <a:srgbClr val="1FAD85"/>
            </a:solidFill>
            <a:ln w="9525">
              <a:noFill/>
              <a:round/>
            </a:ln>
          </p:spPr>
          <p:txBody>
            <a:bodyPr rtlCol="0" anchor="ctr"/>
            <a:lstStyle/>
            <a:p>
              <a:pPr algn="ctr"/>
              <a:endParaRPr>
                <a:cs typeface="+mn-ea"/>
              </a:endParaRPr>
            </a:p>
          </p:txBody>
        </p:sp>
        <p:sp>
          <p:nvSpPr>
            <p:cNvPr id="14" name="Rectangle 16">
              <a:extLst>
                <a:ext uri="{FF2B5EF4-FFF2-40B4-BE49-F238E27FC236}">
                  <a16:creationId xmlns:a16="http://schemas.microsoft.com/office/drawing/2014/main" id="{C28CAD01-63ED-AF96-61DC-27C419682774}"/>
                </a:ext>
              </a:extLst>
            </p:cNvPr>
            <p:cNvSpPr/>
            <p:nvPr/>
          </p:nvSpPr>
          <p:spPr>
            <a:xfrm rot="18000000">
              <a:off x="8206534" y="2682880"/>
              <a:ext cx="1340951" cy="2232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15" name="千图PPT彼岸天：ID 8661124库_组合 35">
            <a:extLst>
              <a:ext uri="{FF2B5EF4-FFF2-40B4-BE49-F238E27FC236}">
                <a16:creationId xmlns:a16="http://schemas.microsoft.com/office/drawing/2014/main" id="{D9B09871-1078-5151-D631-225F29BEAD66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901361" y="3768706"/>
            <a:ext cx="1182556" cy="1523582"/>
            <a:chOff x="6901361" y="3552806"/>
            <a:chExt cx="1182556" cy="1523582"/>
          </a:xfrm>
        </p:grpSpPr>
        <p:sp>
          <p:nvSpPr>
            <p:cNvPr id="16" name="Freeform: Shape 13">
              <a:extLst>
                <a:ext uri="{FF2B5EF4-FFF2-40B4-BE49-F238E27FC236}">
                  <a16:creationId xmlns:a16="http://schemas.microsoft.com/office/drawing/2014/main" id="{31C25A4F-3879-8D69-E55A-1DB349CF5C64}"/>
                </a:ext>
              </a:extLst>
            </p:cNvPr>
            <p:cNvSpPr/>
            <p:nvPr/>
          </p:nvSpPr>
          <p:spPr>
            <a:xfrm>
              <a:off x="6901361" y="3552806"/>
              <a:ext cx="1182556" cy="15235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47" h="21600" extrusionOk="0">
                  <a:moveTo>
                    <a:pt x="16713" y="7027"/>
                  </a:moveTo>
                  <a:cubicBezTo>
                    <a:pt x="13800" y="3600"/>
                    <a:pt x="9323" y="1075"/>
                    <a:pt x="3973" y="264"/>
                  </a:cubicBezTo>
                  <a:cubicBezTo>
                    <a:pt x="2973" y="112"/>
                    <a:pt x="1980" y="25"/>
                    <a:pt x="996" y="0"/>
                  </a:cubicBezTo>
                  <a:cubicBezTo>
                    <a:pt x="688" y="770"/>
                    <a:pt x="448" y="1569"/>
                    <a:pt x="279" y="2396"/>
                  </a:cubicBezTo>
                  <a:cubicBezTo>
                    <a:pt x="-626" y="6815"/>
                    <a:pt x="722" y="11145"/>
                    <a:pt x="3635" y="14573"/>
                  </a:cubicBezTo>
                  <a:cubicBezTo>
                    <a:pt x="6548" y="18000"/>
                    <a:pt x="11025" y="20525"/>
                    <a:pt x="16375" y="21336"/>
                  </a:cubicBezTo>
                  <a:cubicBezTo>
                    <a:pt x="17375" y="21488"/>
                    <a:pt x="18368" y="21575"/>
                    <a:pt x="19352" y="21600"/>
                  </a:cubicBezTo>
                  <a:cubicBezTo>
                    <a:pt x="19660" y="20830"/>
                    <a:pt x="19900" y="20031"/>
                    <a:pt x="20069" y="19204"/>
                  </a:cubicBezTo>
                  <a:cubicBezTo>
                    <a:pt x="20974" y="14785"/>
                    <a:pt x="19626" y="10455"/>
                    <a:pt x="16713" y="7027"/>
                  </a:cubicBezTo>
                  <a:close/>
                </a:path>
              </a:pathLst>
            </a:custGeom>
            <a:solidFill>
              <a:srgbClr val="1FAD85"/>
            </a:solidFill>
            <a:ln w="9525">
              <a:noFill/>
              <a:round/>
            </a:ln>
          </p:spPr>
          <p:txBody>
            <a:bodyPr rtlCol="0" anchor="ctr"/>
            <a:lstStyle/>
            <a:p>
              <a:pPr algn="ctr"/>
              <a:endParaRPr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7" name="Rectangle 14">
              <a:extLst>
                <a:ext uri="{FF2B5EF4-FFF2-40B4-BE49-F238E27FC236}">
                  <a16:creationId xmlns:a16="http://schemas.microsoft.com/office/drawing/2014/main" id="{883ED68F-BBA6-6CCB-293D-4F13347E3E54}"/>
                </a:ext>
              </a:extLst>
            </p:cNvPr>
            <p:cNvSpPr/>
            <p:nvPr/>
          </p:nvSpPr>
          <p:spPr>
            <a:xfrm rot="3300000">
              <a:off x="6789242" y="4158919"/>
              <a:ext cx="1340951" cy="2232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18" name="千图PPT彼岸天：ID 8661124库_组合 26">
            <a:extLst>
              <a:ext uri="{FF2B5EF4-FFF2-40B4-BE49-F238E27FC236}">
                <a16:creationId xmlns:a16="http://schemas.microsoft.com/office/drawing/2014/main" id="{869B6FD3-C679-04A4-8589-D5F41792BDDF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4060148" y="3326485"/>
            <a:ext cx="1117040" cy="1610764"/>
            <a:chOff x="4060148" y="3110585"/>
            <a:chExt cx="1117040" cy="1610764"/>
          </a:xfrm>
        </p:grpSpPr>
        <p:sp>
          <p:nvSpPr>
            <p:cNvPr id="19" name="Freeform: Shape 11">
              <a:extLst>
                <a:ext uri="{FF2B5EF4-FFF2-40B4-BE49-F238E27FC236}">
                  <a16:creationId xmlns:a16="http://schemas.microsoft.com/office/drawing/2014/main" id="{4F9E4B6A-4E96-1308-4245-40DBDA374722}"/>
                </a:ext>
              </a:extLst>
            </p:cNvPr>
            <p:cNvSpPr/>
            <p:nvPr/>
          </p:nvSpPr>
          <p:spPr>
            <a:xfrm>
              <a:off x="4060148" y="3110585"/>
              <a:ext cx="1117040" cy="1610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17263" y="7689"/>
                  </a:moveTo>
                  <a:cubicBezTo>
                    <a:pt x="14610" y="4262"/>
                    <a:pt x="10229" y="1579"/>
                    <a:pt x="4751" y="451"/>
                  </a:cubicBezTo>
                  <a:cubicBezTo>
                    <a:pt x="3727" y="240"/>
                    <a:pt x="2702" y="90"/>
                    <a:pt x="1681" y="0"/>
                  </a:cubicBezTo>
                  <a:cubicBezTo>
                    <a:pt x="1275" y="705"/>
                    <a:pt x="937" y="1442"/>
                    <a:pt x="670" y="2209"/>
                  </a:cubicBezTo>
                  <a:cubicBezTo>
                    <a:pt x="-760" y="6312"/>
                    <a:pt x="164" y="10483"/>
                    <a:pt x="2817" y="13911"/>
                  </a:cubicBezTo>
                  <a:cubicBezTo>
                    <a:pt x="5470" y="17338"/>
                    <a:pt x="9851" y="20021"/>
                    <a:pt x="15329" y="21149"/>
                  </a:cubicBezTo>
                  <a:cubicBezTo>
                    <a:pt x="16353" y="21360"/>
                    <a:pt x="17378" y="21510"/>
                    <a:pt x="18399" y="21600"/>
                  </a:cubicBezTo>
                  <a:cubicBezTo>
                    <a:pt x="18805" y="20895"/>
                    <a:pt x="19143" y="20158"/>
                    <a:pt x="19410" y="19391"/>
                  </a:cubicBezTo>
                  <a:cubicBezTo>
                    <a:pt x="20840" y="15289"/>
                    <a:pt x="19916" y="11117"/>
                    <a:pt x="17263" y="7689"/>
                  </a:cubicBezTo>
                  <a:close/>
                </a:path>
              </a:pathLst>
            </a:custGeom>
            <a:solidFill>
              <a:srgbClr val="1FAD85"/>
            </a:solidFill>
            <a:ln w="9525">
              <a:noFill/>
              <a:round/>
            </a:ln>
          </p:spPr>
          <p:txBody>
            <a:bodyPr rtlCol="0" anchor="ctr"/>
            <a:lstStyle/>
            <a:p>
              <a:pPr algn="ctr"/>
              <a:endParaRPr>
                <a:cs typeface="+mn-ea"/>
              </a:endParaRPr>
            </a:p>
          </p:txBody>
        </p:sp>
        <p:sp>
          <p:nvSpPr>
            <p:cNvPr id="20" name="Rectangle 12">
              <a:extLst>
                <a:ext uri="{FF2B5EF4-FFF2-40B4-BE49-F238E27FC236}">
                  <a16:creationId xmlns:a16="http://schemas.microsoft.com/office/drawing/2014/main" id="{176D1836-0EE5-447A-261D-C1579C4E6EB4}"/>
                </a:ext>
              </a:extLst>
            </p:cNvPr>
            <p:cNvSpPr/>
            <p:nvPr/>
          </p:nvSpPr>
          <p:spPr>
            <a:xfrm rot="3600000">
              <a:off x="3912474" y="3792083"/>
              <a:ext cx="1340951" cy="2232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4C2158C4-3E99-5DD7-E27A-5DFC4599BA93}"/>
              </a:ext>
            </a:extLst>
          </p:cNvPr>
          <p:cNvSpPr txBox="1"/>
          <p:nvPr/>
        </p:nvSpPr>
        <p:spPr>
          <a:xfrm>
            <a:off x="2725972" y="1191618"/>
            <a:ext cx="189269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7D482FA-BD32-61FC-CC47-F9A0E1A66288}"/>
              </a:ext>
            </a:extLst>
          </p:cNvPr>
          <p:cNvSpPr txBox="1"/>
          <p:nvPr/>
        </p:nvSpPr>
        <p:spPr>
          <a:xfrm>
            <a:off x="6037368" y="1191618"/>
            <a:ext cx="189269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84FBD03-2E26-052D-8F25-07E45ED65430}"/>
              </a:ext>
            </a:extLst>
          </p:cNvPr>
          <p:cNvSpPr txBox="1"/>
          <p:nvPr/>
        </p:nvSpPr>
        <p:spPr>
          <a:xfrm>
            <a:off x="8878281" y="1305201"/>
            <a:ext cx="189269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63C6A6D-DF32-C6F1-8D3E-35C8D8C17962}"/>
              </a:ext>
            </a:extLst>
          </p:cNvPr>
          <p:cNvSpPr txBox="1"/>
          <p:nvPr/>
        </p:nvSpPr>
        <p:spPr>
          <a:xfrm>
            <a:off x="4582949" y="4968146"/>
            <a:ext cx="189269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E9BC5C2-39F1-5171-7DC7-449DF9694744}"/>
              </a:ext>
            </a:extLst>
          </p:cNvPr>
          <p:cNvSpPr txBox="1"/>
          <p:nvPr/>
        </p:nvSpPr>
        <p:spPr>
          <a:xfrm>
            <a:off x="8199818" y="4837305"/>
            <a:ext cx="189269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225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72A4AA-0D11-40B3-A151-A3813C8EC2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8" name="文本框 4747">
            <a:extLst>
              <a:ext uri="{FF2B5EF4-FFF2-40B4-BE49-F238E27FC236}">
                <a16:creationId xmlns:a16="http://schemas.microsoft.com/office/drawing/2014/main" id="{DBD0A5CA-A165-C11F-8A1B-38AC22948379}"/>
              </a:ext>
            </a:extLst>
          </p:cNvPr>
          <p:cNvSpPr txBox="1"/>
          <p:nvPr/>
        </p:nvSpPr>
        <p:spPr>
          <a:xfrm>
            <a:off x="3730731" y="1070702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1FAD85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rPr>
              <a:t>会议结束</a:t>
            </a:r>
          </a:p>
        </p:txBody>
      </p:sp>
      <p:grpSp>
        <p:nvGrpSpPr>
          <p:cNvPr id="4749" name="图形 291">
            <a:extLst>
              <a:ext uri="{FF2B5EF4-FFF2-40B4-BE49-F238E27FC236}">
                <a16:creationId xmlns:a16="http://schemas.microsoft.com/office/drawing/2014/main" id="{005CAFA4-511A-32A4-EA81-66A7BC6EB980}"/>
              </a:ext>
            </a:extLst>
          </p:cNvPr>
          <p:cNvGrpSpPr/>
          <p:nvPr/>
        </p:nvGrpSpPr>
        <p:grpSpPr>
          <a:xfrm>
            <a:off x="5908675" y="413478"/>
            <a:ext cx="374650" cy="399880"/>
            <a:chOff x="8416721" y="3153551"/>
            <a:chExt cx="319261" cy="340760"/>
          </a:xfrm>
        </p:grpSpPr>
        <p:sp>
          <p:nvSpPr>
            <p:cNvPr id="4750" name="任意多边形: 形状 4749">
              <a:extLst>
                <a:ext uri="{FF2B5EF4-FFF2-40B4-BE49-F238E27FC236}">
                  <a16:creationId xmlns:a16="http://schemas.microsoft.com/office/drawing/2014/main" id="{C095594E-7331-759B-331D-5815893EDB7E}"/>
                </a:ext>
              </a:extLst>
            </p:cNvPr>
            <p:cNvSpPr/>
            <p:nvPr/>
          </p:nvSpPr>
          <p:spPr>
            <a:xfrm>
              <a:off x="8427666" y="3180901"/>
              <a:ext cx="308315" cy="313410"/>
            </a:xfrm>
            <a:custGeom>
              <a:avLst/>
              <a:gdLst>
                <a:gd name="connsiteX0" fmla="*/ 124980 w 308315"/>
                <a:gd name="connsiteY0" fmla="*/ 313411 h 313410"/>
                <a:gd name="connsiteX1" fmla="*/ 118506 w 308315"/>
                <a:gd name="connsiteY1" fmla="*/ 312752 h 313410"/>
                <a:gd name="connsiteX2" fmla="*/ 89538 w 308315"/>
                <a:gd name="connsiteY2" fmla="*/ 284799 h 313410"/>
                <a:gd name="connsiteX3" fmla="*/ 84600 w 308315"/>
                <a:gd name="connsiteY3" fmla="*/ 250043 h 313410"/>
                <a:gd name="connsiteX4" fmla="*/ 80952 w 308315"/>
                <a:gd name="connsiteY4" fmla="*/ 224531 h 313410"/>
                <a:gd name="connsiteX5" fmla="*/ 74780 w 308315"/>
                <a:gd name="connsiteY5" fmla="*/ 223516 h 313410"/>
                <a:gd name="connsiteX6" fmla="*/ 24990 w 308315"/>
                <a:gd name="connsiteY6" fmla="*/ 213284 h 313410"/>
                <a:gd name="connsiteX7" fmla="*/ 933 w 308315"/>
                <a:gd name="connsiteY7" fmla="*/ 173699 h 313410"/>
                <a:gd name="connsiteX8" fmla="*/ 7050 w 308315"/>
                <a:gd name="connsiteY8" fmla="*/ 161136 h 313410"/>
                <a:gd name="connsiteX9" fmla="*/ 8120 w 308315"/>
                <a:gd name="connsiteY9" fmla="*/ 159874 h 313410"/>
                <a:gd name="connsiteX10" fmla="*/ 8531 w 308315"/>
                <a:gd name="connsiteY10" fmla="*/ 159407 h 313410"/>
                <a:gd name="connsiteX11" fmla="*/ 12317 w 308315"/>
                <a:gd name="connsiteY11" fmla="*/ 155841 h 313410"/>
                <a:gd name="connsiteX12" fmla="*/ 17831 w 308315"/>
                <a:gd name="connsiteY12" fmla="*/ 151671 h 313410"/>
                <a:gd name="connsiteX13" fmla="*/ 68799 w 308315"/>
                <a:gd name="connsiteY13" fmla="*/ 116751 h 313410"/>
                <a:gd name="connsiteX14" fmla="*/ 66303 w 308315"/>
                <a:gd name="connsiteY14" fmla="*/ 54480 h 313410"/>
                <a:gd name="connsiteX15" fmla="*/ 66385 w 308315"/>
                <a:gd name="connsiteY15" fmla="*/ 39667 h 313410"/>
                <a:gd name="connsiteX16" fmla="*/ 67044 w 308315"/>
                <a:gd name="connsiteY16" fmla="*/ 37307 h 313410"/>
                <a:gd name="connsiteX17" fmla="*/ 76069 w 308315"/>
                <a:gd name="connsiteY17" fmla="*/ 21123 h 313410"/>
                <a:gd name="connsiteX18" fmla="*/ 78702 w 308315"/>
                <a:gd name="connsiteY18" fmla="*/ 18846 h 313410"/>
                <a:gd name="connsiteX19" fmla="*/ 86411 w 308315"/>
                <a:gd name="connsiteY19" fmla="*/ 14265 h 313410"/>
                <a:gd name="connsiteX20" fmla="*/ 99057 w 308315"/>
                <a:gd name="connsiteY20" fmla="*/ 11713 h 313410"/>
                <a:gd name="connsiteX21" fmla="*/ 122319 w 308315"/>
                <a:gd name="connsiteY21" fmla="*/ 21369 h 313410"/>
                <a:gd name="connsiteX22" fmla="*/ 129753 w 308315"/>
                <a:gd name="connsiteY22" fmla="*/ 32863 h 313410"/>
                <a:gd name="connsiteX23" fmla="*/ 140397 w 308315"/>
                <a:gd name="connsiteY23" fmla="*/ 43205 h 313410"/>
                <a:gd name="connsiteX24" fmla="*/ 150245 w 308315"/>
                <a:gd name="connsiteY24" fmla="*/ 52038 h 313410"/>
                <a:gd name="connsiteX25" fmla="*/ 205795 w 308315"/>
                <a:gd name="connsiteY25" fmla="*/ 9245 h 313410"/>
                <a:gd name="connsiteX26" fmla="*/ 215945 w 308315"/>
                <a:gd name="connsiteY26" fmla="*/ 4307 h 313410"/>
                <a:gd name="connsiteX27" fmla="*/ 216576 w 308315"/>
                <a:gd name="connsiteY27" fmla="*/ 4142 h 313410"/>
                <a:gd name="connsiteX28" fmla="*/ 232514 w 308315"/>
                <a:gd name="connsiteY28" fmla="*/ 0 h 313410"/>
                <a:gd name="connsiteX29" fmla="*/ 246147 w 308315"/>
                <a:gd name="connsiteY29" fmla="*/ 2963 h 313410"/>
                <a:gd name="connsiteX30" fmla="*/ 262360 w 308315"/>
                <a:gd name="connsiteY30" fmla="*/ 46442 h 313410"/>
                <a:gd name="connsiteX31" fmla="*/ 251085 w 308315"/>
                <a:gd name="connsiteY31" fmla="*/ 72585 h 313410"/>
                <a:gd name="connsiteX32" fmla="*/ 238137 w 308315"/>
                <a:gd name="connsiteY32" fmla="*/ 104516 h 313410"/>
                <a:gd name="connsiteX33" fmla="*/ 229085 w 308315"/>
                <a:gd name="connsiteY33" fmla="*/ 127312 h 313410"/>
                <a:gd name="connsiteX34" fmla="*/ 243486 w 308315"/>
                <a:gd name="connsiteY34" fmla="*/ 142235 h 313410"/>
                <a:gd name="connsiteX35" fmla="*/ 265569 w 308315"/>
                <a:gd name="connsiteY35" fmla="*/ 164784 h 313410"/>
                <a:gd name="connsiteX36" fmla="*/ 297527 w 308315"/>
                <a:gd name="connsiteY36" fmla="*/ 195288 h 313410"/>
                <a:gd name="connsiteX37" fmla="*/ 300408 w 308315"/>
                <a:gd name="connsiteY37" fmla="*/ 240387 h 313410"/>
                <a:gd name="connsiteX38" fmla="*/ 291767 w 308315"/>
                <a:gd name="connsiteY38" fmla="*/ 247327 h 313410"/>
                <a:gd name="connsiteX39" fmla="*/ 288201 w 308315"/>
                <a:gd name="connsiteY39" fmla="*/ 249028 h 313410"/>
                <a:gd name="connsiteX40" fmla="*/ 286527 w 308315"/>
                <a:gd name="connsiteY40" fmla="*/ 249659 h 313410"/>
                <a:gd name="connsiteX41" fmla="*/ 284881 w 308315"/>
                <a:gd name="connsiteY41" fmla="*/ 250482 h 313410"/>
                <a:gd name="connsiteX42" fmla="*/ 280410 w 308315"/>
                <a:gd name="connsiteY42" fmla="*/ 252155 h 313410"/>
                <a:gd name="connsiteX43" fmla="*/ 279751 w 308315"/>
                <a:gd name="connsiteY43" fmla="*/ 252347 h 313410"/>
                <a:gd name="connsiteX44" fmla="*/ 274951 w 308315"/>
                <a:gd name="connsiteY44" fmla="*/ 253307 h 313410"/>
                <a:gd name="connsiteX45" fmla="*/ 271220 w 308315"/>
                <a:gd name="connsiteY45" fmla="*/ 253527 h 313410"/>
                <a:gd name="connsiteX46" fmla="*/ 263265 w 308315"/>
                <a:gd name="connsiteY46" fmla="*/ 252512 h 313410"/>
                <a:gd name="connsiteX47" fmla="*/ 250701 w 308315"/>
                <a:gd name="connsiteY47" fmla="*/ 249576 h 313410"/>
                <a:gd name="connsiteX48" fmla="*/ 246257 w 308315"/>
                <a:gd name="connsiteY48" fmla="*/ 248644 h 313410"/>
                <a:gd name="connsiteX49" fmla="*/ 237698 w 308315"/>
                <a:gd name="connsiteY49" fmla="*/ 246888 h 313410"/>
                <a:gd name="connsiteX50" fmla="*/ 231197 w 308315"/>
                <a:gd name="connsiteY50" fmla="*/ 245681 h 313410"/>
                <a:gd name="connsiteX51" fmla="*/ 224531 w 308315"/>
                <a:gd name="connsiteY51" fmla="*/ 244474 h 313410"/>
                <a:gd name="connsiteX52" fmla="*/ 211199 w 308315"/>
                <a:gd name="connsiteY52" fmla="*/ 242279 h 313410"/>
                <a:gd name="connsiteX53" fmla="*/ 197730 w 308315"/>
                <a:gd name="connsiteY53" fmla="*/ 240277 h 313410"/>
                <a:gd name="connsiteX54" fmla="*/ 184233 w 308315"/>
                <a:gd name="connsiteY54" fmla="*/ 238439 h 313410"/>
                <a:gd name="connsiteX55" fmla="*/ 179981 w 308315"/>
                <a:gd name="connsiteY55" fmla="*/ 237890 h 313410"/>
                <a:gd name="connsiteX56" fmla="*/ 178061 w 308315"/>
                <a:gd name="connsiteY56" fmla="*/ 241758 h 313410"/>
                <a:gd name="connsiteX57" fmla="*/ 168734 w 308315"/>
                <a:gd name="connsiteY57" fmla="*/ 261043 h 313410"/>
                <a:gd name="connsiteX58" fmla="*/ 154881 w 308315"/>
                <a:gd name="connsiteY58" fmla="*/ 292919 h 313410"/>
                <a:gd name="connsiteX59" fmla="*/ 124980 w 308315"/>
                <a:gd name="connsiteY59" fmla="*/ 313411 h 3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08315" h="313410">
                  <a:moveTo>
                    <a:pt x="124980" y="313411"/>
                  </a:moveTo>
                  <a:cubicBezTo>
                    <a:pt x="122786" y="313411"/>
                    <a:pt x="120619" y="313191"/>
                    <a:pt x="118506" y="312752"/>
                  </a:cubicBezTo>
                  <a:cubicBezTo>
                    <a:pt x="103666" y="311408"/>
                    <a:pt x="91458" y="299832"/>
                    <a:pt x="89538" y="284799"/>
                  </a:cubicBezTo>
                  <a:cubicBezTo>
                    <a:pt x="87974" y="273415"/>
                    <a:pt x="86301" y="261729"/>
                    <a:pt x="84600" y="250043"/>
                  </a:cubicBezTo>
                  <a:cubicBezTo>
                    <a:pt x="83366" y="241539"/>
                    <a:pt x="82159" y="233035"/>
                    <a:pt x="80952" y="224531"/>
                  </a:cubicBezTo>
                  <a:cubicBezTo>
                    <a:pt x="78894" y="224202"/>
                    <a:pt x="76837" y="223845"/>
                    <a:pt x="74780" y="223516"/>
                  </a:cubicBezTo>
                  <a:cubicBezTo>
                    <a:pt x="56949" y="220498"/>
                    <a:pt x="40682" y="217152"/>
                    <a:pt x="24990" y="213284"/>
                  </a:cubicBezTo>
                  <a:cubicBezTo>
                    <a:pt x="7516" y="209059"/>
                    <a:pt x="-3347" y="191283"/>
                    <a:pt x="933" y="173699"/>
                  </a:cubicBezTo>
                  <a:cubicBezTo>
                    <a:pt x="2003" y="169201"/>
                    <a:pt x="4060" y="164949"/>
                    <a:pt x="7050" y="161136"/>
                  </a:cubicBezTo>
                  <a:cubicBezTo>
                    <a:pt x="7379" y="160697"/>
                    <a:pt x="7736" y="160285"/>
                    <a:pt x="8120" y="159874"/>
                  </a:cubicBezTo>
                  <a:cubicBezTo>
                    <a:pt x="8257" y="159709"/>
                    <a:pt x="8394" y="159572"/>
                    <a:pt x="8531" y="159407"/>
                  </a:cubicBezTo>
                  <a:cubicBezTo>
                    <a:pt x="9711" y="158118"/>
                    <a:pt x="10973" y="156911"/>
                    <a:pt x="12317" y="155841"/>
                  </a:cubicBezTo>
                  <a:cubicBezTo>
                    <a:pt x="13990" y="154278"/>
                    <a:pt x="15828" y="152878"/>
                    <a:pt x="17831" y="151671"/>
                  </a:cubicBezTo>
                  <a:cubicBezTo>
                    <a:pt x="33412" y="142180"/>
                    <a:pt x="49762" y="130988"/>
                    <a:pt x="68799" y="116751"/>
                  </a:cubicBezTo>
                  <a:cubicBezTo>
                    <a:pt x="67236" y="95162"/>
                    <a:pt x="66413" y="74642"/>
                    <a:pt x="66303" y="54480"/>
                  </a:cubicBezTo>
                  <a:cubicBezTo>
                    <a:pt x="65206" y="49652"/>
                    <a:pt x="65206" y="44604"/>
                    <a:pt x="66385" y="39667"/>
                  </a:cubicBezTo>
                  <a:cubicBezTo>
                    <a:pt x="66550" y="38981"/>
                    <a:pt x="66824" y="38021"/>
                    <a:pt x="67044" y="37307"/>
                  </a:cubicBezTo>
                  <a:cubicBezTo>
                    <a:pt x="68415" y="31190"/>
                    <a:pt x="71515" y="25594"/>
                    <a:pt x="76069" y="21123"/>
                  </a:cubicBezTo>
                  <a:cubicBezTo>
                    <a:pt x="76892" y="20327"/>
                    <a:pt x="77770" y="19559"/>
                    <a:pt x="78702" y="18846"/>
                  </a:cubicBezTo>
                  <a:cubicBezTo>
                    <a:pt x="81144" y="16898"/>
                    <a:pt x="83695" y="15389"/>
                    <a:pt x="86411" y="14265"/>
                  </a:cubicBezTo>
                  <a:cubicBezTo>
                    <a:pt x="90416" y="12591"/>
                    <a:pt x="94668" y="11713"/>
                    <a:pt x="99057" y="11713"/>
                  </a:cubicBezTo>
                  <a:cubicBezTo>
                    <a:pt x="107890" y="11741"/>
                    <a:pt x="116120" y="15142"/>
                    <a:pt x="122319" y="21369"/>
                  </a:cubicBezTo>
                  <a:cubicBezTo>
                    <a:pt x="125638" y="24689"/>
                    <a:pt x="128135" y="28584"/>
                    <a:pt x="129753" y="32863"/>
                  </a:cubicBezTo>
                  <a:cubicBezTo>
                    <a:pt x="133100" y="36292"/>
                    <a:pt x="136639" y="39749"/>
                    <a:pt x="140397" y="43205"/>
                  </a:cubicBezTo>
                  <a:cubicBezTo>
                    <a:pt x="143634" y="46195"/>
                    <a:pt x="146926" y="49131"/>
                    <a:pt x="150245" y="52038"/>
                  </a:cubicBezTo>
                  <a:cubicBezTo>
                    <a:pt x="167116" y="38487"/>
                    <a:pt x="186071" y="23619"/>
                    <a:pt x="205795" y="9245"/>
                  </a:cubicBezTo>
                  <a:cubicBezTo>
                    <a:pt x="208648" y="7105"/>
                    <a:pt x="212132" y="5404"/>
                    <a:pt x="215945" y="4307"/>
                  </a:cubicBezTo>
                  <a:cubicBezTo>
                    <a:pt x="216137" y="4252"/>
                    <a:pt x="216356" y="4197"/>
                    <a:pt x="216576" y="4142"/>
                  </a:cubicBezTo>
                  <a:cubicBezTo>
                    <a:pt x="221349" y="1481"/>
                    <a:pt x="226835" y="0"/>
                    <a:pt x="232514" y="0"/>
                  </a:cubicBezTo>
                  <a:cubicBezTo>
                    <a:pt x="237259" y="0"/>
                    <a:pt x="241841" y="988"/>
                    <a:pt x="246147" y="2963"/>
                  </a:cubicBezTo>
                  <a:cubicBezTo>
                    <a:pt x="262606" y="10479"/>
                    <a:pt x="269876" y="29983"/>
                    <a:pt x="262360" y="46442"/>
                  </a:cubicBezTo>
                  <a:cubicBezTo>
                    <a:pt x="259013" y="53904"/>
                    <a:pt x="255392" y="62243"/>
                    <a:pt x="251085" y="72585"/>
                  </a:cubicBezTo>
                  <a:cubicBezTo>
                    <a:pt x="246669" y="83174"/>
                    <a:pt x="242389" y="93845"/>
                    <a:pt x="238137" y="104516"/>
                  </a:cubicBezTo>
                  <a:cubicBezTo>
                    <a:pt x="238137" y="104516"/>
                    <a:pt x="230401" y="123965"/>
                    <a:pt x="229085" y="127312"/>
                  </a:cubicBezTo>
                  <a:lnTo>
                    <a:pt x="243486" y="142235"/>
                  </a:lnTo>
                  <a:cubicBezTo>
                    <a:pt x="250783" y="149806"/>
                    <a:pt x="258135" y="157350"/>
                    <a:pt x="265569" y="164784"/>
                  </a:cubicBezTo>
                  <a:cubicBezTo>
                    <a:pt x="278215" y="177430"/>
                    <a:pt x="288091" y="186839"/>
                    <a:pt x="297527" y="195288"/>
                  </a:cubicBezTo>
                  <a:cubicBezTo>
                    <a:pt x="310640" y="206728"/>
                    <a:pt x="312039" y="227027"/>
                    <a:pt x="300408" y="240387"/>
                  </a:cubicBezTo>
                  <a:cubicBezTo>
                    <a:pt x="297939" y="243212"/>
                    <a:pt x="295059" y="245516"/>
                    <a:pt x="291767" y="247327"/>
                  </a:cubicBezTo>
                  <a:cubicBezTo>
                    <a:pt x="290587" y="247985"/>
                    <a:pt x="289435" y="248534"/>
                    <a:pt x="288201" y="249028"/>
                  </a:cubicBezTo>
                  <a:cubicBezTo>
                    <a:pt x="287872" y="249165"/>
                    <a:pt x="286747" y="249576"/>
                    <a:pt x="286527" y="249659"/>
                  </a:cubicBezTo>
                  <a:cubicBezTo>
                    <a:pt x="285979" y="249960"/>
                    <a:pt x="285430" y="250235"/>
                    <a:pt x="284881" y="250482"/>
                  </a:cubicBezTo>
                  <a:cubicBezTo>
                    <a:pt x="283290" y="251277"/>
                    <a:pt x="281535" y="251826"/>
                    <a:pt x="280410" y="252155"/>
                  </a:cubicBezTo>
                  <a:cubicBezTo>
                    <a:pt x="280218" y="252210"/>
                    <a:pt x="279944" y="252292"/>
                    <a:pt x="279751" y="252347"/>
                  </a:cubicBezTo>
                  <a:cubicBezTo>
                    <a:pt x="279066" y="252566"/>
                    <a:pt x="277282" y="253033"/>
                    <a:pt x="274951" y="253307"/>
                  </a:cubicBezTo>
                  <a:cubicBezTo>
                    <a:pt x="273853" y="253444"/>
                    <a:pt x="272537" y="253527"/>
                    <a:pt x="271220" y="253527"/>
                  </a:cubicBezTo>
                  <a:cubicBezTo>
                    <a:pt x="268532" y="253527"/>
                    <a:pt x="265844" y="253197"/>
                    <a:pt x="263265" y="252512"/>
                  </a:cubicBezTo>
                  <a:cubicBezTo>
                    <a:pt x="259287" y="251524"/>
                    <a:pt x="254981" y="250536"/>
                    <a:pt x="250701" y="249576"/>
                  </a:cubicBezTo>
                  <a:lnTo>
                    <a:pt x="246257" y="248644"/>
                  </a:lnTo>
                  <a:cubicBezTo>
                    <a:pt x="243102" y="247985"/>
                    <a:pt x="240414" y="247409"/>
                    <a:pt x="237698" y="246888"/>
                  </a:cubicBezTo>
                  <a:lnTo>
                    <a:pt x="231197" y="245681"/>
                  </a:lnTo>
                  <a:cubicBezTo>
                    <a:pt x="228975" y="245269"/>
                    <a:pt x="226753" y="244858"/>
                    <a:pt x="224531" y="244474"/>
                  </a:cubicBezTo>
                  <a:cubicBezTo>
                    <a:pt x="224531" y="244474"/>
                    <a:pt x="213585" y="242663"/>
                    <a:pt x="211199" y="242279"/>
                  </a:cubicBezTo>
                  <a:lnTo>
                    <a:pt x="197730" y="240277"/>
                  </a:lnTo>
                  <a:lnTo>
                    <a:pt x="184233" y="238439"/>
                  </a:lnTo>
                  <a:lnTo>
                    <a:pt x="179981" y="237890"/>
                  </a:lnTo>
                  <a:lnTo>
                    <a:pt x="178061" y="241758"/>
                  </a:lnTo>
                  <a:cubicBezTo>
                    <a:pt x="174906" y="248150"/>
                    <a:pt x="171779" y="254569"/>
                    <a:pt x="168734" y="261043"/>
                  </a:cubicBezTo>
                  <a:cubicBezTo>
                    <a:pt x="162974" y="273278"/>
                    <a:pt x="158584" y="283400"/>
                    <a:pt x="154881" y="292919"/>
                  </a:cubicBezTo>
                  <a:cubicBezTo>
                    <a:pt x="150300" y="305071"/>
                    <a:pt x="138230" y="313411"/>
                    <a:pt x="124980" y="313411"/>
                  </a:cubicBezTo>
                  <a:close/>
                </a:path>
              </a:pathLst>
            </a:custGeom>
            <a:solidFill>
              <a:srgbClr val="055A74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1" name="任意多边形: 形状 4750">
              <a:extLst>
                <a:ext uri="{FF2B5EF4-FFF2-40B4-BE49-F238E27FC236}">
                  <a16:creationId xmlns:a16="http://schemas.microsoft.com/office/drawing/2014/main" id="{E961C19F-D2D4-8CAB-F9B8-1098792DC84C}"/>
                </a:ext>
              </a:extLst>
            </p:cNvPr>
            <p:cNvSpPr/>
            <p:nvPr/>
          </p:nvSpPr>
          <p:spPr>
            <a:xfrm>
              <a:off x="8416721" y="3153551"/>
              <a:ext cx="308315" cy="313410"/>
            </a:xfrm>
            <a:custGeom>
              <a:avLst/>
              <a:gdLst>
                <a:gd name="connsiteX0" fmla="*/ 124980 w 308315"/>
                <a:gd name="connsiteY0" fmla="*/ 313411 h 313410"/>
                <a:gd name="connsiteX1" fmla="*/ 118506 w 308315"/>
                <a:gd name="connsiteY1" fmla="*/ 312752 h 313410"/>
                <a:gd name="connsiteX2" fmla="*/ 89538 w 308315"/>
                <a:gd name="connsiteY2" fmla="*/ 284799 h 313410"/>
                <a:gd name="connsiteX3" fmla="*/ 84600 w 308315"/>
                <a:gd name="connsiteY3" fmla="*/ 250043 h 313410"/>
                <a:gd name="connsiteX4" fmla="*/ 80952 w 308315"/>
                <a:gd name="connsiteY4" fmla="*/ 224531 h 313410"/>
                <a:gd name="connsiteX5" fmla="*/ 74780 w 308315"/>
                <a:gd name="connsiteY5" fmla="*/ 223516 h 313410"/>
                <a:gd name="connsiteX6" fmla="*/ 24990 w 308315"/>
                <a:gd name="connsiteY6" fmla="*/ 213284 h 313410"/>
                <a:gd name="connsiteX7" fmla="*/ 933 w 308315"/>
                <a:gd name="connsiteY7" fmla="*/ 173699 h 313410"/>
                <a:gd name="connsiteX8" fmla="*/ 7050 w 308315"/>
                <a:gd name="connsiteY8" fmla="*/ 161136 h 313410"/>
                <a:gd name="connsiteX9" fmla="*/ 8120 w 308315"/>
                <a:gd name="connsiteY9" fmla="*/ 159874 h 313410"/>
                <a:gd name="connsiteX10" fmla="*/ 8531 w 308315"/>
                <a:gd name="connsiteY10" fmla="*/ 159407 h 313410"/>
                <a:gd name="connsiteX11" fmla="*/ 12317 w 308315"/>
                <a:gd name="connsiteY11" fmla="*/ 155841 h 313410"/>
                <a:gd name="connsiteX12" fmla="*/ 17831 w 308315"/>
                <a:gd name="connsiteY12" fmla="*/ 151672 h 313410"/>
                <a:gd name="connsiteX13" fmla="*/ 68799 w 308315"/>
                <a:gd name="connsiteY13" fmla="*/ 116751 h 313410"/>
                <a:gd name="connsiteX14" fmla="*/ 66303 w 308315"/>
                <a:gd name="connsiteY14" fmla="*/ 54480 h 313410"/>
                <a:gd name="connsiteX15" fmla="*/ 66385 w 308315"/>
                <a:gd name="connsiteY15" fmla="*/ 39667 h 313410"/>
                <a:gd name="connsiteX16" fmla="*/ 67044 w 308315"/>
                <a:gd name="connsiteY16" fmla="*/ 37308 h 313410"/>
                <a:gd name="connsiteX17" fmla="*/ 76069 w 308315"/>
                <a:gd name="connsiteY17" fmla="*/ 21123 h 313410"/>
                <a:gd name="connsiteX18" fmla="*/ 78702 w 308315"/>
                <a:gd name="connsiteY18" fmla="*/ 18846 h 313410"/>
                <a:gd name="connsiteX19" fmla="*/ 86411 w 308315"/>
                <a:gd name="connsiteY19" fmla="*/ 14265 h 313410"/>
                <a:gd name="connsiteX20" fmla="*/ 99057 w 308315"/>
                <a:gd name="connsiteY20" fmla="*/ 11714 h 313410"/>
                <a:gd name="connsiteX21" fmla="*/ 122319 w 308315"/>
                <a:gd name="connsiteY21" fmla="*/ 21370 h 313410"/>
                <a:gd name="connsiteX22" fmla="*/ 129753 w 308315"/>
                <a:gd name="connsiteY22" fmla="*/ 32864 h 313410"/>
                <a:gd name="connsiteX23" fmla="*/ 140397 w 308315"/>
                <a:gd name="connsiteY23" fmla="*/ 43205 h 313410"/>
                <a:gd name="connsiteX24" fmla="*/ 150245 w 308315"/>
                <a:gd name="connsiteY24" fmla="*/ 52039 h 313410"/>
                <a:gd name="connsiteX25" fmla="*/ 205795 w 308315"/>
                <a:gd name="connsiteY25" fmla="*/ 9245 h 313410"/>
                <a:gd name="connsiteX26" fmla="*/ 215945 w 308315"/>
                <a:gd name="connsiteY26" fmla="*/ 4307 h 313410"/>
                <a:gd name="connsiteX27" fmla="*/ 216576 w 308315"/>
                <a:gd name="connsiteY27" fmla="*/ 4142 h 313410"/>
                <a:gd name="connsiteX28" fmla="*/ 232514 w 308315"/>
                <a:gd name="connsiteY28" fmla="*/ 0 h 313410"/>
                <a:gd name="connsiteX29" fmla="*/ 246147 w 308315"/>
                <a:gd name="connsiteY29" fmla="*/ 2963 h 313410"/>
                <a:gd name="connsiteX30" fmla="*/ 262360 w 308315"/>
                <a:gd name="connsiteY30" fmla="*/ 46442 h 313410"/>
                <a:gd name="connsiteX31" fmla="*/ 251085 w 308315"/>
                <a:gd name="connsiteY31" fmla="*/ 72585 h 313410"/>
                <a:gd name="connsiteX32" fmla="*/ 238137 w 308315"/>
                <a:gd name="connsiteY32" fmla="*/ 104516 h 313410"/>
                <a:gd name="connsiteX33" fmla="*/ 229085 w 308315"/>
                <a:gd name="connsiteY33" fmla="*/ 127312 h 313410"/>
                <a:gd name="connsiteX34" fmla="*/ 243486 w 308315"/>
                <a:gd name="connsiteY34" fmla="*/ 142235 h 313410"/>
                <a:gd name="connsiteX35" fmla="*/ 265569 w 308315"/>
                <a:gd name="connsiteY35" fmla="*/ 164784 h 313410"/>
                <a:gd name="connsiteX36" fmla="*/ 297527 w 308315"/>
                <a:gd name="connsiteY36" fmla="*/ 195288 h 313410"/>
                <a:gd name="connsiteX37" fmla="*/ 300408 w 308315"/>
                <a:gd name="connsiteY37" fmla="*/ 240387 h 313410"/>
                <a:gd name="connsiteX38" fmla="*/ 291767 w 308315"/>
                <a:gd name="connsiteY38" fmla="*/ 247327 h 313410"/>
                <a:gd name="connsiteX39" fmla="*/ 288201 w 308315"/>
                <a:gd name="connsiteY39" fmla="*/ 249028 h 313410"/>
                <a:gd name="connsiteX40" fmla="*/ 286527 w 308315"/>
                <a:gd name="connsiteY40" fmla="*/ 249659 h 313410"/>
                <a:gd name="connsiteX41" fmla="*/ 284881 w 308315"/>
                <a:gd name="connsiteY41" fmla="*/ 250482 h 313410"/>
                <a:gd name="connsiteX42" fmla="*/ 280410 w 308315"/>
                <a:gd name="connsiteY42" fmla="*/ 252155 h 313410"/>
                <a:gd name="connsiteX43" fmla="*/ 279751 w 308315"/>
                <a:gd name="connsiteY43" fmla="*/ 252347 h 313410"/>
                <a:gd name="connsiteX44" fmla="*/ 274951 w 308315"/>
                <a:gd name="connsiteY44" fmla="*/ 253307 h 313410"/>
                <a:gd name="connsiteX45" fmla="*/ 271220 w 308315"/>
                <a:gd name="connsiteY45" fmla="*/ 253527 h 313410"/>
                <a:gd name="connsiteX46" fmla="*/ 263265 w 308315"/>
                <a:gd name="connsiteY46" fmla="*/ 252512 h 313410"/>
                <a:gd name="connsiteX47" fmla="*/ 250701 w 308315"/>
                <a:gd name="connsiteY47" fmla="*/ 249576 h 313410"/>
                <a:gd name="connsiteX48" fmla="*/ 246257 w 308315"/>
                <a:gd name="connsiteY48" fmla="*/ 248644 h 313410"/>
                <a:gd name="connsiteX49" fmla="*/ 237698 w 308315"/>
                <a:gd name="connsiteY49" fmla="*/ 246888 h 313410"/>
                <a:gd name="connsiteX50" fmla="*/ 231197 w 308315"/>
                <a:gd name="connsiteY50" fmla="*/ 245681 h 313410"/>
                <a:gd name="connsiteX51" fmla="*/ 224531 w 308315"/>
                <a:gd name="connsiteY51" fmla="*/ 244474 h 313410"/>
                <a:gd name="connsiteX52" fmla="*/ 211199 w 308315"/>
                <a:gd name="connsiteY52" fmla="*/ 242279 h 313410"/>
                <a:gd name="connsiteX53" fmla="*/ 197730 w 308315"/>
                <a:gd name="connsiteY53" fmla="*/ 240277 h 313410"/>
                <a:gd name="connsiteX54" fmla="*/ 184233 w 308315"/>
                <a:gd name="connsiteY54" fmla="*/ 238439 h 313410"/>
                <a:gd name="connsiteX55" fmla="*/ 179981 w 308315"/>
                <a:gd name="connsiteY55" fmla="*/ 237890 h 313410"/>
                <a:gd name="connsiteX56" fmla="*/ 178061 w 308315"/>
                <a:gd name="connsiteY56" fmla="*/ 241758 h 313410"/>
                <a:gd name="connsiteX57" fmla="*/ 168734 w 308315"/>
                <a:gd name="connsiteY57" fmla="*/ 261043 h 313410"/>
                <a:gd name="connsiteX58" fmla="*/ 154881 w 308315"/>
                <a:gd name="connsiteY58" fmla="*/ 292919 h 313410"/>
                <a:gd name="connsiteX59" fmla="*/ 124980 w 308315"/>
                <a:gd name="connsiteY59" fmla="*/ 313411 h 3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08315" h="313410">
                  <a:moveTo>
                    <a:pt x="124980" y="313411"/>
                  </a:moveTo>
                  <a:cubicBezTo>
                    <a:pt x="122786" y="313411"/>
                    <a:pt x="120619" y="313191"/>
                    <a:pt x="118506" y="312752"/>
                  </a:cubicBezTo>
                  <a:cubicBezTo>
                    <a:pt x="103665" y="311408"/>
                    <a:pt x="91458" y="299832"/>
                    <a:pt x="89538" y="284799"/>
                  </a:cubicBezTo>
                  <a:cubicBezTo>
                    <a:pt x="87974" y="273415"/>
                    <a:pt x="86301" y="261729"/>
                    <a:pt x="84600" y="250043"/>
                  </a:cubicBezTo>
                  <a:cubicBezTo>
                    <a:pt x="83366" y="241539"/>
                    <a:pt x="82159" y="233035"/>
                    <a:pt x="80952" y="224531"/>
                  </a:cubicBezTo>
                  <a:cubicBezTo>
                    <a:pt x="78894" y="224202"/>
                    <a:pt x="76837" y="223845"/>
                    <a:pt x="74780" y="223516"/>
                  </a:cubicBezTo>
                  <a:cubicBezTo>
                    <a:pt x="56949" y="220498"/>
                    <a:pt x="40682" y="217152"/>
                    <a:pt x="24990" y="213284"/>
                  </a:cubicBezTo>
                  <a:cubicBezTo>
                    <a:pt x="7516" y="209059"/>
                    <a:pt x="-3347" y="191283"/>
                    <a:pt x="933" y="173699"/>
                  </a:cubicBezTo>
                  <a:cubicBezTo>
                    <a:pt x="2002" y="169201"/>
                    <a:pt x="4060" y="164949"/>
                    <a:pt x="7050" y="161136"/>
                  </a:cubicBezTo>
                  <a:cubicBezTo>
                    <a:pt x="7379" y="160697"/>
                    <a:pt x="7736" y="160285"/>
                    <a:pt x="8120" y="159874"/>
                  </a:cubicBezTo>
                  <a:cubicBezTo>
                    <a:pt x="8257" y="159709"/>
                    <a:pt x="8394" y="159572"/>
                    <a:pt x="8531" y="159407"/>
                  </a:cubicBezTo>
                  <a:cubicBezTo>
                    <a:pt x="9711" y="158118"/>
                    <a:pt x="10973" y="156911"/>
                    <a:pt x="12317" y="155841"/>
                  </a:cubicBezTo>
                  <a:cubicBezTo>
                    <a:pt x="13990" y="154278"/>
                    <a:pt x="15828" y="152879"/>
                    <a:pt x="17831" y="151672"/>
                  </a:cubicBezTo>
                  <a:cubicBezTo>
                    <a:pt x="33412" y="142180"/>
                    <a:pt x="49762" y="130988"/>
                    <a:pt x="68799" y="116751"/>
                  </a:cubicBezTo>
                  <a:cubicBezTo>
                    <a:pt x="67236" y="95162"/>
                    <a:pt x="66413" y="74643"/>
                    <a:pt x="66303" y="54480"/>
                  </a:cubicBezTo>
                  <a:cubicBezTo>
                    <a:pt x="65206" y="49652"/>
                    <a:pt x="65206" y="44604"/>
                    <a:pt x="66385" y="39667"/>
                  </a:cubicBezTo>
                  <a:cubicBezTo>
                    <a:pt x="66550" y="38981"/>
                    <a:pt x="66824" y="38021"/>
                    <a:pt x="67044" y="37308"/>
                  </a:cubicBezTo>
                  <a:cubicBezTo>
                    <a:pt x="68415" y="31190"/>
                    <a:pt x="71515" y="25594"/>
                    <a:pt x="76069" y="21123"/>
                  </a:cubicBezTo>
                  <a:cubicBezTo>
                    <a:pt x="76892" y="20327"/>
                    <a:pt x="77770" y="19559"/>
                    <a:pt x="78702" y="18846"/>
                  </a:cubicBezTo>
                  <a:cubicBezTo>
                    <a:pt x="81144" y="16898"/>
                    <a:pt x="83695" y="15389"/>
                    <a:pt x="86411" y="14265"/>
                  </a:cubicBezTo>
                  <a:cubicBezTo>
                    <a:pt x="90416" y="12591"/>
                    <a:pt x="94668" y="11714"/>
                    <a:pt x="99057" y="11714"/>
                  </a:cubicBezTo>
                  <a:cubicBezTo>
                    <a:pt x="107890" y="11741"/>
                    <a:pt x="116120" y="15143"/>
                    <a:pt x="122319" y="21370"/>
                  </a:cubicBezTo>
                  <a:cubicBezTo>
                    <a:pt x="125638" y="24689"/>
                    <a:pt x="128135" y="28584"/>
                    <a:pt x="129753" y="32864"/>
                  </a:cubicBezTo>
                  <a:cubicBezTo>
                    <a:pt x="133100" y="36293"/>
                    <a:pt x="136639" y="39749"/>
                    <a:pt x="140397" y="43205"/>
                  </a:cubicBezTo>
                  <a:cubicBezTo>
                    <a:pt x="143634" y="46196"/>
                    <a:pt x="146926" y="49131"/>
                    <a:pt x="150245" y="52039"/>
                  </a:cubicBezTo>
                  <a:cubicBezTo>
                    <a:pt x="167116" y="38487"/>
                    <a:pt x="186071" y="23619"/>
                    <a:pt x="205795" y="9245"/>
                  </a:cubicBezTo>
                  <a:cubicBezTo>
                    <a:pt x="208648" y="7105"/>
                    <a:pt x="212132" y="5404"/>
                    <a:pt x="215945" y="4307"/>
                  </a:cubicBezTo>
                  <a:cubicBezTo>
                    <a:pt x="216137" y="4252"/>
                    <a:pt x="216356" y="4197"/>
                    <a:pt x="216576" y="4142"/>
                  </a:cubicBezTo>
                  <a:cubicBezTo>
                    <a:pt x="221349" y="1481"/>
                    <a:pt x="226835" y="0"/>
                    <a:pt x="232514" y="0"/>
                  </a:cubicBezTo>
                  <a:cubicBezTo>
                    <a:pt x="237259" y="0"/>
                    <a:pt x="241841" y="988"/>
                    <a:pt x="246147" y="2963"/>
                  </a:cubicBezTo>
                  <a:cubicBezTo>
                    <a:pt x="262606" y="10479"/>
                    <a:pt x="269876" y="29983"/>
                    <a:pt x="262360" y="46442"/>
                  </a:cubicBezTo>
                  <a:cubicBezTo>
                    <a:pt x="259013" y="53904"/>
                    <a:pt x="255392" y="62243"/>
                    <a:pt x="251085" y="72585"/>
                  </a:cubicBezTo>
                  <a:cubicBezTo>
                    <a:pt x="246669" y="83174"/>
                    <a:pt x="242389" y="93845"/>
                    <a:pt x="238137" y="104516"/>
                  </a:cubicBezTo>
                  <a:cubicBezTo>
                    <a:pt x="238137" y="104516"/>
                    <a:pt x="230401" y="123965"/>
                    <a:pt x="229085" y="127312"/>
                  </a:cubicBezTo>
                  <a:lnTo>
                    <a:pt x="243486" y="142235"/>
                  </a:lnTo>
                  <a:cubicBezTo>
                    <a:pt x="250783" y="149806"/>
                    <a:pt x="258135" y="157350"/>
                    <a:pt x="265569" y="164784"/>
                  </a:cubicBezTo>
                  <a:cubicBezTo>
                    <a:pt x="278215" y="177430"/>
                    <a:pt x="288091" y="186839"/>
                    <a:pt x="297527" y="195288"/>
                  </a:cubicBezTo>
                  <a:cubicBezTo>
                    <a:pt x="310640" y="206728"/>
                    <a:pt x="312039" y="227027"/>
                    <a:pt x="300408" y="240387"/>
                  </a:cubicBezTo>
                  <a:cubicBezTo>
                    <a:pt x="297939" y="243212"/>
                    <a:pt x="295059" y="245516"/>
                    <a:pt x="291767" y="247327"/>
                  </a:cubicBezTo>
                  <a:cubicBezTo>
                    <a:pt x="290587" y="247985"/>
                    <a:pt x="289435" y="248534"/>
                    <a:pt x="288201" y="249028"/>
                  </a:cubicBezTo>
                  <a:cubicBezTo>
                    <a:pt x="287872" y="249165"/>
                    <a:pt x="286747" y="249576"/>
                    <a:pt x="286527" y="249659"/>
                  </a:cubicBezTo>
                  <a:cubicBezTo>
                    <a:pt x="285979" y="249960"/>
                    <a:pt x="285430" y="250235"/>
                    <a:pt x="284881" y="250482"/>
                  </a:cubicBezTo>
                  <a:cubicBezTo>
                    <a:pt x="283290" y="251277"/>
                    <a:pt x="281535" y="251826"/>
                    <a:pt x="280410" y="252155"/>
                  </a:cubicBezTo>
                  <a:cubicBezTo>
                    <a:pt x="280218" y="252210"/>
                    <a:pt x="279944" y="252292"/>
                    <a:pt x="279751" y="252347"/>
                  </a:cubicBezTo>
                  <a:cubicBezTo>
                    <a:pt x="279066" y="252566"/>
                    <a:pt x="277282" y="253033"/>
                    <a:pt x="274951" y="253307"/>
                  </a:cubicBezTo>
                  <a:cubicBezTo>
                    <a:pt x="273853" y="253444"/>
                    <a:pt x="272537" y="253527"/>
                    <a:pt x="271220" y="253527"/>
                  </a:cubicBezTo>
                  <a:cubicBezTo>
                    <a:pt x="268532" y="253527"/>
                    <a:pt x="265844" y="253197"/>
                    <a:pt x="263265" y="252512"/>
                  </a:cubicBezTo>
                  <a:cubicBezTo>
                    <a:pt x="259287" y="251524"/>
                    <a:pt x="254980" y="250537"/>
                    <a:pt x="250701" y="249576"/>
                  </a:cubicBezTo>
                  <a:lnTo>
                    <a:pt x="246257" y="248644"/>
                  </a:lnTo>
                  <a:cubicBezTo>
                    <a:pt x="243102" y="247985"/>
                    <a:pt x="240414" y="247409"/>
                    <a:pt x="237698" y="246888"/>
                  </a:cubicBezTo>
                  <a:lnTo>
                    <a:pt x="231197" y="245681"/>
                  </a:lnTo>
                  <a:cubicBezTo>
                    <a:pt x="228975" y="245270"/>
                    <a:pt x="226753" y="244858"/>
                    <a:pt x="224531" y="244474"/>
                  </a:cubicBezTo>
                  <a:cubicBezTo>
                    <a:pt x="224531" y="244474"/>
                    <a:pt x="213585" y="242664"/>
                    <a:pt x="211199" y="242279"/>
                  </a:cubicBezTo>
                  <a:lnTo>
                    <a:pt x="197730" y="240277"/>
                  </a:lnTo>
                  <a:lnTo>
                    <a:pt x="184233" y="238439"/>
                  </a:lnTo>
                  <a:lnTo>
                    <a:pt x="179981" y="237890"/>
                  </a:lnTo>
                  <a:lnTo>
                    <a:pt x="178061" y="241758"/>
                  </a:lnTo>
                  <a:cubicBezTo>
                    <a:pt x="174906" y="248150"/>
                    <a:pt x="171779" y="254569"/>
                    <a:pt x="168734" y="261043"/>
                  </a:cubicBezTo>
                  <a:cubicBezTo>
                    <a:pt x="162974" y="273278"/>
                    <a:pt x="158584" y="283400"/>
                    <a:pt x="154881" y="292919"/>
                  </a:cubicBezTo>
                  <a:cubicBezTo>
                    <a:pt x="150300" y="305071"/>
                    <a:pt x="138230" y="313411"/>
                    <a:pt x="124980" y="313411"/>
                  </a:cubicBez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752" name="图形 291">
              <a:extLst>
                <a:ext uri="{FF2B5EF4-FFF2-40B4-BE49-F238E27FC236}">
                  <a16:creationId xmlns:a16="http://schemas.microsoft.com/office/drawing/2014/main" id="{8E2E6694-19F5-E0CD-80FF-D3B0AAC38D1D}"/>
                </a:ext>
              </a:extLst>
            </p:cNvPr>
            <p:cNvGrpSpPr/>
            <p:nvPr/>
          </p:nvGrpSpPr>
          <p:grpSpPr>
            <a:xfrm>
              <a:off x="8444145" y="3180866"/>
              <a:ext cx="253577" cy="258727"/>
              <a:chOff x="8444145" y="3180866"/>
              <a:chExt cx="253577" cy="258727"/>
            </a:xfrm>
          </p:grpSpPr>
          <p:sp>
            <p:nvSpPr>
              <p:cNvPr id="4753" name="任意多边形: 形状 4752">
                <a:extLst>
                  <a:ext uri="{FF2B5EF4-FFF2-40B4-BE49-F238E27FC236}">
                    <a16:creationId xmlns:a16="http://schemas.microsoft.com/office/drawing/2014/main" id="{17B1C88B-57FA-8F7E-4BAF-F782A299B3EF}"/>
                  </a:ext>
                </a:extLst>
              </p:cNvPr>
              <p:cNvSpPr/>
              <p:nvPr/>
            </p:nvSpPr>
            <p:spPr>
              <a:xfrm>
                <a:off x="8575058" y="3197031"/>
                <a:ext cx="63450" cy="81061"/>
              </a:xfrm>
              <a:custGeom>
                <a:avLst/>
                <a:gdLst>
                  <a:gd name="connsiteX0" fmla="*/ 30038 w 63450"/>
                  <a:gd name="connsiteY0" fmla="*/ 81062 h 81061"/>
                  <a:gd name="connsiteX1" fmla="*/ 51462 w 63450"/>
                  <a:gd name="connsiteY1" fmla="*/ 27843 h 81061"/>
                  <a:gd name="connsiteX2" fmla="*/ 63450 w 63450"/>
                  <a:gd name="connsiteY2" fmla="*/ 0 h 81061"/>
                  <a:gd name="connsiteX3" fmla="*/ 4581 w 63450"/>
                  <a:gd name="connsiteY3" fmla="*/ 48033 h 81061"/>
                  <a:gd name="connsiteX4" fmla="*/ 0 w 63450"/>
                  <a:gd name="connsiteY4" fmla="*/ 51846 h 81061"/>
                  <a:gd name="connsiteX5" fmla="*/ 12866 w 63450"/>
                  <a:gd name="connsiteY5" fmla="*/ 63724 h 81061"/>
                  <a:gd name="connsiteX6" fmla="*/ 30038 w 63450"/>
                  <a:gd name="connsiteY6" fmla="*/ 81062 h 81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450" h="81061">
                    <a:moveTo>
                      <a:pt x="30038" y="81062"/>
                    </a:moveTo>
                    <a:cubicBezTo>
                      <a:pt x="37143" y="63313"/>
                      <a:pt x="44138" y="45510"/>
                      <a:pt x="51462" y="27843"/>
                    </a:cubicBezTo>
                    <a:cubicBezTo>
                      <a:pt x="55330" y="18489"/>
                      <a:pt x="59335" y="9217"/>
                      <a:pt x="63450" y="0"/>
                    </a:cubicBezTo>
                    <a:cubicBezTo>
                      <a:pt x="43370" y="15581"/>
                      <a:pt x="24003" y="31876"/>
                      <a:pt x="4581" y="48033"/>
                    </a:cubicBezTo>
                    <a:cubicBezTo>
                      <a:pt x="3045" y="49295"/>
                      <a:pt x="1509" y="50557"/>
                      <a:pt x="0" y="51846"/>
                    </a:cubicBezTo>
                    <a:cubicBezTo>
                      <a:pt x="4362" y="55742"/>
                      <a:pt x="8668" y="59692"/>
                      <a:pt x="12866" y="63724"/>
                    </a:cubicBezTo>
                    <a:cubicBezTo>
                      <a:pt x="18626" y="69430"/>
                      <a:pt x="24359" y="75219"/>
                      <a:pt x="30038" y="8106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4" name="任意多边形: 形状 4753">
                <a:extLst>
                  <a:ext uri="{FF2B5EF4-FFF2-40B4-BE49-F238E27FC236}">
                    <a16:creationId xmlns:a16="http://schemas.microsoft.com/office/drawing/2014/main" id="{B6E02B49-BD78-BEEB-15AE-DB979A98131D}"/>
                  </a:ext>
                </a:extLst>
              </p:cNvPr>
              <p:cNvSpPr/>
              <p:nvPr/>
            </p:nvSpPr>
            <p:spPr>
              <a:xfrm>
                <a:off x="8526284" y="3256393"/>
                <a:ext cx="74121" cy="92912"/>
              </a:xfrm>
              <a:custGeom>
                <a:avLst/>
                <a:gdLst>
                  <a:gd name="connsiteX0" fmla="*/ 5898 w 74121"/>
                  <a:gd name="connsiteY0" fmla="*/ 87289 h 92912"/>
                  <a:gd name="connsiteX1" fmla="*/ 24223 w 74121"/>
                  <a:gd name="connsiteY1" fmla="*/ 89730 h 92912"/>
                  <a:gd name="connsiteX2" fmla="*/ 48308 w 74121"/>
                  <a:gd name="connsiteY2" fmla="*/ 92912 h 92912"/>
                  <a:gd name="connsiteX3" fmla="*/ 61283 w 74121"/>
                  <a:gd name="connsiteY3" fmla="*/ 64109 h 92912"/>
                  <a:gd name="connsiteX4" fmla="*/ 74121 w 74121"/>
                  <a:gd name="connsiteY4" fmla="*/ 33302 h 92912"/>
                  <a:gd name="connsiteX5" fmla="*/ 53383 w 74121"/>
                  <a:gd name="connsiteY5" fmla="*/ 12783 h 92912"/>
                  <a:gd name="connsiteX6" fmla="*/ 39694 w 74121"/>
                  <a:gd name="connsiteY6" fmla="*/ 0 h 92912"/>
                  <a:gd name="connsiteX7" fmla="*/ 0 w 74121"/>
                  <a:gd name="connsiteY7" fmla="*/ 31931 h 92912"/>
                  <a:gd name="connsiteX8" fmla="*/ 357 w 74121"/>
                  <a:gd name="connsiteY8" fmla="*/ 35963 h 92912"/>
                  <a:gd name="connsiteX9" fmla="*/ 5898 w 74121"/>
                  <a:gd name="connsiteY9" fmla="*/ 87289 h 92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4121" h="92912">
                    <a:moveTo>
                      <a:pt x="5898" y="87289"/>
                    </a:moveTo>
                    <a:cubicBezTo>
                      <a:pt x="12015" y="88112"/>
                      <a:pt x="18105" y="88935"/>
                      <a:pt x="24223" y="89730"/>
                    </a:cubicBezTo>
                    <a:cubicBezTo>
                      <a:pt x="32260" y="90773"/>
                      <a:pt x="40270" y="91842"/>
                      <a:pt x="48308" y="92912"/>
                    </a:cubicBezTo>
                    <a:cubicBezTo>
                      <a:pt x="52779" y="83393"/>
                      <a:pt x="57168" y="73847"/>
                      <a:pt x="61283" y="64109"/>
                    </a:cubicBezTo>
                    <a:cubicBezTo>
                      <a:pt x="65700" y="53904"/>
                      <a:pt x="69952" y="43617"/>
                      <a:pt x="74121" y="33302"/>
                    </a:cubicBezTo>
                    <a:cubicBezTo>
                      <a:pt x="67263" y="26390"/>
                      <a:pt x="60378" y="19532"/>
                      <a:pt x="53383" y="12783"/>
                    </a:cubicBezTo>
                    <a:cubicBezTo>
                      <a:pt x="48939" y="8422"/>
                      <a:pt x="44357" y="4197"/>
                      <a:pt x="39694" y="0"/>
                    </a:cubicBezTo>
                    <a:cubicBezTo>
                      <a:pt x="26609" y="10808"/>
                      <a:pt x="13414" y="21507"/>
                      <a:pt x="0" y="31931"/>
                    </a:cubicBezTo>
                    <a:cubicBezTo>
                      <a:pt x="137" y="33275"/>
                      <a:pt x="220" y="34619"/>
                      <a:pt x="357" y="35963"/>
                    </a:cubicBezTo>
                    <a:cubicBezTo>
                      <a:pt x="2030" y="53054"/>
                      <a:pt x="3923" y="70171"/>
                      <a:pt x="5898" y="8728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5" name="任意多边形: 形状 4754">
                <a:extLst>
                  <a:ext uri="{FF2B5EF4-FFF2-40B4-BE49-F238E27FC236}">
                    <a16:creationId xmlns:a16="http://schemas.microsoft.com/office/drawing/2014/main" id="{F5DCE8A5-B795-6BF0-5C5F-DA58E4FAE33E}"/>
                  </a:ext>
                </a:extLst>
              </p:cNvPr>
              <p:cNvSpPr/>
              <p:nvPr/>
            </p:nvSpPr>
            <p:spPr>
              <a:xfrm>
                <a:off x="8521648" y="3215931"/>
                <a:ext cx="35634" cy="58512"/>
              </a:xfrm>
              <a:custGeom>
                <a:avLst/>
                <a:gdLst>
                  <a:gd name="connsiteX0" fmla="*/ 9299 w 35634"/>
                  <a:gd name="connsiteY0" fmla="*/ 9107 h 58512"/>
                  <a:gd name="connsiteX1" fmla="*/ 0 w 35634"/>
                  <a:gd name="connsiteY1" fmla="*/ 0 h 58512"/>
                  <a:gd name="connsiteX2" fmla="*/ 3402 w 35634"/>
                  <a:gd name="connsiteY2" fmla="*/ 58513 h 58512"/>
                  <a:gd name="connsiteX3" fmla="*/ 35634 w 35634"/>
                  <a:gd name="connsiteY3" fmla="*/ 32699 h 58512"/>
                  <a:gd name="connsiteX4" fmla="*/ 9299 w 35634"/>
                  <a:gd name="connsiteY4" fmla="*/ 9107 h 58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34" h="58512">
                    <a:moveTo>
                      <a:pt x="9299" y="9107"/>
                    </a:moveTo>
                    <a:cubicBezTo>
                      <a:pt x="6145" y="6117"/>
                      <a:pt x="3045" y="3072"/>
                      <a:pt x="0" y="0"/>
                    </a:cubicBezTo>
                    <a:cubicBezTo>
                      <a:pt x="521" y="19532"/>
                      <a:pt x="1756" y="39036"/>
                      <a:pt x="3402" y="58513"/>
                    </a:cubicBezTo>
                    <a:cubicBezTo>
                      <a:pt x="14237" y="50009"/>
                      <a:pt x="24936" y="41368"/>
                      <a:pt x="35634" y="32699"/>
                    </a:cubicBezTo>
                    <a:cubicBezTo>
                      <a:pt x="26801" y="24908"/>
                      <a:pt x="17858" y="17172"/>
                      <a:pt x="9299" y="9107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6" name="任意多边形: 形状 4755">
                <a:extLst>
                  <a:ext uri="{FF2B5EF4-FFF2-40B4-BE49-F238E27FC236}">
                    <a16:creationId xmlns:a16="http://schemas.microsoft.com/office/drawing/2014/main" id="{6D2CACF1-ABC8-D660-6189-29F15007F983}"/>
                  </a:ext>
                </a:extLst>
              </p:cNvPr>
              <p:cNvSpPr/>
              <p:nvPr/>
            </p:nvSpPr>
            <p:spPr>
              <a:xfrm>
                <a:off x="8533608" y="3355752"/>
                <a:ext cx="35798" cy="66632"/>
              </a:xfrm>
              <a:custGeom>
                <a:avLst/>
                <a:gdLst>
                  <a:gd name="connsiteX0" fmla="*/ 7900 w 35798"/>
                  <a:gd name="connsiteY0" fmla="*/ 66632 h 66632"/>
                  <a:gd name="connsiteX1" fmla="*/ 17858 w 35798"/>
                  <a:gd name="connsiteY1" fmla="*/ 42904 h 66632"/>
                  <a:gd name="connsiteX2" fmla="*/ 35799 w 35798"/>
                  <a:gd name="connsiteY2" fmla="*/ 4636 h 66632"/>
                  <a:gd name="connsiteX3" fmla="*/ 0 w 35798"/>
                  <a:gd name="connsiteY3" fmla="*/ 0 h 66632"/>
                  <a:gd name="connsiteX4" fmla="*/ 7900 w 35798"/>
                  <a:gd name="connsiteY4" fmla="*/ 66632 h 66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98" h="66632">
                    <a:moveTo>
                      <a:pt x="7900" y="66632"/>
                    </a:moveTo>
                    <a:cubicBezTo>
                      <a:pt x="11055" y="58622"/>
                      <a:pt x="14347" y="50722"/>
                      <a:pt x="17858" y="42904"/>
                    </a:cubicBezTo>
                    <a:cubicBezTo>
                      <a:pt x="23619" y="30038"/>
                      <a:pt x="29736" y="17365"/>
                      <a:pt x="35799" y="4636"/>
                    </a:cubicBezTo>
                    <a:cubicBezTo>
                      <a:pt x="23866" y="3155"/>
                      <a:pt x="11906" y="1618"/>
                      <a:pt x="0" y="0"/>
                    </a:cubicBezTo>
                    <a:cubicBezTo>
                      <a:pt x="2606" y="22220"/>
                      <a:pt x="5294" y="44440"/>
                      <a:pt x="7900" y="6663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7" name="任意多边形: 形状 4756">
                <a:extLst>
                  <a:ext uri="{FF2B5EF4-FFF2-40B4-BE49-F238E27FC236}">
                    <a16:creationId xmlns:a16="http://schemas.microsoft.com/office/drawing/2014/main" id="{4F110C55-B55B-5780-6D0C-3C3DC894ADA3}"/>
                  </a:ext>
                </a:extLst>
              </p:cNvPr>
              <p:cNvSpPr/>
              <p:nvPr/>
            </p:nvSpPr>
            <p:spPr>
              <a:xfrm>
                <a:off x="8463602" y="3296773"/>
                <a:ext cx="56893" cy="45290"/>
              </a:xfrm>
              <a:custGeom>
                <a:avLst/>
                <a:gdLst>
                  <a:gd name="connsiteX0" fmla="*/ 50639 w 56893"/>
                  <a:gd name="connsiteY0" fmla="*/ 795 h 45290"/>
                  <a:gd name="connsiteX1" fmla="*/ 0 w 56893"/>
                  <a:gd name="connsiteY1" fmla="*/ 35524 h 45290"/>
                  <a:gd name="connsiteX2" fmla="*/ 56894 w 56893"/>
                  <a:gd name="connsiteY2" fmla="*/ 45290 h 45290"/>
                  <a:gd name="connsiteX3" fmla="*/ 51682 w 56893"/>
                  <a:gd name="connsiteY3" fmla="*/ 0 h 45290"/>
                  <a:gd name="connsiteX4" fmla="*/ 50639 w 56893"/>
                  <a:gd name="connsiteY4" fmla="*/ 795 h 45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893" h="45290">
                    <a:moveTo>
                      <a:pt x="50639" y="795"/>
                    </a:moveTo>
                    <a:cubicBezTo>
                      <a:pt x="34345" y="13030"/>
                      <a:pt x="17502" y="24661"/>
                      <a:pt x="0" y="35524"/>
                    </a:cubicBezTo>
                    <a:cubicBezTo>
                      <a:pt x="18818" y="39502"/>
                      <a:pt x="37801" y="42602"/>
                      <a:pt x="56894" y="45290"/>
                    </a:cubicBezTo>
                    <a:cubicBezTo>
                      <a:pt x="54946" y="30203"/>
                      <a:pt x="53191" y="15115"/>
                      <a:pt x="51682" y="0"/>
                    </a:cubicBezTo>
                    <a:cubicBezTo>
                      <a:pt x="51325" y="274"/>
                      <a:pt x="50996" y="549"/>
                      <a:pt x="50639" y="795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8" name="任意多边形: 形状 4757">
                <a:extLst>
                  <a:ext uri="{FF2B5EF4-FFF2-40B4-BE49-F238E27FC236}">
                    <a16:creationId xmlns:a16="http://schemas.microsoft.com/office/drawing/2014/main" id="{1DF429F0-8F8D-474D-F5FE-D500D62AC851}"/>
                  </a:ext>
                </a:extLst>
              </p:cNvPr>
              <p:cNvSpPr/>
              <p:nvPr/>
            </p:nvSpPr>
            <p:spPr>
              <a:xfrm>
                <a:off x="8586223" y="3298639"/>
                <a:ext cx="94256" cy="69485"/>
              </a:xfrm>
              <a:custGeom>
                <a:avLst/>
                <a:gdLst>
                  <a:gd name="connsiteX0" fmla="*/ 0 w 94256"/>
                  <a:gd name="connsiteY0" fmla="*/ 52203 h 69485"/>
                  <a:gd name="connsiteX1" fmla="*/ 31520 w 94256"/>
                  <a:gd name="connsiteY1" fmla="*/ 56812 h 69485"/>
                  <a:gd name="connsiteX2" fmla="*/ 94256 w 94256"/>
                  <a:gd name="connsiteY2" fmla="*/ 69485 h 69485"/>
                  <a:gd name="connsiteX3" fmla="*/ 69348 w 94256"/>
                  <a:gd name="connsiteY3" fmla="*/ 46525 h 69485"/>
                  <a:gd name="connsiteX4" fmla="*/ 23015 w 94256"/>
                  <a:gd name="connsiteY4" fmla="*/ 0 h 69485"/>
                  <a:gd name="connsiteX5" fmla="*/ 11988 w 94256"/>
                  <a:gd name="connsiteY5" fmla="*/ 26444 h 69485"/>
                  <a:gd name="connsiteX6" fmla="*/ 0 w 94256"/>
                  <a:gd name="connsiteY6" fmla="*/ 52203 h 6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4256" h="69485">
                    <a:moveTo>
                      <a:pt x="0" y="52203"/>
                    </a:moveTo>
                    <a:cubicBezTo>
                      <a:pt x="10534" y="53657"/>
                      <a:pt x="21040" y="55138"/>
                      <a:pt x="31520" y="56812"/>
                    </a:cubicBezTo>
                    <a:cubicBezTo>
                      <a:pt x="52642" y="60158"/>
                      <a:pt x="73600" y="64246"/>
                      <a:pt x="94256" y="69485"/>
                    </a:cubicBezTo>
                    <a:cubicBezTo>
                      <a:pt x="85807" y="61996"/>
                      <a:pt x="77468" y="54398"/>
                      <a:pt x="69348" y="46525"/>
                    </a:cubicBezTo>
                    <a:cubicBezTo>
                      <a:pt x="53630" y="31327"/>
                      <a:pt x="38378" y="15609"/>
                      <a:pt x="23015" y="0"/>
                    </a:cubicBezTo>
                    <a:cubicBezTo>
                      <a:pt x="19422" y="8860"/>
                      <a:pt x="15773" y="17666"/>
                      <a:pt x="11988" y="26444"/>
                    </a:cubicBezTo>
                    <a:cubicBezTo>
                      <a:pt x="8202" y="35168"/>
                      <a:pt x="4115" y="43699"/>
                      <a:pt x="0" y="5220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9" name="任意多边形: 形状 4758">
                <a:extLst>
                  <a:ext uri="{FF2B5EF4-FFF2-40B4-BE49-F238E27FC236}">
                    <a16:creationId xmlns:a16="http://schemas.microsoft.com/office/drawing/2014/main" id="{58C61181-B085-AA4E-0DA6-5C5636761ACA}"/>
                  </a:ext>
                </a:extLst>
              </p:cNvPr>
              <p:cNvSpPr/>
              <p:nvPr/>
            </p:nvSpPr>
            <p:spPr>
              <a:xfrm>
                <a:off x="8515311" y="3288297"/>
                <a:ext cx="16898" cy="55357"/>
              </a:xfrm>
              <a:custGeom>
                <a:avLst/>
                <a:gdLst>
                  <a:gd name="connsiteX0" fmla="*/ 11357 w 16898"/>
                  <a:gd name="connsiteY0" fmla="*/ 4033 h 55357"/>
                  <a:gd name="connsiteX1" fmla="*/ 11000 w 16898"/>
                  <a:gd name="connsiteY1" fmla="*/ 0 h 55357"/>
                  <a:gd name="connsiteX2" fmla="*/ 0 w 16898"/>
                  <a:gd name="connsiteY2" fmla="*/ 8449 h 55357"/>
                  <a:gd name="connsiteX3" fmla="*/ 5212 w 16898"/>
                  <a:gd name="connsiteY3" fmla="*/ 53739 h 55357"/>
                  <a:gd name="connsiteX4" fmla="*/ 16898 w 16898"/>
                  <a:gd name="connsiteY4" fmla="*/ 55358 h 55357"/>
                  <a:gd name="connsiteX5" fmla="*/ 11357 w 16898"/>
                  <a:gd name="connsiteY5" fmla="*/ 4033 h 55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98" h="55357">
                    <a:moveTo>
                      <a:pt x="11357" y="4033"/>
                    </a:moveTo>
                    <a:cubicBezTo>
                      <a:pt x="11220" y="2688"/>
                      <a:pt x="11137" y="1344"/>
                      <a:pt x="11000" y="0"/>
                    </a:cubicBezTo>
                    <a:cubicBezTo>
                      <a:pt x="7352" y="2826"/>
                      <a:pt x="3676" y="5678"/>
                      <a:pt x="0" y="8449"/>
                    </a:cubicBezTo>
                    <a:cubicBezTo>
                      <a:pt x="1481" y="23564"/>
                      <a:pt x="3264" y="38679"/>
                      <a:pt x="5212" y="53739"/>
                    </a:cubicBezTo>
                    <a:cubicBezTo>
                      <a:pt x="9107" y="54288"/>
                      <a:pt x="13003" y="54837"/>
                      <a:pt x="16898" y="55358"/>
                    </a:cubicBezTo>
                    <a:cubicBezTo>
                      <a:pt x="14896" y="38268"/>
                      <a:pt x="13003" y="21150"/>
                      <a:pt x="11357" y="403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0" name="任意多边形: 形状 4759">
                <a:extLst>
                  <a:ext uri="{FF2B5EF4-FFF2-40B4-BE49-F238E27FC236}">
                    <a16:creationId xmlns:a16="http://schemas.microsoft.com/office/drawing/2014/main" id="{2115299D-F9ED-49FF-8636-04111EEE5C02}"/>
                  </a:ext>
                </a:extLst>
              </p:cNvPr>
              <p:cNvSpPr/>
              <p:nvPr/>
            </p:nvSpPr>
            <p:spPr>
              <a:xfrm>
                <a:off x="8510456" y="3203532"/>
                <a:ext cx="14621" cy="79442"/>
              </a:xfrm>
              <a:custGeom>
                <a:avLst/>
                <a:gdLst>
                  <a:gd name="connsiteX0" fmla="*/ 11220 w 14621"/>
                  <a:gd name="connsiteY0" fmla="*/ 12399 h 79442"/>
                  <a:gd name="connsiteX1" fmla="*/ 466 w 14621"/>
                  <a:gd name="connsiteY1" fmla="*/ 823 h 79442"/>
                  <a:gd name="connsiteX2" fmla="*/ 0 w 14621"/>
                  <a:gd name="connsiteY2" fmla="*/ 0 h 79442"/>
                  <a:gd name="connsiteX3" fmla="*/ 3594 w 14621"/>
                  <a:gd name="connsiteY3" fmla="*/ 79443 h 79442"/>
                  <a:gd name="connsiteX4" fmla="*/ 14621 w 14621"/>
                  <a:gd name="connsiteY4" fmla="*/ 70912 h 79442"/>
                  <a:gd name="connsiteX5" fmla="*/ 11220 w 14621"/>
                  <a:gd name="connsiteY5" fmla="*/ 12399 h 79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21" h="79442">
                    <a:moveTo>
                      <a:pt x="11220" y="12399"/>
                    </a:moveTo>
                    <a:cubicBezTo>
                      <a:pt x="7517" y="8641"/>
                      <a:pt x="3895" y="4801"/>
                      <a:pt x="466" y="823"/>
                    </a:cubicBezTo>
                    <a:cubicBezTo>
                      <a:pt x="247" y="576"/>
                      <a:pt x="165" y="274"/>
                      <a:pt x="0" y="0"/>
                    </a:cubicBezTo>
                    <a:cubicBezTo>
                      <a:pt x="27" y="26527"/>
                      <a:pt x="1344" y="52999"/>
                      <a:pt x="3594" y="79443"/>
                    </a:cubicBezTo>
                    <a:cubicBezTo>
                      <a:pt x="7270" y="76618"/>
                      <a:pt x="10973" y="73792"/>
                      <a:pt x="14621" y="70912"/>
                    </a:cubicBezTo>
                    <a:cubicBezTo>
                      <a:pt x="12975" y="51435"/>
                      <a:pt x="11741" y="31931"/>
                      <a:pt x="11220" y="1239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1" name="任意多边形: 形状 4760">
                <a:extLst>
                  <a:ext uri="{FF2B5EF4-FFF2-40B4-BE49-F238E27FC236}">
                    <a16:creationId xmlns:a16="http://schemas.microsoft.com/office/drawing/2014/main" id="{0F1AE6B2-2D9D-2E29-1CA2-BFE716913927}"/>
                  </a:ext>
                </a:extLst>
              </p:cNvPr>
              <p:cNvSpPr/>
              <p:nvPr/>
            </p:nvSpPr>
            <p:spPr>
              <a:xfrm>
                <a:off x="8522032" y="3354106"/>
                <a:ext cx="19476" cy="84967"/>
              </a:xfrm>
              <a:custGeom>
                <a:avLst/>
                <a:gdLst>
                  <a:gd name="connsiteX0" fmla="*/ 15280 w 19476"/>
                  <a:gd name="connsiteY0" fmla="*/ 79059 h 84967"/>
                  <a:gd name="connsiteX1" fmla="*/ 19477 w 19476"/>
                  <a:gd name="connsiteY1" fmla="*/ 68278 h 84967"/>
                  <a:gd name="connsiteX2" fmla="*/ 11549 w 19476"/>
                  <a:gd name="connsiteY2" fmla="*/ 1646 h 84967"/>
                  <a:gd name="connsiteX3" fmla="*/ 0 w 19476"/>
                  <a:gd name="connsiteY3" fmla="*/ 0 h 84967"/>
                  <a:gd name="connsiteX4" fmla="*/ 11384 w 19476"/>
                  <a:gd name="connsiteY4" fmla="*/ 80815 h 84967"/>
                  <a:gd name="connsiteX5" fmla="*/ 16679 w 19476"/>
                  <a:gd name="connsiteY5" fmla="*/ 84930 h 84967"/>
                  <a:gd name="connsiteX6" fmla="*/ 17255 w 19476"/>
                  <a:gd name="connsiteY6" fmla="*/ 84737 h 84967"/>
                  <a:gd name="connsiteX7" fmla="*/ 15280 w 19476"/>
                  <a:gd name="connsiteY7" fmla="*/ 79059 h 84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476" h="84967">
                    <a:moveTo>
                      <a:pt x="15280" y="79059"/>
                    </a:moveTo>
                    <a:cubicBezTo>
                      <a:pt x="16596" y="75438"/>
                      <a:pt x="18050" y="71872"/>
                      <a:pt x="19477" y="68278"/>
                    </a:cubicBezTo>
                    <a:cubicBezTo>
                      <a:pt x="16871" y="46086"/>
                      <a:pt x="14182" y="23866"/>
                      <a:pt x="11549" y="1646"/>
                    </a:cubicBezTo>
                    <a:cubicBezTo>
                      <a:pt x="7708" y="1125"/>
                      <a:pt x="3868" y="549"/>
                      <a:pt x="0" y="0"/>
                    </a:cubicBezTo>
                    <a:cubicBezTo>
                      <a:pt x="3621" y="26993"/>
                      <a:pt x="7681" y="53904"/>
                      <a:pt x="11384" y="80815"/>
                    </a:cubicBezTo>
                    <a:cubicBezTo>
                      <a:pt x="11714" y="83421"/>
                      <a:pt x="14100" y="85259"/>
                      <a:pt x="16679" y="84930"/>
                    </a:cubicBezTo>
                    <a:cubicBezTo>
                      <a:pt x="16898" y="84902"/>
                      <a:pt x="17063" y="84792"/>
                      <a:pt x="17255" y="84737"/>
                    </a:cubicBezTo>
                    <a:cubicBezTo>
                      <a:pt x="15389" y="83530"/>
                      <a:pt x="14457" y="81226"/>
                      <a:pt x="15280" y="7905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2" name="任意多边形: 形状 4761">
                <a:extLst>
                  <a:ext uri="{FF2B5EF4-FFF2-40B4-BE49-F238E27FC236}">
                    <a16:creationId xmlns:a16="http://schemas.microsoft.com/office/drawing/2014/main" id="{431DB334-941B-EBA6-3650-9795B4DFBD9E}"/>
                  </a:ext>
                </a:extLst>
              </p:cNvPr>
              <p:cNvSpPr/>
              <p:nvPr/>
            </p:nvSpPr>
            <p:spPr>
              <a:xfrm>
                <a:off x="8510401" y="3192614"/>
                <a:ext cx="10945" cy="6912"/>
              </a:xfrm>
              <a:custGeom>
                <a:avLst/>
                <a:gdLst>
                  <a:gd name="connsiteX0" fmla="*/ 8723 w 10945"/>
                  <a:gd name="connsiteY0" fmla="*/ 4554 h 6912"/>
                  <a:gd name="connsiteX1" fmla="*/ 10945 w 10945"/>
                  <a:gd name="connsiteY1" fmla="*/ 6913 h 6912"/>
                  <a:gd name="connsiteX2" fmla="*/ 10918 w 10945"/>
                  <a:gd name="connsiteY2" fmla="*/ 5459 h 6912"/>
                  <a:gd name="connsiteX3" fmla="*/ 5459 w 10945"/>
                  <a:gd name="connsiteY3" fmla="*/ 0 h 6912"/>
                  <a:gd name="connsiteX4" fmla="*/ 0 w 10945"/>
                  <a:gd name="connsiteY4" fmla="*/ 5377 h 6912"/>
                  <a:gd name="connsiteX5" fmla="*/ 1015 w 10945"/>
                  <a:gd name="connsiteY5" fmla="*/ 4060 h 6912"/>
                  <a:gd name="connsiteX6" fmla="*/ 8723 w 10945"/>
                  <a:gd name="connsiteY6" fmla="*/ 4554 h 6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45" h="6912">
                    <a:moveTo>
                      <a:pt x="8723" y="4554"/>
                    </a:moveTo>
                    <a:cubicBezTo>
                      <a:pt x="9437" y="5349"/>
                      <a:pt x="10205" y="6117"/>
                      <a:pt x="10945" y="6913"/>
                    </a:cubicBezTo>
                    <a:cubicBezTo>
                      <a:pt x="10945" y="6419"/>
                      <a:pt x="10918" y="5953"/>
                      <a:pt x="10918" y="5459"/>
                    </a:cubicBezTo>
                    <a:cubicBezTo>
                      <a:pt x="10918" y="2441"/>
                      <a:pt x="8476" y="0"/>
                      <a:pt x="5459" y="0"/>
                    </a:cubicBezTo>
                    <a:cubicBezTo>
                      <a:pt x="2469" y="0"/>
                      <a:pt x="55" y="2414"/>
                      <a:pt x="0" y="5377"/>
                    </a:cubicBezTo>
                    <a:cubicBezTo>
                      <a:pt x="274" y="4910"/>
                      <a:pt x="576" y="4444"/>
                      <a:pt x="1015" y="4060"/>
                    </a:cubicBezTo>
                    <a:cubicBezTo>
                      <a:pt x="3292" y="2057"/>
                      <a:pt x="6748" y="2304"/>
                      <a:pt x="8723" y="4554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3" name="任意多边形: 形状 4762">
                <a:extLst>
                  <a:ext uri="{FF2B5EF4-FFF2-40B4-BE49-F238E27FC236}">
                    <a16:creationId xmlns:a16="http://schemas.microsoft.com/office/drawing/2014/main" id="{7E2EF358-0AF4-FBCD-A52B-C0AFDCB12F92}"/>
                  </a:ext>
                </a:extLst>
              </p:cNvPr>
              <p:cNvSpPr/>
              <p:nvPr/>
            </p:nvSpPr>
            <p:spPr>
              <a:xfrm>
                <a:off x="8525049" y="3248630"/>
                <a:ext cx="40928" cy="39666"/>
              </a:xfrm>
              <a:custGeom>
                <a:avLst/>
                <a:gdLst>
                  <a:gd name="connsiteX0" fmla="*/ 32233 w 40928"/>
                  <a:gd name="connsiteY0" fmla="*/ 0 h 39666"/>
                  <a:gd name="connsiteX1" fmla="*/ 0 w 40928"/>
                  <a:gd name="connsiteY1" fmla="*/ 25813 h 39666"/>
                  <a:gd name="connsiteX2" fmla="*/ 1234 w 40928"/>
                  <a:gd name="connsiteY2" fmla="*/ 39667 h 39666"/>
                  <a:gd name="connsiteX3" fmla="*/ 40929 w 40928"/>
                  <a:gd name="connsiteY3" fmla="*/ 7736 h 39666"/>
                  <a:gd name="connsiteX4" fmla="*/ 32233 w 40928"/>
                  <a:gd name="connsiteY4" fmla="*/ 0 h 39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28" h="39666">
                    <a:moveTo>
                      <a:pt x="32233" y="0"/>
                    </a:moveTo>
                    <a:cubicBezTo>
                      <a:pt x="21534" y="8668"/>
                      <a:pt x="10836" y="17310"/>
                      <a:pt x="0" y="25813"/>
                    </a:cubicBezTo>
                    <a:cubicBezTo>
                      <a:pt x="384" y="30422"/>
                      <a:pt x="796" y="35058"/>
                      <a:pt x="1234" y="39667"/>
                    </a:cubicBezTo>
                    <a:cubicBezTo>
                      <a:pt x="14649" y="29242"/>
                      <a:pt x="27844" y="18571"/>
                      <a:pt x="40929" y="7736"/>
                    </a:cubicBezTo>
                    <a:cubicBezTo>
                      <a:pt x="38076" y="5157"/>
                      <a:pt x="35168" y="2579"/>
                      <a:pt x="32233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4" name="任意多边形: 形状 4763">
                <a:extLst>
                  <a:ext uri="{FF2B5EF4-FFF2-40B4-BE49-F238E27FC236}">
                    <a16:creationId xmlns:a16="http://schemas.microsoft.com/office/drawing/2014/main" id="{DF906BF5-F764-6AA6-227A-C02789B7F26E}"/>
                  </a:ext>
                </a:extLst>
              </p:cNvPr>
              <p:cNvSpPr/>
              <p:nvPr/>
            </p:nvSpPr>
            <p:spPr>
              <a:xfrm>
                <a:off x="8447088" y="3283002"/>
                <a:ext cx="68195" cy="49295"/>
              </a:xfrm>
              <a:custGeom>
                <a:avLst/>
                <a:gdLst>
                  <a:gd name="connsiteX0" fmla="*/ 3813 w 68195"/>
                  <a:gd name="connsiteY0" fmla="*/ 46607 h 49295"/>
                  <a:gd name="connsiteX1" fmla="*/ 16514 w 68195"/>
                  <a:gd name="connsiteY1" fmla="*/ 49295 h 49295"/>
                  <a:gd name="connsiteX2" fmla="*/ 67153 w 68195"/>
                  <a:gd name="connsiteY2" fmla="*/ 14566 h 49295"/>
                  <a:gd name="connsiteX3" fmla="*/ 68196 w 68195"/>
                  <a:gd name="connsiteY3" fmla="*/ 13771 h 49295"/>
                  <a:gd name="connsiteX4" fmla="*/ 67839 w 68195"/>
                  <a:gd name="connsiteY4" fmla="*/ 10452 h 49295"/>
                  <a:gd name="connsiteX5" fmla="*/ 66961 w 68195"/>
                  <a:gd name="connsiteY5" fmla="*/ 0 h 49295"/>
                  <a:gd name="connsiteX6" fmla="*/ 60103 w 68195"/>
                  <a:gd name="connsiteY6" fmla="*/ 5267 h 49295"/>
                  <a:gd name="connsiteX7" fmla="*/ 1619 w 68195"/>
                  <a:gd name="connsiteY7" fmla="*/ 45647 h 49295"/>
                  <a:gd name="connsiteX8" fmla="*/ 0 w 68195"/>
                  <a:gd name="connsiteY8" fmla="*/ 47156 h 49295"/>
                  <a:gd name="connsiteX9" fmla="*/ 3813 w 68195"/>
                  <a:gd name="connsiteY9" fmla="*/ 46607 h 49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195" h="49295">
                    <a:moveTo>
                      <a:pt x="3813" y="46607"/>
                    </a:moveTo>
                    <a:cubicBezTo>
                      <a:pt x="8010" y="47595"/>
                      <a:pt x="12262" y="48418"/>
                      <a:pt x="16514" y="49295"/>
                    </a:cubicBezTo>
                    <a:cubicBezTo>
                      <a:pt x="34016" y="38432"/>
                      <a:pt x="50859" y="26801"/>
                      <a:pt x="67153" y="14566"/>
                    </a:cubicBezTo>
                    <a:cubicBezTo>
                      <a:pt x="67510" y="14292"/>
                      <a:pt x="67839" y="14018"/>
                      <a:pt x="68196" y="13771"/>
                    </a:cubicBezTo>
                    <a:cubicBezTo>
                      <a:pt x="68086" y="12674"/>
                      <a:pt x="67949" y="11549"/>
                      <a:pt x="67839" y="10452"/>
                    </a:cubicBezTo>
                    <a:cubicBezTo>
                      <a:pt x="67510" y="6968"/>
                      <a:pt x="67263" y="3484"/>
                      <a:pt x="66961" y="0"/>
                    </a:cubicBezTo>
                    <a:cubicBezTo>
                      <a:pt x="64685" y="1756"/>
                      <a:pt x="62408" y="3539"/>
                      <a:pt x="60103" y="5267"/>
                    </a:cubicBezTo>
                    <a:cubicBezTo>
                      <a:pt x="41313" y="19477"/>
                      <a:pt x="22055" y="33220"/>
                      <a:pt x="1619" y="45647"/>
                    </a:cubicBezTo>
                    <a:cubicBezTo>
                      <a:pt x="960" y="46031"/>
                      <a:pt x="412" y="46552"/>
                      <a:pt x="0" y="47156"/>
                    </a:cubicBezTo>
                    <a:cubicBezTo>
                      <a:pt x="1152" y="46552"/>
                      <a:pt x="2469" y="46278"/>
                      <a:pt x="3813" y="46607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5" name="任意多边形: 形状 4764">
                <a:extLst>
                  <a:ext uri="{FF2B5EF4-FFF2-40B4-BE49-F238E27FC236}">
                    <a16:creationId xmlns:a16="http://schemas.microsoft.com/office/drawing/2014/main" id="{B6D6A7B9-00A7-38BE-1F54-DD538529C712}"/>
                  </a:ext>
                </a:extLst>
              </p:cNvPr>
              <p:cNvSpPr/>
              <p:nvPr/>
            </p:nvSpPr>
            <p:spPr>
              <a:xfrm>
                <a:off x="8566389" y="3183935"/>
                <a:ext cx="77659" cy="64915"/>
              </a:xfrm>
              <a:custGeom>
                <a:avLst/>
                <a:gdLst>
                  <a:gd name="connsiteX0" fmla="*/ 13250 w 77659"/>
                  <a:gd name="connsiteY0" fmla="*/ 61129 h 64915"/>
                  <a:gd name="connsiteX1" fmla="*/ 72119 w 77659"/>
                  <a:gd name="connsiteY1" fmla="*/ 13096 h 64915"/>
                  <a:gd name="connsiteX2" fmla="*/ 77660 w 77659"/>
                  <a:gd name="connsiteY2" fmla="*/ 752 h 64915"/>
                  <a:gd name="connsiteX3" fmla="*/ 72311 w 77659"/>
                  <a:gd name="connsiteY3" fmla="*/ 916 h 64915"/>
                  <a:gd name="connsiteX4" fmla="*/ 6090 w 77659"/>
                  <a:gd name="connsiteY4" fmla="*/ 52379 h 64915"/>
                  <a:gd name="connsiteX5" fmla="*/ 0 w 77659"/>
                  <a:gd name="connsiteY5" fmla="*/ 57317 h 64915"/>
                  <a:gd name="connsiteX6" fmla="*/ 8669 w 77659"/>
                  <a:gd name="connsiteY6" fmla="*/ 64915 h 64915"/>
                  <a:gd name="connsiteX7" fmla="*/ 13250 w 77659"/>
                  <a:gd name="connsiteY7" fmla="*/ 61129 h 64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659" h="64915">
                    <a:moveTo>
                      <a:pt x="13250" y="61129"/>
                    </a:moveTo>
                    <a:cubicBezTo>
                      <a:pt x="32672" y="44972"/>
                      <a:pt x="52039" y="28678"/>
                      <a:pt x="72119" y="13096"/>
                    </a:cubicBezTo>
                    <a:cubicBezTo>
                      <a:pt x="73957" y="8981"/>
                      <a:pt x="75767" y="4839"/>
                      <a:pt x="77660" y="752"/>
                    </a:cubicBezTo>
                    <a:cubicBezTo>
                      <a:pt x="76042" y="-263"/>
                      <a:pt x="73929" y="-291"/>
                      <a:pt x="72311" y="916"/>
                    </a:cubicBezTo>
                    <a:cubicBezTo>
                      <a:pt x="49625" y="17458"/>
                      <a:pt x="27761" y="34822"/>
                      <a:pt x="6090" y="52379"/>
                    </a:cubicBezTo>
                    <a:cubicBezTo>
                      <a:pt x="4060" y="54025"/>
                      <a:pt x="2030" y="55670"/>
                      <a:pt x="0" y="57317"/>
                    </a:cubicBezTo>
                    <a:cubicBezTo>
                      <a:pt x="2908" y="59840"/>
                      <a:pt x="5816" y="62364"/>
                      <a:pt x="8669" y="64915"/>
                    </a:cubicBezTo>
                    <a:cubicBezTo>
                      <a:pt x="10205" y="63681"/>
                      <a:pt x="11714" y="62391"/>
                      <a:pt x="13250" y="6112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6" name="任意多边形: 形状 4765">
                <a:extLst>
                  <a:ext uri="{FF2B5EF4-FFF2-40B4-BE49-F238E27FC236}">
                    <a16:creationId xmlns:a16="http://schemas.microsoft.com/office/drawing/2014/main" id="{65659B77-DD98-0C4B-2852-2F91B51BA038}"/>
                  </a:ext>
                </a:extLst>
              </p:cNvPr>
              <p:cNvSpPr/>
              <p:nvPr/>
            </p:nvSpPr>
            <p:spPr>
              <a:xfrm>
                <a:off x="8514022" y="3274471"/>
                <a:ext cx="12262" cy="22302"/>
              </a:xfrm>
              <a:custGeom>
                <a:avLst/>
                <a:gdLst>
                  <a:gd name="connsiteX0" fmla="*/ 1262 w 12262"/>
                  <a:gd name="connsiteY0" fmla="*/ 22302 h 22302"/>
                  <a:gd name="connsiteX1" fmla="*/ 12262 w 12262"/>
                  <a:gd name="connsiteY1" fmla="*/ 13853 h 22302"/>
                  <a:gd name="connsiteX2" fmla="*/ 11028 w 12262"/>
                  <a:gd name="connsiteY2" fmla="*/ 0 h 22302"/>
                  <a:gd name="connsiteX3" fmla="*/ 0 w 12262"/>
                  <a:gd name="connsiteY3" fmla="*/ 8531 h 22302"/>
                  <a:gd name="connsiteX4" fmla="*/ 878 w 12262"/>
                  <a:gd name="connsiteY4" fmla="*/ 18983 h 22302"/>
                  <a:gd name="connsiteX5" fmla="*/ 1262 w 12262"/>
                  <a:gd name="connsiteY5" fmla="*/ 22302 h 22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62" h="22302">
                    <a:moveTo>
                      <a:pt x="1262" y="22302"/>
                    </a:moveTo>
                    <a:cubicBezTo>
                      <a:pt x="4965" y="19504"/>
                      <a:pt x="8614" y="16679"/>
                      <a:pt x="12262" y="13853"/>
                    </a:cubicBezTo>
                    <a:cubicBezTo>
                      <a:pt x="11823" y="9245"/>
                      <a:pt x="11412" y="4609"/>
                      <a:pt x="11028" y="0"/>
                    </a:cubicBezTo>
                    <a:cubicBezTo>
                      <a:pt x="7379" y="2880"/>
                      <a:pt x="3703" y="5706"/>
                      <a:pt x="0" y="8531"/>
                    </a:cubicBezTo>
                    <a:cubicBezTo>
                      <a:pt x="302" y="12015"/>
                      <a:pt x="549" y="15499"/>
                      <a:pt x="878" y="18983"/>
                    </a:cubicBezTo>
                    <a:cubicBezTo>
                      <a:pt x="1015" y="20080"/>
                      <a:pt x="1152" y="21177"/>
                      <a:pt x="1262" y="2230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7" name="任意多边形: 形状 4766">
                <a:extLst>
                  <a:ext uri="{FF2B5EF4-FFF2-40B4-BE49-F238E27FC236}">
                    <a16:creationId xmlns:a16="http://schemas.microsoft.com/office/drawing/2014/main" id="{39656531-B561-DA61-F042-14C51655839E}"/>
                  </a:ext>
                </a:extLst>
              </p:cNvPr>
              <p:cNvSpPr/>
              <p:nvPr/>
            </p:nvSpPr>
            <p:spPr>
              <a:xfrm>
                <a:off x="8574592" y="3289696"/>
                <a:ext cx="34701" cy="61173"/>
              </a:xfrm>
              <a:custGeom>
                <a:avLst/>
                <a:gdLst>
                  <a:gd name="connsiteX0" fmla="*/ 0 w 34701"/>
                  <a:gd name="connsiteY0" fmla="*/ 59610 h 61173"/>
                  <a:gd name="connsiteX1" fmla="*/ 11631 w 34701"/>
                  <a:gd name="connsiteY1" fmla="*/ 61173 h 61173"/>
                  <a:gd name="connsiteX2" fmla="*/ 23674 w 34701"/>
                  <a:gd name="connsiteY2" fmla="*/ 35415 h 61173"/>
                  <a:gd name="connsiteX3" fmla="*/ 34702 w 34701"/>
                  <a:gd name="connsiteY3" fmla="*/ 8970 h 61173"/>
                  <a:gd name="connsiteX4" fmla="*/ 25841 w 34701"/>
                  <a:gd name="connsiteY4" fmla="*/ 0 h 61173"/>
                  <a:gd name="connsiteX5" fmla="*/ 13003 w 34701"/>
                  <a:gd name="connsiteY5" fmla="*/ 30806 h 61173"/>
                  <a:gd name="connsiteX6" fmla="*/ 0 w 34701"/>
                  <a:gd name="connsiteY6" fmla="*/ 59610 h 61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01" h="61173">
                    <a:moveTo>
                      <a:pt x="0" y="59610"/>
                    </a:moveTo>
                    <a:cubicBezTo>
                      <a:pt x="3868" y="60131"/>
                      <a:pt x="7763" y="60652"/>
                      <a:pt x="11631" y="61173"/>
                    </a:cubicBezTo>
                    <a:cubicBezTo>
                      <a:pt x="15773" y="52669"/>
                      <a:pt x="19833" y="44111"/>
                      <a:pt x="23674" y="35415"/>
                    </a:cubicBezTo>
                    <a:cubicBezTo>
                      <a:pt x="27432" y="26664"/>
                      <a:pt x="31081" y="17831"/>
                      <a:pt x="34702" y="8970"/>
                    </a:cubicBezTo>
                    <a:cubicBezTo>
                      <a:pt x="31766" y="5980"/>
                      <a:pt x="28804" y="2963"/>
                      <a:pt x="25841" y="0"/>
                    </a:cubicBezTo>
                    <a:cubicBezTo>
                      <a:pt x="21671" y="10314"/>
                      <a:pt x="17419" y="20601"/>
                      <a:pt x="13003" y="30806"/>
                    </a:cubicBezTo>
                    <a:cubicBezTo>
                      <a:pt x="8888" y="40517"/>
                      <a:pt x="4471" y="50091"/>
                      <a:pt x="0" y="5961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8" name="任意多边形: 形状 4767">
                <a:extLst>
                  <a:ext uri="{FF2B5EF4-FFF2-40B4-BE49-F238E27FC236}">
                    <a16:creationId xmlns:a16="http://schemas.microsoft.com/office/drawing/2014/main" id="{AB3DDDE8-6AF9-71F7-4BFB-616B9E277248}"/>
                  </a:ext>
                </a:extLst>
              </p:cNvPr>
              <p:cNvSpPr/>
              <p:nvPr/>
            </p:nvSpPr>
            <p:spPr>
              <a:xfrm>
                <a:off x="8539314" y="3360388"/>
                <a:ext cx="41559" cy="79205"/>
              </a:xfrm>
              <a:custGeom>
                <a:avLst/>
                <a:gdLst>
                  <a:gd name="connsiteX0" fmla="*/ 30066 w 41559"/>
                  <a:gd name="connsiteY0" fmla="*/ 0 h 79205"/>
                  <a:gd name="connsiteX1" fmla="*/ 12125 w 41559"/>
                  <a:gd name="connsiteY1" fmla="*/ 38268 h 79205"/>
                  <a:gd name="connsiteX2" fmla="*/ 2167 w 41559"/>
                  <a:gd name="connsiteY2" fmla="*/ 61996 h 79205"/>
                  <a:gd name="connsiteX3" fmla="*/ 3511 w 41559"/>
                  <a:gd name="connsiteY3" fmla="*/ 73326 h 79205"/>
                  <a:gd name="connsiteX4" fmla="*/ 0 w 41559"/>
                  <a:gd name="connsiteY4" fmla="*/ 78428 h 79205"/>
                  <a:gd name="connsiteX5" fmla="*/ 741 w 41559"/>
                  <a:gd name="connsiteY5" fmla="*/ 78894 h 79205"/>
                  <a:gd name="connsiteX6" fmla="*/ 6858 w 41559"/>
                  <a:gd name="connsiteY6" fmla="*/ 76124 h 79205"/>
                  <a:gd name="connsiteX7" fmla="*/ 21452 w 41559"/>
                  <a:gd name="connsiteY7" fmla="*/ 42547 h 79205"/>
                  <a:gd name="connsiteX8" fmla="*/ 41560 w 41559"/>
                  <a:gd name="connsiteY8" fmla="*/ 1454 h 79205"/>
                  <a:gd name="connsiteX9" fmla="*/ 33714 w 41559"/>
                  <a:gd name="connsiteY9" fmla="*/ 466 h 79205"/>
                  <a:gd name="connsiteX10" fmla="*/ 30066 w 41559"/>
                  <a:gd name="connsiteY10" fmla="*/ 0 h 79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559" h="79205">
                    <a:moveTo>
                      <a:pt x="30066" y="0"/>
                    </a:moveTo>
                    <a:cubicBezTo>
                      <a:pt x="24003" y="12728"/>
                      <a:pt x="17913" y="25402"/>
                      <a:pt x="12125" y="38268"/>
                    </a:cubicBezTo>
                    <a:cubicBezTo>
                      <a:pt x="8614" y="46086"/>
                      <a:pt x="5322" y="54014"/>
                      <a:pt x="2167" y="61996"/>
                    </a:cubicBezTo>
                    <a:cubicBezTo>
                      <a:pt x="2606" y="65782"/>
                      <a:pt x="3072" y="69540"/>
                      <a:pt x="3511" y="73326"/>
                    </a:cubicBezTo>
                    <a:cubicBezTo>
                      <a:pt x="3813" y="75712"/>
                      <a:pt x="2249" y="77825"/>
                      <a:pt x="0" y="78428"/>
                    </a:cubicBezTo>
                    <a:cubicBezTo>
                      <a:pt x="247" y="78593"/>
                      <a:pt x="466" y="78785"/>
                      <a:pt x="741" y="78894"/>
                    </a:cubicBezTo>
                    <a:cubicBezTo>
                      <a:pt x="3182" y="79827"/>
                      <a:pt x="5925" y="78593"/>
                      <a:pt x="6858" y="76124"/>
                    </a:cubicBezTo>
                    <a:cubicBezTo>
                      <a:pt x="11302" y="64685"/>
                      <a:pt x="16267" y="53547"/>
                      <a:pt x="21452" y="42547"/>
                    </a:cubicBezTo>
                    <a:cubicBezTo>
                      <a:pt x="27953" y="28721"/>
                      <a:pt x="34811" y="15115"/>
                      <a:pt x="41560" y="1454"/>
                    </a:cubicBezTo>
                    <a:cubicBezTo>
                      <a:pt x="38953" y="1125"/>
                      <a:pt x="36320" y="795"/>
                      <a:pt x="33714" y="466"/>
                    </a:cubicBezTo>
                    <a:cubicBezTo>
                      <a:pt x="32507" y="302"/>
                      <a:pt x="31273" y="137"/>
                      <a:pt x="30066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9" name="任意多边形: 形状 4768">
                <a:extLst>
                  <a:ext uri="{FF2B5EF4-FFF2-40B4-BE49-F238E27FC236}">
                    <a16:creationId xmlns:a16="http://schemas.microsoft.com/office/drawing/2014/main" id="{2215F5C5-EA04-E3A8-54FD-2FE0FC67C5BA}"/>
                  </a:ext>
                </a:extLst>
              </p:cNvPr>
              <p:cNvSpPr/>
              <p:nvPr/>
            </p:nvSpPr>
            <p:spPr>
              <a:xfrm>
                <a:off x="8605096" y="3180866"/>
                <a:ext cx="49646" cy="106278"/>
              </a:xfrm>
              <a:custGeom>
                <a:avLst/>
                <a:gdLst>
                  <a:gd name="connsiteX0" fmla="*/ 39255 w 49646"/>
                  <a:gd name="connsiteY0" fmla="*/ 11583 h 106278"/>
                  <a:gd name="connsiteX1" fmla="*/ 33412 w 49646"/>
                  <a:gd name="connsiteY1" fmla="*/ 16164 h 106278"/>
                  <a:gd name="connsiteX2" fmla="*/ 21424 w 49646"/>
                  <a:gd name="connsiteY2" fmla="*/ 44008 h 106278"/>
                  <a:gd name="connsiteX3" fmla="*/ 0 w 49646"/>
                  <a:gd name="connsiteY3" fmla="*/ 97226 h 106278"/>
                  <a:gd name="connsiteX4" fmla="*/ 8806 w 49646"/>
                  <a:gd name="connsiteY4" fmla="*/ 106278 h 106278"/>
                  <a:gd name="connsiteX5" fmla="*/ 37527 w 49646"/>
                  <a:gd name="connsiteY5" fmla="*/ 34708 h 106278"/>
                  <a:gd name="connsiteX6" fmla="*/ 49158 w 49646"/>
                  <a:gd name="connsiteY6" fmla="*/ 7743 h 106278"/>
                  <a:gd name="connsiteX7" fmla="*/ 46470 w 49646"/>
                  <a:gd name="connsiteY7" fmla="*/ 501 h 106278"/>
                  <a:gd name="connsiteX8" fmla="*/ 39228 w 49646"/>
                  <a:gd name="connsiteY8" fmla="*/ 3189 h 106278"/>
                  <a:gd name="connsiteX9" fmla="*/ 38953 w 49646"/>
                  <a:gd name="connsiteY9" fmla="*/ 3792 h 106278"/>
                  <a:gd name="connsiteX10" fmla="*/ 40215 w 49646"/>
                  <a:gd name="connsiteY10" fmla="*/ 4945 h 106278"/>
                  <a:gd name="connsiteX11" fmla="*/ 39255 w 49646"/>
                  <a:gd name="connsiteY11" fmla="*/ 11583 h 10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9646" h="106278">
                    <a:moveTo>
                      <a:pt x="39255" y="11583"/>
                    </a:moveTo>
                    <a:cubicBezTo>
                      <a:pt x="37280" y="13092"/>
                      <a:pt x="35360" y="14628"/>
                      <a:pt x="33412" y="16164"/>
                    </a:cubicBezTo>
                    <a:cubicBezTo>
                      <a:pt x="29297" y="25409"/>
                      <a:pt x="25292" y="34681"/>
                      <a:pt x="21424" y="44008"/>
                    </a:cubicBezTo>
                    <a:cubicBezTo>
                      <a:pt x="14128" y="61674"/>
                      <a:pt x="7132" y="79477"/>
                      <a:pt x="0" y="97226"/>
                    </a:cubicBezTo>
                    <a:cubicBezTo>
                      <a:pt x="2935" y="100243"/>
                      <a:pt x="5870" y="103261"/>
                      <a:pt x="8806" y="106278"/>
                    </a:cubicBezTo>
                    <a:cubicBezTo>
                      <a:pt x="18352" y="82412"/>
                      <a:pt x="27624" y="58409"/>
                      <a:pt x="37527" y="34708"/>
                    </a:cubicBezTo>
                    <a:cubicBezTo>
                      <a:pt x="41285" y="25683"/>
                      <a:pt x="45153" y="16658"/>
                      <a:pt x="49158" y="7743"/>
                    </a:cubicBezTo>
                    <a:cubicBezTo>
                      <a:pt x="50393" y="4999"/>
                      <a:pt x="49213" y="1763"/>
                      <a:pt x="46470" y="501"/>
                    </a:cubicBezTo>
                    <a:cubicBezTo>
                      <a:pt x="43727" y="-761"/>
                      <a:pt x="40490" y="446"/>
                      <a:pt x="39228" y="3189"/>
                    </a:cubicBezTo>
                    <a:cubicBezTo>
                      <a:pt x="39146" y="3381"/>
                      <a:pt x="39036" y="3600"/>
                      <a:pt x="38953" y="3792"/>
                    </a:cubicBezTo>
                    <a:cubicBezTo>
                      <a:pt x="39420" y="4094"/>
                      <a:pt x="39859" y="4451"/>
                      <a:pt x="40215" y="4945"/>
                    </a:cubicBezTo>
                    <a:cubicBezTo>
                      <a:pt x="41807" y="7057"/>
                      <a:pt x="41368" y="10019"/>
                      <a:pt x="39255" y="11583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0" name="任意多边形: 形状 4769">
                <a:extLst>
                  <a:ext uri="{FF2B5EF4-FFF2-40B4-BE49-F238E27FC236}">
                    <a16:creationId xmlns:a16="http://schemas.microsoft.com/office/drawing/2014/main" id="{D9070885-939D-0901-E2DD-85878BACEFDE}"/>
                  </a:ext>
                </a:extLst>
              </p:cNvPr>
              <p:cNvSpPr/>
              <p:nvPr/>
            </p:nvSpPr>
            <p:spPr>
              <a:xfrm>
                <a:off x="8537012" y="3422384"/>
                <a:ext cx="5878" cy="16431"/>
              </a:xfrm>
              <a:custGeom>
                <a:avLst/>
                <a:gdLst>
                  <a:gd name="connsiteX0" fmla="*/ 5841 w 5878"/>
                  <a:gd name="connsiteY0" fmla="*/ 11329 h 16431"/>
                  <a:gd name="connsiteX1" fmla="*/ 4497 w 5878"/>
                  <a:gd name="connsiteY1" fmla="*/ 0 h 16431"/>
                  <a:gd name="connsiteX2" fmla="*/ 300 w 5878"/>
                  <a:gd name="connsiteY2" fmla="*/ 10781 h 16431"/>
                  <a:gd name="connsiteX3" fmla="*/ 2330 w 5878"/>
                  <a:gd name="connsiteY3" fmla="*/ 16432 h 16431"/>
                  <a:gd name="connsiteX4" fmla="*/ 5841 w 5878"/>
                  <a:gd name="connsiteY4" fmla="*/ 11329 h 16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78" h="16431">
                    <a:moveTo>
                      <a:pt x="5841" y="11329"/>
                    </a:moveTo>
                    <a:cubicBezTo>
                      <a:pt x="5402" y="7571"/>
                      <a:pt x="4936" y="3786"/>
                      <a:pt x="4497" y="0"/>
                    </a:cubicBezTo>
                    <a:cubicBezTo>
                      <a:pt x="3071" y="3594"/>
                      <a:pt x="1617" y="7132"/>
                      <a:pt x="300" y="10781"/>
                    </a:cubicBezTo>
                    <a:cubicBezTo>
                      <a:pt x="-523" y="12948"/>
                      <a:pt x="410" y="15252"/>
                      <a:pt x="2330" y="16432"/>
                    </a:cubicBezTo>
                    <a:cubicBezTo>
                      <a:pt x="4579" y="15828"/>
                      <a:pt x="6143" y="13689"/>
                      <a:pt x="5841" y="1132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1" name="任意多边形: 形状 4770">
                <a:extLst>
                  <a:ext uri="{FF2B5EF4-FFF2-40B4-BE49-F238E27FC236}">
                    <a16:creationId xmlns:a16="http://schemas.microsoft.com/office/drawing/2014/main" id="{FBF732D4-B663-7661-AF6D-9FBBB2C0DE50}"/>
                  </a:ext>
                </a:extLst>
              </p:cNvPr>
              <p:cNvSpPr/>
              <p:nvPr/>
            </p:nvSpPr>
            <p:spPr>
              <a:xfrm>
                <a:off x="8638508" y="3184659"/>
                <a:ext cx="7741" cy="12344"/>
              </a:xfrm>
              <a:custGeom>
                <a:avLst/>
                <a:gdLst>
                  <a:gd name="connsiteX0" fmla="*/ 5843 w 7741"/>
                  <a:gd name="connsiteY0" fmla="*/ 7791 h 12344"/>
                  <a:gd name="connsiteX1" fmla="*/ 6803 w 7741"/>
                  <a:gd name="connsiteY1" fmla="*/ 1152 h 12344"/>
                  <a:gd name="connsiteX2" fmla="*/ 5541 w 7741"/>
                  <a:gd name="connsiteY2" fmla="*/ 0 h 12344"/>
                  <a:gd name="connsiteX3" fmla="*/ 0 w 7741"/>
                  <a:gd name="connsiteY3" fmla="*/ 12344 h 12344"/>
                  <a:gd name="connsiteX4" fmla="*/ 5843 w 7741"/>
                  <a:gd name="connsiteY4" fmla="*/ 7791 h 12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41" h="12344">
                    <a:moveTo>
                      <a:pt x="5843" y="7791"/>
                    </a:moveTo>
                    <a:cubicBezTo>
                      <a:pt x="7928" y="6227"/>
                      <a:pt x="8367" y="3264"/>
                      <a:pt x="6803" y="1152"/>
                    </a:cubicBezTo>
                    <a:cubicBezTo>
                      <a:pt x="6447" y="686"/>
                      <a:pt x="6008" y="302"/>
                      <a:pt x="5541" y="0"/>
                    </a:cubicBezTo>
                    <a:cubicBezTo>
                      <a:pt x="3649" y="4087"/>
                      <a:pt x="1838" y="8230"/>
                      <a:pt x="0" y="12344"/>
                    </a:cubicBezTo>
                    <a:cubicBezTo>
                      <a:pt x="1948" y="10863"/>
                      <a:pt x="3895" y="9299"/>
                      <a:pt x="5843" y="779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2" name="任意多边形: 形状 4771">
                <a:extLst>
                  <a:ext uri="{FF2B5EF4-FFF2-40B4-BE49-F238E27FC236}">
                    <a16:creationId xmlns:a16="http://schemas.microsoft.com/office/drawing/2014/main" id="{317258BB-BF64-43E8-439A-1CA7A8C477C4}"/>
                  </a:ext>
                </a:extLst>
              </p:cNvPr>
              <p:cNvSpPr/>
              <p:nvPr/>
            </p:nvSpPr>
            <p:spPr>
              <a:xfrm>
                <a:off x="8444179" y="3330103"/>
                <a:ext cx="77880" cy="23975"/>
              </a:xfrm>
              <a:custGeom>
                <a:avLst/>
                <a:gdLst>
                  <a:gd name="connsiteX0" fmla="*/ 4171 w 77880"/>
                  <a:gd name="connsiteY0" fmla="*/ 10122 h 23975"/>
                  <a:gd name="connsiteX1" fmla="*/ 51958 w 77880"/>
                  <a:gd name="connsiteY1" fmla="*/ 19943 h 23975"/>
                  <a:gd name="connsiteX2" fmla="*/ 77881 w 77880"/>
                  <a:gd name="connsiteY2" fmla="*/ 23976 h 23975"/>
                  <a:gd name="connsiteX3" fmla="*/ 77332 w 77880"/>
                  <a:gd name="connsiteY3" fmla="*/ 20108 h 23975"/>
                  <a:gd name="connsiteX4" fmla="*/ 76317 w 77880"/>
                  <a:gd name="connsiteY4" fmla="*/ 11960 h 23975"/>
                  <a:gd name="connsiteX5" fmla="*/ 19423 w 77880"/>
                  <a:gd name="connsiteY5" fmla="*/ 2195 h 23975"/>
                  <a:gd name="connsiteX6" fmla="*/ 10206 w 77880"/>
                  <a:gd name="connsiteY6" fmla="*/ 7873 h 23975"/>
                  <a:gd name="connsiteX7" fmla="*/ 2717 w 77880"/>
                  <a:gd name="connsiteY7" fmla="*/ 6008 h 23975"/>
                  <a:gd name="connsiteX8" fmla="*/ 2964 w 77880"/>
                  <a:gd name="connsiteY8" fmla="*/ 0 h 23975"/>
                  <a:gd name="connsiteX9" fmla="*/ 166 w 77880"/>
                  <a:gd name="connsiteY9" fmla="*/ 3511 h 23975"/>
                  <a:gd name="connsiteX10" fmla="*/ 4171 w 77880"/>
                  <a:gd name="connsiteY10" fmla="*/ 10122 h 23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880" h="23975">
                    <a:moveTo>
                      <a:pt x="4171" y="10122"/>
                    </a:moveTo>
                    <a:cubicBezTo>
                      <a:pt x="19972" y="14018"/>
                      <a:pt x="35910" y="17227"/>
                      <a:pt x="51958" y="19943"/>
                    </a:cubicBezTo>
                    <a:cubicBezTo>
                      <a:pt x="60571" y="21397"/>
                      <a:pt x="69212" y="22714"/>
                      <a:pt x="77881" y="23976"/>
                    </a:cubicBezTo>
                    <a:cubicBezTo>
                      <a:pt x="77716" y="22686"/>
                      <a:pt x="77524" y="21397"/>
                      <a:pt x="77332" y="20108"/>
                    </a:cubicBezTo>
                    <a:cubicBezTo>
                      <a:pt x="76976" y="17392"/>
                      <a:pt x="76674" y="14676"/>
                      <a:pt x="76317" y="11960"/>
                    </a:cubicBezTo>
                    <a:cubicBezTo>
                      <a:pt x="57224" y="9272"/>
                      <a:pt x="38214" y="6172"/>
                      <a:pt x="19423" y="2195"/>
                    </a:cubicBezTo>
                    <a:cubicBezTo>
                      <a:pt x="16351" y="4088"/>
                      <a:pt x="13306" y="6035"/>
                      <a:pt x="10206" y="7873"/>
                    </a:cubicBezTo>
                    <a:cubicBezTo>
                      <a:pt x="7627" y="9437"/>
                      <a:pt x="4281" y="8586"/>
                      <a:pt x="2717" y="6008"/>
                    </a:cubicBezTo>
                    <a:cubicBezTo>
                      <a:pt x="1565" y="4088"/>
                      <a:pt x="1730" y="1728"/>
                      <a:pt x="2964" y="0"/>
                    </a:cubicBezTo>
                    <a:cubicBezTo>
                      <a:pt x="1620" y="713"/>
                      <a:pt x="550" y="1920"/>
                      <a:pt x="166" y="3511"/>
                    </a:cubicBezTo>
                    <a:cubicBezTo>
                      <a:pt x="-575" y="6474"/>
                      <a:pt x="1236" y="9437"/>
                      <a:pt x="4171" y="1012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3" name="任意多边形: 形状 4772">
                <a:extLst>
                  <a:ext uri="{FF2B5EF4-FFF2-40B4-BE49-F238E27FC236}">
                    <a16:creationId xmlns:a16="http://schemas.microsoft.com/office/drawing/2014/main" id="{11BF5A1D-C44A-842A-9764-0D31CB42F97E}"/>
                  </a:ext>
                </a:extLst>
              </p:cNvPr>
              <p:cNvSpPr/>
              <p:nvPr/>
            </p:nvSpPr>
            <p:spPr>
              <a:xfrm>
                <a:off x="8532182" y="3343682"/>
                <a:ext cx="42409" cy="16678"/>
              </a:xfrm>
              <a:custGeom>
                <a:avLst/>
                <a:gdLst>
                  <a:gd name="connsiteX0" fmla="*/ 0 w 42409"/>
                  <a:gd name="connsiteY0" fmla="*/ 0 h 16678"/>
                  <a:gd name="connsiteX1" fmla="*/ 576 w 42409"/>
                  <a:gd name="connsiteY1" fmla="*/ 5130 h 16678"/>
                  <a:gd name="connsiteX2" fmla="*/ 1399 w 42409"/>
                  <a:gd name="connsiteY2" fmla="*/ 12043 h 16678"/>
                  <a:gd name="connsiteX3" fmla="*/ 37198 w 42409"/>
                  <a:gd name="connsiteY3" fmla="*/ 16679 h 16678"/>
                  <a:gd name="connsiteX4" fmla="*/ 42410 w 42409"/>
                  <a:gd name="connsiteY4" fmla="*/ 5596 h 16678"/>
                  <a:gd name="connsiteX5" fmla="*/ 18325 w 42409"/>
                  <a:gd name="connsiteY5" fmla="*/ 2414 h 16678"/>
                  <a:gd name="connsiteX6" fmla="*/ 0 w 42409"/>
                  <a:gd name="connsiteY6" fmla="*/ 0 h 16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409" h="16678">
                    <a:moveTo>
                      <a:pt x="0" y="0"/>
                    </a:moveTo>
                    <a:cubicBezTo>
                      <a:pt x="192" y="1701"/>
                      <a:pt x="384" y="3429"/>
                      <a:pt x="576" y="5130"/>
                    </a:cubicBezTo>
                    <a:cubicBezTo>
                      <a:pt x="850" y="7434"/>
                      <a:pt x="1125" y="9738"/>
                      <a:pt x="1399" y="12043"/>
                    </a:cubicBezTo>
                    <a:cubicBezTo>
                      <a:pt x="13304" y="13689"/>
                      <a:pt x="25265" y="15197"/>
                      <a:pt x="37198" y="16679"/>
                    </a:cubicBezTo>
                    <a:cubicBezTo>
                      <a:pt x="38953" y="13003"/>
                      <a:pt x="40682" y="9272"/>
                      <a:pt x="42410" y="5596"/>
                    </a:cubicBezTo>
                    <a:cubicBezTo>
                      <a:pt x="34372" y="4526"/>
                      <a:pt x="26362" y="3456"/>
                      <a:pt x="18325" y="2414"/>
                    </a:cubicBezTo>
                    <a:cubicBezTo>
                      <a:pt x="12207" y="1646"/>
                      <a:pt x="6117" y="823"/>
                      <a:pt x="0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4" name="任意多边形: 形状 4773">
                <a:extLst>
                  <a:ext uri="{FF2B5EF4-FFF2-40B4-BE49-F238E27FC236}">
                    <a16:creationId xmlns:a16="http://schemas.microsoft.com/office/drawing/2014/main" id="{BA37FAA7-C451-B414-7375-62263B8581EE}"/>
                  </a:ext>
                </a:extLst>
              </p:cNvPr>
              <p:cNvSpPr/>
              <p:nvPr/>
            </p:nvSpPr>
            <p:spPr>
              <a:xfrm>
                <a:off x="8580901" y="3350869"/>
                <a:ext cx="111209" cy="28865"/>
              </a:xfrm>
              <a:custGeom>
                <a:avLst/>
                <a:gdLst>
                  <a:gd name="connsiteX0" fmla="*/ 99606 w 111209"/>
                  <a:gd name="connsiteY0" fmla="*/ 17282 h 28865"/>
                  <a:gd name="connsiteX1" fmla="*/ 36869 w 111209"/>
                  <a:gd name="connsiteY1" fmla="*/ 4609 h 28865"/>
                  <a:gd name="connsiteX2" fmla="*/ 5349 w 111209"/>
                  <a:gd name="connsiteY2" fmla="*/ 0 h 28865"/>
                  <a:gd name="connsiteX3" fmla="*/ 0 w 111209"/>
                  <a:gd name="connsiteY3" fmla="*/ 10973 h 28865"/>
                  <a:gd name="connsiteX4" fmla="*/ 106052 w 111209"/>
                  <a:gd name="connsiteY4" fmla="*/ 28721 h 28865"/>
                  <a:gd name="connsiteX5" fmla="*/ 111209 w 111209"/>
                  <a:gd name="connsiteY5" fmla="*/ 26582 h 28865"/>
                  <a:gd name="connsiteX6" fmla="*/ 108987 w 111209"/>
                  <a:gd name="connsiteY6" fmla="*/ 25567 h 28865"/>
                  <a:gd name="connsiteX7" fmla="*/ 99606 w 111209"/>
                  <a:gd name="connsiteY7" fmla="*/ 17282 h 28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209" h="28865">
                    <a:moveTo>
                      <a:pt x="99606" y="17282"/>
                    </a:moveTo>
                    <a:cubicBezTo>
                      <a:pt x="78922" y="12043"/>
                      <a:pt x="57991" y="7955"/>
                      <a:pt x="36869" y="4609"/>
                    </a:cubicBezTo>
                    <a:cubicBezTo>
                      <a:pt x="26390" y="2935"/>
                      <a:pt x="15883" y="1454"/>
                      <a:pt x="5349" y="0"/>
                    </a:cubicBezTo>
                    <a:cubicBezTo>
                      <a:pt x="3566" y="3649"/>
                      <a:pt x="1811" y="7324"/>
                      <a:pt x="0" y="10973"/>
                    </a:cubicBezTo>
                    <a:cubicBezTo>
                      <a:pt x="35689" y="15417"/>
                      <a:pt x="71323" y="20025"/>
                      <a:pt x="106052" y="28721"/>
                    </a:cubicBezTo>
                    <a:cubicBezTo>
                      <a:pt x="108110" y="29243"/>
                      <a:pt x="110140" y="28310"/>
                      <a:pt x="111209" y="26582"/>
                    </a:cubicBezTo>
                    <a:cubicBezTo>
                      <a:pt x="110414" y="26417"/>
                      <a:pt x="109646" y="26143"/>
                      <a:pt x="108987" y="25567"/>
                    </a:cubicBezTo>
                    <a:cubicBezTo>
                      <a:pt x="105778" y="22851"/>
                      <a:pt x="102706" y="20025"/>
                      <a:pt x="99606" y="1728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5" name="任意多边形: 形状 4774">
                <a:extLst>
                  <a:ext uri="{FF2B5EF4-FFF2-40B4-BE49-F238E27FC236}">
                    <a16:creationId xmlns:a16="http://schemas.microsoft.com/office/drawing/2014/main" id="{5BCFA0FB-06F9-48B8-41EA-711FA28A49A4}"/>
                  </a:ext>
                </a:extLst>
              </p:cNvPr>
              <p:cNvSpPr/>
              <p:nvPr/>
            </p:nvSpPr>
            <p:spPr>
              <a:xfrm>
                <a:off x="8520496" y="3342064"/>
                <a:ext cx="13112" cy="13661"/>
              </a:xfrm>
              <a:custGeom>
                <a:avLst/>
                <a:gdLst>
                  <a:gd name="connsiteX0" fmla="*/ 12262 w 13112"/>
                  <a:gd name="connsiteY0" fmla="*/ 6748 h 13661"/>
                  <a:gd name="connsiteX1" fmla="*/ 11686 w 13112"/>
                  <a:gd name="connsiteY1" fmla="*/ 1618 h 13661"/>
                  <a:gd name="connsiteX2" fmla="*/ 0 w 13112"/>
                  <a:gd name="connsiteY2" fmla="*/ 0 h 13661"/>
                  <a:gd name="connsiteX3" fmla="*/ 1015 w 13112"/>
                  <a:gd name="connsiteY3" fmla="*/ 8147 h 13661"/>
                  <a:gd name="connsiteX4" fmla="*/ 1564 w 13112"/>
                  <a:gd name="connsiteY4" fmla="*/ 12015 h 13661"/>
                  <a:gd name="connsiteX5" fmla="*/ 13112 w 13112"/>
                  <a:gd name="connsiteY5" fmla="*/ 13661 h 13661"/>
                  <a:gd name="connsiteX6" fmla="*/ 12262 w 13112"/>
                  <a:gd name="connsiteY6" fmla="*/ 6748 h 13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12" h="13661">
                    <a:moveTo>
                      <a:pt x="12262" y="6748"/>
                    </a:moveTo>
                    <a:cubicBezTo>
                      <a:pt x="12070" y="5047"/>
                      <a:pt x="11878" y="3319"/>
                      <a:pt x="11686" y="1618"/>
                    </a:cubicBezTo>
                    <a:cubicBezTo>
                      <a:pt x="7791" y="1097"/>
                      <a:pt x="3895" y="549"/>
                      <a:pt x="0" y="0"/>
                    </a:cubicBezTo>
                    <a:cubicBezTo>
                      <a:pt x="357" y="2716"/>
                      <a:pt x="658" y="5431"/>
                      <a:pt x="1015" y="8147"/>
                    </a:cubicBezTo>
                    <a:cubicBezTo>
                      <a:pt x="1180" y="9437"/>
                      <a:pt x="1372" y="10726"/>
                      <a:pt x="1564" y="12015"/>
                    </a:cubicBezTo>
                    <a:cubicBezTo>
                      <a:pt x="5404" y="12564"/>
                      <a:pt x="9245" y="13140"/>
                      <a:pt x="13112" y="13661"/>
                    </a:cubicBezTo>
                    <a:cubicBezTo>
                      <a:pt x="12811" y="11357"/>
                      <a:pt x="12536" y="9053"/>
                      <a:pt x="12262" y="6748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6" name="任意多边形: 形状 4775">
                <a:extLst>
                  <a:ext uri="{FF2B5EF4-FFF2-40B4-BE49-F238E27FC236}">
                    <a16:creationId xmlns:a16="http://schemas.microsoft.com/office/drawing/2014/main" id="{4B5860F7-1DDD-6370-398E-C7E9351C3498}"/>
                  </a:ext>
                </a:extLst>
              </p:cNvPr>
              <p:cNvSpPr/>
              <p:nvPr/>
            </p:nvSpPr>
            <p:spPr>
              <a:xfrm>
                <a:off x="8446087" y="3329490"/>
                <a:ext cx="17486" cy="9285"/>
              </a:xfrm>
              <a:custGeom>
                <a:avLst/>
                <a:gdLst>
                  <a:gd name="connsiteX0" fmla="*/ 781 w 17486"/>
                  <a:gd name="connsiteY0" fmla="*/ 6648 h 9285"/>
                  <a:gd name="connsiteX1" fmla="*/ 8270 w 17486"/>
                  <a:gd name="connsiteY1" fmla="*/ 8513 h 9285"/>
                  <a:gd name="connsiteX2" fmla="*/ 17487 w 17486"/>
                  <a:gd name="connsiteY2" fmla="*/ 2835 h 9285"/>
                  <a:gd name="connsiteX3" fmla="*/ 4786 w 17486"/>
                  <a:gd name="connsiteY3" fmla="*/ 147 h 9285"/>
                  <a:gd name="connsiteX4" fmla="*/ 1000 w 17486"/>
                  <a:gd name="connsiteY4" fmla="*/ 668 h 9285"/>
                  <a:gd name="connsiteX5" fmla="*/ 781 w 17486"/>
                  <a:gd name="connsiteY5" fmla="*/ 6648 h 9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86" h="9285">
                    <a:moveTo>
                      <a:pt x="781" y="6648"/>
                    </a:moveTo>
                    <a:cubicBezTo>
                      <a:pt x="2344" y="9227"/>
                      <a:pt x="5691" y="10050"/>
                      <a:pt x="8270" y="8513"/>
                    </a:cubicBezTo>
                    <a:cubicBezTo>
                      <a:pt x="11397" y="6648"/>
                      <a:pt x="14442" y="4728"/>
                      <a:pt x="17487" y="2835"/>
                    </a:cubicBezTo>
                    <a:cubicBezTo>
                      <a:pt x="13262" y="1930"/>
                      <a:pt x="9010" y="1134"/>
                      <a:pt x="4786" y="147"/>
                    </a:cubicBezTo>
                    <a:cubicBezTo>
                      <a:pt x="3442" y="-183"/>
                      <a:pt x="2125" y="64"/>
                      <a:pt x="1000" y="668"/>
                    </a:cubicBezTo>
                    <a:cubicBezTo>
                      <a:pt x="-207" y="2369"/>
                      <a:pt x="-371" y="4728"/>
                      <a:pt x="781" y="6648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7" name="任意多边形: 形状 4776">
                <a:extLst>
                  <a:ext uri="{FF2B5EF4-FFF2-40B4-BE49-F238E27FC236}">
                    <a16:creationId xmlns:a16="http://schemas.microsoft.com/office/drawing/2014/main" id="{93D283C4-88C5-F474-AC40-854C7886623F}"/>
                  </a:ext>
                </a:extLst>
              </p:cNvPr>
              <p:cNvSpPr/>
              <p:nvPr/>
            </p:nvSpPr>
            <p:spPr>
              <a:xfrm>
                <a:off x="8569380" y="3349306"/>
                <a:ext cx="16815" cy="12536"/>
              </a:xfrm>
              <a:custGeom>
                <a:avLst/>
                <a:gdLst>
                  <a:gd name="connsiteX0" fmla="*/ 5212 w 16815"/>
                  <a:gd name="connsiteY0" fmla="*/ 0 h 12536"/>
                  <a:gd name="connsiteX1" fmla="*/ 0 w 16815"/>
                  <a:gd name="connsiteY1" fmla="*/ 11083 h 12536"/>
                  <a:gd name="connsiteX2" fmla="*/ 3621 w 16815"/>
                  <a:gd name="connsiteY2" fmla="*/ 11549 h 12536"/>
                  <a:gd name="connsiteX3" fmla="*/ 11467 w 16815"/>
                  <a:gd name="connsiteY3" fmla="*/ 12536 h 12536"/>
                  <a:gd name="connsiteX4" fmla="*/ 16816 w 16815"/>
                  <a:gd name="connsiteY4" fmla="*/ 1564 h 12536"/>
                  <a:gd name="connsiteX5" fmla="*/ 5212 w 16815"/>
                  <a:gd name="connsiteY5" fmla="*/ 0 h 12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15" h="12536">
                    <a:moveTo>
                      <a:pt x="5212" y="0"/>
                    </a:moveTo>
                    <a:cubicBezTo>
                      <a:pt x="3484" y="3703"/>
                      <a:pt x="1756" y="7407"/>
                      <a:pt x="0" y="11083"/>
                    </a:cubicBezTo>
                    <a:cubicBezTo>
                      <a:pt x="1207" y="11220"/>
                      <a:pt x="2414" y="11384"/>
                      <a:pt x="3621" y="11549"/>
                    </a:cubicBezTo>
                    <a:cubicBezTo>
                      <a:pt x="6227" y="11878"/>
                      <a:pt x="8860" y="12207"/>
                      <a:pt x="11467" y="12536"/>
                    </a:cubicBezTo>
                    <a:cubicBezTo>
                      <a:pt x="13277" y="8888"/>
                      <a:pt x="15033" y="5240"/>
                      <a:pt x="16816" y="1564"/>
                    </a:cubicBezTo>
                    <a:cubicBezTo>
                      <a:pt x="12975" y="1015"/>
                      <a:pt x="9080" y="494"/>
                      <a:pt x="5212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8" name="任意多边形: 形状 4777">
                <a:extLst>
                  <a:ext uri="{FF2B5EF4-FFF2-40B4-BE49-F238E27FC236}">
                    <a16:creationId xmlns:a16="http://schemas.microsoft.com/office/drawing/2014/main" id="{BB45DD72-9E04-44B2-68DB-94053784199A}"/>
                  </a:ext>
                </a:extLst>
              </p:cNvPr>
              <p:cNvSpPr/>
              <p:nvPr/>
            </p:nvSpPr>
            <p:spPr>
              <a:xfrm>
                <a:off x="8609266" y="3287145"/>
                <a:ext cx="88456" cy="90369"/>
              </a:xfrm>
              <a:custGeom>
                <a:avLst/>
                <a:gdLst>
                  <a:gd name="connsiteX0" fmla="*/ 46333 w 88456"/>
                  <a:gd name="connsiteY0" fmla="*/ 58046 h 90369"/>
                  <a:gd name="connsiteX1" fmla="*/ 71241 w 88456"/>
                  <a:gd name="connsiteY1" fmla="*/ 81007 h 90369"/>
                  <a:gd name="connsiteX2" fmla="*/ 80047 w 88456"/>
                  <a:gd name="connsiteY2" fmla="*/ 83229 h 90369"/>
                  <a:gd name="connsiteX3" fmla="*/ 83448 w 88456"/>
                  <a:gd name="connsiteY3" fmla="*/ 89017 h 90369"/>
                  <a:gd name="connsiteX4" fmla="*/ 82845 w 88456"/>
                  <a:gd name="connsiteY4" fmla="*/ 90279 h 90369"/>
                  <a:gd name="connsiteX5" fmla="*/ 87289 w 88456"/>
                  <a:gd name="connsiteY5" fmla="*/ 88825 h 90369"/>
                  <a:gd name="connsiteX6" fmla="*/ 86822 w 88456"/>
                  <a:gd name="connsiteY6" fmla="*/ 82131 h 90369"/>
                  <a:gd name="connsiteX7" fmla="*/ 53712 w 88456"/>
                  <a:gd name="connsiteY7" fmla="*/ 50557 h 90369"/>
                  <a:gd name="connsiteX8" fmla="*/ 4636 w 88456"/>
                  <a:gd name="connsiteY8" fmla="*/ 0 h 90369"/>
                  <a:gd name="connsiteX9" fmla="*/ 0 w 88456"/>
                  <a:gd name="connsiteY9" fmla="*/ 11549 h 90369"/>
                  <a:gd name="connsiteX10" fmla="*/ 46333 w 88456"/>
                  <a:gd name="connsiteY10" fmla="*/ 58046 h 90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456" h="90369">
                    <a:moveTo>
                      <a:pt x="46333" y="58046"/>
                    </a:moveTo>
                    <a:cubicBezTo>
                      <a:pt x="54453" y="65892"/>
                      <a:pt x="62792" y="73518"/>
                      <a:pt x="71241" y="81007"/>
                    </a:cubicBezTo>
                    <a:cubicBezTo>
                      <a:pt x="74176" y="81747"/>
                      <a:pt x="77139" y="82433"/>
                      <a:pt x="80047" y="83229"/>
                    </a:cubicBezTo>
                    <a:cubicBezTo>
                      <a:pt x="82570" y="83887"/>
                      <a:pt x="84106" y="86466"/>
                      <a:pt x="83448" y="89017"/>
                    </a:cubicBezTo>
                    <a:cubicBezTo>
                      <a:pt x="83311" y="89483"/>
                      <a:pt x="83064" y="89895"/>
                      <a:pt x="82845" y="90279"/>
                    </a:cubicBezTo>
                    <a:cubicBezTo>
                      <a:pt x="84436" y="90581"/>
                      <a:pt x="86164" y="90142"/>
                      <a:pt x="87289" y="88825"/>
                    </a:cubicBezTo>
                    <a:cubicBezTo>
                      <a:pt x="89017" y="86850"/>
                      <a:pt x="88798" y="83860"/>
                      <a:pt x="86822" y="82131"/>
                    </a:cubicBezTo>
                    <a:cubicBezTo>
                      <a:pt x="75438" y="71982"/>
                      <a:pt x="64492" y="61338"/>
                      <a:pt x="53712" y="50557"/>
                    </a:cubicBezTo>
                    <a:cubicBezTo>
                      <a:pt x="37115" y="33961"/>
                      <a:pt x="20958" y="16871"/>
                      <a:pt x="4636" y="0"/>
                    </a:cubicBezTo>
                    <a:cubicBezTo>
                      <a:pt x="3100" y="3841"/>
                      <a:pt x="1564" y="7708"/>
                      <a:pt x="0" y="11549"/>
                    </a:cubicBezTo>
                    <a:cubicBezTo>
                      <a:pt x="15362" y="27130"/>
                      <a:pt x="30614" y="42849"/>
                      <a:pt x="46333" y="58046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9" name="任意多边形: 形状 4778">
                <a:extLst>
                  <a:ext uri="{FF2B5EF4-FFF2-40B4-BE49-F238E27FC236}">
                    <a16:creationId xmlns:a16="http://schemas.microsoft.com/office/drawing/2014/main" id="{E0713A9A-071F-BE89-5FA0-A2BFA5E4EA4F}"/>
                  </a:ext>
                </a:extLst>
              </p:cNvPr>
              <p:cNvSpPr/>
              <p:nvPr/>
            </p:nvSpPr>
            <p:spPr>
              <a:xfrm>
                <a:off x="8509633" y="3197991"/>
                <a:ext cx="795" cy="5568"/>
              </a:xfrm>
              <a:custGeom>
                <a:avLst/>
                <a:gdLst>
                  <a:gd name="connsiteX0" fmla="*/ 768 w 795"/>
                  <a:gd name="connsiteY0" fmla="*/ 0 h 5568"/>
                  <a:gd name="connsiteX1" fmla="*/ 796 w 795"/>
                  <a:gd name="connsiteY1" fmla="*/ 5569 h 5568"/>
                  <a:gd name="connsiteX2" fmla="*/ 741 w 795"/>
                  <a:gd name="connsiteY2" fmla="*/ 82 h 5568"/>
                  <a:gd name="connsiteX3" fmla="*/ 768 w 795"/>
                  <a:gd name="connsiteY3" fmla="*/ 0 h 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5" h="5568">
                    <a:moveTo>
                      <a:pt x="768" y="0"/>
                    </a:moveTo>
                    <a:cubicBezTo>
                      <a:pt x="-274" y="1701"/>
                      <a:pt x="-247" y="3813"/>
                      <a:pt x="796" y="5569"/>
                    </a:cubicBezTo>
                    <a:cubicBezTo>
                      <a:pt x="796" y="3731"/>
                      <a:pt x="741" y="1920"/>
                      <a:pt x="741" y="82"/>
                    </a:cubicBezTo>
                    <a:cubicBezTo>
                      <a:pt x="768" y="55"/>
                      <a:pt x="768" y="27"/>
                      <a:pt x="768" y="0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0" name="任意多边形: 形状 4779">
                <a:extLst>
                  <a:ext uri="{FF2B5EF4-FFF2-40B4-BE49-F238E27FC236}">
                    <a16:creationId xmlns:a16="http://schemas.microsoft.com/office/drawing/2014/main" id="{7E9A27B7-A670-20A5-EADA-10B7D46B4812}"/>
                  </a:ext>
                </a:extLst>
              </p:cNvPr>
              <p:cNvSpPr/>
              <p:nvPr/>
            </p:nvSpPr>
            <p:spPr>
              <a:xfrm>
                <a:off x="8521346" y="3199527"/>
                <a:ext cx="45015" cy="49103"/>
              </a:xfrm>
              <a:custGeom>
                <a:avLst/>
                <a:gdLst>
                  <a:gd name="connsiteX0" fmla="*/ 9601 w 45015"/>
                  <a:gd name="connsiteY0" fmla="*/ 25512 h 49103"/>
                  <a:gd name="connsiteX1" fmla="*/ 35936 w 45015"/>
                  <a:gd name="connsiteY1" fmla="*/ 49103 h 49103"/>
                  <a:gd name="connsiteX2" fmla="*/ 45016 w 45015"/>
                  <a:gd name="connsiteY2" fmla="*/ 41724 h 49103"/>
                  <a:gd name="connsiteX3" fmla="*/ 17255 w 45015"/>
                  <a:gd name="connsiteY3" fmla="*/ 17282 h 49103"/>
                  <a:gd name="connsiteX4" fmla="*/ 0 w 45015"/>
                  <a:gd name="connsiteY4" fmla="*/ 0 h 49103"/>
                  <a:gd name="connsiteX5" fmla="*/ 329 w 45015"/>
                  <a:gd name="connsiteY5" fmla="*/ 16404 h 49103"/>
                  <a:gd name="connsiteX6" fmla="*/ 9601 w 45015"/>
                  <a:gd name="connsiteY6" fmla="*/ 25512 h 49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015" h="49103">
                    <a:moveTo>
                      <a:pt x="9601" y="25512"/>
                    </a:moveTo>
                    <a:cubicBezTo>
                      <a:pt x="18160" y="33577"/>
                      <a:pt x="27103" y="41313"/>
                      <a:pt x="35936" y="49103"/>
                    </a:cubicBezTo>
                    <a:cubicBezTo>
                      <a:pt x="38953" y="46634"/>
                      <a:pt x="41998" y="44193"/>
                      <a:pt x="45016" y="41724"/>
                    </a:cubicBezTo>
                    <a:cubicBezTo>
                      <a:pt x="35717" y="33632"/>
                      <a:pt x="26280" y="25622"/>
                      <a:pt x="17255" y="17282"/>
                    </a:cubicBezTo>
                    <a:cubicBezTo>
                      <a:pt x="11247" y="11741"/>
                      <a:pt x="5459" y="5980"/>
                      <a:pt x="0" y="0"/>
                    </a:cubicBezTo>
                    <a:cubicBezTo>
                      <a:pt x="27" y="5459"/>
                      <a:pt x="165" y="10945"/>
                      <a:pt x="329" y="16404"/>
                    </a:cubicBezTo>
                    <a:cubicBezTo>
                      <a:pt x="3347" y="19504"/>
                      <a:pt x="6446" y="22522"/>
                      <a:pt x="9601" y="2551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1" name="任意多边形: 形状 4780">
                <a:extLst>
                  <a:ext uri="{FF2B5EF4-FFF2-40B4-BE49-F238E27FC236}">
                    <a16:creationId xmlns:a16="http://schemas.microsoft.com/office/drawing/2014/main" id="{701AF0A9-61E7-C2B7-9E88-AB91088C2BA7}"/>
                  </a:ext>
                </a:extLst>
              </p:cNvPr>
              <p:cNvSpPr/>
              <p:nvPr/>
            </p:nvSpPr>
            <p:spPr>
              <a:xfrm>
                <a:off x="8566005" y="3248877"/>
                <a:ext cx="39118" cy="40818"/>
              </a:xfrm>
              <a:custGeom>
                <a:avLst/>
                <a:gdLst>
                  <a:gd name="connsiteX0" fmla="*/ 34427 w 39118"/>
                  <a:gd name="connsiteY0" fmla="*/ 40819 h 40818"/>
                  <a:gd name="connsiteX1" fmla="*/ 39118 w 39118"/>
                  <a:gd name="connsiteY1" fmla="*/ 29215 h 40818"/>
                  <a:gd name="connsiteX2" fmla="*/ 21918 w 39118"/>
                  <a:gd name="connsiteY2" fmla="*/ 11878 h 40818"/>
                  <a:gd name="connsiteX3" fmla="*/ 9053 w 39118"/>
                  <a:gd name="connsiteY3" fmla="*/ 0 h 40818"/>
                  <a:gd name="connsiteX4" fmla="*/ 0 w 39118"/>
                  <a:gd name="connsiteY4" fmla="*/ 7516 h 40818"/>
                  <a:gd name="connsiteX5" fmla="*/ 13689 w 39118"/>
                  <a:gd name="connsiteY5" fmla="*/ 20300 h 40818"/>
                  <a:gd name="connsiteX6" fmla="*/ 34427 w 39118"/>
                  <a:gd name="connsiteY6" fmla="*/ 40819 h 40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118" h="40818">
                    <a:moveTo>
                      <a:pt x="34427" y="40819"/>
                    </a:moveTo>
                    <a:cubicBezTo>
                      <a:pt x="35991" y="36951"/>
                      <a:pt x="37554" y="33083"/>
                      <a:pt x="39118" y="29215"/>
                    </a:cubicBezTo>
                    <a:cubicBezTo>
                      <a:pt x="33412" y="23400"/>
                      <a:pt x="27706" y="17584"/>
                      <a:pt x="21918" y="11878"/>
                    </a:cubicBezTo>
                    <a:cubicBezTo>
                      <a:pt x="17749" y="7846"/>
                      <a:pt x="13442" y="3895"/>
                      <a:pt x="9053" y="0"/>
                    </a:cubicBezTo>
                    <a:cubicBezTo>
                      <a:pt x="6035" y="2496"/>
                      <a:pt x="3018" y="5020"/>
                      <a:pt x="0" y="7516"/>
                    </a:cubicBezTo>
                    <a:cubicBezTo>
                      <a:pt x="4663" y="11714"/>
                      <a:pt x="9245" y="15938"/>
                      <a:pt x="13689" y="20300"/>
                    </a:cubicBezTo>
                    <a:cubicBezTo>
                      <a:pt x="20656" y="27048"/>
                      <a:pt x="27569" y="33906"/>
                      <a:pt x="34427" y="40819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2" name="任意多边形: 形状 4781">
                <a:extLst>
                  <a:ext uri="{FF2B5EF4-FFF2-40B4-BE49-F238E27FC236}">
                    <a16:creationId xmlns:a16="http://schemas.microsoft.com/office/drawing/2014/main" id="{ABDA2E00-AE57-E54F-AB63-30A475DD27E3}"/>
                  </a:ext>
                </a:extLst>
              </p:cNvPr>
              <p:cNvSpPr/>
              <p:nvPr/>
            </p:nvSpPr>
            <p:spPr>
              <a:xfrm>
                <a:off x="8510401" y="3195301"/>
                <a:ext cx="11274" cy="20630"/>
              </a:xfrm>
              <a:custGeom>
                <a:avLst/>
                <a:gdLst>
                  <a:gd name="connsiteX0" fmla="*/ 11275 w 11274"/>
                  <a:gd name="connsiteY0" fmla="*/ 20631 h 20630"/>
                  <a:gd name="connsiteX1" fmla="*/ 10945 w 11274"/>
                  <a:gd name="connsiteY1" fmla="*/ 4226 h 20630"/>
                  <a:gd name="connsiteX2" fmla="*/ 8723 w 11274"/>
                  <a:gd name="connsiteY2" fmla="*/ 1867 h 20630"/>
                  <a:gd name="connsiteX3" fmla="*/ 1015 w 11274"/>
                  <a:gd name="connsiteY3" fmla="*/ 1346 h 20630"/>
                  <a:gd name="connsiteX4" fmla="*/ 0 w 11274"/>
                  <a:gd name="connsiteY4" fmla="*/ 2663 h 20630"/>
                  <a:gd name="connsiteX5" fmla="*/ 0 w 11274"/>
                  <a:gd name="connsiteY5" fmla="*/ 2718 h 20630"/>
                  <a:gd name="connsiteX6" fmla="*/ 55 w 11274"/>
                  <a:gd name="connsiteY6" fmla="*/ 8204 h 20630"/>
                  <a:gd name="connsiteX7" fmla="*/ 521 w 11274"/>
                  <a:gd name="connsiteY7" fmla="*/ 9027 h 20630"/>
                  <a:gd name="connsiteX8" fmla="*/ 11275 w 11274"/>
                  <a:gd name="connsiteY8" fmla="*/ 20631 h 20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74" h="20630">
                    <a:moveTo>
                      <a:pt x="11275" y="20631"/>
                    </a:moveTo>
                    <a:cubicBezTo>
                      <a:pt x="11137" y="15172"/>
                      <a:pt x="11000" y="9685"/>
                      <a:pt x="10945" y="4226"/>
                    </a:cubicBezTo>
                    <a:cubicBezTo>
                      <a:pt x="10232" y="3431"/>
                      <a:pt x="9437" y="2690"/>
                      <a:pt x="8723" y="1867"/>
                    </a:cubicBezTo>
                    <a:cubicBezTo>
                      <a:pt x="6748" y="-410"/>
                      <a:pt x="3292" y="-629"/>
                      <a:pt x="1015" y="1346"/>
                    </a:cubicBezTo>
                    <a:cubicBezTo>
                      <a:pt x="576" y="1730"/>
                      <a:pt x="274" y="2196"/>
                      <a:pt x="0" y="2663"/>
                    </a:cubicBezTo>
                    <a:cubicBezTo>
                      <a:pt x="0" y="2690"/>
                      <a:pt x="0" y="2718"/>
                      <a:pt x="0" y="2718"/>
                    </a:cubicBezTo>
                    <a:cubicBezTo>
                      <a:pt x="0" y="4556"/>
                      <a:pt x="55" y="6366"/>
                      <a:pt x="55" y="8204"/>
                    </a:cubicBezTo>
                    <a:cubicBezTo>
                      <a:pt x="219" y="8478"/>
                      <a:pt x="302" y="8780"/>
                      <a:pt x="521" y="9027"/>
                    </a:cubicBezTo>
                    <a:cubicBezTo>
                      <a:pt x="3950" y="13032"/>
                      <a:pt x="7571" y="16872"/>
                      <a:pt x="11275" y="2063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3" name="任意多边形: 形状 4782">
                <a:extLst>
                  <a:ext uri="{FF2B5EF4-FFF2-40B4-BE49-F238E27FC236}">
                    <a16:creationId xmlns:a16="http://schemas.microsoft.com/office/drawing/2014/main" id="{3AAA9B3E-3E91-C923-D3AB-C46DA530B912}"/>
                  </a:ext>
                </a:extLst>
              </p:cNvPr>
              <p:cNvSpPr/>
              <p:nvPr/>
            </p:nvSpPr>
            <p:spPr>
              <a:xfrm>
                <a:off x="8557309" y="3241278"/>
                <a:ext cx="17748" cy="15114"/>
              </a:xfrm>
              <a:custGeom>
                <a:avLst/>
                <a:gdLst>
                  <a:gd name="connsiteX0" fmla="*/ 8696 w 17748"/>
                  <a:gd name="connsiteY0" fmla="*/ 15115 h 15114"/>
                  <a:gd name="connsiteX1" fmla="*/ 17749 w 17748"/>
                  <a:gd name="connsiteY1" fmla="*/ 7599 h 15114"/>
                  <a:gd name="connsiteX2" fmla="*/ 9080 w 17748"/>
                  <a:gd name="connsiteY2" fmla="*/ 0 h 15114"/>
                  <a:gd name="connsiteX3" fmla="*/ 0 w 17748"/>
                  <a:gd name="connsiteY3" fmla="*/ 7379 h 15114"/>
                  <a:gd name="connsiteX4" fmla="*/ 8696 w 17748"/>
                  <a:gd name="connsiteY4" fmla="*/ 15115 h 15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48" h="15114">
                    <a:moveTo>
                      <a:pt x="8696" y="15115"/>
                    </a:moveTo>
                    <a:cubicBezTo>
                      <a:pt x="11714" y="12619"/>
                      <a:pt x="14731" y="10095"/>
                      <a:pt x="17749" y="7599"/>
                    </a:cubicBezTo>
                    <a:cubicBezTo>
                      <a:pt x="14896" y="5047"/>
                      <a:pt x="11988" y="2524"/>
                      <a:pt x="9080" y="0"/>
                    </a:cubicBezTo>
                    <a:cubicBezTo>
                      <a:pt x="6063" y="2469"/>
                      <a:pt x="3017" y="4910"/>
                      <a:pt x="0" y="7379"/>
                    </a:cubicBezTo>
                    <a:cubicBezTo>
                      <a:pt x="2908" y="9930"/>
                      <a:pt x="5816" y="12509"/>
                      <a:pt x="8696" y="15115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4" name="任意多边形: 形状 4783">
                <a:extLst>
                  <a:ext uri="{FF2B5EF4-FFF2-40B4-BE49-F238E27FC236}">
                    <a16:creationId xmlns:a16="http://schemas.microsoft.com/office/drawing/2014/main" id="{3EAB1658-D9E6-9C17-9CCC-BDC9394759EE}"/>
                  </a:ext>
                </a:extLst>
              </p:cNvPr>
              <p:cNvSpPr/>
              <p:nvPr/>
            </p:nvSpPr>
            <p:spPr>
              <a:xfrm>
                <a:off x="8600433" y="3278065"/>
                <a:ext cx="13496" cy="20601"/>
              </a:xfrm>
              <a:custGeom>
                <a:avLst/>
                <a:gdLst>
                  <a:gd name="connsiteX0" fmla="*/ 0 w 13496"/>
                  <a:gd name="connsiteY0" fmla="*/ 11631 h 20601"/>
                  <a:gd name="connsiteX1" fmla="*/ 8860 w 13496"/>
                  <a:gd name="connsiteY1" fmla="*/ 20601 h 20601"/>
                  <a:gd name="connsiteX2" fmla="*/ 13496 w 13496"/>
                  <a:gd name="connsiteY2" fmla="*/ 9053 h 20601"/>
                  <a:gd name="connsiteX3" fmla="*/ 4691 w 13496"/>
                  <a:gd name="connsiteY3" fmla="*/ 0 h 20601"/>
                  <a:gd name="connsiteX4" fmla="*/ 0 w 13496"/>
                  <a:gd name="connsiteY4" fmla="*/ 11631 h 20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96" h="20601">
                    <a:moveTo>
                      <a:pt x="0" y="11631"/>
                    </a:moveTo>
                    <a:cubicBezTo>
                      <a:pt x="2963" y="14621"/>
                      <a:pt x="5898" y="17611"/>
                      <a:pt x="8860" y="20601"/>
                    </a:cubicBezTo>
                    <a:cubicBezTo>
                      <a:pt x="10424" y="16761"/>
                      <a:pt x="11933" y="12921"/>
                      <a:pt x="13496" y="9053"/>
                    </a:cubicBezTo>
                    <a:cubicBezTo>
                      <a:pt x="10561" y="6035"/>
                      <a:pt x="7653" y="3017"/>
                      <a:pt x="4691" y="0"/>
                    </a:cubicBezTo>
                    <a:cubicBezTo>
                      <a:pt x="3127" y="3895"/>
                      <a:pt x="1563" y="7763"/>
                      <a:pt x="0" y="11631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5" name="任意多边形: 形状 4784">
                <a:extLst>
                  <a:ext uri="{FF2B5EF4-FFF2-40B4-BE49-F238E27FC236}">
                    <a16:creationId xmlns:a16="http://schemas.microsoft.com/office/drawing/2014/main" id="{9B6C7869-E8A6-A41A-C8F7-2BA47D64370B}"/>
                  </a:ext>
                </a:extLst>
              </p:cNvPr>
              <p:cNvSpPr/>
              <p:nvPr/>
            </p:nvSpPr>
            <p:spPr>
              <a:xfrm>
                <a:off x="8680507" y="3368151"/>
                <a:ext cx="12343" cy="9271"/>
              </a:xfrm>
              <a:custGeom>
                <a:avLst/>
                <a:gdLst>
                  <a:gd name="connsiteX0" fmla="*/ 8806 w 12343"/>
                  <a:gd name="connsiteY0" fmla="*/ 2222 h 9271"/>
                  <a:gd name="connsiteX1" fmla="*/ 0 w 12343"/>
                  <a:gd name="connsiteY1" fmla="*/ 0 h 9271"/>
                  <a:gd name="connsiteX2" fmla="*/ 9354 w 12343"/>
                  <a:gd name="connsiteY2" fmla="*/ 8257 h 9271"/>
                  <a:gd name="connsiteX3" fmla="*/ 11576 w 12343"/>
                  <a:gd name="connsiteY3" fmla="*/ 9272 h 9271"/>
                  <a:gd name="connsiteX4" fmla="*/ 12180 w 12343"/>
                  <a:gd name="connsiteY4" fmla="*/ 8010 h 9271"/>
                  <a:gd name="connsiteX5" fmla="*/ 8806 w 12343"/>
                  <a:gd name="connsiteY5" fmla="*/ 2222 h 9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43" h="9271">
                    <a:moveTo>
                      <a:pt x="8806" y="2222"/>
                    </a:moveTo>
                    <a:cubicBezTo>
                      <a:pt x="5870" y="1426"/>
                      <a:pt x="2935" y="741"/>
                      <a:pt x="0" y="0"/>
                    </a:cubicBezTo>
                    <a:cubicBezTo>
                      <a:pt x="3127" y="2770"/>
                      <a:pt x="6200" y="5569"/>
                      <a:pt x="9354" y="8257"/>
                    </a:cubicBezTo>
                    <a:cubicBezTo>
                      <a:pt x="10013" y="8833"/>
                      <a:pt x="10781" y="9107"/>
                      <a:pt x="11576" y="9272"/>
                    </a:cubicBezTo>
                    <a:cubicBezTo>
                      <a:pt x="11823" y="8888"/>
                      <a:pt x="12070" y="8476"/>
                      <a:pt x="12180" y="8010"/>
                    </a:cubicBezTo>
                    <a:cubicBezTo>
                      <a:pt x="12865" y="5459"/>
                      <a:pt x="11329" y="2880"/>
                      <a:pt x="8806" y="2222"/>
                    </a:cubicBezTo>
                    <a:close/>
                  </a:path>
                </a:pathLst>
              </a:custGeom>
              <a:solidFill>
                <a:srgbClr val="FBAE17"/>
              </a:solidFill>
              <a:ln w="27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786" name="图形 291">
                <a:extLst>
                  <a:ext uri="{FF2B5EF4-FFF2-40B4-BE49-F238E27FC236}">
                    <a16:creationId xmlns:a16="http://schemas.microsoft.com/office/drawing/2014/main" id="{70A0E874-DF0C-0990-0613-C20D8B7600B6}"/>
                  </a:ext>
                </a:extLst>
              </p:cNvPr>
              <p:cNvGrpSpPr/>
              <p:nvPr/>
            </p:nvGrpSpPr>
            <p:grpSpPr>
              <a:xfrm>
                <a:off x="8444145" y="3180883"/>
                <a:ext cx="253577" cy="258710"/>
                <a:chOff x="8444145" y="3180883"/>
                <a:chExt cx="253577" cy="258710"/>
              </a:xfrm>
              <a:solidFill>
                <a:srgbClr val="055A74"/>
              </a:solidFill>
            </p:grpSpPr>
            <p:sp>
              <p:nvSpPr>
                <p:cNvPr id="4787" name="任意多边形: 形状 4786">
                  <a:extLst>
                    <a:ext uri="{FF2B5EF4-FFF2-40B4-BE49-F238E27FC236}">
                      <a16:creationId xmlns:a16="http://schemas.microsoft.com/office/drawing/2014/main" id="{FA72845B-5BC0-5A0C-0CCC-74CA0E3163D2}"/>
                    </a:ext>
                  </a:extLst>
                </p:cNvPr>
                <p:cNvSpPr/>
                <p:nvPr/>
              </p:nvSpPr>
              <p:spPr>
                <a:xfrm>
                  <a:off x="8510386" y="3192641"/>
                  <a:ext cx="32504" cy="246405"/>
                </a:xfrm>
                <a:custGeom>
                  <a:avLst/>
                  <a:gdLst>
                    <a:gd name="connsiteX0" fmla="*/ 15 w 32504"/>
                    <a:gd name="connsiteY0" fmla="*/ 5405 h 246405"/>
                    <a:gd name="connsiteX1" fmla="*/ 4541 w 32504"/>
                    <a:gd name="connsiteY1" fmla="*/ 100786 h 246405"/>
                    <a:gd name="connsiteX2" fmla="*/ 11125 w 32504"/>
                    <a:gd name="connsiteY2" fmla="*/ 157570 h 246405"/>
                    <a:gd name="connsiteX3" fmla="*/ 23057 w 32504"/>
                    <a:gd name="connsiteY3" fmla="*/ 242253 h 246405"/>
                    <a:gd name="connsiteX4" fmla="*/ 28352 w 32504"/>
                    <a:gd name="connsiteY4" fmla="*/ 246368 h 246405"/>
                    <a:gd name="connsiteX5" fmla="*/ 32467 w 32504"/>
                    <a:gd name="connsiteY5" fmla="*/ 241073 h 246405"/>
                    <a:gd name="connsiteX6" fmla="*/ 22372 w 32504"/>
                    <a:gd name="connsiteY6" fmla="*/ 156199 h 246405"/>
                    <a:gd name="connsiteX7" fmla="*/ 16282 w 32504"/>
                    <a:gd name="connsiteY7" fmla="*/ 99716 h 246405"/>
                    <a:gd name="connsiteX8" fmla="*/ 10933 w 32504"/>
                    <a:gd name="connsiteY8" fmla="*/ 5460 h 246405"/>
                    <a:gd name="connsiteX9" fmla="*/ 5474 w 32504"/>
                    <a:gd name="connsiteY9" fmla="*/ 1 h 246405"/>
                    <a:gd name="connsiteX10" fmla="*/ 15 w 32504"/>
                    <a:gd name="connsiteY10" fmla="*/ 5405 h 2464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504" h="246405">
                      <a:moveTo>
                        <a:pt x="15" y="5405"/>
                      </a:moveTo>
                      <a:cubicBezTo>
                        <a:pt x="-177" y="37254"/>
                        <a:pt x="1523" y="69075"/>
                        <a:pt x="4541" y="100786"/>
                      </a:cubicBezTo>
                      <a:cubicBezTo>
                        <a:pt x="6351" y="119742"/>
                        <a:pt x="8628" y="138670"/>
                        <a:pt x="11125" y="157570"/>
                      </a:cubicBezTo>
                      <a:cubicBezTo>
                        <a:pt x="14855" y="185853"/>
                        <a:pt x="19162" y="214053"/>
                        <a:pt x="23057" y="242253"/>
                      </a:cubicBezTo>
                      <a:cubicBezTo>
                        <a:pt x="23387" y="244859"/>
                        <a:pt x="25773" y="246697"/>
                        <a:pt x="28352" y="246368"/>
                      </a:cubicBezTo>
                      <a:cubicBezTo>
                        <a:pt x="30958" y="246039"/>
                        <a:pt x="32796" y="243652"/>
                        <a:pt x="32467" y="241073"/>
                      </a:cubicBezTo>
                      <a:cubicBezTo>
                        <a:pt x="29202" y="212818"/>
                        <a:pt x="25691" y="184509"/>
                        <a:pt x="22372" y="156199"/>
                      </a:cubicBezTo>
                      <a:cubicBezTo>
                        <a:pt x="20177" y="137380"/>
                        <a:pt x="18092" y="118562"/>
                        <a:pt x="16282" y="99716"/>
                      </a:cubicBezTo>
                      <a:cubicBezTo>
                        <a:pt x="13264" y="68361"/>
                        <a:pt x="11042" y="36952"/>
                        <a:pt x="10933" y="5460"/>
                      </a:cubicBezTo>
                      <a:cubicBezTo>
                        <a:pt x="10933" y="2442"/>
                        <a:pt x="8491" y="1"/>
                        <a:pt x="5474" y="1"/>
                      </a:cubicBezTo>
                      <a:cubicBezTo>
                        <a:pt x="2483" y="-54"/>
                        <a:pt x="15" y="2387"/>
                        <a:pt x="15" y="5405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88" name="任意多边形: 形状 4787">
                  <a:extLst>
                    <a:ext uri="{FF2B5EF4-FFF2-40B4-BE49-F238E27FC236}">
                      <a16:creationId xmlns:a16="http://schemas.microsoft.com/office/drawing/2014/main" id="{A8FD9058-9B0F-64D1-AEB1-3134C4B74012}"/>
                    </a:ext>
                  </a:extLst>
                </p:cNvPr>
                <p:cNvSpPr/>
                <p:nvPr/>
              </p:nvSpPr>
              <p:spPr>
                <a:xfrm>
                  <a:off x="8446068" y="3183940"/>
                  <a:ext cx="200181" cy="154835"/>
                </a:xfrm>
                <a:custGeom>
                  <a:avLst/>
                  <a:gdLst>
                    <a:gd name="connsiteX0" fmla="*/ 8289 w 200181"/>
                    <a:gd name="connsiteY0" fmla="*/ 154063 h 154835"/>
                    <a:gd name="connsiteX1" fmla="*/ 68173 w 200181"/>
                    <a:gd name="connsiteY1" fmla="*/ 113656 h 154835"/>
                    <a:gd name="connsiteX2" fmla="*/ 133571 w 200181"/>
                    <a:gd name="connsiteY2" fmla="*/ 61151 h 154835"/>
                    <a:gd name="connsiteX3" fmla="*/ 198283 w 200181"/>
                    <a:gd name="connsiteY3" fmla="*/ 8537 h 154835"/>
                    <a:gd name="connsiteX4" fmla="*/ 199243 w 200181"/>
                    <a:gd name="connsiteY4" fmla="*/ 1898 h 154835"/>
                    <a:gd name="connsiteX5" fmla="*/ 192605 w 200181"/>
                    <a:gd name="connsiteY5" fmla="*/ 938 h 154835"/>
                    <a:gd name="connsiteX6" fmla="*/ 126384 w 200181"/>
                    <a:gd name="connsiteY6" fmla="*/ 52400 h 154835"/>
                    <a:gd name="connsiteX7" fmla="*/ 61123 w 200181"/>
                    <a:gd name="connsiteY7" fmla="*/ 104329 h 154835"/>
                    <a:gd name="connsiteX8" fmla="*/ 2638 w 200181"/>
                    <a:gd name="connsiteY8" fmla="*/ 144709 h 154835"/>
                    <a:gd name="connsiteX9" fmla="*/ 772 w 200181"/>
                    <a:gd name="connsiteY9" fmla="*/ 152198 h 154835"/>
                    <a:gd name="connsiteX10" fmla="*/ 8289 w 200181"/>
                    <a:gd name="connsiteY10" fmla="*/ 154063 h 154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0181" h="154835">
                      <a:moveTo>
                        <a:pt x="8289" y="154063"/>
                      </a:moveTo>
                      <a:cubicBezTo>
                        <a:pt x="29192" y="141637"/>
                        <a:pt x="49025" y="128031"/>
                        <a:pt x="68173" y="113656"/>
                      </a:cubicBezTo>
                      <a:cubicBezTo>
                        <a:pt x="90557" y="96840"/>
                        <a:pt x="112092" y="79037"/>
                        <a:pt x="133571" y="61151"/>
                      </a:cubicBezTo>
                      <a:cubicBezTo>
                        <a:pt x="154886" y="43403"/>
                        <a:pt x="176090" y="25490"/>
                        <a:pt x="198283" y="8537"/>
                      </a:cubicBezTo>
                      <a:cubicBezTo>
                        <a:pt x="200368" y="6973"/>
                        <a:pt x="200807" y="4011"/>
                        <a:pt x="199243" y="1898"/>
                      </a:cubicBezTo>
                      <a:cubicBezTo>
                        <a:pt x="197679" y="-187"/>
                        <a:pt x="194717" y="-625"/>
                        <a:pt x="192605" y="938"/>
                      </a:cubicBezTo>
                      <a:cubicBezTo>
                        <a:pt x="169918" y="17480"/>
                        <a:pt x="148055" y="34844"/>
                        <a:pt x="126384" y="52400"/>
                      </a:cubicBezTo>
                      <a:cubicBezTo>
                        <a:pt x="104795" y="69902"/>
                        <a:pt x="83315" y="87541"/>
                        <a:pt x="61123" y="104329"/>
                      </a:cubicBezTo>
                      <a:cubicBezTo>
                        <a:pt x="42332" y="118539"/>
                        <a:pt x="23075" y="132282"/>
                        <a:pt x="2638" y="144709"/>
                      </a:cubicBezTo>
                      <a:cubicBezTo>
                        <a:pt x="59" y="146273"/>
                        <a:pt x="-764" y="149619"/>
                        <a:pt x="772" y="152198"/>
                      </a:cubicBezTo>
                      <a:cubicBezTo>
                        <a:pt x="2364" y="154777"/>
                        <a:pt x="5710" y="155600"/>
                        <a:pt x="8289" y="154063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89" name="任意多边形: 形状 4788">
                  <a:extLst>
                    <a:ext uri="{FF2B5EF4-FFF2-40B4-BE49-F238E27FC236}">
                      <a16:creationId xmlns:a16="http://schemas.microsoft.com/office/drawing/2014/main" id="{ECF407F1-D2CC-EF8C-6CD2-D3B3A13980A8}"/>
                    </a:ext>
                  </a:extLst>
                </p:cNvPr>
                <p:cNvSpPr/>
                <p:nvPr/>
              </p:nvSpPr>
              <p:spPr>
                <a:xfrm>
                  <a:off x="8537001" y="3180883"/>
                  <a:ext cx="117781" cy="258710"/>
                </a:xfrm>
                <a:custGeom>
                  <a:avLst/>
                  <a:gdLst>
                    <a:gd name="connsiteX0" fmla="*/ 107323 w 117781"/>
                    <a:gd name="connsiteY0" fmla="*/ 3200 h 258710"/>
                    <a:gd name="connsiteX1" fmla="*/ 89520 w 117781"/>
                    <a:gd name="connsiteY1" fmla="*/ 43991 h 258710"/>
                    <a:gd name="connsiteX2" fmla="*/ 50594 w 117781"/>
                    <a:gd name="connsiteY2" fmla="*/ 139619 h 258710"/>
                    <a:gd name="connsiteX3" fmla="*/ 14466 w 117781"/>
                    <a:gd name="connsiteY3" fmla="*/ 217773 h 258710"/>
                    <a:gd name="connsiteX4" fmla="*/ 311 w 117781"/>
                    <a:gd name="connsiteY4" fmla="*/ 252282 h 258710"/>
                    <a:gd name="connsiteX5" fmla="*/ 3082 w 117781"/>
                    <a:gd name="connsiteY5" fmla="*/ 258400 h 258710"/>
                    <a:gd name="connsiteX6" fmla="*/ 9199 w 117781"/>
                    <a:gd name="connsiteY6" fmla="*/ 255629 h 258710"/>
                    <a:gd name="connsiteX7" fmla="*/ 23793 w 117781"/>
                    <a:gd name="connsiteY7" fmla="*/ 222052 h 258710"/>
                    <a:gd name="connsiteX8" fmla="*/ 61292 w 117781"/>
                    <a:gd name="connsiteY8" fmla="*/ 144228 h 258710"/>
                    <a:gd name="connsiteX9" fmla="*/ 105650 w 117781"/>
                    <a:gd name="connsiteY9" fmla="*/ 34692 h 258710"/>
                    <a:gd name="connsiteX10" fmla="*/ 117281 w 117781"/>
                    <a:gd name="connsiteY10" fmla="*/ 7726 h 258710"/>
                    <a:gd name="connsiteX11" fmla="*/ 114593 w 117781"/>
                    <a:gd name="connsiteY11" fmla="*/ 484 h 258710"/>
                    <a:gd name="connsiteX12" fmla="*/ 107323 w 117781"/>
                    <a:gd name="connsiteY12" fmla="*/ 3200 h 258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7781" h="258710">
                      <a:moveTo>
                        <a:pt x="107323" y="3200"/>
                      </a:moveTo>
                      <a:cubicBezTo>
                        <a:pt x="101096" y="16669"/>
                        <a:pt x="95198" y="30275"/>
                        <a:pt x="89520" y="43991"/>
                      </a:cubicBezTo>
                      <a:cubicBezTo>
                        <a:pt x="76380" y="75785"/>
                        <a:pt x="64255" y="108072"/>
                        <a:pt x="50594" y="139619"/>
                      </a:cubicBezTo>
                      <a:cubicBezTo>
                        <a:pt x="39374" y="166173"/>
                        <a:pt x="26207" y="191575"/>
                        <a:pt x="14466" y="217773"/>
                      </a:cubicBezTo>
                      <a:cubicBezTo>
                        <a:pt x="9391" y="229075"/>
                        <a:pt x="4618" y="240541"/>
                        <a:pt x="311" y="252282"/>
                      </a:cubicBezTo>
                      <a:cubicBezTo>
                        <a:pt x="-622" y="254724"/>
                        <a:pt x="613" y="257467"/>
                        <a:pt x="3082" y="258400"/>
                      </a:cubicBezTo>
                      <a:cubicBezTo>
                        <a:pt x="5523" y="259332"/>
                        <a:pt x="8266" y="258098"/>
                        <a:pt x="9199" y="255629"/>
                      </a:cubicBezTo>
                      <a:cubicBezTo>
                        <a:pt x="13643" y="244190"/>
                        <a:pt x="18608" y="233052"/>
                        <a:pt x="23793" y="222052"/>
                      </a:cubicBezTo>
                      <a:cubicBezTo>
                        <a:pt x="36055" y="195992"/>
                        <a:pt x="49579" y="170699"/>
                        <a:pt x="61292" y="144228"/>
                      </a:cubicBezTo>
                      <a:cubicBezTo>
                        <a:pt x="76846" y="108072"/>
                        <a:pt x="90480" y="71039"/>
                        <a:pt x="105650" y="34692"/>
                      </a:cubicBezTo>
                      <a:cubicBezTo>
                        <a:pt x="109408" y="25666"/>
                        <a:pt x="113276" y="16641"/>
                        <a:pt x="117281" y="7726"/>
                      </a:cubicBezTo>
                      <a:cubicBezTo>
                        <a:pt x="118543" y="4983"/>
                        <a:pt x="117336" y="1746"/>
                        <a:pt x="114593" y="484"/>
                      </a:cubicBezTo>
                      <a:cubicBezTo>
                        <a:pt x="111822" y="-751"/>
                        <a:pt x="108585" y="456"/>
                        <a:pt x="107323" y="3200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90" name="任意多边形: 形状 4789">
                  <a:extLst>
                    <a:ext uri="{FF2B5EF4-FFF2-40B4-BE49-F238E27FC236}">
                      <a16:creationId xmlns:a16="http://schemas.microsoft.com/office/drawing/2014/main" id="{814C02FB-0A94-A5F8-A684-F65412A51C9B}"/>
                    </a:ext>
                  </a:extLst>
                </p:cNvPr>
                <p:cNvSpPr/>
                <p:nvPr/>
              </p:nvSpPr>
              <p:spPr>
                <a:xfrm>
                  <a:off x="8444145" y="3329427"/>
                  <a:ext cx="248721" cy="50261"/>
                </a:xfrm>
                <a:custGeom>
                  <a:avLst/>
                  <a:gdLst>
                    <a:gd name="connsiteX0" fmla="*/ 4205 w 248721"/>
                    <a:gd name="connsiteY0" fmla="*/ 10799 h 50261"/>
                    <a:gd name="connsiteX1" fmla="*/ 51992 w 248721"/>
                    <a:gd name="connsiteY1" fmla="*/ 20620 h 50261"/>
                    <a:gd name="connsiteX2" fmla="*/ 128883 w 248721"/>
                    <a:gd name="connsiteY2" fmla="*/ 31400 h 50261"/>
                    <a:gd name="connsiteX3" fmla="*/ 242781 w 248721"/>
                    <a:gd name="connsiteY3" fmla="*/ 50109 h 50261"/>
                    <a:gd name="connsiteX4" fmla="*/ 248569 w 248721"/>
                    <a:gd name="connsiteY4" fmla="*/ 46708 h 50261"/>
                    <a:gd name="connsiteX5" fmla="*/ 245168 w 248721"/>
                    <a:gd name="connsiteY5" fmla="*/ 40919 h 50261"/>
                    <a:gd name="connsiteX6" fmla="*/ 173598 w 248721"/>
                    <a:gd name="connsiteY6" fmla="*/ 26024 h 50261"/>
                    <a:gd name="connsiteX7" fmla="*/ 106362 w 248721"/>
                    <a:gd name="connsiteY7" fmla="*/ 16669 h 50261"/>
                    <a:gd name="connsiteX8" fmla="*/ 6729 w 248721"/>
                    <a:gd name="connsiteY8" fmla="*/ 155 h 50261"/>
                    <a:gd name="connsiteX9" fmla="*/ 145 w 248721"/>
                    <a:gd name="connsiteY9" fmla="*/ 4188 h 50261"/>
                    <a:gd name="connsiteX10" fmla="*/ 4205 w 248721"/>
                    <a:gd name="connsiteY10" fmla="*/ 10799 h 50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48721" h="50261">
                      <a:moveTo>
                        <a:pt x="4205" y="10799"/>
                      </a:moveTo>
                      <a:cubicBezTo>
                        <a:pt x="20006" y="14694"/>
                        <a:pt x="35944" y="17904"/>
                        <a:pt x="51992" y="20620"/>
                      </a:cubicBezTo>
                      <a:cubicBezTo>
                        <a:pt x="77476" y="24927"/>
                        <a:pt x="103180" y="28218"/>
                        <a:pt x="128883" y="31400"/>
                      </a:cubicBezTo>
                      <a:cubicBezTo>
                        <a:pt x="167206" y="36174"/>
                        <a:pt x="205501" y="40810"/>
                        <a:pt x="242781" y="50109"/>
                      </a:cubicBezTo>
                      <a:cubicBezTo>
                        <a:pt x="245305" y="50767"/>
                        <a:pt x="247911" y="49231"/>
                        <a:pt x="248569" y="46708"/>
                      </a:cubicBezTo>
                      <a:cubicBezTo>
                        <a:pt x="249228" y="44184"/>
                        <a:pt x="247692" y="41578"/>
                        <a:pt x="245168" y="40919"/>
                      </a:cubicBezTo>
                      <a:cubicBezTo>
                        <a:pt x="221659" y="34528"/>
                        <a:pt x="197738" y="29837"/>
                        <a:pt x="173598" y="26024"/>
                      </a:cubicBezTo>
                      <a:cubicBezTo>
                        <a:pt x="151296" y="22485"/>
                        <a:pt x="128829" y="19605"/>
                        <a:pt x="106362" y="16669"/>
                      </a:cubicBezTo>
                      <a:cubicBezTo>
                        <a:pt x="72895" y="12335"/>
                        <a:pt x="39455" y="7891"/>
                        <a:pt x="6729" y="155"/>
                      </a:cubicBezTo>
                      <a:cubicBezTo>
                        <a:pt x="3794" y="-558"/>
                        <a:pt x="858" y="1253"/>
                        <a:pt x="145" y="4188"/>
                      </a:cubicBezTo>
                      <a:cubicBezTo>
                        <a:pt x="-541" y="7151"/>
                        <a:pt x="1270" y="10113"/>
                        <a:pt x="4205" y="10799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91" name="任意多边形: 形状 4790">
                  <a:extLst>
                    <a:ext uri="{FF2B5EF4-FFF2-40B4-BE49-F238E27FC236}">
                      <a16:creationId xmlns:a16="http://schemas.microsoft.com/office/drawing/2014/main" id="{A00175F4-F158-F099-18D2-4D40B8AE7D63}"/>
                    </a:ext>
                  </a:extLst>
                </p:cNvPr>
                <p:cNvSpPr/>
                <p:nvPr/>
              </p:nvSpPr>
              <p:spPr>
                <a:xfrm>
                  <a:off x="8509573" y="3195301"/>
                  <a:ext cx="188148" cy="182275"/>
                </a:xfrm>
                <a:custGeom>
                  <a:avLst/>
                  <a:gdLst>
                    <a:gd name="connsiteX0" fmla="*/ 1349 w 188148"/>
                    <a:gd name="connsiteY0" fmla="*/ 9054 h 182275"/>
                    <a:gd name="connsiteX1" fmla="*/ 21374 w 188148"/>
                    <a:gd name="connsiteY1" fmla="*/ 29738 h 182275"/>
                    <a:gd name="connsiteX2" fmla="*/ 70093 w 188148"/>
                    <a:gd name="connsiteY2" fmla="*/ 73876 h 182275"/>
                    <a:gd name="connsiteX3" fmla="*/ 146025 w 188148"/>
                    <a:gd name="connsiteY3" fmla="*/ 149890 h 182275"/>
                    <a:gd name="connsiteX4" fmla="*/ 180287 w 188148"/>
                    <a:gd name="connsiteY4" fmla="*/ 181108 h 182275"/>
                    <a:gd name="connsiteX5" fmla="*/ 186981 w 188148"/>
                    <a:gd name="connsiteY5" fmla="*/ 180642 h 182275"/>
                    <a:gd name="connsiteX6" fmla="*/ 186514 w 188148"/>
                    <a:gd name="connsiteY6" fmla="*/ 173948 h 182275"/>
                    <a:gd name="connsiteX7" fmla="*/ 153404 w 188148"/>
                    <a:gd name="connsiteY7" fmla="*/ 142374 h 182275"/>
                    <a:gd name="connsiteX8" fmla="*/ 78323 w 188148"/>
                    <a:gd name="connsiteY8" fmla="*/ 65427 h 182275"/>
                    <a:gd name="connsiteX9" fmla="*/ 29027 w 188148"/>
                    <a:gd name="connsiteY9" fmla="*/ 21508 h 182275"/>
                    <a:gd name="connsiteX10" fmla="*/ 9551 w 188148"/>
                    <a:gd name="connsiteY10" fmla="*/ 1867 h 182275"/>
                    <a:gd name="connsiteX11" fmla="*/ 1842 w 188148"/>
                    <a:gd name="connsiteY11" fmla="*/ 1346 h 182275"/>
                    <a:gd name="connsiteX12" fmla="*/ 1349 w 188148"/>
                    <a:gd name="connsiteY12" fmla="*/ 9054 h 182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8148" h="182275">
                      <a:moveTo>
                        <a:pt x="1349" y="9054"/>
                      </a:moveTo>
                      <a:cubicBezTo>
                        <a:pt x="7603" y="16296"/>
                        <a:pt x="14351" y="23127"/>
                        <a:pt x="21374" y="29738"/>
                      </a:cubicBezTo>
                      <a:cubicBezTo>
                        <a:pt x="37312" y="44743"/>
                        <a:pt x="54594" y="58652"/>
                        <a:pt x="70093" y="73876"/>
                      </a:cubicBezTo>
                      <a:cubicBezTo>
                        <a:pt x="95797" y="98647"/>
                        <a:pt x="120266" y="124982"/>
                        <a:pt x="146025" y="149890"/>
                      </a:cubicBezTo>
                      <a:cubicBezTo>
                        <a:pt x="157135" y="160644"/>
                        <a:pt x="168519" y="171095"/>
                        <a:pt x="180287" y="181108"/>
                      </a:cubicBezTo>
                      <a:cubicBezTo>
                        <a:pt x="182263" y="182836"/>
                        <a:pt x="185253" y="182617"/>
                        <a:pt x="186981" y="180642"/>
                      </a:cubicBezTo>
                      <a:cubicBezTo>
                        <a:pt x="188709" y="178667"/>
                        <a:pt x="188490" y="175676"/>
                        <a:pt x="186514" y="173948"/>
                      </a:cubicBezTo>
                      <a:cubicBezTo>
                        <a:pt x="175130" y="163798"/>
                        <a:pt x="164185" y="153155"/>
                        <a:pt x="153404" y="142374"/>
                      </a:cubicBezTo>
                      <a:cubicBezTo>
                        <a:pt x="128057" y="117027"/>
                        <a:pt x="103752" y="90527"/>
                        <a:pt x="78323" y="65427"/>
                      </a:cubicBezTo>
                      <a:cubicBezTo>
                        <a:pt x="62632" y="50257"/>
                        <a:pt x="45185" y="36431"/>
                        <a:pt x="29027" y="21508"/>
                      </a:cubicBezTo>
                      <a:cubicBezTo>
                        <a:pt x="22224" y="15227"/>
                        <a:pt x="15641" y="8753"/>
                        <a:pt x="9551" y="1867"/>
                      </a:cubicBezTo>
                      <a:cubicBezTo>
                        <a:pt x="7576" y="-410"/>
                        <a:pt x="4119" y="-629"/>
                        <a:pt x="1842" y="1346"/>
                      </a:cubicBezTo>
                      <a:cubicBezTo>
                        <a:pt x="-407" y="3348"/>
                        <a:pt x="-627" y="6805"/>
                        <a:pt x="1349" y="9054"/>
                      </a:cubicBezTo>
                      <a:close/>
                    </a:path>
                  </a:pathLst>
                </a:custGeom>
                <a:solidFill>
                  <a:srgbClr val="055A74"/>
                </a:solidFill>
                <a:ln w="2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792" name="文本框 4791">
            <a:extLst>
              <a:ext uri="{FF2B5EF4-FFF2-40B4-BE49-F238E27FC236}">
                <a16:creationId xmlns:a16="http://schemas.microsoft.com/office/drawing/2014/main" id="{55BF06B3-D635-0849-87DA-470398FA361A}"/>
              </a:ext>
            </a:extLst>
          </p:cNvPr>
          <p:cNvSpPr txBox="1"/>
          <p:nvPr/>
        </p:nvSpPr>
        <p:spPr>
          <a:xfrm>
            <a:off x="3879850" y="463089"/>
            <a:ext cx="4432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i="0" dirty="0">
                <a:solidFill>
                  <a:srgbClr val="333333"/>
                </a:solidFill>
                <a:effectLst/>
                <a:latin typeface="-apple-system"/>
              </a:rPr>
              <a:t>家校同心 成就未来</a:t>
            </a:r>
            <a:endParaRPr lang="zh-CN" altLang="en-US" dirty="0"/>
          </a:p>
        </p:txBody>
      </p:sp>
      <p:grpSp>
        <p:nvGrpSpPr>
          <p:cNvPr id="4793" name="组合 4792">
            <a:extLst>
              <a:ext uri="{FF2B5EF4-FFF2-40B4-BE49-F238E27FC236}">
                <a16:creationId xmlns:a16="http://schemas.microsoft.com/office/drawing/2014/main" id="{BB7361A3-0834-650E-11C9-20DEAED4996A}"/>
              </a:ext>
            </a:extLst>
          </p:cNvPr>
          <p:cNvGrpSpPr/>
          <p:nvPr/>
        </p:nvGrpSpPr>
        <p:grpSpPr>
          <a:xfrm>
            <a:off x="2787984" y="2824504"/>
            <a:ext cx="6584216" cy="592847"/>
            <a:chOff x="2787984" y="2950700"/>
            <a:chExt cx="6584216" cy="592847"/>
          </a:xfrm>
        </p:grpSpPr>
        <p:sp>
          <p:nvSpPr>
            <p:cNvPr id="4794" name="矩形: 圆角 4793">
              <a:extLst>
                <a:ext uri="{FF2B5EF4-FFF2-40B4-BE49-F238E27FC236}">
                  <a16:creationId xmlns:a16="http://schemas.microsoft.com/office/drawing/2014/main" id="{6D5C7640-D006-3546-9DF8-4F9AFFC72599}"/>
                </a:ext>
              </a:extLst>
            </p:cNvPr>
            <p:cNvSpPr/>
            <p:nvPr/>
          </p:nvSpPr>
          <p:spPr>
            <a:xfrm>
              <a:off x="2787984" y="2950700"/>
              <a:ext cx="6584216" cy="592847"/>
            </a:xfrm>
            <a:prstGeom prst="roundRect">
              <a:avLst>
                <a:gd name="adj" fmla="val 50000"/>
              </a:avLst>
            </a:prstGeom>
            <a:solidFill>
              <a:srgbClr val="1FAD8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95" name="文本框 4794">
              <a:extLst>
                <a:ext uri="{FF2B5EF4-FFF2-40B4-BE49-F238E27FC236}">
                  <a16:creationId xmlns:a16="http://schemas.microsoft.com/office/drawing/2014/main" id="{E49F1BED-E501-2D0B-FAF2-F5C95809E3D9}"/>
                </a:ext>
              </a:extLst>
            </p:cNvPr>
            <p:cNvSpPr txBox="1"/>
            <p:nvPr/>
          </p:nvSpPr>
          <p:spPr>
            <a:xfrm>
              <a:off x="3879850" y="3047653"/>
              <a:ext cx="4432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</a:rPr>
                <a:t>XX</a:t>
              </a:r>
              <a:r>
                <a:rPr lang="zh-CN" altLang="en-US" dirty="0">
                  <a:solidFill>
                    <a:schemeClr val="bg1"/>
                  </a:solidFill>
                </a:rPr>
                <a:t>第二中学新学期家长会</a:t>
              </a:r>
              <a:r>
                <a:rPr lang="en-US" altLang="zh-CN" dirty="0">
                  <a:solidFill>
                    <a:schemeClr val="bg1"/>
                  </a:solidFill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</a:rPr>
                <a:t>模板</a:t>
              </a:r>
            </a:p>
          </p:txBody>
        </p:sp>
      </p:grpSp>
      <p:grpSp>
        <p:nvGrpSpPr>
          <p:cNvPr id="4796" name="组合 4795">
            <a:extLst>
              <a:ext uri="{FF2B5EF4-FFF2-40B4-BE49-F238E27FC236}">
                <a16:creationId xmlns:a16="http://schemas.microsoft.com/office/drawing/2014/main" id="{3C366844-43B1-DB89-2DEF-169E5EB3BEB3}"/>
              </a:ext>
            </a:extLst>
          </p:cNvPr>
          <p:cNvGrpSpPr/>
          <p:nvPr/>
        </p:nvGrpSpPr>
        <p:grpSpPr>
          <a:xfrm>
            <a:off x="3728098" y="3842122"/>
            <a:ext cx="4746416" cy="315056"/>
            <a:chOff x="1253246" y="4118390"/>
            <a:chExt cx="4746416" cy="315056"/>
          </a:xfrm>
        </p:grpSpPr>
        <p:sp>
          <p:nvSpPr>
            <p:cNvPr id="4797" name="文本框 4796">
              <a:extLst>
                <a:ext uri="{FF2B5EF4-FFF2-40B4-BE49-F238E27FC236}">
                  <a16:creationId xmlns:a16="http://schemas.microsoft.com/office/drawing/2014/main" id="{1A62A493-7067-D9CA-9E56-9EC6C00B7899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1FAD85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1FAD85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1FAD85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4798" name="iconfont-10019-4889788">
              <a:extLst>
                <a:ext uri="{FF2B5EF4-FFF2-40B4-BE49-F238E27FC236}">
                  <a16:creationId xmlns:a16="http://schemas.microsoft.com/office/drawing/2014/main" id="{4466FDA1-7B83-2A82-FC5B-7EBBCF39D8C2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99" name="文本框 4798">
              <a:extLst>
                <a:ext uri="{FF2B5EF4-FFF2-40B4-BE49-F238E27FC236}">
                  <a16:creationId xmlns:a16="http://schemas.microsoft.com/office/drawing/2014/main" id="{C117E0A7-F7C2-2578-05E0-4F4EB1231ADB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1FAD85"/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rgbClr val="1FAD85"/>
                  </a:solidFill>
                  <a:sym typeface="+mn-lt"/>
                </a:rPr>
                <a:t>2024.02.23</a:t>
              </a:r>
              <a:endParaRPr lang="zh-CN" altLang="en-US" sz="1400" dirty="0">
                <a:solidFill>
                  <a:srgbClr val="1FAD85"/>
                </a:solidFill>
                <a:sym typeface="+mn-lt"/>
              </a:endParaRPr>
            </a:p>
          </p:txBody>
        </p:sp>
        <p:sp>
          <p:nvSpPr>
            <p:cNvPr id="4800" name="iconfont-11899-5651509">
              <a:extLst>
                <a:ext uri="{FF2B5EF4-FFF2-40B4-BE49-F238E27FC236}">
                  <a16:creationId xmlns:a16="http://schemas.microsoft.com/office/drawing/2014/main" id="{626A353B-85A7-229E-A68F-A24120D6828E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6777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AD691-69E7-8553-5153-AD6669923E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4" name="文本框 4153">
            <a:extLst>
              <a:ext uri="{FF2B5EF4-FFF2-40B4-BE49-F238E27FC236}">
                <a16:creationId xmlns:a16="http://schemas.microsoft.com/office/drawing/2014/main" id="{CE04C6F0-559D-7D88-D963-3460AC7784FD}"/>
              </a:ext>
            </a:extLst>
          </p:cNvPr>
          <p:cNvSpPr txBox="1"/>
          <p:nvPr/>
        </p:nvSpPr>
        <p:spPr>
          <a:xfrm>
            <a:off x="1924070" y="1345985"/>
            <a:ext cx="3235181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rgbClr val="1FAD85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rPr>
              <a:t>01</a:t>
            </a:r>
            <a:endParaRPr lang="zh-CN" altLang="en-US" sz="16600" dirty="0">
              <a:solidFill>
                <a:srgbClr val="1FAD85"/>
              </a:solidFill>
              <a:latin typeface="荆南波波黑" panose="00020600040101010101" pitchFamily="18" charset="-122"/>
              <a:ea typeface="荆南波波黑" panose="00020600040101010101" pitchFamily="18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9E6A73A-4D7C-FFD2-9F40-30A180B1B002}"/>
              </a:ext>
            </a:extLst>
          </p:cNvPr>
          <p:cNvGrpSpPr/>
          <p:nvPr/>
        </p:nvGrpSpPr>
        <p:grpSpPr>
          <a:xfrm>
            <a:off x="5425131" y="1773918"/>
            <a:ext cx="3644900" cy="672740"/>
            <a:chOff x="2137955" y="1875518"/>
            <a:chExt cx="3644900" cy="672740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17B078BC-E7EF-0AA0-6E1F-62AA1B0940B7}"/>
                </a:ext>
              </a:extLst>
            </p:cNvPr>
            <p:cNvSpPr/>
            <p:nvPr/>
          </p:nvSpPr>
          <p:spPr>
            <a:xfrm>
              <a:off x="2137955" y="1875518"/>
              <a:ext cx="3644900" cy="672740"/>
            </a:xfrm>
            <a:prstGeom prst="roundRect">
              <a:avLst>
                <a:gd name="adj" fmla="val 50000"/>
              </a:avLst>
            </a:prstGeom>
            <a:solidFill>
              <a:srgbClr val="1FAD8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9C4D3FC-1E20-4F15-A80E-6DABF5F75DC6}"/>
                </a:ext>
              </a:extLst>
            </p:cNvPr>
            <p:cNvSpPr txBox="1"/>
            <p:nvPr/>
          </p:nvSpPr>
          <p:spPr>
            <a:xfrm>
              <a:off x="3064465" y="2027222"/>
              <a:ext cx="179188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i="0" dirty="0">
                  <a:solidFill>
                    <a:schemeClr val="bg1"/>
                  </a:solidFill>
                  <a:effectLst/>
                  <a:latin typeface="-apple-system"/>
                </a:rPr>
                <a:t>欢迎与介绍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3BBFCCF2-98C1-1174-7CE7-C3B30BBA062E}"/>
              </a:ext>
            </a:extLst>
          </p:cNvPr>
          <p:cNvSpPr txBox="1"/>
          <p:nvPr/>
        </p:nvSpPr>
        <p:spPr>
          <a:xfrm>
            <a:off x="2722263" y="2484758"/>
            <a:ext cx="13417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/>
              <a:t>PART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A99DBD-D511-F32B-0BF6-154BE0CC23AA}"/>
              </a:ext>
            </a:extLst>
          </p:cNvPr>
          <p:cNvSpPr txBox="1"/>
          <p:nvPr/>
        </p:nvSpPr>
        <p:spPr>
          <a:xfrm>
            <a:off x="6096000" y="2598362"/>
            <a:ext cx="3337869" cy="897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200" b="0" i="0" dirty="0">
                <a:solidFill>
                  <a:srgbClr val="24292F"/>
                </a:solidFill>
                <a:effectLst/>
                <a:latin typeface="-apple-system"/>
              </a:rPr>
              <a:t>1.1 </a:t>
            </a:r>
            <a:r>
              <a:rPr lang="zh-CN" altLang="en-US" sz="1200" b="0" i="0" dirty="0">
                <a:solidFill>
                  <a:srgbClr val="24292F"/>
                </a:solidFill>
                <a:effectLst/>
                <a:latin typeface="-apple-system"/>
              </a:rPr>
              <a:t>欢迎辞</a:t>
            </a:r>
            <a:br>
              <a:rPr lang="zh-CN" altLang="en-US" sz="1200" b="0" i="0" dirty="0">
                <a:solidFill>
                  <a:srgbClr val="24292F"/>
                </a:solidFill>
                <a:effectLst/>
                <a:latin typeface="-apple-system"/>
              </a:rPr>
            </a:br>
            <a:r>
              <a:rPr lang="en-US" altLang="zh-CN" sz="1200" b="0" i="0" dirty="0">
                <a:solidFill>
                  <a:srgbClr val="24292F"/>
                </a:solidFill>
                <a:effectLst/>
                <a:latin typeface="-apple-system"/>
              </a:rPr>
              <a:t>1.2 </a:t>
            </a:r>
            <a:r>
              <a:rPr lang="zh-CN" altLang="en-US" sz="1200" b="0" i="0" dirty="0">
                <a:solidFill>
                  <a:srgbClr val="24292F"/>
                </a:solidFill>
                <a:effectLst/>
                <a:latin typeface="-apple-system"/>
              </a:rPr>
              <a:t>家长会目的与重要性说明</a:t>
            </a:r>
            <a:br>
              <a:rPr lang="zh-CN" altLang="en-US" sz="1200" b="0" i="0" dirty="0">
                <a:solidFill>
                  <a:srgbClr val="24292F"/>
                </a:solidFill>
                <a:effectLst/>
                <a:latin typeface="-apple-system"/>
              </a:rPr>
            </a:br>
            <a:r>
              <a:rPr lang="en-US" altLang="zh-CN" sz="1200" b="0" i="0" dirty="0">
                <a:solidFill>
                  <a:srgbClr val="24292F"/>
                </a:solidFill>
                <a:effectLst/>
                <a:latin typeface="-apple-system"/>
              </a:rPr>
              <a:t>1.3 </a:t>
            </a:r>
            <a:r>
              <a:rPr lang="zh-CN" altLang="en-US" sz="1200" b="0" i="0" dirty="0">
                <a:solidFill>
                  <a:srgbClr val="24292F"/>
                </a:solidFill>
                <a:effectLst/>
                <a:latin typeface="-apple-system"/>
              </a:rPr>
              <a:t>学校介绍与背景信息</a:t>
            </a:r>
          </a:p>
        </p:txBody>
      </p:sp>
    </p:spTree>
    <p:extLst>
      <p:ext uri="{BB962C8B-B14F-4D97-AF65-F5344CB8AC3E}">
        <p14:creationId xmlns:p14="http://schemas.microsoft.com/office/powerpoint/2010/main" val="3811646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4B9CB1-2150-D71A-19AA-06CA755ED3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BC5067D8-CAC3-5377-3BBD-CCD539B6046E}"/>
              </a:ext>
            </a:extLst>
          </p:cNvPr>
          <p:cNvSpPr/>
          <p:nvPr/>
        </p:nvSpPr>
        <p:spPr>
          <a:xfrm>
            <a:off x="1219200" y="1438275"/>
            <a:ext cx="9753600" cy="360677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52400">
            <a:solidFill>
              <a:schemeClr val="accent4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23" name="文本框 4222">
            <a:extLst>
              <a:ext uri="{FF2B5EF4-FFF2-40B4-BE49-F238E27FC236}">
                <a16:creationId xmlns:a16="http://schemas.microsoft.com/office/drawing/2014/main" id="{C1C39AE9-4FAE-8754-C136-BB6E5E2AE5B8}"/>
              </a:ext>
            </a:extLst>
          </p:cNvPr>
          <p:cNvSpPr txBox="1"/>
          <p:nvPr/>
        </p:nvSpPr>
        <p:spPr>
          <a:xfrm>
            <a:off x="4665725" y="196720"/>
            <a:ext cx="28527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AD85"/>
                </a:solidFill>
              </a:defRPr>
            </a:lvl1pPr>
          </a:lstStyle>
          <a:p>
            <a:r>
              <a:rPr lang="zh-CN" altLang="en-US" dirty="0"/>
              <a:t>欢迎与介绍</a:t>
            </a:r>
          </a:p>
        </p:txBody>
      </p:sp>
      <p:grpSp>
        <p:nvGrpSpPr>
          <p:cNvPr id="33" name="组合 32" descr="D:\51PPT模板网\51pptmoban.com\图片.jpg">
            <a:extLst>
              <a:ext uri="{FF2B5EF4-FFF2-40B4-BE49-F238E27FC236}">
                <a16:creationId xmlns:a16="http://schemas.microsoft.com/office/drawing/2014/main" id="{BBFA2B50-50F8-19A3-82EF-F6BA8294F796}"/>
              </a:ext>
            </a:extLst>
          </p:cNvPr>
          <p:cNvGrpSpPr/>
          <p:nvPr/>
        </p:nvGrpSpPr>
        <p:grpSpPr>
          <a:xfrm>
            <a:off x="2264407" y="1679514"/>
            <a:ext cx="2109746" cy="4643670"/>
            <a:chOff x="2264407" y="1679514"/>
            <a:chExt cx="2109746" cy="464367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DBA2AB3-CC32-8CC1-D44C-1C3C7374CCB2}"/>
                </a:ext>
              </a:extLst>
            </p:cNvPr>
            <p:cNvSpPr/>
            <p:nvPr/>
          </p:nvSpPr>
          <p:spPr>
            <a:xfrm>
              <a:off x="2567208" y="1679514"/>
              <a:ext cx="1060071" cy="1105969"/>
            </a:xfrm>
            <a:custGeom>
              <a:avLst/>
              <a:gdLst>
                <a:gd name="connsiteX0" fmla="*/ 539541 w 1060071"/>
                <a:gd name="connsiteY0" fmla="*/ 1071633 h 1105969"/>
                <a:gd name="connsiteX1" fmla="*/ 649475 w 1060071"/>
                <a:gd name="connsiteY1" fmla="*/ 1105700 h 1105969"/>
                <a:gd name="connsiteX2" fmla="*/ 983287 w 1060071"/>
                <a:gd name="connsiteY2" fmla="*/ 847522 h 1105969"/>
                <a:gd name="connsiteX3" fmla="*/ 770047 w 1060071"/>
                <a:gd name="connsiteY3" fmla="*/ 45664 h 1105969"/>
                <a:gd name="connsiteX4" fmla="*/ 544367 w 1060071"/>
                <a:gd name="connsiteY4" fmla="*/ 434 h 1105969"/>
                <a:gd name="connsiteX5" fmla="*/ 245203 w 1060071"/>
                <a:gd name="connsiteY5" fmla="*/ 122170 h 1105969"/>
                <a:gd name="connsiteX6" fmla="*/ 25162 w 1060071"/>
                <a:gd name="connsiteY6" fmla="*/ 368430 h 1105969"/>
                <a:gd name="connsiteX7" fmla="*/ 124282 w 1060071"/>
                <a:gd name="connsiteY7" fmla="*/ 946003 h 1105969"/>
                <a:gd name="connsiteX8" fmla="*/ 539541 w 1060071"/>
                <a:gd name="connsiteY8" fmla="*/ 1071633 h 1105969"/>
                <a:gd name="connsiteX9" fmla="*/ 539541 w 1060071"/>
                <a:gd name="connsiteY9" fmla="*/ 1071633 h 1105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0071" h="1105969">
                  <a:moveTo>
                    <a:pt x="539541" y="1071633"/>
                  </a:moveTo>
                  <a:cubicBezTo>
                    <a:pt x="570411" y="1086516"/>
                    <a:pt x="615989" y="1108665"/>
                    <a:pt x="649475" y="1105700"/>
                  </a:cubicBezTo>
                  <a:cubicBezTo>
                    <a:pt x="808126" y="1091806"/>
                    <a:pt x="915153" y="981465"/>
                    <a:pt x="983287" y="847522"/>
                  </a:cubicBezTo>
                  <a:cubicBezTo>
                    <a:pt x="1123567" y="571613"/>
                    <a:pt x="1082408" y="178444"/>
                    <a:pt x="770047" y="45664"/>
                  </a:cubicBezTo>
                  <a:cubicBezTo>
                    <a:pt x="695925" y="14154"/>
                    <a:pt x="625116" y="4330"/>
                    <a:pt x="544367" y="434"/>
                  </a:cubicBezTo>
                  <a:cubicBezTo>
                    <a:pt x="359381" y="-8460"/>
                    <a:pt x="245203" y="122170"/>
                    <a:pt x="245203" y="122170"/>
                  </a:cubicBezTo>
                  <a:cubicBezTo>
                    <a:pt x="245203" y="122170"/>
                    <a:pt x="115678" y="102752"/>
                    <a:pt x="25162" y="368430"/>
                  </a:cubicBezTo>
                  <a:cubicBezTo>
                    <a:pt x="-30706" y="532371"/>
                    <a:pt x="8244" y="791654"/>
                    <a:pt x="124282" y="946003"/>
                  </a:cubicBezTo>
                  <a:cubicBezTo>
                    <a:pt x="217996" y="1070645"/>
                    <a:pt x="393215" y="1152964"/>
                    <a:pt x="539541" y="1071633"/>
                  </a:cubicBezTo>
                  <a:lnTo>
                    <a:pt x="539541" y="1071633"/>
                  </a:lnTo>
                  <a:close/>
                </a:path>
              </a:pathLst>
            </a:custGeom>
            <a:solidFill>
              <a:srgbClr val="000000"/>
            </a:solidFill>
            <a:ln w="5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49B8AF7-585D-A2C0-6339-7E2CB4700DD7}"/>
                </a:ext>
              </a:extLst>
            </p:cNvPr>
            <p:cNvSpPr/>
            <p:nvPr/>
          </p:nvSpPr>
          <p:spPr>
            <a:xfrm>
              <a:off x="2866012" y="2727893"/>
              <a:ext cx="474847" cy="632452"/>
            </a:xfrm>
            <a:custGeom>
              <a:avLst/>
              <a:gdLst>
                <a:gd name="connsiteX0" fmla="*/ 271724 w 474847"/>
                <a:gd name="connsiteY0" fmla="*/ 13836 h 632452"/>
                <a:gd name="connsiteX1" fmla="*/ 350788 w 474847"/>
                <a:gd name="connsiteY1" fmla="*/ 29649 h 632452"/>
                <a:gd name="connsiteX2" fmla="*/ 474848 w 474847"/>
                <a:gd name="connsiteY2" fmla="*/ 344625 h 632452"/>
                <a:gd name="connsiteX3" fmla="*/ 239575 w 474847"/>
                <a:gd name="connsiteY3" fmla="*/ 631522 h 632452"/>
                <a:gd name="connsiteX4" fmla="*/ 239517 w 474847"/>
                <a:gd name="connsiteY4" fmla="*/ 632452 h 632452"/>
                <a:gd name="connsiteX5" fmla="*/ 237424 w 474847"/>
                <a:gd name="connsiteY5" fmla="*/ 631987 h 632452"/>
                <a:gd name="connsiteX6" fmla="*/ 235331 w 474847"/>
                <a:gd name="connsiteY6" fmla="*/ 632452 h 632452"/>
                <a:gd name="connsiteX7" fmla="*/ 235273 w 474847"/>
                <a:gd name="connsiteY7" fmla="*/ 631522 h 632452"/>
                <a:gd name="connsiteX8" fmla="*/ 0 w 474847"/>
                <a:gd name="connsiteY8" fmla="*/ 344625 h 632452"/>
                <a:gd name="connsiteX9" fmla="*/ 124060 w 474847"/>
                <a:gd name="connsiteY9" fmla="*/ 29649 h 632452"/>
                <a:gd name="connsiteX10" fmla="*/ 203124 w 474847"/>
                <a:gd name="connsiteY10" fmla="*/ 13836 h 632452"/>
                <a:gd name="connsiteX11" fmla="*/ 202427 w 474847"/>
                <a:gd name="connsiteY11" fmla="*/ 0 h 632452"/>
                <a:gd name="connsiteX12" fmla="*/ 237424 w 474847"/>
                <a:gd name="connsiteY12" fmla="*/ 6976 h 632452"/>
                <a:gd name="connsiteX13" fmla="*/ 272421 w 474847"/>
                <a:gd name="connsiteY13" fmla="*/ 0 h 632452"/>
                <a:gd name="connsiteX14" fmla="*/ 271724 w 474847"/>
                <a:gd name="connsiteY14" fmla="*/ 13836 h 632452"/>
                <a:gd name="connsiteX15" fmla="*/ 271724 w 474847"/>
                <a:gd name="connsiteY15" fmla="*/ 13836 h 63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4847" h="632452">
                  <a:moveTo>
                    <a:pt x="271724" y="13836"/>
                  </a:moveTo>
                  <a:lnTo>
                    <a:pt x="350788" y="29649"/>
                  </a:lnTo>
                  <a:cubicBezTo>
                    <a:pt x="350788" y="29649"/>
                    <a:pt x="297594" y="299222"/>
                    <a:pt x="474848" y="344625"/>
                  </a:cubicBezTo>
                  <a:cubicBezTo>
                    <a:pt x="474848" y="344625"/>
                    <a:pt x="398982" y="594316"/>
                    <a:pt x="239575" y="631522"/>
                  </a:cubicBezTo>
                  <a:lnTo>
                    <a:pt x="239517" y="632452"/>
                  </a:lnTo>
                  <a:cubicBezTo>
                    <a:pt x="238819" y="632278"/>
                    <a:pt x="238122" y="632162"/>
                    <a:pt x="237424" y="631987"/>
                  </a:cubicBezTo>
                  <a:cubicBezTo>
                    <a:pt x="236726" y="632162"/>
                    <a:pt x="236029" y="632278"/>
                    <a:pt x="235331" y="632452"/>
                  </a:cubicBezTo>
                  <a:lnTo>
                    <a:pt x="235273" y="631522"/>
                  </a:lnTo>
                  <a:cubicBezTo>
                    <a:pt x="75866" y="594258"/>
                    <a:pt x="0" y="344625"/>
                    <a:pt x="0" y="344625"/>
                  </a:cubicBezTo>
                  <a:cubicBezTo>
                    <a:pt x="177254" y="299222"/>
                    <a:pt x="124060" y="29649"/>
                    <a:pt x="124060" y="29649"/>
                  </a:cubicBezTo>
                  <a:lnTo>
                    <a:pt x="203124" y="13836"/>
                  </a:lnTo>
                  <a:lnTo>
                    <a:pt x="202427" y="0"/>
                  </a:lnTo>
                  <a:lnTo>
                    <a:pt x="237424" y="6976"/>
                  </a:lnTo>
                  <a:lnTo>
                    <a:pt x="272421" y="0"/>
                  </a:lnTo>
                  <a:lnTo>
                    <a:pt x="271724" y="13836"/>
                  </a:lnTo>
                  <a:lnTo>
                    <a:pt x="271724" y="13836"/>
                  </a:lnTo>
                  <a:close/>
                </a:path>
              </a:pathLst>
            </a:custGeom>
            <a:solidFill>
              <a:srgbClr val="F8CBB8"/>
            </a:solidFill>
            <a:ln w="5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E7A052B-7AA1-6B8E-BD6D-E4B5E8A70A56}"/>
                </a:ext>
              </a:extLst>
            </p:cNvPr>
            <p:cNvSpPr/>
            <p:nvPr/>
          </p:nvSpPr>
          <p:spPr>
            <a:xfrm>
              <a:off x="2990131" y="2727951"/>
              <a:ext cx="234226" cy="226785"/>
            </a:xfrm>
            <a:custGeom>
              <a:avLst/>
              <a:gdLst>
                <a:gd name="connsiteX0" fmla="*/ 5814 w 234226"/>
                <a:gd name="connsiteY0" fmla="*/ 156791 h 226785"/>
                <a:gd name="connsiteX1" fmla="*/ 0 w 234226"/>
                <a:gd name="connsiteY1" fmla="*/ 29649 h 226785"/>
                <a:gd name="connsiteX2" fmla="*/ 79064 w 234226"/>
                <a:gd name="connsiteY2" fmla="*/ 13836 h 226785"/>
                <a:gd name="connsiteX3" fmla="*/ 78366 w 234226"/>
                <a:gd name="connsiteY3" fmla="*/ 0 h 226785"/>
                <a:gd name="connsiteX4" fmla="*/ 113364 w 234226"/>
                <a:gd name="connsiteY4" fmla="*/ 6976 h 226785"/>
                <a:gd name="connsiteX5" fmla="*/ 148361 w 234226"/>
                <a:gd name="connsiteY5" fmla="*/ 0 h 226785"/>
                <a:gd name="connsiteX6" fmla="*/ 147663 w 234226"/>
                <a:gd name="connsiteY6" fmla="*/ 13836 h 226785"/>
                <a:gd name="connsiteX7" fmla="*/ 226727 w 234226"/>
                <a:gd name="connsiteY7" fmla="*/ 29649 h 226785"/>
                <a:gd name="connsiteX8" fmla="*/ 234227 w 234226"/>
                <a:gd name="connsiteY8" fmla="*/ 226785 h 226785"/>
                <a:gd name="connsiteX9" fmla="*/ 5814 w 234226"/>
                <a:gd name="connsiteY9" fmla="*/ 156791 h 226785"/>
                <a:gd name="connsiteX10" fmla="*/ 5814 w 234226"/>
                <a:gd name="connsiteY10" fmla="*/ 156791 h 22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4226" h="226785">
                  <a:moveTo>
                    <a:pt x="5814" y="156791"/>
                  </a:moveTo>
                  <a:cubicBezTo>
                    <a:pt x="11743" y="89063"/>
                    <a:pt x="0" y="29649"/>
                    <a:pt x="0" y="29649"/>
                  </a:cubicBezTo>
                  <a:lnTo>
                    <a:pt x="79064" y="13836"/>
                  </a:lnTo>
                  <a:lnTo>
                    <a:pt x="78366" y="0"/>
                  </a:lnTo>
                  <a:lnTo>
                    <a:pt x="113364" y="6976"/>
                  </a:lnTo>
                  <a:lnTo>
                    <a:pt x="148361" y="0"/>
                  </a:lnTo>
                  <a:lnTo>
                    <a:pt x="147663" y="13836"/>
                  </a:lnTo>
                  <a:lnTo>
                    <a:pt x="226727" y="29649"/>
                  </a:lnTo>
                  <a:cubicBezTo>
                    <a:pt x="226727" y="29649"/>
                    <a:pt x="205682" y="136327"/>
                    <a:pt x="234227" y="226785"/>
                  </a:cubicBezTo>
                  <a:cubicBezTo>
                    <a:pt x="160046" y="225971"/>
                    <a:pt x="72785" y="194753"/>
                    <a:pt x="5814" y="156791"/>
                  </a:cubicBezTo>
                  <a:lnTo>
                    <a:pt x="5814" y="156791"/>
                  </a:lnTo>
                  <a:close/>
                </a:path>
              </a:pathLst>
            </a:custGeom>
            <a:solidFill>
              <a:srgbClr val="FEAC8A"/>
            </a:solidFill>
            <a:ln w="5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73188B2-5D65-EAA5-D1C2-D1431270DDA7}"/>
                </a:ext>
              </a:extLst>
            </p:cNvPr>
            <p:cNvSpPr/>
            <p:nvPr/>
          </p:nvSpPr>
          <p:spPr>
            <a:xfrm>
              <a:off x="2559486" y="2347159"/>
              <a:ext cx="1087958" cy="243219"/>
            </a:xfrm>
            <a:custGeom>
              <a:avLst/>
              <a:gdLst>
                <a:gd name="connsiteX0" fmla="*/ 935491 w 1087958"/>
                <a:gd name="connsiteY0" fmla="*/ 48549 h 243219"/>
                <a:gd name="connsiteX1" fmla="*/ 1083212 w 1087958"/>
                <a:gd name="connsiteY1" fmla="*/ 48549 h 243219"/>
                <a:gd name="connsiteX2" fmla="*/ 894331 w 1087958"/>
                <a:gd name="connsiteY2" fmla="*/ 200805 h 243219"/>
                <a:gd name="connsiteX3" fmla="*/ 935491 w 1087958"/>
                <a:gd name="connsiteY3" fmla="*/ 48549 h 243219"/>
                <a:gd name="connsiteX4" fmla="*/ 935491 w 1087958"/>
                <a:gd name="connsiteY4" fmla="*/ 48549 h 243219"/>
                <a:gd name="connsiteX5" fmla="*/ 152468 w 1087958"/>
                <a:gd name="connsiteY5" fmla="*/ 48549 h 243219"/>
                <a:gd name="connsiteX6" fmla="*/ 4747 w 1087958"/>
                <a:gd name="connsiteY6" fmla="*/ 48549 h 243219"/>
                <a:gd name="connsiteX7" fmla="*/ 193628 w 1087958"/>
                <a:gd name="connsiteY7" fmla="*/ 200805 h 243219"/>
                <a:gd name="connsiteX8" fmla="*/ 152468 w 1087958"/>
                <a:gd name="connsiteY8" fmla="*/ 48549 h 243219"/>
                <a:gd name="connsiteX9" fmla="*/ 152468 w 1087958"/>
                <a:gd name="connsiteY9" fmla="*/ 48549 h 243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958" h="243219">
                  <a:moveTo>
                    <a:pt x="935491" y="48549"/>
                  </a:moveTo>
                  <a:cubicBezTo>
                    <a:pt x="935491" y="48549"/>
                    <a:pt x="1049378" y="-60687"/>
                    <a:pt x="1083212" y="48549"/>
                  </a:cubicBezTo>
                  <a:cubicBezTo>
                    <a:pt x="1117105" y="157785"/>
                    <a:pt x="960663" y="321320"/>
                    <a:pt x="894331" y="200805"/>
                  </a:cubicBezTo>
                  <a:lnTo>
                    <a:pt x="935491" y="48549"/>
                  </a:lnTo>
                  <a:lnTo>
                    <a:pt x="935491" y="48549"/>
                  </a:lnTo>
                  <a:close/>
                  <a:moveTo>
                    <a:pt x="152468" y="48549"/>
                  </a:moveTo>
                  <a:cubicBezTo>
                    <a:pt x="152468" y="48549"/>
                    <a:pt x="38582" y="-60687"/>
                    <a:pt x="4747" y="48549"/>
                  </a:cubicBezTo>
                  <a:cubicBezTo>
                    <a:pt x="-29146" y="157785"/>
                    <a:pt x="127296" y="321320"/>
                    <a:pt x="193628" y="200805"/>
                  </a:cubicBezTo>
                  <a:lnTo>
                    <a:pt x="152468" y="48549"/>
                  </a:lnTo>
                  <a:lnTo>
                    <a:pt x="152468" y="48549"/>
                  </a:lnTo>
                  <a:close/>
                </a:path>
              </a:pathLst>
            </a:custGeom>
            <a:solidFill>
              <a:srgbClr val="F8CBB8"/>
            </a:solidFill>
            <a:ln w="5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4D12025-829C-F5FD-4B67-B2655A3B5C77}"/>
                </a:ext>
              </a:extLst>
            </p:cNvPr>
            <p:cNvSpPr/>
            <p:nvPr/>
          </p:nvSpPr>
          <p:spPr>
            <a:xfrm>
              <a:off x="2708904" y="4151798"/>
              <a:ext cx="779189" cy="1956252"/>
            </a:xfrm>
            <a:custGeom>
              <a:avLst/>
              <a:gdLst>
                <a:gd name="connsiteX0" fmla="*/ 394591 w 779189"/>
                <a:gd name="connsiteY0" fmla="*/ 5697 h 1956252"/>
                <a:gd name="connsiteX1" fmla="*/ 604807 w 779189"/>
                <a:gd name="connsiteY1" fmla="*/ 0 h 1956252"/>
                <a:gd name="connsiteX2" fmla="*/ 599459 w 779189"/>
                <a:gd name="connsiteY2" fmla="*/ 11278 h 1956252"/>
                <a:gd name="connsiteX3" fmla="*/ 707067 w 779189"/>
                <a:gd name="connsiteY3" fmla="*/ 18661 h 1956252"/>
                <a:gd name="connsiteX4" fmla="*/ 776015 w 779189"/>
                <a:gd name="connsiteY4" fmla="*/ 177196 h 1956252"/>
                <a:gd name="connsiteX5" fmla="*/ 722008 w 779189"/>
                <a:gd name="connsiteY5" fmla="*/ 1949737 h 1956252"/>
                <a:gd name="connsiteX6" fmla="*/ 512373 w 779189"/>
                <a:gd name="connsiteY6" fmla="*/ 1945319 h 1956252"/>
                <a:gd name="connsiteX7" fmla="*/ 470283 w 779189"/>
                <a:gd name="connsiteY7" fmla="*/ 456070 h 1956252"/>
                <a:gd name="connsiteX8" fmla="*/ 394649 w 779189"/>
                <a:gd name="connsiteY8" fmla="*/ 337475 h 1956252"/>
                <a:gd name="connsiteX9" fmla="*/ 318841 w 779189"/>
                <a:gd name="connsiteY9" fmla="*/ 459442 h 1956252"/>
                <a:gd name="connsiteX10" fmla="*/ 276925 w 779189"/>
                <a:gd name="connsiteY10" fmla="*/ 1946540 h 1956252"/>
                <a:gd name="connsiteX11" fmla="*/ 63976 w 779189"/>
                <a:gd name="connsiteY11" fmla="*/ 1933343 h 1956252"/>
                <a:gd name="connsiteX12" fmla="*/ 2934 w 779189"/>
                <a:gd name="connsiteY12" fmla="*/ 180393 h 1956252"/>
                <a:gd name="connsiteX13" fmla="*/ 71882 w 779189"/>
                <a:gd name="connsiteY13" fmla="*/ 21859 h 1956252"/>
                <a:gd name="connsiteX14" fmla="*/ 225417 w 779189"/>
                <a:gd name="connsiteY14" fmla="*/ 17673 h 1956252"/>
                <a:gd name="connsiteX15" fmla="*/ 220069 w 779189"/>
                <a:gd name="connsiteY15" fmla="*/ 6395 h 1956252"/>
                <a:gd name="connsiteX16" fmla="*/ 394591 w 779189"/>
                <a:gd name="connsiteY16" fmla="*/ 5697 h 1956252"/>
                <a:gd name="connsiteX17" fmla="*/ 394591 w 779189"/>
                <a:gd name="connsiteY17" fmla="*/ 5697 h 1956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9189" h="1956252">
                  <a:moveTo>
                    <a:pt x="394591" y="5697"/>
                  </a:moveTo>
                  <a:lnTo>
                    <a:pt x="604807" y="0"/>
                  </a:lnTo>
                  <a:lnTo>
                    <a:pt x="599459" y="11278"/>
                  </a:lnTo>
                  <a:lnTo>
                    <a:pt x="707067" y="18661"/>
                  </a:lnTo>
                  <a:cubicBezTo>
                    <a:pt x="707067" y="18661"/>
                    <a:pt x="756889" y="60054"/>
                    <a:pt x="776015" y="177196"/>
                  </a:cubicBezTo>
                  <a:cubicBezTo>
                    <a:pt x="795084" y="294338"/>
                    <a:pt x="722008" y="1949737"/>
                    <a:pt x="722008" y="1949737"/>
                  </a:cubicBezTo>
                  <a:cubicBezTo>
                    <a:pt x="722008" y="1949737"/>
                    <a:pt x="628701" y="1967003"/>
                    <a:pt x="512373" y="1945319"/>
                  </a:cubicBezTo>
                  <a:lnTo>
                    <a:pt x="470283" y="456070"/>
                  </a:lnTo>
                  <a:lnTo>
                    <a:pt x="394649" y="337475"/>
                  </a:lnTo>
                  <a:lnTo>
                    <a:pt x="318841" y="459442"/>
                  </a:lnTo>
                  <a:lnTo>
                    <a:pt x="276925" y="1946540"/>
                  </a:lnTo>
                  <a:cubicBezTo>
                    <a:pt x="160597" y="1968166"/>
                    <a:pt x="63976" y="1933343"/>
                    <a:pt x="63976" y="1933343"/>
                  </a:cubicBezTo>
                  <a:cubicBezTo>
                    <a:pt x="63976" y="1933343"/>
                    <a:pt x="-16134" y="297594"/>
                    <a:pt x="2934" y="180393"/>
                  </a:cubicBezTo>
                  <a:cubicBezTo>
                    <a:pt x="22061" y="63193"/>
                    <a:pt x="71882" y="21859"/>
                    <a:pt x="71882" y="21859"/>
                  </a:cubicBezTo>
                  <a:lnTo>
                    <a:pt x="225417" y="17673"/>
                  </a:lnTo>
                  <a:lnTo>
                    <a:pt x="220069" y="6395"/>
                  </a:lnTo>
                  <a:lnTo>
                    <a:pt x="394591" y="5697"/>
                  </a:lnTo>
                  <a:lnTo>
                    <a:pt x="394591" y="5697"/>
                  </a:lnTo>
                  <a:close/>
                </a:path>
              </a:pathLst>
            </a:custGeom>
            <a:solidFill>
              <a:srgbClr val="F8CBB8"/>
            </a:solidFill>
            <a:ln w="5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6E1FB48E-D447-78B8-A45E-5203D7524FC8}"/>
                </a:ext>
              </a:extLst>
            </p:cNvPr>
            <p:cNvSpPr/>
            <p:nvPr/>
          </p:nvSpPr>
          <p:spPr>
            <a:xfrm>
              <a:off x="2743289" y="5445014"/>
              <a:ext cx="714713" cy="662977"/>
            </a:xfrm>
            <a:custGeom>
              <a:avLst/>
              <a:gdLst>
                <a:gd name="connsiteX0" fmla="*/ 714714 w 714713"/>
                <a:gd name="connsiteY0" fmla="*/ 0 h 662977"/>
                <a:gd name="connsiteX1" fmla="*/ 687623 w 714713"/>
                <a:gd name="connsiteY1" fmla="*/ 656462 h 662977"/>
                <a:gd name="connsiteX2" fmla="*/ 477987 w 714713"/>
                <a:gd name="connsiteY2" fmla="*/ 652044 h 662977"/>
                <a:gd name="connsiteX3" fmla="*/ 459558 w 714713"/>
                <a:gd name="connsiteY3" fmla="*/ 0 h 662977"/>
                <a:gd name="connsiteX4" fmla="*/ 714714 w 714713"/>
                <a:gd name="connsiteY4" fmla="*/ 0 h 662977"/>
                <a:gd name="connsiteX5" fmla="*/ 714714 w 714713"/>
                <a:gd name="connsiteY5" fmla="*/ 0 h 662977"/>
                <a:gd name="connsiteX6" fmla="*/ 260852 w 714713"/>
                <a:gd name="connsiteY6" fmla="*/ 0 h 662977"/>
                <a:gd name="connsiteX7" fmla="*/ 242424 w 714713"/>
                <a:gd name="connsiteY7" fmla="*/ 653323 h 662977"/>
                <a:gd name="connsiteX8" fmla="*/ 29475 w 714713"/>
                <a:gd name="connsiteY8" fmla="*/ 640126 h 662977"/>
                <a:gd name="connsiteX9" fmla="*/ 0 w 714713"/>
                <a:gd name="connsiteY9" fmla="*/ 0 h 662977"/>
                <a:gd name="connsiteX10" fmla="*/ 260852 w 714713"/>
                <a:gd name="connsiteY10" fmla="*/ 0 h 662977"/>
                <a:gd name="connsiteX11" fmla="*/ 260852 w 714713"/>
                <a:gd name="connsiteY11" fmla="*/ 0 h 662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4713" h="662977">
                  <a:moveTo>
                    <a:pt x="714714" y="0"/>
                  </a:moveTo>
                  <a:cubicBezTo>
                    <a:pt x="700936" y="354799"/>
                    <a:pt x="687623" y="656462"/>
                    <a:pt x="687623" y="656462"/>
                  </a:cubicBezTo>
                  <a:cubicBezTo>
                    <a:pt x="687623" y="656462"/>
                    <a:pt x="594316" y="673729"/>
                    <a:pt x="477987" y="652044"/>
                  </a:cubicBezTo>
                  <a:lnTo>
                    <a:pt x="459558" y="0"/>
                  </a:lnTo>
                  <a:lnTo>
                    <a:pt x="714714" y="0"/>
                  </a:lnTo>
                  <a:lnTo>
                    <a:pt x="714714" y="0"/>
                  </a:lnTo>
                  <a:close/>
                  <a:moveTo>
                    <a:pt x="260852" y="0"/>
                  </a:moveTo>
                  <a:lnTo>
                    <a:pt x="242424" y="653323"/>
                  </a:lnTo>
                  <a:cubicBezTo>
                    <a:pt x="126095" y="674949"/>
                    <a:pt x="29475" y="640126"/>
                    <a:pt x="29475" y="640126"/>
                  </a:cubicBezTo>
                  <a:cubicBezTo>
                    <a:pt x="29475" y="640126"/>
                    <a:pt x="15115" y="347009"/>
                    <a:pt x="0" y="0"/>
                  </a:cubicBezTo>
                  <a:lnTo>
                    <a:pt x="260852" y="0"/>
                  </a:lnTo>
                  <a:lnTo>
                    <a:pt x="260852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 w="5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615D54B-01E3-BD34-948C-24E3C07F3C26}"/>
                </a:ext>
              </a:extLst>
            </p:cNvPr>
            <p:cNvSpPr/>
            <p:nvPr/>
          </p:nvSpPr>
          <p:spPr>
            <a:xfrm>
              <a:off x="2463122" y="6046655"/>
              <a:ext cx="1280745" cy="276529"/>
            </a:xfrm>
            <a:custGeom>
              <a:avLst/>
              <a:gdLst>
                <a:gd name="connsiteX0" fmla="*/ 307258 w 1280745"/>
                <a:gd name="connsiteY0" fmla="*/ 13487 h 276529"/>
                <a:gd name="connsiteX1" fmla="*/ 72 w 1280745"/>
                <a:gd name="connsiteY1" fmla="*/ 258062 h 276529"/>
                <a:gd name="connsiteX2" fmla="*/ 524451 w 1280745"/>
                <a:gd name="connsiteY2" fmla="*/ 241145 h 276529"/>
                <a:gd name="connsiteX3" fmla="*/ 529858 w 1280745"/>
                <a:gd name="connsiteY3" fmla="*/ 0 h 276529"/>
                <a:gd name="connsiteX4" fmla="*/ 307258 w 1280745"/>
                <a:gd name="connsiteY4" fmla="*/ 13487 h 276529"/>
                <a:gd name="connsiteX5" fmla="*/ 307258 w 1280745"/>
                <a:gd name="connsiteY5" fmla="*/ 13487 h 276529"/>
                <a:gd name="connsiteX6" fmla="*/ 973487 w 1280745"/>
                <a:gd name="connsiteY6" fmla="*/ 13487 h 276529"/>
                <a:gd name="connsiteX7" fmla="*/ 1280673 w 1280745"/>
                <a:gd name="connsiteY7" fmla="*/ 258062 h 276529"/>
                <a:gd name="connsiteX8" fmla="*/ 756294 w 1280745"/>
                <a:gd name="connsiteY8" fmla="*/ 241145 h 276529"/>
                <a:gd name="connsiteX9" fmla="*/ 750888 w 1280745"/>
                <a:gd name="connsiteY9" fmla="*/ 0 h 276529"/>
                <a:gd name="connsiteX10" fmla="*/ 973487 w 1280745"/>
                <a:gd name="connsiteY10" fmla="*/ 13487 h 276529"/>
                <a:gd name="connsiteX11" fmla="*/ 973487 w 1280745"/>
                <a:gd name="connsiteY11" fmla="*/ 13487 h 276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80745" h="276529">
                  <a:moveTo>
                    <a:pt x="307258" y="13487"/>
                  </a:moveTo>
                  <a:cubicBezTo>
                    <a:pt x="307258" y="13487"/>
                    <a:pt x="6816" y="227599"/>
                    <a:pt x="72" y="258062"/>
                  </a:cubicBezTo>
                  <a:cubicBezTo>
                    <a:pt x="-6672" y="288525"/>
                    <a:pt x="461258" y="280212"/>
                    <a:pt x="524451" y="241145"/>
                  </a:cubicBezTo>
                  <a:cubicBezTo>
                    <a:pt x="587702" y="202078"/>
                    <a:pt x="529858" y="0"/>
                    <a:pt x="529858" y="0"/>
                  </a:cubicBezTo>
                  <a:lnTo>
                    <a:pt x="307258" y="13487"/>
                  </a:lnTo>
                  <a:lnTo>
                    <a:pt x="307258" y="13487"/>
                  </a:lnTo>
                  <a:close/>
                  <a:moveTo>
                    <a:pt x="973487" y="13487"/>
                  </a:moveTo>
                  <a:cubicBezTo>
                    <a:pt x="973487" y="13487"/>
                    <a:pt x="1273930" y="227599"/>
                    <a:pt x="1280673" y="258062"/>
                  </a:cubicBezTo>
                  <a:cubicBezTo>
                    <a:pt x="1287417" y="288525"/>
                    <a:pt x="819487" y="280212"/>
                    <a:pt x="756294" y="241145"/>
                  </a:cubicBezTo>
                  <a:cubicBezTo>
                    <a:pt x="693043" y="202078"/>
                    <a:pt x="750888" y="0"/>
                    <a:pt x="750888" y="0"/>
                  </a:cubicBezTo>
                  <a:lnTo>
                    <a:pt x="973487" y="13487"/>
                  </a:lnTo>
                  <a:lnTo>
                    <a:pt x="973487" y="13487"/>
                  </a:lnTo>
                  <a:close/>
                </a:path>
              </a:pathLst>
            </a:custGeom>
            <a:solidFill>
              <a:srgbClr val="000000"/>
            </a:solidFill>
            <a:ln w="5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972D705A-45D7-5183-FFE3-B713DB5EA2BB}"/>
                </a:ext>
              </a:extLst>
            </p:cNvPr>
            <p:cNvSpPr/>
            <p:nvPr/>
          </p:nvSpPr>
          <p:spPr>
            <a:xfrm>
              <a:off x="2653761" y="4170691"/>
              <a:ext cx="899583" cy="1157363"/>
            </a:xfrm>
            <a:custGeom>
              <a:avLst/>
              <a:gdLst>
                <a:gd name="connsiteX0" fmla="*/ 91388 w 899583"/>
                <a:gd name="connsiteY0" fmla="*/ 0 h 1157363"/>
                <a:gd name="connsiteX1" fmla="*/ 808079 w 899583"/>
                <a:gd name="connsiteY1" fmla="*/ 0 h 1157363"/>
                <a:gd name="connsiteX2" fmla="*/ 877027 w 899583"/>
                <a:gd name="connsiteY2" fmla="*/ 194462 h 1157363"/>
                <a:gd name="connsiteX3" fmla="*/ 899583 w 899583"/>
                <a:gd name="connsiteY3" fmla="*/ 1145728 h 1157363"/>
                <a:gd name="connsiteX4" fmla="*/ 492637 w 899583"/>
                <a:gd name="connsiteY4" fmla="*/ 1145495 h 1157363"/>
                <a:gd name="connsiteX5" fmla="*/ 458686 w 899583"/>
                <a:gd name="connsiteY5" fmla="*/ 545598 h 1157363"/>
                <a:gd name="connsiteX6" fmla="*/ 449792 w 899583"/>
                <a:gd name="connsiteY6" fmla="*/ 522635 h 1157363"/>
                <a:gd name="connsiteX7" fmla="*/ 440897 w 899583"/>
                <a:gd name="connsiteY7" fmla="*/ 545598 h 1157363"/>
                <a:gd name="connsiteX8" fmla="*/ 406946 w 899583"/>
                <a:gd name="connsiteY8" fmla="*/ 1145495 h 1157363"/>
                <a:gd name="connsiteX9" fmla="*/ 0 w 899583"/>
                <a:gd name="connsiteY9" fmla="*/ 1145728 h 1157363"/>
                <a:gd name="connsiteX10" fmla="*/ 22556 w 899583"/>
                <a:gd name="connsiteY10" fmla="*/ 194462 h 1157363"/>
                <a:gd name="connsiteX11" fmla="*/ 91388 w 899583"/>
                <a:gd name="connsiteY11" fmla="*/ 0 h 1157363"/>
                <a:gd name="connsiteX12" fmla="*/ 91388 w 899583"/>
                <a:gd name="connsiteY12" fmla="*/ 0 h 1157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99583" h="1157363">
                  <a:moveTo>
                    <a:pt x="91388" y="0"/>
                  </a:moveTo>
                  <a:lnTo>
                    <a:pt x="808079" y="0"/>
                  </a:lnTo>
                  <a:cubicBezTo>
                    <a:pt x="808079" y="0"/>
                    <a:pt x="857900" y="50752"/>
                    <a:pt x="877027" y="194462"/>
                  </a:cubicBezTo>
                  <a:cubicBezTo>
                    <a:pt x="896153" y="338172"/>
                    <a:pt x="899583" y="1145728"/>
                    <a:pt x="899583" y="1145728"/>
                  </a:cubicBezTo>
                  <a:cubicBezTo>
                    <a:pt x="899583" y="1145728"/>
                    <a:pt x="608966" y="1172063"/>
                    <a:pt x="492637" y="1145495"/>
                  </a:cubicBezTo>
                  <a:lnTo>
                    <a:pt x="458686" y="545598"/>
                  </a:lnTo>
                  <a:lnTo>
                    <a:pt x="449792" y="522635"/>
                  </a:lnTo>
                  <a:lnTo>
                    <a:pt x="440897" y="545598"/>
                  </a:lnTo>
                  <a:lnTo>
                    <a:pt x="406946" y="1145495"/>
                  </a:lnTo>
                  <a:cubicBezTo>
                    <a:pt x="290618" y="1172063"/>
                    <a:pt x="0" y="1145728"/>
                    <a:pt x="0" y="1145728"/>
                  </a:cubicBezTo>
                  <a:cubicBezTo>
                    <a:pt x="0" y="1145728"/>
                    <a:pt x="3488" y="338172"/>
                    <a:pt x="22556" y="194462"/>
                  </a:cubicBezTo>
                  <a:cubicBezTo>
                    <a:pt x="41567" y="50752"/>
                    <a:pt x="91388" y="0"/>
                    <a:pt x="91388" y="0"/>
                  </a:cubicBezTo>
                  <a:lnTo>
                    <a:pt x="91388" y="0"/>
                  </a:lnTo>
                  <a:close/>
                </a:path>
              </a:pathLst>
            </a:custGeom>
            <a:solidFill>
              <a:srgbClr val="86211F"/>
            </a:solidFill>
            <a:ln w="5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7C2F300-DED1-E09C-FD13-5E35AAFA5925}"/>
                </a:ext>
              </a:extLst>
            </p:cNvPr>
            <p:cNvSpPr/>
            <p:nvPr/>
          </p:nvSpPr>
          <p:spPr>
            <a:xfrm>
              <a:off x="2264407" y="3475279"/>
              <a:ext cx="383656" cy="1352944"/>
            </a:xfrm>
            <a:custGeom>
              <a:avLst/>
              <a:gdLst>
                <a:gd name="connsiteX0" fmla="*/ 216053 w 383656"/>
                <a:gd name="connsiteY0" fmla="*/ 0 h 1352944"/>
                <a:gd name="connsiteX1" fmla="*/ 383657 w 383656"/>
                <a:gd name="connsiteY1" fmla="*/ 179754 h 1352944"/>
                <a:gd name="connsiteX2" fmla="*/ 215879 w 383656"/>
                <a:gd name="connsiteY2" fmla="*/ 1024342 h 1352944"/>
                <a:gd name="connsiteX3" fmla="*/ 240761 w 383656"/>
                <a:gd name="connsiteY3" fmla="*/ 1237233 h 1352944"/>
                <a:gd name="connsiteX4" fmla="*/ 177219 w 383656"/>
                <a:gd name="connsiteY4" fmla="*/ 1161483 h 1352944"/>
                <a:gd name="connsiteX5" fmla="*/ 49031 w 383656"/>
                <a:gd name="connsiteY5" fmla="*/ 1346410 h 1352944"/>
                <a:gd name="connsiteX6" fmla="*/ 108503 w 383656"/>
                <a:gd name="connsiteY6" fmla="*/ 959463 h 1352944"/>
                <a:gd name="connsiteX7" fmla="*/ 216053 w 383656"/>
                <a:gd name="connsiteY7" fmla="*/ 0 h 1352944"/>
                <a:gd name="connsiteX8" fmla="*/ 216053 w 383656"/>
                <a:gd name="connsiteY8" fmla="*/ 0 h 135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656" h="1352944">
                  <a:moveTo>
                    <a:pt x="216053" y="0"/>
                  </a:moveTo>
                  <a:lnTo>
                    <a:pt x="383657" y="179754"/>
                  </a:lnTo>
                  <a:cubicBezTo>
                    <a:pt x="383657" y="179754"/>
                    <a:pt x="265759" y="819764"/>
                    <a:pt x="215879" y="1024342"/>
                  </a:cubicBezTo>
                  <a:cubicBezTo>
                    <a:pt x="215879" y="1024342"/>
                    <a:pt x="286339" y="1217176"/>
                    <a:pt x="240761" y="1237233"/>
                  </a:cubicBezTo>
                  <a:cubicBezTo>
                    <a:pt x="195183" y="1257289"/>
                    <a:pt x="181056" y="1174098"/>
                    <a:pt x="177219" y="1161483"/>
                  </a:cubicBezTo>
                  <a:cubicBezTo>
                    <a:pt x="177219" y="1161483"/>
                    <a:pt x="124374" y="1394488"/>
                    <a:pt x="49031" y="1346410"/>
                  </a:cubicBezTo>
                  <a:cubicBezTo>
                    <a:pt x="-26312" y="1298275"/>
                    <a:pt x="-21022" y="1095208"/>
                    <a:pt x="108503" y="959463"/>
                  </a:cubicBezTo>
                  <a:lnTo>
                    <a:pt x="216053" y="0"/>
                  </a:lnTo>
                  <a:lnTo>
                    <a:pt x="216053" y="0"/>
                  </a:lnTo>
                  <a:close/>
                </a:path>
              </a:pathLst>
            </a:custGeom>
            <a:solidFill>
              <a:srgbClr val="F8CBB8"/>
            </a:solidFill>
            <a:ln w="5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4CB68FFA-DB8C-B6EC-A5EF-1DF5D4175FAC}"/>
                </a:ext>
              </a:extLst>
            </p:cNvPr>
            <p:cNvSpPr/>
            <p:nvPr/>
          </p:nvSpPr>
          <p:spPr>
            <a:xfrm>
              <a:off x="3522591" y="3025078"/>
              <a:ext cx="851562" cy="698141"/>
            </a:xfrm>
            <a:custGeom>
              <a:avLst/>
              <a:gdLst>
                <a:gd name="connsiteX0" fmla="*/ 143071 w 851562"/>
                <a:gd name="connsiteY0" fmla="*/ 311374 h 698141"/>
                <a:gd name="connsiteX1" fmla="*/ 267247 w 851562"/>
                <a:gd name="connsiteY1" fmla="*/ 465665 h 698141"/>
                <a:gd name="connsiteX2" fmla="*/ 529146 w 851562"/>
                <a:gd name="connsiteY2" fmla="*/ 201324 h 698141"/>
                <a:gd name="connsiteX3" fmla="*/ 624430 w 851562"/>
                <a:gd name="connsiteY3" fmla="*/ 9304 h 698141"/>
                <a:gd name="connsiteX4" fmla="*/ 636348 w 851562"/>
                <a:gd name="connsiteY4" fmla="*/ 107436 h 698141"/>
                <a:gd name="connsiteX5" fmla="*/ 844704 w 851562"/>
                <a:gd name="connsiteY5" fmla="*/ 22442 h 698141"/>
                <a:gd name="connsiteX6" fmla="*/ 583793 w 851562"/>
                <a:gd name="connsiteY6" fmla="*/ 314281 h 698141"/>
                <a:gd name="connsiteX7" fmla="*/ 213996 w 851562"/>
                <a:gd name="connsiteY7" fmla="*/ 689602 h 698141"/>
                <a:gd name="connsiteX8" fmla="*/ 0 w 851562"/>
                <a:gd name="connsiteY8" fmla="*/ 448282 h 698141"/>
                <a:gd name="connsiteX9" fmla="*/ 143071 w 851562"/>
                <a:gd name="connsiteY9" fmla="*/ 311374 h 698141"/>
                <a:gd name="connsiteX10" fmla="*/ 143071 w 851562"/>
                <a:gd name="connsiteY10" fmla="*/ 311374 h 69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1562" h="698141">
                  <a:moveTo>
                    <a:pt x="143071" y="311374"/>
                  </a:moveTo>
                  <a:lnTo>
                    <a:pt x="267247" y="465665"/>
                  </a:lnTo>
                  <a:cubicBezTo>
                    <a:pt x="267247" y="465665"/>
                    <a:pt x="375669" y="345558"/>
                    <a:pt x="529146" y="201324"/>
                  </a:cubicBezTo>
                  <a:cubicBezTo>
                    <a:pt x="529146" y="201324"/>
                    <a:pt x="575306" y="1281"/>
                    <a:pt x="624430" y="9304"/>
                  </a:cubicBezTo>
                  <a:cubicBezTo>
                    <a:pt x="673554" y="17384"/>
                    <a:pt x="640010" y="94762"/>
                    <a:pt x="636348" y="107436"/>
                  </a:cubicBezTo>
                  <a:cubicBezTo>
                    <a:pt x="636348" y="107436"/>
                    <a:pt x="807788" y="-59005"/>
                    <a:pt x="844704" y="22442"/>
                  </a:cubicBezTo>
                  <a:cubicBezTo>
                    <a:pt x="881562" y="103890"/>
                    <a:pt x="766338" y="271203"/>
                    <a:pt x="583793" y="314281"/>
                  </a:cubicBezTo>
                  <a:cubicBezTo>
                    <a:pt x="583793" y="314281"/>
                    <a:pt x="336835" y="765177"/>
                    <a:pt x="213996" y="689602"/>
                  </a:cubicBezTo>
                  <a:cubicBezTo>
                    <a:pt x="108306" y="624548"/>
                    <a:pt x="0" y="448282"/>
                    <a:pt x="0" y="448282"/>
                  </a:cubicBezTo>
                  <a:lnTo>
                    <a:pt x="143071" y="311374"/>
                  </a:lnTo>
                  <a:lnTo>
                    <a:pt x="143071" y="311374"/>
                  </a:lnTo>
                  <a:close/>
                </a:path>
              </a:pathLst>
            </a:custGeom>
            <a:solidFill>
              <a:srgbClr val="F8CBB8"/>
            </a:solidFill>
            <a:ln w="5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B173C96-EFCE-8568-C70B-2B36683E565E}"/>
                </a:ext>
              </a:extLst>
            </p:cNvPr>
            <p:cNvSpPr/>
            <p:nvPr/>
          </p:nvSpPr>
          <p:spPr>
            <a:xfrm>
              <a:off x="2719744" y="4092325"/>
              <a:ext cx="767442" cy="118828"/>
            </a:xfrm>
            <a:custGeom>
              <a:avLst/>
              <a:gdLst>
                <a:gd name="connsiteX0" fmla="*/ 767442 w 767442"/>
                <a:gd name="connsiteY0" fmla="*/ 49589 h 118828"/>
                <a:gd name="connsiteX1" fmla="*/ 752908 w 767442"/>
                <a:gd name="connsiteY1" fmla="*/ 14534 h 118828"/>
                <a:gd name="connsiteX2" fmla="*/ 717853 w 767442"/>
                <a:gd name="connsiteY2" fmla="*/ 0 h 118828"/>
                <a:gd name="connsiteX3" fmla="*/ 49589 w 767442"/>
                <a:gd name="connsiteY3" fmla="*/ 0 h 118828"/>
                <a:gd name="connsiteX4" fmla="*/ 14534 w 767442"/>
                <a:gd name="connsiteY4" fmla="*/ 14534 h 118828"/>
                <a:gd name="connsiteX5" fmla="*/ 0 w 767442"/>
                <a:gd name="connsiteY5" fmla="*/ 49589 h 118828"/>
                <a:gd name="connsiteX6" fmla="*/ 0 w 767442"/>
                <a:gd name="connsiteY6" fmla="*/ 69239 h 118828"/>
                <a:gd name="connsiteX7" fmla="*/ 14534 w 767442"/>
                <a:gd name="connsiteY7" fmla="*/ 104295 h 118828"/>
                <a:gd name="connsiteX8" fmla="*/ 49589 w 767442"/>
                <a:gd name="connsiteY8" fmla="*/ 118828 h 118828"/>
                <a:gd name="connsiteX9" fmla="*/ 717853 w 767442"/>
                <a:gd name="connsiteY9" fmla="*/ 118828 h 118828"/>
                <a:gd name="connsiteX10" fmla="*/ 752908 w 767442"/>
                <a:gd name="connsiteY10" fmla="*/ 104295 h 118828"/>
                <a:gd name="connsiteX11" fmla="*/ 767442 w 767442"/>
                <a:gd name="connsiteY11" fmla="*/ 69239 h 118828"/>
                <a:gd name="connsiteX12" fmla="*/ 767442 w 767442"/>
                <a:gd name="connsiteY12" fmla="*/ 49589 h 118828"/>
                <a:gd name="connsiteX13" fmla="*/ 767442 w 767442"/>
                <a:gd name="connsiteY13" fmla="*/ 49589 h 11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67442" h="118828">
                  <a:moveTo>
                    <a:pt x="767442" y="49589"/>
                  </a:moveTo>
                  <a:cubicBezTo>
                    <a:pt x="767442" y="36451"/>
                    <a:pt x="762210" y="23835"/>
                    <a:pt x="752908" y="14534"/>
                  </a:cubicBezTo>
                  <a:cubicBezTo>
                    <a:pt x="743607" y="5232"/>
                    <a:pt x="730991" y="0"/>
                    <a:pt x="717853" y="0"/>
                  </a:cubicBezTo>
                  <a:cubicBezTo>
                    <a:pt x="579142" y="0"/>
                    <a:pt x="188242" y="0"/>
                    <a:pt x="49589" y="0"/>
                  </a:cubicBezTo>
                  <a:cubicBezTo>
                    <a:pt x="36451" y="0"/>
                    <a:pt x="23835" y="5232"/>
                    <a:pt x="14534" y="14534"/>
                  </a:cubicBezTo>
                  <a:cubicBezTo>
                    <a:pt x="5232" y="23835"/>
                    <a:pt x="0" y="36451"/>
                    <a:pt x="0" y="49589"/>
                  </a:cubicBezTo>
                  <a:cubicBezTo>
                    <a:pt x="0" y="56101"/>
                    <a:pt x="0" y="62728"/>
                    <a:pt x="0" y="69239"/>
                  </a:cubicBezTo>
                  <a:cubicBezTo>
                    <a:pt x="0" y="82378"/>
                    <a:pt x="5232" y="94993"/>
                    <a:pt x="14534" y="104295"/>
                  </a:cubicBezTo>
                  <a:cubicBezTo>
                    <a:pt x="23835" y="113596"/>
                    <a:pt x="36451" y="118828"/>
                    <a:pt x="49589" y="118828"/>
                  </a:cubicBezTo>
                  <a:cubicBezTo>
                    <a:pt x="188300" y="118828"/>
                    <a:pt x="579201" y="118828"/>
                    <a:pt x="717853" y="118828"/>
                  </a:cubicBezTo>
                  <a:cubicBezTo>
                    <a:pt x="730991" y="118828"/>
                    <a:pt x="743607" y="113596"/>
                    <a:pt x="752908" y="104295"/>
                  </a:cubicBezTo>
                  <a:cubicBezTo>
                    <a:pt x="762210" y="94993"/>
                    <a:pt x="767442" y="82378"/>
                    <a:pt x="767442" y="69239"/>
                  </a:cubicBezTo>
                  <a:cubicBezTo>
                    <a:pt x="767442" y="62786"/>
                    <a:pt x="767442" y="56101"/>
                    <a:pt x="767442" y="49589"/>
                  </a:cubicBezTo>
                  <a:lnTo>
                    <a:pt x="767442" y="49589"/>
                  </a:lnTo>
                  <a:close/>
                </a:path>
              </a:pathLst>
            </a:custGeom>
            <a:solidFill>
              <a:srgbClr val="000000"/>
            </a:solidFill>
            <a:ln w="5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439A039-0E42-4B6C-7A88-CAF79D1A1E64}"/>
                </a:ext>
              </a:extLst>
            </p:cNvPr>
            <p:cNvSpPr/>
            <p:nvPr/>
          </p:nvSpPr>
          <p:spPr>
            <a:xfrm>
              <a:off x="2436277" y="3020756"/>
              <a:ext cx="1318330" cy="1131009"/>
            </a:xfrm>
            <a:custGeom>
              <a:avLst/>
              <a:gdLst>
                <a:gd name="connsiteX0" fmla="*/ 667217 w 1318330"/>
                <a:gd name="connsiteY0" fmla="*/ 49844 h 1131009"/>
                <a:gd name="connsiteX1" fmla="*/ 823717 w 1318330"/>
                <a:gd name="connsiteY1" fmla="*/ 6010 h 1131009"/>
                <a:gd name="connsiteX2" fmla="*/ 1085558 w 1318330"/>
                <a:gd name="connsiteY2" fmla="*/ 30834 h 1131009"/>
                <a:gd name="connsiteX3" fmla="*/ 1318331 w 1318330"/>
                <a:gd name="connsiteY3" fmla="*/ 369762 h 1131009"/>
                <a:gd name="connsiteX4" fmla="*/ 1105440 w 1318330"/>
                <a:gd name="connsiteY4" fmla="*/ 573177 h 1131009"/>
                <a:gd name="connsiteX5" fmla="*/ 973473 w 1318330"/>
                <a:gd name="connsiteY5" fmla="*/ 1109765 h 1131009"/>
                <a:gd name="connsiteX6" fmla="*/ 667217 w 1318330"/>
                <a:gd name="connsiteY6" fmla="*/ 1129996 h 1131009"/>
                <a:gd name="connsiteX7" fmla="*/ 360961 w 1318330"/>
                <a:gd name="connsiteY7" fmla="*/ 1109765 h 1131009"/>
                <a:gd name="connsiteX8" fmla="*/ 212833 w 1318330"/>
                <a:gd name="connsiteY8" fmla="*/ 682878 h 1131009"/>
                <a:gd name="connsiteX9" fmla="*/ 0 w 1318330"/>
                <a:gd name="connsiteY9" fmla="*/ 642125 h 1131009"/>
                <a:gd name="connsiteX10" fmla="*/ 241842 w 1318330"/>
                <a:gd name="connsiteY10" fmla="*/ 38217 h 1131009"/>
                <a:gd name="connsiteX11" fmla="*/ 510717 w 1318330"/>
                <a:gd name="connsiteY11" fmla="*/ 5952 h 1131009"/>
                <a:gd name="connsiteX12" fmla="*/ 667217 w 1318330"/>
                <a:gd name="connsiteY12" fmla="*/ 49844 h 1131009"/>
                <a:gd name="connsiteX13" fmla="*/ 667217 w 1318330"/>
                <a:gd name="connsiteY13" fmla="*/ 49844 h 113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18330" h="1131009">
                  <a:moveTo>
                    <a:pt x="667217" y="49844"/>
                  </a:moveTo>
                  <a:cubicBezTo>
                    <a:pt x="696982" y="44728"/>
                    <a:pt x="823717" y="6010"/>
                    <a:pt x="823717" y="6010"/>
                  </a:cubicBezTo>
                  <a:cubicBezTo>
                    <a:pt x="823717" y="6010"/>
                    <a:pt x="1038178" y="-18290"/>
                    <a:pt x="1085558" y="30834"/>
                  </a:cubicBezTo>
                  <a:cubicBezTo>
                    <a:pt x="1132880" y="79958"/>
                    <a:pt x="1318331" y="369762"/>
                    <a:pt x="1318331" y="369762"/>
                  </a:cubicBezTo>
                  <a:lnTo>
                    <a:pt x="1105440" y="573177"/>
                  </a:lnTo>
                  <a:cubicBezTo>
                    <a:pt x="1105440" y="573177"/>
                    <a:pt x="1194096" y="1064594"/>
                    <a:pt x="973473" y="1109765"/>
                  </a:cubicBezTo>
                  <a:cubicBezTo>
                    <a:pt x="874004" y="1130112"/>
                    <a:pt x="761105" y="1133019"/>
                    <a:pt x="667217" y="1129996"/>
                  </a:cubicBezTo>
                  <a:cubicBezTo>
                    <a:pt x="573329" y="1133019"/>
                    <a:pt x="460489" y="1130112"/>
                    <a:pt x="360961" y="1109765"/>
                  </a:cubicBezTo>
                  <a:cubicBezTo>
                    <a:pt x="140338" y="1064594"/>
                    <a:pt x="212833" y="682878"/>
                    <a:pt x="212833" y="682878"/>
                  </a:cubicBezTo>
                  <a:lnTo>
                    <a:pt x="0" y="642125"/>
                  </a:lnTo>
                  <a:cubicBezTo>
                    <a:pt x="46217" y="352554"/>
                    <a:pt x="129467" y="123153"/>
                    <a:pt x="241842" y="38217"/>
                  </a:cubicBezTo>
                  <a:cubicBezTo>
                    <a:pt x="296257" y="-2884"/>
                    <a:pt x="510717" y="5952"/>
                    <a:pt x="510717" y="5952"/>
                  </a:cubicBezTo>
                  <a:cubicBezTo>
                    <a:pt x="510717" y="5952"/>
                    <a:pt x="637452" y="44728"/>
                    <a:pt x="667217" y="49844"/>
                  </a:cubicBezTo>
                  <a:lnTo>
                    <a:pt x="667217" y="49844"/>
                  </a:lnTo>
                  <a:close/>
                </a:path>
              </a:pathLst>
            </a:custGeom>
            <a:solidFill>
              <a:srgbClr val="FFFFFF"/>
            </a:solidFill>
            <a:ln w="5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DE6E2719-6250-2D10-C1DE-BC597B2A65ED}"/>
                </a:ext>
              </a:extLst>
            </p:cNvPr>
            <p:cNvSpPr/>
            <p:nvPr/>
          </p:nvSpPr>
          <p:spPr>
            <a:xfrm>
              <a:off x="2660665" y="3177295"/>
              <a:ext cx="882287" cy="398222"/>
            </a:xfrm>
            <a:custGeom>
              <a:avLst/>
              <a:gdLst>
                <a:gd name="connsiteX0" fmla="*/ 820301 w 882287"/>
                <a:gd name="connsiteY0" fmla="*/ 11144 h 398222"/>
                <a:gd name="connsiteX1" fmla="*/ 862798 w 882287"/>
                <a:gd name="connsiteY1" fmla="*/ 388965 h 398222"/>
                <a:gd name="connsiteX2" fmla="*/ 873030 w 882287"/>
                <a:gd name="connsiteY2" fmla="*/ 398208 h 398222"/>
                <a:gd name="connsiteX3" fmla="*/ 882273 w 882287"/>
                <a:gd name="connsiteY3" fmla="*/ 387976 h 398222"/>
                <a:gd name="connsiteX4" fmla="*/ 839602 w 882287"/>
                <a:gd name="connsiteY4" fmla="*/ 8354 h 398222"/>
                <a:gd name="connsiteX5" fmla="*/ 828557 w 882287"/>
                <a:gd name="connsiteY5" fmla="*/ 99 h 398222"/>
                <a:gd name="connsiteX6" fmla="*/ 820301 w 882287"/>
                <a:gd name="connsiteY6" fmla="*/ 11144 h 398222"/>
                <a:gd name="connsiteX7" fmla="*/ 820301 w 882287"/>
                <a:gd name="connsiteY7" fmla="*/ 11144 h 398222"/>
                <a:gd name="connsiteX8" fmla="*/ 42685 w 882287"/>
                <a:gd name="connsiteY8" fmla="*/ 8354 h 398222"/>
                <a:gd name="connsiteX9" fmla="*/ 14 w 882287"/>
                <a:gd name="connsiteY9" fmla="*/ 387976 h 398222"/>
                <a:gd name="connsiteX10" fmla="*/ 9258 w 882287"/>
                <a:gd name="connsiteY10" fmla="*/ 398208 h 398222"/>
                <a:gd name="connsiteX11" fmla="*/ 19490 w 882287"/>
                <a:gd name="connsiteY11" fmla="*/ 388965 h 398222"/>
                <a:gd name="connsiteX12" fmla="*/ 61986 w 882287"/>
                <a:gd name="connsiteY12" fmla="*/ 11144 h 398222"/>
                <a:gd name="connsiteX13" fmla="*/ 53731 w 882287"/>
                <a:gd name="connsiteY13" fmla="*/ 99 h 398222"/>
                <a:gd name="connsiteX14" fmla="*/ 42685 w 882287"/>
                <a:gd name="connsiteY14" fmla="*/ 8354 h 398222"/>
                <a:gd name="connsiteX15" fmla="*/ 42685 w 882287"/>
                <a:gd name="connsiteY15" fmla="*/ 8354 h 3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82287" h="398222">
                  <a:moveTo>
                    <a:pt x="820301" y="11144"/>
                  </a:moveTo>
                  <a:cubicBezTo>
                    <a:pt x="836172" y="120264"/>
                    <a:pt x="857217" y="278682"/>
                    <a:pt x="862798" y="388965"/>
                  </a:cubicBezTo>
                  <a:cubicBezTo>
                    <a:pt x="863089" y="394313"/>
                    <a:pt x="867623" y="398499"/>
                    <a:pt x="873030" y="398208"/>
                  </a:cubicBezTo>
                  <a:cubicBezTo>
                    <a:pt x="878378" y="397918"/>
                    <a:pt x="882564" y="393325"/>
                    <a:pt x="882273" y="387976"/>
                  </a:cubicBezTo>
                  <a:cubicBezTo>
                    <a:pt x="876692" y="277171"/>
                    <a:pt x="855531" y="117997"/>
                    <a:pt x="839602" y="8354"/>
                  </a:cubicBezTo>
                  <a:cubicBezTo>
                    <a:pt x="838846" y="3006"/>
                    <a:pt x="833905" y="-657"/>
                    <a:pt x="828557" y="99"/>
                  </a:cubicBezTo>
                  <a:cubicBezTo>
                    <a:pt x="823208" y="913"/>
                    <a:pt x="819487" y="5854"/>
                    <a:pt x="820301" y="11144"/>
                  </a:cubicBezTo>
                  <a:lnTo>
                    <a:pt x="820301" y="11144"/>
                  </a:lnTo>
                  <a:close/>
                  <a:moveTo>
                    <a:pt x="42685" y="8354"/>
                  </a:moveTo>
                  <a:cubicBezTo>
                    <a:pt x="26756" y="117997"/>
                    <a:pt x="5595" y="277229"/>
                    <a:pt x="14" y="387976"/>
                  </a:cubicBezTo>
                  <a:cubicBezTo>
                    <a:pt x="-276" y="393325"/>
                    <a:pt x="3909" y="397918"/>
                    <a:pt x="9258" y="398208"/>
                  </a:cubicBezTo>
                  <a:cubicBezTo>
                    <a:pt x="14606" y="398499"/>
                    <a:pt x="19199" y="394313"/>
                    <a:pt x="19490" y="388965"/>
                  </a:cubicBezTo>
                  <a:cubicBezTo>
                    <a:pt x="25071" y="278682"/>
                    <a:pt x="46115" y="120264"/>
                    <a:pt x="61986" y="11144"/>
                  </a:cubicBezTo>
                  <a:cubicBezTo>
                    <a:pt x="62742" y="5796"/>
                    <a:pt x="59080" y="854"/>
                    <a:pt x="53731" y="99"/>
                  </a:cubicBezTo>
                  <a:cubicBezTo>
                    <a:pt x="48383" y="-657"/>
                    <a:pt x="43441" y="3064"/>
                    <a:pt x="42685" y="8354"/>
                  </a:cubicBezTo>
                  <a:lnTo>
                    <a:pt x="42685" y="8354"/>
                  </a:lnTo>
                  <a:close/>
                </a:path>
              </a:pathLst>
            </a:custGeom>
            <a:solidFill>
              <a:srgbClr val="E9E9E9"/>
            </a:solidFill>
            <a:ln w="5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B5C1909-9EFE-B0D5-5491-AAAD82862BA4}"/>
                </a:ext>
              </a:extLst>
            </p:cNvPr>
            <p:cNvSpPr/>
            <p:nvPr/>
          </p:nvSpPr>
          <p:spPr>
            <a:xfrm>
              <a:off x="2985712" y="3070545"/>
              <a:ext cx="235563" cy="1017827"/>
            </a:xfrm>
            <a:custGeom>
              <a:avLst/>
              <a:gdLst>
                <a:gd name="connsiteX0" fmla="*/ 114875 w 235563"/>
                <a:gd name="connsiteY0" fmla="*/ 55 h 1017827"/>
                <a:gd name="connsiteX1" fmla="*/ 120747 w 235563"/>
                <a:gd name="connsiteY1" fmla="*/ 55 h 1017827"/>
                <a:gd name="connsiteX2" fmla="*/ 208124 w 235563"/>
                <a:gd name="connsiteY2" fmla="*/ 40459 h 1017827"/>
                <a:gd name="connsiteX3" fmla="*/ 149582 w 235563"/>
                <a:gd name="connsiteY3" fmla="*/ 148648 h 1017827"/>
                <a:gd name="connsiteX4" fmla="*/ 235564 w 235563"/>
                <a:gd name="connsiteY4" fmla="*/ 865746 h 1017827"/>
                <a:gd name="connsiteX5" fmla="*/ 117782 w 235563"/>
                <a:gd name="connsiteY5" fmla="*/ 1017827 h 1017827"/>
                <a:gd name="connsiteX6" fmla="*/ 0 w 235563"/>
                <a:gd name="connsiteY6" fmla="*/ 865746 h 1017827"/>
                <a:gd name="connsiteX7" fmla="*/ 85982 w 235563"/>
                <a:gd name="connsiteY7" fmla="*/ 148648 h 1017827"/>
                <a:gd name="connsiteX8" fmla="*/ 27440 w 235563"/>
                <a:gd name="connsiteY8" fmla="*/ 40459 h 1017827"/>
                <a:gd name="connsiteX9" fmla="*/ 114875 w 235563"/>
                <a:gd name="connsiteY9" fmla="*/ 55 h 1017827"/>
                <a:gd name="connsiteX10" fmla="*/ 114875 w 235563"/>
                <a:gd name="connsiteY10" fmla="*/ 55 h 1017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5563" h="1017827">
                  <a:moveTo>
                    <a:pt x="114875" y="55"/>
                  </a:moveTo>
                  <a:cubicBezTo>
                    <a:pt x="115922" y="3020"/>
                    <a:pt x="119700" y="3020"/>
                    <a:pt x="120747" y="55"/>
                  </a:cubicBezTo>
                  <a:cubicBezTo>
                    <a:pt x="120747" y="55"/>
                    <a:pt x="213298" y="-3201"/>
                    <a:pt x="208124" y="40459"/>
                  </a:cubicBezTo>
                  <a:cubicBezTo>
                    <a:pt x="202950" y="84060"/>
                    <a:pt x="149582" y="148648"/>
                    <a:pt x="149582" y="148648"/>
                  </a:cubicBezTo>
                  <a:lnTo>
                    <a:pt x="235564" y="865746"/>
                  </a:lnTo>
                  <a:lnTo>
                    <a:pt x="117782" y="1017827"/>
                  </a:lnTo>
                  <a:lnTo>
                    <a:pt x="0" y="865746"/>
                  </a:lnTo>
                  <a:lnTo>
                    <a:pt x="85982" y="148648"/>
                  </a:lnTo>
                  <a:cubicBezTo>
                    <a:pt x="85982" y="148648"/>
                    <a:pt x="32614" y="84060"/>
                    <a:pt x="27440" y="40459"/>
                  </a:cubicBezTo>
                  <a:cubicBezTo>
                    <a:pt x="22324" y="-3201"/>
                    <a:pt x="114875" y="55"/>
                    <a:pt x="114875" y="55"/>
                  </a:cubicBezTo>
                  <a:lnTo>
                    <a:pt x="114875" y="55"/>
                  </a:lnTo>
                  <a:close/>
                </a:path>
              </a:pathLst>
            </a:custGeom>
            <a:solidFill>
              <a:srgbClr val="86211F"/>
            </a:solidFill>
            <a:ln w="5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9508439-07DC-9AEC-A89F-0F58749A8391}"/>
                </a:ext>
              </a:extLst>
            </p:cNvPr>
            <p:cNvSpPr/>
            <p:nvPr/>
          </p:nvSpPr>
          <p:spPr>
            <a:xfrm>
              <a:off x="2884383" y="2958748"/>
              <a:ext cx="438222" cy="223413"/>
            </a:xfrm>
            <a:custGeom>
              <a:avLst/>
              <a:gdLst>
                <a:gd name="connsiteX0" fmla="*/ 219111 w 438222"/>
                <a:gd name="connsiteY0" fmla="*/ 111736 h 223413"/>
                <a:gd name="connsiteX1" fmla="*/ 372414 w 438222"/>
                <a:gd name="connsiteY1" fmla="*/ 0 h 223413"/>
                <a:gd name="connsiteX2" fmla="*/ 438223 w 438222"/>
                <a:gd name="connsiteY2" fmla="*/ 71913 h 223413"/>
                <a:gd name="connsiteX3" fmla="*/ 306372 w 438222"/>
                <a:gd name="connsiteY3" fmla="*/ 223413 h 223413"/>
                <a:gd name="connsiteX4" fmla="*/ 219111 w 438222"/>
                <a:gd name="connsiteY4" fmla="*/ 111736 h 223413"/>
                <a:gd name="connsiteX5" fmla="*/ 219111 w 438222"/>
                <a:gd name="connsiteY5" fmla="*/ 111736 h 223413"/>
                <a:gd name="connsiteX6" fmla="*/ 219111 w 438222"/>
                <a:gd name="connsiteY6" fmla="*/ 111736 h 223413"/>
                <a:gd name="connsiteX7" fmla="*/ 65809 w 438222"/>
                <a:gd name="connsiteY7" fmla="*/ 0 h 223413"/>
                <a:gd name="connsiteX8" fmla="*/ 0 w 438222"/>
                <a:gd name="connsiteY8" fmla="*/ 71913 h 223413"/>
                <a:gd name="connsiteX9" fmla="*/ 131851 w 438222"/>
                <a:gd name="connsiteY9" fmla="*/ 223413 h 223413"/>
                <a:gd name="connsiteX10" fmla="*/ 219111 w 438222"/>
                <a:gd name="connsiteY10" fmla="*/ 111736 h 223413"/>
                <a:gd name="connsiteX11" fmla="*/ 219111 w 438222"/>
                <a:gd name="connsiteY11" fmla="*/ 111736 h 22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8222" h="223413">
                  <a:moveTo>
                    <a:pt x="219111" y="111736"/>
                  </a:moveTo>
                  <a:lnTo>
                    <a:pt x="372414" y="0"/>
                  </a:lnTo>
                  <a:lnTo>
                    <a:pt x="438223" y="71913"/>
                  </a:lnTo>
                  <a:cubicBezTo>
                    <a:pt x="438223" y="71913"/>
                    <a:pt x="383169" y="172313"/>
                    <a:pt x="306372" y="223413"/>
                  </a:cubicBezTo>
                  <a:lnTo>
                    <a:pt x="219111" y="111736"/>
                  </a:lnTo>
                  <a:lnTo>
                    <a:pt x="219111" y="111736"/>
                  </a:lnTo>
                  <a:close/>
                  <a:moveTo>
                    <a:pt x="219111" y="111736"/>
                  </a:moveTo>
                  <a:lnTo>
                    <a:pt x="65809" y="0"/>
                  </a:lnTo>
                  <a:lnTo>
                    <a:pt x="0" y="71913"/>
                  </a:lnTo>
                  <a:cubicBezTo>
                    <a:pt x="0" y="71913"/>
                    <a:pt x="55054" y="172313"/>
                    <a:pt x="131851" y="223413"/>
                  </a:cubicBezTo>
                  <a:lnTo>
                    <a:pt x="219111" y="111736"/>
                  </a:lnTo>
                  <a:lnTo>
                    <a:pt x="219111" y="111736"/>
                  </a:lnTo>
                  <a:close/>
                </a:path>
              </a:pathLst>
            </a:custGeom>
            <a:solidFill>
              <a:srgbClr val="F2F2F2"/>
            </a:solidFill>
            <a:ln w="5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E5C2076-3D4C-A152-5BE0-1D72FBD41EEC}"/>
                </a:ext>
              </a:extLst>
            </p:cNvPr>
            <p:cNvSpPr/>
            <p:nvPr/>
          </p:nvSpPr>
          <p:spPr>
            <a:xfrm>
              <a:off x="2659128" y="1928415"/>
              <a:ext cx="888680" cy="914650"/>
            </a:xfrm>
            <a:custGeom>
              <a:avLst/>
              <a:gdLst>
                <a:gd name="connsiteX0" fmla="*/ 444366 w 888680"/>
                <a:gd name="connsiteY0" fmla="*/ 3 h 914650"/>
                <a:gd name="connsiteX1" fmla="*/ 886368 w 888680"/>
                <a:gd name="connsiteY1" fmla="*/ 189175 h 914650"/>
                <a:gd name="connsiteX2" fmla="*/ 566334 w 888680"/>
                <a:gd name="connsiteY2" fmla="*/ 895401 h 914650"/>
                <a:gd name="connsiteX3" fmla="*/ 447796 w 888680"/>
                <a:gd name="connsiteY3" fmla="*/ 914586 h 914650"/>
                <a:gd name="connsiteX4" fmla="*/ 440878 w 888680"/>
                <a:gd name="connsiteY4" fmla="*/ 914586 h 914650"/>
                <a:gd name="connsiteX5" fmla="*/ 322340 w 888680"/>
                <a:gd name="connsiteY5" fmla="*/ 895401 h 914650"/>
                <a:gd name="connsiteX6" fmla="*/ 2306 w 888680"/>
                <a:gd name="connsiteY6" fmla="*/ 189175 h 914650"/>
                <a:gd name="connsiteX7" fmla="*/ 444366 w 888680"/>
                <a:gd name="connsiteY7" fmla="*/ 3 h 914650"/>
                <a:gd name="connsiteX8" fmla="*/ 444366 w 888680"/>
                <a:gd name="connsiteY8" fmla="*/ 3 h 91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8680" h="914650">
                  <a:moveTo>
                    <a:pt x="444366" y="3"/>
                  </a:moveTo>
                  <a:cubicBezTo>
                    <a:pt x="622957" y="-636"/>
                    <a:pt x="876485" y="97670"/>
                    <a:pt x="886368" y="189175"/>
                  </a:cubicBezTo>
                  <a:cubicBezTo>
                    <a:pt x="886368" y="189175"/>
                    <a:pt x="936829" y="780352"/>
                    <a:pt x="566334" y="895401"/>
                  </a:cubicBezTo>
                  <a:cubicBezTo>
                    <a:pt x="532673" y="908540"/>
                    <a:pt x="493374" y="915399"/>
                    <a:pt x="447796" y="914586"/>
                  </a:cubicBezTo>
                  <a:cubicBezTo>
                    <a:pt x="446633" y="914586"/>
                    <a:pt x="442099" y="914586"/>
                    <a:pt x="440878" y="914586"/>
                  </a:cubicBezTo>
                  <a:cubicBezTo>
                    <a:pt x="395300" y="915399"/>
                    <a:pt x="356001" y="908540"/>
                    <a:pt x="322340" y="895401"/>
                  </a:cubicBezTo>
                  <a:cubicBezTo>
                    <a:pt x="-48097" y="780293"/>
                    <a:pt x="2306" y="189175"/>
                    <a:pt x="2306" y="189175"/>
                  </a:cubicBezTo>
                  <a:cubicBezTo>
                    <a:pt x="12248" y="97670"/>
                    <a:pt x="265775" y="-636"/>
                    <a:pt x="444366" y="3"/>
                  </a:cubicBezTo>
                  <a:lnTo>
                    <a:pt x="444366" y="3"/>
                  </a:lnTo>
                  <a:close/>
                </a:path>
              </a:pathLst>
            </a:custGeom>
            <a:solidFill>
              <a:srgbClr val="F8CBB8"/>
            </a:solidFill>
            <a:ln w="5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41564C7F-26F5-29EA-EEAB-1EDC678F6719}"/>
                </a:ext>
              </a:extLst>
            </p:cNvPr>
            <p:cNvSpPr/>
            <p:nvPr/>
          </p:nvSpPr>
          <p:spPr>
            <a:xfrm>
              <a:off x="2813830" y="2265304"/>
              <a:ext cx="572778" cy="50057"/>
            </a:xfrm>
            <a:custGeom>
              <a:avLst/>
              <a:gdLst>
                <a:gd name="connsiteX0" fmla="*/ 142698 w 572778"/>
                <a:gd name="connsiteY0" fmla="*/ 10006 h 50057"/>
                <a:gd name="connsiteX1" fmla="*/ 3290 w 572778"/>
                <a:gd name="connsiteY1" fmla="*/ 32970 h 50057"/>
                <a:gd name="connsiteX2" fmla="*/ 2418 w 572778"/>
                <a:gd name="connsiteY2" fmla="*/ 46748 h 50057"/>
                <a:gd name="connsiteX3" fmla="*/ 16196 w 572778"/>
                <a:gd name="connsiteY3" fmla="*/ 47620 h 50057"/>
                <a:gd name="connsiteX4" fmla="*/ 135780 w 572778"/>
                <a:gd name="connsiteY4" fmla="*/ 28261 h 50057"/>
                <a:gd name="connsiteX5" fmla="*/ 148338 w 572778"/>
                <a:gd name="connsiteY5" fmla="*/ 22622 h 50057"/>
                <a:gd name="connsiteX6" fmla="*/ 142698 w 572778"/>
                <a:gd name="connsiteY6" fmla="*/ 10006 h 50057"/>
                <a:gd name="connsiteX7" fmla="*/ 142698 w 572778"/>
                <a:gd name="connsiteY7" fmla="*/ 10006 h 50057"/>
                <a:gd name="connsiteX8" fmla="*/ 436979 w 572778"/>
                <a:gd name="connsiteY8" fmla="*/ 28261 h 50057"/>
                <a:gd name="connsiteX9" fmla="*/ 556563 w 572778"/>
                <a:gd name="connsiteY9" fmla="*/ 47620 h 50057"/>
                <a:gd name="connsiteX10" fmla="*/ 570341 w 572778"/>
                <a:gd name="connsiteY10" fmla="*/ 46748 h 50057"/>
                <a:gd name="connsiteX11" fmla="*/ 569469 w 572778"/>
                <a:gd name="connsiteY11" fmla="*/ 32970 h 50057"/>
                <a:gd name="connsiteX12" fmla="*/ 430061 w 572778"/>
                <a:gd name="connsiteY12" fmla="*/ 10006 h 50057"/>
                <a:gd name="connsiteX13" fmla="*/ 424421 w 572778"/>
                <a:gd name="connsiteY13" fmla="*/ 22563 h 50057"/>
                <a:gd name="connsiteX14" fmla="*/ 436979 w 572778"/>
                <a:gd name="connsiteY14" fmla="*/ 28261 h 50057"/>
                <a:gd name="connsiteX15" fmla="*/ 436979 w 572778"/>
                <a:gd name="connsiteY15" fmla="*/ 28261 h 50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2778" h="50057">
                  <a:moveTo>
                    <a:pt x="142698" y="10006"/>
                  </a:moveTo>
                  <a:cubicBezTo>
                    <a:pt x="94446" y="-8364"/>
                    <a:pt x="42764" y="-1853"/>
                    <a:pt x="3290" y="32970"/>
                  </a:cubicBezTo>
                  <a:cubicBezTo>
                    <a:pt x="-721" y="36516"/>
                    <a:pt x="-1128" y="42678"/>
                    <a:pt x="2418" y="46748"/>
                  </a:cubicBezTo>
                  <a:cubicBezTo>
                    <a:pt x="5965" y="50759"/>
                    <a:pt x="12127" y="51166"/>
                    <a:pt x="16196" y="47620"/>
                  </a:cubicBezTo>
                  <a:cubicBezTo>
                    <a:pt x="50031" y="17796"/>
                    <a:pt x="94388" y="12506"/>
                    <a:pt x="135780" y="28261"/>
                  </a:cubicBezTo>
                  <a:cubicBezTo>
                    <a:pt x="140780" y="30179"/>
                    <a:pt x="146419" y="27621"/>
                    <a:pt x="148338" y="22622"/>
                  </a:cubicBezTo>
                  <a:cubicBezTo>
                    <a:pt x="150256" y="17564"/>
                    <a:pt x="147698" y="11925"/>
                    <a:pt x="142698" y="10006"/>
                  </a:cubicBezTo>
                  <a:lnTo>
                    <a:pt x="142698" y="10006"/>
                  </a:lnTo>
                  <a:close/>
                  <a:moveTo>
                    <a:pt x="436979" y="28261"/>
                  </a:moveTo>
                  <a:cubicBezTo>
                    <a:pt x="478371" y="12506"/>
                    <a:pt x="522728" y="17796"/>
                    <a:pt x="556563" y="47620"/>
                  </a:cubicBezTo>
                  <a:cubicBezTo>
                    <a:pt x="560574" y="51166"/>
                    <a:pt x="566794" y="50817"/>
                    <a:pt x="570341" y="46748"/>
                  </a:cubicBezTo>
                  <a:cubicBezTo>
                    <a:pt x="573887" y="42736"/>
                    <a:pt x="573538" y="36516"/>
                    <a:pt x="569469" y="32970"/>
                  </a:cubicBezTo>
                  <a:cubicBezTo>
                    <a:pt x="529995" y="-1853"/>
                    <a:pt x="478313" y="-8364"/>
                    <a:pt x="430061" y="10006"/>
                  </a:cubicBezTo>
                  <a:cubicBezTo>
                    <a:pt x="425003" y="11925"/>
                    <a:pt x="422503" y="17564"/>
                    <a:pt x="424421" y="22563"/>
                  </a:cubicBezTo>
                  <a:cubicBezTo>
                    <a:pt x="426282" y="27621"/>
                    <a:pt x="431921" y="30179"/>
                    <a:pt x="436979" y="28261"/>
                  </a:cubicBezTo>
                  <a:lnTo>
                    <a:pt x="436979" y="28261"/>
                  </a:lnTo>
                  <a:close/>
                </a:path>
              </a:pathLst>
            </a:custGeom>
            <a:solidFill>
              <a:srgbClr val="000000"/>
            </a:solidFill>
            <a:ln w="5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7F0A4BB-A5A3-1864-E11F-A03425ED7279}"/>
                </a:ext>
              </a:extLst>
            </p:cNvPr>
            <p:cNvSpPr/>
            <p:nvPr/>
          </p:nvSpPr>
          <p:spPr>
            <a:xfrm>
              <a:off x="2867001" y="2353154"/>
              <a:ext cx="466360" cy="97318"/>
            </a:xfrm>
            <a:custGeom>
              <a:avLst/>
              <a:gdLst>
                <a:gd name="connsiteX0" fmla="*/ 431479 w 466360"/>
                <a:gd name="connsiteY0" fmla="*/ 0 h 97318"/>
                <a:gd name="connsiteX1" fmla="*/ 466360 w 466360"/>
                <a:gd name="connsiteY1" fmla="*/ 48659 h 97318"/>
                <a:gd name="connsiteX2" fmla="*/ 431479 w 466360"/>
                <a:gd name="connsiteY2" fmla="*/ 97318 h 97318"/>
                <a:gd name="connsiteX3" fmla="*/ 396598 w 466360"/>
                <a:gd name="connsiteY3" fmla="*/ 48659 h 97318"/>
                <a:gd name="connsiteX4" fmla="*/ 431479 w 466360"/>
                <a:gd name="connsiteY4" fmla="*/ 0 h 97318"/>
                <a:gd name="connsiteX5" fmla="*/ 431479 w 466360"/>
                <a:gd name="connsiteY5" fmla="*/ 0 h 97318"/>
                <a:gd name="connsiteX6" fmla="*/ 34881 w 466360"/>
                <a:gd name="connsiteY6" fmla="*/ 0 h 97318"/>
                <a:gd name="connsiteX7" fmla="*/ 0 w 466360"/>
                <a:gd name="connsiteY7" fmla="*/ 48659 h 97318"/>
                <a:gd name="connsiteX8" fmla="*/ 34881 w 466360"/>
                <a:gd name="connsiteY8" fmla="*/ 97318 h 97318"/>
                <a:gd name="connsiteX9" fmla="*/ 69762 w 466360"/>
                <a:gd name="connsiteY9" fmla="*/ 48659 h 97318"/>
                <a:gd name="connsiteX10" fmla="*/ 34881 w 466360"/>
                <a:gd name="connsiteY10" fmla="*/ 0 h 97318"/>
                <a:gd name="connsiteX11" fmla="*/ 34881 w 466360"/>
                <a:gd name="connsiteY11" fmla="*/ 0 h 97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6360" h="97318">
                  <a:moveTo>
                    <a:pt x="431479" y="0"/>
                  </a:moveTo>
                  <a:cubicBezTo>
                    <a:pt x="450722" y="0"/>
                    <a:pt x="466360" y="21801"/>
                    <a:pt x="466360" y="48659"/>
                  </a:cubicBezTo>
                  <a:cubicBezTo>
                    <a:pt x="466360" y="75518"/>
                    <a:pt x="450722" y="97318"/>
                    <a:pt x="431479" y="97318"/>
                  </a:cubicBezTo>
                  <a:cubicBezTo>
                    <a:pt x="412236" y="97318"/>
                    <a:pt x="396598" y="75518"/>
                    <a:pt x="396598" y="48659"/>
                  </a:cubicBezTo>
                  <a:cubicBezTo>
                    <a:pt x="396598" y="21801"/>
                    <a:pt x="412236" y="0"/>
                    <a:pt x="431479" y="0"/>
                  </a:cubicBezTo>
                  <a:lnTo>
                    <a:pt x="431479" y="0"/>
                  </a:lnTo>
                  <a:close/>
                  <a:moveTo>
                    <a:pt x="34881" y="0"/>
                  </a:moveTo>
                  <a:cubicBezTo>
                    <a:pt x="15638" y="0"/>
                    <a:pt x="0" y="21801"/>
                    <a:pt x="0" y="48659"/>
                  </a:cubicBezTo>
                  <a:cubicBezTo>
                    <a:pt x="0" y="75518"/>
                    <a:pt x="15638" y="97318"/>
                    <a:pt x="34881" y="97318"/>
                  </a:cubicBezTo>
                  <a:cubicBezTo>
                    <a:pt x="54124" y="97318"/>
                    <a:pt x="69762" y="75518"/>
                    <a:pt x="69762" y="48659"/>
                  </a:cubicBezTo>
                  <a:cubicBezTo>
                    <a:pt x="69762" y="21801"/>
                    <a:pt x="54124" y="0"/>
                    <a:pt x="34881" y="0"/>
                  </a:cubicBezTo>
                  <a:lnTo>
                    <a:pt x="34881" y="0"/>
                  </a:lnTo>
                  <a:close/>
                </a:path>
              </a:pathLst>
            </a:custGeom>
            <a:solidFill>
              <a:srgbClr val="000000"/>
            </a:solidFill>
            <a:ln w="5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4B5345AC-EB0A-3841-676E-C86A4C5BB348}"/>
                </a:ext>
              </a:extLst>
            </p:cNvPr>
            <p:cNvSpPr/>
            <p:nvPr/>
          </p:nvSpPr>
          <p:spPr>
            <a:xfrm>
              <a:off x="2895022" y="2365827"/>
              <a:ext cx="27556" cy="27672"/>
            </a:xfrm>
            <a:custGeom>
              <a:avLst/>
              <a:gdLst>
                <a:gd name="connsiteX0" fmla="*/ 13778 w 27556"/>
                <a:gd name="connsiteY0" fmla="*/ 0 h 27672"/>
                <a:gd name="connsiteX1" fmla="*/ 27556 w 27556"/>
                <a:gd name="connsiteY1" fmla="*/ 13836 h 27672"/>
                <a:gd name="connsiteX2" fmla="*/ 13778 w 27556"/>
                <a:gd name="connsiteY2" fmla="*/ 27672 h 27672"/>
                <a:gd name="connsiteX3" fmla="*/ 0 w 27556"/>
                <a:gd name="connsiteY3" fmla="*/ 13836 h 27672"/>
                <a:gd name="connsiteX4" fmla="*/ 13778 w 27556"/>
                <a:gd name="connsiteY4" fmla="*/ 0 h 27672"/>
                <a:gd name="connsiteX5" fmla="*/ 13778 w 27556"/>
                <a:gd name="connsiteY5" fmla="*/ 0 h 27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556" h="27672">
                  <a:moveTo>
                    <a:pt x="13778" y="0"/>
                  </a:moveTo>
                  <a:cubicBezTo>
                    <a:pt x="21394" y="0"/>
                    <a:pt x="27556" y="6220"/>
                    <a:pt x="27556" y="13836"/>
                  </a:cubicBezTo>
                  <a:cubicBezTo>
                    <a:pt x="27556" y="21452"/>
                    <a:pt x="21394" y="27672"/>
                    <a:pt x="13778" y="27672"/>
                  </a:cubicBezTo>
                  <a:cubicBezTo>
                    <a:pt x="6162" y="27672"/>
                    <a:pt x="0" y="21452"/>
                    <a:pt x="0" y="13836"/>
                  </a:cubicBezTo>
                  <a:cubicBezTo>
                    <a:pt x="0" y="6220"/>
                    <a:pt x="6162" y="0"/>
                    <a:pt x="13778" y="0"/>
                  </a:cubicBezTo>
                  <a:lnTo>
                    <a:pt x="13778" y="0"/>
                  </a:lnTo>
                  <a:close/>
                </a:path>
              </a:pathLst>
            </a:custGeom>
            <a:solidFill>
              <a:srgbClr val="FFFFFF"/>
            </a:solidFill>
            <a:ln w="5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8728613-B92E-A080-D220-2BE19147E081}"/>
                </a:ext>
              </a:extLst>
            </p:cNvPr>
            <p:cNvSpPr/>
            <p:nvPr/>
          </p:nvSpPr>
          <p:spPr>
            <a:xfrm>
              <a:off x="3291678" y="2365827"/>
              <a:ext cx="27556" cy="27672"/>
            </a:xfrm>
            <a:custGeom>
              <a:avLst/>
              <a:gdLst>
                <a:gd name="connsiteX0" fmla="*/ 13778 w 27556"/>
                <a:gd name="connsiteY0" fmla="*/ 0 h 27672"/>
                <a:gd name="connsiteX1" fmla="*/ 27556 w 27556"/>
                <a:gd name="connsiteY1" fmla="*/ 13836 h 27672"/>
                <a:gd name="connsiteX2" fmla="*/ 13778 w 27556"/>
                <a:gd name="connsiteY2" fmla="*/ 27672 h 27672"/>
                <a:gd name="connsiteX3" fmla="*/ 0 w 27556"/>
                <a:gd name="connsiteY3" fmla="*/ 13836 h 27672"/>
                <a:gd name="connsiteX4" fmla="*/ 13778 w 27556"/>
                <a:gd name="connsiteY4" fmla="*/ 0 h 27672"/>
                <a:gd name="connsiteX5" fmla="*/ 13778 w 27556"/>
                <a:gd name="connsiteY5" fmla="*/ 0 h 27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556" h="27672">
                  <a:moveTo>
                    <a:pt x="13778" y="0"/>
                  </a:moveTo>
                  <a:cubicBezTo>
                    <a:pt x="21394" y="0"/>
                    <a:pt x="27556" y="6220"/>
                    <a:pt x="27556" y="13836"/>
                  </a:cubicBezTo>
                  <a:cubicBezTo>
                    <a:pt x="27556" y="21452"/>
                    <a:pt x="21394" y="27672"/>
                    <a:pt x="13778" y="27672"/>
                  </a:cubicBezTo>
                  <a:cubicBezTo>
                    <a:pt x="6162" y="27672"/>
                    <a:pt x="0" y="21452"/>
                    <a:pt x="0" y="13836"/>
                  </a:cubicBezTo>
                  <a:cubicBezTo>
                    <a:pt x="0" y="6220"/>
                    <a:pt x="6162" y="0"/>
                    <a:pt x="13778" y="0"/>
                  </a:cubicBezTo>
                  <a:lnTo>
                    <a:pt x="13778" y="0"/>
                  </a:lnTo>
                  <a:close/>
                </a:path>
              </a:pathLst>
            </a:custGeom>
            <a:solidFill>
              <a:srgbClr val="FFFFFF"/>
            </a:solidFill>
            <a:ln w="5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635183D-F008-E303-E422-3D78D829D67D}"/>
                </a:ext>
              </a:extLst>
            </p:cNvPr>
            <p:cNvSpPr/>
            <p:nvPr/>
          </p:nvSpPr>
          <p:spPr>
            <a:xfrm>
              <a:off x="3089769" y="2469531"/>
              <a:ext cx="20761" cy="88783"/>
            </a:xfrm>
            <a:custGeom>
              <a:avLst/>
              <a:gdLst>
                <a:gd name="connsiteX0" fmla="*/ 5 w 20761"/>
                <a:gd name="connsiteY0" fmla="*/ 10125 h 88783"/>
                <a:gd name="connsiteX1" fmla="*/ 1284 w 20761"/>
                <a:gd name="connsiteY1" fmla="*/ 79189 h 88783"/>
                <a:gd name="connsiteX2" fmla="*/ 11167 w 20761"/>
                <a:gd name="connsiteY2" fmla="*/ 88781 h 88783"/>
                <a:gd name="connsiteX3" fmla="*/ 20760 w 20761"/>
                <a:gd name="connsiteY3" fmla="*/ 78899 h 88783"/>
                <a:gd name="connsiteX4" fmla="*/ 19481 w 20761"/>
                <a:gd name="connsiteY4" fmla="*/ 9369 h 88783"/>
                <a:gd name="connsiteX5" fmla="*/ 9365 w 20761"/>
                <a:gd name="connsiteY5" fmla="*/ 9 h 88783"/>
                <a:gd name="connsiteX6" fmla="*/ 5 w 20761"/>
                <a:gd name="connsiteY6" fmla="*/ 10125 h 88783"/>
                <a:gd name="connsiteX7" fmla="*/ 5 w 20761"/>
                <a:gd name="connsiteY7" fmla="*/ 10125 h 8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761" h="88783">
                  <a:moveTo>
                    <a:pt x="5" y="10125"/>
                  </a:moveTo>
                  <a:cubicBezTo>
                    <a:pt x="877" y="33146"/>
                    <a:pt x="935" y="56168"/>
                    <a:pt x="1284" y="79189"/>
                  </a:cubicBezTo>
                  <a:cubicBezTo>
                    <a:pt x="1342" y="84538"/>
                    <a:pt x="5819" y="88898"/>
                    <a:pt x="11167" y="88781"/>
                  </a:cubicBezTo>
                  <a:cubicBezTo>
                    <a:pt x="16516" y="88723"/>
                    <a:pt x="20876" y="84247"/>
                    <a:pt x="20760" y="78899"/>
                  </a:cubicBezTo>
                  <a:cubicBezTo>
                    <a:pt x="20411" y="55703"/>
                    <a:pt x="20353" y="32507"/>
                    <a:pt x="19481" y="9369"/>
                  </a:cubicBezTo>
                  <a:cubicBezTo>
                    <a:pt x="19248" y="4020"/>
                    <a:pt x="14713" y="-223"/>
                    <a:pt x="9365" y="9"/>
                  </a:cubicBezTo>
                  <a:cubicBezTo>
                    <a:pt x="4017" y="184"/>
                    <a:pt x="-169" y="4718"/>
                    <a:pt x="5" y="10125"/>
                  </a:cubicBezTo>
                  <a:lnTo>
                    <a:pt x="5" y="10125"/>
                  </a:lnTo>
                  <a:close/>
                </a:path>
              </a:pathLst>
            </a:custGeom>
            <a:solidFill>
              <a:srgbClr val="FE9D74"/>
            </a:solidFill>
            <a:ln w="5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0E97046-A143-01C0-E337-AFC4E4FA3657}"/>
                </a:ext>
              </a:extLst>
            </p:cNvPr>
            <p:cNvSpPr/>
            <p:nvPr/>
          </p:nvSpPr>
          <p:spPr>
            <a:xfrm>
              <a:off x="2784681" y="2479249"/>
              <a:ext cx="630998" cy="152081"/>
            </a:xfrm>
            <a:custGeom>
              <a:avLst/>
              <a:gdLst>
                <a:gd name="connsiteX0" fmla="*/ 554958 w 630998"/>
                <a:gd name="connsiteY0" fmla="*/ 0 h 152081"/>
                <a:gd name="connsiteX1" fmla="*/ 630999 w 630998"/>
                <a:gd name="connsiteY1" fmla="*/ 76041 h 152081"/>
                <a:gd name="connsiteX2" fmla="*/ 554958 w 630998"/>
                <a:gd name="connsiteY2" fmla="*/ 152082 h 152081"/>
                <a:gd name="connsiteX3" fmla="*/ 478917 w 630998"/>
                <a:gd name="connsiteY3" fmla="*/ 76041 h 152081"/>
                <a:gd name="connsiteX4" fmla="*/ 554958 w 630998"/>
                <a:gd name="connsiteY4" fmla="*/ 0 h 152081"/>
                <a:gd name="connsiteX5" fmla="*/ 554958 w 630998"/>
                <a:gd name="connsiteY5" fmla="*/ 0 h 152081"/>
                <a:gd name="connsiteX6" fmla="*/ 76041 w 630998"/>
                <a:gd name="connsiteY6" fmla="*/ 0 h 152081"/>
                <a:gd name="connsiteX7" fmla="*/ 0 w 630998"/>
                <a:gd name="connsiteY7" fmla="*/ 76041 h 152081"/>
                <a:gd name="connsiteX8" fmla="*/ 76041 w 630998"/>
                <a:gd name="connsiteY8" fmla="*/ 152082 h 152081"/>
                <a:gd name="connsiteX9" fmla="*/ 152082 w 630998"/>
                <a:gd name="connsiteY9" fmla="*/ 76041 h 152081"/>
                <a:gd name="connsiteX10" fmla="*/ 76041 w 630998"/>
                <a:gd name="connsiteY10" fmla="*/ 0 h 152081"/>
                <a:gd name="connsiteX11" fmla="*/ 76041 w 630998"/>
                <a:gd name="connsiteY11" fmla="*/ 0 h 15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0998" h="152081">
                  <a:moveTo>
                    <a:pt x="554958" y="0"/>
                  </a:moveTo>
                  <a:cubicBezTo>
                    <a:pt x="596932" y="0"/>
                    <a:pt x="630999" y="34067"/>
                    <a:pt x="630999" y="76041"/>
                  </a:cubicBezTo>
                  <a:cubicBezTo>
                    <a:pt x="630999" y="118014"/>
                    <a:pt x="596932" y="152082"/>
                    <a:pt x="554958" y="152082"/>
                  </a:cubicBezTo>
                  <a:cubicBezTo>
                    <a:pt x="512985" y="152082"/>
                    <a:pt x="478917" y="118014"/>
                    <a:pt x="478917" y="76041"/>
                  </a:cubicBezTo>
                  <a:cubicBezTo>
                    <a:pt x="478917" y="34067"/>
                    <a:pt x="512985" y="0"/>
                    <a:pt x="554958" y="0"/>
                  </a:cubicBezTo>
                  <a:lnTo>
                    <a:pt x="554958" y="0"/>
                  </a:lnTo>
                  <a:close/>
                  <a:moveTo>
                    <a:pt x="76041" y="0"/>
                  </a:moveTo>
                  <a:cubicBezTo>
                    <a:pt x="34067" y="0"/>
                    <a:pt x="0" y="34067"/>
                    <a:pt x="0" y="76041"/>
                  </a:cubicBezTo>
                  <a:cubicBezTo>
                    <a:pt x="0" y="118014"/>
                    <a:pt x="34067" y="152082"/>
                    <a:pt x="76041" y="152082"/>
                  </a:cubicBezTo>
                  <a:cubicBezTo>
                    <a:pt x="118014" y="152082"/>
                    <a:pt x="152082" y="118014"/>
                    <a:pt x="152082" y="76041"/>
                  </a:cubicBezTo>
                  <a:cubicBezTo>
                    <a:pt x="152082" y="34067"/>
                    <a:pt x="118014" y="0"/>
                    <a:pt x="76041" y="0"/>
                  </a:cubicBezTo>
                  <a:lnTo>
                    <a:pt x="76041" y="0"/>
                  </a:lnTo>
                  <a:close/>
                </a:path>
              </a:pathLst>
            </a:custGeom>
            <a:solidFill>
              <a:srgbClr val="FEAC8A"/>
            </a:solidFill>
            <a:ln w="5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9C7B64A5-A7A7-4954-E456-167BC9148FCB}"/>
                </a:ext>
              </a:extLst>
            </p:cNvPr>
            <p:cNvSpPr/>
            <p:nvPr/>
          </p:nvSpPr>
          <p:spPr>
            <a:xfrm>
              <a:off x="3010200" y="2615736"/>
              <a:ext cx="171415" cy="115936"/>
            </a:xfrm>
            <a:custGeom>
              <a:avLst/>
              <a:gdLst>
                <a:gd name="connsiteX0" fmla="*/ 85679 w 171415"/>
                <a:gd name="connsiteY0" fmla="*/ 115878 h 115936"/>
                <a:gd name="connsiteX1" fmla="*/ 88585 w 171415"/>
                <a:gd name="connsiteY1" fmla="*/ 115936 h 115936"/>
                <a:gd name="connsiteX2" fmla="*/ 88934 w 171415"/>
                <a:gd name="connsiteY2" fmla="*/ 115762 h 115936"/>
                <a:gd name="connsiteX3" fmla="*/ 161371 w 171415"/>
                <a:gd name="connsiteY3" fmla="*/ 74079 h 115936"/>
                <a:gd name="connsiteX4" fmla="*/ 140268 w 171415"/>
                <a:gd name="connsiteY4" fmla="*/ 5886 h 115936"/>
                <a:gd name="connsiteX5" fmla="*/ 113932 w 171415"/>
                <a:gd name="connsiteY5" fmla="*/ 654 h 115936"/>
                <a:gd name="connsiteX6" fmla="*/ 57483 w 171415"/>
                <a:gd name="connsiteY6" fmla="*/ 654 h 115936"/>
                <a:gd name="connsiteX7" fmla="*/ 31148 w 171415"/>
                <a:gd name="connsiteY7" fmla="*/ 5886 h 115936"/>
                <a:gd name="connsiteX8" fmla="*/ 10045 w 171415"/>
                <a:gd name="connsiteY8" fmla="*/ 74079 h 115936"/>
                <a:gd name="connsiteX9" fmla="*/ 82481 w 171415"/>
                <a:gd name="connsiteY9" fmla="*/ 115762 h 115936"/>
                <a:gd name="connsiteX10" fmla="*/ 82830 w 171415"/>
                <a:gd name="connsiteY10" fmla="*/ 115936 h 115936"/>
                <a:gd name="connsiteX11" fmla="*/ 85679 w 171415"/>
                <a:gd name="connsiteY11" fmla="*/ 115878 h 115936"/>
                <a:gd name="connsiteX12" fmla="*/ 85679 w 171415"/>
                <a:gd name="connsiteY12" fmla="*/ 115878 h 115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1415" h="115936">
                  <a:moveTo>
                    <a:pt x="85679" y="115878"/>
                  </a:moveTo>
                  <a:cubicBezTo>
                    <a:pt x="86667" y="115936"/>
                    <a:pt x="87597" y="115936"/>
                    <a:pt x="88585" y="115936"/>
                  </a:cubicBezTo>
                  <a:cubicBezTo>
                    <a:pt x="88702" y="115878"/>
                    <a:pt x="88818" y="115820"/>
                    <a:pt x="88934" y="115762"/>
                  </a:cubicBezTo>
                  <a:cubicBezTo>
                    <a:pt x="118583" y="113959"/>
                    <a:pt x="144279" y="98902"/>
                    <a:pt x="161371" y="74079"/>
                  </a:cubicBezTo>
                  <a:cubicBezTo>
                    <a:pt x="180090" y="46930"/>
                    <a:pt x="172416" y="16932"/>
                    <a:pt x="140268" y="5886"/>
                  </a:cubicBezTo>
                  <a:cubicBezTo>
                    <a:pt x="131838" y="2979"/>
                    <a:pt x="122769" y="1410"/>
                    <a:pt x="113932" y="654"/>
                  </a:cubicBezTo>
                  <a:cubicBezTo>
                    <a:pt x="103061" y="-218"/>
                    <a:pt x="68413" y="-218"/>
                    <a:pt x="57483" y="654"/>
                  </a:cubicBezTo>
                  <a:cubicBezTo>
                    <a:pt x="48647" y="1352"/>
                    <a:pt x="39519" y="2979"/>
                    <a:pt x="31148" y="5886"/>
                  </a:cubicBezTo>
                  <a:cubicBezTo>
                    <a:pt x="-1001" y="16932"/>
                    <a:pt x="-8675" y="46930"/>
                    <a:pt x="10045" y="74079"/>
                  </a:cubicBezTo>
                  <a:cubicBezTo>
                    <a:pt x="27137" y="98902"/>
                    <a:pt x="52774" y="113901"/>
                    <a:pt x="82481" y="115762"/>
                  </a:cubicBezTo>
                  <a:cubicBezTo>
                    <a:pt x="82598" y="115820"/>
                    <a:pt x="82714" y="115878"/>
                    <a:pt x="82830" y="115936"/>
                  </a:cubicBezTo>
                  <a:cubicBezTo>
                    <a:pt x="83760" y="115936"/>
                    <a:pt x="84749" y="115936"/>
                    <a:pt x="85679" y="115878"/>
                  </a:cubicBezTo>
                  <a:lnTo>
                    <a:pt x="85679" y="115878"/>
                  </a:lnTo>
                  <a:close/>
                </a:path>
              </a:pathLst>
            </a:custGeom>
            <a:solidFill>
              <a:srgbClr val="000000"/>
            </a:solidFill>
            <a:ln w="5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B8256D1-17F8-BFB9-9E22-0B20171068A1}"/>
                </a:ext>
              </a:extLst>
            </p:cNvPr>
            <p:cNvSpPr/>
            <p:nvPr/>
          </p:nvSpPr>
          <p:spPr>
            <a:xfrm>
              <a:off x="3011292" y="2615736"/>
              <a:ext cx="169231" cy="35418"/>
            </a:xfrm>
            <a:custGeom>
              <a:avLst/>
              <a:gdLst>
                <a:gd name="connsiteX0" fmla="*/ 0 w 169231"/>
                <a:gd name="connsiteY0" fmla="*/ 35419 h 35418"/>
                <a:gd name="connsiteX1" fmla="*/ 169231 w 169231"/>
                <a:gd name="connsiteY1" fmla="*/ 35419 h 35418"/>
                <a:gd name="connsiteX2" fmla="*/ 139176 w 169231"/>
                <a:gd name="connsiteY2" fmla="*/ 5886 h 35418"/>
                <a:gd name="connsiteX3" fmla="*/ 112840 w 169231"/>
                <a:gd name="connsiteY3" fmla="*/ 654 h 35418"/>
                <a:gd name="connsiteX4" fmla="*/ 56391 w 169231"/>
                <a:gd name="connsiteY4" fmla="*/ 654 h 35418"/>
                <a:gd name="connsiteX5" fmla="*/ 30056 w 169231"/>
                <a:gd name="connsiteY5" fmla="*/ 5886 h 35418"/>
                <a:gd name="connsiteX6" fmla="*/ 0 w 169231"/>
                <a:gd name="connsiteY6" fmla="*/ 35419 h 35418"/>
                <a:gd name="connsiteX7" fmla="*/ 0 w 169231"/>
                <a:gd name="connsiteY7" fmla="*/ 35419 h 35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231" h="35418">
                  <a:moveTo>
                    <a:pt x="0" y="35419"/>
                  </a:moveTo>
                  <a:lnTo>
                    <a:pt x="169231" y="35419"/>
                  </a:lnTo>
                  <a:cubicBezTo>
                    <a:pt x="166034" y="22455"/>
                    <a:pt x="155919" y="11583"/>
                    <a:pt x="139176" y="5886"/>
                  </a:cubicBezTo>
                  <a:cubicBezTo>
                    <a:pt x="130746" y="2979"/>
                    <a:pt x="121677" y="1410"/>
                    <a:pt x="112840" y="654"/>
                  </a:cubicBezTo>
                  <a:cubicBezTo>
                    <a:pt x="101969" y="-218"/>
                    <a:pt x="67321" y="-218"/>
                    <a:pt x="56391" y="654"/>
                  </a:cubicBezTo>
                  <a:cubicBezTo>
                    <a:pt x="47555" y="1352"/>
                    <a:pt x="38427" y="2979"/>
                    <a:pt x="30056" y="5886"/>
                  </a:cubicBezTo>
                  <a:cubicBezTo>
                    <a:pt x="13313" y="11642"/>
                    <a:pt x="3197" y="22513"/>
                    <a:pt x="0" y="35419"/>
                  </a:cubicBezTo>
                  <a:lnTo>
                    <a:pt x="0" y="35419"/>
                  </a:lnTo>
                  <a:close/>
                </a:path>
              </a:pathLst>
            </a:custGeom>
            <a:solidFill>
              <a:srgbClr val="FFFFFF"/>
            </a:solidFill>
            <a:ln w="5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47735D9-A2BE-CC9B-EDA8-D414E6B4BC32}"/>
                </a:ext>
              </a:extLst>
            </p:cNvPr>
            <p:cNvSpPr/>
            <p:nvPr/>
          </p:nvSpPr>
          <p:spPr>
            <a:xfrm>
              <a:off x="3032744" y="2673711"/>
              <a:ext cx="126269" cy="57960"/>
            </a:xfrm>
            <a:custGeom>
              <a:avLst/>
              <a:gdLst>
                <a:gd name="connsiteX0" fmla="*/ 0 w 126269"/>
                <a:gd name="connsiteY0" fmla="*/ 31102 h 57960"/>
                <a:gd name="connsiteX1" fmla="*/ 63135 w 126269"/>
                <a:gd name="connsiteY1" fmla="*/ 0 h 57960"/>
                <a:gd name="connsiteX2" fmla="*/ 126270 w 126269"/>
                <a:gd name="connsiteY2" fmla="*/ 31102 h 57960"/>
                <a:gd name="connsiteX3" fmla="*/ 66390 w 126269"/>
                <a:gd name="connsiteY3" fmla="*/ 57786 h 57960"/>
                <a:gd name="connsiteX4" fmla="*/ 66042 w 126269"/>
                <a:gd name="connsiteY4" fmla="*/ 57961 h 57960"/>
                <a:gd name="connsiteX5" fmla="*/ 63135 w 126269"/>
                <a:gd name="connsiteY5" fmla="*/ 57903 h 57960"/>
                <a:gd name="connsiteX6" fmla="*/ 60228 w 126269"/>
                <a:gd name="connsiteY6" fmla="*/ 57961 h 57960"/>
                <a:gd name="connsiteX7" fmla="*/ 59879 w 126269"/>
                <a:gd name="connsiteY7" fmla="*/ 57786 h 57960"/>
                <a:gd name="connsiteX8" fmla="*/ 0 w 126269"/>
                <a:gd name="connsiteY8" fmla="*/ 31102 h 57960"/>
                <a:gd name="connsiteX9" fmla="*/ 0 w 126269"/>
                <a:gd name="connsiteY9" fmla="*/ 31102 h 57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269" h="57960">
                  <a:moveTo>
                    <a:pt x="0" y="31102"/>
                  </a:moveTo>
                  <a:cubicBezTo>
                    <a:pt x="14592" y="12208"/>
                    <a:pt x="37439" y="0"/>
                    <a:pt x="63135" y="0"/>
                  </a:cubicBezTo>
                  <a:cubicBezTo>
                    <a:pt x="88831" y="0"/>
                    <a:pt x="111678" y="12208"/>
                    <a:pt x="126270" y="31102"/>
                  </a:cubicBezTo>
                  <a:cubicBezTo>
                    <a:pt x="110166" y="46915"/>
                    <a:pt x="89528" y="56333"/>
                    <a:pt x="66390" y="57786"/>
                  </a:cubicBezTo>
                  <a:cubicBezTo>
                    <a:pt x="66274" y="57844"/>
                    <a:pt x="66158" y="57903"/>
                    <a:pt x="66042" y="57961"/>
                  </a:cubicBezTo>
                  <a:cubicBezTo>
                    <a:pt x="65053" y="57961"/>
                    <a:pt x="64065" y="57961"/>
                    <a:pt x="63135" y="57903"/>
                  </a:cubicBezTo>
                  <a:cubicBezTo>
                    <a:pt x="62146" y="57961"/>
                    <a:pt x="61216" y="57961"/>
                    <a:pt x="60228" y="57961"/>
                  </a:cubicBezTo>
                  <a:cubicBezTo>
                    <a:pt x="60112" y="57903"/>
                    <a:pt x="59996" y="57844"/>
                    <a:pt x="59879" y="57786"/>
                  </a:cubicBezTo>
                  <a:cubicBezTo>
                    <a:pt x="36800" y="56333"/>
                    <a:pt x="16103" y="46915"/>
                    <a:pt x="0" y="31102"/>
                  </a:cubicBezTo>
                  <a:lnTo>
                    <a:pt x="0" y="31102"/>
                  </a:lnTo>
                  <a:close/>
                </a:path>
              </a:pathLst>
            </a:custGeom>
            <a:solidFill>
              <a:srgbClr val="F68E83"/>
            </a:solidFill>
            <a:ln w="5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C69165D-531C-7E4B-E270-58E0DC1A57BF}"/>
                </a:ext>
              </a:extLst>
            </p:cNvPr>
            <p:cNvSpPr/>
            <p:nvPr/>
          </p:nvSpPr>
          <p:spPr>
            <a:xfrm>
              <a:off x="2611380" y="2445647"/>
              <a:ext cx="984228" cy="56972"/>
            </a:xfrm>
            <a:custGeom>
              <a:avLst/>
              <a:gdLst>
                <a:gd name="connsiteX0" fmla="*/ 955742 w 984228"/>
                <a:gd name="connsiteY0" fmla="*/ 0 h 56972"/>
                <a:gd name="connsiteX1" fmla="*/ 984228 w 984228"/>
                <a:gd name="connsiteY1" fmla="*/ 28486 h 56972"/>
                <a:gd name="connsiteX2" fmla="*/ 955742 w 984228"/>
                <a:gd name="connsiteY2" fmla="*/ 56972 h 56972"/>
                <a:gd name="connsiteX3" fmla="*/ 927256 w 984228"/>
                <a:gd name="connsiteY3" fmla="*/ 28486 h 56972"/>
                <a:gd name="connsiteX4" fmla="*/ 955742 w 984228"/>
                <a:gd name="connsiteY4" fmla="*/ 0 h 56972"/>
                <a:gd name="connsiteX5" fmla="*/ 955742 w 984228"/>
                <a:gd name="connsiteY5" fmla="*/ 0 h 56972"/>
                <a:gd name="connsiteX6" fmla="*/ 28486 w 984228"/>
                <a:gd name="connsiteY6" fmla="*/ 0 h 56972"/>
                <a:gd name="connsiteX7" fmla="*/ 0 w 984228"/>
                <a:gd name="connsiteY7" fmla="*/ 28486 h 56972"/>
                <a:gd name="connsiteX8" fmla="*/ 28486 w 984228"/>
                <a:gd name="connsiteY8" fmla="*/ 56972 h 56972"/>
                <a:gd name="connsiteX9" fmla="*/ 56972 w 984228"/>
                <a:gd name="connsiteY9" fmla="*/ 28486 h 56972"/>
                <a:gd name="connsiteX10" fmla="*/ 28486 w 984228"/>
                <a:gd name="connsiteY10" fmla="*/ 0 h 56972"/>
                <a:gd name="connsiteX11" fmla="*/ 28486 w 984228"/>
                <a:gd name="connsiteY11" fmla="*/ 0 h 56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4228" h="56972">
                  <a:moveTo>
                    <a:pt x="955742" y="0"/>
                  </a:moveTo>
                  <a:cubicBezTo>
                    <a:pt x="971438" y="0"/>
                    <a:pt x="984228" y="12732"/>
                    <a:pt x="984228" y="28486"/>
                  </a:cubicBezTo>
                  <a:cubicBezTo>
                    <a:pt x="984228" y="44183"/>
                    <a:pt x="971497" y="56972"/>
                    <a:pt x="955742" y="56972"/>
                  </a:cubicBezTo>
                  <a:cubicBezTo>
                    <a:pt x="940045" y="56972"/>
                    <a:pt x="927256" y="44241"/>
                    <a:pt x="927256" y="28486"/>
                  </a:cubicBezTo>
                  <a:cubicBezTo>
                    <a:pt x="927256" y="12732"/>
                    <a:pt x="940045" y="0"/>
                    <a:pt x="955742" y="0"/>
                  </a:cubicBezTo>
                  <a:lnTo>
                    <a:pt x="955742" y="0"/>
                  </a:lnTo>
                  <a:close/>
                  <a:moveTo>
                    <a:pt x="28486" y="0"/>
                  </a:moveTo>
                  <a:cubicBezTo>
                    <a:pt x="12790" y="0"/>
                    <a:pt x="0" y="12732"/>
                    <a:pt x="0" y="28486"/>
                  </a:cubicBezTo>
                  <a:cubicBezTo>
                    <a:pt x="0" y="44183"/>
                    <a:pt x="12790" y="56972"/>
                    <a:pt x="28486" y="56972"/>
                  </a:cubicBezTo>
                  <a:cubicBezTo>
                    <a:pt x="44183" y="56972"/>
                    <a:pt x="56972" y="44241"/>
                    <a:pt x="56972" y="28486"/>
                  </a:cubicBezTo>
                  <a:cubicBezTo>
                    <a:pt x="56914" y="12732"/>
                    <a:pt x="44183" y="0"/>
                    <a:pt x="28486" y="0"/>
                  </a:cubicBezTo>
                  <a:lnTo>
                    <a:pt x="28486" y="0"/>
                  </a:lnTo>
                  <a:close/>
                </a:path>
              </a:pathLst>
            </a:custGeom>
            <a:solidFill>
              <a:srgbClr val="FE9D74"/>
            </a:solidFill>
            <a:ln w="5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BD5F9DB-A6FF-D545-A517-695EAB18AF0A}"/>
                </a:ext>
              </a:extLst>
            </p:cNvPr>
            <p:cNvSpPr/>
            <p:nvPr/>
          </p:nvSpPr>
          <p:spPr>
            <a:xfrm>
              <a:off x="2616612" y="1868586"/>
              <a:ext cx="984916" cy="410518"/>
            </a:xfrm>
            <a:custGeom>
              <a:avLst/>
              <a:gdLst>
                <a:gd name="connsiteX0" fmla="*/ 272073 w 984916"/>
                <a:gd name="connsiteY0" fmla="*/ 152208 h 410518"/>
                <a:gd name="connsiteX1" fmla="*/ 586467 w 984916"/>
                <a:gd name="connsiteY1" fmla="*/ 330567 h 410518"/>
                <a:gd name="connsiteX2" fmla="*/ 580073 w 984916"/>
                <a:gd name="connsiteY2" fmla="*/ 177207 h 410518"/>
                <a:gd name="connsiteX3" fmla="*/ 982019 w 984916"/>
                <a:gd name="connsiteY3" fmla="*/ 409515 h 410518"/>
                <a:gd name="connsiteX4" fmla="*/ 973938 w 984916"/>
                <a:gd name="connsiteY4" fmla="*/ 301965 h 410518"/>
                <a:gd name="connsiteX5" fmla="*/ 702505 w 984916"/>
                <a:gd name="connsiteY5" fmla="*/ 29834 h 410518"/>
                <a:gd name="connsiteX6" fmla="*/ 573154 w 984916"/>
                <a:gd name="connsiteY6" fmla="*/ 1115 h 410518"/>
                <a:gd name="connsiteX7" fmla="*/ 162488 w 984916"/>
                <a:gd name="connsiteY7" fmla="*/ 97096 h 410518"/>
                <a:gd name="connsiteX8" fmla="*/ 42962 w 984916"/>
                <a:gd name="connsiteY8" fmla="*/ 179067 h 410518"/>
                <a:gd name="connsiteX9" fmla="*/ 0 w 984916"/>
                <a:gd name="connsiteY9" fmla="*/ 383935 h 410518"/>
                <a:gd name="connsiteX10" fmla="*/ 55345 w 984916"/>
                <a:gd name="connsiteY10" fmla="*/ 371552 h 410518"/>
                <a:gd name="connsiteX11" fmla="*/ 272073 w 984916"/>
                <a:gd name="connsiteY11" fmla="*/ 152208 h 410518"/>
                <a:gd name="connsiteX12" fmla="*/ 272073 w 984916"/>
                <a:gd name="connsiteY12" fmla="*/ 152208 h 410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4916" h="410518">
                  <a:moveTo>
                    <a:pt x="272073" y="152208"/>
                  </a:moveTo>
                  <a:cubicBezTo>
                    <a:pt x="350381" y="265572"/>
                    <a:pt x="448280" y="323010"/>
                    <a:pt x="586467" y="330567"/>
                  </a:cubicBezTo>
                  <a:cubicBezTo>
                    <a:pt x="567050" y="282548"/>
                    <a:pt x="562632" y="226505"/>
                    <a:pt x="580073" y="177207"/>
                  </a:cubicBezTo>
                  <a:cubicBezTo>
                    <a:pt x="638673" y="298244"/>
                    <a:pt x="847611" y="423002"/>
                    <a:pt x="982019" y="409515"/>
                  </a:cubicBezTo>
                  <a:cubicBezTo>
                    <a:pt x="989170" y="372599"/>
                    <a:pt x="981786" y="338183"/>
                    <a:pt x="973938" y="301965"/>
                  </a:cubicBezTo>
                  <a:cubicBezTo>
                    <a:pt x="941848" y="153604"/>
                    <a:pt x="845227" y="71633"/>
                    <a:pt x="702505" y="29834"/>
                  </a:cubicBezTo>
                  <a:cubicBezTo>
                    <a:pt x="659950" y="17393"/>
                    <a:pt x="617744" y="3673"/>
                    <a:pt x="573154" y="1115"/>
                  </a:cubicBezTo>
                  <a:cubicBezTo>
                    <a:pt x="427410" y="-7198"/>
                    <a:pt x="290908" y="31578"/>
                    <a:pt x="162488" y="97096"/>
                  </a:cubicBezTo>
                  <a:cubicBezTo>
                    <a:pt x="119235" y="119130"/>
                    <a:pt x="76971" y="143721"/>
                    <a:pt x="42962" y="179067"/>
                  </a:cubicBezTo>
                  <a:cubicBezTo>
                    <a:pt x="-10813" y="234993"/>
                    <a:pt x="5407" y="306848"/>
                    <a:pt x="0" y="383935"/>
                  </a:cubicBezTo>
                  <a:cubicBezTo>
                    <a:pt x="38544" y="386493"/>
                    <a:pt x="19824" y="385796"/>
                    <a:pt x="55345" y="371552"/>
                  </a:cubicBezTo>
                  <a:cubicBezTo>
                    <a:pt x="152489" y="332486"/>
                    <a:pt x="239401" y="255980"/>
                    <a:pt x="272073" y="152208"/>
                  </a:cubicBezTo>
                  <a:lnTo>
                    <a:pt x="272073" y="152208"/>
                  </a:lnTo>
                  <a:close/>
                </a:path>
              </a:pathLst>
            </a:custGeom>
            <a:solidFill>
              <a:srgbClr val="000000"/>
            </a:solidFill>
            <a:ln w="57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51216AD-668D-1355-9FF2-5DBA06DFF7D5}"/>
              </a:ext>
            </a:extLst>
          </p:cNvPr>
          <p:cNvGrpSpPr/>
          <p:nvPr/>
        </p:nvGrpSpPr>
        <p:grpSpPr>
          <a:xfrm>
            <a:off x="5013743" y="2351268"/>
            <a:ext cx="5319466" cy="1652053"/>
            <a:chOff x="283598" y="1906534"/>
            <a:chExt cx="5319466" cy="1652053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C7B65E3-41E9-B946-A0B6-B173F06B407C}"/>
                </a:ext>
              </a:extLst>
            </p:cNvPr>
            <p:cNvSpPr txBox="1"/>
            <p:nvPr/>
          </p:nvSpPr>
          <p:spPr>
            <a:xfrm>
              <a:off x="283598" y="2384163"/>
              <a:ext cx="5319466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74DD301-864A-FF00-A87C-F9BB1E01BEC5}"/>
                </a:ext>
              </a:extLst>
            </p:cNvPr>
            <p:cNvSpPr txBox="1"/>
            <p:nvPr/>
          </p:nvSpPr>
          <p:spPr>
            <a:xfrm>
              <a:off x="283599" y="1906534"/>
              <a:ext cx="38716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4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660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AF8264-08DD-EB4F-49B6-CC9EA1ED38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3" name="文本框 4222">
            <a:extLst>
              <a:ext uri="{FF2B5EF4-FFF2-40B4-BE49-F238E27FC236}">
                <a16:creationId xmlns:a16="http://schemas.microsoft.com/office/drawing/2014/main" id="{AFE4D321-3B99-DD8A-B57B-CDE8E8BE5E39}"/>
              </a:ext>
            </a:extLst>
          </p:cNvPr>
          <p:cNvSpPr txBox="1"/>
          <p:nvPr/>
        </p:nvSpPr>
        <p:spPr>
          <a:xfrm>
            <a:off x="4665725" y="196720"/>
            <a:ext cx="28527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AD85"/>
                </a:solidFill>
              </a:defRPr>
            </a:lvl1pPr>
          </a:lstStyle>
          <a:p>
            <a:r>
              <a:rPr lang="zh-CN" altLang="en-US" dirty="0"/>
              <a:t>欢迎与介绍</a:t>
            </a:r>
          </a:p>
        </p:txBody>
      </p:sp>
      <p:sp>
        <p:nvSpPr>
          <p:cNvPr id="30" name="iS1ide-Freeform: Shape 7"/>
          <p:cNvSpPr/>
          <p:nvPr/>
        </p:nvSpPr>
        <p:spPr bwMode="auto">
          <a:xfrm>
            <a:off x="6917309" y="1882641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1FAD85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iS1ide-Freeform: Shape 8"/>
          <p:cNvSpPr/>
          <p:nvPr/>
        </p:nvSpPr>
        <p:spPr bwMode="auto">
          <a:xfrm>
            <a:off x="6917309" y="2827025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iS1ide-Freeform: Shape 9"/>
          <p:cNvSpPr/>
          <p:nvPr/>
        </p:nvSpPr>
        <p:spPr bwMode="auto">
          <a:xfrm>
            <a:off x="6917309" y="3827007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1FAD85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iS1ide-Freeform: Shape 10"/>
          <p:cNvSpPr/>
          <p:nvPr/>
        </p:nvSpPr>
        <p:spPr bwMode="auto">
          <a:xfrm>
            <a:off x="6917309" y="4766081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4229" name="组合 4228" descr="D:\51PPT模板网\51pptmoban.com\图片.jpg">
            <a:extLst>
              <a:ext uri="{FF2B5EF4-FFF2-40B4-BE49-F238E27FC236}">
                <a16:creationId xmlns:a16="http://schemas.microsoft.com/office/drawing/2014/main" id="{B4175DAF-FBED-D8AD-07C6-ED10F4750A3E}"/>
              </a:ext>
            </a:extLst>
          </p:cNvPr>
          <p:cNvGrpSpPr/>
          <p:nvPr/>
        </p:nvGrpSpPr>
        <p:grpSpPr>
          <a:xfrm>
            <a:off x="1451937" y="1882641"/>
            <a:ext cx="4142352" cy="3352266"/>
            <a:chOff x="1858337" y="0"/>
            <a:chExt cx="8476934" cy="6860098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FA1FC97D-8E91-5E34-B391-AC3B2EFEAD22}"/>
                </a:ext>
              </a:extLst>
            </p:cNvPr>
            <p:cNvSpPr/>
            <p:nvPr/>
          </p:nvSpPr>
          <p:spPr>
            <a:xfrm>
              <a:off x="1858337" y="4086161"/>
              <a:ext cx="8476934" cy="2773937"/>
            </a:xfrm>
            <a:custGeom>
              <a:avLst/>
              <a:gdLst>
                <a:gd name="connsiteX0" fmla="*/ 0 w 8476934"/>
                <a:gd name="connsiteY0" fmla="*/ 0 h 2773937"/>
                <a:gd name="connsiteX1" fmla="*/ 4272199 w 8476934"/>
                <a:gd name="connsiteY1" fmla="*/ 2773938 h 2773937"/>
                <a:gd name="connsiteX2" fmla="*/ 8476934 w 8476934"/>
                <a:gd name="connsiteY2" fmla="*/ 0 h 2773937"/>
                <a:gd name="connsiteX3" fmla="*/ 0 w 8476934"/>
                <a:gd name="connsiteY3" fmla="*/ 0 h 2773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76934" h="2773937">
                  <a:moveTo>
                    <a:pt x="0" y="0"/>
                  </a:moveTo>
                  <a:cubicBezTo>
                    <a:pt x="220975" y="1557458"/>
                    <a:pt x="1983459" y="2773938"/>
                    <a:pt x="4272199" y="2773938"/>
                  </a:cubicBezTo>
                  <a:cubicBezTo>
                    <a:pt x="6560894" y="2773938"/>
                    <a:pt x="8255915" y="1557458"/>
                    <a:pt x="8476934" y="0"/>
                  </a:cubicBezTo>
                  <a:lnTo>
                    <a:pt x="0" y="0"/>
                  </a:lnTo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550B84C9-4FEB-FEF0-5F92-4195D2A13AC5}"/>
                </a:ext>
              </a:extLst>
            </p:cNvPr>
            <p:cNvSpPr/>
            <p:nvPr/>
          </p:nvSpPr>
          <p:spPr>
            <a:xfrm>
              <a:off x="1858337" y="0"/>
              <a:ext cx="8476934" cy="4086206"/>
            </a:xfrm>
            <a:custGeom>
              <a:avLst/>
              <a:gdLst>
                <a:gd name="connsiteX0" fmla="*/ 8476934 w 8476934"/>
                <a:gd name="connsiteY0" fmla="*/ 4086206 h 4086206"/>
                <a:gd name="connsiteX1" fmla="*/ 8476934 w 8476934"/>
                <a:gd name="connsiteY1" fmla="*/ 2074243 h 4086206"/>
                <a:gd name="connsiteX2" fmla="*/ 7835991 w 8476934"/>
                <a:gd name="connsiteY2" fmla="*/ 2074243 h 4086206"/>
                <a:gd name="connsiteX3" fmla="*/ 7835991 w 8476934"/>
                <a:gd name="connsiteY3" fmla="*/ 1555672 h 4086206"/>
                <a:gd name="connsiteX4" fmla="*/ 7101314 w 8476934"/>
                <a:gd name="connsiteY4" fmla="*/ 1555672 h 4086206"/>
                <a:gd name="connsiteX5" fmla="*/ 7101314 w 8476934"/>
                <a:gd name="connsiteY5" fmla="*/ 0 h 4086206"/>
                <a:gd name="connsiteX6" fmla="*/ 5985001 w 8476934"/>
                <a:gd name="connsiteY6" fmla="*/ 0 h 4086206"/>
                <a:gd name="connsiteX7" fmla="*/ 5985001 w 8476934"/>
                <a:gd name="connsiteY7" fmla="*/ 857094 h 4086206"/>
                <a:gd name="connsiteX8" fmla="*/ 5286423 w 8476934"/>
                <a:gd name="connsiteY8" fmla="*/ 857094 h 4086206"/>
                <a:gd name="connsiteX9" fmla="*/ 5286423 w 8476934"/>
                <a:gd name="connsiteY9" fmla="*/ 1512468 h 4086206"/>
                <a:gd name="connsiteX10" fmla="*/ 4796624 w 8476934"/>
                <a:gd name="connsiteY10" fmla="*/ 1512468 h 4086206"/>
                <a:gd name="connsiteX11" fmla="*/ 4796624 w 8476934"/>
                <a:gd name="connsiteY11" fmla="*/ 266457 h 4086206"/>
                <a:gd name="connsiteX12" fmla="*/ 3601098 w 8476934"/>
                <a:gd name="connsiteY12" fmla="*/ 266457 h 4086206"/>
                <a:gd name="connsiteX13" fmla="*/ 3601098 w 8476934"/>
                <a:gd name="connsiteY13" fmla="*/ 1915772 h 4086206"/>
                <a:gd name="connsiteX14" fmla="*/ 2967302 w 8476934"/>
                <a:gd name="connsiteY14" fmla="*/ 1915772 h 4086206"/>
                <a:gd name="connsiteX15" fmla="*/ 2967302 w 8476934"/>
                <a:gd name="connsiteY15" fmla="*/ 720202 h 4086206"/>
                <a:gd name="connsiteX16" fmla="*/ 1930158 w 8476934"/>
                <a:gd name="connsiteY16" fmla="*/ 720202 h 4086206"/>
                <a:gd name="connsiteX17" fmla="*/ 1930158 w 8476934"/>
                <a:gd name="connsiteY17" fmla="*/ 2563999 h 4086206"/>
                <a:gd name="connsiteX18" fmla="*/ 1498082 w 8476934"/>
                <a:gd name="connsiteY18" fmla="*/ 2563999 h 4086206"/>
                <a:gd name="connsiteX19" fmla="*/ 1498082 w 8476934"/>
                <a:gd name="connsiteY19" fmla="*/ 1923278 h 4086206"/>
                <a:gd name="connsiteX20" fmla="*/ 914683 w 8476934"/>
                <a:gd name="connsiteY20" fmla="*/ 1923278 h 4086206"/>
                <a:gd name="connsiteX21" fmla="*/ 914683 w 8476934"/>
                <a:gd name="connsiteY21" fmla="*/ 1246012 h 4086206"/>
                <a:gd name="connsiteX22" fmla="*/ 0 w 8476934"/>
                <a:gd name="connsiteY22" fmla="*/ 1246012 h 4086206"/>
                <a:gd name="connsiteX23" fmla="*/ 0 w 8476934"/>
                <a:gd name="connsiteY23" fmla="*/ 4086206 h 408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476934" h="4086206">
                  <a:moveTo>
                    <a:pt x="8476934" y="4086206"/>
                  </a:moveTo>
                  <a:lnTo>
                    <a:pt x="8476934" y="2074243"/>
                  </a:lnTo>
                  <a:lnTo>
                    <a:pt x="7835991" y="2074243"/>
                  </a:lnTo>
                  <a:lnTo>
                    <a:pt x="7835991" y="1555672"/>
                  </a:lnTo>
                  <a:lnTo>
                    <a:pt x="7101314" y="1555672"/>
                  </a:lnTo>
                  <a:lnTo>
                    <a:pt x="7101314" y="0"/>
                  </a:lnTo>
                  <a:lnTo>
                    <a:pt x="5985001" y="0"/>
                  </a:lnTo>
                  <a:lnTo>
                    <a:pt x="5985001" y="857094"/>
                  </a:lnTo>
                  <a:lnTo>
                    <a:pt x="5286423" y="857094"/>
                  </a:lnTo>
                  <a:lnTo>
                    <a:pt x="5286423" y="1512468"/>
                  </a:lnTo>
                  <a:lnTo>
                    <a:pt x="4796624" y="1512468"/>
                  </a:lnTo>
                  <a:lnTo>
                    <a:pt x="4796624" y="266457"/>
                  </a:lnTo>
                  <a:lnTo>
                    <a:pt x="3601098" y="266457"/>
                  </a:lnTo>
                  <a:lnTo>
                    <a:pt x="3601098" y="1915772"/>
                  </a:lnTo>
                  <a:lnTo>
                    <a:pt x="2967302" y="1915772"/>
                  </a:lnTo>
                  <a:lnTo>
                    <a:pt x="2967302" y="720202"/>
                  </a:lnTo>
                  <a:lnTo>
                    <a:pt x="1930158" y="720202"/>
                  </a:lnTo>
                  <a:lnTo>
                    <a:pt x="1930158" y="2563999"/>
                  </a:lnTo>
                  <a:lnTo>
                    <a:pt x="1498082" y="2563999"/>
                  </a:lnTo>
                  <a:lnTo>
                    <a:pt x="1498082" y="1923278"/>
                  </a:lnTo>
                  <a:lnTo>
                    <a:pt x="914683" y="1923278"/>
                  </a:lnTo>
                  <a:lnTo>
                    <a:pt x="914683" y="1246012"/>
                  </a:lnTo>
                  <a:lnTo>
                    <a:pt x="0" y="1246012"/>
                  </a:lnTo>
                  <a:lnTo>
                    <a:pt x="0" y="4086206"/>
                  </a:lnTo>
                  <a:close/>
                </a:path>
              </a:pathLst>
            </a:custGeom>
            <a:solidFill>
              <a:srgbClr val="81C7B5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2E4A331-A624-582C-180B-61066F4B2FCC}"/>
                </a:ext>
              </a:extLst>
            </p:cNvPr>
            <p:cNvSpPr/>
            <p:nvPr/>
          </p:nvSpPr>
          <p:spPr>
            <a:xfrm>
              <a:off x="1966322" y="1397200"/>
              <a:ext cx="117769" cy="230536"/>
            </a:xfrm>
            <a:custGeom>
              <a:avLst/>
              <a:gdLst>
                <a:gd name="connsiteX0" fmla="*/ 0 w 117769"/>
                <a:gd name="connsiteY0" fmla="*/ 0 h 230536"/>
                <a:gd name="connsiteX1" fmla="*/ 117770 w 117769"/>
                <a:gd name="connsiteY1" fmla="*/ 0 h 230536"/>
                <a:gd name="connsiteX2" fmla="*/ 117770 w 117769"/>
                <a:gd name="connsiteY2" fmla="*/ 230536 h 230536"/>
                <a:gd name="connsiteX3" fmla="*/ 0 w 117769"/>
                <a:gd name="connsiteY3" fmla="*/ 230536 h 23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769" h="230536">
                  <a:moveTo>
                    <a:pt x="0" y="0"/>
                  </a:moveTo>
                  <a:lnTo>
                    <a:pt x="117770" y="0"/>
                  </a:lnTo>
                  <a:lnTo>
                    <a:pt x="117770" y="230536"/>
                  </a:lnTo>
                  <a:lnTo>
                    <a:pt x="0" y="230536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058CB40-DB60-99A7-22FB-67863F85E283}"/>
                </a:ext>
              </a:extLst>
            </p:cNvPr>
            <p:cNvSpPr/>
            <p:nvPr/>
          </p:nvSpPr>
          <p:spPr>
            <a:xfrm>
              <a:off x="2167773" y="1397200"/>
              <a:ext cx="117680" cy="230536"/>
            </a:xfrm>
            <a:custGeom>
              <a:avLst/>
              <a:gdLst>
                <a:gd name="connsiteX0" fmla="*/ 0 w 117680"/>
                <a:gd name="connsiteY0" fmla="*/ 0 h 230536"/>
                <a:gd name="connsiteX1" fmla="*/ 117681 w 117680"/>
                <a:gd name="connsiteY1" fmla="*/ 0 h 230536"/>
                <a:gd name="connsiteX2" fmla="*/ 117681 w 117680"/>
                <a:gd name="connsiteY2" fmla="*/ 230536 h 230536"/>
                <a:gd name="connsiteX3" fmla="*/ 0 w 117680"/>
                <a:gd name="connsiteY3" fmla="*/ 230536 h 23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680" h="230536">
                  <a:moveTo>
                    <a:pt x="0" y="0"/>
                  </a:moveTo>
                  <a:lnTo>
                    <a:pt x="117681" y="0"/>
                  </a:lnTo>
                  <a:lnTo>
                    <a:pt x="117681" y="230536"/>
                  </a:lnTo>
                  <a:lnTo>
                    <a:pt x="0" y="230536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F7DB499-7F60-1A67-2306-3EE5C8506894}"/>
                </a:ext>
              </a:extLst>
            </p:cNvPr>
            <p:cNvSpPr/>
            <p:nvPr/>
          </p:nvSpPr>
          <p:spPr>
            <a:xfrm>
              <a:off x="2362924" y="1397200"/>
              <a:ext cx="117725" cy="230536"/>
            </a:xfrm>
            <a:custGeom>
              <a:avLst/>
              <a:gdLst>
                <a:gd name="connsiteX0" fmla="*/ 0 w 117725"/>
                <a:gd name="connsiteY0" fmla="*/ 0 h 230536"/>
                <a:gd name="connsiteX1" fmla="*/ 117725 w 117725"/>
                <a:gd name="connsiteY1" fmla="*/ 0 h 230536"/>
                <a:gd name="connsiteX2" fmla="*/ 117725 w 117725"/>
                <a:gd name="connsiteY2" fmla="*/ 230536 h 230536"/>
                <a:gd name="connsiteX3" fmla="*/ 0 w 117725"/>
                <a:gd name="connsiteY3" fmla="*/ 230536 h 23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725" h="230536">
                  <a:moveTo>
                    <a:pt x="0" y="0"/>
                  </a:moveTo>
                  <a:lnTo>
                    <a:pt x="117725" y="0"/>
                  </a:lnTo>
                  <a:lnTo>
                    <a:pt x="117725" y="230536"/>
                  </a:lnTo>
                  <a:lnTo>
                    <a:pt x="0" y="230536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CBC5BFA-EA91-6F69-C6AE-0667F0805DB5}"/>
                </a:ext>
              </a:extLst>
            </p:cNvPr>
            <p:cNvSpPr/>
            <p:nvPr/>
          </p:nvSpPr>
          <p:spPr>
            <a:xfrm>
              <a:off x="2558031" y="1397200"/>
              <a:ext cx="117769" cy="230536"/>
            </a:xfrm>
            <a:custGeom>
              <a:avLst/>
              <a:gdLst>
                <a:gd name="connsiteX0" fmla="*/ 0 w 117769"/>
                <a:gd name="connsiteY0" fmla="*/ 0 h 230536"/>
                <a:gd name="connsiteX1" fmla="*/ 117770 w 117769"/>
                <a:gd name="connsiteY1" fmla="*/ 0 h 230536"/>
                <a:gd name="connsiteX2" fmla="*/ 117770 w 117769"/>
                <a:gd name="connsiteY2" fmla="*/ 230536 h 230536"/>
                <a:gd name="connsiteX3" fmla="*/ 0 w 117769"/>
                <a:gd name="connsiteY3" fmla="*/ 230536 h 23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769" h="230536">
                  <a:moveTo>
                    <a:pt x="0" y="0"/>
                  </a:moveTo>
                  <a:lnTo>
                    <a:pt x="117770" y="0"/>
                  </a:lnTo>
                  <a:lnTo>
                    <a:pt x="117770" y="230536"/>
                  </a:lnTo>
                  <a:lnTo>
                    <a:pt x="0" y="230536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90CE6AD-EA76-7196-752E-64426CFF40AA}"/>
                </a:ext>
              </a:extLst>
            </p:cNvPr>
            <p:cNvSpPr/>
            <p:nvPr/>
          </p:nvSpPr>
          <p:spPr>
            <a:xfrm>
              <a:off x="1961005" y="1742959"/>
              <a:ext cx="117725" cy="230446"/>
            </a:xfrm>
            <a:custGeom>
              <a:avLst/>
              <a:gdLst>
                <a:gd name="connsiteX0" fmla="*/ 0 w 117725"/>
                <a:gd name="connsiteY0" fmla="*/ 0 h 230446"/>
                <a:gd name="connsiteX1" fmla="*/ 117725 w 117725"/>
                <a:gd name="connsiteY1" fmla="*/ 0 h 230446"/>
                <a:gd name="connsiteX2" fmla="*/ 117725 w 117725"/>
                <a:gd name="connsiteY2" fmla="*/ 230447 h 230446"/>
                <a:gd name="connsiteX3" fmla="*/ 0 w 117725"/>
                <a:gd name="connsiteY3" fmla="*/ 230447 h 230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725" h="230446">
                  <a:moveTo>
                    <a:pt x="0" y="0"/>
                  </a:moveTo>
                  <a:lnTo>
                    <a:pt x="117725" y="0"/>
                  </a:lnTo>
                  <a:lnTo>
                    <a:pt x="117725" y="230447"/>
                  </a:lnTo>
                  <a:lnTo>
                    <a:pt x="0" y="230447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3796EF14-A9FB-9206-82BD-487818601E49}"/>
                </a:ext>
              </a:extLst>
            </p:cNvPr>
            <p:cNvSpPr/>
            <p:nvPr/>
          </p:nvSpPr>
          <p:spPr>
            <a:xfrm>
              <a:off x="2162367" y="1742959"/>
              <a:ext cx="117725" cy="230446"/>
            </a:xfrm>
            <a:custGeom>
              <a:avLst/>
              <a:gdLst>
                <a:gd name="connsiteX0" fmla="*/ 0 w 117725"/>
                <a:gd name="connsiteY0" fmla="*/ 0 h 230446"/>
                <a:gd name="connsiteX1" fmla="*/ 117725 w 117725"/>
                <a:gd name="connsiteY1" fmla="*/ 0 h 230446"/>
                <a:gd name="connsiteX2" fmla="*/ 117725 w 117725"/>
                <a:gd name="connsiteY2" fmla="*/ 230447 h 230446"/>
                <a:gd name="connsiteX3" fmla="*/ 0 w 117725"/>
                <a:gd name="connsiteY3" fmla="*/ 230447 h 230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725" h="230446">
                  <a:moveTo>
                    <a:pt x="0" y="0"/>
                  </a:moveTo>
                  <a:lnTo>
                    <a:pt x="117725" y="0"/>
                  </a:lnTo>
                  <a:lnTo>
                    <a:pt x="117725" y="230447"/>
                  </a:lnTo>
                  <a:lnTo>
                    <a:pt x="0" y="230447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3623718-2767-4664-C4EE-FBBEB411B28F}"/>
                </a:ext>
              </a:extLst>
            </p:cNvPr>
            <p:cNvSpPr/>
            <p:nvPr/>
          </p:nvSpPr>
          <p:spPr>
            <a:xfrm>
              <a:off x="2357518" y="1742959"/>
              <a:ext cx="117680" cy="230446"/>
            </a:xfrm>
            <a:custGeom>
              <a:avLst/>
              <a:gdLst>
                <a:gd name="connsiteX0" fmla="*/ 0 w 117680"/>
                <a:gd name="connsiteY0" fmla="*/ 0 h 230446"/>
                <a:gd name="connsiteX1" fmla="*/ 117681 w 117680"/>
                <a:gd name="connsiteY1" fmla="*/ 0 h 230446"/>
                <a:gd name="connsiteX2" fmla="*/ 117681 w 117680"/>
                <a:gd name="connsiteY2" fmla="*/ 230447 h 230446"/>
                <a:gd name="connsiteX3" fmla="*/ 0 w 117680"/>
                <a:gd name="connsiteY3" fmla="*/ 230447 h 230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680" h="230446">
                  <a:moveTo>
                    <a:pt x="0" y="0"/>
                  </a:moveTo>
                  <a:lnTo>
                    <a:pt x="117681" y="0"/>
                  </a:lnTo>
                  <a:lnTo>
                    <a:pt x="117681" y="230447"/>
                  </a:lnTo>
                  <a:lnTo>
                    <a:pt x="0" y="230447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552179E-5A20-2A5A-9368-9ABE14ABA702}"/>
                </a:ext>
              </a:extLst>
            </p:cNvPr>
            <p:cNvSpPr/>
            <p:nvPr/>
          </p:nvSpPr>
          <p:spPr>
            <a:xfrm>
              <a:off x="2552670" y="1742959"/>
              <a:ext cx="117725" cy="230446"/>
            </a:xfrm>
            <a:custGeom>
              <a:avLst/>
              <a:gdLst>
                <a:gd name="connsiteX0" fmla="*/ 0 w 117725"/>
                <a:gd name="connsiteY0" fmla="*/ 0 h 230446"/>
                <a:gd name="connsiteX1" fmla="*/ 117725 w 117725"/>
                <a:gd name="connsiteY1" fmla="*/ 0 h 230446"/>
                <a:gd name="connsiteX2" fmla="*/ 117725 w 117725"/>
                <a:gd name="connsiteY2" fmla="*/ 230447 h 230446"/>
                <a:gd name="connsiteX3" fmla="*/ 0 w 117725"/>
                <a:gd name="connsiteY3" fmla="*/ 230447 h 230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725" h="230446">
                  <a:moveTo>
                    <a:pt x="0" y="0"/>
                  </a:moveTo>
                  <a:lnTo>
                    <a:pt x="117725" y="0"/>
                  </a:lnTo>
                  <a:lnTo>
                    <a:pt x="117725" y="230447"/>
                  </a:lnTo>
                  <a:lnTo>
                    <a:pt x="0" y="230447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3C3812E-62D9-2E35-3A97-E0C7E2D55B28}"/>
                </a:ext>
              </a:extLst>
            </p:cNvPr>
            <p:cNvSpPr/>
            <p:nvPr/>
          </p:nvSpPr>
          <p:spPr>
            <a:xfrm>
              <a:off x="1955555" y="2088629"/>
              <a:ext cx="117725" cy="230446"/>
            </a:xfrm>
            <a:custGeom>
              <a:avLst/>
              <a:gdLst>
                <a:gd name="connsiteX0" fmla="*/ 0 w 117725"/>
                <a:gd name="connsiteY0" fmla="*/ 0 h 230446"/>
                <a:gd name="connsiteX1" fmla="*/ 117725 w 117725"/>
                <a:gd name="connsiteY1" fmla="*/ 0 h 230446"/>
                <a:gd name="connsiteX2" fmla="*/ 117725 w 117725"/>
                <a:gd name="connsiteY2" fmla="*/ 230447 h 230446"/>
                <a:gd name="connsiteX3" fmla="*/ 0 w 117725"/>
                <a:gd name="connsiteY3" fmla="*/ 230447 h 230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725" h="230446">
                  <a:moveTo>
                    <a:pt x="0" y="0"/>
                  </a:moveTo>
                  <a:lnTo>
                    <a:pt x="117725" y="0"/>
                  </a:lnTo>
                  <a:lnTo>
                    <a:pt x="117725" y="230447"/>
                  </a:lnTo>
                  <a:lnTo>
                    <a:pt x="0" y="230447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196773D-8A11-2CD4-1748-D0F0454DBC17}"/>
                </a:ext>
              </a:extLst>
            </p:cNvPr>
            <p:cNvSpPr/>
            <p:nvPr/>
          </p:nvSpPr>
          <p:spPr>
            <a:xfrm>
              <a:off x="2156916" y="2088629"/>
              <a:ext cx="117769" cy="230446"/>
            </a:xfrm>
            <a:custGeom>
              <a:avLst/>
              <a:gdLst>
                <a:gd name="connsiteX0" fmla="*/ 0 w 117769"/>
                <a:gd name="connsiteY0" fmla="*/ 0 h 230446"/>
                <a:gd name="connsiteX1" fmla="*/ 117770 w 117769"/>
                <a:gd name="connsiteY1" fmla="*/ 0 h 230446"/>
                <a:gd name="connsiteX2" fmla="*/ 117770 w 117769"/>
                <a:gd name="connsiteY2" fmla="*/ 230447 h 230446"/>
                <a:gd name="connsiteX3" fmla="*/ 0 w 117769"/>
                <a:gd name="connsiteY3" fmla="*/ 230447 h 230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769" h="230446">
                  <a:moveTo>
                    <a:pt x="0" y="0"/>
                  </a:moveTo>
                  <a:lnTo>
                    <a:pt x="117770" y="0"/>
                  </a:lnTo>
                  <a:lnTo>
                    <a:pt x="117770" y="230447"/>
                  </a:lnTo>
                  <a:lnTo>
                    <a:pt x="0" y="230447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C3483C4-7FD4-616A-98AE-E855A1BA8597}"/>
                </a:ext>
              </a:extLst>
            </p:cNvPr>
            <p:cNvSpPr/>
            <p:nvPr/>
          </p:nvSpPr>
          <p:spPr>
            <a:xfrm>
              <a:off x="2352068" y="2088629"/>
              <a:ext cx="117769" cy="230446"/>
            </a:xfrm>
            <a:custGeom>
              <a:avLst/>
              <a:gdLst>
                <a:gd name="connsiteX0" fmla="*/ 0 w 117769"/>
                <a:gd name="connsiteY0" fmla="*/ 0 h 230446"/>
                <a:gd name="connsiteX1" fmla="*/ 117770 w 117769"/>
                <a:gd name="connsiteY1" fmla="*/ 0 h 230446"/>
                <a:gd name="connsiteX2" fmla="*/ 117770 w 117769"/>
                <a:gd name="connsiteY2" fmla="*/ 230447 h 230446"/>
                <a:gd name="connsiteX3" fmla="*/ 0 w 117769"/>
                <a:gd name="connsiteY3" fmla="*/ 230447 h 230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769" h="230446">
                  <a:moveTo>
                    <a:pt x="0" y="0"/>
                  </a:moveTo>
                  <a:lnTo>
                    <a:pt x="117770" y="0"/>
                  </a:lnTo>
                  <a:lnTo>
                    <a:pt x="117770" y="230447"/>
                  </a:lnTo>
                  <a:lnTo>
                    <a:pt x="0" y="230447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FF7D9924-C47D-2B49-E496-07261FCC3707}"/>
                </a:ext>
              </a:extLst>
            </p:cNvPr>
            <p:cNvSpPr/>
            <p:nvPr/>
          </p:nvSpPr>
          <p:spPr>
            <a:xfrm>
              <a:off x="2547264" y="2088629"/>
              <a:ext cx="117725" cy="230446"/>
            </a:xfrm>
            <a:custGeom>
              <a:avLst/>
              <a:gdLst>
                <a:gd name="connsiteX0" fmla="*/ 0 w 117725"/>
                <a:gd name="connsiteY0" fmla="*/ 0 h 230446"/>
                <a:gd name="connsiteX1" fmla="*/ 117725 w 117725"/>
                <a:gd name="connsiteY1" fmla="*/ 0 h 230446"/>
                <a:gd name="connsiteX2" fmla="*/ 117725 w 117725"/>
                <a:gd name="connsiteY2" fmla="*/ 230447 h 230446"/>
                <a:gd name="connsiteX3" fmla="*/ 0 w 117725"/>
                <a:gd name="connsiteY3" fmla="*/ 230447 h 230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725" h="230446">
                  <a:moveTo>
                    <a:pt x="0" y="0"/>
                  </a:moveTo>
                  <a:lnTo>
                    <a:pt x="117725" y="0"/>
                  </a:lnTo>
                  <a:lnTo>
                    <a:pt x="117725" y="230447"/>
                  </a:lnTo>
                  <a:lnTo>
                    <a:pt x="0" y="230447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2B0DCC1-F33A-831A-D255-6092CFA46079}"/>
                </a:ext>
              </a:extLst>
            </p:cNvPr>
            <p:cNvSpPr/>
            <p:nvPr/>
          </p:nvSpPr>
          <p:spPr>
            <a:xfrm>
              <a:off x="1950149" y="2434299"/>
              <a:ext cx="117769" cy="230536"/>
            </a:xfrm>
            <a:custGeom>
              <a:avLst/>
              <a:gdLst>
                <a:gd name="connsiteX0" fmla="*/ 0 w 117769"/>
                <a:gd name="connsiteY0" fmla="*/ 0 h 230536"/>
                <a:gd name="connsiteX1" fmla="*/ 117770 w 117769"/>
                <a:gd name="connsiteY1" fmla="*/ 0 h 230536"/>
                <a:gd name="connsiteX2" fmla="*/ 117770 w 117769"/>
                <a:gd name="connsiteY2" fmla="*/ 230536 h 230536"/>
                <a:gd name="connsiteX3" fmla="*/ 0 w 117769"/>
                <a:gd name="connsiteY3" fmla="*/ 230536 h 23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769" h="230536">
                  <a:moveTo>
                    <a:pt x="0" y="0"/>
                  </a:moveTo>
                  <a:lnTo>
                    <a:pt x="117770" y="0"/>
                  </a:lnTo>
                  <a:lnTo>
                    <a:pt x="117770" y="230536"/>
                  </a:lnTo>
                  <a:lnTo>
                    <a:pt x="0" y="230536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AE006BC-38F5-891C-E45D-3978F7AB5922}"/>
                </a:ext>
              </a:extLst>
            </p:cNvPr>
            <p:cNvSpPr/>
            <p:nvPr/>
          </p:nvSpPr>
          <p:spPr>
            <a:xfrm>
              <a:off x="2151555" y="2434299"/>
              <a:ext cx="117680" cy="230536"/>
            </a:xfrm>
            <a:custGeom>
              <a:avLst/>
              <a:gdLst>
                <a:gd name="connsiteX0" fmla="*/ 0 w 117680"/>
                <a:gd name="connsiteY0" fmla="*/ 0 h 230536"/>
                <a:gd name="connsiteX1" fmla="*/ 117681 w 117680"/>
                <a:gd name="connsiteY1" fmla="*/ 0 h 230536"/>
                <a:gd name="connsiteX2" fmla="*/ 117681 w 117680"/>
                <a:gd name="connsiteY2" fmla="*/ 230536 h 230536"/>
                <a:gd name="connsiteX3" fmla="*/ 0 w 117680"/>
                <a:gd name="connsiteY3" fmla="*/ 230536 h 23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680" h="230536">
                  <a:moveTo>
                    <a:pt x="0" y="0"/>
                  </a:moveTo>
                  <a:lnTo>
                    <a:pt x="117681" y="0"/>
                  </a:lnTo>
                  <a:lnTo>
                    <a:pt x="117681" y="230536"/>
                  </a:lnTo>
                  <a:lnTo>
                    <a:pt x="0" y="230536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6C101F1-0079-58E6-3D4E-8C895AAFE925}"/>
                </a:ext>
              </a:extLst>
            </p:cNvPr>
            <p:cNvSpPr/>
            <p:nvPr/>
          </p:nvSpPr>
          <p:spPr>
            <a:xfrm>
              <a:off x="2346662" y="2434299"/>
              <a:ext cx="117769" cy="230536"/>
            </a:xfrm>
            <a:custGeom>
              <a:avLst/>
              <a:gdLst>
                <a:gd name="connsiteX0" fmla="*/ 0 w 117769"/>
                <a:gd name="connsiteY0" fmla="*/ 0 h 230536"/>
                <a:gd name="connsiteX1" fmla="*/ 117770 w 117769"/>
                <a:gd name="connsiteY1" fmla="*/ 0 h 230536"/>
                <a:gd name="connsiteX2" fmla="*/ 117770 w 117769"/>
                <a:gd name="connsiteY2" fmla="*/ 230536 h 230536"/>
                <a:gd name="connsiteX3" fmla="*/ 0 w 117769"/>
                <a:gd name="connsiteY3" fmla="*/ 230536 h 23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769" h="230536">
                  <a:moveTo>
                    <a:pt x="0" y="0"/>
                  </a:moveTo>
                  <a:lnTo>
                    <a:pt x="117770" y="0"/>
                  </a:lnTo>
                  <a:lnTo>
                    <a:pt x="117770" y="230536"/>
                  </a:lnTo>
                  <a:lnTo>
                    <a:pt x="0" y="230536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7643F995-9DC5-BD21-5BBA-F43CB43CABBD}"/>
                </a:ext>
              </a:extLst>
            </p:cNvPr>
            <p:cNvSpPr/>
            <p:nvPr/>
          </p:nvSpPr>
          <p:spPr>
            <a:xfrm>
              <a:off x="2541858" y="2434299"/>
              <a:ext cx="117725" cy="230536"/>
            </a:xfrm>
            <a:custGeom>
              <a:avLst/>
              <a:gdLst>
                <a:gd name="connsiteX0" fmla="*/ 0 w 117725"/>
                <a:gd name="connsiteY0" fmla="*/ 0 h 230536"/>
                <a:gd name="connsiteX1" fmla="*/ 117725 w 117725"/>
                <a:gd name="connsiteY1" fmla="*/ 0 h 230536"/>
                <a:gd name="connsiteX2" fmla="*/ 117725 w 117725"/>
                <a:gd name="connsiteY2" fmla="*/ 230536 h 230536"/>
                <a:gd name="connsiteX3" fmla="*/ 0 w 117725"/>
                <a:gd name="connsiteY3" fmla="*/ 230536 h 23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725" h="230536">
                  <a:moveTo>
                    <a:pt x="0" y="0"/>
                  </a:moveTo>
                  <a:lnTo>
                    <a:pt x="117725" y="0"/>
                  </a:lnTo>
                  <a:lnTo>
                    <a:pt x="117725" y="230536"/>
                  </a:lnTo>
                  <a:lnTo>
                    <a:pt x="0" y="230536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8068084-3795-ED0B-BA2C-A249787D2944}"/>
                </a:ext>
              </a:extLst>
            </p:cNvPr>
            <p:cNvSpPr/>
            <p:nvPr/>
          </p:nvSpPr>
          <p:spPr>
            <a:xfrm>
              <a:off x="2841421" y="2088629"/>
              <a:ext cx="190817" cy="90025"/>
            </a:xfrm>
            <a:custGeom>
              <a:avLst/>
              <a:gdLst>
                <a:gd name="connsiteX0" fmla="*/ 0 w 190817"/>
                <a:gd name="connsiteY0" fmla="*/ 0 h 90025"/>
                <a:gd name="connsiteX1" fmla="*/ 190818 w 190817"/>
                <a:gd name="connsiteY1" fmla="*/ 0 h 90025"/>
                <a:gd name="connsiteX2" fmla="*/ 190818 w 190817"/>
                <a:gd name="connsiteY2" fmla="*/ 90025 h 90025"/>
                <a:gd name="connsiteX3" fmla="*/ 0 w 190817"/>
                <a:gd name="connsiteY3" fmla="*/ 90025 h 9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817" h="90025">
                  <a:moveTo>
                    <a:pt x="0" y="0"/>
                  </a:moveTo>
                  <a:lnTo>
                    <a:pt x="190818" y="0"/>
                  </a:lnTo>
                  <a:lnTo>
                    <a:pt x="190818" y="90025"/>
                  </a:lnTo>
                  <a:lnTo>
                    <a:pt x="0" y="90025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AF92E9C-DF63-704C-F531-E4FF67D91978}"/>
                </a:ext>
              </a:extLst>
            </p:cNvPr>
            <p:cNvSpPr/>
            <p:nvPr/>
          </p:nvSpPr>
          <p:spPr>
            <a:xfrm>
              <a:off x="3097110" y="2088629"/>
              <a:ext cx="190862" cy="90025"/>
            </a:xfrm>
            <a:custGeom>
              <a:avLst/>
              <a:gdLst>
                <a:gd name="connsiteX0" fmla="*/ 0 w 190862"/>
                <a:gd name="connsiteY0" fmla="*/ 0 h 90025"/>
                <a:gd name="connsiteX1" fmla="*/ 190862 w 190862"/>
                <a:gd name="connsiteY1" fmla="*/ 0 h 90025"/>
                <a:gd name="connsiteX2" fmla="*/ 190862 w 190862"/>
                <a:gd name="connsiteY2" fmla="*/ 90025 h 90025"/>
                <a:gd name="connsiteX3" fmla="*/ 0 w 190862"/>
                <a:gd name="connsiteY3" fmla="*/ 90025 h 9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862" h="90025">
                  <a:moveTo>
                    <a:pt x="0" y="0"/>
                  </a:moveTo>
                  <a:lnTo>
                    <a:pt x="190862" y="0"/>
                  </a:lnTo>
                  <a:lnTo>
                    <a:pt x="190862" y="90025"/>
                  </a:lnTo>
                  <a:lnTo>
                    <a:pt x="0" y="90025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0CB93FB-60E3-091C-0495-5DDFCA7C7DDE}"/>
                </a:ext>
              </a:extLst>
            </p:cNvPr>
            <p:cNvSpPr/>
            <p:nvPr/>
          </p:nvSpPr>
          <p:spPr>
            <a:xfrm>
              <a:off x="2841421" y="2274085"/>
              <a:ext cx="190817" cy="89980"/>
            </a:xfrm>
            <a:custGeom>
              <a:avLst/>
              <a:gdLst>
                <a:gd name="connsiteX0" fmla="*/ 0 w 190817"/>
                <a:gd name="connsiteY0" fmla="*/ 0 h 89980"/>
                <a:gd name="connsiteX1" fmla="*/ 190818 w 190817"/>
                <a:gd name="connsiteY1" fmla="*/ 0 h 89980"/>
                <a:gd name="connsiteX2" fmla="*/ 190818 w 190817"/>
                <a:gd name="connsiteY2" fmla="*/ 89981 h 89980"/>
                <a:gd name="connsiteX3" fmla="*/ 0 w 190817"/>
                <a:gd name="connsiteY3" fmla="*/ 89981 h 8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817" h="89980">
                  <a:moveTo>
                    <a:pt x="0" y="0"/>
                  </a:moveTo>
                  <a:lnTo>
                    <a:pt x="190818" y="0"/>
                  </a:lnTo>
                  <a:lnTo>
                    <a:pt x="190818" y="89981"/>
                  </a:lnTo>
                  <a:lnTo>
                    <a:pt x="0" y="89981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65149B7-FD79-EBDF-1E82-3992FBDF6DB3}"/>
                </a:ext>
              </a:extLst>
            </p:cNvPr>
            <p:cNvSpPr/>
            <p:nvPr/>
          </p:nvSpPr>
          <p:spPr>
            <a:xfrm>
              <a:off x="3097110" y="2274085"/>
              <a:ext cx="190862" cy="89980"/>
            </a:xfrm>
            <a:custGeom>
              <a:avLst/>
              <a:gdLst>
                <a:gd name="connsiteX0" fmla="*/ 0 w 190862"/>
                <a:gd name="connsiteY0" fmla="*/ 0 h 89980"/>
                <a:gd name="connsiteX1" fmla="*/ 190862 w 190862"/>
                <a:gd name="connsiteY1" fmla="*/ 0 h 89980"/>
                <a:gd name="connsiteX2" fmla="*/ 190862 w 190862"/>
                <a:gd name="connsiteY2" fmla="*/ 89981 h 89980"/>
                <a:gd name="connsiteX3" fmla="*/ 0 w 190862"/>
                <a:gd name="connsiteY3" fmla="*/ 89981 h 8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862" h="89980">
                  <a:moveTo>
                    <a:pt x="0" y="0"/>
                  </a:moveTo>
                  <a:lnTo>
                    <a:pt x="190862" y="0"/>
                  </a:lnTo>
                  <a:lnTo>
                    <a:pt x="190862" y="89981"/>
                  </a:lnTo>
                  <a:lnTo>
                    <a:pt x="0" y="89981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E643499-489A-CA18-E178-9725D97582B0}"/>
                </a:ext>
              </a:extLst>
            </p:cNvPr>
            <p:cNvSpPr/>
            <p:nvPr/>
          </p:nvSpPr>
          <p:spPr>
            <a:xfrm>
              <a:off x="2841421" y="2459542"/>
              <a:ext cx="190817" cy="90025"/>
            </a:xfrm>
            <a:custGeom>
              <a:avLst/>
              <a:gdLst>
                <a:gd name="connsiteX0" fmla="*/ 0 w 190817"/>
                <a:gd name="connsiteY0" fmla="*/ 0 h 90025"/>
                <a:gd name="connsiteX1" fmla="*/ 190818 w 190817"/>
                <a:gd name="connsiteY1" fmla="*/ 0 h 90025"/>
                <a:gd name="connsiteX2" fmla="*/ 190818 w 190817"/>
                <a:gd name="connsiteY2" fmla="*/ 90025 h 90025"/>
                <a:gd name="connsiteX3" fmla="*/ 0 w 190817"/>
                <a:gd name="connsiteY3" fmla="*/ 90025 h 9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817" h="90025">
                  <a:moveTo>
                    <a:pt x="0" y="0"/>
                  </a:moveTo>
                  <a:lnTo>
                    <a:pt x="190818" y="0"/>
                  </a:lnTo>
                  <a:lnTo>
                    <a:pt x="190818" y="90025"/>
                  </a:lnTo>
                  <a:lnTo>
                    <a:pt x="0" y="90025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A71576F9-4D8E-4165-0015-90D01868048F}"/>
                </a:ext>
              </a:extLst>
            </p:cNvPr>
            <p:cNvSpPr/>
            <p:nvPr/>
          </p:nvSpPr>
          <p:spPr>
            <a:xfrm>
              <a:off x="3097110" y="2459542"/>
              <a:ext cx="190862" cy="90025"/>
            </a:xfrm>
            <a:custGeom>
              <a:avLst/>
              <a:gdLst>
                <a:gd name="connsiteX0" fmla="*/ 0 w 190862"/>
                <a:gd name="connsiteY0" fmla="*/ 0 h 90025"/>
                <a:gd name="connsiteX1" fmla="*/ 190862 w 190862"/>
                <a:gd name="connsiteY1" fmla="*/ 0 h 90025"/>
                <a:gd name="connsiteX2" fmla="*/ 190862 w 190862"/>
                <a:gd name="connsiteY2" fmla="*/ 90025 h 90025"/>
                <a:gd name="connsiteX3" fmla="*/ 0 w 190862"/>
                <a:gd name="connsiteY3" fmla="*/ 90025 h 9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862" h="90025">
                  <a:moveTo>
                    <a:pt x="0" y="0"/>
                  </a:moveTo>
                  <a:lnTo>
                    <a:pt x="190862" y="0"/>
                  </a:lnTo>
                  <a:lnTo>
                    <a:pt x="190862" y="90025"/>
                  </a:lnTo>
                  <a:lnTo>
                    <a:pt x="0" y="90025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5A7ABC0-16F7-0469-DA96-804671FE0878}"/>
                </a:ext>
              </a:extLst>
            </p:cNvPr>
            <p:cNvSpPr/>
            <p:nvPr/>
          </p:nvSpPr>
          <p:spPr>
            <a:xfrm>
              <a:off x="2841421" y="2644998"/>
              <a:ext cx="190817" cy="89980"/>
            </a:xfrm>
            <a:custGeom>
              <a:avLst/>
              <a:gdLst>
                <a:gd name="connsiteX0" fmla="*/ 0 w 190817"/>
                <a:gd name="connsiteY0" fmla="*/ 0 h 89980"/>
                <a:gd name="connsiteX1" fmla="*/ 190818 w 190817"/>
                <a:gd name="connsiteY1" fmla="*/ 0 h 89980"/>
                <a:gd name="connsiteX2" fmla="*/ 190818 w 190817"/>
                <a:gd name="connsiteY2" fmla="*/ 89981 h 89980"/>
                <a:gd name="connsiteX3" fmla="*/ 0 w 190817"/>
                <a:gd name="connsiteY3" fmla="*/ 89981 h 8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817" h="89980">
                  <a:moveTo>
                    <a:pt x="0" y="0"/>
                  </a:moveTo>
                  <a:lnTo>
                    <a:pt x="190818" y="0"/>
                  </a:lnTo>
                  <a:lnTo>
                    <a:pt x="190818" y="89981"/>
                  </a:lnTo>
                  <a:lnTo>
                    <a:pt x="0" y="89981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B138B5F-9D8B-427C-F338-457B97618213}"/>
                </a:ext>
              </a:extLst>
            </p:cNvPr>
            <p:cNvSpPr/>
            <p:nvPr/>
          </p:nvSpPr>
          <p:spPr>
            <a:xfrm>
              <a:off x="3097110" y="2644998"/>
              <a:ext cx="190862" cy="89980"/>
            </a:xfrm>
            <a:custGeom>
              <a:avLst/>
              <a:gdLst>
                <a:gd name="connsiteX0" fmla="*/ 0 w 190862"/>
                <a:gd name="connsiteY0" fmla="*/ 0 h 89980"/>
                <a:gd name="connsiteX1" fmla="*/ 190862 w 190862"/>
                <a:gd name="connsiteY1" fmla="*/ 0 h 89980"/>
                <a:gd name="connsiteX2" fmla="*/ 190862 w 190862"/>
                <a:gd name="connsiteY2" fmla="*/ 89981 h 89980"/>
                <a:gd name="connsiteX3" fmla="*/ 0 w 190862"/>
                <a:gd name="connsiteY3" fmla="*/ 89981 h 8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862" h="89980">
                  <a:moveTo>
                    <a:pt x="0" y="0"/>
                  </a:moveTo>
                  <a:lnTo>
                    <a:pt x="190862" y="0"/>
                  </a:lnTo>
                  <a:lnTo>
                    <a:pt x="190862" y="89981"/>
                  </a:lnTo>
                  <a:lnTo>
                    <a:pt x="0" y="89981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3062D10-69B8-57D6-8575-5CD87BAAEF08}"/>
                </a:ext>
              </a:extLst>
            </p:cNvPr>
            <p:cNvSpPr/>
            <p:nvPr/>
          </p:nvSpPr>
          <p:spPr>
            <a:xfrm>
              <a:off x="3932535" y="893059"/>
              <a:ext cx="190862" cy="190817"/>
            </a:xfrm>
            <a:custGeom>
              <a:avLst/>
              <a:gdLst>
                <a:gd name="connsiteX0" fmla="*/ 0 w 190862"/>
                <a:gd name="connsiteY0" fmla="*/ 0 h 190817"/>
                <a:gd name="connsiteX1" fmla="*/ 190862 w 190862"/>
                <a:gd name="connsiteY1" fmla="*/ 0 h 190817"/>
                <a:gd name="connsiteX2" fmla="*/ 190862 w 190862"/>
                <a:gd name="connsiteY2" fmla="*/ 190818 h 190817"/>
                <a:gd name="connsiteX3" fmla="*/ 0 w 190862"/>
                <a:gd name="connsiteY3" fmla="*/ 190818 h 19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862" h="190817">
                  <a:moveTo>
                    <a:pt x="0" y="0"/>
                  </a:moveTo>
                  <a:lnTo>
                    <a:pt x="190862" y="0"/>
                  </a:lnTo>
                  <a:lnTo>
                    <a:pt x="190862" y="190818"/>
                  </a:lnTo>
                  <a:lnTo>
                    <a:pt x="0" y="190818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D5CDAB7-F9FC-D616-2B7B-09D1996C31CF}"/>
                </a:ext>
              </a:extLst>
            </p:cNvPr>
            <p:cNvSpPr/>
            <p:nvPr/>
          </p:nvSpPr>
          <p:spPr>
            <a:xfrm>
              <a:off x="4226022" y="893059"/>
              <a:ext cx="190862" cy="190817"/>
            </a:xfrm>
            <a:custGeom>
              <a:avLst/>
              <a:gdLst>
                <a:gd name="connsiteX0" fmla="*/ 0 w 190862"/>
                <a:gd name="connsiteY0" fmla="*/ 0 h 190817"/>
                <a:gd name="connsiteX1" fmla="*/ 190862 w 190862"/>
                <a:gd name="connsiteY1" fmla="*/ 0 h 190817"/>
                <a:gd name="connsiteX2" fmla="*/ 190862 w 190862"/>
                <a:gd name="connsiteY2" fmla="*/ 190818 h 190817"/>
                <a:gd name="connsiteX3" fmla="*/ 0 w 190862"/>
                <a:gd name="connsiteY3" fmla="*/ 190818 h 19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862" h="190817">
                  <a:moveTo>
                    <a:pt x="0" y="0"/>
                  </a:moveTo>
                  <a:lnTo>
                    <a:pt x="190862" y="0"/>
                  </a:lnTo>
                  <a:lnTo>
                    <a:pt x="190862" y="190818"/>
                  </a:lnTo>
                  <a:lnTo>
                    <a:pt x="0" y="190818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11C82EE-6584-0314-B073-8D4D03861542}"/>
                </a:ext>
              </a:extLst>
            </p:cNvPr>
            <p:cNvSpPr/>
            <p:nvPr/>
          </p:nvSpPr>
          <p:spPr>
            <a:xfrm>
              <a:off x="4519553" y="893059"/>
              <a:ext cx="190862" cy="190817"/>
            </a:xfrm>
            <a:custGeom>
              <a:avLst/>
              <a:gdLst>
                <a:gd name="connsiteX0" fmla="*/ 0 w 190862"/>
                <a:gd name="connsiteY0" fmla="*/ 0 h 190817"/>
                <a:gd name="connsiteX1" fmla="*/ 190862 w 190862"/>
                <a:gd name="connsiteY1" fmla="*/ 0 h 190817"/>
                <a:gd name="connsiteX2" fmla="*/ 190862 w 190862"/>
                <a:gd name="connsiteY2" fmla="*/ 190818 h 190817"/>
                <a:gd name="connsiteX3" fmla="*/ 0 w 190862"/>
                <a:gd name="connsiteY3" fmla="*/ 190818 h 19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862" h="190817">
                  <a:moveTo>
                    <a:pt x="0" y="0"/>
                  </a:moveTo>
                  <a:lnTo>
                    <a:pt x="190862" y="0"/>
                  </a:lnTo>
                  <a:lnTo>
                    <a:pt x="190862" y="190818"/>
                  </a:lnTo>
                  <a:lnTo>
                    <a:pt x="0" y="190818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ED8A6C2D-3412-2B54-5CF2-65F1FD0BD9D1}"/>
                </a:ext>
              </a:extLst>
            </p:cNvPr>
            <p:cNvSpPr/>
            <p:nvPr/>
          </p:nvSpPr>
          <p:spPr>
            <a:xfrm>
              <a:off x="3932535" y="1206337"/>
              <a:ext cx="190862" cy="190817"/>
            </a:xfrm>
            <a:custGeom>
              <a:avLst/>
              <a:gdLst>
                <a:gd name="connsiteX0" fmla="*/ 0 w 190862"/>
                <a:gd name="connsiteY0" fmla="*/ 0 h 190817"/>
                <a:gd name="connsiteX1" fmla="*/ 190862 w 190862"/>
                <a:gd name="connsiteY1" fmla="*/ 0 h 190817"/>
                <a:gd name="connsiteX2" fmla="*/ 190862 w 190862"/>
                <a:gd name="connsiteY2" fmla="*/ 190818 h 190817"/>
                <a:gd name="connsiteX3" fmla="*/ 0 w 190862"/>
                <a:gd name="connsiteY3" fmla="*/ 190818 h 19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862" h="190817">
                  <a:moveTo>
                    <a:pt x="0" y="0"/>
                  </a:moveTo>
                  <a:lnTo>
                    <a:pt x="190862" y="0"/>
                  </a:lnTo>
                  <a:lnTo>
                    <a:pt x="190862" y="190818"/>
                  </a:lnTo>
                  <a:lnTo>
                    <a:pt x="0" y="190818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CC139B4A-A49A-1A85-AAB4-4AF671927347}"/>
                </a:ext>
              </a:extLst>
            </p:cNvPr>
            <p:cNvSpPr/>
            <p:nvPr/>
          </p:nvSpPr>
          <p:spPr>
            <a:xfrm>
              <a:off x="4226022" y="1206337"/>
              <a:ext cx="190862" cy="190817"/>
            </a:xfrm>
            <a:custGeom>
              <a:avLst/>
              <a:gdLst>
                <a:gd name="connsiteX0" fmla="*/ 0 w 190862"/>
                <a:gd name="connsiteY0" fmla="*/ 0 h 190817"/>
                <a:gd name="connsiteX1" fmla="*/ 190862 w 190862"/>
                <a:gd name="connsiteY1" fmla="*/ 0 h 190817"/>
                <a:gd name="connsiteX2" fmla="*/ 190862 w 190862"/>
                <a:gd name="connsiteY2" fmla="*/ 190818 h 190817"/>
                <a:gd name="connsiteX3" fmla="*/ 0 w 190862"/>
                <a:gd name="connsiteY3" fmla="*/ 190818 h 19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862" h="190817">
                  <a:moveTo>
                    <a:pt x="0" y="0"/>
                  </a:moveTo>
                  <a:lnTo>
                    <a:pt x="190862" y="0"/>
                  </a:lnTo>
                  <a:lnTo>
                    <a:pt x="190862" y="190818"/>
                  </a:lnTo>
                  <a:lnTo>
                    <a:pt x="0" y="190818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6A6C2EF-6C3F-96B7-2E96-C6A8925CF1DD}"/>
                </a:ext>
              </a:extLst>
            </p:cNvPr>
            <p:cNvSpPr/>
            <p:nvPr/>
          </p:nvSpPr>
          <p:spPr>
            <a:xfrm>
              <a:off x="4519553" y="1206337"/>
              <a:ext cx="190862" cy="190817"/>
            </a:xfrm>
            <a:custGeom>
              <a:avLst/>
              <a:gdLst>
                <a:gd name="connsiteX0" fmla="*/ 0 w 190862"/>
                <a:gd name="connsiteY0" fmla="*/ 0 h 190817"/>
                <a:gd name="connsiteX1" fmla="*/ 190862 w 190862"/>
                <a:gd name="connsiteY1" fmla="*/ 0 h 190817"/>
                <a:gd name="connsiteX2" fmla="*/ 190862 w 190862"/>
                <a:gd name="connsiteY2" fmla="*/ 190818 h 190817"/>
                <a:gd name="connsiteX3" fmla="*/ 0 w 190862"/>
                <a:gd name="connsiteY3" fmla="*/ 190818 h 19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862" h="190817">
                  <a:moveTo>
                    <a:pt x="0" y="0"/>
                  </a:moveTo>
                  <a:lnTo>
                    <a:pt x="190862" y="0"/>
                  </a:lnTo>
                  <a:lnTo>
                    <a:pt x="190862" y="190818"/>
                  </a:lnTo>
                  <a:lnTo>
                    <a:pt x="0" y="190818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27C9F48-121A-6C97-1588-099AF29A76D4}"/>
                </a:ext>
              </a:extLst>
            </p:cNvPr>
            <p:cNvSpPr/>
            <p:nvPr/>
          </p:nvSpPr>
          <p:spPr>
            <a:xfrm>
              <a:off x="3932535" y="1519661"/>
              <a:ext cx="190862" cy="190817"/>
            </a:xfrm>
            <a:custGeom>
              <a:avLst/>
              <a:gdLst>
                <a:gd name="connsiteX0" fmla="*/ 0 w 190862"/>
                <a:gd name="connsiteY0" fmla="*/ 0 h 190817"/>
                <a:gd name="connsiteX1" fmla="*/ 190862 w 190862"/>
                <a:gd name="connsiteY1" fmla="*/ 0 h 190817"/>
                <a:gd name="connsiteX2" fmla="*/ 190862 w 190862"/>
                <a:gd name="connsiteY2" fmla="*/ 190818 h 190817"/>
                <a:gd name="connsiteX3" fmla="*/ 0 w 190862"/>
                <a:gd name="connsiteY3" fmla="*/ 190818 h 19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862" h="190817">
                  <a:moveTo>
                    <a:pt x="0" y="0"/>
                  </a:moveTo>
                  <a:lnTo>
                    <a:pt x="190862" y="0"/>
                  </a:lnTo>
                  <a:lnTo>
                    <a:pt x="190862" y="190818"/>
                  </a:lnTo>
                  <a:lnTo>
                    <a:pt x="0" y="190818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818367D-D97A-24BE-5D97-5E736859E94B}"/>
                </a:ext>
              </a:extLst>
            </p:cNvPr>
            <p:cNvSpPr/>
            <p:nvPr/>
          </p:nvSpPr>
          <p:spPr>
            <a:xfrm>
              <a:off x="4226022" y="1519661"/>
              <a:ext cx="190862" cy="190817"/>
            </a:xfrm>
            <a:custGeom>
              <a:avLst/>
              <a:gdLst>
                <a:gd name="connsiteX0" fmla="*/ 0 w 190862"/>
                <a:gd name="connsiteY0" fmla="*/ 0 h 190817"/>
                <a:gd name="connsiteX1" fmla="*/ 190862 w 190862"/>
                <a:gd name="connsiteY1" fmla="*/ 0 h 190817"/>
                <a:gd name="connsiteX2" fmla="*/ 190862 w 190862"/>
                <a:gd name="connsiteY2" fmla="*/ 190818 h 190817"/>
                <a:gd name="connsiteX3" fmla="*/ 0 w 190862"/>
                <a:gd name="connsiteY3" fmla="*/ 190818 h 19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862" h="190817">
                  <a:moveTo>
                    <a:pt x="0" y="0"/>
                  </a:moveTo>
                  <a:lnTo>
                    <a:pt x="190862" y="0"/>
                  </a:lnTo>
                  <a:lnTo>
                    <a:pt x="190862" y="190818"/>
                  </a:lnTo>
                  <a:lnTo>
                    <a:pt x="0" y="190818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5781A16-5668-D09B-9C04-5A7FF5A285D8}"/>
                </a:ext>
              </a:extLst>
            </p:cNvPr>
            <p:cNvSpPr/>
            <p:nvPr/>
          </p:nvSpPr>
          <p:spPr>
            <a:xfrm>
              <a:off x="4519553" y="1519661"/>
              <a:ext cx="190862" cy="190817"/>
            </a:xfrm>
            <a:custGeom>
              <a:avLst/>
              <a:gdLst>
                <a:gd name="connsiteX0" fmla="*/ 0 w 190862"/>
                <a:gd name="connsiteY0" fmla="*/ 0 h 190817"/>
                <a:gd name="connsiteX1" fmla="*/ 190862 w 190862"/>
                <a:gd name="connsiteY1" fmla="*/ 0 h 190817"/>
                <a:gd name="connsiteX2" fmla="*/ 190862 w 190862"/>
                <a:gd name="connsiteY2" fmla="*/ 190818 h 190817"/>
                <a:gd name="connsiteX3" fmla="*/ 0 w 190862"/>
                <a:gd name="connsiteY3" fmla="*/ 190818 h 19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862" h="190817">
                  <a:moveTo>
                    <a:pt x="0" y="0"/>
                  </a:moveTo>
                  <a:lnTo>
                    <a:pt x="190862" y="0"/>
                  </a:lnTo>
                  <a:lnTo>
                    <a:pt x="190862" y="190818"/>
                  </a:lnTo>
                  <a:lnTo>
                    <a:pt x="0" y="190818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134CAB7-7A62-5FED-238D-FC45B0E0D854}"/>
                </a:ext>
              </a:extLst>
            </p:cNvPr>
            <p:cNvSpPr/>
            <p:nvPr/>
          </p:nvSpPr>
          <p:spPr>
            <a:xfrm>
              <a:off x="3932535" y="1832984"/>
              <a:ext cx="190862" cy="190817"/>
            </a:xfrm>
            <a:custGeom>
              <a:avLst/>
              <a:gdLst>
                <a:gd name="connsiteX0" fmla="*/ 0 w 190862"/>
                <a:gd name="connsiteY0" fmla="*/ 0 h 190817"/>
                <a:gd name="connsiteX1" fmla="*/ 190862 w 190862"/>
                <a:gd name="connsiteY1" fmla="*/ 0 h 190817"/>
                <a:gd name="connsiteX2" fmla="*/ 190862 w 190862"/>
                <a:gd name="connsiteY2" fmla="*/ 190818 h 190817"/>
                <a:gd name="connsiteX3" fmla="*/ 0 w 190862"/>
                <a:gd name="connsiteY3" fmla="*/ 190818 h 19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862" h="190817">
                  <a:moveTo>
                    <a:pt x="0" y="0"/>
                  </a:moveTo>
                  <a:lnTo>
                    <a:pt x="190862" y="0"/>
                  </a:lnTo>
                  <a:lnTo>
                    <a:pt x="190862" y="190818"/>
                  </a:lnTo>
                  <a:lnTo>
                    <a:pt x="0" y="190818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DEBDE633-79CD-879F-0799-E398BF546CD3}"/>
                </a:ext>
              </a:extLst>
            </p:cNvPr>
            <p:cNvSpPr/>
            <p:nvPr/>
          </p:nvSpPr>
          <p:spPr>
            <a:xfrm>
              <a:off x="4226022" y="1832984"/>
              <a:ext cx="190862" cy="190817"/>
            </a:xfrm>
            <a:custGeom>
              <a:avLst/>
              <a:gdLst>
                <a:gd name="connsiteX0" fmla="*/ 0 w 190862"/>
                <a:gd name="connsiteY0" fmla="*/ 0 h 190817"/>
                <a:gd name="connsiteX1" fmla="*/ 190862 w 190862"/>
                <a:gd name="connsiteY1" fmla="*/ 0 h 190817"/>
                <a:gd name="connsiteX2" fmla="*/ 190862 w 190862"/>
                <a:gd name="connsiteY2" fmla="*/ 190818 h 190817"/>
                <a:gd name="connsiteX3" fmla="*/ 0 w 190862"/>
                <a:gd name="connsiteY3" fmla="*/ 190818 h 19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862" h="190817">
                  <a:moveTo>
                    <a:pt x="0" y="0"/>
                  </a:moveTo>
                  <a:lnTo>
                    <a:pt x="190862" y="0"/>
                  </a:lnTo>
                  <a:lnTo>
                    <a:pt x="190862" y="190818"/>
                  </a:lnTo>
                  <a:lnTo>
                    <a:pt x="0" y="190818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965A48AE-65CC-9132-F78E-F43C7ACF5943}"/>
                </a:ext>
              </a:extLst>
            </p:cNvPr>
            <p:cNvSpPr/>
            <p:nvPr/>
          </p:nvSpPr>
          <p:spPr>
            <a:xfrm>
              <a:off x="4519553" y="1832984"/>
              <a:ext cx="190862" cy="190817"/>
            </a:xfrm>
            <a:custGeom>
              <a:avLst/>
              <a:gdLst>
                <a:gd name="connsiteX0" fmla="*/ 0 w 190862"/>
                <a:gd name="connsiteY0" fmla="*/ 0 h 190817"/>
                <a:gd name="connsiteX1" fmla="*/ 190862 w 190862"/>
                <a:gd name="connsiteY1" fmla="*/ 0 h 190817"/>
                <a:gd name="connsiteX2" fmla="*/ 190862 w 190862"/>
                <a:gd name="connsiteY2" fmla="*/ 190818 h 190817"/>
                <a:gd name="connsiteX3" fmla="*/ 0 w 190862"/>
                <a:gd name="connsiteY3" fmla="*/ 190818 h 19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862" h="190817">
                  <a:moveTo>
                    <a:pt x="0" y="0"/>
                  </a:moveTo>
                  <a:lnTo>
                    <a:pt x="190862" y="0"/>
                  </a:lnTo>
                  <a:lnTo>
                    <a:pt x="190862" y="190818"/>
                  </a:lnTo>
                  <a:lnTo>
                    <a:pt x="0" y="190818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A3D0CB8-FFFC-8154-D824-D727B9CD9AC3}"/>
                </a:ext>
              </a:extLst>
            </p:cNvPr>
            <p:cNvSpPr/>
            <p:nvPr/>
          </p:nvSpPr>
          <p:spPr>
            <a:xfrm>
              <a:off x="3932535" y="2146218"/>
              <a:ext cx="190862" cy="190817"/>
            </a:xfrm>
            <a:custGeom>
              <a:avLst/>
              <a:gdLst>
                <a:gd name="connsiteX0" fmla="*/ 0 w 190862"/>
                <a:gd name="connsiteY0" fmla="*/ 0 h 190817"/>
                <a:gd name="connsiteX1" fmla="*/ 190862 w 190862"/>
                <a:gd name="connsiteY1" fmla="*/ 0 h 190817"/>
                <a:gd name="connsiteX2" fmla="*/ 190862 w 190862"/>
                <a:gd name="connsiteY2" fmla="*/ 190818 h 190817"/>
                <a:gd name="connsiteX3" fmla="*/ 0 w 190862"/>
                <a:gd name="connsiteY3" fmla="*/ 190818 h 19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862" h="190817">
                  <a:moveTo>
                    <a:pt x="0" y="0"/>
                  </a:moveTo>
                  <a:lnTo>
                    <a:pt x="190862" y="0"/>
                  </a:lnTo>
                  <a:lnTo>
                    <a:pt x="190862" y="190818"/>
                  </a:lnTo>
                  <a:lnTo>
                    <a:pt x="0" y="190818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F6311CB-6AEE-2D99-B279-D81429E227A0}"/>
                </a:ext>
              </a:extLst>
            </p:cNvPr>
            <p:cNvSpPr/>
            <p:nvPr/>
          </p:nvSpPr>
          <p:spPr>
            <a:xfrm>
              <a:off x="4226022" y="2146218"/>
              <a:ext cx="190862" cy="190817"/>
            </a:xfrm>
            <a:custGeom>
              <a:avLst/>
              <a:gdLst>
                <a:gd name="connsiteX0" fmla="*/ 0 w 190862"/>
                <a:gd name="connsiteY0" fmla="*/ 0 h 190817"/>
                <a:gd name="connsiteX1" fmla="*/ 190862 w 190862"/>
                <a:gd name="connsiteY1" fmla="*/ 0 h 190817"/>
                <a:gd name="connsiteX2" fmla="*/ 190862 w 190862"/>
                <a:gd name="connsiteY2" fmla="*/ 190818 h 190817"/>
                <a:gd name="connsiteX3" fmla="*/ 0 w 190862"/>
                <a:gd name="connsiteY3" fmla="*/ 190818 h 19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862" h="190817">
                  <a:moveTo>
                    <a:pt x="0" y="0"/>
                  </a:moveTo>
                  <a:lnTo>
                    <a:pt x="190862" y="0"/>
                  </a:lnTo>
                  <a:lnTo>
                    <a:pt x="190862" y="190818"/>
                  </a:lnTo>
                  <a:lnTo>
                    <a:pt x="0" y="190818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336E8920-CC17-B3C0-EF07-C6B5AF135BE0}"/>
                </a:ext>
              </a:extLst>
            </p:cNvPr>
            <p:cNvSpPr/>
            <p:nvPr/>
          </p:nvSpPr>
          <p:spPr>
            <a:xfrm>
              <a:off x="4519553" y="2146218"/>
              <a:ext cx="190862" cy="190817"/>
            </a:xfrm>
            <a:custGeom>
              <a:avLst/>
              <a:gdLst>
                <a:gd name="connsiteX0" fmla="*/ 0 w 190862"/>
                <a:gd name="connsiteY0" fmla="*/ 0 h 190817"/>
                <a:gd name="connsiteX1" fmla="*/ 190862 w 190862"/>
                <a:gd name="connsiteY1" fmla="*/ 0 h 190817"/>
                <a:gd name="connsiteX2" fmla="*/ 190862 w 190862"/>
                <a:gd name="connsiteY2" fmla="*/ 190818 h 190817"/>
                <a:gd name="connsiteX3" fmla="*/ 0 w 190862"/>
                <a:gd name="connsiteY3" fmla="*/ 190818 h 19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862" h="190817">
                  <a:moveTo>
                    <a:pt x="0" y="0"/>
                  </a:moveTo>
                  <a:lnTo>
                    <a:pt x="190862" y="0"/>
                  </a:lnTo>
                  <a:lnTo>
                    <a:pt x="190862" y="190818"/>
                  </a:lnTo>
                  <a:lnTo>
                    <a:pt x="0" y="190818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F393726-4503-B23C-1C06-60C5635139CD}"/>
                </a:ext>
              </a:extLst>
            </p:cNvPr>
            <p:cNvSpPr/>
            <p:nvPr/>
          </p:nvSpPr>
          <p:spPr>
            <a:xfrm>
              <a:off x="3932535" y="2459542"/>
              <a:ext cx="190862" cy="190862"/>
            </a:xfrm>
            <a:custGeom>
              <a:avLst/>
              <a:gdLst>
                <a:gd name="connsiteX0" fmla="*/ 0 w 190862"/>
                <a:gd name="connsiteY0" fmla="*/ 0 h 190862"/>
                <a:gd name="connsiteX1" fmla="*/ 190862 w 190862"/>
                <a:gd name="connsiteY1" fmla="*/ 0 h 190862"/>
                <a:gd name="connsiteX2" fmla="*/ 190862 w 190862"/>
                <a:gd name="connsiteY2" fmla="*/ 190862 h 190862"/>
                <a:gd name="connsiteX3" fmla="*/ 0 w 190862"/>
                <a:gd name="connsiteY3" fmla="*/ 190862 h 19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862" h="190862">
                  <a:moveTo>
                    <a:pt x="0" y="0"/>
                  </a:moveTo>
                  <a:lnTo>
                    <a:pt x="190862" y="0"/>
                  </a:lnTo>
                  <a:lnTo>
                    <a:pt x="190862" y="190862"/>
                  </a:lnTo>
                  <a:lnTo>
                    <a:pt x="0" y="190862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2E3BD7B-DDE3-C071-A180-C1863CD24D0C}"/>
                </a:ext>
              </a:extLst>
            </p:cNvPr>
            <p:cNvSpPr/>
            <p:nvPr/>
          </p:nvSpPr>
          <p:spPr>
            <a:xfrm>
              <a:off x="4226022" y="2459542"/>
              <a:ext cx="190862" cy="190862"/>
            </a:xfrm>
            <a:custGeom>
              <a:avLst/>
              <a:gdLst>
                <a:gd name="connsiteX0" fmla="*/ 0 w 190862"/>
                <a:gd name="connsiteY0" fmla="*/ 0 h 190862"/>
                <a:gd name="connsiteX1" fmla="*/ 190862 w 190862"/>
                <a:gd name="connsiteY1" fmla="*/ 0 h 190862"/>
                <a:gd name="connsiteX2" fmla="*/ 190862 w 190862"/>
                <a:gd name="connsiteY2" fmla="*/ 190862 h 190862"/>
                <a:gd name="connsiteX3" fmla="*/ 0 w 190862"/>
                <a:gd name="connsiteY3" fmla="*/ 190862 h 19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862" h="190862">
                  <a:moveTo>
                    <a:pt x="0" y="0"/>
                  </a:moveTo>
                  <a:lnTo>
                    <a:pt x="190862" y="0"/>
                  </a:lnTo>
                  <a:lnTo>
                    <a:pt x="190862" y="190862"/>
                  </a:lnTo>
                  <a:lnTo>
                    <a:pt x="0" y="190862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78BC448-89D9-23E9-5630-12B732A720F2}"/>
                </a:ext>
              </a:extLst>
            </p:cNvPr>
            <p:cNvSpPr/>
            <p:nvPr/>
          </p:nvSpPr>
          <p:spPr>
            <a:xfrm>
              <a:off x="4519553" y="2459542"/>
              <a:ext cx="190862" cy="190862"/>
            </a:xfrm>
            <a:custGeom>
              <a:avLst/>
              <a:gdLst>
                <a:gd name="connsiteX0" fmla="*/ 0 w 190862"/>
                <a:gd name="connsiteY0" fmla="*/ 0 h 190862"/>
                <a:gd name="connsiteX1" fmla="*/ 190862 w 190862"/>
                <a:gd name="connsiteY1" fmla="*/ 0 h 190862"/>
                <a:gd name="connsiteX2" fmla="*/ 190862 w 190862"/>
                <a:gd name="connsiteY2" fmla="*/ 190862 h 190862"/>
                <a:gd name="connsiteX3" fmla="*/ 0 w 190862"/>
                <a:gd name="connsiteY3" fmla="*/ 190862 h 19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862" h="190862">
                  <a:moveTo>
                    <a:pt x="0" y="0"/>
                  </a:moveTo>
                  <a:lnTo>
                    <a:pt x="190862" y="0"/>
                  </a:lnTo>
                  <a:lnTo>
                    <a:pt x="190862" y="190862"/>
                  </a:lnTo>
                  <a:lnTo>
                    <a:pt x="0" y="190862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8AB1D35-0F87-DB0A-B53A-22CD991AC40D}"/>
                </a:ext>
              </a:extLst>
            </p:cNvPr>
            <p:cNvSpPr/>
            <p:nvPr/>
          </p:nvSpPr>
          <p:spPr>
            <a:xfrm>
              <a:off x="5578276" y="657206"/>
              <a:ext cx="278966" cy="126079"/>
            </a:xfrm>
            <a:custGeom>
              <a:avLst/>
              <a:gdLst>
                <a:gd name="connsiteX0" fmla="*/ 0 w 278966"/>
                <a:gd name="connsiteY0" fmla="*/ 0 h 126079"/>
                <a:gd name="connsiteX1" fmla="*/ 278966 w 278966"/>
                <a:gd name="connsiteY1" fmla="*/ 0 h 126079"/>
                <a:gd name="connsiteX2" fmla="*/ 278966 w 278966"/>
                <a:gd name="connsiteY2" fmla="*/ 126080 h 126079"/>
                <a:gd name="connsiteX3" fmla="*/ 0 w 278966"/>
                <a:gd name="connsiteY3" fmla="*/ 126080 h 12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966" h="126079">
                  <a:moveTo>
                    <a:pt x="0" y="0"/>
                  </a:moveTo>
                  <a:lnTo>
                    <a:pt x="278966" y="0"/>
                  </a:lnTo>
                  <a:lnTo>
                    <a:pt x="278966" y="126080"/>
                  </a:lnTo>
                  <a:lnTo>
                    <a:pt x="0" y="126080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E8CE5DA-3477-AA20-E972-6B457CDE05A9}"/>
                </a:ext>
              </a:extLst>
            </p:cNvPr>
            <p:cNvSpPr/>
            <p:nvPr/>
          </p:nvSpPr>
          <p:spPr>
            <a:xfrm>
              <a:off x="5919523" y="657206"/>
              <a:ext cx="278966" cy="126079"/>
            </a:xfrm>
            <a:custGeom>
              <a:avLst/>
              <a:gdLst>
                <a:gd name="connsiteX0" fmla="*/ 0 w 278966"/>
                <a:gd name="connsiteY0" fmla="*/ 0 h 126079"/>
                <a:gd name="connsiteX1" fmla="*/ 278966 w 278966"/>
                <a:gd name="connsiteY1" fmla="*/ 0 h 126079"/>
                <a:gd name="connsiteX2" fmla="*/ 278966 w 278966"/>
                <a:gd name="connsiteY2" fmla="*/ 126080 h 126079"/>
                <a:gd name="connsiteX3" fmla="*/ 0 w 278966"/>
                <a:gd name="connsiteY3" fmla="*/ 126080 h 12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966" h="126079">
                  <a:moveTo>
                    <a:pt x="0" y="0"/>
                  </a:moveTo>
                  <a:lnTo>
                    <a:pt x="278966" y="0"/>
                  </a:lnTo>
                  <a:lnTo>
                    <a:pt x="278966" y="126080"/>
                  </a:lnTo>
                  <a:lnTo>
                    <a:pt x="0" y="126080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C8F54D8-A409-AD34-1481-89806E4FD89A}"/>
                </a:ext>
              </a:extLst>
            </p:cNvPr>
            <p:cNvSpPr/>
            <p:nvPr/>
          </p:nvSpPr>
          <p:spPr>
            <a:xfrm>
              <a:off x="6260770" y="657206"/>
              <a:ext cx="279011" cy="126079"/>
            </a:xfrm>
            <a:custGeom>
              <a:avLst/>
              <a:gdLst>
                <a:gd name="connsiteX0" fmla="*/ 0 w 279011"/>
                <a:gd name="connsiteY0" fmla="*/ 0 h 126079"/>
                <a:gd name="connsiteX1" fmla="*/ 279011 w 279011"/>
                <a:gd name="connsiteY1" fmla="*/ 0 h 126079"/>
                <a:gd name="connsiteX2" fmla="*/ 279011 w 279011"/>
                <a:gd name="connsiteY2" fmla="*/ 126080 h 126079"/>
                <a:gd name="connsiteX3" fmla="*/ 0 w 279011"/>
                <a:gd name="connsiteY3" fmla="*/ 126080 h 12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011" h="126079">
                  <a:moveTo>
                    <a:pt x="0" y="0"/>
                  </a:moveTo>
                  <a:lnTo>
                    <a:pt x="279011" y="0"/>
                  </a:lnTo>
                  <a:lnTo>
                    <a:pt x="279011" y="126080"/>
                  </a:lnTo>
                  <a:lnTo>
                    <a:pt x="0" y="126080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FA91ACF3-3C42-3050-7FCF-B5D0CE5FF11D}"/>
                </a:ext>
              </a:extLst>
            </p:cNvPr>
            <p:cNvSpPr/>
            <p:nvPr/>
          </p:nvSpPr>
          <p:spPr>
            <a:xfrm>
              <a:off x="5578276" y="885865"/>
              <a:ext cx="278966" cy="126035"/>
            </a:xfrm>
            <a:custGeom>
              <a:avLst/>
              <a:gdLst>
                <a:gd name="connsiteX0" fmla="*/ 0 w 278966"/>
                <a:gd name="connsiteY0" fmla="*/ 0 h 126035"/>
                <a:gd name="connsiteX1" fmla="*/ 278966 w 278966"/>
                <a:gd name="connsiteY1" fmla="*/ 0 h 126035"/>
                <a:gd name="connsiteX2" fmla="*/ 278966 w 278966"/>
                <a:gd name="connsiteY2" fmla="*/ 126035 h 126035"/>
                <a:gd name="connsiteX3" fmla="*/ 0 w 278966"/>
                <a:gd name="connsiteY3" fmla="*/ 126035 h 126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966" h="126035">
                  <a:moveTo>
                    <a:pt x="0" y="0"/>
                  </a:moveTo>
                  <a:lnTo>
                    <a:pt x="278966" y="0"/>
                  </a:lnTo>
                  <a:lnTo>
                    <a:pt x="278966" y="126035"/>
                  </a:lnTo>
                  <a:lnTo>
                    <a:pt x="0" y="126035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7E01B48-842F-D575-E7B9-9E87199BE995}"/>
                </a:ext>
              </a:extLst>
            </p:cNvPr>
            <p:cNvSpPr/>
            <p:nvPr/>
          </p:nvSpPr>
          <p:spPr>
            <a:xfrm>
              <a:off x="5919523" y="885865"/>
              <a:ext cx="278966" cy="126035"/>
            </a:xfrm>
            <a:custGeom>
              <a:avLst/>
              <a:gdLst>
                <a:gd name="connsiteX0" fmla="*/ 0 w 278966"/>
                <a:gd name="connsiteY0" fmla="*/ 0 h 126035"/>
                <a:gd name="connsiteX1" fmla="*/ 278966 w 278966"/>
                <a:gd name="connsiteY1" fmla="*/ 0 h 126035"/>
                <a:gd name="connsiteX2" fmla="*/ 278966 w 278966"/>
                <a:gd name="connsiteY2" fmla="*/ 126035 h 126035"/>
                <a:gd name="connsiteX3" fmla="*/ 0 w 278966"/>
                <a:gd name="connsiteY3" fmla="*/ 126035 h 126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966" h="126035">
                  <a:moveTo>
                    <a:pt x="0" y="0"/>
                  </a:moveTo>
                  <a:lnTo>
                    <a:pt x="278966" y="0"/>
                  </a:lnTo>
                  <a:lnTo>
                    <a:pt x="278966" y="126035"/>
                  </a:lnTo>
                  <a:lnTo>
                    <a:pt x="0" y="126035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563BA82-4D62-C049-C456-6B9D75559DEC}"/>
                </a:ext>
              </a:extLst>
            </p:cNvPr>
            <p:cNvSpPr/>
            <p:nvPr/>
          </p:nvSpPr>
          <p:spPr>
            <a:xfrm>
              <a:off x="6260770" y="885865"/>
              <a:ext cx="279011" cy="126035"/>
            </a:xfrm>
            <a:custGeom>
              <a:avLst/>
              <a:gdLst>
                <a:gd name="connsiteX0" fmla="*/ 0 w 279011"/>
                <a:gd name="connsiteY0" fmla="*/ 0 h 126035"/>
                <a:gd name="connsiteX1" fmla="*/ 279011 w 279011"/>
                <a:gd name="connsiteY1" fmla="*/ 0 h 126035"/>
                <a:gd name="connsiteX2" fmla="*/ 279011 w 279011"/>
                <a:gd name="connsiteY2" fmla="*/ 126035 h 126035"/>
                <a:gd name="connsiteX3" fmla="*/ 0 w 279011"/>
                <a:gd name="connsiteY3" fmla="*/ 126035 h 126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011" h="126035">
                  <a:moveTo>
                    <a:pt x="0" y="0"/>
                  </a:moveTo>
                  <a:lnTo>
                    <a:pt x="279011" y="0"/>
                  </a:lnTo>
                  <a:lnTo>
                    <a:pt x="279011" y="126035"/>
                  </a:lnTo>
                  <a:lnTo>
                    <a:pt x="0" y="126035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9B60F25-D961-4DE2-999C-2EF2EC267205}"/>
                </a:ext>
              </a:extLst>
            </p:cNvPr>
            <p:cNvSpPr/>
            <p:nvPr/>
          </p:nvSpPr>
          <p:spPr>
            <a:xfrm>
              <a:off x="5578276" y="1114525"/>
              <a:ext cx="278966" cy="126035"/>
            </a:xfrm>
            <a:custGeom>
              <a:avLst/>
              <a:gdLst>
                <a:gd name="connsiteX0" fmla="*/ 0 w 278966"/>
                <a:gd name="connsiteY0" fmla="*/ 0 h 126035"/>
                <a:gd name="connsiteX1" fmla="*/ 278966 w 278966"/>
                <a:gd name="connsiteY1" fmla="*/ 0 h 126035"/>
                <a:gd name="connsiteX2" fmla="*/ 278966 w 278966"/>
                <a:gd name="connsiteY2" fmla="*/ 126035 h 126035"/>
                <a:gd name="connsiteX3" fmla="*/ 0 w 278966"/>
                <a:gd name="connsiteY3" fmla="*/ 126035 h 126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966" h="126035">
                  <a:moveTo>
                    <a:pt x="0" y="0"/>
                  </a:moveTo>
                  <a:lnTo>
                    <a:pt x="278966" y="0"/>
                  </a:lnTo>
                  <a:lnTo>
                    <a:pt x="278966" y="126035"/>
                  </a:lnTo>
                  <a:lnTo>
                    <a:pt x="0" y="126035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1A5FE91-2AA6-08B9-CA1D-FA07AC023DD9}"/>
                </a:ext>
              </a:extLst>
            </p:cNvPr>
            <p:cNvSpPr/>
            <p:nvPr/>
          </p:nvSpPr>
          <p:spPr>
            <a:xfrm>
              <a:off x="5919523" y="1114525"/>
              <a:ext cx="278966" cy="126035"/>
            </a:xfrm>
            <a:custGeom>
              <a:avLst/>
              <a:gdLst>
                <a:gd name="connsiteX0" fmla="*/ 0 w 278966"/>
                <a:gd name="connsiteY0" fmla="*/ 0 h 126035"/>
                <a:gd name="connsiteX1" fmla="*/ 278966 w 278966"/>
                <a:gd name="connsiteY1" fmla="*/ 0 h 126035"/>
                <a:gd name="connsiteX2" fmla="*/ 278966 w 278966"/>
                <a:gd name="connsiteY2" fmla="*/ 126035 h 126035"/>
                <a:gd name="connsiteX3" fmla="*/ 0 w 278966"/>
                <a:gd name="connsiteY3" fmla="*/ 126035 h 126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966" h="126035">
                  <a:moveTo>
                    <a:pt x="0" y="0"/>
                  </a:moveTo>
                  <a:lnTo>
                    <a:pt x="278966" y="0"/>
                  </a:lnTo>
                  <a:lnTo>
                    <a:pt x="278966" y="126035"/>
                  </a:lnTo>
                  <a:lnTo>
                    <a:pt x="0" y="126035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3C67B424-9F29-2AA9-F14A-41EE9E395827}"/>
                </a:ext>
              </a:extLst>
            </p:cNvPr>
            <p:cNvSpPr/>
            <p:nvPr/>
          </p:nvSpPr>
          <p:spPr>
            <a:xfrm>
              <a:off x="6260770" y="1114525"/>
              <a:ext cx="279011" cy="126035"/>
            </a:xfrm>
            <a:custGeom>
              <a:avLst/>
              <a:gdLst>
                <a:gd name="connsiteX0" fmla="*/ 0 w 279011"/>
                <a:gd name="connsiteY0" fmla="*/ 0 h 126035"/>
                <a:gd name="connsiteX1" fmla="*/ 279011 w 279011"/>
                <a:gd name="connsiteY1" fmla="*/ 0 h 126035"/>
                <a:gd name="connsiteX2" fmla="*/ 279011 w 279011"/>
                <a:gd name="connsiteY2" fmla="*/ 126035 h 126035"/>
                <a:gd name="connsiteX3" fmla="*/ 0 w 279011"/>
                <a:gd name="connsiteY3" fmla="*/ 126035 h 126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011" h="126035">
                  <a:moveTo>
                    <a:pt x="0" y="0"/>
                  </a:moveTo>
                  <a:lnTo>
                    <a:pt x="279011" y="0"/>
                  </a:lnTo>
                  <a:lnTo>
                    <a:pt x="279011" y="126035"/>
                  </a:lnTo>
                  <a:lnTo>
                    <a:pt x="0" y="126035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1781BB44-AC8B-51D8-382D-AAB9AD4E3D5B}"/>
                </a:ext>
              </a:extLst>
            </p:cNvPr>
            <p:cNvSpPr/>
            <p:nvPr/>
          </p:nvSpPr>
          <p:spPr>
            <a:xfrm>
              <a:off x="5578276" y="1343229"/>
              <a:ext cx="278966" cy="125990"/>
            </a:xfrm>
            <a:custGeom>
              <a:avLst/>
              <a:gdLst>
                <a:gd name="connsiteX0" fmla="*/ 0 w 278966"/>
                <a:gd name="connsiteY0" fmla="*/ 0 h 125990"/>
                <a:gd name="connsiteX1" fmla="*/ 278966 w 278966"/>
                <a:gd name="connsiteY1" fmla="*/ 0 h 125990"/>
                <a:gd name="connsiteX2" fmla="*/ 278966 w 278966"/>
                <a:gd name="connsiteY2" fmla="*/ 125991 h 125990"/>
                <a:gd name="connsiteX3" fmla="*/ 0 w 278966"/>
                <a:gd name="connsiteY3" fmla="*/ 125991 h 12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966" h="125990">
                  <a:moveTo>
                    <a:pt x="0" y="0"/>
                  </a:moveTo>
                  <a:lnTo>
                    <a:pt x="278966" y="0"/>
                  </a:lnTo>
                  <a:lnTo>
                    <a:pt x="278966" y="125991"/>
                  </a:lnTo>
                  <a:lnTo>
                    <a:pt x="0" y="125991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9B449BA-6341-F9C0-706E-3503B8179ED4}"/>
                </a:ext>
              </a:extLst>
            </p:cNvPr>
            <p:cNvSpPr/>
            <p:nvPr/>
          </p:nvSpPr>
          <p:spPr>
            <a:xfrm>
              <a:off x="5919523" y="1343229"/>
              <a:ext cx="278966" cy="125990"/>
            </a:xfrm>
            <a:custGeom>
              <a:avLst/>
              <a:gdLst>
                <a:gd name="connsiteX0" fmla="*/ 0 w 278966"/>
                <a:gd name="connsiteY0" fmla="*/ 0 h 125990"/>
                <a:gd name="connsiteX1" fmla="*/ 278966 w 278966"/>
                <a:gd name="connsiteY1" fmla="*/ 0 h 125990"/>
                <a:gd name="connsiteX2" fmla="*/ 278966 w 278966"/>
                <a:gd name="connsiteY2" fmla="*/ 125991 h 125990"/>
                <a:gd name="connsiteX3" fmla="*/ 0 w 278966"/>
                <a:gd name="connsiteY3" fmla="*/ 125991 h 12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966" h="125990">
                  <a:moveTo>
                    <a:pt x="0" y="0"/>
                  </a:moveTo>
                  <a:lnTo>
                    <a:pt x="278966" y="0"/>
                  </a:lnTo>
                  <a:lnTo>
                    <a:pt x="278966" y="125991"/>
                  </a:lnTo>
                  <a:lnTo>
                    <a:pt x="0" y="125991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008D660E-9081-0631-C032-BB266A2C91C9}"/>
                </a:ext>
              </a:extLst>
            </p:cNvPr>
            <p:cNvSpPr/>
            <p:nvPr/>
          </p:nvSpPr>
          <p:spPr>
            <a:xfrm>
              <a:off x="6260770" y="1343229"/>
              <a:ext cx="279011" cy="125990"/>
            </a:xfrm>
            <a:custGeom>
              <a:avLst/>
              <a:gdLst>
                <a:gd name="connsiteX0" fmla="*/ 0 w 279011"/>
                <a:gd name="connsiteY0" fmla="*/ 0 h 125990"/>
                <a:gd name="connsiteX1" fmla="*/ 279011 w 279011"/>
                <a:gd name="connsiteY1" fmla="*/ 0 h 125990"/>
                <a:gd name="connsiteX2" fmla="*/ 279011 w 279011"/>
                <a:gd name="connsiteY2" fmla="*/ 125991 h 125990"/>
                <a:gd name="connsiteX3" fmla="*/ 0 w 279011"/>
                <a:gd name="connsiteY3" fmla="*/ 125991 h 12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011" h="125990">
                  <a:moveTo>
                    <a:pt x="0" y="0"/>
                  </a:moveTo>
                  <a:lnTo>
                    <a:pt x="279011" y="0"/>
                  </a:lnTo>
                  <a:lnTo>
                    <a:pt x="279011" y="125991"/>
                  </a:lnTo>
                  <a:lnTo>
                    <a:pt x="0" y="125991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F0EB589-D93E-B4FD-DE9A-CF934D45B42F}"/>
                </a:ext>
              </a:extLst>
            </p:cNvPr>
            <p:cNvSpPr/>
            <p:nvPr/>
          </p:nvSpPr>
          <p:spPr>
            <a:xfrm>
              <a:off x="5578276" y="1753682"/>
              <a:ext cx="278966" cy="126079"/>
            </a:xfrm>
            <a:custGeom>
              <a:avLst/>
              <a:gdLst>
                <a:gd name="connsiteX0" fmla="*/ 0 w 278966"/>
                <a:gd name="connsiteY0" fmla="*/ 0 h 126079"/>
                <a:gd name="connsiteX1" fmla="*/ 278966 w 278966"/>
                <a:gd name="connsiteY1" fmla="*/ 0 h 126079"/>
                <a:gd name="connsiteX2" fmla="*/ 278966 w 278966"/>
                <a:gd name="connsiteY2" fmla="*/ 126080 h 126079"/>
                <a:gd name="connsiteX3" fmla="*/ 0 w 278966"/>
                <a:gd name="connsiteY3" fmla="*/ 126080 h 12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966" h="126079">
                  <a:moveTo>
                    <a:pt x="0" y="0"/>
                  </a:moveTo>
                  <a:lnTo>
                    <a:pt x="278966" y="0"/>
                  </a:lnTo>
                  <a:lnTo>
                    <a:pt x="278966" y="126080"/>
                  </a:lnTo>
                  <a:lnTo>
                    <a:pt x="0" y="126080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28A0D3F9-71FF-3510-A914-852E839E63A5}"/>
                </a:ext>
              </a:extLst>
            </p:cNvPr>
            <p:cNvSpPr/>
            <p:nvPr/>
          </p:nvSpPr>
          <p:spPr>
            <a:xfrm>
              <a:off x="5919523" y="1753682"/>
              <a:ext cx="278966" cy="126079"/>
            </a:xfrm>
            <a:custGeom>
              <a:avLst/>
              <a:gdLst>
                <a:gd name="connsiteX0" fmla="*/ 0 w 278966"/>
                <a:gd name="connsiteY0" fmla="*/ 0 h 126079"/>
                <a:gd name="connsiteX1" fmla="*/ 278966 w 278966"/>
                <a:gd name="connsiteY1" fmla="*/ 0 h 126079"/>
                <a:gd name="connsiteX2" fmla="*/ 278966 w 278966"/>
                <a:gd name="connsiteY2" fmla="*/ 126080 h 126079"/>
                <a:gd name="connsiteX3" fmla="*/ 0 w 278966"/>
                <a:gd name="connsiteY3" fmla="*/ 126080 h 12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966" h="126079">
                  <a:moveTo>
                    <a:pt x="0" y="0"/>
                  </a:moveTo>
                  <a:lnTo>
                    <a:pt x="278966" y="0"/>
                  </a:lnTo>
                  <a:lnTo>
                    <a:pt x="278966" y="126080"/>
                  </a:lnTo>
                  <a:lnTo>
                    <a:pt x="0" y="126080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BDDB9D26-3BF0-F4F5-798A-1BEE46094814}"/>
                </a:ext>
              </a:extLst>
            </p:cNvPr>
            <p:cNvSpPr/>
            <p:nvPr/>
          </p:nvSpPr>
          <p:spPr>
            <a:xfrm>
              <a:off x="6260770" y="1753682"/>
              <a:ext cx="279011" cy="126079"/>
            </a:xfrm>
            <a:custGeom>
              <a:avLst/>
              <a:gdLst>
                <a:gd name="connsiteX0" fmla="*/ 0 w 279011"/>
                <a:gd name="connsiteY0" fmla="*/ 0 h 126079"/>
                <a:gd name="connsiteX1" fmla="*/ 279011 w 279011"/>
                <a:gd name="connsiteY1" fmla="*/ 0 h 126079"/>
                <a:gd name="connsiteX2" fmla="*/ 279011 w 279011"/>
                <a:gd name="connsiteY2" fmla="*/ 126080 h 126079"/>
                <a:gd name="connsiteX3" fmla="*/ 0 w 279011"/>
                <a:gd name="connsiteY3" fmla="*/ 126080 h 12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011" h="126079">
                  <a:moveTo>
                    <a:pt x="0" y="0"/>
                  </a:moveTo>
                  <a:lnTo>
                    <a:pt x="279011" y="0"/>
                  </a:lnTo>
                  <a:lnTo>
                    <a:pt x="279011" y="126080"/>
                  </a:lnTo>
                  <a:lnTo>
                    <a:pt x="0" y="126080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80B1062-1A76-7218-30EE-7DA35069E2E1}"/>
                </a:ext>
              </a:extLst>
            </p:cNvPr>
            <p:cNvSpPr/>
            <p:nvPr/>
          </p:nvSpPr>
          <p:spPr>
            <a:xfrm>
              <a:off x="5576445" y="1960762"/>
              <a:ext cx="278966" cy="126079"/>
            </a:xfrm>
            <a:custGeom>
              <a:avLst/>
              <a:gdLst>
                <a:gd name="connsiteX0" fmla="*/ 0 w 278966"/>
                <a:gd name="connsiteY0" fmla="*/ 0 h 126079"/>
                <a:gd name="connsiteX1" fmla="*/ 278967 w 278966"/>
                <a:gd name="connsiteY1" fmla="*/ 0 h 126079"/>
                <a:gd name="connsiteX2" fmla="*/ 278967 w 278966"/>
                <a:gd name="connsiteY2" fmla="*/ 126080 h 126079"/>
                <a:gd name="connsiteX3" fmla="*/ 0 w 278966"/>
                <a:gd name="connsiteY3" fmla="*/ 126080 h 12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966" h="126079">
                  <a:moveTo>
                    <a:pt x="0" y="0"/>
                  </a:moveTo>
                  <a:lnTo>
                    <a:pt x="278967" y="0"/>
                  </a:lnTo>
                  <a:lnTo>
                    <a:pt x="278967" y="126080"/>
                  </a:lnTo>
                  <a:lnTo>
                    <a:pt x="0" y="126080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34EFEDFD-C9DE-1D91-2FF3-27BF8D38B974}"/>
                </a:ext>
              </a:extLst>
            </p:cNvPr>
            <p:cNvSpPr/>
            <p:nvPr/>
          </p:nvSpPr>
          <p:spPr>
            <a:xfrm>
              <a:off x="5917736" y="1960762"/>
              <a:ext cx="278921" cy="126079"/>
            </a:xfrm>
            <a:custGeom>
              <a:avLst/>
              <a:gdLst>
                <a:gd name="connsiteX0" fmla="*/ 0 w 278921"/>
                <a:gd name="connsiteY0" fmla="*/ 0 h 126079"/>
                <a:gd name="connsiteX1" fmla="*/ 278922 w 278921"/>
                <a:gd name="connsiteY1" fmla="*/ 0 h 126079"/>
                <a:gd name="connsiteX2" fmla="*/ 278922 w 278921"/>
                <a:gd name="connsiteY2" fmla="*/ 126080 h 126079"/>
                <a:gd name="connsiteX3" fmla="*/ 0 w 278921"/>
                <a:gd name="connsiteY3" fmla="*/ 126080 h 12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921" h="126079">
                  <a:moveTo>
                    <a:pt x="0" y="0"/>
                  </a:moveTo>
                  <a:lnTo>
                    <a:pt x="278922" y="0"/>
                  </a:lnTo>
                  <a:lnTo>
                    <a:pt x="278922" y="126080"/>
                  </a:lnTo>
                  <a:lnTo>
                    <a:pt x="0" y="126080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34AC2131-F544-B615-EE1B-2746B9B2CB34}"/>
                </a:ext>
              </a:extLst>
            </p:cNvPr>
            <p:cNvSpPr/>
            <p:nvPr/>
          </p:nvSpPr>
          <p:spPr>
            <a:xfrm>
              <a:off x="6259028" y="1960762"/>
              <a:ext cx="278921" cy="126079"/>
            </a:xfrm>
            <a:custGeom>
              <a:avLst/>
              <a:gdLst>
                <a:gd name="connsiteX0" fmla="*/ 0 w 278921"/>
                <a:gd name="connsiteY0" fmla="*/ 0 h 126079"/>
                <a:gd name="connsiteX1" fmla="*/ 278922 w 278921"/>
                <a:gd name="connsiteY1" fmla="*/ 0 h 126079"/>
                <a:gd name="connsiteX2" fmla="*/ 278922 w 278921"/>
                <a:gd name="connsiteY2" fmla="*/ 126080 h 126079"/>
                <a:gd name="connsiteX3" fmla="*/ 0 w 278921"/>
                <a:gd name="connsiteY3" fmla="*/ 126080 h 12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921" h="126079">
                  <a:moveTo>
                    <a:pt x="0" y="0"/>
                  </a:moveTo>
                  <a:lnTo>
                    <a:pt x="278922" y="0"/>
                  </a:lnTo>
                  <a:lnTo>
                    <a:pt x="278922" y="126080"/>
                  </a:lnTo>
                  <a:lnTo>
                    <a:pt x="0" y="126080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0C301F11-981F-DCF6-B564-BE26A1C7C8C0}"/>
                </a:ext>
              </a:extLst>
            </p:cNvPr>
            <p:cNvSpPr/>
            <p:nvPr/>
          </p:nvSpPr>
          <p:spPr>
            <a:xfrm>
              <a:off x="5574657" y="2167842"/>
              <a:ext cx="278966" cy="126035"/>
            </a:xfrm>
            <a:custGeom>
              <a:avLst/>
              <a:gdLst>
                <a:gd name="connsiteX0" fmla="*/ 0 w 278966"/>
                <a:gd name="connsiteY0" fmla="*/ 0 h 126035"/>
                <a:gd name="connsiteX1" fmla="*/ 278966 w 278966"/>
                <a:gd name="connsiteY1" fmla="*/ 0 h 126035"/>
                <a:gd name="connsiteX2" fmla="*/ 278966 w 278966"/>
                <a:gd name="connsiteY2" fmla="*/ 126035 h 126035"/>
                <a:gd name="connsiteX3" fmla="*/ 0 w 278966"/>
                <a:gd name="connsiteY3" fmla="*/ 126035 h 126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966" h="126035">
                  <a:moveTo>
                    <a:pt x="0" y="0"/>
                  </a:moveTo>
                  <a:lnTo>
                    <a:pt x="278966" y="0"/>
                  </a:lnTo>
                  <a:lnTo>
                    <a:pt x="278966" y="126035"/>
                  </a:lnTo>
                  <a:lnTo>
                    <a:pt x="0" y="126035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2504D223-30BE-32D5-C067-7E9793ABA290}"/>
                </a:ext>
              </a:extLst>
            </p:cNvPr>
            <p:cNvSpPr/>
            <p:nvPr/>
          </p:nvSpPr>
          <p:spPr>
            <a:xfrm>
              <a:off x="5915949" y="2167842"/>
              <a:ext cx="278921" cy="126035"/>
            </a:xfrm>
            <a:custGeom>
              <a:avLst/>
              <a:gdLst>
                <a:gd name="connsiteX0" fmla="*/ 0 w 278921"/>
                <a:gd name="connsiteY0" fmla="*/ 0 h 126035"/>
                <a:gd name="connsiteX1" fmla="*/ 278922 w 278921"/>
                <a:gd name="connsiteY1" fmla="*/ 0 h 126035"/>
                <a:gd name="connsiteX2" fmla="*/ 278922 w 278921"/>
                <a:gd name="connsiteY2" fmla="*/ 126035 h 126035"/>
                <a:gd name="connsiteX3" fmla="*/ 0 w 278921"/>
                <a:gd name="connsiteY3" fmla="*/ 126035 h 126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921" h="126035">
                  <a:moveTo>
                    <a:pt x="0" y="0"/>
                  </a:moveTo>
                  <a:lnTo>
                    <a:pt x="278922" y="0"/>
                  </a:lnTo>
                  <a:lnTo>
                    <a:pt x="278922" y="126035"/>
                  </a:lnTo>
                  <a:lnTo>
                    <a:pt x="0" y="126035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D17DDF1F-2E7B-C2E8-5CBD-7DD3B2F23EF3}"/>
                </a:ext>
              </a:extLst>
            </p:cNvPr>
            <p:cNvSpPr/>
            <p:nvPr/>
          </p:nvSpPr>
          <p:spPr>
            <a:xfrm>
              <a:off x="6257151" y="2167842"/>
              <a:ext cx="278966" cy="126035"/>
            </a:xfrm>
            <a:custGeom>
              <a:avLst/>
              <a:gdLst>
                <a:gd name="connsiteX0" fmla="*/ 0 w 278966"/>
                <a:gd name="connsiteY0" fmla="*/ 0 h 126035"/>
                <a:gd name="connsiteX1" fmla="*/ 278967 w 278966"/>
                <a:gd name="connsiteY1" fmla="*/ 0 h 126035"/>
                <a:gd name="connsiteX2" fmla="*/ 278967 w 278966"/>
                <a:gd name="connsiteY2" fmla="*/ 126035 h 126035"/>
                <a:gd name="connsiteX3" fmla="*/ 0 w 278966"/>
                <a:gd name="connsiteY3" fmla="*/ 126035 h 126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966" h="126035">
                  <a:moveTo>
                    <a:pt x="0" y="0"/>
                  </a:moveTo>
                  <a:lnTo>
                    <a:pt x="278967" y="0"/>
                  </a:lnTo>
                  <a:lnTo>
                    <a:pt x="278967" y="126035"/>
                  </a:lnTo>
                  <a:lnTo>
                    <a:pt x="0" y="126035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82397D65-2A2A-AEB8-AC40-27B13A1D8262}"/>
                </a:ext>
              </a:extLst>
            </p:cNvPr>
            <p:cNvSpPr/>
            <p:nvPr/>
          </p:nvSpPr>
          <p:spPr>
            <a:xfrm>
              <a:off x="5572870" y="2374878"/>
              <a:ext cx="278921" cy="126079"/>
            </a:xfrm>
            <a:custGeom>
              <a:avLst/>
              <a:gdLst>
                <a:gd name="connsiteX0" fmla="*/ 0 w 278921"/>
                <a:gd name="connsiteY0" fmla="*/ 0 h 126079"/>
                <a:gd name="connsiteX1" fmla="*/ 278922 w 278921"/>
                <a:gd name="connsiteY1" fmla="*/ 0 h 126079"/>
                <a:gd name="connsiteX2" fmla="*/ 278922 w 278921"/>
                <a:gd name="connsiteY2" fmla="*/ 126080 h 126079"/>
                <a:gd name="connsiteX3" fmla="*/ 0 w 278921"/>
                <a:gd name="connsiteY3" fmla="*/ 126080 h 12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921" h="126079">
                  <a:moveTo>
                    <a:pt x="0" y="0"/>
                  </a:moveTo>
                  <a:lnTo>
                    <a:pt x="278922" y="0"/>
                  </a:lnTo>
                  <a:lnTo>
                    <a:pt x="278922" y="126080"/>
                  </a:lnTo>
                  <a:lnTo>
                    <a:pt x="0" y="126080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E7F05461-3605-76CE-1ABB-998ED0B1BE59}"/>
                </a:ext>
              </a:extLst>
            </p:cNvPr>
            <p:cNvSpPr/>
            <p:nvPr/>
          </p:nvSpPr>
          <p:spPr>
            <a:xfrm>
              <a:off x="5914117" y="2374878"/>
              <a:ext cx="278966" cy="126079"/>
            </a:xfrm>
            <a:custGeom>
              <a:avLst/>
              <a:gdLst>
                <a:gd name="connsiteX0" fmla="*/ 0 w 278966"/>
                <a:gd name="connsiteY0" fmla="*/ 0 h 126079"/>
                <a:gd name="connsiteX1" fmla="*/ 278966 w 278966"/>
                <a:gd name="connsiteY1" fmla="*/ 0 h 126079"/>
                <a:gd name="connsiteX2" fmla="*/ 278966 w 278966"/>
                <a:gd name="connsiteY2" fmla="*/ 126080 h 126079"/>
                <a:gd name="connsiteX3" fmla="*/ 0 w 278966"/>
                <a:gd name="connsiteY3" fmla="*/ 126080 h 12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966" h="126079">
                  <a:moveTo>
                    <a:pt x="0" y="0"/>
                  </a:moveTo>
                  <a:lnTo>
                    <a:pt x="278966" y="0"/>
                  </a:lnTo>
                  <a:lnTo>
                    <a:pt x="278966" y="126080"/>
                  </a:lnTo>
                  <a:lnTo>
                    <a:pt x="0" y="126080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970D3051-68E6-5534-0676-375E588E7AEC}"/>
                </a:ext>
              </a:extLst>
            </p:cNvPr>
            <p:cNvSpPr/>
            <p:nvPr/>
          </p:nvSpPr>
          <p:spPr>
            <a:xfrm>
              <a:off x="6255409" y="2374878"/>
              <a:ext cx="278966" cy="126079"/>
            </a:xfrm>
            <a:custGeom>
              <a:avLst/>
              <a:gdLst>
                <a:gd name="connsiteX0" fmla="*/ 0 w 278966"/>
                <a:gd name="connsiteY0" fmla="*/ 0 h 126079"/>
                <a:gd name="connsiteX1" fmla="*/ 278966 w 278966"/>
                <a:gd name="connsiteY1" fmla="*/ 0 h 126079"/>
                <a:gd name="connsiteX2" fmla="*/ 278966 w 278966"/>
                <a:gd name="connsiteY2" fmla="*/ 126080 h 126079"/>
                <a:gd name="connsiteX3" fmla="*/ 0 w 278966"/>
                <a:gd name="connsiteY3" fmla="*/ 126080 h 12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966" h="126079">
                  <a:moveTo>
                    <a:pt x="0" y="0"/>
                  </a:moveTo>
                  <a:lnTo>
                    <a:pt x="278966" y="0"/>
                  </a:lnTo>
                  <a:lnTo>
                    <a:pt x="278966" y="126080"/>
                  </a:lnTo>
                  <a:lnTo>
                    <a:pt x="0" y="126080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0C3350CC-8975-155E-DD6F-EBFBD4C799DE}"/>
                </a:ext>
              </a:extLst>
            </p:cNvPr>
            <p:cNvSpPr/>
            <p:nvPr/>
          </p:nvSpPr>
          <p:spPr>
            <a:xfrm>
              <a:off x="7252745" y="1011901"/>
              <a:ext cx="230491" cy="394323"/>
            </a:xfrm>
            <a:custGeom>
              <a:avLst/>
              <a:gdLst>
                <a:gd name="connsiteX0" fmla="*/ 0 w 230491"/>
                <a:gd name="connsiteY0" fmla="*/ 0 h 394323"/>
                <a:gd name="connsiteX1" fmla="*/ 230491 w 230491"/>
                <a:gd name="connsiteY1" fmla="*/ 0 h 394323"/>
                <a:gd name="connsiteX2" fmla="*/ 230491 w 230491"/>
                <a:gd name="connsiteY2" fmla="*/ 394324 h 394323"/>
                <a:gd name="connsiteX3" fmla="*/ 0 w 230491"/>
                <a:gd name="connsiteY3" fmla="*/ 394324 h 39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91" h="394323">
                  <a:moveTo>
                    <a:pt x="0" y="0"/>
                  </a:moveTo>
                  <a:lnTo>
                    <a:pt x="230491" y="0"/>
                  </a:lnTo>
                  <a:lnTo>
                    <a:pt x="230491" y="394324"/>
                  </a:lnTo>
                  <a:lnTo>
                    <a:pt x="0" y="394324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8D63E751-5FFB-2A44-F556-B84C57F1D67C}"/>
                </a:ext>
              </a:extLst>
            </p:cNvPr>
            <p:cNvSpPr/>
            <p:nvPr/>
          </p:nvSpPr>
          <p:spPr>
            <a:xfrm>
              <a:off x="7576836" y="1011901"/>
              <a:ext cx="230491" cy="394323"/>
            </a:xfrm>
            <a:custGeom>
              <a:avLst/>
              <a:gdLst>
                <a:gd name="connsiteX0" fmla="*/ 0 w 230491"/>
                <a:gd name="connsiteY0" fmla="*/ 0 h 394323"/>
                <a:gd name="connsiteX1" fmla="*/ 230491 w 230491"/>
                <a:gd name="connsiteY1" fmla="*/ 0 h 394323"/>
                <a:gd name="connsiteX2" fmla="*/ 230491 w 230491"/>
                <a:gd name="connsiteY2" fmla="*/ 394324 h 394323"/>
                <a:gd name="connsiteX3" fmla="*/ 0 w 230491"/>
                <a:gd name="connsiteY3" fmla="*/ 394324 h 39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91" h="394323">
                  <a:moveTo>
                    <a:pt x="0" y="0"/>
                  </a:moveTo>
                  <a:lnTo>
                    <a:pt x="230491" y="0"/>
                  </a:lnTo>
                  <a:lnTo>
                    <a:pt x="230491" y="394324"/>
                  </a:lnTo>
                  <a:lnTo>
                    <a:pt x="0" y="394324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03E100CE-41A6-30D8-D77B-7DCBA0E876BB}"/>
                </a:ext>
              </a:extLst>
            </p:cNvPr>
            <p:cNvSpPr/>
            <p:nvPr/>
          </p:nvSpPr>
          <p:spPr>
            <a:xfrm>
              <a:off x="7252745" y="1512468"/>
              <a:ext cx="230491" cy="394323"/>
            </a:xfrm>
            <a:custGeom>
              <a:avLst/>
              <a:gdLst>
                <a:gd name="connsiteX0" fmla="*/ 0 w 230491"/>
                <a:gd name="connsiteY0" fmla="*/ 0 h 394323"/>
                <a:gd name="connsiteX1" fmla="*/ 230491 w 230491"/>
                <a:gd name="connsiteY1" fmla="*/ 0 h 394323"/>
                <a:gd name="connsiteX2" fmla="*/ 230491 w 230491"/>
                <a:gd name="connsiteY2" fmla="*/ 394324 h 394323"/>
                <a:gd name="connsiteX3" fmla="*/ 0 w 230491"/>
                <a:gd name="connsiteY3" fmla="*/ 394324 h 39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91" h="394323">
                  <a:moveTo>
                    <a:pt x="0" y="0"/>
                  </a:moveTo>
                  <a:lnTo>
                    <a:pt x="230491" y="0"/>
                  </a:lnTo>
                  <a:lnTo>
                    <a:pt x="230491" y="394324"/>
                  </a:lnTo>
                  <a:lnTo>
                    <a:pt x="0" y="394324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4A2A62A9-0904-4D16-1AE7-1832C205DE0A}"/>
                </a:ext>
              </a:extLst>
            </p:cNvPr>
            <p:cNvSpPr/>
            <p:nvPr/>
          </p:nvSpPr>
          <p:spPr>
            <a:xfrm>
              <a:off x="7576836" y="1512468"/>
              <a:ext cx="230491" cy="394323"/>
            </a:xfrm>
            <a:custGeom>
              <a:avLst/>
              <a:gdLst>
                <a:gd name="connsiteX0" fmla="*/ 0 w 230491"/>
                <a:gd name="connsiteY0" fmla="*/ 0 h 394323"/>
                <a:gd name="connsiteX1" fmla="*/ 230491 w 230491"/>
                <a:gd name="connsiteY1" fmla="*/ 0 h 394323"/>
                <a:gd name="connsiteX2" fmla="*/ 230491 w 230491"/>
                <a:gd name="connsiteY2" fmla="*/ 394324 h 394323"/>
                <a:gd name="connsiteX3" fmla="*/ 0 w 230491"/>
                <a:gd name="connsiteY3" fmla="*/ 394324 h 39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91" h="394323">
                  <a:moveTo>
                    <a:pt x="0" y="0"/>
                  </a:moveTo>
                  <a:lnTo>
                    <a:pt x="230491" y="0"/>
                  </a:lnTo>
                  <a:lnTo>
                    <a:pt x="230491" y="394324"/>
                  </a:lnTo>
                  <a:lnTo>
                    <a:pt x="0" y="394324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051DCD2D-8DF4-9C33-0141-E1FEF757005B}"/>
                </a:ext>
              </a:extLst>
            </p:cNvPr>
            <p:cNvSpPr/>
            <p:nvPr/>
          </p:nvSpPr>
          <p:spPr>
            <a:xfrm>
              <a:off x="7252745" y="2013035"/>
              <a:ext cx="230491" cy="394279"/>
            </a:xfrm>
            <a:custGeom>
              <a:avLst/>
              <a:gdLst>
                <a:gd name="connsiteX0" fmla="*/ 0 w 230491"/>
                <a:gd name="connsiteY0" fmla="*/ 0 h 394279"/>
                <a:gd name="connsiteX1" fmla="*/ 230491 w 230491"/>
                <a:gd name="connsiteY1" fmla="*/ 0 h 394279"/>
                <a:gd name="connsiteX2" fmla="*/ 230491 w 230491"/>
                <a:gd name="connsiteY2" fmla="*/ 394279 h 394279"/>
                <a:gd name="connsiteX3" fmla="*/ 0 w 230491"/>
                <a:gd name="connsiteY3" fmla="*/ 394279 h 394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91" h="394279">
                  <a:moveTo>
                    <a:pt x="0" y="0"/>
                  </a:moveTo>
                  <a:lnTo>
                    <a:pt x="230491" y="0"/>
                  </a:lnTo>
                  <a:lnTo>
                    <a:pt x="230491" y="394279"/>
                  </a:lnTo>
                  <a:lnTo>
                    <a:pt x="0" y="394279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57A67AD-4F69-7896-8731-44FA8EA71CA7}"/>
                </a:ext>
              </a:extLst>
            </p:cNvPr>
            <p:cNvSpPr/>
            <p:nvPr/>
          </p:nvSpPr>
          <p:spPr>
            <a:xfrm>
              <a:off x="7576836" y="2013035"/>
              <a:ext cx="230491" cy="394279"/>
            </a:xfrm>
            <a:custGeom>
              <a:avLst/>
              <a:gdLst>
                <a:gd name="connsiteX0" fmla="*/ 0 w 230491"/>
                <a:gd name="connsiteY0" fmla="*/ 0 h 394279"/>
                <a:gd name="connsiteX1" fmla="*/ 230491 w 230491"/>
                <a:gd name="connsiteY1" fmla="*/ 0 h 394279"/>
                <a:gd name="connsiteX2" fmla="*/ 230491 w 230491"/>
                <a:gd name="connsiteY2" fmla="*/ 394279 h 394279"/>
                <a:gd name="connsiteX3" fmla="*/ 0 w 230491"/>
                <a:gd name="connsiteY3" fmla="*/ 394279 h 394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91" h="394279">
                  <a:moveTo>
                    <a:pt x="0" y="0"/>
                  </a:moveTo>
                  <a:lnTo>
                    <a:pt x="230491" y="0"/>
                  </a:lnTo>
                  <a:lnTo>
                    <a:pt x="230491" y="394279"/>
                  </a:lnTo>
                  <a:lnTo>
                    <a:pt x="0" y="394279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BB2FB76-0819-EA87-68C1-C2B178503739}"/>
                </a:ext>
              </a:extLst>
            </p:cNvPr>
            <p:cNvSpPr/>
            <p:nvPr/>
          </p:nvSpPr>
          <p:spPr>
            <a:xfrm>
              <a:off x="7951368" y="158471"/>
              <a:ext cx="155075" cy="698622"/>
            </a:xfrm>
            <a:custGeom>
              <a:avLst/>
              <a:gdLst>
                <a:gd name="connsiteX0" fmla="*/ 0 w 155075"/>
                <a:gd name="connsiteY0" fmla="*/ 0 h 698622"/>
                <a:gd name="connsiteX1" fmla="*/ 155076 w 155075"/>
                <a:gd name="connsiteY1" fmla="*/ 0 h 698622"/>
                <a:gd name="connsiteX2" fmla="*/ 155076 w 155075"/>
                <a:gd name="connsiteY2" fmla="*/ 698622 h 698622"/>
                <a:gd name="connsiteX3" fmla="*/ 0 w 155075"/>
                <a:gd name="connsiteY3" fmla="*/ 698622 h 698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075" h="698622">
                  <a:moveTo>
                    <a:pt x="0" y="0"/>
                  </a:moveTo>
                  <a:lnTo>
                    <a:pt x="155076" y="0"/>
                  </a:lnTo>
                  <a:lnTo>
                    <a:pt x="155076" y="698622"/>
                  </a:lnTo>
                  <a:lnTo>
                    <a:pt x="0" y="698622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FCDEBD66-7E2C-81DF-0E0D-0E0C64A1DA69}"/>
                </a:ext>
              </a:extLst>
            </p:cNvPr>
            <p:cNvSpPr/>
            <p:nvPr/>
          </p:nvSpPr>
          <p:spPr>
            <a:xfrm>
              <a:off x="8208755" y="158471"/>
              <a:ext cx="155120" cy="698622"/>
            </a:xfrm>
            <a:custGeom>
              <a:avLst/>
              <a:gdLst>
                <a:gd name="connsiteX0" fmla="*/ 0 w 155120"/>
                <a:gd name="connsiteY0" fmla="*/ 0 h 698622"/>
                <a:gd name="connsiteX1" fmla="*/ 155120 w 155120"/>
                <a:gd name="connsiteY1" fmla="*/ 0 h 698622"/>
                <a:gd name="connsiteX2" fmla="*/ 155120 w 155120"/>
                <a:gd name="connsiteY2" fmla="*/ 698622 h 698622"/>
                <a:gd name="connsiteX3" fmla="*/ 0 w 155120"/>
                <a:gd name="connsiteY3" fmla="*/ 698622 h 698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120" h="698622">
                  <a:moveTo>
                    <a:pt x="0" y="0"/>
                  </a:moveTo>
                  <a:lnTo>
                    <a:pt x="155120" y="0"/>
                  </a:lnTo>
                  <a:lnTo>
                    <a:pt x="155120" y="698622"/>
                  </a:lnTo>
                  <a:lnTo>
                    <a:pt x="0" y="698622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38AC6F54-2DFF-335D-6C5C-ED8523445B8B}"/>
                </a:ext>
              </a:extLst>
            </p:cNvPr>
            <p:cNvSpPr/>
            <p:nvPr/>
          </p:nvSpPr>
          <p:spPr>
            <a:xfrm>
              <a:off x="8466142" y="158471"/>
              <a:ext cx="155120" cy="698622"/>
            </a:xfrm>
            <a:custGeom>
              <a:avLst/>
              <a:gdLst>
                <a:gd name="connsiteX0" fmla="*/ 0 w 155120"/>
                <a:gd name="connsiteY0" fmla="*/ 0 h 698622"/>
                <a:gd name="connsiteX1" fmla="*/ 155120 w 155120"/>
                <a:gd name="connsiteY1" fmla="*/ 0 h 698622"/>
                <a:gd name="connsiteX2" fmla="*/ 155120 w 155120"/>
                <a:gd name="connsiteY2" fmla="*/ 698622 h 698622"/>
                <a:gd name="connsiteX3" fmla="*/ 0 w 155120"/>
                <a:gd name="connsiteY3" fmla="*/ 698622 h 698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120" h="698622">
                  <a:moveTo>
                    <a:pt x="0" y="0"/>
                  </a:moveTo>
                  <a:lnTo>
                    <a:pt x="155120" y="0"/>
                  </a:lnTo>
                  <a:lnTo>
                    <a:pt x="155120" y="698622"/>
                  </a:lnTo>
                  <a:lnTo>
                    <a:pt x="0" y="698622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D8645CE4-6D57-6E91-0AF0-34BD4AA637EC}"/>
                </a:ext>
              </a:extLst>
            </p:cNvPr>
            <p:cNvSpPr/>
            <p:nvPr/>
          </p:nvSpPr>
          <p:spPr>
            <a:xfrm>
              <a:off x="8723574" y="158471"/>
              <a:ext cx="155031" cy="698622"/>
            </a:xfrm>
            <a:custGeom>
              <a:avLst/>
              <a:gdLst>
                <a:gd name="connsiteX0" fmla="*/ 0 w 155031"/>
                <a:gd name="connsiteY0" fmla="*/ 0 h 698622"/>
                <a:gd name="connsiteX1" fmla="*/ 155031 w 155031"/>
                <a:gd name="connsiteY1" fmla="*/ 0 h 698622"/>
                <a:gd name="connsiteX2" fmla="*/ 155031 w 155031"/>
                <a:gd name="connsiteY2" fmla="*/ 698622 h 698622"/>
                <a:gd name="connsiteX3" fmla="*/ 0 w 155031"/>
                <a:gd name="connsiteY3" fmla="*/ 698622 h 698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031" h="698622">
                  <a:moveTo>
                    <a:pt x="0" y="0"/>
                  </a:moveTo>
                  <a:lnTo>
                    <a:pt x="155031" y="0"/>
                  </a:lnTo>
                  <a:lnTo>
                    <a:pt x="155031" y="698622"/>
                  </a:lnTo>
                  <a:lnTo>
                    <a:pt x="0" y="698622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AF28C607-C1C6-6699-3971-27A901C5162E}"/>
                </a:ext>
              </a:extLst>
            </p:cNvPr>
            <p:cNvSpPr/>
            <p:nvPr/>
          </p:nvSpPr>
          <p:spPr>
            <a:xfrm>
              <a:off x="7951368" y="1056891"/>
              <a:ext cx="155075" cy="698622"/>
            </a:xfrm>
            <a:custGeom>
              <a:avLst/>
              <a:gdLst>
                <a:gd name="connsiteX0" fmla="*/ 0 w 155075"/>
                <a:gd name="connsiteY0" fmla="*/ 0 h 698622"/>
                <a:gd name="connsiteX1" fmla="*/ 155076 w 155075"/>
                <a:gd name="connsiteY1" fmla="*/ 0 h 698622"/>
                <a:gd name="connsiteX2" fmla="*/ 155076 w 155075"/>
                <a:gd name="connsiteY2" fmla="*/ 698622 h 698622"/>
                <a:gd name="connsiteX3" fmla="*/ 0 w 155075"/>
                <a:gd name="connsiteY3" fmla="*/ 698622 h 698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075" h="698622">
                  <a:moveTo>
                    <a:pt x="0" y="0"/>
                  </a:moveTo>
                  <a:lnTo>
                    <a:pt x="155076" y="0"/>
                  </a:lnTo>
                  <a:lnTo>
                    <a:pt x="155076" y="698622"/>
                  </a:lnTo>
                  <a:lnTo>
                    <a:pt x="0" y="698622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A02854D3-A95A-27D6-A9C9-178BBCF41426}"/>
                </a:ext>
              </a:extLst>
            </p:cNvPr>
            <p:cNvSpPr/>
            <p:nvPr/>
          </p:nvSpPr>
          <p:spPr>
            <a:xfrm>
              <a:off x="8208755" y="1056891"/>
              <a:ext cx="155120" cy="698622"/>
            </a:xfrm>
            <a:custGeom>
              <a:avLst/>
              <a:gdLst>
                <a:gd name="connsiteX0" fmla="*/ 0 w 155120"/>
                <a:gd name="connsiteY0" fmla="*/ 0 h 698622"/>
                <a:gd name="connsiteX1" fmla="*/ 155120 w 155120"/>
                <a:gd name="connsiteY1" fmla="*/ 0 h 698622"/>
                <a:gd name="connsiteX2" fmla="*/ 155120 w 155120"/>
                <a:gd name="connsiteY2" fmla="*/ 698622 h 698622"/>
                <a:gd name="connsiteX3" fmla="*/ 0 w 155120"/>
                <a:gd name="connsiteY3" fmla="*/ 698622 h 698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120" h="698622">
                  <a:moveTo>
                    <a:pt x="0" y="0"/>
                  </a:moveTo>
                  <a:lnTo>
                    <a:pt x="155120" y="0"/>
                  </a:lnTo>
                  <a:lnTo>
                    <a:pt x="155120" y="698622"/>
                  </a:lnTo>
                  <a:lnTo>
                    <a:pt x="0" y="698622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C9927444-42EC-BA8F-925C-96824CFEB1A9}"/>
                </a:ext>
              </a:extLst>
            </p:cNvPr>
            <p:cNvSpPr/>
            <p:nvPr/>
          </p:nvSpPr>
          <p:spPr>
            <a:xfrm>
              <a:off x="8466142" y="1056891"/>
              <a:ext cx="155120" cy="698622"/>
            </a:xfrm>
            <a:custGeom>
              <a:avLst/>
              <a:gdLst>
                <a:gd name="connsiteX0" fmla="*/ 0 w 155120"/>
                <a:gd name="connsiteY0" fmla="*/ 0 h 698622"/>
                <a:gd name="connsiteX1" fmla="*/ 155120 w 155120"/>
                <a:gd name="connsiteY1" fmla="*/ 0 h 698622"/>
                <a:gd name="connsiteX2" fmla="*/ 155120 w 155120"/>
                <a:gd name="connsiteY2" fmla="*/ 698622 h 698622"/>
                <a:gd name="connsiteX3" fmla="*/ 0 w 155120"/>
                <a:gd name="connsiteY3" fmla="*/ 698622 h 698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120" h="698622">
                  <a:moveTo>
                    <a:pt x="0" y="0"/>
                  </a:moveTo>
                  <a:lnTo>
                    <a:pt x="155120" y="0"/>
                  </a:lnTo>
                  <a:lnTo>
                    <a:pt x="155120" y="698622"/>
                  </a:lnTo>
                  <a:lnTo>
                    <a:pt x="0" y="698622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AFC0EA0D-43CB-7A73-D65E-C32E4CBEBF17}"/>
                </a:ext>
              </a:extLst>
            </p:cNvPr>
            <p:cNvSpPr/>
            <p:nvPr/>
          </p:nvSpPr>
          <p:spPr>
            <a:xfrm>
              <a:off x="8723574" y="1056891"/>
              <a:ext cx="155031" cy="698622"/>
            </a:xfrm>
            <a:custGeom>
              <a:avLst/>
              <a:gdLst>
                <a:gd name="connsiteX0" fmla="*/ 0 w 155031"/>
                <a:gd name="connsiteY0" fmla="*/ 0 h 698622"/>
                <a:gd name="connsiteX1" fmla="*/ 155031 w 155031"/>
                <a:gd name="connsiteY1" fmla="*/ 0 h 698622"/>
                <a:gd name="connsiteX2" fmla="*/ 155031 w 155031"/>
                <a:gd name="connsiteY2" fmla="*/ 698622 h 698622"/>
                <a:gd name="connsiteX3" fmla="*/ 0 w 155031"/>
                <a:gd name="connsiteY3" fmla="*/ 698622 h 698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031" h="698622">
                  <a:moveTo>
                    <a:pt x="0" y="0"/>
                  </a:moveTo>
                  <a:lnTo>
                    <a:pt x="155031" y="0"/>
                  </a:lnTo>
                  <a:lnTo>
                    <a:pt x="155031" y="698622"/>
                  </a:lnTo>
                  <a:lnTo>
                    <a:pt x="0" y="698622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A5B4C381-E107-AF54-0A73-98D7DF92FADD}"/>
                </a:ext>
              </a:extLst>
            </p:cNvPr>
            <p:cNvSpPr/>
            <p:nvPr/>
          </p:nvSpPr>
          <p:spPr>
            <a:xfrm>
              <a:off x="7951368" y="1955356"/>
              <a:ext cx="155075" cy="698622"/>
            </a:xfrm>
            <a:custGeom>
              <a:avLst/>
              <a:gdLst>
                <a:gd name="connsiteX0" fmla="*/ 0 w 155075"/>
                <a:gd name="connsiteY0" fmla="*/ 0 h 698622"/>
                <a:gd name="connsiteX1" fmla="*/ 155076 w 155075"/>
                <a:gd name="connsiteY1" fmla="*/ 0 h 698622"/>
                <a:gd name="connsiteX2" fmla="*/ 155076 w 155075"/>
                <a:gd name="connsiteY2" fmla="*/ 698623 h 698622"/>
                <a:gd name="connsiteX3" fmla="*/ 0 w 155075"/>
                <a:gd name="connsiteY3" fmla="*/ 698623 h 698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075" h="698622">
                  <a:moveTo>
                    <a:pt x="0" y="0"/>
                  </a:moveTo>
                  <a:lnTo>
                    <a:pt x="155076" y="0"/>
                  </a:lnTo>
                  <a:lnTo>
                    <a:pt x="155076" y="698623"/>
                  </a:lnTo>
                  <a:lnTo>
                    <a:pt x="0" y="698623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5E5AE88-E896-E4C2-D47D-4C7A49D37F59}"/>
                </a:ext>
              </a:extLst>
            </p:cNvPr>
            <p:cNvSpPr/>
            <p:nvPr/>
          </p:nvSpPr>
          <p:spPr>
            <a:xfrm>
              <a:off x="8208755" y="1955356"/>
              <a:ext cx="155120" cy="698622"/>
            </a:xfrm>
            <a:custGeom>
              <a:avLst/>
              <a:gdLst>
                <a:gd name="connsiteX0" fmla="*/ 0 w 155120"/>
                <a:gd name="connsiteY0" fmla="*/ 0 h 698622"/>
                <a:gd name="connsiteX1" fmla="*/ 155120 w 155120"/>
                <a:gd name="connsiteY1" fmla="*/ 0 h 698622"/>
                <a:gd name="connsiteX2" fmla="*/ 155120 w 155120"/>
                <a:gd name="connsiteY2" fmla="*/ 698623 h 698622"/>
                <a:gd name="connsiteX3" fmla="*/ 0 w 155120"/>
                <a:gd name="connsiteY3" fmla="*/ 698623 h 698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120" h="698622">
                  <a:moveTo>
                    <a:pt x="0" y="0"/>
                  </a:moveTo>
                  <a:lnTo>
                    <a:pt x="155120" y="0"/>
                  </a:lnTo>
                  <a:lnTo>
                    <a:pt x="155120" y="698623"/>
                  </a:lnTo>
                  <a:lnTo>
                    <a:pt x="0" y="698623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7D9C4CFD-EA67-0C96-2A0C-D61449B7168C}"/>
                </a:ext>
              </a:extLst>
            </p:cNvPr>
            <p:cNvSpPr/>
            <p:nvPr/>
          </p:nvSpPr>
          <p:spPr>
            <a:xfrm>
              <a:off x="8466142" y="1955356"/>
              <a:ext cx="155120" cy="698622"/>
            </a:xfrm>
            <a:custGeom>
              <a:avLst/>
              <a:gdLst>
                <a:gd name="connsiteX0" fmla="*/ 0 w 155120"/>
                <a:gd name="connsiteY0" fmla="*/ 0 h 698622"/>
                <a:gd name="connsiteX1" fmla="*/ 155120 w 155120"/>
                <a:gd name="connsiteY1" fmla="*/ 0 h 698622"/>
                <a:gd name="connsiteX2" fmla="*/ 155120 w 155120"/>
                <a:gd name="connsiteY2" fmla="*/ 698623 h 698622"/>
                <a:gd name="connsiteX3" fmla="*/ 0 w 155120"/>
                <a:gd name="connsiteY3" fmla="*/ 698623 h 698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120" h="698622">
                  <a:moveTo>
                    <a:pt x="0" y="0"/>
                  </a:moveTo>
                  <a:lnTo>
                    <a:pt x="155120" y="0"/>
                  </a:lnTo>
                  <a:lnTo>
                    <a:pt x="155120" y="698623"/>
                  </a:lnTo>
                  <a:lnTo>
                    <a:pt x="0" y="698623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D5C0CD12-FABF-D025-5D6F-AB0EEB6A04D7}"/>
                </a:ext>
              </a:extLst>
            </p:cNvPr>
            <p:cNvSpPr/>
            <p:nvPr/>
          </p:nvSpPr>
          <p:spPr>
            <a:xfrm>
              <a:off x="8723574" y="1955356"/>
              <a:ext cx="155031" cy="698622"/>
            </a:xfrm>
            <a:custGeom>
              <a:avLst/>
              <a:gdLst>
                <a:gd name="connsiteX0" fmla="*/ 0 w 155031"/>
                <a:gd name="connsiteY0" fmla="*/ 0 h 698622"/>
                <a:gd name="connsiteX1" fmla="*/ 155031 w 155031"/>
                <a:gd name="connsiteY1" fmla="*/ 0 h 698622"/>
                <a:gd name="connsiteX2" fmla="*/ 155031 w 155031"/>
                <a:gd name="connsiteY2" fmla="*/ 698623 h 698622"/>
                <a:gd name="connsiteX3" fmla="*/ 0 w 155031"/>
                <a:gd name="connsiteY3" fmla="*/ 698623 h 698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031" h="698622">
                  <a:moveTo>
                    <a:pt x="0" y="0"/>
                  </a:moveTo>
                  <a:lnTo>
                    <a:pt x="155031" y="0"/>
                  </a:lnTo>
                  <a:lnTo>
                    <a:pt x="155031" y="698623"/>
                  </a:lnTo>
                  <a:lnTo>
                    <a:pt x="0" y="698623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35D8575D-3C10-EBC8-DEAF-AD94090927EC}"/>
                </a:ext>
              </a:extLst>
            </p:cNvPr>
            <p:cNvSpPr/>
            <p:nvPr/>
          </p:nvSpPr>
          <p:spPr>
            <a:xfrm>
              <a:off x="9060532" y="1681706"/>
              <a:ext cx="194436" cy="194436"/>
            </a:xfrm>
            <a:custGeom>
              <a:avLst/>
              <a:gdLst>
                <a:gd name="connsiteX0" fmla="*/ 0 w 194436"/>
                <a:gd name="connsiteY0" fmla="*/ 0 h 194436"/>
                <a:gd name="connsiteX1" fmla="*/ 194437 w 194436"/>
                <a:gd name="connsiteY1" fmla="*/ 0 h 194436"/>
                <a:gd name="connsiteX2" fmla="*/ 194437 w 194436"/>
                <a:gd name="connsiteY2" fmla="*/ 194437 h 194436"/>
                <a:gd name="connsiteX3" fmla="*/ 0 w 194436"/>
                <a:gd name="connsiteY3" fmla="*/ 194437 h 194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436" h="194436">
                  <a:moveTo>
                    <a:pt x="0" y="0"/>
                  </a:moveTo>
                  <a:lnTo>
                    <a:pt x="194437" y="0"/>
                  </a:lnTo>
                  <a:lnTo>
                    <a:pt x="194437" y="194437"/>
                  </a:lnTo>
                  <a:lnTo>
                    <a:pt x="0" y="194437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C709A913-DAEE-7E94-27FD-2A0FE49CE6FF}"/>
                </a:ext>
              </a:extLst>
            </p:cNvPr>
            <p:cNvSpPr/>
            <p:nvPr/>
          </p:nvSpPr>
          <p:spPr>
            <a:xfrm>
              <a:off x="9362999" y="1681706"/>
              <a:ext cx="194481" cy="194436"/>
            </a:xfrm>
            <a:custGeom>
              <a:avLst/>
              <a:gdLst>
                <a:gd name="connsiteX0" fmla="*/ 0 w 194481"/>
                <a:gd name="connsiteY0" fmla="*/ 0 h 194436"/>
                <a:gd name="connsiteX1" fmla="*/ 194481 w 194481"/>
                <a:gd name="connsiteY1" fmla="*/ 0 h 194436"/>
                <a:gd name="connsiteX2" fmla="*/ 194481 w 194481"/>
                <a:gd name="connsiteY2" fmla="*/ 194437 h 194436"/>
                <a:gd name="connsiteX3" fmla="*/ 0 w 194481"/>
                <a:gd name="connsiteY3" fmla="*/ 194437 h 194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481" h="194436">
                  <a:moveTo>
                    <a:pt x="0" y="0"/>
                  </a:moveTo>
                  <a:lnTo>
                    <a:pt x="194481" y="0"/>
                  </a:lnTo>
                  <a:lnTo>
                    <a:pt x="194481" y="194437"/>
                  </a:lnTo>
                  <a:lnTo>
                    <a:pt x="0" y="194437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34DCA465-8535-A448-0095-C25A3461B1CF}"/>
                </a:ext>
              </a:extLst>
            </p:cNvPr>
            <p:cNvSpPr/>
            <p:nvPr/>
          </p:nvSpPr>
          <p:spPr>
            <a:xfrm>
              <a:off x="9060532" y="1976980"/>
              <a:ext cx="194436" cy="194436"/>
            </a:xfrm>
            <a:custGeom>
              <a:avLst/>
              <a:gdLst>
                <a:gd name="connsiteX0" fmla="*/ 0 w 194436"/>
                <a:gd name="connsiteY0" fmla="*/ 0 h 194436"/>
                <a:gd name="connsiteX1" fmla="*/ 194437 w 194436"/>
                <a:gd name="connsiteY1" fmla="*/ 0 h 194436"/>
                <a:gd name="connsiteX2" fmla="*/ 194437 w 194436"/>
                <a:gd name="connsiteY2" fmla="*/ 194437 h 194436"/>
                <a:gd name="connsiteX3" fmla="*/ 0 w 194436"/>
                <a:gd name="connsiteY3" fmla="*/ 194437 h 194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436" h="194436">
                  <a:moveTo>
                    <a:pt x="0" y="0"/>
                  </a:moveTo>
                  <a:lnTo>
                    <a:pt x="194437" y="0"/>
                  </a:lnTo>
                  <a:lnTo>
                    <a:pt x="194437" y="194437"/>
                  </a:lnTo>
                  <a:lnTo>
                    <a:pt x="0" y="194437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3E35590B-561F-AE70-570A-03CE09674A48}"/>
                </a:ext>
              </a:extLst>
            </p:cNvPr>
            <p:cNvSpPr/>
            <p:nvPr/>
          </p:nvSpPr>
          <p:spPr>
            <a:xfrm>
              <a:off x="9362999" y="1976980"/>
              <a:ext cx="194481" cy="194436"/>
            </a:xfrm>
            <a:custGeom>
              <a:avLst/>
              <a:gdLst>
                <a:gd name="connsiteX0" fmla="*/ 0 w 194481"/>
                <a:gd name="connsiteY0" fmla="*/ 0 h 194436"/>
                <a:gd name="connsiteX1" fmla="*/ 194481 w 194481"/>
                <a:gd name="connsiteY1" fmla="*/ 0 h 194436"/>
                <a:gd name="connsiteX2" fmla="*/ 194481 w 194481"/>
                <a:gd name="connsiteY2" fmla="*/ 194437 h 194436"/>
                <a:gd name="connsiteX3" fmla="*/ 0 w 194481"/>
                <a:gd name="connsiteY3" fmla="*/ 194437 h 194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481" h="194436">
                  <a:moveTo>
                    <a:pt x="0" y="0"/>
                  </a:moveTo>
                  <a:lnTo>
                    <a:pt x="194481" y="0"/>
                  </a:lnTo>
                  <a:lnTo>
                    <a:pt x="194481" y="194437"/>
                  </a:lnTo>
                  <a:lnTo>
                    <a:pt x="0" y="194437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0C65FFDE-02DB-EA1E-1B43-09BB5BD8456B}"/>
                </a:ext>
              </a:extLst>
            </p:cNvPr>
            <p:cNvSpPr/>
            <p:nvPr/>
          </p:nvSpPr>
          <p:spPr>
            <a:xfrm>
              <a:off x="9060532" y="2272254"/>
              <a:ext cx="194436" cy="194436"/>
            </a:xfrm>
            <a:custGeom>
              <a:avLst/>
              <a:gdLst>
                <a:gd name="connsiteX0" fmla="*/ 0 w 194436"/>
                <a:gd name="connsiteY0" fmla="*/ 0 h 194436"/>
                <a:gd name="connsiteX1" fmla="*/ 194437 w 194436"/>
                <a:gd name="connsiteY1" fmla="*/ 0 h 194436"/>
                <a:gd name="connsiteX2" fmla="*/ 194437 w 194436"/>
                <a:gd name="connsiteY2" fmla="*/ 194437 h 194436"/>
                <a:gd name="connsiteX3" fmla="*/ 0 w 194436"/>
                <a:gd name="connsiteY3" fmla="*/ 194437 h 194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436" h="194436">
                  <a:moveTo>
                    <a:pt x="0" y="0"/>
                  </a:moveTo>
                  <a:lnTo>
                    <a:pt x="194437" y="0"/>
                  </a:lnTo>
                  <a:lnTo>
                    <a:pt x="194437" y="194437"/>
                  </a:lnTo>
                  <a:lnTo>
                    <a:pt x="0" y="194437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465DFE34-2963-01B7-4CFF-0F65A45C0D7E}"/>
                </a:ext>
              </a:extLst>
            </p:cNvPr>
            <p:cNvSpPr/>
            <p:nvPr/>
          </p:nvSpPr>
          <p:spPr>
            <a:xfrm>
              <a:off x="9362999" y="2272254"/>
              <a:ext cx="194481" cy="194436"/>
            </a:xfrm>
            <a:custGeom>
              <a:avLst/>
              <a:gdLst>
                <a:gd name="connsiteX0" fmla="*/ 0 w 194481"/>
                <a:gd name="connsiteY0" fmla="*/ 0 h 194436"/>
                <a:gd name="connsiteX1" fmla="*/ 194481 w 194481"/>
                <a:gd name="connsiteY1" fmla="*/ 0 h 194436"/>
                <a:gd name="connsiteX2" fmla="*/ 194481 w 194481"/>
                <a:gd name="connsiteY2" fmla="*/ 194437 h 194436"/>
                <a:gd name="connsiteX3" fmla="*/ 0 w 194481"/>
                <a:gd name="connsiteY3" fmla="*/ 194437 h 194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481" h="194436">
                  <a:moveTo>
                    <a:pt x="0" y="0"/>
                  </a:moveTo>
                  <a:lnTo>
                    <a:pt x="194481" y="0"/>
                  </a:lnTo>
                  <a:lnTo>
                    <a:pt x="194481" y="194437"/>
                  </a:lnTo>
                  <a:lnTo>
                    <a:pt x="0" y="194437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9E1E7758-13B1-8947-CA9C-F404A0C952C8}"/>
                </a:ext>
              </a:extLst>
            </p:cNvPr>
            <p:cNvSpPr/>
            <p:nvPr/>
          </p:nvSpPr>
          <p:spPr>
            <a:xfrm>
              <a:off x="9060532" y="2567572"/>
              <a:ext cx="194436" cy="194436"/>
            </a:xfrm>
            <a:custGeom>
              <a:avLst/>
              <a:gdLst>
                <a:gd name="connsiteX0" fmla="*/ 0 w 194436"/>
                <a:gd name="connsiteY0" fmla="*/ 0 h 194436"/>
                <a:gd name="connsiteX1" fmla="*/ 194437 w 194436"/>
                <a:gd name="connsiteY1" fmla="*/ 0 h 194436"/>
                <a:gd name="connsiteX2" fmla="*/ 194437 w 194436"/>
                <a:gd name="connsiteY2" fmla="*/ 194437 h 194436"/>
                <a:gd name="connsiteX3" fmla="*/ 0 w 194436"/>
                <a:gd name="connsiteY3" fmla="*/ 194437 h 194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436" h="194436">
                  <a:moveTo>
                    <a:pt x="0" y="0"/>
                  </a:moveTo>
                  <a:lnTo>
                    <a:pt x="194437" y="0"/>
                  </a:lnTo>
                  <a:lnTo>
                    <a:pt x="194437" y="194437"/>
                  </a:lnTo>
                  <a:lnTo>
                    <a:pt x="0" y="194437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E8798EE3-7A41-09F5-DB5F-51B5572F43B1}"/>
                </a:ext>
              </a:extLst>
            </p:cNvPr>
            <p:cNvSpPr/>
            <p:nvPr/>
          </p:nvSpPr>
          <p:spPr>
            <a:xfrm>
              <a:off x="9362999" y="2567572"/>
              <a:ext cx="194481" cy="194436"/>
            </a:xfrm>
            <a:custGeom>
              <a:avLst/>
              <a:gdLst>
                <a:gd name="connsiteX0" fmla="*/ 0 w 194481"/>
                <a:gd name="connsiteY0" fmla="*/ 0 h 194436"/>
                <a:gd name="connsiteX1" fmla="*/ 194481 w 194481"/>
                <a:gd name="connsiteY1" fmla="*/ 0 h 194436"/>
                <a:gd name="connsiteX2" fmla="*/ 194481 w 194481"/>
                <a:gd name="connsiteY2" fmla="*/ 194437 h 194436"/>
                <a:gd name="connsiteX3" fmla="*/ 0 w 194481"/>
                <a:gd name="connsiteY3" fmla="*/ 194437 h 194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481" h="194436">
                  <a:moveTo>
                    <a:pt x="0" y="0"/>
                  </a:moveTo>
                  <a:lnTo>
                    <a:pt x="194481" y="0"/>
                  </a:lnTo>
                  <a:lnTo>
                    <a:pt x="194481" y="194437"/>
                  </a:lnTo>
                  <a:lnTo>
                    <a:pt x="0" y="194437"/>
                  </a:lnTo>
                  <a:close/>
                </a:path>
              </a:pathLst>
            </a:custGeom>
            <a:solidFill>
              <a:srgbClr val="B4DBD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0408550A-7315-50A3-9AAD-23AE9FEB654F}"/>
                </a:ext>
              </a:extLst>
            </p:cNvPr>
            <p:cNvSpPr/>
            <p:nvPr/>
          </p:nvSpPr>
          <p:spPr>
            <a:xfrm>
              <a:off x="5480314" y="3381700"/>
              <a:ext cx="1045261" cy="507626"/>
            </a:xfrm>
            <a:custGeom>
              <a:avLst/>
              <a:gdLst>
                <a:gd name="connsiteX0" fmla="*/ 473387 w 1045261"/>
                <a:gd name="connsiteY0" fmla="*/ 1817 h 507626"/>
                <a:gd name="connsiteX1" fmla="*/ 208 w 1045261"/>
                <a:gd name="connsiteY1" fmla="*/ 302899 h 507626"/>
                <a:gd name="connsiteX2" fmla="*/ 610056 w 1045261"/>
                <a:gd name="connsiteY2" fmla="*/ 452435 h 507626"/>
                <a:gd name="connsiteX3" fmla="*/ 1039943 w 1045261"/>
                <a:gd name="connsiteY3" fmla="*/ 419016 h 507626"/>
                <a:gd name="connsiteX4" fmla="*/ 976858 w 1045261"/>
                <a:gd name="connsiteY4" fmla="*/ 57173 h 507626"/>
                <a:gd name="connsiteX5" fmla="*/ 473387 w 1045261"/>
                <a:gd name="connsiteY5" fmla="*/ 1817 h 50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5261" h="507626">
                  <a:moveTo>
                    <a:pt x="473387" y="1817"/>
                  </a:moveTo>
                  <a:cubicBezTo>
                    <a:pt x="473387" y="1817"/>
                    <a:pt x="13432" y="-42190"/>
                    <a:pt x="208" y="302899"/>
                  </a:cubicBezTo>
                  <a:cubicBezTo>
                    <a:pt x="-13017" y="647989"/>
                    <a:pt x="610056" y="452435"/>
                    <a:pt x="610056" y="452435"/>
                  </a:cubicBezTo>
                  <a:lnTo>
                    <a:pt x="1039943" y="419016"/>
                  </a:lnTo>
                  <a:cubicBezTo>
                    <a:pt x="1039943" y="419016"/>
                    <a:pt x="1072423" y="129550"/>
                    <a:pt x="976858" y="57173"/>
                  </a:cubicBezTo>
                  <a:cubicBezTo>
                    <a:pt x="881293" y="-15205"/>
                    <a:pt x="473387" y="1817"/>
                    <a:pt x="473387" y="1817"/>
                  </a:cubicBezTo>
                  <a:close/>
                </a:path>
              </a:pathLst>
            </a:custGeom>
            <a:solidFill>
              <a:srgbClr val="23365F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13F1767E-DB94-038B-CEBA-BCD7F5593603}"/>
                </a:ext>
              </a:extLst>
            </p:cNvPr>
            <p:cNvSpPr/>
            <p:nvPr/>
          </p:nvSpPr>
          <p:spPr>
            <a:xfrm>
              <a:off x="5221794" y="3553292"/>
              <a:ext cx="381151" cy="597383"/>
            </a:xfrm>
            <a:custGeom>
              <a:avLst/>
              <a:gdLst>
                <a:gd name="connsiteX0" fmla="*/ 293799 w 381151"/>
                <a:gd name="connsiteY0" fmla="*/ 597383 h 597383"/>
                <a:gd name="connsiteX1" fmla="*/ 375648 w 381151"/>
                <a:gd name="connsiteY1" fmla="*/ 514060 h 597383"/>
                <a:gd name="connsiteX2" fmla="*/ 316406 w 381151"/>
                <a:gd name="connsiteY2" fmla="*/ 0 h 597383"/>
                <a:gd name="connsiteX3" fmla="*/ 0 w 381151"/>
                <a:gd name="connsiteY3" fmla="*/ 289734 h 597383"/>
                <a:gd name="connsiteX4" fmla="*/ 293799 w 381151"/>
                <a:gd name="connsiteY4" fmla="*/ 597383 h 597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151" h="597383">
                  <a:moveTo>
                    <a:pt x="293799" y="597383"/>
                  </a:moveTo>
                  <a:cubicBezTo>
                    <a:pt x="315959" y="581478"/>
                    <a:pt x="368455" y="532333"/>
                    <a:pt x="375648" y="514060"/>
                  </a:cubicBezTo>
                  <a:cubicBezTo>
                    <a:pt x="403527" y="443290"/>
                    <a:pt x="316406" y="0"/>
                    <a:pt x="316406" y="0"/>
                  </a:cubicBezTo>
                  <a:cubicBezTo>
                    <a:pt x="316406" y="0"/>
                    <a:pt x="206991" y="89"/>
                    <a:pt x="0" y="289734"/>
                  </a:cubicBezTo>
                  <a:lnTo>
                    <a:pt x="293799" y="597383"/>
                  </a:lnTo>
                  <a:close/>
                </a:path>
              </a:pathLst>
            </a:custGeom>
            <a:solidFill>
              <a:srgbClr val="E3EFF7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AC18E8A7-B970-DC95-E1D4-AE5461670DC8}"/>
                </a:ext>
              </a:extLst>
            </p:cNvPr>
            <p:cNvSpPr/>
            <p:nvPr/>
          </p:nvSpPr>
          <p:spPr>
            <a:xfrm>
              <a:off x="6420887" y="3553292"/>
              <a:ext cx="381151" cy="597383"/>
            </a:xfrm>
            <a:custGeom>
              <a:avLst/>
              <a:gdLst>
                <a:gd name="connsiteX0" fmla="*/ 87352 w 381151"/>
                <a:gd name="connsiteY0" fmla="*/ 597383 h 597383"/>
                <a:gd name="connsiteX1" fmla="*/ 5503 w 381151"/>
                <a:gd name="connsiteY1" fmla="*/ 514060 h 597383"/>
                <a:gd name="connsiteX2" fmla="*/ 64745 w 381151"/>
                <a:gd name="connsiteY2" fmla="*/ 0 h 597383"/>
                <a:gd name="connsiteX3" fmla="*/ 381152 w 381151"/>
                <a:gd name="connsiteY3" fmla="*/ 289734 h 597383"/>
                <a:gd name="connsiteX4" fmla="*/ 87352 w 381151"/>
                <a:gd name="connsiteY4" fmla="*/ 597383 h 597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151" h="597383">
                  <a:moveTo>
                    <a:pt x="87352" y="597383"/>
                  </a:moveTo>
                  <a:cubicBezTo>
                    <a:pt x="65192" y="581478"/>
                    <a:pt x="12696" y="532333"/>
                    <a:pt x="5503" y="514060"/>
                  </a:cubicBezTo>
                  <a:cubicBezTo>
                    <a:pt x="-22376" y="443290"/>
                    <a:pt x="64745" y="0"/>
                    <a:pt x="64745" y="0"/>
                  </a:cubicBezTo>
                  <a:cubicBezTo>
                    <a:pt x="64745" y="0"/>
                    <a:pt x="174205" y="89"/>
                    <a:pt x="381152" y="289734"/>
                  </a:cubicBezTo>
                  <a:lnTo>
                    <a:pt x="87352" y="597383"/>
                  </a:lnTo>
                  <a:close/>
                </a:path>
              </a:pathLst>
            </a:custGeom>
            <a:solidFill>
              <a:srgbClr val="E3EFF7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DBA67D41-DCF8-845C-A90E-2DFBB5BA4F47}"/>
                </a:ext>
              </a:extLst>
            </p:cNvPr>
            <p:cNvSpPr/>
            <p:nvPr/>
          </p:nvSpPr>
          <p:spPr>
            <a:xfrm>
              <a:off x="5195398" y="3834142"/>
              <a:ext cx="378630" cy="329321"/>
            </a:xfrm>
            <a:custGeom>
              <a:avLst/>
              <a:gdLst>
                <a:gd name="connsiteX0" fmla="*/ 26396 w 378630"/>
                <a:gd name="connsiteY0" fmla="*/ 8884 h 329321"/>
                <a:gd name="connsiteX1" fmla="*/ 113115 w 378630"/>
                <a:gd name="connsiteY1" fmla="*/ 256219 h 329321"/>
                <a:gd name="connsiteX2" fmla="*/ 320196 w 378630"/>
                <a:gd name="connsiteY2" fmla="*/ 316534 h 329321"/>
                <a:gd name="connsiteX3" fmla="*/ 364426 w 378630"/>
                <a:gd name="connsiteY3" fmla="*/ 210201 h 329321"/>
                <a:gd name="connsiteX4" fmla="*/ 26396 w 378630"/>
                <a:gd name="connsiteY4" fmla="*/ 8884 h 32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630" h="329321">
                  <a:moveTo>
                    <a:pt x="26396" y="8884"/>
                  </a:moveTo>
                  <a:cubicBezTo>
                    <a:pt x="26396" y="8884"/>
                    <a:pt x="-72698" y="100473"/>
                    <a:pt x="113115" y="256219"/>
                  </a:cubicBezTo>
                  <a:cubicBezTo>
                    <a:pt x="113115" y="256219"/>
                    <a:pt x="237006" y="365947"/>
                    <a:pt x="320196" y="316534"/>
                  </a:cubicBezTo>
                  <a:cubicBezTo>
                    <a:pt x="416878" y="259078"/>
                    <a:pt x="364426" y="210201"/>
                    <a:pt x="364426" y="210201"/>
                  </a:cubicBezTo>
                  <a:cubicBezTo>
                    <a:pt x="364426" y="210201"/>
                    <a:pt x="254698" y="-50850"/>
                    <a:pt x="26396" y="8884"/>
                  </a:cubicBezTo>
                  <a:close/>
                </a:path>
              </a:pathLst>
            </a:custGeom>
            <a:solidFill>
              <a:srgbClr val="E3EFF7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D569149C-2EE7-4C4B-A16E-B86B891D3E9D}"/>
                </a:ext>
              </a:extLst>
            </p:cNvPr>
            <p:cNvSpPr/>
            <p:nvPr/>
          </p:nvSpPr>
          <p:spPr>
            <a:xfrm>
              <a:off x="5399728" y="5872235"/>
              <a:ext cx="574224" cy="588053"/>
            </a:xfrm>
            <a:custGeom>
              <a:avLst/>
              <a:gdLst>
                <a:gd name="connsiteX0" fmla="*/ 528642 w 574224"/>
                <a:gd name="connsiteY0" fmla="*/ 93331 h 588053"/>
                <a:gd name="connsiteX1" fmla="*/ 568137 w 574224"/>
                <a:gd name="connsiteY1" fmla="*/ 356974 h 588053"/>
                <a:gd name="connsiteX2" fmla="*/ 450724 w 574224"/>
                <a:gd name="connsiteY2" fmla="*/ 482026 h 588053"/>
                <a:gd name="connsiteX3" fmla="*/ 74048 w 574224"/>
                <a:gd name="connsiteY3" fmla="*/ 558469 h 588053"/>
                <a:gd name="connsiteX4" fmla="*/ 1134 w 574224"/>
                <a:gd name="connsiteY4" fmla="*/ 399462 h 588053"/>
                <a:gd name="connsiteX5" fmla="*/ 180381 w 574224"/>
                <a:gd name="connsiteY5" fmla="*/ 167675 h 588053"/>
                <a:gd name="connsiteX6" fmla="*/ 248156 w 574224"/>
                <a:gd name="connsiteY6" fmla="*/ 0 h 588053"/>
                <a:gd name="connsiteX7" fmla="*/ 528642 w 574224"/>
                <a:gd name="connsiteY7" fmla="*/ 93331 h 588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4224" h="588053">
                  <a:moveTo>
                    <a:pt x="528642" y="93331"/>
                  </a:moveTo>
                  <a:cubicBezTo>
                    <a:pt x="528642" y="93331"/>
                    <a:pt x="594094" y="233619"/>
                    <a:pt x="568137" y="356974"/>
                  </a:cubicBezTo>
                  <a:cubicBezTo>
                    <a:pt x="568137" y="356974"/>
                    <a:pt x="505320" y="409559"/>
                    <a:pt x="450724" y="482026"/>
                  </a:cubicBezTo>
                  <a:cubicBezTo>
                    <a:pt x="450724" y="482026"/>
                    <a:pt x="294755" y="655732"/>
                    <a:pt x="74048" y="558469"/>
                  </a:cubicBezTo>
                  <a:cubicBezTo>
                    <a:pt x="74048" y="558469"/>
                    <a:pt x="-10705" y="530233"/>
                    <a:pt x="1134" y="399462"/>
                  </a:cubicBezTo>
                  <a:cubicBezTo>
                    <a:pt x="1134" y="399462"/>
                    <a:pt x="17665" y="251132"/>
                    <a:pt x="180381" y="167675"/>
                  </a:cubicBezTo>
                  <a:cubicBezTo>
                    <a:pt x="180381" y="167675"/>
                    <a:pt x="243465" y="69697"/>
                    <a:pt x="248156" y="0"/>
                  </a:cubicBezTo>
                  <a:lnTo>
                    <a:pt x="528642" y="93331"/>
                  </a:lnTo>
                </a:path>
              </a:pathLst>
            </a:custGeom>
            <a:solidFill>
              <a:srgbClr val="E3EFF7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BD50C28B-A072-7664-079F-843F263FD320}"/>
                </a:ext>
              </a:extLst>
            </p:cNvPr>
            <p:cNvSpPr/>
            <p:nvPr/>
          </p:nvSpPr>
          <p:spPr>
            <a:xfrm>
              <a:off x="5399790" y="6225544"/>
              <a:ext cx="568834" cy="69518"/>
            </a:xfrm>
            <a:custGeom>
              <a:avLst/>
              <a:gdLst>
                <a:gd name="connsiteX0" fmla="*/ 1162 w 568834"/>
                <a:gd name="connsiteY0" fmla="*/ 46152 h 69518"/>
                <a:gd name="connsiteX1" fmla="*/ 1162 w 568834"/>
                <a:gd name="connsiteY1" fmla="*/ 46152 h 69518"/>
                <a:gd name="connsiteX2" fmla="*/ 0 w 568834"/>
                <a:gd name="connsiteY2" fmla="*/ 69518 h 69518"/>
                <a:gd name="connsiteX3" fmla="*/ 1162 w 568834"/>
                <a:gd name="connsiteY3" fmla="*/ 46152 h 69518"/>
                <a:gd name="connsiteX4" fmla="*/ 1162 w 568834"/>
                <a:gd name="connsiteY4" fmla="*/ 46152 h 69518"/>
                <a:gd name="connsiteX5" fmla="*/ 1162 w 568834"/>
                <a:gd name="connsiteY5" fmla="*/ 46063 h 69518"/>
                <a:gd name="connsiteX6" fmla="*/ 1162 w 568834"/>
                <a:gd name="connsiteY6" fmla="*/ 46063 h 69518"/>
                <a:gd name="connsiteX7" fmla="*/ 1162 w 568834"/>
                <a:gd name="connsiteY7" fmla="*/ 46063 h 69518"/>
                <a:gd name="connsiteX8" fmla="*/ 3932 w 568834"/>
                <a:gd name="connsiteY8" fmla="*/ 31051 h 69518"/>
                <a:gd name="connsiteX9" fmla="*/ 3887 w 568834"/>
                <a:gd name="connsiteY9" fmla="*/ 31185 h 69518"/>
                <a:gd name="connsiteX10" fmla="*/ 3932 w 568834"/>
                <a:gd name="connsiteY10" fmla="*/ 31051 h 69518"/>
                <a:gd name="connsiteX11" fmla="*/ 11437 w 568834"/>
                <a:gd name="connsiteY11" fmla="*/ 4602 h 69518"/>
                <a:gd name="connsiteX12" fmla="*/ 4021 w 568834"/>
                <a:gd name="connsiteY12" fmla="*/ 30649 h 69518"/>
                <a:gd name="connsiteX13" fmla="*/ 11437 w 568834"/>
                <a:gd name="connsiteY13" fmla="*/ 4691 h 69518"/>
                <a:gd name="connsiteX14" fmla="*/ 11437 w 568834"/>
                <a:gd name="connsiteY14" fmla="*/ 4602 h 69518"/>
                <a:gd name="connsiteX15" fmla="*/ 568522 w 568834"/>
                <a:gd name="connsiteY15" fmla="*/ 1698 h 69518"/>
                <a:gd name="connsiteX16" fmla="*/ 568477 w 568834"/>
                <a:gd name="connsiteY16" fmla="*/ 1921 h 69518"/>
                <a:gd name="connsiteX17" fmla="*/ 568522 w 568834"/>
                <a:gd name="connsiteY17" fmla="*/ 1698 h 69518"/>
                <a:gd name="connsiteX18" fmla="*/ 568834 w 568834"/>
                <a:gd name="connsiteY18" fmla="*/ 0 h 69518"/>
                <a:gd name="connsiteX19" fmla="*/ 568834 w 568834"/>
                <a:gd name="connsiteY19" fmla="*/ 0 h 69518"/>
                <a:gd name="connsiteX20" fmla="*/ 568834 w 568834"/>
                <a:gd name="connsiteY20" fmla="*/ 0 h 69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68834" h="69518">
                  <a:moveTo>
                    <a:pt x="1162" y="46152"/>
                  </a:moveTo>
                  <a:cubicBezTo>
                    <a:pt x="1162" y="46197"/>
                    <a:pt x="1162" y="46197"/>
                    <a:pt x="1162" y="46152"/>
                  </a:cubicBezTo>
                  <a:cubicBezTo>
                    <a:pt x="402" y="54373"/>
                    <a:pt x="45" y="62147"/>
                    <a:pt x="0" y="69518"/>
                  </a:cubicBezTo>
                  <a:cubicBezTo>
                    <a:pt x="45" y="62147"/>
                    <a:pt x="402" y="54373"/>
                    <a:pt x="1162" y="46152"/>
                  </a:cubicBezTo>
                  <a:cubicBezTo>
                    <a:pt x="1162" y="46197"/>
                    <a:pt x="1162" y="46197"/>
                    <a:pt x="1162" y="46152"/>
                  </a:cubicBezTo>
                  <a:moveTo>
                    <a:pt x="1162" y="46063"/>
                  </a:moveTo>
                  <a:cubicBezTo>
                    <a:pt x="1162" y="46063"/>
                    <a:pt x="1162" y="46108"/>
                    <a:pt x="1162" y="46063"/>
                  </a:cubicBezTo>
                  <a:cubicBezTo>
                    <a:pt x="1162" y="46108"/>
                    <a:pt x="1162" y="46063"/>
                    <a:pt x="1162" y="46063"/>
                  </a:cubicBezTo>
                  <a:moveTo>
                    <a:pt x="3932" y="31051"/>
                  </a:moveTo>
                  <a:cubicBezTo>
                    <a:pt x="3932" y="31096"/>
                    <a:pt x="3887" y="31141"/>
                    <a:pt x="3887" y="31185"/>
                  </a:cubicBezTo>
                  <a:cubicBezTo>
                    <a:pt x="3932" y="31141"/>
                    <a:pt x="3932" y="31096"/>
                    <a:pt x="3932" y="31051"/>
                  </a:cubicBezTo>
                  <a:moveTo>
                    <a:pt x="11437" y="4602"/>
                  </a:moveTo>
                  <a:cubicBezTo>
                    <a:pt x="7953" y="14923"/>
                    <a:pt x="5629" y="23769"/>
                    <a:pt x="4021" y="30649"/>
                  </a:cubicBezTo>
                  <a:cubicBezTo>
                    <a:pt x="5585" y="23813"/>
                    <a:pt x="7953" y="14967"/>
                    <a:pt x="11437" y="4691"/>
                  </a:cubicBezTo>
                  <a:cubicBezTo>
                    <a:pt x="11437" y="4691"/>
                    <a:pt x="11437" y="4647"/>
                    <a:pt x="11437" y="4602"/>
                  </a:cubicBezTo>
                  <a:moveTo>
                    <a:pt x="568522" y="1698"/>
                  </a:moveTo>
                  <a:cubicBezTo>
                    <a:pt x="568522" y="1787"/>
                    <a:pt x="568477" y="1832"/>
                    <a:pt x="568477" y="1921"/>
                  </a:cubicBezTo>
                  <a:cubicBezTo>
                    <a:pt x="568477" y="1832"/>
                    <a:pt x="568477" y="1787"/>
                    <a:pt x="568522" y="1698"/>
                  </a:cubicBezTo>
                  <a:moveTo>
                    <a:pt x="568834" y="0"/>
                  </a:moveTo>
                  <a:cubicBezTo>
                    <a:pt x="568834" y="0"/>
                    <a:pt x="568834" y="0"/>
                    <a:pt x="568834" y="0"/>
                  </a:cubicBezTo>
                  <a:cubicBezTo>
                    <a:pt x="568834" y="0"/>
                    <a:pt x="568834" y="0"/>
                    <a:pt x="568834" y="0"/>
                  </a:cubicBezTo>
                </a:path>
              </a:pathLst>
            </a:custGeom>
            <a:solidFill>
              <a:srgbClr val="80B9D3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CABF8F1F-EE1C-4F0E-1361-9F126CD1BE59}"/>
                </a:ext>
              </a:extLst>
            </p:cNvPr>
            <p:cNvSpPr/>
            <p:nvPr/>
          </p:nvSpPr>
          <p:spPr>
            <a:xfrm>
              <a:off x="5399743" y="6028070"/>
              <a:ext cx="574202" cy="432299"/>
            </a:xfrm>
            <a:custGeom>
              <a:avLst/>
              <a:gdLst>
                <a:gd name="connsiteX0" fmla="*/ 551591 w 574202"/>
                <a:gd name="connsiteY0" fmla="*/ 0 h 432299"/>
                <a:gd name="connsiteX1" fmla="*/ 327131 w 574202"/>
                <a:gd name="connsiteY1" fmla="*/ 45794 h 432299"/>
                <a:gd name="connsiteX2" fmla="*/ 343304 w 574202"/>
                <a:gd name="connsiteY2" fmla="*/ 70322 h 432299"/>
                <a:gd name="connsiteX3" fmla="*/ 350765 w 574202"/>
                <a:gd name="connsiteY3" fmla="*/ 87121 h 432299"/>
                <a:gd name="connsiteX4" fmla="*/ 352954 w 574202"/>
                <a:gd name="connsiteY4" fmla="*/ 93197 h 432299"/>
                <a:gd name="connsiteX5" fmla="*/ 498156 w 574202"/>
                <a:gd name="connsiteY5" fmla="*/ 120004 h 432299"/>
                <a:gd name="connsiteX6" fmla="*/ 498424 w 574202"/>
                <a:gd name="connsiteY6" fmla="*/ 120004 h 432299"/>
                <a:gd name="connsiteX7" fmla="*/ 511649 w 574202"/>
                <a:gd name="connsiteY7" fmla="*/ 159186 h 432299"/>
                <a:gd name="connsiteX8" fmla="*/ 243629 w 574202"/>
                <a:gd name="connsiteY8" fmla="*/ 328469 h 432299"/>
                <a:gd name="connsiteX9" fmla="*/ 120497 w 574202"/>
                <a:gd name="connsiteY9" fmla="*/ 290359 h 432299"/>
                <a:gd name="connsiteX10" fmla="*/ 45618 w 574202"/>
                <a:gd name="connsiteY10" fmla="*/ 297686 h 432299"/>
                <a:gd name="connsiteX11" fmla="*/ 11484 w 574202"/>
                <a:gd name="connsiteY11" fmla="*/ 202255 h 432299"/>
                <a:gd name="connsiteX12" fmla="*/ 4068 w 574202"/>
                <a:gd name="connsiteY12" fmla="*/ 228213 h 432299"/>
                <a:gd name="connsiteX13" fmla="*/ 3978 w 574202"/>
                <a:gd name="connsiteY13" fmla="*/ 228615 h 432299"/>
                <a:gd name="connsiteX14" fmla="*/ 3934 w 574202"/>
                <a:gd name="connsiteY14" fmla="*/ 228749 h 432299"/>
                <a:gd name="connsiteX15" fmla="*/ 1164 w 574202"/>
                <a:gd name="connsiteY15" fmla="*/ 243627 h 432299"/>
                <a:gd name="connsiteX16" fmla="*/ 1164 w 574202"/>
                <a:gd name="connsiteY16" fmla="*/ 243627 h 432299"/>
                <a:gd name="connsiteX17" fmla="*/ 1164 w 574202"/>
                <a:gd name="connsiteY17" fmla="*/ 243671 h 432299"/>
                <a:gd name="connsiteX18" fmla="*/ 1164 w 574202"/>
                <a:gd name="connsiteY18" fmla="*/ 243716 h 432299"/>
                <a:gd name="connsiteX19" fmla="*/ 2 w 574202"/>
                <a:gd name="connsiteY19" fmla="*/ 267038 h 432299"/>
                <a:gd name="connsiteX20" fmla="*/ 74033 w 574202"/>
                <a:gd name="connsiteY20" fmla="*/ 402723 h 432299"/>
                <a:gd name="connsiteX21" fmla="*/ 208601 w 574202"/>
                <a:gd name="connsiteY21" fmla="*/ 432300 h 432299"/>
                <a:gd name="connsiteX22" fmla="*/ 450709 w 574202"/>
                <a:gd name="connsiteY22" fmla="*/ 326280 h 432299"/>
                <a:gd name="connsiteX23" fmla="*/ 568122 w 574202"/>
                <a:gd name="connsiteY23" fmla="*/ 201228 h 432299"/>
                <a:gd name="connsiteX24" fmla="*/ 568479 w 574202"/>
                <a:gd name="connsiteY24" fmla="*/ 199441 h 432299"/>
                <a:gd name="connsiteX25" fmla="*/ 568524 w 574202"/>
                <a:gd name="connsiteY25" fmla="*/ 199217 h 432299"/>
                <a:gd name="connsiteX26" fmla="*/ 568881 w 574202"/>
                <a:gd name="connsiteY26" fmla="*/ 197519 h 432299"/>
                <a:gd name="connsiteX27" fmla="*/ 568881 w 574202"/>
                <a:gd name="connsiteY27" fmla="*/ 197519 h 432299"/>
                <a:gd name="connsiteX28" fmla="*/ 551591 w 574202"/>
                <a:gd name="connsiteY28" fmla="*/ 0 h 432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4202" h="432299">
                  <a:moveTo>
                    <a:pt x="551591" y="0"/>
                  </a:moveTo>
                  <a:cubicBezTo>
                    <a:pt x="487345" y="33865"/>
                    <a:pt x="403172" y="45660"/>
                    <a:pt x="327131" y="45794"/>
                  </a:cubicBezTo>
                  <a:cubicBezTo>
                    <a:pt x="333207" y="53211"/>
                    <a:pt x="338658" y="61387"/>
                    <a:pt x="343304" y="70322"/>
                  </a:cubicBezTo>
                  <a:cubicBezTo>
                    <a:pt x="346074" y="75639"/>
                    <a:pt x="348576" y="81224"/>
                    <a:pt x="350765" y="87121"/>
                  </a:cubicBezTo>
                  <a:cubicBezTo>
                    <a:pt x="351525" y="89221"/>
                    <a:pt x="352284" y="91232"/>
                    <a:pt x="352954" y="93197"/>
                  </a:cubicBezTo>
                  <a:cubicBezTo>
                    <a:pt x="428057" y="119512"/>
                    <a:pt x="493555" y="120004"/>
                    <a:pt x="498156" y="120004"/>
                  </a:cubicBezTo>
                  <a:cubicBezTo>
                    <a:pt x="498335" y="120004"/>
                    <a:pt x="498424" y="120004"/>
                    <a:pt x="498424" y="120004"/>
                  </a:cubicBezTo>
                  <a:lnTo>
                    <a:pt x="511649" y="159186"/>
                  </a:lnTo>
                  <a:cubicBezTo>
                    <a:pt x="430202" y="301484"/>
                    <a:pt x="243629" y="328469"/>
                    <a:pt x="243629" y="328469"/>
                  </a:cubicBezTo>
                  <a:cubicBezTo>
                    <a:pt x="212667" y="297910"/>
                    <a:pt x="162584" y="290359"/>
                    <a:pt x="120497" y="290359"/>
                  </a:cubicBezTo>
                  <a:cubicBezTo>
                    <a:pt x="79171" y="290359"/>
                    <a:pt x="45618" y="297686"/>
                    <a:pt x="45618" y="297686"/>
                  </a:cubicBezTo>
                  <a:cubicBezTo>
                    <a:pt x="21135" y="281245"/>
                    <a:pt x="13405" y="238980"/>
                    <a:pt x="11484" y="202255"/>
                  </a:cubicBezTo>
                  <a:cubicBezTo>
                    <a:pt x="7999" y="212531"/>
                    <a:pt x="5676" y="221377"/>
                    <a:pt x="4068" y="228213"/>
                  </a:cubicBezTo>
                  <a:cubicBezTo>
                    <a:pt x="4023" y="228347"/>
                    <a:pt x="4023" y="228481"/>
                    <a:pt x="3978" y="228615"/>
                  </a:cubicBezTo>
                  <a:cubicBezTo>
                    <a:pt x="3978" y="228660"/>
                    <a:pt x="3934" y="228705"/>
                    <a:pt x="3934" y="228749"/>
                  </a:cubicBezTo>
                  <a:cubicBezTo>
                    <a:pt x="1968" y="237416"/>
                    <a:pt x="1298" y="242778"/>
                    <a:pt x="1164" y="243627"/>
                  </a:cubicBezTo>
                  <a:cubicBezTo>
                    <a:pt x="1164" y="243627"/>
                    <a:pt x="1164" y="243627"/>
                    <a:pt x="1164" y="243627"/>
                  </a:cubicBezTo>
                  <a:cubicBezTo>
                    <a:pt x="1164" y="243671"/>
                    <a:pt x="1164" y="243671"/>
                    <a:pt x="1164" y="243671"/>
                  </a:cubicBezTo>
                  <a:cubicBezTo>
                    <a:pt x="1164" y="243716"/>
                    <a:pt x="1164" y="243716"/>
                    <a:pt x="1164" y="243716"/>
                  </a:cubicBezTo>
                  <a:cubicBezTo>
                    <a:pt x="404" y="251892"/>
                    <a:pt x="47" y="259666"/>
                    <a:pt x="2" y="267038"/>
                  </a:cubicBezTo>
                  <a:cubicBezTo>
                    <a:pt x="-445" y="377882"/>
                    <a:pt x="74033" y="402723"/>
                    <a:pt x="74033" y="402723"/>
                  </a:cubicBezTo>
                  <a:cubicBezTo>
                    <a:pt x="122329" y="423990"/>
                    <a:pt x="167454" y="432300"/>
                    <a:pt x="208601" y="432300"/>
                  </a:cubicBezTo>
                  <a:cubicBezTo>
                    <a:pt x="355501" y="432300"/>
                    <a:pt x="450709" y="326280"/>
                    <a:pt x="450709" y="326280"/>
                  </a:cubicBezTo>
                  <a:cubicBezTo>
                    <a:pt x="505305" y="253813"/>
                    <a:pt x="568122" y="201228"/>
                    <a:pt x="568122" y="201228"/>
                  </a:cubicBezTo>
                  <a:cubicBezTo>
                    <a:pt x="568255" y="200647"/>
                    <a:pt x="568345" y="200066"/>
                    <a:pt x="568479" y="199441"/>
                  </a:cubicBezTo>
                  <a:cubicBezTo>
                    <a:pt x="568479" y="199351"/>
                    <a:pt x="568524" y="199306"/>
                    <a:pt x="568524" y="199217"/>
                  </a:cubicBezTo>
                  <a:cubicBezTo>
                    <a:pt x="568658" y="198636"/>
                    <a:pt x="568747" y="198100"/>
                    <a:pt x="568881" y="197519"/>
                  </a:cubicBezTo>
                  <a:cubicBezTo>
                    <a:pt x="568881" y="197519"/>
                    <a:pt x="568881" y="197519"/>
                    <a:pt x="568881" y="197519"/>
                  </a:cubicBezTo>
                  <a:cubicBezTo>
                    <a:pt x="582642" y="126884"/>
                    <a:pt x="567139" y="51379"/>
                    <a:pt x="551591" y="0"/>
                  </a:cubicBezTo>
                </a:path>
              </a:pathLst>
            </a:custGeom>
            <a:solidFill>
              <a:srgbClr val="A3C5E7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9B667FC8-FBA8-011F-D5D4-999A69B867F3}"/>
                </a:ext>
              </a:extLst>
            </p:cNvPr>
            <p:cNvSpPr/>
            <p:nvPr/>
          </p:nvSpPr>
          <p:spPr>
            <a:xfrm>
              <a:off x="6090046" y="5872235"/>
              <a:ext cx="574260" cy="588053"/>
            </a:xfrm>
            <a:custGeom>
              <a:avLst/>
              <a:gdLst>
                <a:gd name="connsiteX0" fmla="*/ 45583 w 574260"/>
                <a:gd name="connsiteY0" fmla="*/ 93331 h 588053"/>
                <a:gd name="connsiteX1" fmla="*/ 6088 w 574260"/>
                <a:gd name="connsiteY1" fmla="*/ 356974 h 588053"/>
                <a:gd name="connsiteX2" fmla="*/ 123500 w 574260"/>
                <a:gd name="connsiteY2" fmla="*/ 482026 h 588053"/>
                <a:gd name="connsiteX3" fmla="*/ 500176 w 574260"/>
                <a:gd name="connsiteY3" fmla="*/ 558469 h 588053"/>
                <a:gd name="connsiteX4" fmla="*/ 573135 w 574260"/>
                <a:gd name="connsiteY4" fmla="*/ 399462 h 588053"/>
                <a:gd name="connsiteX5" fmla="*/ 393844 w 574260"/>
                <a:gd name="connsiteY5" fmla="*/ 167675 h 588053"/>
                <a:gd name="connsiteX6" fmla="*/ 326068 w 574260"/>
                <a:gd name="connsiteY6" fmla="*/ 0 h 588053"/>
                <a:gd name="connsiteX7" fmla="*/ 45583 w 574260"/>
                <a:gd name="connsiteY7" fmla="*/ 93331 h 588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4260" h="588053">
                  <a:moveTo>
                    <a:pt x="45583" y="93331"/>
                  </a:moveTo>
                  <a:cubicBezTo>
                    <a:pt x="45583" y="93331"/>
                    <a:pt x="-19870" y="233619"/>
                    <a:pt x="6088" y="356974"/>
                  </a:cubicBezTo>
                  <a:cubicBezTo>
                    <a:pt x="6088" y="356974"/>
                    <a:pt x="68904" y="409559"/>
                    <a:pt x="123500" y="482026"/>
                  </a:cubicBezTo>
                  <a:cubicBezTo>
                    <a:pt x="123500" y="482026"/>
                    <a:pt x="279469" y="655732"/>
                    <a:pt x="500176" y="558469"/>
                  </a:cubicBezTo>
                  <a:cubicBezTo>
                    <a:pt x="500176" y="558469"/>
                    <a:pt x="584930" y="530233"/>
                    <a:pt x="573135" y="399462"/>
                  </a:cubicBezTo>
                  <a:cubicBezTo>
                    <a:pt x="573135" y="399462"/>
                    <a:pt x="556560" y="251132"/>
                    <a:pt x="393844" y="167675"/>
                  </a:cubicBezTo>
                  <a:cubicBezTo>
                    <a:pt x="393844" y="167675"/>
                    <a:pt x="330759" y="69697"/>
                    <a:pt x="326068" y="0"/>
                  </a:cubicBezTo>
                  <a:lnTo>
                    <a:pt x="45583" y="93331"/>
                  </a:lnTo>
                </a:path>
              </a:pathLst>
            </a:custGeom>
            <a:solidFill>
              <a:srgbClr val="E3EFF7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0359A973-D527-CB24-5274-186C1BAB5281}"/>
                </a:ext>
              </a:extLst>
            </p:cNvPr>
            <p:cNvSpPr/>
            <p:nvPr/>
          </p:nvSpPr>
          <p:spPr>
            <a:xfrm>
              <a:off x="6095731" y="6227242"/>
              <a:ext cx="568477" cy="67820"/>
            </a:xfrm>
            <a:custGeom>
              <a:avLst/>
              <a:gdLst>
                <a:gd name="connsiteX0" fmla="*/ 567360 w 568477"/>
                <a:gd name="connsiteY0" fmla="*/ 44454 h 67820"/>
                <a:gd name="connsiteX1" fmla="*/ 567360 w 568477"/>
                <a:gd name="connsiteY1" fmla="*/ 44454 h 67820"/>
                <a:gd name="connsiteX2" fmla="*/ 568477 w 568477"/>
                <a:gd name="connsiteY2" fmla="*/ 67821 h 67820"/>
                <a:gd name="connsiteX3" fmla="*/ 567360 w 568477"/>
                <a:gd name="connsiteY3" fmla="*/ 44454 h 67820"/>
                <a:gd name="connsiteX4" fmla="*/ 567360 w 568477"/>
                <a:gd name="connsiteY4" fmla="*/ 44454 h 67820"/>
                <a:gd name="connsiteX5" fmla="*/ 0 w 568477"/>
                <a:gd name="connsiteY5" fmla="*/ 0 h 67820"/>
                <a:gd name="connsiteX6" fmla="*/ 45 w 568477"/>
                <a:gd name="connsiteY6" fmla="*/ 224 h 67820"/>
                <a:gd name="connsiteX7" fmla="*/ 0 w 568477"/>
                <a:gd name="connsiteY7" fmla="*/ 0 h 67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8477" h="67820">
                  <a:moveTo>
                    <a:pt x="567360" y="44454"/>
                  </a:moveTo>
                  <a:lnTo>
                    <a:pt x="567360" y="44454"/>
                  </a:lnTo>
                  <a:cubicBezTo>
                    <a:pt x="568119" y="52675"/>
                    <a:pt x="568477" y="60404"/>
                    <a:pt x="568477" y="67821"/>
                  </a:cubicBezTo>
                  <a:cubicBezTo>
                    <a:pt x="568477" y="60449"/>
                    <a:pt x="568119" y="52675"/>
                    <a:pt x="567360" y="44454"/>
                  </a:cubicBezTo>
                  <a:lnTo>
                    <a:pt x="567360" y="44454"/>
                  </a:lnTo>
                  <a:moveTo>
                    <a:pt x="0" y="0"/>
                  </a:moveTo>
                  <a:cubicBezTo>
                    <a:pt x="0" y="45"/>
                    <a:pt x="45" y="134"/>
                    <a:pt x="45" y="224"/>
                  </a:cubicBezTo>
                  <a:cubicBezTo>
                    <a:pt x="0" y="134"/>
                    <a:pt x="0" y="89"/>
                    <a:pt x="0" y="0"/>
                  </a:cubicBezTo>
                </a:path>
              </a:pathLst>
            </a:custGeom>
            <a:solidFill>
              <a:srgbClr val="80B9D3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68588DF8-1F29-2A22-56A3-51535E40D45F}"/>
                </a:ext>
              </a:extLst>
            </p:cNvPr>
            <p:cNvSpPr/>
            <p:nvPr/>
          </p:nvSpPr>
          <p:spPr>
            <a:xfrm>
              <a:off x="6090034" y="6038435"/>
              <a:ext cx="574220" cy="421889"/>
            </a:xfrm>
            <a:custGeom>
              <a:avLst/>
              <a:gdLst>
                <a:gd name="connsiteX0" fmla="*/ 19593 w 574220"/>
                <a:gd name="connsiteY0" fmla="*/ 0 h 421889"/>
                <a:gd name="connsiteX1" fmla="*/ 5653 w 574220"/>
                <a:gd name="connsiteY1" fmla="*/ 188807 h 421889"/>
                <a:gd name="connsiteX2" fmla="*/ 5698 w 574220"/>
                <a:gd name="connsiteY2" fmla="*/ 189030 h 421889"/>
                <a:gd name="connsiteX3" fmla="*/ 6055 w 574220"/>
                <a:gd name="connsiteY3" fmla="*/ 190818 h 421889"/>
                <a:gd name="connsiteX4" fmla="*/ 123468 w 574220"/>
                <a:gd name="connsiteY4" fmla="*/ 315870 h 421889"/>
                <a:gd name="connsiteX5" fmla="*/ 365575 w 574220"/>
                <a:gd name="connsiteY5" fmla="*/ 421890 h 421889"/>
                <a:gd name="connsiteX6" fmla="*/ 500144 w 574220"/>
                <a:gd name="connsiteY6" fmla="*/ 392313 h 421889"/>
                <a:gd name="connsiteX7" fmla="*/ 574219 w 574220"/>
                <a:gd name="connsiteY7" fmla="*/ 256627 h 421889"/>
                <a:gd name="connsiteX8" fmla="*/ 573102 w 574220"/>
                <a:gd name="connsiteY8" fmla="*/ 233306 h 421889"/>
                <a:gd name="connsiteX9" fmla="*/ 573102 w 574220"/>
                <a:gd name="connsiteY9" fmla="*/ 233261 h 421889"/>
                <a:gd name="connsiteX10" fmla="*/ 562782 w 574220"/>
                <a:gd name="connsiteY10" fmla="*/ 191711 h 421889"/>
                <a:gd name="connsiteX11" fmla="*/ 528693 w 574220"/>
                <a:gd name="connsiteY11" fmla="*/ 287231 h 421889"/>
                <a:gd name="connsiteX12" fmla="*/ 453813 w 574220"/>
                <a:gd name="connsiteY12" fmla="*/ 279904 h 421889"/>
                <a:gd name="connsiteX13" fmla="*/ 330682 w 574220"/>
                <a:gd name="connsiteY13" fmla="*/ 318014 h 421889"/>
                <a:gd name="connsiteX14" fmla="*/ 62662 w 574220"/>
                <a:gd name="connsiteY14" fmla="*/ 148731 h 421889"/>
                <a:gd name="connsiteX15" fmla="*/ 75886 w 574220"/>
                <a:gd name="connsiteY15" fmla="*/ 109549 h 421889"/>
                <a:gd name="connsiteX16" fmla="*/ 76154 w 574220"/>
                <a:gd name="connsiteY16" fmla="*/ 109549 h 421889"/>
                <a:gd name="connsiteX17" fmla="*/ 221356 w 574220"/>
                <a:gd name="connsiteY17" fmla="*/ 82742 h 421889"/>
                <a:gd name="connsiteX18" fmla="*/ 223546 w 574220"/>
                <a:gd name="connsiteY18" fmla="*/ 76666 h 421889"/>
                <a:gd name="connsiteX19" fmla="*/ 230828 w 574220"/>
                <a:gd name="connsiteY19" fmla="*/ 60136 h 421889"/>
                <a:gd name="connsiteX20" fmla="*/ 247448 w 574220"/>
                <a:gd name="connsiteY20" fmla="*/ 34938 h 421889"/>
                <a:gd name="connsiteX21" fmla="*/ 223635 w 574220"/>
                <a:gd name="connsiteY21" fmla="*/ 35295 h 421889"/>
                <a:gd name="connsiteX22" fmla="*/ 19593 w 574220"/>
                <a:gd name="connsiteY22" fmla="*/ 0 h 421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4220" h="421889">
                  <a:moveTo>
                    <a:pt x="19593" y="0"/>
                  </a:moveTo>
                  <a:cubicBezTo>
                    <a:pt x="5028" y="51290"/>
                    <a:pt x="-7750" y="122327"/>
                    <a:pt x="5653" y="188807"/>
                  </a:cubicBezTo>
                  <a:cubicBezTo>
                    <a:pt x="5653" y="188896"/>
                    <a:pt x="5698" y="188941"/>
                    <a:pt x="5698" y="189030"/>
                  </a:cubicBezTo>
                  <a:cubicBezTo>
                    <a:pt x="5832" y="189611"/>
                    <a:pt x="5921" y="190192"/>
                    <a:pt x="6055" y="190818"/>
                  </a:cubicBezTo>
                  <a:cubicBezTo>
                    <a:pt x="6055" y="190818"/>
                    <a:pt x="68872" y="243403"/>
                    <a:pt x="123468" y="315870"/>
                  </a:cubicBezTo>
                  <a:cubicBezTo>
                    <a:pt x="123468" y="315870"/>
                    <a:pt x="218676" y="421890"/>
                    <a:pt x="365575" y="421890"/>
                  </a:cubicBezTo>
                  <a:cubicBezTo>
                    <a:pt x="406723" y="421890"/>
                    <a:pt x="451848" y="413580"/>
                    <a:pt x="500144" y="392313"/>
                  </a:cubicBezTo>
                  <a:cubicBezTo>
                    <a:pt x="500144" y="392313"/>
                    <a:pt x="574622" y="367517"/>
                    <a:pt x="574219" y="256627"/>
                  </a:cubicBezTo>
                  <a:cubicBezTo>
                    <a:pt x="574175" y="249256"/>
                    <a:pt x="573817" y="241482"/>
                    <a:pt x="573102" y="233306"/>
                  </a:cubicBezTo>
                  <a:lnTo>
                    <a:pt x="573102" y="233261"/>
                  </a:lnTo>
                  <a:cubicBezTo>
                    <a:pt x="573013" y="232591"/>
                    <a:pt x="571002" y="216194"/>
                    <a:pt x="562782" y="191711"/>
                  </a:cubicBezTo>
                  <a:cubicBezTo>
                    <a:pt x="560861" y="228480"/>
                    <a:pt x="553176" y="270746"/>
                    <a:pt x="528693" y="287231"/>
                  </a:cubicBezTo>
                  <a:cubicBezTo>
                    <a:pt x="528693" y="287231"/>
                    <a:pt x="495140" y="279904"/>
                    <a:pt x="453813" y="279904"/>
                  </a:cubicBezTo>
                  <a:cubicBezTo>
                    <a:pt x="411727" y="279904"/>
                    <a:pt x="361644" y="287455"/>
                    <a:pt x="330682" y="318014"/>
                  </a:cubicBezTo>
                  <a:cubicBezTo>
                    <a:pt x="330682" y="318014"/>
                    <a:pt x="144109" y="291029"/>
                    <a:pt x="62662" y="148731"/>
                  </a:cubicBezTo>
                  <a:lnTo>
                    <a:pt x="75886" y="109549"/>
                  </a:lnTo>
                  <a:cubicBezTo>
                    <a:pt x="75886" y="109549"/>
                    <a:pt x="75976" y="109549"/>
                    <a:pt x="76154" y="109549"/>
                  </a:cubicBezTo>
                  <a:cubicBezTo>
                    <a:pt x="80756" y="109549"/>
                    <a:pt x="146253" y="109057"/>
                    <a:pt x="221356" y="82742"/>
                  </a:cubicBezTo>
                  <a:cubicBezTo>
                    <a:pt x="222026" y="80777"/>
                    <a:pt x="222786" y="78766"/>
                    <a:pt x="223546" y="76666"/>
                  </a:cubicBezTo>
                  <a:cubicBezTo>
                    <a:pt x="225690" y="70858"/>
                    <a:pt x="228102" y="65363"/>
                    <a:pt x="230828" y="60136"/>
                  </a:cubicBezTo>
                  <a:cubicBezTo>
                    <a:pt x="235609" y="50932"/>
                    <a:pt x="241193" y="42577"/>
                    <a:pt x="247448" y="34938"/>
                  </a:cubicBezTo>
                  <a:cubicBezTo>
                    <a:pt x="239629" y="35205"/>
                    <a:pt x="231677" y="35295"/>
                    <a:pt x="223635" y="35295"/>
                  </a:cubicBezTo>
                  <a:cubicBezTo>
                    <a:pt x="155546" y="35429"/>
                    <a:pt x="80801" y="26136"/>
                    <a:pt x="19593" y="0"/>
                  </a:cubicBezTo>
                </a:path>
              </a:pathLst>
            </a:custGeom>
            <a:solidFill>
              <a:srgbClr val="A3C5E7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00E5DA9E-705B-C28F-BAAB-325CFA696CBD}"/>
                </a:ext>
              </a:extLst>
            </p:cNvPr>
            <p:cNvSpPr/>
            <p:nvPr/>
          </p:nvSpPr>
          <p:spPr>
            <a:xfrm>
              <a:off x="5451844" y="4601070"/>
              <a:ext cx="1134384" cy="1359358"/>
            </a:xfrm>
            <a:custGeom>
              <a:avLst/>
              <a:gdLst>
                <a:gd name="connsiteX0" fmla="*/ 1103441 w 1134384"/>
                <a:gd name="connsiteY0" fmla="*/ 0 h 1359358"/>
                <a:gd name="connsiteX1" fmla="*/ 567221 w 1134384"/>
                <a:gd name="connsiteY1" fmla="*/ 74478 h 1359358"/>
                <a:gd name="connsiteX2" fmla="*/ 30957 w 1134384"/>
                <a:gd name="connsiteY2" fmla="*/ 0 h 1359358"/>
                <a:gd name="connsiteX3" fmla="*/ 30957 w 1134384"/>
                <a:gd name="connsiteY3" fmla="*/ 296525 h 1359358"/>
                <a:gd name="connsiteX4" fmla="*/ 126075 w 1134384"/>
                <a:gd name="connsiteY4" fmla="*/ 1359358 h 1359358"/>
                <a:gd name="connsiteX5" fmla="*/ 509676 w 1134384"/>
                <a:gd name="connsiteY5" fmla="*/ 1359358 h 1359358"/>
                <a:gd name="connsiteX6" fmla="*/ 567176 w 1134384"/>
                <a:gd name="connsiteY6" fmla="*/ 449277 h 1359358"/>
                <a:gd name="connsiteX7" fmla="*/ 624676 w 1134384"/>
                <a:gd name="connsiteY7" fmla="*/ 1359358 h 1359358"/>
                <a:gd name="connsiteX8" fmla="*/ 1008277 w 1134384"/>
                <a:gd name="connsiteY8" fmla="*/ 1359358 h 1359358"/>
                <a:gd name="connsiteX9" fmla="*/ 1103396 w 1134384"/>
                <a:gd name="connsiteY9" fmla="*/ 296525 h 1359358"/>
                <a:gd name="connsiteX10" fmla="*/ 1103441 w 1134384"/>
                <a:gd name="connsiteY10" fmla="*/ 0 h 135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4384" h="1359358">
                  <a:moveTo>
                    <a:pt x="1103441" y="0"/>
                  </a:moveTo>
                  <a:lnTo>
                    <a:pt x="567221" y="74478"/>
                  </a:lnTo>
                  <a:lnTo>
                    <a:pt x="30957" y="0"/>
                  </a:lnTo>
                  <a:cubicBezTo>
                    <a:pt x="30957" y="0"/>
                    <a:pt x="-38696" y="119736"/>
                    <a:pt x="30957" y="296525"/>
                  </a:cubicBezTo>
                  <a:cubicBezTo>
                    <a:pt x="30957" y="296525"/>
                    <a:pt x="60310" y="952659"/>
                    <a:pt x="126075" y="1359358"/>
                  </a:cubicBezTo>
                  <a:lnTo>
                    <a:pt x="509676" y="1359358"/>
                  </a:lnTo>
                  <a:cubicBezTo>
                    <a:pt x="509676" y="1359358"/>
                    <a:pt x="546178" y="767917"/>
                    <a:pt x="567176" y="449277"/>
                  </a:cubicBezTo>
                  <a:cubicBezTo>
                    <a:pt x="588175" y="767962"/>
                    <a:pt x="624676" y="1359358"/>
                    <a:pt x="624676" y="1359358"/>
                  </a:cubicBezTo>
                  <a:lnTo>
                    <a:pt x="1008277" y="1359358"/>
                  </a:lnTo>
                  <a:cubicBezTo>
                    <a:pt x="1074043" y="952659"/>
                    <a:pt x="1103396" y="296525"/>
                    <a:pt x="1103396" y="296525"/>
                  </a:cubicBezTo>
                  <a:cubicBezTo>
                    <a:pt x="1173093" y="119781"/>
                    <a:pt x="1103441" y="0"/>
                    <a:pt x="1103441" y="0"/>
                  </a:cubicBezTo>
                  <a:close/>
                </a:path>
              </a:pathLst>
            </a:custGeom>
            <a:solidFill>
              <a:srgbClr val="3D78BC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CED4250D-C44E-FEFA-9394-622AA1D35452}"/>
                </a:ext>
              </a:extLst>
            </p:cNvPr>
            <p:cNvSpPr/>
            <p:nvPr/>
          </p:nvSpPr>
          <p:spPr>
            <a:xfrm>
              <a:off x="5868680" y="5048282"/>
              <a:ext cx="330792" cy="848793"/>
            </a:xfrm>
            <a:custGeom>
              <a:avLst/>
              <a:gdLst>
                <a:gd name="connsiteX0" fmla="*/ 0 w 330792"/>
                <a:gd name="connsiteY0" fmla="*/ 3137 h 848793"/>
                <a:gd name="connsiteX1" fmla="*/ 0 w 330792"/>
                <a:gd name="connsiteY1" fmla="*/ 823997 h 848793"/>
                <a:gd name="connsiteX2" fmla="*/ 97844 w 330792"/>
                <a:gd name="connsiteY2" fmla="*/ 831503 h 848793"/>
                <a:gd name="connsiteX3" fmla="*/ 150340 w 330792"/>
                <a:gd name="connsiteY3" fmla="*/ 2110 h 848793"/>
                <a:gd name="connsiteX4" fmla="*/ 203327 w 330792"/>
                <a:gd name="connsiteY4" fmla="*/ 839545 h 848793"/>
                <a:gd name="connsiteX5" fmla="*/ 324627 w 330792"/>
                <a:gd name="connsiteY5" fmla="*/ 848794 h 848793"/>
                <a:gd name="connsiteX6" fmla="*/ 330792 w 330792"/>
                <a:gd name="connsiteY6" fmla="*/ 3137 h 848793"/>
                <a:gd name="connsiteX7" fmla="*/ 0 w 330792"/>
                <a:gd name="connsiteY7" fmla="*/ 3137 h 848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792" h="848793">
                  <a:moveTo>
                    <a:pt x="0" y="3137"/>
                  </a:moveTo>
                  <a:lnTo>
                    <a:pt x="0" y="823997"/>
                  </a:lnTo>
                  <a:lnTo>
                    <a:pt x="97844" y="831503"/>
                  </a:lnTo>
                  <a:cubicBezTo>
                    <a:pt x="108566" y="658825"/>
                    <a:pt x="134122" y="248819"/>
                    <a:pt x="150340" y="2110"/>
                  </a:cubicBezTo>
                  <a:cubicBezTo>
                    <a:pt x="166826" y="252706"/>
                    <a:pt x="192962" y="671915"/>
                    <a:pt x="203327" y="839545"/>
                  </a:cubicBezTo>
                  <a:lnTo>
                    <a:pt x="324627" y="848794"/>
                  </a:lnTo>
                  <a:lnTo>
                    <a:pt x="330792" y="3137"/>
                  </a:lnTo>
                  <a:cubicBezTo>
                    <a:pt x="253724" y="-3922"/>
                    <a:pt x="0" y="3137"/>
                    <a:pt x="0" y="3137"/>
                  </a:cubicBezTo>
                  <a:close/>
                </a:path>
              </a:pathLst>
            </a:custGeom>
            <a:solidFill>
              <a:srgbClr val="2E6BA6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AD4F9C39-7EE8-E879-AD53-F8D9035034F1}"/>
                </a:ext>
              </a:extLst>
            </p:cNvPr>
            <p:cNvSpPr/>
            <p:nvPr/>
          </p:nvSpPr>
          <p:spPr>
            <a:xfrm>
              <a:off x="5451992" y="4601114"/>
              <a:ext cx="1133950" cy="326729"/>
            </a:xfrm>
            <a:custGeom>
              <a:avLst/>
              <a:gdLst>
                <a:gd name="connsiteX0" fmla="*/ 567029 w 1133950"/>
                <a:gd name="connsiteY0" fmla="*/ 74478 h 326729"/>
                <a:gd name="connsiteX1" fmla="*/ 30764 w 1133950"/>
                <a:gd name="connsiteY1" fmla="*/ 0 h 326729"/>
                <a:gd name="connsiteX2" fmla="*/ 1009 w 1133950"/>
                <a:gd name="connsiteY2" fmla="*/ 168747 h 326729"/>
                <a:gd name="connsiteX3" fmla="*/ 1110531 w 1133950"/>
                <a:gd name="connsiteY3" fmla="*/ 275973 h 326729"/>
                <a:gd name="connsiteX4" fmla="*/ 1103248 w 1133950"/>
                <a:gd name="connsiteY4" fmla="*/ 0 h 326729"/>
                <a:gd name="connsiteX5" fmla="*/ 567029 w 1133950"/>
                <a:gd name="connsiteY5" fmla="*/ 74478 h 32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3950" h="326729">
                  <a:moveTo>
                    <a:pt x="567029" y="74478"/>
                  </a:moveTo>
                  <a:lnTo>
                    <a:pt x="30764" y="0"/>
                  </a:lnTo>
                  <a:cubicBezTo>
                    <a:pt x="30764" y="0"/>
                    <a:pt x="-6542" y="64604"/>
                    <a:pt x="1009" y="168747"/>
                  </a:cubicBezTo>
                  <a:cubicBezTo>
                    <a:pt x="142100" y="241348"/>
                    <a:pt x="553893" y="411257"/>
                    <a:pt x="1110531" y="275973"/>
                  </a:cubicBezTo>
                  <a:cubicBezTo>
                    <a:pt x="1167182" y="110622"/>
                    <a:pt x="1103248" y="0"/>
                    <a:pt x="1103248" y="0"/>
                  </a:cubicBezTo>
                  <a:lnTo>
                    <a:pt x="567029" y="74478"/>
                  </a:lnTo>
                  <a:close/>
                </a:path>
              </a:pathLst>
            </a:custGeom>
            <a:solidFill>
              <a:srgbClr val="2E6BA6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0" name="任意多边形: 形状 4159">
              <a:extLst>
                <a:ext uri="{FF2B5EF4-FFF2-40B4-BE49-F238E27FC236}">
                  <a16:creationId xmlns:a16="http://schemas.microsoft.com/office/drawing/2014/main" id="{14362747-A194-F531-D855-9B4F6DAAB7F6}"/>
                </a:ext>
              </a:extLst>
            </p:cNvPr>
            <p:cNvSpPr/>
            <p:nvPr/>
          </p:nvSpPr>
          <p:spPr>
            <a:xfrm>
              <a:off x="5480533" y="4753286"/>
              <a:ext cx="239192" cy="340174"/>
            </a:xfrm>
            <a:custGeom>
              <a:avLst/>
              <a:gdLst>
                <a:gd name="connsiteX0" fmla="*/ 152473 w 239192"/>
                <a:gd name="connsiteY0" fmla="*/ 0 h 340174"/>
                <a:gd name="connsiteX1" fmla="*/ 7674 w 239192"/>
                <a:gd name="connsiteY1" fmla="*/ 249703 h 340174"/>
                <a:gd name="connsiteX2" fmla="*/ 12946 w 239192"/>
                <a:gd name="connsiteY2" fmla="*/ 340175 h 340174"/>
                <a:gd name="connsiteX3" fmla="*/ 239193 w 239192"/>
                <a:gd name="connsiteY3" fmla="*/ 22070 h 340174"/>
                <a:gd name="connsiteX4" fmla="*/ 152473 w 239192"/>
                <a:gd name="connsiteY4" fmla="*/ 0 h 340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92" h="340174">
                  <a:moveTo>
                    <a:pt x="152473" y="0"/>
                  </a:moveTo>
                  <a:cubicBezTo>
                    <a:pt x="152473" y="0"/>
                    <a:pt x="108243" y="183669"/>
                    <a:pt x="7674" y="249703"/>
                  </a:cubicBezTo>
                  <a:cubicBezTo>
                    <a:pt x="7674" y="249703"/>
                    <a:pt x="-12699" y="283077"/>
                    <a:pt x="12946" y="340175"/>
                  </a:cubicBezTo>
                  <a:cubicBezTo>
                    <a:pt x="12946" y="340175"/>
                    <a:pt x="163688" y="262838"/>
                    <a:pt x="239193" y="22070"/>
                  </a:cubicBezTo>
                  <a:lnTo>
                    <a:pt x="152473" y="0"/>
                  </a:lnTo>
                  <a:close/>
                </a:path>
              </a:pathLst>
            </a:custGeom>
            <a:solidFill>
              <a:srgbClr val="1A5280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1" name="任意多边形: 形状 4160">
              <a:extLst>
                <a:ext uri="{FF2B5EF4-FFF2-40B4-BE49-F238E27FC236}">
                  <a16:creationId xmlns:a16="http://schemas.microsoft.com/office/drawing/2014/main" id="{6409E769-26B1-72D3-0F42-06979EF1A314}"/>
                </a:ext>
              </a:extLst>
            </p:cNvPr>
            <p:cNvSpPr/>
            <p:nvPr/>
          </p:nvSpPr>
          <p:spPr>
            <a:xfrm>
              <a:off x="6330110" y="4753286"/>
              <a:ext cx="239192" cy="340174"/>
            </a:xfrm>
            <a:custGeom>
              <a:avLst/>
              <a:gdLst>
                <a:gd name="connsiteX0" fmla="*/ 86674 w 239192"/>
                <a:gd name="connsiteY0" fmla="*/ 0 h 340174"/>
                <a:gd name="connsiteX1" fmla="*/ 231519 w 239192"/>
                <a:gd name="connsiteY1" fmla="*/ 249703 h 340174"/>
                <a:gd name="connsiteX2" fmla="*/ 226247 w 239192"/>
                <a:gd name="connsiteY2" fmla="*/ 340175 h 340174"/>
                <a:gd name="connsiteX3" fmla="*/ 0 w 239192"/>
                <a:gd name="connsiteY3" fmla="*/ 22070 h 340174"/>
                <a:gd name="connsiteX4" fmla="*/ 86674 w 239192"/>
                <a:gd name="connsiteY4" fmla="*/ 0 h 340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92" h="340174">
                  <a:moveTo>
                    <a:pt x="86674" y="0"/>
                  </a:moveTo>
                  <a:cubicBezTo>
                    <a:pt x="86674" y="0"/>
                    <a:pt x="130950" y="183669"/>
                    <a:pt x="231519" y="249703"/>
                  </a:cubicBezTo>
                  <a:cubicBezTo>
                    <a:pt x="231519" y="249703"/>
                    <a:pt x="251892" y="283077"/>
                    <a:pt x="226247" y="340175"/>
                  </a:cubicBezTo>
                  <a:cubicBezTo>
                    <a:pt x="226247" y="340175"/>
                    <a:pt x="75550" y="262838"/>
                    <a:pt x="0" y="22070"/>
                  </a:cubicBezTo>
                  <a:lnTo>
                    <a:pt x="86674" y="0"/>
                  </a:lnTo>
                  <a:close/>
                </a:path>
              </a:pathLst>
            </a:custGeom>
            <a:solidFill>
              <a:srgbClr val="1A5280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2" name="任意多边形: 形状 4161">
              <a:extLst>
                <a:ext uri="{FF2B5EF4-FFF2-40B4-BE49-F238E27FC236}">
                  <a16:creationId xmlns:a16="http://schemas.microsoft.com/office/drawing/2014/main" id="{154B7236-FCD6-1ED1-6E18-34CEE5604B61}"/>
                </a:ext>
              </a:extLst>
            </p:cNvPr>
            <p:cNvSpPr/>
            <p:nvPr/>
          </p:nvSpPr>
          <p:spPr>
            <a:xfrm>
              <a:off x="5393222" y="3473990"/>
              <a:ext cx="1256153" cy="1336260"/>
            </a:xfrm>
            <a:custGeom>
              <a:avLst/>
              <a:gdLst>
                <a:gd name="connsiteX0" fmla="*/ 1109343 w 1256153"/>
                <a:gd name="connsiteY0" fmla="*/ 657251 h 1336260"/>
                <a:gd name="connsiteX1" fmla="*/ 1091561 w 1256153"/>
                <a:gd name="connsiteY1" fmla="*/ 76577 h 1336260"/>
                <a:gd name="connsiteX2" fmla="*/ 755854 w 1256153"/>
                <a:gd name="connsiteY2" fmla="*/ 0 h 1336260"/>
                <a:gd name="connsiteX3" fmla="*/ 628166 w 1256153"/>
                <a:gd name="connsiteY3" fmla="*/ 111515 h 1336260"/>
                <a:gd name="connsiteX4" fmla="*/ 500477 w 1256153"/>
                <a:gd name="connsiteY4" fmla="*/ 0 h 1336260"/>
                <a:gd name="connsiteX5" fmla="*/ 144934 w 1256153"/>
                <a:gd name="connsiteY5" fmla="*/ 79347 h 1336260"/>
                <a:gd name="connsiteX6" fmla="*/ 146989 w 1256153"/>
                <a:gd name="connsiteY6" fmla="*/ 657296 h 1336260"/>
                <a:gd name="connsiteX7" fmla="*/ 0 w 1256153"/>
                <a:gd name="connsiteY7" fmla="*/ 1158042 h 1336260"/>
                <a:gd name="connsiteX8" fmla="*/ 625575 w 1256153"/>
                <a:gd name="connsiteY8" fmla="*/ 1336260 h 1336260"/>
                <a:gd name="connsiteX9" fmla="*/ 1256153 w 1256153"/>
                <a:gd name="connsiteY9" fmla="*/ 1158042 h 1336260"/>
                <a:gd name="connsiteX10" fmla="*/ 1109343 w 1256153"/>
                <a:gd name="connsiteY10" fmla="*/ 657251 h 1336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153" h="1336260">
                  <a:moveTo>
                    <a:pt x="1109343" y="657251"/>
                  </a:moveTo>
                  <a:cubicBezTo>
                    <a:pt x="1109343" y="657251"/>
                    <a:pt x="1159381" y="172902"/>
                    <a:pt x="1091561" y="76577"/>
                  </a:cubicBezTo>
                  <a:lnTo>
                    <a:pt x="755854" y="0"/>
                  </a:lnTo>
                  <a:lnTo>
                    <a:pt x="628166" y="111515"/>
                  </a:lnTo>
                  <a:lnTo>
                    <a:pt x="500477" y="0"/>
                  </a:lnTo>
                  <a:lnTo>
                    <a:pt x="144934" y="79347"/>
                  </a:lnTo>
                  <a:cubicBezTo>
                    <a:pt x="77113" y="175627"/>
                    <a:pt x="146989" y="657296"/>
                    <a:pt x="146989" y="657296"/>
                  </a:cubicBezTo>
                  <a:cubicBezTo>
                    <a:pt x="55847" y="885553"/>
                    <a:pt x="0" y="1158042"/>
                    <a:pt x="0" y="1158042"/>
                  </a:cubicBezTo>
                  <a:cubicBezTo>
                    <a:pt x="199396" y="1334428"/>
                    <a:pt x="625575" y="1336260"/>
                    <a:pt x="625575" y="1336260"/>
                  </a:cubicBezTo>
                  <a:cubicBezTo>
                    <a:pt x="625575" y="1336260"/>
                    <a:pt x="1056802" y="1334384"/>
                    <a:pt x="1256153" y="1158042"/>
                  </a:cubicBezTo>
                  <a:cubicBezTo>
                    <a:pt x="1256287" y="1157997"/>
                    <a:pt x="1200440" y="885509"/>
                    <a:pt x="1109343" y="657251"/>
                  </a:cubicBezTo>
                  <a:close/>
                </a:path>
              </a:pathLst>
            </a:custGeom>
            <a:solidFill>
              <a:srgbClr val="E3EFF7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3" name="任意多边形: 形状 4162">
              <a:extLst>
                <a:ext uri="{FF2B5EF4-FFF2-40B4-BE49-F238E27FC236}">
                  <a16:creationId xmlns:a16="http://schemas.microsoft.com/office/drawing/2014/main" id="{2B2244C6-9B5F-8EB8-3610-E88D4893571F}"/>
                </a:ext>
              </a:extLst>
            </p:cNvPr>
            <p:cNvSpPr/>
            <p:nvPr/>
          </p:nvSpPr>
          <p:spPr>
            <a:xfrm>
              <a:off x="5831733" y="3193236"/>
              <a:ext cx="379354" cy="491363"/>
            </a:xfrm>
            <a:custGeom>
              <a:avLst/>
              <a:gdLst>
                <a:gd name="connsiteX0" fmla="*/ 379266 w 379354"/>
                <a:gd name="connsiteY0" fmla="*/ 342409 h 491363"/>
                <a:gd name="connsiteX1" fmla="*/ 336599 w 379354"/>
                <a:gd name="connsiteY1" fmla="*/ 54105 h 491363"/>
                <a:gd name="connsiteX2" fmla="*/ 189700 w 379354"/>
                <a:gd name="connsiteY2" fmla="*/ 0 h 491363"/>
                <a:gd name="connsiteX3" fmla="*/ 42800 w 379354"/>
                <a:gd name="connsiteY3" fmla="*/ 54105 h 491363"/>
                <a:gd name="connsiteX4" fmla="*/ 88 w 379354"/>
                <a:gd name="connsiteY4" fmla="*/ 342409 h 491363"/>
                <a:gd name="connsiteX5" fmla="*/ 189700 w 379354"/>
                <a:gd name="connsiteY5" fmla="*/ 491364 h 491363"/>
                <a:gd name="connsiteX6" fmla="*/ 379266 w 379354"/>
                <a:gd name="connsiteY6" fmla="*/ 342409 h 49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9354" h="491363">
                  <a:moveTo>
                    <a:pt x="379266" y="342409"/>
                  </a:moveTo>
                  <a:cubicBezTo>
                    <a:pt x="325251" y="288036"/>
                    <a:pt x="336599" y="54105"/>
                    <a:pt x="336599" y="54105"/>
                  </a:cubicBezTo>
                  <a:lnTo>
                    <a:pt x="189700" y="0"/>
                  </a:lnTo>
                  <a:lnTo>
                    <a:pt x="42800" y="54105"/>
                  </a:lnTo>
                  <a:cubicBezTo>
                    <a:pt x="42800" y="54105"/>
                    <a:pt x="54148" y="288036"/>
                    <a:pt x="88" y="342409"/>
                  </a:cubicBezTo>
                  <a:cubicBezTo>
                    <a:pt x="88" y="342409"/>
                    <a:pt x="-10143" y="459642"/>
                    <a:pt x="189700" y="491364"/>
                  </a:cubicBezTo>
                  <a:cubicBezTo>
                    <a:pt x="389498" y="459642"/>
                    <a:pt x="379266" y="342409"/>
                    <a:pt x="379266" y="342409"/>
                  </a:cubicBezTo>
                  <a:close/>
                </a:path>
              </a:pathLst>
            </a:custGeom>
            <a:solidFill>
              <a:srgbClr val="F6AE8E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4" name="任意多边形: 形状 4163">
              <a:extLst>
                <a:ext uri="{FF2B5EF4-FFF2-40B4-BE49-F238E27FC236}">
                  <a16:creationId xmlns:a16="http://schemas.microsoft.com/office/drawing/2014/main" id="{D1082AD1-5B6E-6130-6A5D-6E41C521C19C}"/>
                </a:ext>
              </a:extLst>
            </p:cNvPr>
            <p:cNvSpPr/>
            <p:nvPr/>
          </p:nvSpPr>
          <p:spPr>
            <a:xfrm>
              <a:off x="5868680" y="3230274"/>
              <a:ext cx="324671" cy="276573"/>
            </a:xfrm>
            <a:custGeom>
              <a:avLst/>
              <a:gdLst>
                <a:gd name="connsiteX0" fmla="*/ 5853 w 324671"/>
                <a:gd name="connsiteY0" fmla="*/ 17022 h 276573"/>
                <a:gd name="connsiteX1" fmla="*/ 0 w 324671"/>
                <a:gd name="connsiteY1" fmla="*/ 193275 h 276573"/>
                <a:gd name="connsiteX2" fmla="*/ 324671 w 324671"/>
                <a:gd name="connsiteY2" fmla="*/ 276554 h 276573"/>
                <a:gd name="connsiteX3" fmla="*/ 299607 w 324671"/>
                <a:gd name="connsiteY3" fmla="*/ 17022 h 276573"/>
                <a:gd name="connsiteX4" fmla="*/ 264848 w 324671"/>
                <a:gd name="connsiteY4" fmla="*/ 4200 h 276573"/>
                <a:gd name="connsiteX5" fmla="*/ 51960 w 324671"/>
                <a:gd name="connsiteY5" fmla="*/ 0 h 276573"/>
                <a:gd name="connsiteX6" fmla="*/ 5853 w 324671"/>
                <a:gd name="connsiteY6" fmla="*/ 17022 h 27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4671" h="276573">
                  <a:moveTo>
                    <a:pt x="5853" y="17022"/>
                  </a:moveTo>
                  <a:cubicBezTo>
                    <a:pt x="5853" y="17022"/>
                    <a:pt x="10365" y="110711"/>
                    <a:pt x="0" y="193275"/>
                  </a:cubicBezTo>
                  <a:cubicBezTo>
                    <a:pt x="64068" y="231340"/>
                    <a:pt x="173974" y="277671"/>
                    <a:pt x="324671" y="276554"/>
                  </a:cubicBezTo>
                  <a:cubicBezTo>
                    <a:pt x="291029" y="195017"/>
                    <a:pt x="299607" y="17022"/>
                    <a:pt x="299607" y="17022"/>
                  </a:cubicBezTo>
                  <a:lnTo>
                    <a:pt x="264848" y="4200"/>
                  </a:lnTo>
                  <a:lnTo>
                    <a:pt x="51960" y="0"/>
                  </a:lnTo>
                  <a:lnTo>
                    <a:pt x="5853" y="17022"/>
                  </a:lnTo>
                  <a:close/>
                </a:path>
              </a:pathLst>
            </a:custGeom>
            <a:solidFill>
              <a:srgbClr val="EA9878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5" name="任意多边形: 形状 4164">
              <a:extLst>
                <a:ext uri="{FF2B5EF4-FFF2-40B4-BE49-F238E27FC236}">
                  <a16:creationId xmlns:a16="http://schemas.microsoft.com/office/drawing/2014/main" id="{C6D4ED24-B196-3607-5BC2-6068BC4B6A82}"/>
                </a:ext>
              </a:extLst>
            </p:cNvPr>
            <p:cNvSpPr/>
            <p:nvPr/>
          </p:nvSpPr>
          <p:spPr>
            <a:xfrm>
              <a:off x="4977712" y="2475962"/>
              <a:ext cx="309561" cy="377404"/>
            </a:xfrm>
            <a:custGeom>
              <a:avLst/>
              <a:gdLst>
                <a:gd name="connsiteX0" fmla="*/ 301448 w 309561"/>
                <a:gd name="connsiteY0" fmla="*/ 149513 h 377404"/>
                <a:gd name="connsiteX1" fmla="*/ 204096 w 309561"/>
                <a:gd name="connsiteY1" fmla="*/ 373258 h 377404"/>
                <a:gd name="connsiteX2" fmla="*/ 8096 w 309561"/>
                <a:gd name="connsiteY2" fmla="*/ 227922 h 377404"/>
                <a:gd name="connsiteX3" fmla="*/ 105448 w 309561"/>
                <a:gd name="connsiteY3" fmla="*/ 4177 h 377404"/>
                <a:gd name="connsiteX4" fmla="*/ 301448 w 309561"/>
                <a:gd name="connsiteY4" fmla="*/ 149513 h 377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561" h="377404">
                  <a:moveTo>
                    <a:pt x="301448" y="149513"/>
                  </a:moveTo>
                  <a:cubicBezTo>
                    <a:pt x="328702" y="251467"/>
                    <a:pt x="285052" y="351634"/>
                    <a:pt x="204096" y="373258"/>
                  </a:cubicBezTo>
                  <a:cubicBezTo>
                    <a:pt x="123096" y="394882"/>
                    <a:pt x="35349" y="329787"/>
                    <a:pt x="8096" y="227922"/>
                  </a:cubicBezTo>
                  <a:cubicBezTo>
                    <a:pt x="-19113" y="125968"/>
                    <a:pt x="24492" y="25756"/>
                    <a:pt x="105448" y="4177"/>
                  </a:cubicBezTo>
                  <a:cubicBezTo>
                    <a:pt x="186493" y="-17537"/>
                    <a:pt x="274195" y="47559"/>
                    <a:pt x="301448" y="149513"/>
                  </a:cubicBezTo>
                  <a:close/>
                </a:path>
              </a:pathLst>
            </a:custGeom>
            <a:solidFill>
              <a:srgbClr val="F6AE8E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6" name="任意多边形: 形状 4165">
              <a:extLst>
                <a:ext uri="{FF2B5EF4-FFF2-40B4-BE49-F238E27FC236}">
                  <a16:creationId xmlns:a16="http://schemas.microsoft.com/office/drawing/2014/main" id="{BF142E4C-8032-E66D-592B-D16EF507A99F}"/>
                </a:ext>
              </a:extLst>
            </p:cNvPr>
            <p:cNvSpPr/>
            <p:nvPr/>
          </p:nvSpPr>
          <p:spPr>
            <a:xfrm>
              <a:off x="5030173" y="2508464"/>
              <a:ext cx="257068" cy="309274"/>
            </a:xfrm>
            <a:custGeom>
              <a:avLst/>
              <a:gdLst>
                <a:gd name="connsiteX0" fmla="*/ 0 w 257068"/>
                <a:gd name="connsiteY0" fmla="*/ 142521 h 309274"/>
                <a:gd name="connsiteX1" fmla="*/ 61655 w 257068"/>
                <a:gd name="connsiteY1" fmla="*/ 88417 h 309274"/>
                <a:gd name="connsiteX2" fmla="*/ 67776 w 257068"/>
                <a:gd name="connsiteY2" fmla="*/ 229776 h 309274"/>
                <a:gd name="connsiteX3" fmla="*/ 153154 w 257068"/>
                <a:gd name="connsiteY3" fmla="*/ 102133 h 309274"/>
                <a:gd name="connsiteX4" fmla="*/ 153154 w 257068"/>
                <a:gd name="connsiteY4" fmla="*/ 253768 h 309274"/>
                <a:gd name="connsiteX5" fmla="*/ 46688 w 257068"/>
                <a:gd name="connsiteY5" fmla="*/ 261274 h 309274"/>
                <a:gd name="connsiteX6" fmla="*/ 217267 w 257068"/>
                <a:gd name="connsiteY6" fmla="*/ 297597 h 309274"/>
                <a:gd name="connsiteX7" fmla="*/ 248988 w 257068"/>
                <a:gd name="connsiteY7" fmla="*/ 117055 h 309274"/>
                <a:gd name="connsiteX8" fmla="*/ 173706 w 257068"/>
                <a:gd name="connsiteY8" fmla="*/ 0 h 309274"/>
                <a:gd name="connsiteX9" fmla="*/ 124114 w 257068"/>
                <a:gd name="connsiteY9" fmla="*/ 26047 h 309274"/>
                <a:gd name="connsiteX10" fmla="*/ 0 w 257068"/>
                <a:gd name="connsiteY10" fmla="*/ 142521 h 309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7068" h="309274">
                  <a:moveTo>
                    <a:pt x="0" y="142521"/>
                  </a:moveTo>
                  <a:cubicBezTo>
                    <a:pt x="0" y="142521"/>
                    <a:pt x="11929" y="101909"/>
                    <a:pt x="61655" y="88417"/>
                  </a:cubicBezTo>
                  <a:cubicBezTo>
                    <a:pt x="61655" y="88417"/>
                    <a:pt x="20015" y="167719"/>
                    <a:pt x="67776" y="229776"/>
                  </a:cubicBezTo>
                  <a:cubicBezTo>
                    <a:pt x="67776" y="229776"/>
                    <a:pt x="65721" y="147436"/>
                    <a:pt x="153154" y="102133"/>
                  </a:cubicBezTo>
                  <a:cubicBezTo>
                    <a:pt x="153154" y="102133"/>
                    <a:pt x="82251" y="174063"/>
                    <a:pt x="153154" y="253768"/>
                  </a:cubicBezTo>
                  <a:cubicBezTo>
                    <a:pt x="153154" y="253768"/>
                    <a:pt x="108343" y="295810"/>
                    <a:pt x="46688" y="261274"/>
                  </a:cubicBezTo>
                  <a:cubicBezTo>
                    <a:pt x="46688" y="261274"/>
                    <a:pt x="99899" y="337807"/>
                    <a:pt x="217267" y="297597"/>
                  </a:cubicBezTo>
                  <a:cubicBezTo>
                    <a:pt x="253322" y="253992"/>
                    <a:pt x="267395" y="185948"/>
                    <a:pt x="248988" y="117055"/>
                  </a:cubicBezTo>
                  <a:cubicBezTo>
                    <a:pt x="235719" y="67284"/>
                    <a:pt x="207974" y="26404"/>
                    <a:pt x="173706" y="0"/>
                  </a:cubicBezTo>
                  <a:cubicBezTo>
                    <a:pt x="146006" y="14207"/>
                    <a:pt x="124114" y="26047"/>
                    <a:pt x="124114" y="26047"/>
                  </a:cubicBezTo>
                  <a:cubicBezTo>
                    <a:pt x="124114" y="26047"/>
                    <a:pt x="16397" y="-21311"/>
                    <a:pt x="0" y="142521"/>
                  </a:cubicBezTo>
                  <a:close/>
                </a:path>
              </a:pathLst>
            </a:custGeom>
            <a:solidFill>
              <a:srgbClr val="F29384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7" name="任意多边形: 形状 4166">
              <a:extLst>
                <a:ext uri="{FF2B5EF4-FFF2-40B4-BE49-F238E27FC236}">
                  <a16:creationId xmlns:a16="http://schemas.microsoft.com/office/drawing/2014/main" id="{A36EF2F0-FEC8-DC7C-0C07-2AF89DB8F34C}"/>
                </a:ext>
              </a:extLst>
            </p:cNvPr>
            <p:cNvSpPr/>
            <p:nvPr/>
          </p:nvSpPr>
          <p:spPr>
            <a:xfrm>
              <a:off x="5026829" y="2522770"/>
              <a:ext cx="245289" cy="281547"/>
            </a:xfrm>
            <a:custGeom>
              <a:avLst/>
              <a:gdLst>
                <a:gd name="connsiteX0" fmla="*/ 8615 w 245289"/>
                <a:gd name="connsiteY0" fmla="*/ 173608 h 281547"/>
                <a:gd name="connsiteX1" fmla="*/ 3790 w 245289"/>
                <a:gd name="connsiteY1" fmla="*/ 90195 h 281547"/>
                <a:gd name="connsiteX2" fmla="*/ 51595 w 245289"/>
                <a:gd name="connsiteY2" fmla="*/ 18532 h 281547"/>
                <a:gd name="connsiteX3" fmla="*/ 138448 w 245289"/>
                <a:gd name="connsiteY3" fmla="*/ 3342 h 281547"/>
                <a:gd name="connsiteX4" fmla="*/ 211585 w 245289"/>
                <a:gd name="connsiteY4" fmla="*/ 52845 h 281547"/>
                <a:gd name="connsiteX5" fmla="*/ 229412 w 245289"/>
                <a:gd name="connsiteY5" fmla="*/ 219983 h 281547"/>
                <a:gd name="connsiteX6" fmla="*/ 164853 w 245289"/>
                <a:gd name="connsiteY6" fmla="*/ 276902 h 281547"/>
                <a:gd name="connsiteX7" fmla="*/ 82512 w 245289"/>
                <a:gd name="connsiteY7" fmla="*/ 267118 h 281547"/>
                <a:gd name="connsiteX8" fmla="*/ 161010 w 245289"/>
                <a:gd name="connsiteY8" fmla="*/ 266582 h 281547"/>
                <a:gd name="connsiteX9" fmla="*/ 213864 w 245289"/>
                <a:gd name="connsiteY9" fmla="*/ 212477 h 281547"/>
                <a:gd name="connsiteX10" fmla="*/ 193848 w 245289"/>
                <a:gd name="connsiteY10" fmla="*/ 66561 h 281547"/>
                <a:gd name="connsiteX11" fmla="*/ 60933 w 245289"/>
                <a:gd name="connsiteY11" fmla="*/ 32919 h 281547"/>
                <a:gd name="connsiteX12" fmla="*/ 14289 w 245289"/>
                <a:gd name="connsiteY12" fmla="*/ 93233 h 281547"/>
                <a:gd name="connsiteX13" fmla="*/ 6203 w 245289"/>
                <a:gd name="connsiteY13" fmla="*/ 132549 h 281547"/>
                <a:gd name="connsiteX14" fmla="*/ 8615 w 245289"/>
                <a:gd name="connsiteY14" fmla="*/ 173608 h 281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5289" h="281547">
                  <a:moveTo>
                    <a:pt x="8615" y="173608"/>
                  </a:moveTo>
                  <a:cubicBezTo>
                    <a:pt x="-7" y="147338"/>
                    <a:pt x="-3135" y="118297"/>
                    <a:pt x="3790" y="90195"/>
                  </a:cubicBezTo>
                  <a:cubicBezTo>
                    <a:pt x="10760" y="62450"/>
                    <a:pt x="26799" y="35822"/>
                    <a:pt x="51595" y="18532"/>
                  </a:cubicBezTo>
                  <a:cubicBezTo>
                    <a:pt x="76123" y="795"/>
                    <a:pt x="109140" y="-4075"/>
                    <a:pt x="138448" y="3342"/>
                  </a:cubicBezTo>
                  <a:cubicBezTo>
                    <a:pt x="168069" y="10669"/>
                    <a:pt x="193491" y="29478"/>
                    <a:pt x="211585" y="52845"/>
                  </a:cubicBezTo>
                  <a:cubicBezTo>
                    <a:pt x="247551" y="99890"/>
                    <a:pt x="256710" y="166906"/>
                    <a:pt x="229412" y="219983"/>
                  </a:cubicBezTo>
                  <a:cubicBezTo>
                    <a:pt x="215874" y="246120"/>
                    <a:pt x="192776" y="267788"/>
                    <a:pt x="164853" y="276902"/>
                  </a:cubicBezTo>
                  <a:cubicBezTo>
                    <a:pt x="136929" y="285793"/>
                    <a:pt x="106191" y="281594"/>
                    <a:pt x="82512" y="267118"/>
                  </a:cubicBezTo>
                  <a:cubicBezTo>
                    <a:pt x="108336" y="276947"/>
                    <a:pt x="137108" y="277885"/>
                    <a:pt x="161010" y="266582"/>
                  </a:cubicBezTo>
                  <a:cubicBezTo>
                    <a:pt x="185136" y="256395"/>
                    <a:pt x="203722" y="236157"/>
                    <a:pt x="213864" y="212477"/>
                  </a:cubicBezTo>
                  <a:cubicBezTo>
                    <a:pt x="234192" y="164941"/>
                    <a:pt x="225123" y="106770"/>
                    <a:pt x="193848" y="66561"/>
                  </a:cubicBezTo>
                  <a:cubicBezTo>
                    <a:pt x="164272" y="25011"/>
                    <a:pt x="105342" y="5531"/>
                    <a:pt x="60933" y="32919"/>
                  </a:cubicBezTo>
                  <a:cubicBezTo>
                    <a:pt x="39041" y="45785"/>
                    <a:pt x="22778" y="68124"/>
                    <a:pt x="14289" y="93233"/>
                  </a:cubicBezTo>
                  <a:cubicBezTo>
                    <a:pt x="9688" y="105698"/>
                    <a:pt x="7052" y="119012"/>
                    <a:pt x="6203" y="132549"/>
                  </a:cubicBezTo>
                  <a:cubicBezTo>
                    <a:pt x="5086" y="146221"/>
                    <a:pt x="7588" y="159669"/>
                    <a:pt x="8615" y="173608"/>
                  </a:cubicBezTo>
                  <a:close/>
                </a:path>
              </a:pathLst>
            </a:custGeom>
            <a:solidFill>
              <a:srgbClr val="BA684A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8" name="任意多边形: 形状 4167">
              <a:extLst>
                <a:ext uri="{FF2B5EF4-FFF2-40B4-BE49-F238E27FC236}">
                  <a16:creationId xmlns:a16="http://schemas.microsoft.com/office/drawing/2014/main" id="{607EB1B5-ACC0-410E-1C46-9C8DCD03E38A}"/>
                </a:ext>
              </a:extLst>
            </p:cNvPr>
            <p:cNvSpPr/>
            <p:nvPr/>
          </p:nvSpPr>
          <p:spPr>
            <a:xfrm>
              <a:off x="5084353" y="2551313"/>
              <a:ext cx="132437" cy="166241"/>
            </a:xfrm>
            <a:custGeom>
              <a:avLst/>
              <a:gdLst>
                <a:gd name="connsiteX0" fmla="*/ 13461 w 132437"/>
                <a:gd name="connsiteY0" fmla="*/ 166242 h 166241"/>
                <a:gd name="connsiteX1" fmla="*/ 3051 w 132437"/>
                <a:gd name="connsiteY1" fmla="*/ 136710 h 166241"/>
                <a:gd name="connsiteX2" fmla="*/ 13 w 132437"/>
                <a:gd name="connsiteY2" fmla="*/ 105034 h 166241"/>
                <a:gd name="connsiteX3" fmla="*/ 17839 w 132437"/>
                <a:gd name="connsiteY3" fmla="*/ 42753 h 166241"/>
                <a:gd name="connsiteX4" fmla="*/ 70335 w 132437"/>
                <a:gd name="connsiteY4" fmla="*/ 2678 h 166241"/>
                <a:gd name="connsiteX5" fmla="*/ 132437 w 132437"/>
                <a:gd name="connsiteY5" fmla="*/ 13311 h 166241"/>
                <a:gd name="connsiteX6" fmla="*/ 75652 w 132437"/>
                <a:gd name="connsiteY6" fmla="*/ 18404 h 166241"/>
                <a:gd name="connsiteX7" fmla="*/ 35889 w 132437"/>
                <a:gd name="connsiteY7" fmla="*/ 54012 h 166241"/>
                <a:gd name="connsiteX8" fmla="*/ 16499 w 132437"/>
                <a:gd name="connsiteY8" fmla="*/ 106597 h 166241"/>
                <a:gd name="connsiteX9" fmla="*/ 13416 w 132437"/>
                <a:gd name="connsiteY9" fmla="*/ 135727 h 166241"/>
                <a:gd name="connsiteX10" fmla="*/ 13461 w 132437"/>
                <a:gd name="connsiteY10" fmla="*/ 166242 h 16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437" h="166241">
                  <a:moveTo>
                    <a:pt x="13461" y="166242"/>
                  </a:moveTo>
                  <a:cubicBezTo>
                    <a:pt x="9485" y="156815"/>
                    <a:pt x="5687" y="146941"/>
                    <a:pt x="3051" y="136710"/>
                  </a:cubicBezTo>
                  <a:cubicBezTo>
                    <a:pt x="772" y="126434"/>
                    <a:pt x="-121" y="115756"/>
                    <a:pt x="13" y="105034"/>
                  </a:cubicBezTo>
                  <a:cubicBezTo>
                    <a:pt x="504" y="83588"/>
                    <a:pt x="6223" y="61875"/>
                    <a:pt x="17839" y="42753"/>
                  </a:cubicBezTo>
                  <a:cubicBezTo>
                    <a:pt x="29634" y="24033"/>
                    <a:pt x="48175" y="7994"/>
                    <a:pt x="70335" y="2678"/>
                  </a:cubicBezTo>
                  <a:cubicBezTo>
                    <a:pt x="92049" y="-3488"/>
                    <a:pt x="115594" y="1382"/>
                    <a:pt x="132437" y="13311"/>
                  </a:cubicBezTo>
                  <a:cubicBezTo>
                    <a:pt x="112020" y="9602"/>
                    <a:pt x="92317" y="10764"/>
                    <a:pt x="75652" y="18404"/>
                  </a:cubicBezTo>
                  <a:cubicBezTo>
                    <a:pt x="58898" y="25597"/>
                    <a:pt x="45495" y="38464"/>
                    <a:pt x="35889" y="54012"/>
                  </a:cubicBezTo>
                  <a:cubicBezTo>
                    <a:pt x="26015" y="69515"/>
                    <a:pt x="20163" y="87699"/>
                    <a:pt x="16499" y="106597"/>
                  </a:cubicBezTo>
                  <a:cubicBezTo>
                    <a:pt x="15025" y="116114"/>
                    <a:pt x="13640" y="125809"/>
                    <a:pt x="13416" y="135727"/>
                  </a:cubicBezTo>
                  <a:cubicBezTo>
                    <a:pt x="13104" y="145690"/>
                    <a:pt x="13997" y="155653"/>
                    <a:pt x="13461" y="166242"/>
                  </a:cubicBezTo>
                  <a:close/>
                </a:path>
              </a:pathLst>
            </a:custGeom>
            <a:solidFill>
              <a:srgbClr val="BA684A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9" name="任意多边形: 形状 4168">
              <a:extLst>
                <a:ext uri="{FF2B5EF4-FFF2-40B4-BE49-F238E27FC236}">
                  <a16:creationId xmlns:a16="http://schemas.microsoft.com/office/drawing/2014/main" id="{3BF45F87-B880-FDDF-2D60-0C60A9549522}"/>
                </a:ext>
              </a:extLst>
            </p:cNvPr>
            <p:cNvSpPr/>
            <p:nvPr/>
          </p:nvSpPr>
          <p:spPr>
            <a:xfrm>
              <a:off x="5174258" y="2604521"/>
              <a:ext cx="59823" cy="140912"/>
            </a:xfrm>
            <a:custGeom>
              <a:avLst/>
              <a:gdLst>
                <a:gd name="connsiteX0" fmla="*/ 50530 w 59823"/>
                <a:gd name="connsiteY0" fmla="*/ 0 h 140912"/>
                <a:gd name="connsiteX1" fmla="*/ 25734 w 59823"/>
                <a:gd name="connsiteY1" fmla="*/ 16799 h 140912"/>
                <a:gd name="connsiteX2" fmla="*/ 0 w 59823"/>
                <a:gd name="connsiteY2" fmla="*/ 66882 h 140912"/>
                <a:gd name="connsiteX3" fmla="*/ 48967 w 59823"/>
                <a:gd name="connsiteY3" fmla="*/ 140913 h 140912"/>
                <a:gd name="connsiteX4" fmla="*/ 59823 w 59823"/>
                <a:gd name="connsiteY4" fmla="*/ 126527 h 140912"/>
                <a:gd name="connsiteX5" fmla="*/ 18005 w 59823"/>
                <a:gd name="connsiteY5" fmla="*/ 66927 h 140912"/>
                <a:gd name="connsiteX6" fmla="*/ 37663 w 59823"/>
                <a:gd name="connsiteY6" fmla="*/ 30381 h 140912"/>
                <a:gd name="connsiteX7" fmla="*/ 52005 w 59823"/>
                <a:gd name="connsiteY7" fmla="*/ 19837 h 140912"/>
                <a:gd name="connsiteX8" fmla="*/ 56696 w 59823"/>
                <a:gd name="connsiteY8" fmla="*/ 17156 h 140912"/>
                <a:gd name="connsiteX9" fmla="*/ 57947 w 59823"/>
                <a:gd name="connsiteY9" fmla="*/ 16530 h 140912"/>
                <a:gd name="connsiteX10" fmla="*/ 58259 w 59823"/>
                <a:gd name="connsiteY10" fmla="*/ 16352 h 140912"/>
                <a:gd name="connsiteX11" fmla="*/ 50530 w 59823"/>
                <a:gd name="connsiteY11" fmla="*/ 0 h 140912"/>
                <a:gd name="connsiteX12" fmla="*/ 50530 w 59823"/>
                <a:gd name="connsiteY12" fmla="*/ 0 h 140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823" h="140912">
                  <a:moveTo>
                    <a:pt x="50530" y="0"/>
                  </a:moveTo>
                  <a:cubicBezTo>
                    <a:pt x="50084" y="223"/>
                    <a:pt x="38110" y="5897"/>
                    <a:pt x="25734" y="16799"/>
                  </a:cubicBezTo>
                  <a:cubicBezTo>
                    <a:pt x="13493" y="27655"/>
                    <a:pt x="89" y="44365"/>
                    <a:pt x="0" y="66882"/>
                  </a:cubicBezTo>
                  <a:cubicBezTo>
                    <a:pt x="45" y="89444"/>
                    <a:pt x="13805" y="114419"/>
                    <a:pt x="48967" y="140913"/>
                  </a:cubicBezTo>
                  <a:lnTo>
                    <a:pt x="59823" y="126527"/>
                  </a:lnTo>
                  <a:cubicBezTo>
                    <a:pt x="26851" y="101597"/>
                    <a:pt x="18005" y="81536"/>
                    <a:pt x="18005" y="66927"/>
                  </a:cubicBezTo>
                  <a:cubicBezTo>
                    <a:pt x="17916" y="52228"/>
                    <a:pt x="27209" y="39584"/>
                    <a:pt x="37663" y="30381"/>
                  </a:cubicBezTo>
                  <a:cubicBezTo>
                    <a:pt x="42846" y="25823"/>
                    <a:pt x="48073" y="22249"/>
                    <a:pt x="52005" y="19837"/>
                  </a:cubicBezTo>
                  <a:lnTo>
                    <a:pt x="56696" y="17156"/>
                  </a:lnTo>
                  <a:lnTo>
                    <a:pt x="57947" y="16530"/>
                  </a:lnTo>
                  <a:lnTo>
                    <a:pt x="58259" y="16352"/>
                  </a:lnTo>
                  <a:lnTo>
                    <a:pt x="50530" y="0"/>
                  </a:lnTo>
                  <a:lnTo>
                    <a:pt x="50530" y="0"/>
                  </a:lnTo>
                  <a:close/>
                </a:path>
              </a:pathLst>
            </a:custGeom>
            <a:solidFill>
              <a:srgbClr val="BA684A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0" name="任意多边形: 形状 4169">
              <a:extLst>
                <a:ext uri="{FF2B5EF4-FFF2-40B4-BE49-F238E27FC236}">
                  <a16:creationId xmlns:a16="http://schemas.microsoft.com/office/drawing/2014/main" id="{A2A6903D-7EF7-7FDA-7948-E5B6868B6375}"/>
                </a:ext>
              </a:extLst>
            </p:cNvPr>
            <p:cNvSpPr/>
            <p:nvPr/>
          </p:nvSpPr>
          <p:spPr>
            <a:xfrm>
              <a:off x="6759256" y="2475962"/>
              <a:ext cx="309578" cy="377404"/>
            </a:xfrm>
            <a:custGeom>
              <a:avLst/>
              <a:gdLst>
                <a:gd name="connsiteX0" fmla="*/ 8113 w 309578"/>
                <a:gd name="connsiteY0" fmla="*/ 149513 h 377404"/>
                <a:gd name="connsiteX1" fmla="*/ 105509 w 309578"/>
                <a:gd name="connsiteY1" fmla="*/ 373258 h 377404"/>
                <a:gd name="connsiteX2" fmla="*/ 301465 w 309578"/>
                <a:gd name="connsiteY2" fmla="*/ 227922 h 377404"/>
                <a:gd name="connsiteX3" fmla="*/ 204113 w 309578"/>
                <a:gd name="connsiteY3" fmla="*/ 4177 h 377404"/>
                <a:gd name="connsiteX4" fmla="*/ 8113 w 309578"/>
                <a:gd name="connsiteY4" fmla="*/ 149513 h 377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578" h="377404">
                  <a:moveTo>
                    <a:pt x="8113" y="149513"/>
                  </a:moveTo>
                  <a:cubicBezTo>
                    <a:pt x="-19141" y="251467"/>
                    <a:pt x="24509" y="351634"/>
                    <a:pt x="105509" y="373258"/>
                  </a:cubicBezTo>
                  <a:cubicBezTo>
                    <a:pt x="186510" y="394882"/>
                    <a:pt x="274256" y="329787"/>
                    <a:pt x="301465" y="227922"/>
                  </a:cubicBezTo>
                  <a:cubicBezTo>
                    <a:pt x="328719" y="125968"/>
                    <a:pt x="285069" y="25756"/>
                    <a:pt x="204113" y="4177"/>
                  </a:cubicBezTo>
                  <a:cubicBezTo>
                    <a:pt x="123068" y="-17537"/>
                    <a:pt x="35321" y="47559"/>
                    <a:pt x="8113" y="149513"/>
                  </a:cubicBezTo>
                  <a:close/>
                </a:path>
              </a:pathLst>
            </a:custGeom>
            <a:solidFill>
              <a:srgbClr val="F6AE8E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1" name="任意多边形: 形状 4170">
              <a:extLst>
                <a:ext uri="{FF2B5EF4-FFF2-40B4-BE49-F238E27FC236}">
                  <a16:creationId xmlns:a16="http://schemas.microsoft.com/office/drawing/2014/main" id="{422FAF3F-F8E9-3091-3C24-09854EA46CE3}"/>
                </a:ext>
              </a:extLst>
            </p:cNvPr>
            <p:cNvSpPr/>
            <p:nvPr/>
          </p:nvSpPr>
          <p:spPr>
            <a:xfrm>
              <a:off x="6759288" y="2508464"/>
              <a:ext cx="257068" cy="309274"/>
            </a:xfrm>
            <a:custGeom>
              <a:avLst/>
              <a:gdLst>
                <a:gd name="connsiteX0" fmla="*/ 257068 w 257068"/>
                <a:gd name="connsiteY0" fmla="*/ 142521 h 309274"/>
                <a:gd name="connsiteX1" fmla="*/ 195413 w 257068"/>
                <a:gd name="connsiteY1" fmla="*/ 88417 h 309274"/>
                <a:gd name="connsiteX2" fmla="*/ 189337 w 257068"/>
                <a:gd name="connsiteY2" fmla="*/ 229776 h 309274"/>
                <a:gd name="connsiteX3" fmla="*/ 103914 w 257068"/>
                <a:gd name="connsiteY3" fmla="*/ 102133 h 309274"/>
                <a:gd name="connsiteX4" fmla="*/ 103914 w 257068"/>
                <a:gd name="connsiteY4" fmla="*/ 253768 h 309274"/>
                <a:gd name="connsiteX5" fmla="*/ 210381 w 257068"/>
                <a:gd name="connsiteY5" fmla="*/ 261274 h 309274"/>
                <a:gd name="connsiteX6" fmla="*/ 39802 w 257068"/>
                <a:gd name="connsiteY6" fmla="*/ 297597 h 309274"/>
                <a:gd name="connsiteX7" fmla="*/ 8081 w 257068"/>
                <a:gd name="connsiteY7" fmla="*/ 117055 h 309274"/>
                <a:gd name="connsiteX8" fmla="*/ 83407 w 257068"/>
                <a:gd name="connsiteY8" fmla="*/ 0 h 309274"/>
                <a:gd name="connsiteX9" fmla="*/ 132954 w 257068"/>
                <a:gd name="connsiteY9" fmla="*/ 26047 h 309274"/>
                <a:gd name="connsiteX10" fmla="*/ 257068 w 257068"/>
                <a:gd name="connsiteY10" fmla="*/ 142521 h 309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7068" h="309274">
                  <a:moveTo>
                    <a:pt x="257068" y="142521"/>
                  </a:moveTo>
                  <a:cubicBezTo>
                    <a:pt x="257068" y="142521"/>
                    <a:pt x="245095" y="101909"/>
                    <a:pt x="195413" y="88417"/>
                  </a:cubicBezTo>
                  <a:cubicBezTo>
                    <a:pt x="195413" y="88417"/>
                    <a:pt x="237053" y="167719"/>
                    <a:pt x="189337" y="229776"/>
                  </a:cubicBezTo>
                  <a:cubicBezTo>
                    <a:pt x="189337" y="229776"/>
                    <a:pt x="191393" y="147436"/>
                    <a:pt x="103914" y="102133"/>
                  </a:cubicBezTo>
                  <a:cubicBezTo>
                    <a:pt x="103914" y="102133"/>
                    <a:pt x="174817" y="174063"/>
                    <a:pt x="103914" y="253768"/>
                  </a:cubicBezTo>
                  <a:cubicBezTo>
                    <a:pt x="103914" y="253768"/>
                    <a:pt x="148725" y="295810"/>
                    <a:pt x="210381" y="261274"/>
                  </a:cubicBezTo>
                  <a:cubicBezTo>
                    <a:pt x="210381" y="261274"/>
                    <a:pt x="157169" y="337807"/>
                    <a:pt x="39802" y="297597"/>
                  </a:cubicBezTo>
                  <a:cubicBezTo>
                    <a:pt x="3747" y="253992"/>
                    <a:pt x="-10327" y="185948"/>
                    <a:pt x="8081" y="117055"/>
                  </a:cubicBezTo>
                  <a:cubicBezTo>
                    <a:pt x="21350" y="67284"/>
                    <a:pt x="49094" y="26404"/>
                    <a:pt x="83407" y="0"/>
                  </a:cubicBezTo>
                  <a:cubicBezTo>
                    <a:pt x="111107" y="14207"/>
                    <a:pt x="132954" y="26047"/>
                    <a:pt x="132954" y="26047"/>
                  </a:cubicBezTo>
                  <a:cubicBezTo>
                    <a:pt x="132954" y="26047"/>
                    <a:pt x="240627" y="-21311"/>
                    <a:pt x="257068" y="142521"/>
                  </a:cubicBezTo>
                  <a:close/>
                </a:path>
              </a:pathLst>
            </a:custGeom>
            <a:solidFill>
              <a:srgbClr val="F29384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2" name="任意多边形: 形状 4171">
              <a:extLst>
                <a:ext uri="{FF2B5EF4-FFF2-40B4-BE49-F238E27FC236}">
                  <a16:creationId xmlns:a16="http://schemas.microsoft.com/office/drawing/2014/main" id="{75AACDB9-5AA8-A9E5-9BBA-F7AE9355DEEC}"/>
                </a:ext>
              </a:extLst>
            </p:cNvPr>
            <p:cNvSpPr/>
            <p:nvPr/>
          </p:nvSpPr>
          <p:spPr>
            <a:xfrm>
              <a:off x="6774410" y="2522839"/>
              <a:ext cx="245292" cy="281579"/>
            </a:xfrm>
            <a:custGeom>
              <a:avLst/>
              <a:gdLst>
                <a:gd name="connsiteX0" fmla="*/ 236719 w 245292"/>
                <a:gd name="connsiteY0" fmla="*/ 173538 h 281579"/>
                <a:gd name="connsiteX1" fmla="*/ 239087 w 245292"/>
                <a:gd name="connsiteY1" fmla="*/ 132569 h 281579"/>
                <a:gd name="connsiteX2" fmla="*/ 231045 w 245292"/>
                <a:gd name="connsiteY2" fmla="*/ 93253 h 281579"/>
                <a:gd name="connsiteX3" fmla="*/ 184402 w 245292"/>
                <a:gd name="connsiteY3" fmla="*/ 32938 h 281579"/>
                <a:gd name="connsiteX4" fmla="*/ 51486 w 245292"/>
                <a:gd name="connsiteY4" fmla="*/ 66580 h 281579"/>
                <a:gd name="connsiteX5" fmla="*/ 31471 w 245292"/>
                <a:gd name="connsiteY5" fmla="*/ 212542 h 281579"/>
                <a:gd name="connsiteX6" fmla="*/ 84279 w 245292"/>
                <a:gd name="connsiteY6" fmla="*/ 266646 h 281579"/>
                <a:gd name="connsiteX7" fmla="*/ 162778 w 245292"/>
                <a:gd name="connsiteY7" fmla="*/ 267138 h 281579"/>
                <a:gd name="connsiteX8" fmla="*/ 80437 w 245292"/>
                <a:gd name="connsiteY8" fmla="*/ 276967 h 281579"/>
                <a:gd name="connsiteX9" fmla="*/ 15878 w 245292"/>
                <a:gd name="connsiteY9" fmla="*/ 220003 h 281579"/>
                <a:gd name="connsiteX10" fmla="*/ 33705 w 245292"/>
                <a:gd name="connsiteY10" fmla="*/ 52864 h 281579"/>
                <a:gd name="connsiteX11" fmla="*/ 106842 w 245292"/>
                <a:gd name="connsiteY11" fmla="*/ 3362 h 281579"/>
                <a:gd name="connsiteX12" fmla="*/ 193695 w 245292"/>
                <a:gd name="connsiteY12" fmla="*/ 18552 h 281579"/>
                <a:gd name="connsiteX13" fmla="*/ 241500 w 245292"/>
                <a:gd name="connsiteY13" fmla="*/ 90215 h 281579"/>
                <a:gd name="connsiteX14" fmla="*/ 236719 w 245292"/>
                <a:gd name="connsiteY14" fmla="*/ 173538 h 281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5292" h="281579">
                  <a:moveTo>
                    <a:pt x="236719" y="173538"/>
                  </a:moveTo>
                  <a:cubicBezTo>
                    <a:pt x="237702" y="159599"/>
                    <a:pt x="240204" y="146151"/>
                    <a:pt x="239087" y="132569"/>
                  </a:cubicBezTo>
                  <a:cubicBezTo>
                    <a:pt x="238238" y="119032"/>
                    <a:pt x="235647" y="105718"/>
                    <a:pt x="231045" y="93253"/>
                  </a:cubicBezTo>
                  <a:cubicBezTo>
                    <a:pt x="222557" y="68189"/>
                    <a:pt x="206294" y="45805"/>
                    <a:pt x="184402" y="32938"/>
                  </a:cubicBezTo>
                  <a:cubicBezTo>
                    <a:pt x="139993" y="5551"/>
                    <a:pt x="81107" y="25030"/>
                    <a:pt x="51486" y="66580"/>
                  </a:cubicBezTo>
                  <a:cubicBezTo>
                    <a:pt x="20212" y="106835"/>
                    <a:pt x="11142" y="165005"/>
                    <a:pt x="31471" y="212542"/>
                  </a:cubicBezTo>
                  <a:cubicBezTo>
                    <a:pt x="41613" y="236176"/>
                    <a:pt x="60154" y="256460"/>
                    <a:pt x="84279" y="266646"/>
                  </a:cubicBezTo>
                  <a:cubicBezTo>
                    <a:pt x="108138" y="277905"/>
                    <a:pt x="136954" y="277011"/>
                    <a:pt x="162778" y="267138"/>
                  </a:cubicBezTo>
                  <a:cubicBezTo>
                    <a:pt x="139099" y="281613"/>
                    <a:pt x="108361" y="285813"/>
                    <a:pt x="80437" y="276967"/>
                  </a:cubicBezTo>
                  <a:cubicBezTo>
                    <a:pt x="52558" y="267808"/>
                    <a:pt x="29416" y="246139"/>
                    <a:pt x="15878" y="220003"/>
                  </a:cubicBezTo>
                  <a:cubicBezTo>
                    <a:pt x="-11420" y="166926"/>
                    <a:pt x="-2261" y="99910"/>
                    <a:pt x="33705" y="52864"/>
                  </a:cubicBezTo>
                  <a:cubicBezTo>
                    <a:pt x="51843" y="29498"/>
                    <a:pt x="77265" y="10689"/>
                    <a:pt x="106842" y="3362"/>
                  </a:cubicBezTo>
                  <a:cubicBezTo>
                    <a:pt x="136150" y="-4100"/>
                    <a:pt x="169167" y="815"/>
                    <a:pt x="193695" y="18552"/>
                  </a:cubicBezTo>
                  <a:cubicBezTo>
                    <a:pt x="218491" y="35842"/>
                    <a:pt x="234575" y="62425"/>
                    <a:pt x="241500" y="90215"/>
                  </a:cubicBezTo>
                  <a:cubicBezTo>
                    <a:pt x="248425" y="118228"/>
                    <a:pt x="245297" y="147268"/>
                    <a:pt x="236719" y="173538"/>
                  </a:cubicBezTo>
                  <a:close/>
                </a:path>
              </a:pathLst>
            </a:custGeom>
            <a:solidFill>
              <a:srgbClr val="BA684A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3" name="任意多边形: 形状 4172">
              <a:extLst>
                <a:ext uri="{FF2B5EF4-FFF2-40B4-BE49-F238E27FC236}">
                  <a16:creationId xmlns:a16="http://schemas.microsoft.com/office/drawing/2014/main" id="{334F269E-297D-65F4-D876-CF1AEE5CFA22}"/>
                </a:ext>
              </a:extLst>
            </p:cNvPr>
            <p:cNvSpPr/>
            <p:nvPr/>
          </p:nvSpPr>
          <p:spPr>
            <a:xfrm>
              <a:off x="6829694" y="2551329"/>
              <a:ext cx="132481" cy="166225"/>
            </a:xfrm>
            <a:custGeom>
              <a:avLst/>
              <a:gdLst>
                <a:gd name="connsiteX0" fmla="*/ 119021 w 132481"/>
                <a:gd name="connsiteY0" fmla="*/ 166225 h 166225"/>
                <a:gd name="connsiteX1" fmla="*/ 119110 w 132481"/>
                <a:gd name="connsiteY1" fmla="*/ 135800 h 166225"/>
                <a:gd name="connsiteX2" fmla="*/ 116027 w 132481"/>
                <a:gd name="connsiteY2" fmla="*/ 106625 h 166225"/>
                <a:gd name="connsiteX3" fmla="*/ 96593 w 132481"/>
                <a:gd name="connsiteY3" fmla="*/ 54040 h 166225"/>
                <a:gd name="connsiteX4" fmla="*/ 56830 w 132481"/>
                <a:gd name="connsiteY4" fmla="*/ 18432 h 166225"/>
                <a:gd name="connsiteX5" fmla="*/ 0 w 132481"/>
                <a:gd name="connsiteY5" fmla="*/ 13339 h 166225"/>
                <a:gd name="connsiteX6" fmla="*/ 62147 w 132481"/>
                <a:gd name="connsiteY6" fmla="*/ 2705 h 166225"/>
                <a:gd name="connsiteX7" fmla="*/ 114643 w 132481"/>
                <a:gd name="connsiteY7" fmla="*/ 42781 h 166225"/>
                <a:gd name="connsiteX8" fmla="*/ 132469 w 132481"/>
                <a:gd name="connsiteY8" fmla="*/ 105062 h 166225"/>
                <a:gd name="connsiteX9" fmla="*/ 129386 w 132481"/>
                <a:gd name="connsiteY9" fmla="*/ 136738 h 166225"/>
                <a:gd name="connsiteX10" fmla="*/ 119021 w 132481"/>
                <a:gd name="connsiteY10" fmla="*/ 166225 h 16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481" h="166225">
                  <a:moveTo>
                    <a:pt x="119021" y="166225"/>
                  </a:moveTo>
                  <a:cubicBezTo>
                    <a:pt x="118440" y="155637"/>
                    <a:pt x="119378" y="145673"/>
                    <a:pt x="119110" y="135800"/>
                  </a:cubicBezTo>
                  <a:cubicBezTo>
                    <a:pt x="118887" y="125881"/>
                    <a:pt x="117502" y="116142"/>
                    <a:pt x="116027" y="106625"/>
                  </a:cubicBezTo>
                  <a:cubicBezTo>
                    <a:pt x="112364" y="87727"/>
                    <a:pt x="106467" y="69543"/>
                    <a:pt x="96593" y="54040"/>
                  </a:cubicBezTo>
                  <a:cubicBezTo>
                    <a:pt x="86987" y="38492"/>
                    <a:pt x="73584" y="25625"/>
                    <a:pt x="56830" y="18432"/>
                  </a:cubicBezTo>
                  <a:cubicBezTo>
                    <a:pt x="40120" y="10792"/>
                    <a:pt x="20418" y="9675"/>
                    <a:pt x="0" y="13339"/>
                  </a:cubicBezTo>
                  <a:cubicBezTo>
                    <a:pt x="16888" y="1365"/>
                    <a:pt x="40389" y="-3505"/>
                    <a:pt x="62147" y="2705"/>
                  </a:cubicBezTo>
                  <a:cubicBezTo>
                    <a:pt x="84306" y="8022"/>
                    <a:pt x="102803" y="24061"/>
                    <a:pt x="114643" y="42781"/>
                  </a:cubicBezTo>
                  <a:cubicBezTo>
                    <a:pt x="126214" y="61903"/>
                    <a:pt x="131978" y="83617"/>
                    <a:pt x="132469" y="105062"/>
                  </a:cubicBezTo>
                  <a:cubicBezTo>
                    <a:pt x="132603" y="115784"/>
                    <a:pt x="131709" y="126417"/>
                    <a:pt x="129386" y="136738"/>
                  </a:cubicBezTo>
                  <a:cubicBezTo>
                    <a:pt x="126795" y="146924"/>
                    <a:pt x="122997" y="156798"/>
                    <a:pt x="119021" y="166225"/>
                  </a:cubicBezTo>
                  <a:close/>
                </a:path>
              </a:pathLst>
            </a:custGeom>
            <a:solidFill>
              <a:srgbClr val="BA684A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4" name="任意多边形: 形状 4173">
              <a:extLst>
                <a:ext uri="{FF2B5EF4-FFF2-40B4-BE49-F238E27FC236}">
                  <a16:creationId xmlns:a16="http://schemas.microsoft.com/office/drawing/2014/main" id="{98A3DDD5-8F4B-74C6-80B4-2628C6EA83A2}"/>
                </a:ext>
              </a:extLst>
            </p:cNvPr>
            <p:cNvSpPr/>
            <p:nvPr/>
          </p:nvSpPr>
          <p:spPr>
            <a:xfrm>
              <a:off x="6812403" y="2604521"/>
              <a:ext cx="59823" cy="140912"/>
            </a:xfrm>
            <a:custGeom>
              <a:avLst/>
              <a:gdLst>
                <a:gd name="connsiteX0" fmla="*/ 1564 w 59823"/>
                <a:gd name="connsiteY0" fmla="*/ 16307 h 140912"/>
                <a:gd name="connsiteX1" fmla="*/ 1877 w 59823"/>
                <a:gd name="connsiteY1" fmla="*/ 16486 h 140912"/>
                <a:gd name="connsiteX2" fmla="*/ 24037 w 59823"/>
                <a:gd name="connsiteY2" fmla="*/ 32123 h 140912"/>
                <a:gd name="connsiteX3" fmla="*/ 41773 w 59823"/>
                <a:gd name="connsiteY3" fmla="*/ 66927 h 140912"/>
                <a:gd name="connsiteX4" fmla="*/ 0 w 59823"/>
                <a:gd name="connsiteY4" fmla="*/ 126527 h 140912"/>
                <a:gd name="connsiteX5" fmla="*/ 10902 w 59823"/>
                <a:gd name="connsiteY5" fmla="*/ 140913 h 140912"/>
                <a:gd name="connsiteX6" fmla="*/ 59823 w 59823"/>
                <a:gd name="connsiteY6" fmla="*/ 66882 h 140912"/>
                <a:gd name="connsiteX7" fmla="*/ 34089 w 59823"/>
                <a:gd name="connsiteY7" fmla="*/ 16799 h 140912"/>
                <a:gd name="connsiteX8" fmla="*/ 9293 w 59823"/>
                <a:gd name="connsiteY8" fmla="*/ 0 h 140912"/>
                <a:gd name="connsiteX9" fmla="*/ 1564 w 59823"/>
                <a:gd name="connsiteY9" fmla="*/ 16307 h 140912"/>
                <a:gd name="connsiteX10" fmla="*/ 1564 w 59823"/>
                <a:gd name="connsiteY10" fmla="*/ 16307 h 140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823" h="140912">
                  <a:moveTo>
                    <a:pt x="1564" y="16307"/>
                  </a:moveTo>
                  <a:lnTo>
                    <a:pt x="1877" y="16486"/>
                  </a:lnTo>
                  <a:cubicBezTo>
                    <a:pt x="3887" y="17469"/>
                    <a:pt x="14475" y="23098"/>
                    <a:pt x="24037" y="32123"/>
                  </a:cubicBezTo>
                  <a:cubicBezTo>
                    <a:pt x="33732" y="41237"/>
                    <a:pt x="41818" y="53121"/>
                    <a:pt x="41773" y="66927"/>
                  </a:cubicBezTo>
                  <a:cubicBezTo>
                    <a:pt x="41818" y="81536"/>
                    <a:pt x="32883" y="101597"/>
                    <a:pt x="0" y="126527"/>
                  </a:cubicBezTo>
                  <a:lnTo>
                    <a:pt x="10902" y="140913"/>
                  </a:lnTo>
                  <a:cubicBezTo>
                    <a:pt x="45973" y="114419"/>
                    <a:pt x="59823" y="89489"/>
                    <a:pt x="59823" y="66882"/>
                  </a:cubicBezTo>
                  <a:cubicBezTo>
                    <a:pt x="59734" y="44365"/>
                    <a:pt x="46331" y="27655"/>
                    <a:pt x="34089" y="16799"/>
                  </a:cubicBezTo>
                  <a:cubicBezTo>
                    <a:pt x="21713" y="5853"/>
                    <a:pt x="9740" y="223"/>
                    <a:pt x="9293" y="0"/>
                  </a:cubicBezTo>
                  <a:lnTo>
                    <a:pt x="1564" y="16307"/>
                  </a:lnTo>
                  <a:lnTo>
                    <a:pt x="1564" y="16307"/>
                  </a:lnTo>
                  <a:close/>
                </a:path>
              </a:pathLst>
            </a:custGeom>
            <a:solidFill>
              <a:srgbClr val="BA684A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5" name="任意多边形: 形状 4174">
              <a:extLst>
                <a:ext uri="{FF2B5EF4-FFF2-40B4-BE49-F238E27FC236}">
                  <a16:creationId xmlns:a16="http://schemas.microsoft.com/office/drawing/2014/main" id="{B8534F7F-E294-239E-6154-97C911F00D8E}"/>
                </a:ext>
              </a:extLst>
            </p:cNvPr>
            <p:cNvSpPr/>
            <p:nvPr/>
          </p:nvSpPr>
          <p:spPr>
            <a:xfrm>
              <a:off x="5214735" y="1615762"/>
              <a:ext cx="1613395" cy="1767755"/>
            </a:xfrm>
            <a:custGeom>
              <a:avLst/>
              <a:gdLst>
                <a:gd name="connsiteX0" fmla="*/ 1613395 w 1613395"/>
                <a:gd name="connsiteY0" fmla="*/ 1149419 h 1767755"/>
                <a:gd name="connsiteX1" fmla="*/ 806697 w 1613395"/>
                <a:gd name="connsiteY1" fmla="*/ 1767756 h 1767755"/>
                <a:gd name="connsiteX2" fmla="*/ 0 w 1613395"/>
                <a:gd name="connsiteY2" fmla="*/ 1149419 h 1767755"/>
                <a:gd name="connsiteX3" fmla="*/ 823586 w 1613395"/>
                <a:gd name="connsiteY3" fmla="*/ 0 h 1767755"/>
                <a:gd name="connsiteX4" fmla="*/ 1613395 w 1613395"/>
                <a:gd name="connsiteY4" fmla="*/ 1149419 h 1767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3395" h="1767755">
                  <a:moveTo>
                    <a:pt x="1613395" y="1149419"/>
                  </a:moveTo>
                  <a:cubicBezTo>
                    <a:pt x="1613395" y="1557324"/>
                    <a:pt x="1252222" y="1767756"/>
                    <a:pt x="806697" y="1767756"/>
                  </a:cubicBezTo>
                  <a:cubicBezTo>
                    <a:pt x="361173" y="1767756"/>
                    <a:pt x="0" y="1557324"/>
                    <a:pt x="0" y="1149419"/>
                  </a:cubicBezTo>
                  <a:cubicBezTo>
                    <a:pt x="0" y="741558"/>
                    <a:pt x="29800" y="0"/>
                    <a:pt x="823586" y="0"/>
                  </a:cubicBezTo>
                  <a:cubicBezTo>
                    <a:pt x="1617371" y="0"/>
                    <a:pt x="1613395" y="741513"/>
                    <a:pt x="1613395" y="1149419"/>
                  </a:cubicBezTo>
                  <a:close/>
                </a:path>
              </a:pathLst>
            </a:custGeom>
            <a:solidFill>
              <a:srgbClr val="F9C5A6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6" name="任意多边形: 形状 4175">
              <a:extLst>
                <a:ext uri="{FF2B5EF4-FFF2-40B4-BE49-F238E27FC236}">
                  <a16:creationId xmlns:a16="http://schemas.microsoft.com/office/drawing/2014/main" id="{F7ABC883-9B3B-5873-27AD-729EF05D60D2}"/>
                </a:ext>
              </a:extLst>
            </p:cNvPr>
            <p:cNvSpPr/>
            <p:nvPr/>
          </p:nvSpPr>
          <p:spPr>
            <a:xfrm>
              <a:off x="5487581" y="2705715"/>
              <a:ext cx="258414" cy="147569"/>
            </a:xfrm>
            <a:custGeom>
              <a:avLst/>
              <a:gdLst>
                <a:gd name="connsiteX0" fmla="*/ 0 w 258414"/>
                <a:gd name="connsiteY0" fmla="*/ 73763 h 147569"/>
                <a:gd name="connsiteX1" fmla="*/ 129207 w 258414"/>
                <a:gd name="connsiteY1" fmla="*/ 147570 h 147569"/>
                <a:gd name="connsiteX2" fmla="*/ 258415 w 258414"/>
                <a:gd name="connsiteY2" fmla="*/ 73763 h 147569"/>
                <a:gd name="connsiteX3" fmla="*/ 129207 w 258414"/>
                <a:gd name="connsiteY3" fmla="*/ 0 h 147569"/>
                <a:gd name="connsiteX4" fmla="*/ 0 w 258414"/>
                <a:gd name="connsiteY4" fmla="*/ 73763 h 147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414" h="147569">
                  <a:moveTo>
                    <a:pt x="0" y="73763"/>
                  </a:moveTo>
                  <a:cubicBezTo>
                    <a:pt x="0" y="114509"/>
                    <a:pt x="57857" y="147570"/>
                    <a:pt x="129207" y="147570"/>
                  </a:cubicBezTo>
                  <a:cubicBezTo>
                    <a:pt x="200557" y="147570"/>
                    <a:pt x="258415" y="114553"/>
                    <a:pt x="258415" y="73763"/>
                  </a:cubicBezTo>
                  <a:cubicBezTo>
                    <a:pt x="258415" y="33061"/>
                    <a:pt x="200557" y="0"/>
                    <a:pt x="129207" y="0"/>
                  </a:cubicBezTo>
                  <a:cubicBezTo>
                    <a:pt x="57857" y="0"/>
                    <a:pt x="0" y="33061"/>
                    <a:pt x="0" y="73763"/>
                  </a:cubicBezTo>
                  <a:close/>
                </a:path>
              </a:pathLst>
            </a:custGeom>
            <a:solidFill>
              <a:srgbClr val="F39B97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7" name="任意多边形: 形状 4176">
              <a:extLst>
                <a:ext uri="{FF2B5EF4-FFF2-40B4-BE49-F238E27FC236}">
                  <a16:creationId xmlns:a16="http://schemas.microsoft.com/office/drawing/2014/main" id="{A5075256-A0E3-CA4A-5378-98B2F4FA4337}"/>
                </a:ext>
              </a:extLst>
            </p:cNvPr>
            <p:cNvSpPr/>
            <p:nvPr/>
          </p:nvSpPr>
          <p:spPr>
            <a:xfrm>
              <a:off x="6341056" y="2705804"/>
              <a:ext cx="258414" cy="147480"/>
            </a:xfrm>
            <a:custGeom>
              <a:avLst/>
              <a:gdLst>
                <a:gd name="connsiteX0" fmla="*/ 0 w 258414"/>
                <a:gd name="connsiteY0" fmla="*/ 73763 h 147480"/>
                <a:gd name="connsiteX1" fmla="*/ 129208 w 258414"/>
                <a:gd name="connsiteY1" fmla="*/ 147481 h 147480"/>
                <a:gd name="connsiteX2" fmla="*/ 258415 w 258414"/>
                <a:gd name="connsiteY2" fmla="*/ 73763 h 147480"/>
                <a:gd name="connsiteX3" fmla="*/ 129208 w 258414"/>
                <a:gd name="connsiteY3" fmla="*/ 0 h 147480"/>
                <a:gd name="connsiteX4" fmla="*/ 0 w 258414"/>
                <a:gd name="connsiteY4" fmla="*/ 73763 h 147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414" h="147480">
                  <a:moveTo>
                    <a:pt x="0" y="73763"/>
                  </a:moveTo>
                  <a:cubicBezTo>
                    <a:pt x="0" y="114464"/>
                    <a:pt x="57857" y="147481"/>
                    <a:pt x="129208" y="147481"/>
                  </a:cubicBezTo>
                  <a:cubicBezTo>
                    <a:pt x="200557" y="147481"/>
                    <a:pt x="258415" y="114464"/>
                    <a:pt x="258415" y="73763"/>
                  </a:cubicBezTo>
                  <a:cubicBezTo>
                    <a:pt x="258415" y="33017"/>
                    <a:pt x="200557" y="0"/>
                    <a:pt x="129208" y="0"/>
                  </a:cubicBezTo>
                  <a:cubicBezTo>
                    <a:pt x="57857" y="-45"/>
                    <a:pt x="0" y="32972"/>
                    <a:pt x="0" y="73763"/>
                  </a:cubicBezTo>
                  <a:close/>
                </a:path>
              </a:pathLst>
            </a:custGeom>
            <a:solidFill>
              <a:srgbClr val="F39B97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8" name="任意多边形: 形状 4177">
              <a:extLst>
                <a:ext uri="{FF2B5EF4-FFF2-40B4-BE49-F238E27FC236}">
                  <a16:creationId xmlns:a16="http://schemas.microsoft.com/office/drawing/2014/main" id="{2A5D8982-1829-FE09-48EA-68EDC78A12D9}"/>
                </a:ext>
              </a:extLst>
            </p:cNvPr>
            <p:cNvSpPr/>
            <p:nvPr/>
          </p:nvSpPr>
          <p:spPr>
            <a:xfrm>
              <a:off x="5214735" y="1621660"/>
              <a:ext cx="1139321" cy="1761858"/>
            </a:xfrm>
            <a:custGeom>
              <a:avLst/>
              <a:gdLst>
                <a:gd name="connsiteX0" fmla="*/ 986212 w 1139321"/>
                <a:gd name="connsiteY0" fmla="*/ 1725982 h 1761858"/>
                <a:gd name="connsiteX1" fmla="*/ 179514 w 1139321"/>
                <a:gd name="connsiteY1" fmla="*/ 1107690 h 1761858"/>
                <a:gd name="connsiteX2" fmla="*/ 711087 w 1139321"/>
                <a:gd name="connsiteY2" fmla="*/ 0 h 1761858"/>
                <a:gd name="connsiteX3" fmla="*/ 0 w 1139321"/>
                <a:gd name="connsiteY3" fmla="*/ 1143521 h 1761858"/>
                <a:gd name="connsiteX4" fmla="*/ 806697 w 1139321"/>
                <a:gd name="connsiteY4" fmla="*/ 1761858 h 1761858"/>
                <a:gd name="connsiteX5" fmla="*/ 1139322 w 1139321"/>
                <a:gd name="connsiteY5" fmla="*/ 1717181 h 1761858"/>
                <a:gd name="connsiteX6" fmla="*/ 986212 w 1139321"/>
                <a:gd name="connsiteY6" fmla="*/ 1725982 h 176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9321" h="1761858">
                  <a:moveTo>
                    <a:pt x="986212" y="1725982"/>
                  </a:moveTo>
                  <a:cubicBezTo>
                    <a:pt x="540687" y="1725982"/>
                    <a:pt x="179514" y="1515551"/>
                    <a:pt x="179514" y="1107690"/>
                  </a:cubicBezTo>
                  <a:cubicBezTo>
                    <a:pt x="179514" y="757373"/>
                    <a:pt x="201987" y="161375"/>
                    <a:pt x="711087" y="0"/>
                  </a:cubicBezTo>
                  <a:cubicBezTo>
                    <a:pt x="27387" y="67597"/>
                    <a:pt x="0" y="755944"/>
                    <a:pt x="0" y="1143521"/>
                  </a:cubicBezTo>
                  <a:cubicBezTo>
                    <a:pt x="0" y="1551427"/>
                    <a:pt x="361173" y="1761858"/>
                    <a:pt x="806697" y="1761858"/>
                  </a:cubicBezTo>
                  <a:cubicBezTo>
                    <a:pt x="925316" y="1761858"/>
                    <a:pt x="1037859" y="1746757"/>
                    <a:pt x="1139322" y="1717181"/>
                  </a:cubicBezTo>
                  <a:cubicBezTo>
                    <a:pt x="1089729" y="1722944"/>
                    <a:pt x="1038574" y="1725982"/>
                    <a:pt x="986212" y="1725982"/>
                  </a:cubicBezTo>
                  <a:close/>
                </a:path>
              </a:pathLst>
            </a:custGeom>
            <a:solidFill>
              <a:srgbClr val="F6AE8E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9" name="任意多边形: 形状 4178">
              <a:extLst>
                <a:ext uri="{FF2B5EF4-FFF2-40B4-BE49-F238E27FC236}">
                  <a16:creationId xmlns:a16="http://schemas.microsoft.com/office/drawing/2014/main" id="{32D48309-DFAA-5265-4108-42CD9101D7F2}"/>
                </a:ext>
              </a:extLst>
            </p:cNvPr>
            <p:cNvSpPr/>
            <p:nvPr/>
          </p:nvSpPr>
          <p:spPr>
            <a:xfrm>
              <a:off x="5979671" y="2824602"/>
              <a:ext cx="127720" cy="63645"/>
            </a:xfrm>
            <a:custGeom>
              <a:avLst/>
              <a:gdLst>
                <a:gd name="connsiteX0" fmla="*/ 78039 w 127720"/>
                <a:gd name="connsiteY0" fmla="*/ 57053 h 63645"/>
                <a:gd name="connsiteX1" fmla="*/ 3339 w 127720"/>
                <a:gd name="connsiteY1" fmla="*/ 57053 h 63645"/>
                <a:gd name="connsiteX2" fmla="*/ 41761 w 127720"/>
                <a:gd name="connsiteY2" fmla="*/ 17156 h 63645"/>
                <a:gd name="connsiteX3" fmla="*/ 127721 w 127720"/>
                <a:gd name="connsiteY3" fmla="*/ 0 h 63645"/>
                <a:gd name="connsiteX4" fmla="*/ 78039 w 127720"/>
                <a:gd name="connsiteY4" fmla="*/ 57053 h 63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720" h="63645">
                  <a:moveTo>
                    <a:pt x="78039" y="57053"/>
                  </a:moveTo>
                  <a:cubicBezTo>
                    <a:pt x="78039" y="57053"/>
                    <a:pt x="16340" y="71886"/>
                    <a:pt x="3339" y="57053"/>
                  </a:cubicBezTo>
                  <a:cubicBezTo>
                    <a:pt x="-9707" y="42220"/>
                    <a:pt x="18082" y="22160"/>
                    <a:pt x="41761" y="17156"/>
                  </a:cubicBezTo>
                  <a:cubicBezTo>
                    <a:pt x="65485" y="12152"/>
                    <a:pt x="110833" y="24975"/>
                    <a:pt x="127721" y="0"/>
                  </a:cubicBezTo>
                  <a:cubicBezTo>
                    <a:pt x="127721" y="45"/>
                    <a:pt x="124727" y="39853"/>
                    <a:pt x="78039" y="57053"/>
                  </a:cubicBezTo>
                  <a:close/>
                </a:path>
              </a:pathLst>
            </a:custGeom>
            <a:solidFill>
              <a:srgbClr val="EA9878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0" name="任意多边形: 形状 4179">
              <a:extLst>
                <a:ext uri="{FF2B5EF4-FFF2-40B4-BE49-F238E27FC236}">
                  <a16:creationId xmlns:a16="http://schemas.microsoft.com/office/drawing/2014/main" id="{F8357FDF-9D19-010D-06F1-8DEFB5A086EE}"/>
                </a:ext>
              </a:extLst>
            </p:cNvPr>
            <p:cNvSpPr/>
            <p:nvPr/>
          </p:nvSpPr>
          <p:spPr>
            <a:xfrm>
              <a:off x="5430215" y="2181288"/>
              <a:ext cx="345223" cy="111249"/>
            </a:xfrm>
            <a:custGeom>
              <a:avLst/>
              <a:gdLst>
                <a:gd name="connsiteX0" fmla="*/ 0 w 345223"/>
                <a:gd name="connsiteY0" fmla="*/ 107675 h 111249"/>
                <a:gd name="connsiteX1" fmla="*/ 73227 w 345223"/>
                <a:gd name="connsiteY1" fmla="*/ 49907 h 111249"/>
                <a:gd name="connsiteX2" fmla="*/ 160794 w 345223"/>
                <a:gd name="connsiteY2" fmla="*/ 13182 h 111249"/>
                <a:gd name="connsiteX3" fmla="*/ 208063 w 345223"/>
                <a:gd name="connsiteY3" fmla="*/ 1923 h 111249"/>
                <a:gd name="connsiteX4" fmla="*/ 256807 w 345223"/>
                <a:gd name="connsiteY4" fmla="*/ 1923 h 111249"/>
                <a:gd name="connsiteX5" fmla="*/ 345223 w 345223"/>
                <a:gd name="connsiteY5" fmla="*/ 41016 h 111249"/>
                <a:gd name="connsiteX6" fmla="*/ 343704 w 345223"/>
                <a:gd name="connsiteY6" fmla="*/ 45573 h 111249"/>
                <a:gd name="connsiteX7" fmla="*/ 253679 w 345223"/>
                <a:gd name="connsiteY7" fmla="*/ 49907 h 111249"/>
                <a:gd name="connsiteX8" fmla="*/ 168434 w 345223"/>
                <a:gd name="connsiteY8" fmla="*/ 50890 h 111249"/>
                <a:gd name="connsiteX9" fmla="*/ 3172 w 345223"/>
                <a:gd name="connsiteY9" fmla="*/ 111249 h 111249"/>
                <a:gd name="connsiteX10" fmla="*/ 0 w 345223"/>
                <a:gd name="connsiteY10" fmla="*/ 107675 h 111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5223" h="111249">
                  <a:moveTo>
                    <a:pt x="0" y="107675"/>
                  </a:moveTo>
                  <a:cubicBezTo>
                    <a:pt x="21177" y="84890"/>
                    <a:pt x="46375" y="66304"/>
                    <a:pt x="73227" y="49907"/>
                  </a:cubicBezTo>
                  <a:cubicBezTo>
                    <a:pt x="100256" y="33779"/>
                    <a:pt x="129833" y="21447"/>
                    <a:pt x="160794" y="13182"/>
                  </a:cubicBezTo>
                  <a:cubicBezTo>
                    <a:pt x="176163" y="8446"/>
                    <a:pt x="192069" y="5364"/>
                    <a:pt x="208063" y="1923"/>
                  </a:cubicBezTo>
                  <a:cubicBezTo>
                    <a:pt x="224192" y="47"/>
                    <a:pt x="240678" y="-1249"/>
                    <a:pt x="256807" y="1923"/>
                  </a:cubicBezTo>
                  <a:cubicBezTo>
                    <a:pt x="289108" y="6480"/>
                    <a:pt x="320070" y="19750"/>
                    <a:pt x="345223" y="41016"/>
                  </a:cubicBezTo>
                  <a:lnTo>
                    <a:pt x="343704" y="45573"/>
                  </a:lnTo>
                  <a:cubicBezTo>
                    <a:pt x="310643" y="49684"/>
                    <a:pt x="282273" y="47807"/>
                    <a:pt x="253679" y="49907"/>
                  </a:cubicBezTo>
                  <a:cubicBezTo>
                    <a:pt x="225577" y="51203"/>
                    <a:pt x="197251" y="47092"/>
                    <a:pt x="168434" y="50890"/>
                  </a:cubicBezTo>
                  <a:cubicBezTo>
                    <a:pt x="111470" y="58440"/>
                    <a:pt x="53926" y="78456"/>
                    <a:pt x="3172" y="111249"/>
                  </a:cubicBezTo>
                  <a:lnTo>
                    <a:pt x="0" y="107675"/>
                  </a:lnTo>
                  <a:close/>
                </a:path>
              </a:pathLst>
            </a:custGeom>
            <a:solidFill>
              <a:srgbClr val="4A1B16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1" name="任意多边形: 形状 4180">
              <a:extLst>
                <a:ext uri="{FF2B5EF4-FFF2-40B4-BE49-F238E27FC236}">
                  <a16:creationId xmlns:a16="http://schemas.microsoft.com/office/drawing/2014/main" id="{B30976CB-AC9A-2088-761C-39AA81C7ADC3}"/>
                </a:ext>
              </a:extLst>
            </p:cNvPr>
            <p:cNvSpPr/>
            <p:nvPr/>
          </p:nvSpPr>
          <p:spPr>
            <a:xfrm>
              <a:off x="6248797" y="2181243"/>
              <a:ext cx="345267" cy="111249"/>
            </a:xfrm>
            <a:custGeom>
              <a:avLst/>
              <a:gdLst>
                <a:gd name="connsiteX0" fmla="*/ 342051 w 345267"/>
                <a:gd name="connsiteY0" fmla="*/ 111249 h 111249"/>
                <a:gd name="connsiteX1" fmla="*/ 176789 w 345267"/>
                <a:gd name="connsiteY1" fmla="*/ 50890 h 111249"/>
                <a:gd name="connsiteX2" fmla="*/ 91544 w 345267"/>
                <a:gd name="connsiteY2" fmla="*/ 49907 h 111249"/>
                <a:gd name="connsiteX3" fmla="*/ 1519 w 345267"/>
                <a:gd name="connsiteY3" fmla="*/ 45573 h 111249"/>
                <a:gd name="connsiteX4" fmla="*/ 0 w 345267"/>
                <a:gd name="connsiteY4" fmla="*/ 41016 h 111249"/>
                <a:gd name="connsiteX5" fmla="*/ 88417 w 345267"/>
                <a:gd name="connsiteY5" fmla="*/ 1923 h 111249"/>
                <a:gd name="connsiteX6" fmla="*/ 137160 w 345267"/>
                <a:gd name="connsiteY6" fmla="*/ 1923 h 111249"/>
                <a:gd name="connsiteX7" fmla="*/ 184429 w 345267"/>
                <a:gd name="connsiteY7" fmla="*/ 13182 h 111249"/>
                <a:gd name="connsiteX8" fmla="*/ 271997 w 345267"/>
                <a:gd name="connsiteY8" fmla="*/ 49907 h 111249"/>
                <a:gd name="connsiteX9" fmla="*/ 345268 w 345267"/>
                <a:gd name="connsiteY9" fmla="*/ 107675 h 111249"/>
                <a:gd name="connsiteX10" fmla="*/ 342051 w 345267"/>
                <a:gd name="connsiteY10" fmla="*/ 111249 h 111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5267" h="111249">
                  <a:moveTo>
                    <a:pt x="342051" y="111249"/>
                  </a:moveTo>
                  <a:cubicBezTo>
                    <a:pt x="291298" y="78456"/>
                    <a:pt x="233708" y="58440"/>
                    <a:pt x="176789" y="50890"/>
                  </a:cubicBezTo>
                  <a:cubicBezTo>
                    <a:pt x="148017" y="47092"/>
                    <a:pt x="119646" y="51203"/>
                    <a:pt x="91544" y="49907"/>
                  </a:cubicBezTo>
                  <a:cubicBezTo>
                    <a:pt x="62950" y="47807"/>
                    <a:pt x="34580" y="49684"/>
                    <a:pt x="1519" y="45573"/>
                  </a:cubicBezTo>
                  <a:lnTo>
                    <a:pt x="0" y="41016"/>
                  </a:lnTo>
                  <a:cubicBezTo>
                    <a:pt x="25153" y="19750"/>
                    <a:pt x="56115" y="6481"/>
                    <a:pt x="88417" y="1923"/>
                  </a:cubicBezTo>
                  <a:cubicBezTo>
                    <a:pt x="104545" y="-1249"/>
                    <a:pt x="121031" y="47"/>
                    <a:pt x="137160" y="1923"/>
                  </a:cubicBezTo>
                  <a:cubicBezTo>
                    <a:pt x="153154" y="5364"/>
                    <a:pt x="169060" y="8402"/>
                    <a:pt x="184429" y="13182"/>
                  </a:cubicBezTo>
                  <a:cubicBezTo>
                    <a:pt x="215435" y="21447"/>
                    <a:pt x="245012" y="33778"/>
                    <a:pt x="271997" y="49907"/>
                  </a:cubicBezTo>
                  <a:cubicBezTo>
                    <a:pt x="298848" y="66304"/>
                    <a:pt x="324046" y="84890"/>
                    <a:pt x="345268" y="107675"/>
                  </a:cubicBezTo>
                  <a:lnTo>
                    <a:pt x="342051" y="111249"/>
                  </a:lnTo>
                  <a:close/>
                </a:path>
              </a:pathLst>
            </a:custGeom>
            <a:solidFill>
              <a:srgbClr val="4A1B16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2" name="任意多边形: 形状 4181">
              <a:extLst>
                <a:ext uri="{FF2B5EF4-FFF2-40B4-BE49-F238E27FC236}">
                  <a16:creationId xmlns:a16="http://schemas.microsoft.com/office/drawing/2014/main" id="{999D7675-573E-AFC3-7240-C45CADF566EC}"/>
                </a:ext>
              </a:extLst>
            </p:cNvPr>
            <p:cNvSpPr/>
            <p:nvPr/>
          </p:nvSpPr>
          <p:spPr>
            <a:xfrm>
              <a:off x="5841874" y="2931694"/>
              <a:ext cx="374397" cy="191536"/>
            </a:xfrm>
            <a:custGeom>
              <a:avLst/>
              <a:gdLst>
                <a:gd name="connsiteX0" fmla="*/ 0 w 374397"/>
                <a:gd name="connsiteY0" fmla="*/ 0 h 191536"/>
                <a:gd name="connsiteX1" fmla="*/ 374398 w 374397"/>
                <a:gd name="connsiteY1" fmla="*/ 0 h 191536"/>
                <a:gd name="connsiteX2" fmla="*/ 197385 w 374397"/>
                <a:gd name="connsiteY2" fmla="*/ 191041 h 191536"/>
                <a:gd name="connsiteX3" fmla="*/ 0 w 374397"/>
                <a:gd name="connsiteY3" fmla="*/ 0 h 191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397" h="191536">
                  <a:moveTo>
                    <a:pt x="0" y="0"/>
                  </a:moveTo>
                  <a:lnTo>
                    <a:pt x="374398" y="0"/>
                  </a:lnTo>
                  <a:cubicBezTo>
                    <a:pt x="374398" y="0"/>
                    <a:pt x="345268" y="182016"/>
                    <a:pt x="197385" y="191041"/>
                  </a:cubicBezTo>
                  <a:cubicBezTo>
                    <a:pt x="4557" y="20283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92C30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3" name="任意多边形: 形状 4182">
              <a:extLst>
                <a:ext uri="{FF2B5EF4-FFF2-40B4-BE49-F238E27FC236}">
                  <a16:creationId xmlns:a16="http://schemas.microsoft.com/office/drawing/2014/main" id="{5AD4B559-0661-8B09-4363-F746209C9DD9}"/>
                </a:ext>
              </a:extLst>
            </p:cNvPr>
            <p:cNvSpPr/>
            <p:nvPr/>
          </p:nvSpPr>
          <p:spPr>
            <a:xfrm>
              <a:off x="5935786" y="3071605"/>
              <a:ext cx="174376" cy="51618"/>
            </a:xfrm>
            <a:custGeom>
              <a:avLst/>
              <a:gdLst>
                <a:gd name="connsiteX0" fmla="*/ 0 w 174376"/>
                <a:gd name="connsiteY0" fmla="*/ 31248 h 51618"/>
                <a:gd name="connsiteX1" fmla="*/ 103518 w 174376"/>
                <a:gd name="connsiteY1" fmla="*/ 51130 h 51618"/>
                <a:gd name="connsiteX2" fmla="*/ 174376 w 174376"/>
                <a:gd name="connsiteY2" fmla="*/ 30310 h 51618"/>
                <a:gd name="connsiteX3" fmla="*/ 0 w 174376"/>
                <a:gd name="connsiteY3" fmla="*/ 31248 h 5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376" h="51618">
                  <a:moveTo>
                    <a:pt x="0" y="31248"/>
                  </a:moveTo>
                  <a:cubicBezTo>
                    <a:pt x="26404" y="45545"/>
                    <a:pt x="60180" y="53765"/>
                    <a:pt x="103518" y="51130"/>
                  </a:cubicBezTo>
                  <a:cubicBezTo>
                    <a:pt x="131084" y="49432"/>
                    <a:pt x="154495" y="41703"/>
                    <a:pt x="174376" y="30310"/>
                  </a:cubicBezTo>
                  <a:cubicBezTo>
                    <a:pt x="106511" y="-24331"/>
                    <a:pt x="36636" y="6854"/>
                    <a:pt x="0" y="31248"/>
                  </a:cubicBezTo>
                  <a:close/>
                </a:path>
              </a:pathLst>
            </a:custGeom>
            <a:solidFill>
              <a:srgbClr val="E94168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4" name="任意多边形: 形状 4183">
              <a:extLst>
                <a:ext uri="{FF2B5EF4-FFF2-40B4-BE49-F238E27FC236}">
                  <a16:creationId xmlns:a16="http://schemas.microsoft.com/office/drawing/2014/main" id="{C5E5B481-BFC1-EB3E-39E7-A55A54E9BAA5}"/>
                </a:ext>
              </a:extLst>
            </p:cNvPr>
            <p:cNvSpPr/>
            <p:nvPr/>
          </p:nvSpPr>
          <p:spPr>
            <a:xfrm>
              <a:off x="5953702" y="3190019"/>
              <a:ext cx="153869" cy="52072"/>
            </a:xfrm>
            <a:custGeom>
              <a:avLst/>
              <a:gdLst>
                <a:gd name="connsiteX0" fmla="*/ 153869 w 153869"/>
                <a:gd name="connsiteY0" fmla="*/ 0 h 52072"/>
                <a:gd name="connsiteX1" fmla="*/ 125722 w 153869"/>
                <a:gd name="connsiteY1" fmla="*/ 33642 h 52072"/>
                <a:gd name="connsiteX2" fmla="*/ 84485 w 153869"/>
                <a:gd name="connsiteY2" fmla="*/ 50083 h 52072"/>
                <a:gd name="connsiteX3" fmla="*/ 40746 w 153869"/>
                <a:gd name="connsiteY3" fmla="*/ 50441 h 52072"/>
                <a:gd name="connsiteX4" fmla="*/ 0 w 153869"/>
                <a:gd name="connsiteY4" fmla="*/ 36144 h 52072"/>
                <a:gd name="connsiteX5" fmla="*/ 41416 w 153869"/>
                <a:gd name="connsiteY5" fmla="*/ 31676 h 52072"/>
                <a:gd name="connsiteX6" fmla="*/ 80151 w 153869"/>
                <a:gd name="connsiteY6" fmla="*/ 26449 h 52072"/>
                <a:gd name="connsiteX7" fmla="*/ 153869 w 153869"/>
                <a:gd name="connsiteY7" fmla="*/ 0 h 52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3869" h="52072">
                  <a:moveTo>
                    <a:pt x="153869" y="0"/>
                  </a:moveTo>
                  <a:cubicBezTo>
                    <a:pt x="149044" y="14118"/>
                    <a:pt x="138009" y="25332"/>
                    <a:pt x="125722" y="33642"/>
                  </a:cubicBezTo>
                  <a:cubicBezTo>
                    <a:pt x="113347" y="42131"/>
                    <a:pt x="98961" y="47135"/>
                    <a:pt x="84485" y="50083"/>
                  </a:cubicBezTo>
                  <a:cubicBezTo>
                    <a:pt x="69875" y="52764"/>
                    <a:pt x="55042" y="52586"/>
                    <a:pt x="40746" y="50441"/>
                  </a:cubicBezTo>
                  <a:cubicBezTo>
                    <a:pt x="26449" y="48162"/>
                    <a:pt x="12599" y="43516"/>
                    <a:pt x="0" y="36144"/>
                  </a:cubicBezTo>
                  <a:cubicBezTo>
                    <a:pt x="14565" y="33731"/>
                    <a:pt x="28102" y="32972"/>
                    <a:pt x="41416" y="31676"/>
                  </a:cubicBezTo>
                  <a:cubicBezTo>
                    <a:pt x="54641" y="29978"/>
                    <a:pt x="67642" y="29174"/>
                    <a:pt x="80151" y="26449"/>
                  </a:cubicBezTo>
                  <a:cubicBezTo>
                    <a:pt x="105394" y="21758"/>
                    <a:pt x="129073" y="14654"/>
                    <a:pt x="153869" y="0"/>
                  </a:cubicBezTo>
                  <a:close/>
                </a:path>
              </a:pathLst>
            </a:custGeom>
            <a:solidFill>
              <a:srgbClr val="B77F69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5" name="任意多边形: 形状 4184">
              <a:extLst>
                <a:ext uri="{FF2B5EF4-FFF2-40B4-BE49-F238E27FC236}">
                  <a16:creationId xmlns:a16="http://schemas.microsoft.com/office/drawing/2014/main" id="{7A1F10D5-E5F1-B8A5-8C68-8D7FF451F043}"/>
                </a:ext>
              </a:extLst>
            </p:cNvPr>
            <p:cNvSpPr/>
            <p:nvPr/>
          </p:nvSpPr>
          <p:spPr>
            <a:xfrm>
              <a:off x="5990426" y="2772909"/>
              <a:ext cx="125145" cy="112946"/>
            </a:xfrm>
            <a:custGeom>
              <a:avLst/>
              <a:gdLst>
                <a:gd name="connsiteX0" fmla="*/ 50486 w 125145"/>
                <a:gd name="connsiteY0" fmla="*/ 112946 h 112946"/>
                <a:gd name="connsiteX1" fmla="*/ 98871 w 125145"/>
                <a:gd name="connsiteY1" fmla="*/ 82565 h 112946"/>
                <a:gd name="connsiteX2" fmla="*/ 105528 w 125145"/>
                <a:gd name="connsiteY2" fmla="*/ 32884 h 112946"/>
                <a:gd name="connsiteX3" fmla="*/ 59779 w 125145"/>
                <a:gd name="connsiteY3" fmla="*/ 12958 h 112946"/>
                <a:gd name="connsiteX4" fmla="*/ 0 w 125145"/>
                <a:gd name="connsiteY4" fmla="*/ 19034 h 112946"/>
                <a:gd name="connsiteX5" fmla="*/ 59332 w 125145"/>
                <a:gd name="connsiteY5" fmla="*/ 538 h 112946"/>
                <a:gd name="connsiteX6" fmla="*/ 92125 w 125145"/>
                <a:gd name="connsiteY6" fmla="*/ 3218 h 112946"/>
                <a:gd name="connsiteX7" fmla="*/ 119959 w 125145"/>
                <a:gd name="connsiteY7" fmla="*/ 25378 h 112946"/>
                <a:gd name="connsiteX8" fmla="*/ 123846 w 125145"/>
                <a:gd name="connsiteY8" fmla="*/ 60316 h 112946"/>
                <a:gd name="connsiteX9" fmla="*/ 109728 w 125145"/>
                <a:gd name="connsiteY9" fmla="*/ 90965 h 112946"/>
                <a:gd name="connsiteX10" fmla="*/ 50486 w 125145"/>
                <a:gd name="connsiteY10" fmla="*/ 112946 h 112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145" h="112946">
                  <a:moveTo>
                    <a:pt x="50486" y="112946"/>
                  </a:moveTo>
                  <a:cubicBezTo>
                    <a:pt x="69295" y="105664"/>
                    <a:pt x="88908" y="96505"/>
                    <a:pt x="98871" y="82565"/>
                  </a:cubicBezTo>
                  <a:cubicBezTo>
                    <a:pt x="107941" y="67777"/>
                    <a:pt x="112855" y="46868"/>
                    <a:pt x="105528" y="32884"/>
                  </a:cubicBezTo>
                  <a:cubicBezTo>
                    <a:pt x="98648" y="18409"/>
                    <a:pt x="78811" y="13270"/>
                    <a:pt x="59779" y="12958"/>
                  </a:cubicBezTo>
                  <a:cubicBezTo>
                    <a:pt x="40344" y="12600"/>
                    <a:pt x="20239" y="15639"/>
                    <a:pt x="0" y="19034"/>
                  </a:cubicBezTo>
                  <a:cubicBezTo>
                    <a:pt x="18362" y="9875"/>
                    <a:pt x="38021" y="2592"/>
                    <a:pt x="59332" y="538"/>
                  </a:cubicBezTo>
                  <a:cubicBezTo>
                    <a:pt x="69965" y="-535"/>
                    <a:pt x="81045" y="-177"/>
                    <a:pt x="92125" y="3218"/>
                  </a:cubicBezTo>
                  <a:cubicBezTo>
                    <a:pt x="103161" y="6301"/>
                    <a:pt x="114151" y="14164"/>
                    <a:pt x="119959" y="25378"/>
                  </a:cubicBezTo>
                  <a:cubicBezTo>
                    <a:pt x="125901" y="36592"/>
                    <a:pt x="126035" y="49236"/>
                    <a:pt x="123846" y="60316"/>
                  </a:cubicBezTo>
                  <a:cubicBezTo>
                    <a:pt x="121389" y="71709"/>
                    <a:pt x="116966" y="81314"/>
                    <a:pt x="109728" y="90965"/>
                  </a:cubicBezTo>
                  <a:cubicBezTo>
                    <a:pt x="92974" y="108568"/>
                    <a:pt x="70814" y="112187"/>
                    <a:pt x="50486" y="112946"/>
                  </a:cubicBezTo>
                  <a:close/>
                </a:path>
              </a:pathLst>
            </a:custGeom>
            <a:solidFill>
              <a:srgbClr val="B77F69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6" name="任意多边形: 形状 4185">
              <a:extLst>
                <a:ext uri="{FF2B5EF4-FFF2-40B4-BE49-F238E27FC236}">
                  <a16:creationId xmlns:a16="http://schemas.microsoft.com/office/drawing/2014/main" id="{68C9642D-53D0-AFAA-9274-579A6A83479D}"/>
                </a:ext>
              </a:extLst>
            </p:cNvPr>
            <p:cNvSpPr/>
            <p:nvPr/>
          </p:nvSpPr>
          <p:spPr>
            <a:xfrm>
              <a:off x="5508267" y="5807363"/>
              <a:ext cx="493457" cy="266507"/>
            </a:xfrm>
            <a:custGeom>
              <a:avLst/>
              <a:gdLst>
                <a:gd name="connsiteX0" fmla="*/ 42086 w 493457"/>
                <a:gd name="connsiteY0" fmla="*/ 18631 h 266507"/>
                <a:gd name="connsiteX1" fmla="*/ 0 w 493457"/>
                <a:gd name="connsiteY1" fmla="*/ 75773 h 266507"/>
                <a:gd name="connsiteX2" fmla="*/ 21043 w 493457"/>
                <a:gd name="connsiteY2" fmla="*/ 159946 h 266507"/>
                <a:gd name="connsiteX3" fmla="*/ 28102 w 493457"/>
                <a:gd name="connsiteY3" fmla="*/ 234066 h 266507"/>
                <a:gd name="connsiteX4" fmla="*/ 480998 w 493457"/>
                <a:gd name="connsiteY4" fmla="*/ 196045 h 266507"/>
                <a:gd name="connsiteX5" fmla="*/ 481981 w 493457"/>
                <a:gd name="connsiteY5" fmla="*/ 95744 h 266507"/>
                <a:gd name="connsiteX6" fmla="*/ 468935 w 493457"/>
                <a:gd name="connsiteY6" fmla="*/ 0 h 266507"/>
                <a:gd name="connsiteX7" fmla="*/ 42086 w 493457"/>
                <a:gd name="connsiteY7" fmla="*/ 18631 h 266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3457" h="266507">
                  <a:moveTo>
                    <a:pt x="42086" y="18631"/>
                  </a:moveTo>
                  <a:cubicBezTo>
                    <a:pt x="42086" y="18631"/>
                    <a:pt x="0" y="36681"/>
                    <a:pt x="0" y="75773"/>
                  </a:cubicBezTo>
                  <a:cubicBezTo>
                    <a:pt x="0" y="114822"/>
                    <a:pt x="21043" y="159946"/>
                    <a:pt x="21043" y="159946"/>
                  </a:cubicBezTo>
                  <a:cubicBezTo>
                    <a:pt x="21043" y="159946"/>
                    <a:pt x="-3306" y="206366"/>
                    <a:pt x="28102" y="234066"/>
                  </a:cubicBezTo>
                  <a:cubicBezTo>
                    <a:pt x="63174" y="265072"/>
                    <a:pt x="348708" y="302244"/>
                    <a:pt x="480998" y="196045"/>
                  </a:cubicBezTo>
                  <a:cubicBezTo>
                    <a:pt x="480998" y="196045"/>
                    <a:pt x="493999" y="161911"/>
                    <a:pt x="481981" y="95744"/>
                  </a:cubicBezTo>
                  <a:cubicBezTo>
                    <a:pt x="481981" y="95744"/>
                    <a:pt x="515042" y="25690"/>
                    <a:pt x="468935" y="0"/>
                  </a:cubicBezTo>
                  <a:cubicBezTo>
                    <a:pt x="468980" y="0"/>
                    <a:pt x="279592" y="135909"/>
                    <a:pt x="42086" y="18631"/>
                  </a:cubicBezTo>
                </a:path>
              </a:pathLst>
            </a:custGeom>
            <a:solidFill>
              <a:srgbClr val="7AB0E0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7" name="任意多边形: 形状 4186">
              <a:extLst>
                <a:ext uri="{FF2B5EF4-FFF2-40B4-BE49-F238E27FC236}">
                  <a16:creationId xmlns:a16="http://schemas.microsoft.com/office/drawing/2014/main" id="{665D2B02-A661-E38D-5E6E-B2B3D9C69D48}"/>
                </a:ext>
              </a:extLst>
            </p:cNvPr>
            <p:cNvSpPr/>
            <p:nvPr/>
          </p:nvSpPr>
          <p:spPr>
            <a:xfrm>
              <a:off x="6037424" y="5807363"/>
              <a:ext cx="493466" cy="266507"/>
            </a:xfrm>
            <a:custGeom>
              <a:avLst/>
              <a:gdLst>
                <a:gd name="connsiteX0" fmla="*/ 451381 w 493466"/>
                <a:gd name="connsiteY0" fmla="*/ 18631 h 266507"/>
                <a:gd name="connsiteX1" fmla="*/ 493466 w 493466"/>
                <a:gd name="connsiteY1" fmla="*/ 75773 h 266507"/>
                <a:gd name="connsiteX2" fmla="*/ 472424 w 493466"/>
                <a:gd name="connsiteY2" fmla="*/ 159946 h 266507"/>
                <a:gd name="connsiteX3" fmla="*/ 465365 w 493466"/>
                <a:gd name="connsiteY3" fmla="*/ 234066 h 266507"/>
                <a:gd name="connsiteX4" fmla="*/ 12468 w 493466"/>
                <a:gd name="connsiteY4" fmla="*/ 196045 h 266507"/>
                <a:gd name="connsiteX5" fmla="*/ 11486 w 493466"/>
                <a:gd name="connsiteY5" fmla="*/ 95744 h 266507"/>
                <a:gd name="connsiteX6" fmla="*/ 24487 w 493466"/>
                <a:gd name="connsiteY6" fmla="*/ 0 h 266507"/>
                <a:gd name="connsiteX7" fmla="*/ 451381 w 493466"/>
                <a:gd name="connsiteY7" fmla="*/ 18631 h 266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3466" h="266507">
                  <a:moveTo>
                    <a:pt x="451381" y="18631"/>
                  </a:moveTo>
                  <a:cubicBezTo>
                    <a:pt x="451381" y="18631"/>
                    <a:pt x="493466" y="36681"/>
                    <a:pt x="493466" y="75773"/>
                  </a:cubicBezTo>
                  <a:cubicBezTo>
                    <a:pt x="493466" y="114822"/>
                    <a:pt x="472424" y="159946"/>
                    <a:pt x="472424" y="159946"/>
                  </a:cubicBezTo>
                  <a:cubicBezTo>
                    <a:pt x="472424" y="159946"/>
                    <a:pt x="496773" y="206366"/>
                    <a:pt x="465365" y="234066"/>
                  </a:cubicBezTo>
                  <a:cubicBezTo>
                    <a:pt x="430292" y="265072"/>
                    <a:pt x="144758" y="302244"/>
                    <a:pt x="12468" y="196045"/>
                  </a:cubicBezTo>
                  <a:cubicBezTo>
                    <a:pt x="12468" y="196045"/>
                    <a:pt x="-577" y="161911"/>
                    <a:pt x="11486" y="95744"/>
                  </a:cubicBezTo>
                  <a:cubicBezTo>
                    <a:pt x="11486" y="95744"/>
                    <a:pt x="-21576" y="25690"/>
                    <a:pt x="24487" y="0"/>
                  </a:cubicBezTo>
                  <a:cubicBezTo>
                    <a:pt x="24442" y="0"/>
                    <a:pt x="213830" y="135909"/>
                    <a:pt x="451381" y="18631"/>
                  </a:cubicBezTo>
                </a:path>
              </a:pathLst>
            </a:custGeom>
            <a:solidFill>
              <a:srgbClr val="7AB0E0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8" name="任意多边形: 形状 4187">
              <a:extLst>
                <a:ext uri="{FF2B5EF4-FFF2-40B4-BE49-F238E27FC236}">
                  <a16:creationId xmlns:a16="http://schemas.microsoft.com/office/drawing/2014/main" id="{DDED4B85-1FBE-F858-45FF-CDACA1C21795}"/>
                </a:ext>
              </a:extLst>
            </p:cNvPr>
            <p:cNvSpPr/>
            <p:nvPr/>
          </p:nvSpPr>
          <p:spPr>
            <a:xfrm>
              <a:off x="6302610" y="6013753"/>
              <a:ext cx="256778" cy="161477"/>
            </a:xfrm>
            <a:custGeom>
              <a:avLst/>
              <a:gdLst>
                <a:gd name="connsiteX0" fmla="*/ 34916 w 256778"/>
                <a:gd name="connsiteY0" fmla="*/ 152058 h 161477"/>
                <a:gd name="connsiteX1" fmla="*/ 256248 w 256778"/>
                <a:gd name="connsiteY1" fmla="*/ 63328 h 161477"/>
                <a:gd name="connsiteX2" fmla="*/ 192493 w 256778"/>
                <a:gd name="connsiteY2" fmla="*/ 378 h 161477"/>
                <a:gd name="connsiteX3" fmla="*/ 10924 w 256778"/>
                <a:gd name="connsiteY3" fmla="*/ 101438 h 161477"/>
                <a:gd name="connsiteX4" fmla="*/ 34916 w 256778"/>
                <a:gd name="connsiteY4" fmla="*/ 152058 h 16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778" h="161477">
                  <a:moveTo>
                    <a:pt x="34916" y="152058"/>
                  </a:moveTo>
                  <a:cubicBezTo>
                    <a:pt x="34916" y="152058"/>
                    <a:pt x="126371" y="10385"/>
                    <a:pt x="256248" y="63328"/>
                  </a:cubicBezTo>
                  <a:cubicBezTo>
                    <a:pt x="256248" y="63328"/>
                    <a:pt x="266926" y="4488"/>
                    <a:pt x="192493" y="378"/>
                  </a:cubicBezTo>
                  <a:cubicBezTo>
                    <a:pt x="118061" y="-3733"/>
                    <a:pt x="39250" y="25442"/>
                    <a:pt x="10924" y="101438"/>
                  </a:cubicBezTo>
                  <a:cubicBezTo>
                    <a:pt x="-23656" y="193831"/>
                    <a:pt x="34916" y="152058"/>
                    <a:pt x="34916" y="152058"/>
                  </a:cubicBezTo>
                </a:path>
              </a:pathLst>
            </a:custGeom>
            <a:solidFill>
              <a:srgbClr val="3953A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9" name="任意多边形: 形状 4188">
              <a:extLst>
                <a:ext uri="{FF2B5EF4-FFF2-40B4-BE49-F238E27FC236}">
                  <a16:creationId xmlns:a16="http://schemas.microsoft.com/office/drawing/2014/main" id="{2E2A8A33-4F0F-3F4D-60D4-2F92E8AF8CD8}"/>
                </a:ext>
              </a:extLst>
            </p:cNvPr>
            <p:cNvSpPr/>
            <p:nvPr/>
          </p:nvSpPr>
          <p:spPr>
            <a:xfrm>
              <a:off x="6539379" y="6027713"/>
              <a:ext cx="20020" cy="49343"/>
            </a:xfrm>
            <a:custGeom>
              <a:avLst/>
              <a:gdLst>
                <a:gd name="connsiteX0" fmla="*/ 19479 w 20020"/>
                <a:gd name="connsiteY0" fmla="*/ 49324 h 49343"/>
                <a:gd name="connsiteX1" fmla="*/ 19479 w 20020"/>
                <a:gd name="connsiteY1" fmla="*/ 49324 h 49343"/>
                <a:gd name="connsiteX2" fmla="*/ 19479 w 20020"/>
                <a:gd name="connsiteY2" fmla="*/ 49324 h 49343"/>
                <a:gd name="connsiteX3" fmla="*/ 19479 w 20020"/>
                <a:gd name="connsiteY3" fmla="*/ 49235 h 49343"/>
                <a:gd name="connsiteX4" fmla="*/ 19479 w 20020"/>
                <a:gd name="connsiteY4" fmla="*/ 49279 h 49343"/>
                <a:gd name="connsiteX5" fmla="*/ 19479 w 20020"/>
                <a:gd name="connsiteY5" fmla="*/ 49235 h 49343"/>
                <a:gd name="connsiteX6" fmla="*/ 0 w 20020"/>
                <a:gd name="connsiteY6" fmla="*/ 0 h 49343"/>
                <a:gd name="connsiteX7" fmla="*/ 19524 w 20020"/>
                <a:gd name="connsiteY7" fmla="*/ 49190 h 49343"/>
                <a:gd name="connsiteX8" fmla="*/ 45 w 20020"/>
                <a:gd name="connsiteY8" fmla="*/ 0 h 49343"/>
                <a:gd name="connsiteX9" fmla="*/ 0 w 20020"/>
                <a:gd name="connsiteY9" fmla="*/ 0 h 4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020" h="49343">
                  <a:moveTo>
                    <a:pt x="19479" y="49324"/>
                  </a:moveTo>
                  <a:cubicBezTo>
                    <a:pt x="19479" y="49324"/>
                    <a:pt x="19479" y="49368"/>
                    <a:pt x="19479" y="49324"/>
                  </a:cubicBezTo>
                  <a:cubicBezTo>
                    <a:pt x="19479" y="49368"/>
                    <a:pt x="19479" y="49324"/>
                    <a:pt x="19479" y="49324"/>
                  </a:cubicBezTo>
                  <a:moveTo>
                    <a:pt x="19479" y="49235"/>
                  </a:moveTo>
                  <a:cubicBezTo>
                    <a:pt x="19479" y="49279"/>
                    <a:pt x="19479" y="49279"/>
                    <a:pt x="19479" y="49279"/>
                  </a:cubicBezTo>
                  <a:cubicBezTo>
                    <a:pt x="19479" y="49279"/>
                    <a:pt x="19479" y="49279"/>
                    <a:pt x="19479" y="49235"/>
                  </a:cubicBezTo>
                  <a:moveTo>
                    <a:pt x="0" y="0"/>
                  </a:moveTo>
                  <a:cubicBezTo>
                    <a:pt x="23902" y="17737"/>
                    <a:pt x="19926" y="46598"/>
                    <a:pt x="19524" y="49190"/>
                  </a:cubicBezTo>
                  <a:cubicBezTo>
                    <a:pt x="19926" y="46598"/>
                    <a:pt x="23947" y="17782"/>
                    <a:pt x="45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37DA3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0" name="任意多边形: 形状 4189">
              <a:extLst>
                <a:ext uri="{FF2B5EF4-FFF2-40B4-BE49-F238E27FC236}">
                  <a16:creationId xmlns:a16="http://schemas.microsoft.com/office/drawing/2014/main" id="{0A96B64D-2E5B-8EE1-1589-80B6031C38B1}"/>
                </a:ext>
              </a:extLst>
            </p:cNvPr>
            <p:cNvSpPr/>
            <p:nvPr/>
          </p:nvSpPr>
          <p:spPr>
            <a:xfrm>
              <a:off x="6311345" y="6098660"/>
              <a:ext cx="9471" cy="22606"/>
            </a:xfrm>
            <a:custGeom>
              <a:avLst/>
              <a:gdLst>
                <a:gd name="connsiteX0" fmla="*/ 9472 w 9471"/>
                <a:gd name="connsiteY0" fmla="*/ 0 h 22606"/>
                <a:gd name="connsiteX1" fmla="*/ 2189 w 9471"/>
                <a:gd name="connsiteY1" fmla="*/ 16530 h 22606"/>
                <a:gd name="connsiteX2" fmla="*/ 0 w 9471"/>
                <a:gd name="connsiteY2" fmla="*/ 22607 h 22606"/>
                <a:gd name="connsiteX3" fmla="*/ 0 w 9471"/>
                <a:gd name="connsiteY3" fmla="*/ 22607 h 22606"/>
                <a:gd name="connsiteX4" fmla="*/ 2189 w 9471"/>
                <a:gd name="connsiteY4" fmla="*/ 16530 h 22606"/>
                <a:gd name="connsiteX5" fmla="*/ 9472 w 9471"/>
                <a:gd name="connsiteY5" fmla="*/ 0 h 2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71" h="22606">
                  <a:moveTo>
                    <a:pt x="9472" y="0"/>
                  </a:moveTo>
                  <a:cubicBezTo>
                    <a:pt x="6746" y="5227"/>
                    <a:pt x="4289" y="10722"/>
                    <a:pt x="2189" y="16530"/>
                  </a:cubicBezTo>
                  <a:cubicBezTo>
                    <a:pt x="1430" y="18630"/>
                    <a:pt x="670" y="20641"/>
                    <a:pt x="0" y="22607"/>
                  </a:cubicBezTo>
                  <a:lnTo>
                    <a:pt x="0" y="22607"/>
                  </a:lnTo>
                  <a:cubicBezTo>
                    <a:pt x="670" y="20641"/>
                    <a:pt x="1430" y="18630"/>
                    <a:pt x="2189" y="16530"/>
                  </a:cubicBezTo>
                  <a:cubicBezTo>
                    <a:pt x="4334" y="10767"/>
                    <a:pt x="6791" y="5227"/>
                    <a:pt x="9472" y="0"/>
                  </a:cubicBezTo>
                </a:path>
              </a:pathLst>
            </a:custGeom>
            <a:solidFill>
              <a:srgbClr val="5E75A8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1" name="任意多边形: 形状 4190">
              <a:extLst>
                <a:ext uri="{FF2B5EF4-FFF2-40B4-BE49-F238E27FC236}">
                  <a16:creationId xmlns:a16="http://schemas.microsoft.com/office/drawing/2014/main" id="{4FF2420A-8036-4290-5DD2-A77471684286}"/>
                </a:ext>
              </a:extLst>
            </p:cNvPr>
            <p:cNvSpPr/>
            <p:nvPr/>
          </p:nvSpPr>
          <p:spPr>
            <a:xfrm>
              <a:off x="6302632" y="6024943"/>
              <a:ext cx="256722" cy="150295"/>
            </a:xfrm>
            <a:custGeom>
              <a:avLst/>
              <a:gdLst>
                <a:gd name="connsiteX0" fmla="*/ 202435 w 256722"/>
                <a:gd name="connsiteY0" fmla="*/ 0 h 150295"/>
                <a:gd name="connsiteX1" fmla="*/ 23859 w 256722"/>
                <a:gd name="connsiteY1" fmla="*/ 117010 h 150295"/>
                <a:gd name="connsiteX2" fmla="*/ 35341 w 256722"/>
                <a:gd name="connsiteY2" fmla="*/ 48118 h 150295"/>
                <a:gd name="connsiteX3" fmla="*/ 18185 w 256722"/>
                <a:gd name="connsiteY3" fmla="*/ 73718 h 150295"/>
                <a:gd name="connsiteX4" fmla="*/ 10902 w 256722"/>
                <a:gd name="connsiteY4" fmla="*/ 90248 h 150295"/>
                <a:gd name="connsiteX5" fmla="*/ 8713 w 256722"/>
                <a:gd name="connsiteY5" fmla="*/ 96324 h 150295"/>
                <a:gd name="connsiteX6" fmla="*/ 1 w 256722"/>
                <a:gd name="connsiteY6" fmla="*/ 134345 h 150295"/>
                <a:gd name="connsiteX7" fmla="*/ 11528 w 256722"/>
                <a:gd name="connsiteY7" fmla="*/ 150295 h 150295"/>
                <a:gd name="connsiteX8" fmla="*/ 34894 w 256722"/>
                <a:gd name="connsiteY8" fmla="*/ 140868 h 150295"/>
                <a:gd name="connsiteX9" fmla="*/ 197968 w 256722"/>
                <a:gd name="connsiteY9" fmla="*/ 40299 h 150295"/>
                <a:gd name="connsiteX10" fmla="*/ 256227 w 256722"/>
                <a:gd name="connsiteY10" fmla="*/ 52138 h 150295"/>
                <a:gd name="connsiteX11" fmla="*/ 256227 w 256722"/>
                <a:gd name="connsiteY11" fmla="*/ 52138 h 150295"/>
                <a:gd name="connsiteX12" fmla="*/ 256227 w 256722"/>
                <a:gd name="connsiteY12" fmla="*/ 52094 h 150295"/>
                <a:gd name="connsiteX13" fmla="*/ 256227 w 256722"/>
                <a:gd name="connsiteY13" fmla="*/ 52049 h 150295"/>
                <a:gd name="connsiteX14" fmla="*/ 256227 w 256722"/>
                <a:gd name="connsiteY14" fmla="*/ 52005 h 150295"/>
                <a:gd name="connsiteX15" fmla="*/ 256227 w 256722"/>
                <a:gd name="connsiteY15" fmla="*/ 51915 h 150295"/>
                <a:gd name="connsiteX16" fmla="*/ 236703 w 256722"/>
                <a:gd name="connsiteY16" fmla="*/ 2725 h 150295"/>
                <a:gd name="connsiteX17" fmla="*/ 202435 w 256722"/>
                <a:gd name="connsiteY17" fmla="*/ 0 h 150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6722" h="150295">
                  <a:moveTo>
                    <a:pt x="202435" y="0"/>
                  </a:moveTo>
                  <a:cubicBezTo>
                    <a:pt x="76444" y="0"/>
                    <a:pt x="23859" y="117010"/>
                    <a:pt x="23859" y="117010"/>
                  </a:cubicBezTo>
                  <a:cubicBezTo>
                    <a:pt x="15906" y="113392"/>
                    <a:pt x="25691" y="77605"/>
                    <a:pt x="35341" y="48118"/>
                  </a:cubicBezTo>
                  <a:cubicBezTo>
                    <a:pt x="28863" y="55847"/>
                    <a:pt x="23055" y="64335"/>
                    <a:pt x="18185" y="73718"/>
                  </a:cubicBezTo>
                  <a:cubicBezTo>
                    <a:pt x="15504" y="78945"/>
                    <a:pt x="13047" y="84440"/>
                    <a:pt x="10902" y="90248"/>
                  </a:cubicBezTo>
                  <a:cubicBezTo>
                    <a:pt x="10143" y="92348"/>
                    <a:pt x="9383" y="94359"/>
                    <a:pt x="8713" y="96324"/>
                  </a:cubicBezTo>
                  <a:cubicBezTo>
                    <a:pt x="2548" y="113883"/>
                    <a:pt x="46" y="126080"/>
                    <a:pt x="1" y="134345"/>
                  </a:cubicBezTo>
                  <a:cubicBezTo>
                    <a:pt x="-88" y="146542"/>
                    <a:pt x="5139" y="150295"/>
                    <a:pt x="11528" y="150295"/>
                  </a:cubicBezTo>
                  <a:cubicBezTo>
                    <a:pt x="21670" y="150295"/>
                    <a:pt x="34894" y="140868"/>
                    <a:pt x="34894" y="140868"/>
                  </a:cubicBezTo>
                  <a:cubicBezTo>
                    <a:pt x="34894" y="140868"/>
                    <a:pt x="99811" y="40299"/>
                    <a:pt x="197968" y="40299"/>
                  </a:cubicBezTo>
                  <a:cubicBezTo>
                    <a:pt x="216285" y="40299"/>
                    <a:pt x="235765" y="43828"/>
                    <a:pt x="256227" y="52138"/>
                  </a:cubicBezTo>
                  <a:lnTo>
                    <a:pt x="256227" y="52138"/>
                  </a:lnTo>
                  <a:cubicBezTo>
                    <a:pt x="256227" y="52138"/>
                    <a:pt x="256227" y="52138"/>
                    <a:pt x="256227" y="52094"/>
                  </a:cubicBezTo>
                  <a:lnTo>
                    <a:pt x="256227" y="52049"/>
                  </a:lnTo>
                  <a:cubicBezTo>
                    <a:pt x="256227" y="52049"/>
                    <a:pt x="256227" y="52005"/>
                    <a:pt x="256227" y="52005"/>
                  </a:cubicBezTo>
                  <a:cubicBezTo>
                    <a:pt x="256227" y="52005"/>
                    <a:pt x="256227" y="51960"/>
                    <a:pt x="256227" y="51915"/>
                  </a:cubicBezTo>
                  <a:cubicBezTo>
                    <a:pt x="256629" y="49324"/>
                    <a:pt x="260650" y="20462"/>
                    <a:pt x="236703" y="2725"/>
                  </a:cubicBezTo>
                  <a:cubicBezTo>
                    <a:pt x="224774" y="893"/>
                    <a:pt x="213336" y="0"/>
                    <a:pt x="202435" y="0"/>
                  </a:cubicBezTo>
                </a:path>
              </a:pathLst>
            </a:custGeom>
            <a:solidFill>
              <a:srgbClr val="384C8F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2" name="任意多边形: 形状 4191">
              <a:extLst>
                <a:ext uri="{FF2B5EF4-FFF2-40B4-BE49-F238E27FC236}">
                  <a16:creationId xmlns:a16="http://schemas.microsoft.com/office/drawing/2014/main" id="{93A74786-C8D2-7C5D-A9FA-FA82DD3704ED}"/>
                </a:ext>
              </a:extLst>
            </p:cNvPr>
            <p:cNvSpPr/>
            <p:nvPr/>
          </p:nvSpPr>
          <p:spPr>
            <a:xfrm>
              <a:off x="5504609" y="6013753"/>
              <a:ext cx="256778" cy="161477"/>
            </a:xfrm>
            <a:custGeom>
              <a:avLst/>
              <a:gdLst>
                <a:gd name="connsiteX0" fmla="*/ 221863 w 256778"/>
                <a:gd name="connsiteY0" fmla="*/ 152058 h 161477"/>
                <a:gd name="connsiteX1" fmla="*/ 531 w 256778"/>
                <a:gd name="connsiteY1" fmla="*/ 63328 h 161477"/>
                <a:gd name="connsiteX2" fmla="*/ 64286 w 256778"/>
                <a:gd name="connsiteY2" fmla="*/ 378 h 161477"/>
                <a:gd name="connsiteX3" fmla="*/ 245855 w 256778"/>
                <a:gd name="connsiteY3" fmla="*/ 101438 h 161477"/>
                <a:gd name="connsiteX4" fmla="*/ 221863 w 256778"/>
                <a:gd name="connsiteY4" fmla="*/ 152058 h 16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778" h="161477">
                  <a:moveTo>
                    <a:pt x="221863" y="152058"/>
                  </a:moveTo>
                  <a:cubicBezTo>
                    <a:pt x="221863" y="152058"/>
                    <a:pt x="130408" y="10385"/>
                    <a:pt x="531" y="63328"/>
                  </a:cubicBezTo>
                  <a:cubicBezTo>
                    <a:pt x="531" y="63328"/>
                    <a:pt x="-10147" y="4488"/>
                    <a:pt x="64286" y="378"/>
                  </a:cubicBezTo>
                  <a:cubicBezTo>
                    <a:pt x="138718" y="-3733"/>
                    <a:pt x="217530" y="25442"/>
                    <a:pt x="245855" y="101438"/>
                  </a:cubicBezTo>
                  <a:cubicBezTo>
                    <a:pt x="280436" y="193831"/>
                    <a:pt x="221863" y="152058"/>
                    <a:pt x="221863" y="152058"/>
                  </a:cubicBezTo>
                </a:path>
              </a:pathLst>
            </a:custGeom>
            <a:solidFill>
              <a:srgbClr val="3953A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3" name="任意多边形: 形状 4192">
              <a:extLst>
                <a:ext uri="{FF2B5EF4-FFF2-40B4-BE49-F238E27FC236}">
                  <a16:creationId xmlns:a16="http://schemas.microsoft.com/office/drawing/2014/main" id="{93D04433-3440-52A2-C82E-611045AE253C}"/>
                </a:ext>
              </a:extLst>
            </p:cNvPr>
            <p:cNvSpPr/>
            <p:nvPr/>
          </p:nvSpPr>
          <p:spPr>
            <a:xfrm>
              <a:off x="5505139" y="6027713"/>
              <a:ext cx="19524" cy="49368"/>
            </a:xfrm>
            <a:custGeom>
              <a:avLst/>
              <a:gdLst>
                <a:gd name="connsiteX0" fmla="*/ 0 w 19524"/>
                <a:gd name="connsiteY0" fmla="*/ 49324 h 49368"/>
                <a:gd name="connsiteX1" fmla="*/ 0 w 19524"/>
                <a:gd name="connsiteY1" fmla="*/ 49368 h 49368"/>
                <a:gd name="connsiteX2" fmla="*/ 0 w 19524"/>
                <a:gd name="connsiteY2" fmla="*/ 49324 h 49368"/>
                <a:gd name="connsiteX3" fmla="*/ 0 w 19524"/>
                <a:gd name="connsiteY3" fmla="*/ 49235 h 49368"/>
                <a:gd name="connsiteX4" fmla="*/ 0 w 19524"/>
                <a:gd name="connsiteY4" fmla="*/ 49235 h 49368"/>
                <a:gd name="connsiteX5" fmla="*/ 0 w 19524"/>
                <a:gd name="connsiteY5" fmla="*/ 49235 h 49368"/>
                <a:gd name="connsiteX6" fmla="*/ 7774 w 19524"/>
                <a:gd name="connsiteY6" fmla="*/ 12420 h 49368"/>
                <a:gd name="connsiteX7" fmla="*/ 7551 w 19524"/>
                <a:gd name="connsiteY7" fmla="*/ 12778 h 49368"/>
                <a:gd name="connsiteX8" fmla="*/ 7774 w 19524"/>
                <a:gd name="connsiteY8" fmla="*/ 12420 h 49368"/>
                <a:gd name="connsiteX9" fmla="*/ 8265 w 19524"/>
                <a:gd name="connsiteY9" fmla="*/ 11661 h 49368"/>
                <a:gd name="connsiteX10" fmla="*/ 7908 w 19524"/>
                <a:gd name="connsiteY10" fmla="*/ 12197 h 49368"/>
                <a:gd name="connsiteX11" fmla="*/ 8265 w 19524"/>
                <a:gd name="connsiteY11" fmla="*/ 11661 h 49368"/>
                <a:gd name="connsiteX12" fmla="*/ 19524 w 19524"/>
                <a:gd name="connsiteY12" fmla="*/ 0 h 49368"/>
                <a:gd name="connsiteX13" fmla="*/ 19479 w 19524"/>
                <a:gd name="connsiteY13" fmla="*/ 0 h 49368"/>
                <a:gd name="connsiteX14" fmla="*/ 8355 w 19524"/>
                <a:gd name="connsiteY14" fmla="*/ 11571 h 49368"/>
                <a:gd name="connsiteX15" fmla="*/ 19524 w 19524"/>
                <a:gd name="connsiteY15" fmla="*/ 0 h 49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524" h="49368">
                  <a:moveTo>
                    <a:pt x="0" y="49324"/>
                  </a:moveTo>
                  <a:cubicBezTo>
                    <a:pt x="0" y="49368"/>
                    <a:pt x="0" y="49368"/>
                    <a:pt x="0" y="49368"/>
                  </a:cubicBezTo>
                  <a:cubicBezTo>
                    <a:pt x="0" y="49368"/>
                    <a:pt x="0" y="49324"/>
                    <a:pt x="0" y="49324"/>
                  </a:cubicBezTo>
                  <a:moveTo>
                    <a:pt x="0" y="49235"/>
                  </a:moveTo>
                  <a:lnTo>
                    <a:pt x="0" y="49235"/>
                  </a:lnTo>
                  <a:lnTo>
                    <a:pt x="0" y="49235"/>
                  </a:lnTo>
                  <a:moveTo>
                    <a:pt x="7774" y="12420"/>
                  </a:moveTo>
                  <a:cubicBezTo>
                    <a:pt x="7684" y="12554"/>
                    <a:pt x="7595" y="12688"/>
                    <a:pt x="7551" y="12778"/>
                  </a:cubicBezTo>
                  <a:cubicBezTo>
                    <a:pt x="7595" y="12644"/>
                    <a:pt x="7684" y="12554"/>
                    <a:pt x="7774" y="12420"/>
                  </a:cubicBezTo>
                  <a:moveTo>
                    <a:pt x="8265" y="11661"/>
                  </a:moveTo>
                  <a:cubicBezTo>
                    <a:pt x="8131" y="11840"/>
                    <a:pt x="8042" y="12018"/>
                    <a:pt x="7908" y="12197"/>
                  </a:cubicBezTo>
                  <a:cubicBezTo>
                    <a:pt x="8042" y="12018"/>
                    <a:pt x="8131" y="11840"/>
                    <a:pt x="8265" y="11661"/>
                  </a:cubicBezTo>
                  <a:moveTo>
                    <a:pt x="19524" y="0"/>
                  </a:moveTo>
                  <a:cubicBezTo>
                    <a:pt x="19524" y="0"/>
                    <a:pt x="19479" y="0"/>
                    <a:pt x="19479" y="0"/>
                  </a:cubicBezTo>
                  <a:cubicBezTo>
                    <a:pt x="14744" y="3529"/>
                    <a:pt x="11125" y="7461"/>
                    <a:pt x="8355" y="11571"/>
                  </a:cubicBezTo>
                  <a:cubicBezTo>
                    <a:pt x="11080" y="7461"/>
                    <a:pt x="14744" y="3529"/>
                    <a:pt x="19524" y="0"/>
                  </a:cubicBezTo>
                </a:path>
              </a:pathLst>
            </a:custGeom>
            <a:solidFill>
              <a:srgbClr val="637DA3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4" name="任意多边形: 形状 4193">
              <a:extLst>
                <a:ext uri="{FF2B5EF4-FFF2-40B4-BE49-F238E27FC236}">
                  <a16:creationId xmlns:a16="http://schemas.microsoft.com/office/drawing/2014/main" id="{15DD0E52-EA56-53A4-7418-0E3E951BC63A}"/>
                </a:ext>
              </a:extLst>
            </p:cNvPr>
            <p:cNvSpPr/>
            <p:nvPr/>
          </p:nvSpPr>
          <p:spPr>
            <a:xfrm>
              <a:off x="5743047" y="6098392"/>
              <a:ext cx="9650" cy="22874"/>
            </a:xfrm>
            <a:custGeom>
              <a:avLst/>
              <a:gdLst>
                <a:gd name="connsiteX0" fmla="*/ 0 w 9650"/>
                <a:gd name="connsiteY0" fmla="*/ 0 h 22874"/>
                <a:gd name="connsiteX1" fmla="*/ 7461 w 9650"/>
                <a:gd name="connsiteY1" fmla="*/ 16799 h 22874"/>
                <a:gd name="connsiteX2" fmla="*/ 9650 w 9650"/>
                <a:gd name="connsiteY2" fmla="*/ 22875 h 22874"/>
                <a:gd name="connsiteX3" fmla="*/ 9650 w 9650"/>
                <a:gd name="connsiteY3" fmla="*/ 22875 h 22874"/>
                <a:gd name="connsiteX4" fmla="*/ 7461 w 9650"/>
                <a:gd name="connsiteY4" fmla="*/ 16799 h 22874"/>
                <a:gd name="connsiteX5" fmla="*/ 0 w 9650"/>
                <a:gd name="connsiteY5" fmla="*/ 0 h 22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50" h="22874">
                  <a:moveTo>
                    <a:pt x="0" y="0"/>
                  </a:moveTo>
                  <a:cubicBezTo>
                    <a:pt x="2770" y="5317"/>
                    <a:pt x="5272" y="10902"/>
                    <a:pt x="7461" y="16799"/>
                  </a:cubicBezTo>
                  <a:cubicBezTo>
                    <a:pt x="8221" y="18899"/>
                    <a:pt x="8980" y="20909"/>
                    <a:pt x="9650" y="22875"/>
                  </a:cubicBezTo>
                  <a:lnTo>
                    <a:pt x="9650" y="22875"/>
                  </a:lnTo>
                  <a:cubicBezTo>
                    <a:pt x="8936" y="20909"/>
                    <a:pt x="8221" y="18899"/>
                    <a:pt x="7461" y="16799"/>
                  </a:cubicBezTo>
                  <a:cubicBezTo>
                    <a:pt x="5272" y="10902"/>
                    <a:pt x="2770" y="5317"/>
                    <a:pt x="0" y="0"/>
                  </a:cubicBezTo>
                </a:path>
              </a:pathLst>
            </a:custGeom>
            <a:solidFill>
              <a:srgbClr val="5E75A8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5" name="任意多边形: 形状 4194">
              <a:extLst>
                <a:ext uri="{FF2B5EF4-FFF2-40B4-BE49-F238E27FC236}">
                  <a16:creationId xmlns:a16="http://schemas.microsoft.com/office/drawing/2014/main" id="{DBB4D261-F842-3D90-9A93-207C25247ACB}"/>
                </a:ext>
              </a:extLst>
            </p:cNvPr>
            <p:cNvSpPr/>
            <p:nvPr/>
          </p:nvSpPr>
          <p:spPr>
            <a:xfrm>
              <a:off x="5504650" y="6024943"/>
              <a:ext cx="256715" cy="150250"/>
            </a:xfrm>
            <a:custGeom>
              <a:avLst/>
              <a:gdLst>
                <a:gd name="connsiteX0" fmla="*/ 54281 w 256715"/>
                <a:gd name="connsiteY0" fmla="*/ 0 h 150250"/>
                <a:gd name="connsiteX1" fmla="*/ 20013 w 256715"/>
                <a:gd name="connsiteY1" fmla="*/ 2770 h 150250"/>
                <a:gd name="connsiteX2" fmla="*/ 8799 w 256715"/>
                <a:gd name="connsiteY2" fmla="*/ 14341 h 150250"/>
                <a:gd name="connsiteX3" fmla="*/ 8754 w 256715"/>
                <a:gd name="connsiteY3" fmla="*/ 14431 h 150250"/>
                <a:gd name="connsiteX4" fmla="*/ 8397 w 256715"/>
                <a:gd name="connsiteY4" fmla="*/ 14967 h 150250"/>
                <a:gd name="connsiteX5" fmla="*/ 8263 w 256715"/>
                <a:gd name="connsiteY5" fmla="*/ 15146 h 150250"/>
                <a:gd name="connsiteX6" fmla="*/ 8040 w 256715"/>
                <a:gd name="connsiteY6" fmla="*/ 15503 h 150250"/>
                <a:gd name="connsiteX7" fmla="*/ 489 w 256715"/>
                <a:gd name="connsiteY7" fmla="*/ 51960 h 150250"/>
                <a:gd name="connsiteX8" fmla="*/ 489 w 256715"/>
                <a:gd name="connsiteY8" fmla="*/ 51960 h 150250"/>
                <a:gd name="connsiteX9" fmla="*/ 489 w 256715"/>
                <a:gd name="connsiteY9" fmla="*/ 52049 h 150250"/>
                <a:gd name="connsiteX10" fmla="*/ 489 w 256715"/>
                <a:gd name="connsiteY10" fmla="*/ 52094 h 150250"/>
                <a:gd name="connsiteX11" fmla="*/ 489 w 256715"/>
                <a:gd name="connsiteY11" fmla="*/ 52094 h 150250"/>
                <a:gd name="connsiteX12" fmla="*/ 58749 w 256715"/>
                <a:gd name="connsiteY12" fmla="*/ 40254 h 150250"/>
                <a:gd name="connsiteX13" fmla="*/ 221822 w 256715"/>
                <a:gd name="connsiteY13" fmla="*/ 140824 h 150250"/>
                <a:gd name="connsiteX14" fmla="*/ 245188 w 256715"/>
                <a:gd name="connsiteY14" fmla="*/ 150251 h 150250"/>
                <a:gd name="connsiteX15" fmla="*/ 256715 w 256715"/>
                <a:gd name="connsiteY15" fmla="*/ 134792 h 150250"/>
                <a:gd name="connsiteX16" fmla="*/ 248003 w 256715"/>
                <a:gd name="connsiteY16" fmla="*/ 96280 h 150250"/>
                <a:gd name="connsiteX17" fmla="*/ 245813 w 256715"/>
                <a:gd name="connsiteY17" fmla="*/ 90204 h 150250"/>
                <a:gd name="connsiteX18" fmla="*/ 238352 w 256715"/>
                <a:gd name="connsiteY18" fmla="*/ 73405 h 150250"/>
                <a:gd name="connsiteX19" fmla="*/ 221330 w 256715"/>
                <a:gd name="connsiteY19" fmla="*/ 48073 h 150250"/>
                <a:gd name="connsiteX20" fmla="*/ 232857 w 256715"/>
                <a:gd name="connsiteY20" fmla="*/ 116965 h 150250"/>
                <a:gd name="connsiteX21" fmla="*/ 54281 w 256715"/>
                <a:gd name="connsiteY21" fmla="*/ 0 h 15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6715" h="150250">
                  <a:moveTo>
                    <a:pt x="54281" y="0"/>
                  </a:moveTo>
                  <a:cubicBezTo>
                    <a:pt x="43424" y="0"/>
                    <a:pt x="31987" y="893"/>
                    <a:pt x="20013" y="2770"/>
                  </a:cubicBezTo>
                  <a:cubicBezTo>
                    <a:pt x="15277" y="6299"/>
                    <a:pt x="11614" y="10231"/>
                    <a:pt x="8799" y="14341"/>
                  </a:cubicBezTo>
                  <a:cubicBezTo>
                    <a:pt x="8754" y="14386"/>
                    <a:pt x="8754" y="14386"/>
                    <a:pt x="8754" y="14431"/>
                  </a:cubicBezTo>
                  <a:cubicBezTo>
                    <a:pt x="8621" y="14610"/>
                    <a:pt x="8531" y="14788"/>
                    <a:pt x="8397" y="14967"/>
                  </a:cubicBezTo>
                  <a:cubicBezTo>
                    <a:pt x="8352" y="15056"/>
                    <a:pt x="8308" y="15101"/>
                    <a:pt x="8263" y="15146"/>
                  </a:cubicBezTo>
                  <a:cubicBezTo>
                    <a:pt x="8174" y="15279"/>
                    <a:pt x="8084" y="15414"/>
                    <a:pt x="8040" y="15503"/>
                  </a:cubicBezTo>
                  <a:cubicBezTo>
                    <a:pt x="-2415" y="31944"/>
                    <a:pt x="221" y="50173"/>
                    <a:pt x="489" y="51960"/>
                  </a:cubicBezTo>
                  <a:lnTo>
                    <a:pt x="489" y="51960"/>
                  </a:lnTo>
                  <a:cubicBezTo>
                    <a:pt x="489" y="52005"/>
                    <a:pt x="489" y="52005"/>
                    <a:pt x="489" y="52049"/>
                  </a:cubicBezTo>
                  <a:cubicBezTo>
                    <a:pt x="489" y="52094"/>
                    <a:pt x="489" y="52094"/>
                    <a:pt x="489" y="52094"/>
                  </a:cubicBezTo>
                  <a:lnTo>
                    <a:pt x="489" y="52094"/>
                  </a:lnTo>
                  <a:cubicBezTo>
                    <a:pt x="20952" y="43784"/>
                    <a:pt x="40431" y="40254"/>
                    <a:pt x="58749" y="40254"/>
                  </a:cubicBezTo>
                  <a:cubicBezTo>
                    <a:pt x="156905" y="40254"/>
                    <a:pt x="221822" y="140824"/>
                    <a:pt x="221822" y="140824"/>
                  </a:cubicBezTo>
                  <a:cubicBezTo>
                    <a:pt x="221822" y="140824"/>
                    <a:pt x="235001" y="150251"/>
                    <a:pt x="245188" y="150251"/>
                  </a:cubicBezTo>
                  <a:cubicBezTo>
                    <a:pt x="251532" y="150251"/>
                    <a:pt x="256670" y="146587"/>
                    <a:pt x="256715" y="134792"/>
                  </a:cubicBezTo>
                  <a:cubicBezTo>
                    <a:pt x="256759" y="126482"/>
                    <a:pt x="254302" y="114151"/>
                    <a:pt x="248003" y="96280"/>
                  </a:cubicBezTo>
                  <a:cubicBezTo>
                    <a:pt x="247288" y="94314"/>
                    <a:pt x="246573" y="92303"/>
                    <a:pt x="245813" y="90204"/>
                  </a:cubicBezTo>
                  <a:cubicBezTo>
                    <a:pt x="243624" y="84351"/>
                    <a:pt x="241122" y="78722"/>
                    <a:pt x="238352" y="73405"/>
                  </a:cubicBezTo>
                  <a:cubicBezTo>
                    <a:pt x="233483" y="64112"/>
                    <a:pt x="227719" y="55713"/>
                    <a:pt x="221330" y="48073"/>
                  </a:cubicBezTo>
                  <a:cubicBezTo>
                    <a:pt x="230981" y="77560"/>
                    <a:pt x="240765" y="113302"/>
                    <a:pt x="232857" y="116965"/>
                  </a:cubicBezTo>
                  <a:cubicBezTo>
                    <a:pt x="232902" y="117010"/>
                    <a:pt x="180271" y="0"/>
                    <a:pt x="54281" y="0"/>
                  </a:cubicBezTo>
                </a:path>
              </a:pathLst>
            </a:custGeom>
            <a:solidFill>
              <a:srgbClr val="384C8F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6" name="任意多边形: 形状 4195">
              <a:extLst>
                <a:ext uri="{FF2B5EF4-FFF2-40B4-BE49-F238E27FC236}">
                  <a16:creationId xmlns:a16="http://schemas.microsoft.com/office/drawing/2014/main" id="{1677D83A-1A86-D9D7-77A1-920EBA507A54}"/>
                </a:ext>
              </a:extLst>
            </p:cNvPr>
            <p:cNvSpPr/>
            <p:nvPr/>
          </p:nvSpPr>
          <p:spPr>
            <a:xfrm>
              <a:off x="5508535" y="2408163"/>
              <a:ext cx="347591" cy="347591"/>
            </a:xfrm>
            <a:custGeom>
              <a:avLst/>
              <a:gdLst>
                <a:gd name="connsiteX0" fmla="*/ 0 w 347591"/>
                <a:gd name="connsiteY0" fmla="*/ 173795 h 347591"/>
                <a:gd name="connsiteX1" fmla="*/ 173795 w 347591"/>
                <a:gd name="connsiteY1" fmla="*/ 347591 h 347591"/>
                <a:gd name="connsiteX2" fmla="*/ 347591 w 347591"/>
                <a:gd name="connsiteY2" fmla="*/ 173795 h 347591"/>
                <a:gd name="connsiteX3" fmla="*/ 173795 w 347591"/>
                <a:gd name="connsiteY3" fmla="*/ 0 h 347591"/>
                <a:gd name="connsiteX4" fmla="*/ 0 w 347591"/>
                <a:gd name="connsiteY4" fmla="*/ 173795 h 34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591" h="347591">
                  <a:moveTo>
                    <a:pt x="0" y="173795"/>
                  </a:moveTo>
                  <a:cubicBezTo>
                    <a:pt x="0" y="269808"/>
                    <a:pt x="77783" y="347591"/>
                    <a:pt x="173795" y="347591"/>
                  </a:cubicBezTo>
                  <a:cubicBezTo>
                    <a:pt x="269763" y="347591"/>
                    <a:pt x="347591" y="269808"/>
                    <a:pt x="347591" y="173795"/>
                  </a:cubicBezTo>
                  <a:cubicBezTo>
                    <a:pt x="347591" y="77828"/>
                    <a:pt x="269763" y="0"/>
                    <a:pt x="173795" y="0"/>
                  </a:cubicBezTo>
                  <a:cubicBezTo>
                    <a:pt x="77783" y="0"/>
                    <a:pt x="0" y="77828"/>
                    <a:pt x="0" y="173795"/>
                  </a:cubicBezTo>
                  <a:close/>
                </a:path>
              </a:pathLst>
            </a:custGeom>
            <a:solidFill>
              <a:srgbClr val="E3EFF7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7" name="任意多边形: 形状 4196">
              <a:extLst>
                <a:ext uri="{FF2B5EF4-FFF2-40B4-BE49-F238E27FC236}">
                  <a16:creationId xmlns:a16="http://schemas.microsoft.com/office/drawing/2014/main" id="{8BF27BB4-C8D7-CEE1-38C3-5D68237EB09D}"/>
                </a:ext>
              </a:extLst>
            </p:cNvPr>
            <p:cNvSpPr/>
            <p:nvPr/>
          </p:nvSpPr>
          <p:spPr>
            <a:xfrm>
              <a:off x="5510635" y="2398471"/>
              <a:ext cx="287991" cy="156055"/>
            </a:xfrm>
            <a:custGeom>
              <a:avLst/>
              <a:gdLst>
                <a:gd name="connsiteX0" fmla="*/ 287991 w 287991"/>
                <a:gd name="connsiteY0" fmla="*/ 54280 h 156055"/>
                <a:gd name="connsiteX1" fmla="*/ 204042 w 287991"/>
                <a:gd name="connsiteY1" fmla="*/ 21129 h 156055"/>
                <a:gd name="connsiteX2" fmla="*/ 117323 w 287991"/>
                <a:gd name="connsiteY2" fmla="*/ 29707 h 156055"/>
                <a:gd name="connsiteX3" fmla="*/ 44544 w 287991"/>
                <a:gd name="connsiteY3" fmla="*/ 77557 h 156055"/>
                <a:gd name="connsiteX4" fmla="*/ 0 w 287991"/>
                <a:gd name="connsiteY4" fmla="*/ 156056 h 156055"/>
                <a:gd name="connsiteX5" fmla="*/ 31766 w 287991"/>
                <a:gd name="connsiteY5" fmla="*/ 66924 h 156055"/>
                <a:gd name="connsiteX6" fmla="*/ 110220 w 287991"/>
                <a:gd name="connsiteY6" fmla="*/ 9647 h 156055"/>
                <a:gd name="connsiteX7" fmla="*/ 207214 w 287991"/>
                <a:gd name="connsiteY7" fmla="*/ 4911 h 156055"/>
                <a:gd name="connsiteX8" fmla="*/ 287991 w 287991"/>
                <a:gd name="connsiteY8" fmla="*/ 54280 h 15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991" h="156055">
                  <a:moveTo>
                    <a:pt x="287991" y="54280"/>
                  </a:moveTo>
                  <a:cubicBezTo>
                    <a:pt x="261989" y="36811"/>
                    <a:pt x="233395" y="25329"/>
                    <a:pt x="204042" y="21129"/>
                  </a:cubicBezTo>
                  <a:cubicBezTo>
                    <a:pt x="174734" y="17064"/>
                    <a:pt x="144755" y="19834"/>
                    <a:pt x="117323" y="29707"/>
                  </a:cubicBezTo>
                  <a:cubicBezTo>
                    <a:pt x="89713" y="39179"/>
                    <a:pt x="64917" y="56067"/>
                    <a:pt x="44544" y="77557"/>
                  </a:cubicBezTo>
                  <a:cubicBezTo>
                    <a:pt x="24349" y="99360"/>
                    <a:pt x="9427" y="126077"/>
                    <a:pt x="0" y="156056"/>
                  </a:cubicBezTo>
                  <a:cubicBezTo>
                    <a:pt x="626" y="124602"/>
                    <a:pt x="12063" y="92881"/>
                    <a:pt x="31766" y="66924"/>
                  </a:cubicBezTo>
                  <a:cubicBezTo>
                    <a:pt x="51424" y="40877"/>
                    <a:pt x="79079" y="20727"/>
                    <a:pt x="110220" y="9647"/>
                  </a:cubicBezTo>
                  <a:cubicBezTo>
                    <a:pt x="141404" y="-1120"/>
                    <a:pt x="175583" y="-3130"/>
                    <a:pt x="207214" y="4911"/>
                  </a:cubicBezTo>
                  <a:cubicBezTo>
                    <a:pt x="238891" y="12685"/>
                    <a:pt x="267842" y="30154"/>
                    <a:pt x="287991" y="54280"/>
                  </a:cubicBezTo>
                  <a:close/>
                </a:path>
              </a:pathLst>
            </a:custGeom>
            <a:solidFill>
              <a:srgbClr val="68383B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8" name="任意多边形: 形状 4197">
              <a:extLst>
                <a:ext uri="{FF2B5EF4-FFF2-40B4-BE49-F238E27FC236}">
                  <a16:creationId xmlns:a16="http://schemas.microsoft.com/office/drawing/2014/main" id="{5B3836D0-A0E5-3B59-0FB8-E31C9FDAC55D}"/>
                </a:ext>
              </a:extLst>
            </p:cNvPr>
            <p:cNvSpPr/>
            <p:nvPr/>
          </p:nvSpPr>
          <p:spPr>
            <a:xfrm>
              <a:off x="5598471" y="2475045"/>
              <a:ext cx="234512" cy="234557"/>
            </a:xfrm>
            <a:custGeom>
              <a:avLst/>
              <a:gdLst>
                <a:gd name="connsiteX0" fmla="*/ 0 w 234512"/>
                <a:gd name="connsiteY0" fmla="*/ 117234 h 234557"/>
                <a:gd name="connsiteX1" fmla="*/ 117234 w 234512"/>
                <a:gd name="connsiteY1" fmla="*/ 234557 h 234557"/>
                <a:gd name="connsiteX2" fmla="*/ 234512 w 234512"/>
                <a:gd name="connsiteY2" fmla="*/ 117234 h 234557"/>
                <a:gd name="connsiteX3" fmla="*/ 117234 w 234512"/>
                <a:gd name="connsiteY3" fmla="*/ 0 h 234557"/>
                <a:gd name="connsiteX4" fmla="*/ 0 w 234512"/>
                <a:gd name="connsiteY4" fmla="*/ 117234 h 23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12" h="234557">
                  <a:moveTo>
                    <a:pt x="0" y="117234"/>
                  </a:moveTo>
                  <a:cubicBezTo>
                    <a:pt x="0" y="182016"/>
                    <a:pt x="52451" y="234557"/>
                    <a:pt x="117234" y="234557"/>
                  </a:cubicBezTo>
                  <a:cubicBezTo>
                    <a:pt x="182016" y="234557"/>
                    <a:pt x="234512" y="182016"/>
                    <a:pt x="234512" y="117234"/>
                  </a:cubicBezTo>
                  <a:cubicBezTo>
                    <a:pt x="234512" y="52496"/>
                    <a:pt x="182016" y="0"/>
                    <a:pt x="117234" y="0"/>
                  </a:cubicBezTo>
                  <a:cubicBezTo>
                    <a:pt x="52451" y="0"/>
                    <a:pt x="0" y="52496"/>
                    <a:pt x="0" y="117234"/>
                  </a:cubicBezTo>
                  <a:close/>
                </a:path>
              </a:pathLst>
            </a:custGeom>
            <a:solidFill>
              <a:srgbClr val="68383B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9" name="任意多边形: 形状 4198">
              <a:extLst>
                <a:ext uri="{FF2B5EF4-FFF2-40B4-BE49-F238E27FC236}">
                  <a16:creationId xmlns:a16="http://schemas.microsoft.com/office/drawing/2014/main" id="{D1086DC0-CC6B-D9D3-1498-1D056C4B2C97}"/>
                </a:ext>
              </a:extLst>
            </p:cNvPr>
            <p:cNvSpPr/>
            <p:nvPr/>
          </p:nvSpPr>
          <p:spPr>
            <a:xfrm>
              <a:off x="5670625" y="2547244"/>
              <a:ext cx="90159" cy="90159"/>
            </a:xfrm>
            <a:custGeom>
              <a:avLst/>
              <a:gdLst>
                <a:gd name="connsiteX0" fmla="*/ 0 w 90159"/>
                <a:gd name="connsiteY0" fmla="*/ 45079 h 90159"/>
                <a:gd name="connsiteX1" fmla="*/ 45080 w 90159"/>
                <a:gd name="connsiteY1" fmla="*/ 90159 h 90159"/>
                <a:gd name="connsiteX2" fmla="*/ 90159 w 90159"/>
                <a:gd name="connsiteY2" fmla="*/ 45079 h 90159"/>
                <a:gd name="connsiteX3" fmla="*/ 45080 w 90159"/>
                <a:gd name="connsiteY3" fmla="*/ 0 h 90159"/>
                <a:gd name="connsiteX4" fmla="*/ 0 w 90159"/>
                <a:gd name="connsiteY4" fmla="*/ 45079 h 9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159" h="90159">
                  <a:moveTo>
                    <a:pt x="0" y="45079"/>
                  </a:moveTo>
                  <a:cubicBezTo>
                    <a:pt x="0" y="70010"/>
                    <a:pt x="20194" y="90159"/>
                    <a:pt x="45080" y="90159"/>
                  </a:cubicBezTo>
                  <a:cubicBezTo>
                    <a:pt x="70010" y="90159"/>
                    <a:pt x="90159" y="69965"/>
                    <a:pt x="90159" y="45079"/>
                  </a:cubicBezTo>
                  <a:cubicBezTo>
                    <a:pt x="90159" y="20150"/>
                    <a:pt x="69965" y="0"/>
                    <a:pt x="45080" y="0"/>
                  </a:cubicBezTo>
                  <a:cubicBezTo>
                    <a:pt x="20194" y="0"/>
                    <a:pt x="0" y="20150"/>
                    <a:pt x="0" y="45079"/>
                  </a:cubicBezTo>
                  <a:close/>
                </a:path>
              </a:pathLst>
            </a:custGeom>
            <a:solidFill>
              <a:srgbClr val="441E2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0" name="任意多边形: 形状 4199">
              <a:extLst>
                <a:ext uri="{FF2B5EF4-FFF2-40B4-BE49-F238E27FC236}">
                  <a16:creationId xmlns:a16="http://schemas.microsoft.com/office/drawing/2014/main" id="{BEF818F9-A1FC-BD07-1A78-B376349B8464}"/>
                </a:ext>
              </a:extLst>
            </p:cNvPr>
            <p:cNvSpPr/>
            <p:nvPr/>
          </p:nvSpPr>
          <p:spPr>
            <a:xfrm>
              <a:off x="5621792" y="2502119"/>
              <a:ext cx="90159" cy="90203"/>
            </a:xfrm>
            <a:custGeom>
              <a:avLst/>
              <a:gdLst>
                <a:gd name="connsiteX0" fmla="*/ 0 w 90159"/>
                <a:gd name="connsiteY0" fmla="*/ 45124 h 90203"/>
                <a:gd name="connsiteX1" fmla="*/ 45080 w 90159"/>
                <a:gd name="connsiteY1" fmla="*/ 90204 h 90203"/>
                <a:gd name="connsiteX2" fmla="*/ 90159 w 90159"/>
                <a:gd name="connsiteY2" fmla="*/ 45124 h 90203"/>
                <a:gd name="connsiteX3" fmla="*/ 45080 w 90159"/>
                <a:gd name="connsiteY3" fmla="*/ 0 h 90203"/>
                <a:gd name="connsiteX4" fmla="*/ 0 w 90159"/>
                <a:gd name="connsiteY4" fmla="*/ 45124 h 9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159" h="90203">
                  <a:moveTo>
                    <a:pt x="0" y="45124"/>
                  </a:moveTo>
                  <a:cubicBezTo>
                    <a:pt x="0" y="70010"/>
                    <a:pt x="20194" y="90204"/>
                    <a:pt x="45080" y="90204"/>
                  </a:cubicBezTo>
                  <a:cubicBezTo>
                    <a:pt x="70010" y="90204"/>
                    <a:pt x="90159" y="70010"/>
                    <a:pt x="90159" y="45124"/>
                  </a:cubicBezTo>
                  <a:cubicBezTo>
                    <a:pt x="90159" y="20239"/>
                    <a:pt x="69965" y="0"/>
                    <a:pt x="45080" y="0"/>
                  </a:cubicBezTo>
                  <a:cubicBezTo>
                    <a:pt x="20150" y="0"/>
                    <a:pt x="0" y="20239"/>
                    <a:pt x="0" y="45124"/>
                  </a:cubicBezTo>
                  <a:close/>
                </a:path>
              </a:pathLst>
            </a:custGeom>
            <a:solidFill>
              <a:srgbClr val="E3EFF7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1" name="任意多边形: 形状 4200">
              <a:extLst>
                <a:ext uri="{FF2B5EF4-FFF2-40B4-BE49-F238E27FC236}">
                  <a16:creationId xmlns:a16="http://schemas.microsoft.com/office/drawing/2014/main" id="{050BF541-6742-5857-398C-F60A6DA270E4}"/>
                </a:ext>
              </a:extLst>
            </p:cNvPr>
            <p:cNvSpPr/>
            <p:nvPr/>
          </p:nvSpPr>
          <p:spPr>
            <a:xfrm>
              <a:off x="6199517" y="2408163"/>
              <a:ext cx="347591" cy="347591"/>
            </a:xfrm>
            <a:custGeom>
              <a:avLst/>
              <a:gdLst>
                <a:gd name="connsiteX0" fmla="*/ 347591 w 347591"/>
                <a:gd name="connsiteY0" fmla="*/ 173795 h 347591"/>
                <a:gd name="connsiteX1" fmla="*/ 173796 w 347591"/>
                <a:gd name="connsiteY1" fmla="*/ 347591 h 347591"/>
                <a:gd name="connsiteX2" fmla="*/ 0 w 347591"/>
                <a:gd name="connsiteY2" fmla="*/ 173795 h 347591"/>
                <a:gd name="connsiteX3" fmla="*/ 173796 w 347591"/>
                <a:gd name="connsiteY3" fmla="*/ 0 h 347591"/>
                <a:gd name="connsiteX4" fmla="*/ 347591 w 347591"/>
                <a:gd name="connsiteY4" fmla="*/ 173795 h 34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591" h="347591">
                  <a:moveTo>
                    <a:pt x="347591" y="173795"/>
                  </a:moveTo>
                  <a:cubicBezTo>
                    <a:pt x="347591" y="269808"/>
                    <a:pt x="269808" y="347591"/>
                    <a:pt x="173796" y="347591"/>
                  </a:cubicBezTo>
                  <a:cubicBezTo>
                    <a:pt x="77828" y="347591"/>
                    <a:pt x="0" y="269808"/>
                    <a:pt x="0" y="173795"/>
                  </a:cubicBezTo>
                  <a:cubicBezTo>
                    <a:pt x="0" y="77828"/>
                    <a:pt x="77828" y="0"/>
                    <a:pt x="173796" y="0"/>
                  </a:cubicBezTo>
                  <a:cubicBezTo>
                    <a:pt x="269808" y="0"/>
                    <a:pt x="347591" y="77828"/>
                    <a:pt x="347591" y="173795"/>
                  </a:cubicBezTo>
                  <a:close/>
                </a:path>
              </a:pathLst>
            </a:custGeom>
            <a:solidFill>
              <a:srgbClr val="E3EFF7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2" name="任意多边形: 形状 4201">
              <a:extLst>
                <a:ext uri="{FF2B5EF4-FFF2-40B4-BE49-F238E27FC236}">
                  <a16:creationId xmlns:a16="http://schemas.microsoft.com/office/drawing/2014/main" id="{8F4E8715-E77C-6B39-EB7D-F0875BC835C1}"/>
                </a:ext>
              </a:extLst>
            </p:cNvPr>
            <p:cNvSpPr/>
            <p:nvPr/>
          </p:nvSpPr>
          <p:spPr>
            <a:xfrm>
              <a:off x="6257062" y="2398490"/>
              <a:ext cx="287901" cy="156036"/>
            </a:xfrm>
            <a:custGeom>
              <a:avLst/>
              <a:gdLst>
                <a:gd name="connsiteX0" fmla="*/ 0 w 287901"/>
                <a:gd name="connsiteY0" fmla="*/ 54261 h 156036"/>
                <a:gd name="connsiteX1" fmla="*/ 80688 w 287901"/>
                <a:gd name="connsiteY1" fmla="*/ 4892 h 156036"/>
                <a:gd name="connsiteX2" fmla="*/ 177682 w 287901"/>
                <a:gd name="connsiteY2" fmla="*/ 9628 h 156036"/>
                <a:gd name="connsiteX3" fmla="*/ 256136 w 287901"/>
                <a:gd name="connsiteY3" fmla="*/ 66905 h 156036"/>
                <a:gd name="connsiteX4" fmla="*/ 287902 w 287901"/>
                <a:gd name="connsiteY4" fmla="*/ 156036 h 156036"/>
                <a:gd name="connsiteX5" fmla="*/ 243359 w 287901"/>
                <a:gd name="connsiteY5" fmla="*/ 77538 h 156036"/>
                <a:gd name="connsiteX6" fmla="*/ 170579 w 287901"/>
                <a:gd name="connsiteY6" fmla="*/ 29688 h 156036"/>
                <a:gd name="connsiteX7" fmla="*/ 83905 w 287901"/>
                <a:gd name="connsiteY7" fmla="*/ 21110 h 156036"/>
                <a:gd name="connsiteX8" fmla="*/ 0 w 287901"/>
                <a:gd name="connsiteY8" fmla="*/ 54261 h 156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901" h="156036">
                  <a:moveTo>
                    <a:pt x="0" y="54261"/>
                  </a:moveTo>
                  <a:cubicBezTo>
                    <a:pt x="20105" y="30135"/>
                    <a:pt x="49056" y="12621"/>
                    <a:pt x="80688" y="4892"/>
                  </a:cubicBezTo>
                  <a:cubicBezTo>
                    <a:pt x="112364" y="-3105"/>
                    <a:pt x="146542" y="-1139"/>
                    <a:pt x="177682" y="9628"/>
                  </a:cubicBezTo>
                  <a:cubicBezTo>
                    <a:pt x="208778" y="20663"/>
                    <a:pt x="236433" y="40858"/>
                    <a:pt x="256136" y="66905"/>
                  </a:cubicBezTo>
                  <a:cubicBezTo>
                    <a:pt x="275839" y="92862"/>
                    <a:pt x="287321" y="124583"/>
                    <a:pt x="287902" y="156036"/>
                  </a:cubicBezTo>
                  <a:cubicBezTo>
                    <a:pt x="278475" y="126058"/>
                    <a:pt x="263553" y="99341"/>
                    <a:pt x="243359" y="77538"/>
                  </a:cubicBezTo>
                  <a:cubicBezTo>
                    <a:pt x="223030" y="56048"/>
                    <a:pt x="198234" y="39160"/>
                    <a:pt x="170579" y="29688"/>
                  </a:cubicBezTo>
                  <a:cubicBezTo>
                    <a:pt x="143147" y="19815"/>
                    <a:pt x="113213" y="17044"/>
                    <a:pt x="83905" y="21110"/>
                  </a:cubicBezTo>
                  <a:cubicBezTo>
                    <a:pt x="54551" y="25355"/>
                    <a:pt x="26002" y="36792"/>
                    <a:pt x="0" y="54261"/>
                  </a:cubicBezTo>
                  <a:close/>
                </a:path>
              </a:pathLst>
            </a:custGeom>
            <a:solidFill>
              <a:srgbClr val="68383B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3" name="任意多边形: 形状 4202">
              <a:extLst>
                <a:ext uri="{FF2B5EF4-FFF2-40B4-BE49-F238E27FC236}">
                  <a16:creationId xmlns:a16="http://schemas.microsoft.com/office/drawing/2014/main" id="{082CF590-5009-4626-D6A0-D041EC43DE72}"/>
                </a:ext>
              </a:extLst>
            </p:cNvPr>
            <p:cNvSpPr/>
            <p:nvPr/>
          </p:nvSpPr>
          <p:spPr>
            <a:xfrm>
              <a:off x="6222660" y="2475045"/>
              <a:ext cx="234512" cy="234557"/>
            </a:xfrm>
            <a:custGeom>
              <a:avLst/>
              <a:gdLst>
                <a:gd name="connsiteX0" fmla="*/ 234512 w 234512"/>
                <a:gd name="connsiteY0" fmla="*/ 117234 h 234557"/>
                <a:gd name="connsiteX1" fmla="*/ 117279 w 234512"/>
                <a:gd name="connsiteY1" fmla="*/ 234557 h 234557"/>
                <a:gd name="connsiteX2" fmla="*/ 0 w 234512"/>
                <a:gd name="connsiteY2" fmla="*/ 117234 h 234557"/>
                <a:gd name="connsiteX3" fmla="*/ 117279 w 234512"/>
                <a:gd name="connsiteY3" fmla="*/ 0 h 234557"/>
                <a:gd name="connsiteX4" fmla="*/ 234512 w 234512"/>
                <a:gd name="connsiteY4" fmla="*/ 117234 h 23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12" h="234557">
                  <a:moveTo>
                    <a:pt x="234512" y="117234"/>
                  </a:moveTo>
                  <a:cubicBezTo>
                    <a:pt x="234512" y="182016"/>
                    <a:pt x="182016" y="234557"/>
                    <a:pt x="117279" y="234557"/>
                  </a:cubicBezTo>
                  <a:cubicBezTo>
                    <a:pt x="52496" y="234557"/>
                    <a:pt x="0" y="182016"/>
                    <a:pt x="0" y="117234"/>
                  </a:cubicBezTo>
                  <a:cubicBezTo>
                    <a:pt x="0" y="52496"/>
                    <a:pt x="52496" y="0"/>
                    <a:pt x="117279" y="0"/>
                  </a:cubicBezTo>
                  <a:cubicBezTo>
                    <a:pt x="182016" y="0"/>
                    <a:pt x="234512" y="52496"/>
                    <a:pt x="234512" y="117234"/>
                  </a:cubicBezTo>
                  <a:close/>
                </a:path>
              </a:pathLst>
            </a:custGeom>
            <a:solidFill>
              <a:srgbClr val="68383B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4" name="任意多边形: 形状 4203">
              <a:extLst>
                <a:ext uri="{FF2B5EF4-FFF2-40B4-BE49-F238E27FC236}">
                  <a16:creationId xmlns:a16="http://schemas.microsoft.com/office/drawing/2014/main" id="{1C8733D6-2700-A050-834B-034D1D1F30AF}"/>
                </a:ext>
              </a:extLst>
            </p:cNvPr>
            <p:cNvSpPr/>
            <p:nvPr/>
          </p:nvSpPr>
          <p:spPr>
            <a:xfrm>
              <a:off x="6294859" y="2547244"/>
              <a:ext cx="90159" cy="90159"/>
            </a:xfrm>
            <a:custGeom>
              <a:avLst/>
              <a:gdLst>
                <a:gd name="connsiteX0" fmla="*/ 90159 w 90159"/>
                <a:gd name="connsiteY0" fmla="*/ 45079 h 90159"/>
                <a:gd name="connsiteX1" fmla="*/ 45079 w 90159"/>
                <a:gd name="connsiteY1" fmla="*/ 90159 h 90159"/>
                <a:gd name="connsiteX2" fmla="*/ 0 w 90159"/>
                <a:gd name="connsiteY2" fmla="*/ 45079 h 90159"/>
                <a:gd name="connsiteX3" fmla="*/ 45079 w 90159"/>
                <a:gd name="connsiteY3" fmla="*/ 0 h 90159"/>
                <a:gd name="connsiteX4" fmla="*/ 90159 w 90159"/>
                <a:gd name="connsiteY4" fmla="*/ 45079 h 9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159" h="90159">
                  <a:moveTo>
                    <a:pt x="90159" y="45079"/>
                  </a:moveTo>
                  <a:cubicBezTo>
                    <a:pt x="90159" y="70010"/>
                    <a:pt x="69965" y="90159"/>
                    <a:pt x="45079" y="90159"/>
                  </a:cubicBezTo>
                  <a:cubicBezTo>
                    <a:pt x="20150" y="90159"/>
                    <a:pt x="0" y="69965"/>
                    <a:pt x="0" y="45079"/>
                  </a:cubicBezTo>
                  <a:cubicBezTo>
                    <a:pt x="0" y="20150"/>
                    <a:pt x="20194" y="0"/>
                    <a:pt x="45079" y="0"/>
                  </a:cubicBezTo>
                  <a:cubicBezTo>
                    <a:pt x="69965" y="0"/>
                    <a:pt x="90159" y="20150"/>
                    <a:pt x="90159" y="45079"/>
                  </a:cubicBezTo>
                  <a:close/>
                </a:path>
              </a:pathLst>
            </a:custGeom>
            <a:solidFill>
              <a:srgbClr val="441E2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5" name="任意多边形: 形状 4204">
              <a:extLst>
                <a:ext uri="{FF2B5EF4-FFF2-40B4-BE49-F238E27FC236}">
                  <a16:creationId xmlns:a16="http://schemas.microsoft.com/office/drawing/2014/main" id="{2869A8CF-7778-D269-C50A-E758F020F509}"/>
                </a:ext>
              </a:extLst>
            </p:cNvPr>
            <p:cNvSpPr/>
            <p:nvPr/>
          </p:nvSpPr>
          <p:spPr>
            <a:xfrm>
              <a:off x="6343692" y="2502119"/>
              <a:ext cx="90159" cy="90203"/>
            </a:xfrm>
            <a:custGeom>
              <a:avLst/>
              <a:gdLst>
                <a:gd name="connsiteX0" fmla="*/ 90159 w 90159"/>
                <a:gd name="connsiteY0" fmla="*/ 45124 h 90203"/>
                <a:gd name="connsiteX1" fmla="*/ 45080 w 90159"/>
                <a:gd name="connsiteY1" fmla="*/ 90204 h 90203"/>
                <a:gd name="connsiteX2" fmla="*/ 0 w 90159"/>
                <a:gd name="connsiteY2" fmla="*/ 45124 h 90203"/>
                <a:gd name="connsiteX3" fmla="*/ 45080 w 90159"/>
                <a:gd name="connsiteY3" fmla="*/ 0 h 90203"/>
                <a:gd name="connsiteX4" fmla="*/ 90159 w 90159"/>
                <a:gd name="connsiteY4" fmla="*/ 45124 h 9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159" h="90203">
                  <a:moveTo>
                    <a:pt x="90159" y="45124"/>
                  </a:moveTo>
                  <a:cubicBezTo>
                    <a:pt x="90159" y="70010"/>
                    <a:pt x="69965" y="90204"/>
                    <a:pt x="45080" y="90204"/>
                  </a:cubicBezTo>
                  <a:cubicBezTo>
                    <a:pt x="20150" y="90204"/>
                    <a:pt x="0" y="70010"/>
                    <a:pt x="0" y="45124"/>
                  </a:cubicBezTo>
                  <a:cubicBezTo>
                    <a:pt x="0" y="20239"/>
                    <a:pt x="20194" y="0"/>
                    <a:pt x="45080" y="0"/>
                  </a:cubicBezTo>
                  <a:cubicBezTo>
                    <a:pt x="69965" y="0"/>
                    <a:pt x="90159" y="20239"/>
                    <a:pt x="90159" y="45124"/>
                  </a:cubicBezTo>
                  <a:close/>
                </a:path>
              </a:pathLst>
            </a:custGeom>
            <a:solidFill>
              <a:srgbClr val="E3EFF7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6" name="任意多边形: 形状 4205">
              <a:extLst>
                <a:ext uri="{FF2B5EF4-FFF2-40B4-BE49-F238E27FC236}">
                  <a16:creationId xmlns:a16="http://schemas.microsoft.com/office/drawing/2014/main" id="{197EAA1E-FCD8-F152-B8A4-1C5AC7704AF9}"/>
                </a:ext>
              </a:extLst>
            </p:cNvPr>
            <p:cNvSpPr/>
            <p:nvPr/>
          </p:nvSpPr>
          <p:spPr>
            <a:xfrm>
              <a:off x="4976670" y="1137513"/>
              <a:ext cx="2033708" cy="1382879"/>
            </a:xfrm>
            <a:custGeom>
              <a:avLst/>
              <a:gdLst>
                <a:gd name="connsiteX0" fmla="*/ 245213 w 2033708"/>
                <a:gd name="connsiteY0" fmla="*/ 1382880 h 1382879"/>
                <a:gd name="connsiteX1" fmla="*/ 531864 w 2033708"/>
                <a:gd name="connsiteY1" fmla="*/ 723395 h 1382879"/>
                <a:gd name="connsiteX2" fmla="*/ 879455 w 2033708"/>
                <a:gd name="connsiteY2" fmla="*/ 1025459 h 1382879"/>
                <a:gd name="connsiteX3" fmla="*/ 927126 w 2033708"/>
                <a:gd name="connsiteY3" fmla="*/ 742293 h 1382879"/>
                <a:gd name="connsiteX4" fmla="*/ 1234418 w 2033708"/>
                <a:gd name="connsiteY4" fmla="*/ 997134 h 1382879"/>
                <a:gd name="connsiteX5" fmla="*/ 1193762 w 2033708"/>
                <a:gd name="connsiteY5" fmla="*/ 798900 h 1382879"/>
                <a:gd name="connsiteX6" fmla="*/ 1568293 w 2033708"/>
                <a:gd name="connsiteY6" fmla="*/ 1068529 h 1382879"/>
                <a:gd name="connsiteX7" fmla="*/ 1615786 w 2033708"/>
                <a:gd name="connsiteY7" fmla="*/ 919261 h 1382879"/>
                <a:gd name="connsiteX8" fmla="*/ 1866025 w 2033708"/>
                <a:gd name="connsiteY8" fmla="*/ 1370906 h 1382879"/>
                <a:gd name="connsiteX9" fmla="*/ 1911149 w 2033708"/>
                <a:gd name="connsiteY9" fmla="*/ 1343876 h 1382879"/>
                <a:gd name="connsiteX10" fmla="*/ 1937374 w 2033708"/>
                <a:gd name="connsiteY10" fmla="*/ 411590 h 1382879"/>
                <a:gd name="connsiteX11" fmla="*/ 1317653 w 2033708"/>
                <a:gd name="connsiteY11" fmla="*/ 124001 h 1382879"/>
                <a:gd name="connsiteX12" fmla="*/ 1423851 w 2033708"/>
                <a:gd name="connsiteY12" fmla="*/ 56091 h 1382879"/>
                <a:gd name="connsiteX13" fmla="*/ 332469 w 2033708"/>
                <a:gd name="connsiteY13" fmla="*/ 241994 h 1382879"/>
                <a:gd name="connsiteX14" fmla="*/ 344174 w 2033708"/>
                <a:gd name="connsiteY14" fmla="*/ 10743 h 1382879"/>
                <a:gd name="connsiteX15" fmla="*/ 199598 w 2033708"/>
                <a:gd name="connsiteY15" fmla="*/ 343502 h 1382879"/>
                <a:gd name="connsiteX16" fmla="*/ 4178 w 2033708"/>
                <a:gd name="connsiteY16" fmla="*/ 378886 h 1382879"/>
                <a:gd name="connsiteX17" fmla="*/ 155858 w 2033708"/>
                <a:gd name="connsiteY17" fmla="*/ 416639 h 1382879"/>
                <a:gd name="connsiteX18" fmla="*/ 149603 w 2033708"/>
                <a:gd name="connsiteY18" fmla="*/ 1343876 h 1382879"/>
                <a:gd name="connsiteX19" fmla="*/ 245213 w 2033708"/>
                <a:gd name="connsiteY19" fmla="*/ 1382880 h 1382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33708" h="1382879">
                  <a:moveTo>
                    <a:pt x="245213" y="1382880"/>
                  </a:moveTo>
                  <a:cubicBezTo>
                    <a:pt x="245213" y="1382880"/>
                    <a:pt x="467886" y="985607"/>
                    <a:pt x="531864" y="723395"/>
                  </a:cubicBezTo>
                  <a:cubicBezTo>
                    <a:pt x="531864" y="723395"/>
                    <a:pt x="871950" y="1084523"/>
                    <a:pt x="879455" y="1025459"/>
                  </a:cubicBezTo>
                  <a:cubicBezTo>
                    <a:pt x="892010" y="926365"/>
                    <a:pt x="927126" y="742293"/>
                    <a:pt x="927126" y="742293"/>
                  </a:cubicBezTo>
                  <a:cubicBezTo>
                    <a:pt x="927126" y="742293"/>
                    <a:pt x="1133492" y="987707"/>
                    <a:pt x="1234418" y="997134"/>
                  </a:cubicBezTo>
                  <a:cubicBezTo>
                    <a:pt x="1265246" y="1000038"/>
                    <a:pt x="1193762" y="798900"/>
                    <a:pt x="1193762" y="798900"/>
                  </a:cubicBezTo>
                  <a:cubicBezTo>
                    <a:pt x="1193762" y="798900"/>
                    <a:pt x="1546357" y="1097480"/>
                    <a:pt x="1568293" y="1068529"/>
                  </a:cubicBezTo>
                  <a:cubicBezTo>
                    <a:pt x="1590230" y="1039578"/>
                    <a:pt x="1615786" y="919261"/>
                    <a:pt x="1615786" y="919261"/>
                  </a:cubicBezTo>
                  <a:lnTo>
                    <a:pt x="1866025" y="1370906"/>
                  </a:lnTo>
                  <a:lnTo>
                    <a:pt x="1911149" y="1343876"/>
                  </a:lnTo>
                  <a:cubicBezTo>
                    <a:pt x="1911149" y="1343876"/>
                    <a:pt x="2168491" y="631046"/>
                    <a:pt x="1937374" y="411590"/>
                  </a:cubicBezTo>
                  <a:cubicBezTo>
                    <a:pt x="1706258" y="192134"/>
                    <a:pt x="1339634" y="131105"/>
                    <a:pt x="1317653" y="124001"/>
                  </a:cubicBezTo>
                  <a:cubicBezTo>
                    <a:pt x="1317653" y="124001"/>
                    <a:pt x="1484478" y="63150"/>
                    <a:pt x="1423851" y="56091"/>
                  </a:cubicBezTo>
                  <a:cubicBezTo>
                    <a:pt x="1363224" y="48987"/>
                    <a:pt x="739079" y="-126149"/>
                    <a:pt x="332469" y="241994"/>
                  </a:cubicBezTo>
                  <a:cubicBezTo>
                    <a:pt x="332469" y="241994"/>
                    <a:pt x="405561" y="-60026"/>
                    <a:pt x="344174" y="10743"/>
                  </a:cubicBezTo>
                  <a:cubicBezTo>
                    <a:pt x="282832" y="81513"/>
                    <a:pt x="199598" y="343502"/>
                    <a:pt x="199598" y="343502"/>
                  </a:cubicBezTo>
                  <a:cubicBezTo>
                    <a:pt x="199598" y="343502"/>
                    <a:pt x="-33798" y="329339"/>
                    <a:pt x="4178" y="378886"/>
                  </a:cubicBezTo>
                  <a:cubicBezTo>
                    <a:pt x="42109" y="428434"/>
                    <a:pt x="155858" y="416639"/>
                    <a:pt x="155858" y="416639"/>
                  </a:cubicBezTo>
                  <a:cubicBezTo>
                    <a:pt x="155858" y="416639"/>
                    <a:pt x="-139505" y="691450"/>
                    <a:pt x="149603" y="1343876"/>
                  </a:cubicBezTo>
                  <a:lnTo>
                    <a:pt x="245213" y="1382880"/>
                  </a:lnTo>
                  <a:close/>
                </a:path>
              </a:pathLst>
            </a:custGeom>
            <a:solidFill>
              <a:srgbClr val="66432B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7" name="任意多边形: 形状 4206">
              <a:extLst>
                <a:ext uri="{FF2B5EF4-FFF2-40B4-BE49-F238E27FC236}">
                  <a16:creationId xmlns:a16="http://schemas.microsoft.com/office/drawing/2014/main" id="{75B03491-39F2-60CB-6DDA-0C2D403B57C9}"/>
                </a:ext>
              </a:extLst>
            </p:cNvPr>
            <p:cNvSpPr/>
            <p:nvPr/>
          </p:nvSpPr>
          <p:spPr>
            <a:xfrm>
              <a:off x="4999296" y="1543451"/>
              <a:ext cx="1974259" cy="976942"/>
            </a:xfrm>
            <a:custGeom>
              <a:avLst/>
              <a:gdLst>
                <a:gd name="connsiteX0" fmla="*/ 1600174 w 1974259"/>
                <a:gd name="connsiteY0" fmla="*/ 131018 h 976942"/>
                <a:gd name="connsiteX1" fmla="*/ 1470967 w 1974259"/>
                <a:gd name="connsiteY1" fmla="*/ 477939 h 976942"/>
                <a:gd name="connsiteX2" fmla="*/ 1110866 w 1974259"/>
                <a:gd name="connsiteY2" fmla="*/ 74411 h 976942"/>
                <a:gd name="connsiteX3" fmla="*/ 1108096 w 1974259"/>
                <a:gd name="connsiteY3" fmla="*/ 378799 h 976942"/>
                <a:gd name="connsiteX4" fmla="*/ 869384 w 1974259"/>
                <a:gd name="connsiteY4" fmla="*/ 3597 h 976942"/>
                <a:gd name="connsiteX5" fmla="*/ 761488 w 1974259"/>
                <a:gd name="connsiteY5" fmla="*/ 357131 h 976942"/>
                <a:gd name="connsiteX6" fmla="*/ 488240 w 1974259"/>
                <a:gd name="connsiteY6" fmla="*/ 38982 h 976942"/>
                <a:gd name="connsiteX7" fmla="*/ 146636 w 1974259"/>
                <a:gd name="connsiteY7" fmla="*/ 662591 h 976942"/>
                <a:gd name="connsiteX8" fmla="*/ 37131 w 1974259"/>
                <a:gd name="connsiteY8" fmla="*/ 177304 h 976942"/>
                <a:gd name="connsiteX9" fmla="*/ 126888 w 1974259"/>
                <a:gd name="connsiteY9" fmla="*/ 937939 h 976942"/>
                <a:gd name="connsiteX10" fmla="*/ 222543 w 1974259"/>
                <a:gd name="connsiteY10" fmla="*/ 976942 h 976942"/>
                <a:gd name="connsiteX11" fmla="*/ 509194 w 1974259"/>
                <a:gd name="connsiteY11" fmla="*/ 317457 h 976942"/>
                <a:gd name="connsiteX12" fmla="*/ 856785 w 1974259"/>
                <a:gd name="connsiteY12" fmla="*/ 619522 h 976942"/>
                <a:gd name="connsiteX13" fmla="*/ 904456 w 1974259"/>
                <a:gd name="connsiteY13" fmla="*/ 336356 h 976942"/>
                <a:gd name="connsiteX14" fmla="*/ 1211748 w 1974259"/>
                <a:gd name="connsiteY14" fmla="*/ 591196 h 976942"/>
                <a:gd name="connsiteX15" fmla="*/ 1171092 w 1974259"/>
                <a:gd name="connsiteY15" fmla="*/ 392962 h 976942"/>
                <a:gd name="connsiteX16" fmla="*/ 1545623 w 1974259"/>
                <a:gd name="connsiteY16" fmla="*/ 662591 h 976942"/>
                <a:gd name="connsiteX17" fmla="*/ 1593115 w 1974259"/>
                <a:gd name="connsiteY17" fmla="*/ 513323 h 976942"/>
                <a:gd name="connsiteX18" fmla="*/ 1843354 w 1974259"/>
                <a:gd name="connsiteY18" fmla="*/ 964969 h 976942"/>
                <a:gd name="connsiteX19" fmla="*/ 1888478 w 1974259"/>
                <a:gd name="connsiteY19" fmla="*/ 937939 h 976942"/>
                <a:gd name="connsiteX20" fmla="*/ 1974260 w 1974259"/>
                <a:gd name="connsiteY20" fmla="*/ 627385 h 976942"/>
                <a:gd name="connsiteX21" fmla="*/ 1600174 w 1974259"/>
                <a:gd name="connsiteY21" fmla="*/ 131018 h 976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974259" h="976942">
                  <a:moveTo>
                    <a:pt x="1600174" y="131018"/>
                  </a:moveTo>
                  <a:cubicBezTo>
                    <a:pt x="1526546" y="67308"/>
                    <a:pt x="1489731" y="371740"/>
                    <a:pt x="1470967" y="477939"/>
                  </a:cubicBezTo>
                  <a:cubicBezTo>
                    <a:pt x="1452202" y="584137"/>
                    <a:pt x="1135752" y="81470"/>
                    <a:pt x="1110866" y="74411"/>
                  </a:cubicBezTo>
                  <a:cubicBezTo>
                    <a:pt x="1085981" y="67352"/>
                    <a:pt x="1093263" y="293867"/>
                    <a:pt x="1108096" y="378799"/>
                  </a:cubicBezTo>
                  <a:cubicBezTo>
                    <a:pt x="1122929" y="463776"/>
                    <a:pt x="916296" y="46086"/>
                    <a:pt x="869384" y="3597"/>
                  </a:cubicBezTo>
                  <a:cubicBezTo>
                    <a:pt x="822473" y="-38891"/>
                    <a:pt x="760550" y="308030"/>
                    <a:pt x="761488" y="357131"/>
                  </a:cubicBezTo>
                  <a:cubicBezTo>
                    <a:pt x="762471" y="406231"/>
                    <a:pt x="569375" y="53145"/>
                    <a:pt x="488240" y="38982"/>
                  </a:cubicBezTo>
                  <a:cubicBezTo>
                    <a:pt x="407106" y="24819"/>
                    <a:pt x="243720" y="782327"/>
                    <a:pt x="146636" y="662591"/>
                  </a:cubicBezTo>
                  <a:cubicBezTo>
                    <a:pt x="77922" y="577838"/>
                    <a:pt x="48524" y="320629"/>
                    <a:pt x="37131" y="177304"/>
                  </a:cubicBezTo>
                  <a:cubicBezTo>
                    <a:pt x="-13444" y="323667"/>
                    <a:pt x="-35648" y="571136"/>
                    <a:pt x="126888" y="937939"/>
                  </a:cubicBezTo>
                  <a:lnTo>
                    <a:pt x="222543" y="976942"/>
                  </a:lnTo>
                  <a:cubicBezTo>
                    <a:pt x="222543" y="976942"/>
                    <a:pt x="445216" y="579669"/>
                    <a:pt x="509194" y="317457"/>
                  </a:cubicBezTo>
                  <a:cubicBezTo>
                    <a:pt x="509194" y="317457"/>
                    <a:pt x="849279" y="678586"/>
                    <a:pt x="856785" y="619522"/>
                  </a:cubicBezTo>
                  <a:cubicBezTo>
                    <a:pt x="869339" y="520427"/>
                    <a:pt x="904456" y="336356"/>
                    <a:pt x="904456" y="336356"/>
                  </a:cubicBezTo>
                  <a:cubicBezTo>
                    <a:pt x="904456" y="336356"/>
                    <a:pt x="1110821" y="581769"/>
                    <a:pt x="1211748" y="591196"/>
                  </a:cubicBezTo>
                  <a:cubicBezTo>
                    <a:pt x="1242576" y="594100"/>
                    <a:pt x="1171092" y="392962"/>
                    <a:pt x="1171092" y="392962"/>
                  </a:cubicBezTo>
                  <a:cubicBezTo>
                    <a:pt x="1171092" y="392962"/>
                    <a:pt x="1523686" y="691542"/>
                    <a:pt x="1545623" y="662591"/>
                  </a:cubicBezTo>
                  <a:cubicBezTo>
                    <a:pt x="1567560" y="633640"/>
                    <a:pt x="1593115" y="513323"/>
                    <a:pt x="1593115" y="513323"/>
                  </a:cubicBezTo>
                  <a:lnTo>
                    <a:pt x="1843354" y="964969"/>
                  </a:lnTo>
                  <a:lnTo>
                    <a:pt x="1888478" y="937939"/>
                  </a:lnTo>
                  <a:cubicBezTo>
                    <a:pt x="1888478" y="937939"/>
                    <a:pt x="1938160" y="800287"/>
                    <a:pt x="1974260" y="627385"/>
                  </a:cubicBezTo>
                  <a:cubicBezTo>
                    <a:pt x="1820524" y="481960"/>
                    <a:pt x="1655396" y="178823"/>
                    <a:pt x="1600174" y="131018"/>
                  </a:cubicBezTo>
                  <a:close/>
                </a:path>
              </a:pathLst>
            </a:custGeom>
            <a:solidFill>
              <a:srgbClr val="54341F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8" name="任意多边形: 形状 4207">
              <a:extLst>
                <a:ext uri="{FF2B5EF4-FFF2-40B4-BE49-F238E27FC236}">
                  <a16:creationId xmlns:a16="http://schemas.microsoft.com/office/drawing/2014/main" id="{17B86845-7310-3AA8-ED96-87D51F7D5D25}"/>
                </a:ext>
              </a:extLst>
            </p:cNvPr>
            <p:cNvSpPr/>
            <p:nvPr/>
          </p:nvSpPr>
          <p:spPr>
            <a:xfrm>
              <a:off x="5857779" y="2931694"/>
              <a:ext cx="336511" cy="65201"/>
            </a:xfrm>
            <a:custGeom>
              <a:avLst/>
              <a:gdLst>
                <a:gd name="connsiteX0" fmla="*/ 303226 w 336511"/>
                <a:gd name="connsiteY0" fmla="*/ 57232 h 65201"/>
                <a:gd name="connsiteX1" fmla="*/ 336511 w 336511"/>
                <a:gd name="connsiteY1" fmla="*/ 0 h 65201"/>
                <a:gd name="connsiteX2" fmla="*/ 0 w 336511"/>
                <a:gd name="connsiteY2" fmla="*/ 0 h 65201"/>
                <a:gd name="connsiteX3" fmla="*/ 31810 w 336511"/>
                <a:gd name="connsiteY3" fmla="*/ 43069 h 65201"/>
                <a:gd name="connsiteX4" fmla="*/ 303226 w 336511"/>
                <a:gd name="connsiteY4" fmla="*/ 57232 h 65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511" h="65201">
                  <a:moveTo>
                    <a:pt x="303226" y="57232"/>
                  </a:moveTo>
                  <a:cubicBezTo>
                    <a:pt x="331016" y="49503"/>
                    <a:pt x="336243" y="19792"/>
                    <a:pt x="336511" y="0"/>
                  </a:cubicBezTo>
                  <a:lnTo>
                    <a:pt x="0" y="0"/>
                  </a:lnTo>
                  <a:cubicBezTo>
                    <a:pt x="4110" y="15592"/>
                    <a:pt x="12912" y="31945"/>
                    <a:pt x="31810" y="43069"/>
                  </a:cubicBezTo>
                  <a:cubicBezTo>
                    <a:pt x="78230" y="70322"/>
                    <a:pt x="260783" y="69027"/>
                    <a:pt x="303226" y="57232"/>
                  </a:cubicBezTo>
                  <a:close/>
                </a:path>
              </a:pathLst>
            </a:custGeom>
            <a:solidFill>
              <a:srgbClr val="E3EFF7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9" name="任意多边形: 形状 4208">
              <a:extLst>
                <a:ext uri="{FF2B5EF4-FFF2-40B4-BE49-F238E27FC236}">
                  <a16:creationId xmlns:a16="http://schemas.microsoft.com/office/drawing/2014/main" id="{6090DAEC-1F6D-0FD4-B5B4-D8DA98098947}"/>
                </a:ext>
              </a:extLst>
            </p:cNvPr>
            <p:cNvSpPr/>
            <p:nvPr/>
          </p:nvSpPr>
          <p:spPr>
            <a:xfrm>
              <a:off x="5206264" y="3843071"/>
              <a:ext cx="330730" cy="307560"/>
            </a:xfrm>
            <a:custGeom>
              <a:avLst/>
              <a:gdLst>
                <a:gd name="connsiteX0" fmla="*/ 330730 w 330730"/>
                <a:gd name="connsiteY0" fmla="*/ 263642 h 307560"/>
                <a:gd name="connsiteX1" fmla="*/ 204159 w 330730"/>
                <a:gd name="connsiteY1" fmla="*/ 292816 h 307560"/>
                <a:gd name="connsiteX2" fmla="*/ 114670 w 330730"/>
                <a:gd name="connsiteY2" fmla="*/ 234780 h 307560"/>
                <a:gd name="connsiteX3" fmla="*/ 18658 w 330730"/>
                <a:gd name="connsiteY3" fmla="*/ 128582 h 307560"/>
                <a:gd name="connsiteX4" fmla="*/ 28844 w 330730"/>
                <a:gd name="connsiteY4" fmla="*/ 0 h 307560"/>
                <a:gd name="connsiteX5" fmla="*/ 94252 w 330730"/>
                <a:gd name="connsiteY5" fmla="*/ 9919 h 307560"/>
                <a:gd name="connsiteX6" fmla="*/ 298428 w 330730"/>
                <a:gd name="connsiteY6" fmla="*/ 153780 h 307560"/>
                <a:gd name="connsiteX7" fmla="*/ 330730 w 330730"/>
                <a:gd name="connsiteY7" fmla="*/ 263642 h 307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730" h="307560">
                  <a:moveTo>
                    <a:pt x="330730" y="263642"/>
                  </a:moveTo>
                  <a:cubicBezTo>
                    <a:pt x="330730" y="263642"/>
                    <a:pt x="305800" y="338432"/>
                    <a:pt x="204159" y="292816"/>
                  </a:cubicBezTo>
                  <a:cubicBezTo>
                    <a:pt x="179229" y="281468"/>
                    <a:pt x="149518" y="263106"/>
                    <a:pt x="114670" y="234780"/>
                  </a:cubicBezTo>
                  <a:cubicBezTo>
                    <a:pt x="64809" y="193990"/>
                    <a:pt x="35099" y="158605"/>
                    <a:pt x="18658" y="128582"/>
                  </a:cubicBezTo>
                  <a:cubicBezTo>
                    <a:pt x="-28611" y="43069"/>
                    <a:pt x="28844" y="0"/>
                    <a:pt x="28844" y="0"/>
                  </a:cubicBezTo>
                  <a:cubicBezTo>
                    <a:pt x="28844" y="0"/>
                    <a:pt x="56008" y="849"/>
                    <a:pt x="94252" y="9919"/>
                  </a:cubicBezTo>
                  <a:cubicBezTo>
                    <a:pt x="157113" y="24930"/>
                    <a:pt x="249462" y="62012"/>
                    <a:pt x="298428" y="153780"/>
                  </a:cubicBezTo>
                  <a:cubicBezTo>
                    <a:pt x="314870" y="184071"/>
                    <a:pt x="326441" y="220350"/>
                    <a:pt x="330730" y="263642"/>
                  </a:cubicBezTo>
                  <a:close/>
                </a:path>
              </a:pathLst>
            </a:custGeom>
            <a:solidFill>
              <a:srgbClr val="8EC6ED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0" name="任意多边形: 形状 4209">
              <a:extLst>
                <a:ext uri="{FF2B5EF4-FFF2-40B4-BE49-F238E27FC236}">
                  <a16:creationId xmlns:a16="http://schemas.microsoft.com/office/drawing/2014/main" id="{97205933-AC13-CA95-15AD-86547F964F55}"/>
                </a:ext>
              </a:extLst>
            </p:cNvPr>
            <p:cNvSpPr/>
            <p:nvPr/>
          </p:nvSpPr>
          <p:spPr>
            <a:xfrm>
              <a:off x="5186391" y="3852989"/>
              <a:ext cx="416547" cy="584783"/>
            </a:xfrm>
            <a:custGeom>
              <a:avLst/>
              <a:gdLst>
                <a:gd name="connsiteX0" fmla="*/ 416547 w 416547"/>
                <a:gd name="connsiteY0" fmla="*/ 445703 h 584783"/>
                <a:gd name="connsiteX1" fmla="*/ 416547 w 416547"/>
                <a:gd name="connsiteY1" fmla="*/ 584784 h 584783"/>
                <a:gd name="connsiteX2" fmla="*/ 38486 w 416547"/>
                <a:gd name="connsiteY2" fmla="*/ 118663 h 584783"/>
                <a:gd name="connsiteX3" fmla="*/ 114080 w 416547"/>
                <a:gd name="connsiteY3" fmla="*/ 0 h 584783"/>
                <a:gd name="connsiteX4" fmla="*/ 318257 w 416547"/>
                <a:gd name="connsiteY4" fmla="*/ 143861 h 584783"/>
                <a:gd name="connsiteX5" fmla="*/ 223942 w 416547"/>
                <a:gd name="connsiteY5" fmla="*/ 282898 h 584783"/>
                <a:gd name="connsiteX6" fmla="*/ 416547 w 416547"/>
                <a:gd name="connsiteY6" fmla="*/ 445703 h 584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6547" h="584783">
                  <a:moveTo>
                    <a:pt x="416547" y="445703"/>
                  </a:moveTo>
                  <a:lnTo>
                    <a:pt x="416547" y="584784"/>
                  </a:lnTo>
                  <a:cubicBezTo>
                    <a:pt x="-55203" y="497574"/>
                    <a:pt x="-31747" y="265920"/>
                    <a:pt x="38486" y="118663"/>
                  </a:cubicBezTo>
                  <a:cubicBezTo>
                    <a:pt x="65113" y="62593"/>
                    <a:pt x="98801" y="18675"/>
                    <a:pt x="114080" y="0"/>
                  </a:cubicBezTo>
                  <a:cubicBezTo>
                    <a:pt x="176941" y="15012"/>
                    <a:pt x="269290" y="52094"/>
                    <a:pt x="318257" y="143861"/>
                  </a:cubicBezTo>
                  <a:cubicBezTo>
                    <a:pt x="250034" y="197653"/>
                    <a:pt x="224523" y="243537"/>
                    <a:pt x="223942" y="282898"/>
                  </a:cubicBezTo>
                  <a:cubicBezTo>
                    <a:pt x="222870" y="391911"/>
                    <a:pt x="416547" y="445703"/>
                    <a:pt x="416547" y="445703"/>
                  </a:cubicBezTo>
                  <a:close/>
                </a:path>
              </a:pathLst>
            </a:custGeom>
            <a:solidFill>
              <a:srgbClr val="F9C5A6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1" name="任意多边形: 形状 4210">
              <a:extLst>
                <a:ext uri="{FF2B5EF4-FFF2-40B4-BE49-F238E27FC236}">
                  <a16:creationId xmlns:a16="http://schemas.microsoft.com/office/drawing/2014/main" id="{EAC2CECB-6EF4-E567-024F-C27631D49FD6}"/>
                </a:ext>
              </a:extLst>
            </p:cNvPr>
            <p:cNvSpPr/>
            <p:nvPr/>
          </p:nvSpPr>
          <p:spPr>
            <a:xfrm>
              <a:off x="6449787" y="3834142"/>
              <a:ext cx="378665" cy="329321"/>
            </a:xfrm>
            <a:custGeom>
              <a:avLst/>
              <a:gdLst>
                <a:gd name="connsiteX0" fmla="*/ 352252 w 378665"/>
                <a:gd name="connsiteY0" fmla="*/ 8884 h 329321"/>
                <a:gd name="connsiteX1" fmla="*/ 265533 w 378665"/>
                <a:gd name="connsiteY1" fmla="*/ 256219 h 329321"/>
                <a:gd name="connsiteX2" fmla="*/ 58452 w 378665"/>
                <a:gd name="connsiteY2" fmla="*/ 316534 h 329321"/>
                <a:gd name="connsiteX3" fmla="*/ 14222 w 378665"/>
                <a:gd name="connsiteY3" fmla="*/ 210201 h 329321"/>
                <a:gd name="connsiteX4" fmla="*/ 352252 w 378665"/>
                <a:gd name="connsiteY4" fmla="*/ 8884 h 32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665" h="329321">
                  <a:moveTo>
                    <a:pt x="352252" y="8884"/>
                  </a:moveTo>
                  <a:cubicBezTo>
                    <a:pt x="352252" y="8884"/>
                    <a:pt x="451391" y="100473"/>
                    <a:pt x="265533" y="256219"/>
                  </a:cubicBezTo>
                  <a:cubicBezTo>
                    <a:pt x="265533" y="256219"/>
                    <a:pt x="141642" y="365947"/>
                    <a:pt x="58452" y="316534"/>
                  </a:cubicBezTo>
                  <a:cubicBezTo>
                    <a:pt x="-38275" y="259078"/>
                    <a:pt x="14222" y="210201"/>
                    <a:pt x="14222" y="210201"/>
                  </a:cubicBezTo>
                  <a:cubicBezTo>
                    <a:pt x="14222" y="210201"/>
                    <a:pt x="123950" y="-50850"/>
                    <a:pt x="352252" y="8884"/>
                  </a:cubicBezTo>
                  <a:close/>
                </a:path>
              </a:pathLst>
            </a:custGeom>
            <a:solidFill>
              <a:srgbClr val="E3EFF7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2" name="任意多边形: 形状 4211">
              <a:extLst>
                <a:ext uri="{FF2B5EF4-FFF2-40B4-BE49-F238E27FC236}">
                  <a16:creationId xmlns:a16="http://schemas.microsoft.com/office/drawing/2014/main" id="{107D6C8E-8462-ECAF-54DF-F8DA98003969}"/>
                </a:ext>
              </a:extLst>
            </p:cNvPr>
            <p:cNvSpPr/>
            <p:nvPr/>
          </p:nvSpPr>
          <p:spPr>
            <a:xfrm>
              <a:off x="6486838" y="3843071"/>
              <a:ext cx="330730" cy="307560"/>
            </a:xfrm>
            <a:custGeom>
              <a:avLst/>
              <a:gdLst>
                <a:gd name="connsiteX0" fmla="*/ 0 w 330730"/>
                <a:gd name="connsiteY0" fmla="*/ 263642 h 307560"/>
                <a:gd name="connsiteX1" fmla="*/ 126616 w 330730"/>
                <a:gd name="connsiteY1" fmla="*/ 292816 h 307560"/>
                <a:gd name="connsiteX2" fmla="*/ 216105 w 330730"/>
                <a:gd name="connsiteY2" fmla="*/ 234780 h 307560"/>
                <a:gd name="connsiteX3" fmla="*/ 312072 w 330730"/>
                <a:gd name="connsiteY3" fmla="*/ 128582 h 307560"/>
                <a:gd name="connsiteX4" fmla="*/ 301886 w 330730"/>
                <a:gd name="connsiteY4" fmla="*/ 0 h 307560"/>
                <a:gd name="connsiteX5" fmla="*/ 236478 w 330730"/>
                <a:gd name="connsiteY5" fmla="*/ 9919 h 307560"/>
                <a:gd name="connsiteX6" fmla="*/ 32302 w 330730"/>
                <a:gd name="connsiteY6" fmla="*/ 153780 h 307560"/>
                <a:gd name="connsiteX7" fmla="*/ 0 w 330730"/>
                <a:gd name="connsiteY7" fmla="*/ 263642 h 307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730" h="307560">
                  <a:moveTo>
                    <a:pt x="0" y="263642"/>
                  </a:moveTo>
                  <a:cubicBezTo>
                    <a:pt x="0" y="263642"/>
                    <a:pt x="24930" y="338432"/>
                    <a:pt x="126616" y="292816"/>
                  </a:cubicBezTo>
                  <a:cubicBezTo>
                    <a:pt x="151502" y="281468"/>
                    <a:pt x="181257" y="263106"/>
                    <a:pt x="216105" y="234780"/>
                  </a:cubicBezTo>
                  <a:cubicBezTo>
                    <a:pt x="265965" y="193990"/>
                    <a:pt x="295676" y="158605"/>
                    <a:pt x="312072" y="128582"/>
                  </a:cubicBezTo>
                  <a:cubicBezTo>
                    <a:pt x="359342" y="43069"/>
                    <a:pt x="301886" y="0"/>
                    <a:pt x="301886" y="0"/>
                  </a:cubicBezTo>
                  <a:cubicBezTo>
                    <a:pt x="301886" y="0"/>
                    <a:pt x="274722" y="849"/>
                    <a:pt x="236478" y="9919"/>
                  </a:cubicBezTo>
                  <a:cubicBezTo>
                    <a:pt x="173617" y="24930"/>
                    <a:pt x="81313" y="62012"/>
                    <a:pt x="32302" y="153780"/>
                  </a:cubicBezTo>
                  <a:cubicBezTo>
                    <a:pt x="15861" y="184071"/>
                    <a:pt x="4289" y="220350"/>
                    <a:pt x="0" y="263642"/>
                  </a:cubicBezTo>
                  <a:close/>
                </a:path>
              </a:pathLst>
            </a:custGeom>
            <a:solidFill>
              <a:srgbClr val="8EC6ED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3" name="任意多边形: 形状 4212">
              <a:extLst>
                <a:ext uri="{FF2B5EF4-FFF2-40B4-BE49-F238E27FC236}">
                  <a16:creationId xmlns:a16="http://schemas.microsoft.com/office/drawing/2014/main" id="{82AD9A5A-9777-74A8-2E1C-331C5EA88FD7}"/>
                </a:ext>
              </a:extLst>
            </p:cNvPr>
            <p:cNvSpPr/>
            <p:nvPr/>
          </p:nvSpPr>
          <p:spPr>
            <a:xfrm>
              <a:off x="6420894" y="3852989"/>
              <a:ext cx="416555" cy="584783"/>
            </a:xfrm>
            <a:custGeom>
              <a:avLst/>
              <a:gdLst>
                <a:gd name="connsiteX0" fmla="*/ 0 w 416555"/>
                <a:gd name="connsiteY0" fmla="*/ 445703 h 584783"/>
                <a:gd name="connsiteX1" fmla="*/ 0 w 416555"/>
                <a:gd name="connsiteY1" fmla="*/ 584784 h 584783"/>
                <a:gd name="connsiteX2" fmla="*/ 378061 w 416555"/>
                <a:gd name="connsiteY2" fmla="*/ 118663 h 584783"/>
                <a:gd name="connsiteX3" fmla="*/ 302467 w 416555"/>
                <a:gd name="connsiteY3" fmla="*/ 0 h 584783"/>
                <a:gd name="connsiteX4" fmla="*/ 98291 w 416555"/>
                <a:gd name="connsiteY4" fmla="*/ 143861 h 584783"/>
                <a:gd name="connsiteX5" fmla="*/ 192605 w 416555"/>
                <a:gd name="connsiteY5" fmla="*/ 282898 h 584783"/>
                <a:gd name="connsiteX6" fmla="*/ 0 w 416555"/>
                <a:gd name="connsiteY6" fmla="*/ 445703 h 584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6555" h="584783">
                  <a:moveTo>
                    <a:pt x="0" y="445703"/>
                  </a:moveTo>
                  <a:lnTo>
                    <a:pt x="0" y="584784"/>
                  </a:lnTo>
                  <a:cubicBezTo>
                    <a:pt x="471795" y="497574"/>
                    <a:pt x="448295" y="265920"/>
                    <a:pt x="378061" y="118663"/>
                  </a:cubicBezTo>
                  <a:cubicBezTo>
                    <a:pt x="351434" y="62593"/>
                    <a:pt x="317747" y="18675"/>
                    <a:pt x="302467" y="0"/>
                  </a:cubicBezTo>
                  <a:cubicBezTo>
                    <a:pt x="239606" y="15012"/>
                    <a:pt x="147302" y="52094"/>
                    <a:pt x="98291" y="143861"/>
                  </a:cubicBezTo>
                  <a:cubicBezTo>
                    <a:pt x="166513" y="197653"/>
                    <a:pt x="192024" y="243537"/>
                    <a:pt x="192605" y="282898"/>
                  </a:cubicBezTo>
                  <a:cubicBezTo>
                    <a:pt x="193677" y="391911"/>
                    <a:pt x="0" y="445703"/>
                    <a:pt x="0" y="445703"/>
                  </a:cubicBezTo>
                  <a:close/>
                </a:path>
              </a:pathLst>
            </a:custGeom>
            <a:solidFill>
              <a:srgbClr val="F9C5A6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4" name="任意多边形: 形状 4213">
              <a:extLst>
                <a:ext uri="{FF2B5EF4-FFF2-40B4-BE49-F238E27FC236}">
                  <a16:creationId xmlns:a16="http://schemas.microsoft.com/office/drawing/2014/main" id="{FC867294-FFF1-8CB4-73A4-41DB29D1250A}"/>
                </a:ext>
              </a:extLst>
            </p:cNvPr>
            <p:cNvSpPr/>
            <p:nvPr/>
          </p:nvSpPr>
          <p:spPr>
            <a:xfrm>
              <a:off x="5978185" y="4807122"/>
              <a:ext cx="112185" cy="253570"/>
            </a:xfrm>
            <a:custGeom>
              <a:avLst/>
              <a:gdLst>
                <a:gd name="connsiteX0" fmla="*/ 12912 w 112185"/>
                <a:gd name="connsiteY0" fmla="*/ 250194 h 253570"/>
                <a:gd name="connsiteX1" fmla="*/ 0 w 112185"/>
                <a:gd name="connsiteY1" fmla="*/ 1787 h 253570"/>
                <a:gd name="connsiteX2" fmla="*/ 112185 w 112185"/>
                <a:gd name="connsiteY2" fmla="*/ 0 h 253570"/>
                <a:gd name="connsiteX3" fmla="*/ 80196 w 112185"/>
                <a:gd name="connsiteY3" fmla="*/ 249077 h 253570"/>
                <a:gd name="connsiteX4" fmla="*/ 12912 w 112185"/>
                <a:gd name="connsiteY4" fmla="*/ 250194 h 253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185" h="253570">
                  <a:moveTo>
                    <a:pt x="12912" y="250194"/>
                  </a:moveTo>
                  <a:cubicBezTo>
                    <a:pt x="4602" y="241974"/>
                    <a:pt x="0" y="1787"/>
                    <a:pt x="0" y="1787"/>
                  </a:cubicBezTo>
                  <a:lnTo>
                    <a:pt x="112185" y="0"/>
                  </a:lnTo>
                  <a:lnTo>
                    <a:pt x="80196" y="249077"/>
                  </a:lnTo>
                  <a:cubicBezTo>
                    <a:pt x="80196" y="249032"/>
                    <a:pt x="21222" y="258415"/>
                    <a:pt x="12912" y="250194"/>
                  </a:cubicBezTo>
                  <a:close/>
                </a:path>
              </a:pathLst>
            </a:custGeom>
            <a:solidFill>
              <a:srgbClr val="1A5280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5" name="任意多边形: 形状 4214">
              <a:extLst>
                <a:ext uri="{FF2B5EF4-FFF2-40B4-BE49-F238E27FC236}">
                  <a16:creationId xmlns:a16="http://schemas.microsoft.com/office/drawing/2014/main" id="{C99D288F-46DE-3A45-1690-F0DB421E3998}"/>
                </a:ext>
              </a:extLst>
            </p:cNvPr>
            <p:cNvSpPr/>
            <p:nvPr/>
          </p:nvSpPr>
          <p:spPr>
            <a:xfrm>
              <a:off x="5380086" y="6191232"/>
              <a:ext cx="597527" cy="335921"/>
            </a:xfrm>
            <a:custGeom>
              <a:avLst/>
              <a:gdLst>
                <a:gd name="connsiteX0" fmla="*/ 20820 w 597527"/>
                <a:gd name="connsiteY0" fmla="*/ 80509 h 335921"/>
                <a:gd name="connsiteX1" fmla="*/ 1028 w 597527"/>
                <a:gd name="connsiteY1" fmla="*/ 115045 h 335921"/>
                <a:gd name="connsiteX2" fmla="*/ 19703 w 597527"/>
                <a:gd name="connsiteY2" fmla="*/ 254974 h 335921"/>
                <a:gd name="connsiteX3" fmla="*/ 229331 w 597527"/>
                <a:gd name="connsiteY3" fmla="*/ 334501 h 335921"/>
                <a:gd name="connsiteX4" fmla="*/ 526659 w 597527"/>
                <a:gd name="connsiteY4" fmla="*/ 166379 h 335921"/>
                <a:gd name="connsiteX5" fmla="*/ 593899 w 597527"/>
                <a:gd name="connsiteY5" fmla="*/ 70814 h 335921"/>
                <a:gd name="connsiteX6" fmla="*/ 592961 w 597527"/>
                <a:gd name="connsiteY6" fmla="*/ 0 h 335921"/>
                <a:gd name="connsiteX7" fmla="*/ 252920 w 597527"/>
                <a:gd name="connsiteY7" fmla="*/ 253098 h 335921"/>
                <a:gd name="connsiteX8" fmla="*/ 20820 w 597527"/>
                <a:gd name="connsiteY8" fmla="*/ 80509 h 33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7527" h="335921">
                  <a:moveTo>
                    <a:pt x="20820" y="80509"/>
                  </a:moveTo>
                  <a:cubicBezTo>
                    <a:pt x="20820" y="80509"/>
                    <a:pt x="4558" y="90248"/>
                    <a:pt x="1028" y="115045"/>
                  </a:cubicBezTo>
                  <a:cubicBezTo>
                    <a:pt x="-2546" y="139841"/>
                    <a:pt x="3084" y="231966"/>
                    <a:pt x="19703" y="254974"/>
                  </a:cubicBezTo>
                  <a:cubicBezTo>
                    <a:pt x="36324" y="277983"/>
                    <a:pt x="71753" y="346608"/>
                    <a:pt x="229331" y="334501"/>
                  </a:cubicBezTo>
                  <a:cubicBezTo>
                    <a:pt x="353668" y="324940"/>
                    <a:pt x="510754" y="184071"/>
                    <a:pt x="526659" y="166379"/>
                  </a:cubicBezTo>
                  <a:cubicBezTo>
                    <a:pt x="542609" y="148687"/>
                    <a:pt x="593899" y="70814"/>
                    <a:pt x="593899" y="70814"/>
                  </a:cubicBezTo>
                  <a:cubicBezTo>
                    <a:pt x="593899" y="70814"/>
                    <a:pt x="602656" y="14163"/>
                    <a:pt x="592961" y="0"/>
                  </a:cubicBezTo>
                  <a:cubicBezTo>
                    <a:pt x="592961" y="0"/>
                    <a:pt x="349870" y="249971"/>
                    <a:pt x="252920" y="253098"/>
                  </a:cubicBezTo>
                  <a:cubicBezTo>
                    <a:pt x="142567" y="256627"/>
                    <a:pt x="30024" y="253098"/>
                    <a:pt x="20820" y="80509"/>
                  </a:cubicBezTo>
                  <a:close/>
                </a:path>
              </a:pathLst>
            </a:custGeom>
            <a:solidFill>
              <a:srgbClr val="3953A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6" name="任意多边形: 形状 4215">
              <a:extLst>
                <a:ext uri="{FF2B5EF4-FFF2-40B4-BE49-F238E27FC236}">
                  <a16:creationId xmlns:a16="http://schemas.microsoft.com/office/drawing/2014/main" id="{FA2C1D7C-CA3C-6A03-2A1E-65ED354B1C6E}"/>
                </a:ext>
              </a:extLst>
            </p:cNvPr>
            <p:cNvSpPr/>
            <p:nvPr/>
          </p:nvSpPr>
          <p:spPr>
            <a:xfrm>
              <a:off x="6084329" y="6166346"/>
              <a:ext cx="598008" cy="335876"/>
            </a:xfrm>
            <a:custGeom>
              <a:avLst/>
              <a:gdLst>
                <a:gd name="connsiteX0" fmla="*/ 573043 w 598008"/>
                <a:gd name="connsiteY0" fmla="*/ 78678 h 335876"/>
                <a:gd name="connsiteX1" fmla="*/ 597482 w 598008"/>
                <a:gd name="connsiteY1" fmla="*/ 136088 h 335876"/>
                <a:gd name="connsiteX2" fmla="*/ 577779 w 598008"/>
                <a:gd name="connsiteY2" fmla="*/ 254930 h 335876"/>
                <a:gd name="connsiteX3" fmla="*/ 368152 w 598008"/>
                <a:gd name="connsiteY3" fmla="*/ 334456 h 335876"/>
                <a:gd name="connsiteX4" fmla="*/ 70823 w 598008"/>
                <a:gd name="connsiteY4" fmla="*/ 166335 h 335876"/>
                <a:gd name="connsiteX5" fmla="*/ 3628 w 598008"/>
                <a:gd name="connsiteY5" fmla="*/ 70770 h 335876"/>
                <a:gd name="connsiteX6" fmla="*/ 4566 w 598008"/>
                <a:gd name="connsiteY6" fmla="*/ 0 h 335876"/>
                <a:gd name="connsiteX7" fmla="*/ 344607 w 598008"/>
                <a:gd name="connsiteY7" fmla="*/ 253098 h 335876"/>
                <a:gd name="connsiteX8" fmla="*/ 573043 w 598008"/>
                <a:gd name="connsiteY8" fmla="*/ 78678 h 33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8008" h="335876">
                  <a:moveTo>
                    <a:pt x="573043" y="78678"/>
                  </a:moveTo>
                  <a:cubicBezTo>
                    <a:pt x="573043" y="78678"/>
                    <a:pt x="593505" y="93912"/>
                    <a:pt x="597482" y="136088"/>
                  </a:cubicBezTo>
                  <a:cubicBezTo>
                    <a:pt x="599850" y="161018"/>
                    <a:pt x="594399" y="231921"/>
                    <a:pt x="577779" y="254930"/>
                  </a:cubicBezTo>
                  <a:cubicBezTo>
                    <a:pt x="561159" y="277939"/>
                    <a:pt x="525730" y="346564"/>
                    <a:pt x="368152" y="334456"/>
                  </a:cubicBezTo>
                  <a:cubicBezTo>
                    <a:pt x="243815" y="324895"/>
                    <a:pt x="90213" y="180095"/>
                    <a:pt x="70823" y="166335"/>
                  </a:cubicBezTo>
                  <a:cubicBezTo>
                    <a:pt x="43704" y="147034"/>
                    <a:pt x="3628" y="70770"/>
                    <a:pt x="3628" y="70770"/>
                  </a:cubicBezTo>
                  <a:cubicBezTo>
                    <a:pt x="3628" y="70770"/>
                    <a:pt x="-5129" y="14118"/>
                    <a:pt x="4566" y="0"/>
                  </a:cubicBezTo>
                  <a:cubicBezTo>
                    <a:pt x="4566" y="0"/>
                    <a:pt x="247657" y="250016"/>
                    <a:pt x="344607" y="253098"/>
                  </a:cubicBezTo>
                  <a:cubicBezTo>
                    <a:pt x="454871" y="256583"/>
                    <a:pt x="563795" y="251267"/>
                    <a:pt x="573043" y="78678"/>
                  </a:cubicBezTo>
                  <a:close/>
                </a:path>
              </a:pathLst>
            </a:custGeom>
            <a:solidFill>
              <a:srgbClr val="3953A1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7" name="任意多边形: 形状 4216">
              <a:extLst>
                <a:ext uri="{FF2B5EF4-FFF2-40B4-BE49-F238E27FC236}">
                  <a16:creationId xmlns:a16="http://schemas.microsoft.com/office/drawing/2014/main" id="{3D8D3792-4B32-3922-241C-F07930F4FA65}"/>
                </a:ext>
              </a:extLst>
            </p:cNvPr>
            <p:cNvSpPr/>
            <p:nvPr/>
          </p:nvSpPr>
          <p:spPr>
            <a:xfrm>
              <a:off x="5501907" y="3492982"/>
              <a:ext cx="252023" cy="723807"/>
            </a:xfrm>
            <a:custGeom>
              <a:avLst/>
              <a:gdLst>
                <a:gd name="connsiteX0" fmla="*/ 126006 w 252023"/>
                <a:gd name="connsiteY0" fmla="*/ 40295 h 723807"/>
                <a:gd name="connsiteX1" fmla="*/ 25884 w 252023"/>
                <a:gd name="connsiteY1" fmla="*/ 670471 h 723807"/>
                <a:gd name="connsiteX2" fmla="*/ 6628 w 252023"/>
                <a:gd name="connsiteY2" fmla="*/ 723235 h 723807"/>
                <a:gd name="connsiteX3" fmla="*/ 180423 w 252023"/>
                <a:gd name="connsiteY3" fmla="*/ 505790 h 723807"/>
                <a:gd name="connsiteX4" fmla="*/ 244446 w 252023"/>
                <a:gd name="connsiteY4" fmla="*/ 13845 h 723807"/>
                <a:gd name="connsiteX5" fmla="*/ 126006 w 252023"/>
                <a:gd name="connsiteY5" fmla="*/ 40295 h 723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3" h="723807">
                  <a:moveTo>
                    <a:pt x="126006" y="40295"/>
                  </a:moveTo>
                  <a:cubicBezTo>
                    <a:pt x="126006" y="40295"/>
                    <a:pt x="112424" y="551808"/>
                    <a:pt x="25884" y="670471"/>
                  </a:cubicBezTo>
                  <a:cubicBezTo>
                    <a:pt x="25884" y="670471"/>
                    <a:pt x="-15800" y="713987"/>
                    <a:pt x="6628" y="723235"/>
                  </a:cubicBezTo>
                  <a:cubicBezTo>
                    <a:pt x="29056" y="732484"/>
                    <a:pt x="138293" y="628385"/>
                    <a:pt x="180423" y="505790"/>
                  </a:cubicBezTo>
                  <a:cubicBezTo>
                    <a:pt x="222555" y="383239"/>
                    <a:pt x="270985" y="40920"/>
                    <a:pt x="244446" y="13845"/>
                  </a:cubicBezTo>
                  <a:cubicBezTo>
                    <a:pt x="217819" y="-13184"/>
                    <a:pt x="157057" y="1336"/>
                    <a:pt x="126006" y="40295"/>
                  </a:cubicBezTo>
                  <a:close/>
                </a:path>
              </a:pathLst>
            </a:custGeom>
            <a:solidFill>
              <a:srgbClr val="23365F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8" name="任意多边形: 形状 4217">
              <a:extLst>
                <a:ext uri="{FF2B5EF4-FFF2-40B4-BE49-F238E27FC236}">
                  <a16:creationId xmlns:a16="http://schemas.microsoft.com/office/drawing/2014/main" id="{75035F7C-89CA-601C-A038-C40D1AD76794}"/>
                </a:ext>
              </a:extLst>
            </p:cNvPr>
            <p:cNvSpPr/>
            <p:nvPr/>
          </p:nvSpPr>
          <p:spPr>
            <a:xfrm>
              <a:off x="6284154" y="3481186"/>
              <a:ext cx="252024" cy="723770"/>
            </a:xfrm>
            <a:custGeom>
              <a:avLst/>
              <a:gdLst>
                <a:gd name="connsiteX0" fmla="*/ 126018 w 252024"/>
                <a:gd name="connsiteY0" fmla="*/ 40252 h 723770"/>
                <a:gd name="connsiteX1" fmla="*/ 226140 w 252024"/>
                <a:gd name="connsiteY1" fmla="*/ 670428 h 723770"/>
                <a:gd name="connsiteX2" fmla="*/ 245396 w 252024"/>
                <a:gd name="connsiteY2" fmla="*/ 723192 h 723770"/>
                <a:gd name="connsiteX3" fmla="*/ 71600 w 252024"/>
                <a:gd name="connsiteY3" fmla="*/ 505792 h 723770"/>
                <a:gd name="connsiteX4" fmla="*/ 7577 w 252024"/>
                <a:gd name="connsiteY4" fmla="*/ 13848 h 723770"/>
                <a:gd name="connsiteX5" fmla="*/ 126018 w 252024"/>
                <a:gd name="connsiteY5" fmla="*/ 40252 h 723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4" h="723770">
                  <a:moveTo>
                    <a:pt x="126018" y="40252"/>
                  </a:moveTo>
                  <a:cubicBezTo>
                    <a:pt x="126018" y="40252"/>
                    <a:pt x="139599" y="551765"/>
                    <a:pt x="226140" y="670428"/>
                  </a:cubicBezTo>
                  <a:cubicBezTo>
                    <a:pt x="226140" y="670428"/>
                    <a:pt x="267824" y="713899"/>
                    <a:pt x="245396" y="723192"/>
                  </a:cubicBezTo>
                  <a:cubicBezTo>
                    <a:pt x="222968" y="732485"/>
                    <a:pt x="113731" y="628342"/>
                    <a:pt x="71600" y="505792"/>
                  </a:cubicBezTo>
                  <a:cubicBezTo>
                    <a:pt x="29470" y="383241"/>
                    <a:pt x="-18961" y="40922"/>
                    <a:pt x="7577" y="13848"/>
                  </a:cubicBezTo>
                  <a:cubicBezTo>
                    <a:pt x="34205" y="-13183"/>
                    <a:pt x="94967" y="1338"/>
                    <a:pt x="126018" y="40252"/>
                  </a:cubicBezTo>
                  <a:close/>
                </a:path>
              </a:pathLst>
            </a:custGeom>
            <a:solidFill>
              <a:srgbClr val="23365F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9" name="任意多边形: 形状 4218">
              <a:extLst>
                <a:ext uri="{FF2B5EF4-FFF2-40B4-BE49-F238E27FC236}">
                  <a16:creationId xmlns:a16="http://schemas.microsoft.com/office/drawing/2014/main" id="{F5CEFBEE-CC17-A1C0-3D3A-7E9717C4F62E}"/>
                </a:ext>
              </a:extLst>
            </p:cNvPr>
            <p:cNvSpPr/>
            <p:nvPr/>
          </p:nvSpPr>
          <p:spPr>
            <a:xfrm>
              <a:off x="5666261" y="3862355"/>
              <a:ext cx="735989" cy="697000"/>
            </a:xfrm>
            <a:custGeom>
              <a:avLst/>
              <a:gdLst>
                <a:gd name="connsiteX0" fmla="*/ 716970 w 735989"/>
                <a:gd name="connsiteY0" fmla="*/ 177297 h 697000"/>
                <a:gd name="connsiteX1" fmla="*/ 370317 w 735989"/>
                <a:gd name="connsiteY1" fmla="*/ 54389 h 697000"/>
                <a:gd name="connsiteX2" fmla="*/ 24960 w 735989"/>
                <a:gd name="connsiteY2" fmla="*/ 177297 h 697000"/>
                <a:gd name="connsiteX3" fmla="*/ 199604 w 735989"/>
                <a:gd name="connsiteY3" fmla="*/ 674245 h 697000"/>
                <a:gd name="connsiteX4" fmla="*/ 363526 w 735989"/>
                <a:gd name="connsiteY4" fmla="*/ 674245 h 697000"/>
                <a:gd name="connsiteX5" fmla="*/ 527403 w 735989"/>
                <a:gd name="connsiteY5" fmla="*/ 674245 h 697000"/>
                <a:gd name="connsiteX6" fmla="*/ 716970 w 735989"/>
                <a:gd name="connsiteY6" fmla="*/ 177297 h 69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5989" h="697000">
                  <a:moveTo>
                    <a:pt x="716970" y="177297"/>
                  </a:moveTo>
                  <a:cubicBezTo>
                    <a:pt x="625471" y="-28"/>
                    <a:pt x="506852" y="-50067"/>
                    <a:pt x="370317" y="54389"/>
                  </a:cubicBezTo>
                  <a:cubicBezTo>
                    <a:pt x="233693" y="-50067"/>
                    <a:pt x="137726" y="-1369"/>
                    <a:pt x="24960" y="177297"/>
                  </a:cubicBezTo>
                  <a:cubicBezTo>
                    <a:pt x="-67433" y="323884"/>
                    <a:pt x="120659" y="623000"/>
                    <a:pt x="199604" y="674245"/>
                  </a:cubicBezTo>
                  <a:cubicBezTo>
                    <a:pt x="278505" y="725445"/>
                    <a:pt x="363526" y="674245"/>
                    <a:pt x="363526" y="674245"/>
                  </a:cubicBezTo>
                  <a:cubicBezTo>
                    <a:pt x="363526" y="674245"/>
                    <a:pt x="448503" y="725445"/>
                    <a:pt x="527403" y="674245"/>
                  </a:cubicBezTo>
                  <a:cubicBezTo>
                    <a:pt x="606304" y="623000"/>
                    <a:pt x="796407" y="331256"/>
                    <a:pt x="716970" y="177297"/>
                  </a:cubicBezTo>
                  <a:close/>
                </a:path>
              </a:pathLst>
            </a:custGeom>
            <a:solidFill>
              <a:srgbClr val="E62745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0" name="任意多边形: 形状 4219">
              <a:extLst>
                <a:ext uri="{FF2B5EF4-FFF2-40B4-BE49-F238E27FC236}">
                  <a16:creationId xmlns:a16="http://schemas.microsoft.com/office/drawing/2014/main" id="{541B5D82-B44D-FEBA-7F75-6C3E1AF81A67}"/>
                </a:ext>
              </a:extLst>
            </p:cNvPr>
            <p:cNvSpPr/>
            <p:nvPr/>
          </p:nvSpPr>
          <p:spPr>
            <a:xfrm>
              <a:off x="5666261" y="3957937"/>
              <a:ext cx="687438" cy="601418"/>
            </a:xfrm>
            <a:custGeom>
              <a:avLst/>
              <a:gdLst>
                <a:gd name="connsiteX0" fmla="*/ 687438 w 687438"/>
                <a:gd name="connsiteY0" fmla="*/ 363809 h 601418"/>
                <a:gd name="connsiteX1" fmla="*/ 534641 w 687438"/>
                <a:gd name="connsiteY1" fmla="*/ 465316 h 601418"/>
                <a:gd name="connsiteX2" fmla="*/ 225115 w 687438"/>
                <a:gd name="connsiteY2" fmla="*/ 364703 h 601418"/>
                <a:gd name="connsiteX3" fmla="*/ 86258 w 687438"/>
                <a:gd name="connsiteY3" fmla="*/ 0 h 601418"/>
                <a:gd name="connsiteX4" fmla="*/ 68655 w 687438"/>
                <a:gd name="connsiteY4" fmla="*/ 20418 h 601418"/>
                <a:gd name="connsiteX5" fmla="*/ 63025 w 687438"/>
                <a:gd name="connsiteY5" fmla="*/ 27521 h 601418"/>
                <a:gd name="connsiteX6" fmla="*/ 49131 w 687438"/>
                <a:gd name="connsiteY6" fmla="*/ 45973 h 601418"/>
                <a:gd name="connsiteX7" fmla="*/ 43903 w 687438"/>
                <a:gd name="connsiteY7" fmla="*/ 53300 h 601418"/>
                <a:gd name="connsiteX8" fmla="*/ 24960 w 687438"/>
                <a:gd name="connsiteY8" fmla="*/ 81715 h 601418"/>
                <a:gd name="connsiteX9" fmla="*/ 199604 w 687438"/>
                <a:gd name="connsiteY9" fmla="*/ 578663 h 601418"/>
                <a:gd name="connsiteX10" fmla="*/ 363526 w 687438"/>
                <a:gd name="connsiteY10" fmla="*/ 578663 h 601418"/>
                <a:gd name="connsiteX11" fmla="*/ 527403 w 687438"/>
                <a:gd name="connsiteY11" fmla="*/ 578663 h 601418"/>
                <a:gd name="connsiteX12" fmla="*/ 544157 w 687438"/>
                <a:gd name="connsiteY12" fmla="*/ 565707 h 601418"/>
                <a:gd name="connsiteX13" fmla="*/ 687438 w 687438"/>
                <a:gd name="connsiteY13" fmla="*/ 363809 h 601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7438" h="601418">
                  <a:moveTo>
                    <a:pt x="687438" y="363809"/>
                  </a:moveTo>
                  <a:cubicBezTo>
                    <a:pt x="640304" y="410899"/>
                    <a:pt x="570875" y="458481"/>
                    <a:pt x="534641" y="465316"/>
                  </a:cubicBezTo>
                  <a:cubicBezTo>
                    <a:pt x="441533" y="482919"/>
                    <a:pt x="333324" y="384808"/>
                    <a:pt x="225115" y="364703"/>
                  </a:cubicBezTo>
                  <a:cubicBezTo>
                    <a:pt x="142641" y="349334"/>
                    <a:pt x="54626" y="150206"/>
                    <a:pt x="86258" y="0"/>
                  </a:cubicBezTo>
                  <a:cubicBezTo>
                    <a:pt x="80405" y="6299"/>
                    <a:pt x="74507" y="13135"/>
                    <a:pt x="68655" y="20418"/>
                  </a:cubicBezTo>
                  <a:cubicBezTo>
                    <a:pt x="66778" y="22696"/>
                    <a:pt x="64902" y="25153"/>
                    <a:pt x="63025" y="27521"/>
                  </a:cubicBezTo>
                  <a:cubicBezTo>
                    <a:pt x="58424" y="33374"/>
                    <a:pt x="53822" y="39540"/>
                    <a:pt x="49131" y="45973"/>
                  </a:cubicBezTo>
                  <a:cubicBezTo>
                    <a:pt x="47388" y="48386"/>
                    <a:pt x="45646" y="50798"/>
                    <a:pt x="43903" y="53300"/>
                  </a:cubicBezTo>
                  <a:cubicBezTo>
                    <a:pt x="37648" y="62280"/>
                    <a:pt x="31349" y="71618"/>
                    <a:pt x="24960" y="81715"/>
                  </a:cubicBezTo>
                  <a:cubicBezTo>
                    <a:pt x="-67433" y="228302"/>
                    <a:pt x="120659" y="527418"/>
                    <a:pt x="199604" y="578663"/>
                  </a:cubicBezTo>
                  <a:cubicBezTo>
                    <a:pt x="278505" y="629864"/>
                    <a:pt x="363526" y="578663"/>
                    <a:pt x="363526" y="578663"/>
                  </a:cubicBezTo>
                  <a:cubicBezTo>
                    <a:pt x="363526" y="578663"/>
                    <a:pt x="448503" y="629864"/>
                    <a:pt x="527403" y="578663"/>
                  </a:cubicBezTo>
                  <a:cubicBezTo>
                    <a:pt x="532095" y="575625"/>
                    <a:pt x="537769" y="571202"/>
                    <a:pt x="544157" y="565707"/>
                  </a:cubicBezTo>
                  <a:cubicBezTo>
                    <a:pt x="585038" y="529875"/>
                    <a:pt x="644593" y="451332"/>
                    <a:pt x="687438" y="363809"/>
                  </a:cubicBezTo>
                  <a:close/>
                </a:path>
              </a:pathLst>
            </a:custGeom>
            <a:solidFill>
              <a:srgbClr val="B51639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1" name="任意多边形: 形状 4220">
              <a:extLst>
                <a:ext uri="{FF2B5EF4-FFF2-40B4-BE49-F238E27FC236}">
                  <a16:creationId xmlns:a16="http://schemas.microsoft.com/office/drawing/2014/main" id="{5F459EE6-0134-46DF-F362-2B792D05CD73}"/>
                </a:ext>
              </a:extLst>
            </p:cNvPr>
            <p:cNvSpPr/>
            <p:nvPr/>
          </p:nvSpPr>
          <p:spPr>
            <a:xfrm>
              <a:off x="6155618" y="3942557"/>
              <a:ext cx="186327" cy="139255"/>
            </a:xfrm>
            <a:custGeom>
              <a:avLst/>
              <a:gdLst>
                <a:gd name="connsiteX0" fmla="*/ 48814 w 186327"/>
                <a:gd name="connsiteY0" fmla="*/ 5373 h 139255"/>
                <a:gd name="connsiteX1" fmla="*/ 185661 w 186327"/>
                <a:gd name="connsiteY1" fmla="*/ 122830 h 139255"/>
                <a:gd name="connsiteX2" fmla="*/ 1590 w 186327"/>
                <a:gd name="connsiteY2" fmla="*/ 64079 h 139255"/>
                <a:gd name="connsiteX3" fmla="*/ 48814 w 186327"/>
                <a:gd name="connsiteY3" fmla="*/ 5373 h 139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327" h="139255">
                  <a:moveTo>
                    <a:pt x="48814" y="5373"/>
                  </a:moveTo>
                  <a:cubicBezTo>
                    <a:pt x="48814" y="5373"/>
                    <a:pt x="197456" y="75650"/>
                    <a:pt x="185661" y="122830"/>
                  </a:cubicBezTo>
                  <a:cubicBezTo>
                    <a:pt x="173866" y="170054"/>
                    <a:pt x="8649" y="104467"/>
                    <a:pt x="1590" y="64079"/>
                  </a:cubicBezTo>
                  <a:cubicBezTo>
                    <a:pt x="-5469" y="23735"/>
                    <a:pt x="11106" y="-14375"/>
                    <a:pt x="48814" y="5373"/>
                  </a:cubicBezTo>
                  <a:close/>
                </a:path>
              </a:pathLst>
            </a:custGeom>
            <a:solidFill>
              <a:srgbClr val="E3EFF7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2" name="任意多边形: 形状 4221">
              <a:extLst>
                <a:ext uri="{FF2B5EF4-FFF2-40B4-BE49-F238E27FC236}">
                  <a16:creationId xmlns:a16="http://schemas.microsoft.com/office/drawing/2014/main" id="{DAC819F1-FDDB-7073-7FA0-E9524C0D15AC}"/>
                </a:ext>
              </a:extLst>
            </p:cNvPr>
            <p:cNvSpPr/>
            <p:nvPr/>
          </p:nvSpPr>
          <p:spPr>
            <a:xfrm>
              <a:off x="5904408" y="3922543"/>
              <a:ext cx="219125" cy="51853"/>
            </a:xfrm>
            <a:custGeom>
              <a:avLst/>
              <a:gdLst>
                <a:gd name="connsiteX0" fmla="*/ 206826 w 219125"/>
                <a:gd name="connsiteY0" fmla="*/ 35350 h 51853"/>
                <a:gd name="connsiteX1" fmla="*/ 7430 w 219125"/>
                <a:gd name="connsiteY1" fmla="*/ 28380 h 51853"/>
                <a:gd name="connsiteX2" fmla="*/ 206826 w 219125"/>
                <a:gd name="connsiteY2" fmla="*/ 35350 h 51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125" h="51853">
                  <a:moveTo>
                    <a:pt x="206826" y="35350"/>
                  </a:moveTo>
                  <a:cubicBezTo>
                    <a:pt x="206826" y="35350"/>
                    <a:pt x="68773" y="76766"/>
                    <a:pt x="7430" y="28380"/>
                  </a:cubicBezTo>
                  <a:cubicBezTo>
                    <a:pt x="-53912" y="-19961"/>
                    <a:pt x="287067" y="993"/>
                    <a:pt x="206826" y="35350"/>
                  </a:cubicBezTo>
                  <a:close/>
                </a:path>
              </a:pathLst>
            </a:custGeom>
            <a:solidFill>
              <a:srgbClr val="B51639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4" name="任意多边形: 形状 4223">
              <a:extLst>
                <a:ext uri="{FF2B5EF4-FFF2-40B4-BE49-F238E27FC236}">
                  <a16:creationId xmlns:a16="http://schemas.microsoft.com/office/drawing/2014/main" id="{37D8FDE6-685C-A10C-545D-8F13C31D1F30}"/>
                </a:ext>
              </a:extLst>
            </p:cNvPr>
            <p:cNvSpPr/>
            <p:nvPr/>
          </p:nvSpPr>
          <p:spPr>
            <a:xfrm>
              <a:off x="6009951" y="3631125"/>
              <a:ext cx="115893" cy="342583"/>
            </a:xfrm>
            <a:custGeom>
              <a:avLst/>
              <a:gdLst>
                <a:gd name="connsiteX0" fmla="*/ 0 w 115893"/>
                <a:gd name="connsiteY0" fmla="*/ 340975 h 342583"/>
                <a:gd name="connsiteX1" fmla="*/ 57857 w 115893"/>
                <a:gd name="connsiteY1" fmla="*/ 845 h 342583"/>
                <a:gd name="connsiteX2" fmla="*/ 115894 w 115893"/>
                <a:gd name="connsiteY2" fmla="*/ 32164 h 342583"/>
                <a:gd name="connsiteX3" fmla="*/ 30336 w 115893"/>
                <a:gd name="connsiteY3" fmla="*/ 342583 h 342583"/>
                <a:gd name="connsiteX4" fmla="*/ 0 w 115893"/>
                <a:gd name="connsiteY4" fmla="*/ 340975 h 342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893" h="342583">
                  <a:moveTo>
                    <a:pt x="0" y="340975"/>
                  </a:moveTo>
                  <a:cubicBezTo>
                    <a:pt x="0" y="340975"/>
                    <a:pt x="10052" y="78852"/>
                    <a:pt x="57857" y="845"/>
                  </a:cubicBezTo>
                  <a:cubicBezTo>
                    <a:pt x="57857" y="845"/>
                    <a:pt x="105841" y="-8091"/>
                    <a:pt x="115894" y="32164"/>
                  </a:cubicBezTo>
                  <a:cubicBezTo>
                    <a:pt x="115894" y="32164"/>
                    <a:pt x="37886" y="295672"/>
                    <a:pt x="30336" y="342583"/>
                  </a:cubicBezTo>
                  <a:lnTo>
                    <a:pt x="0" y="340975"/>
                  </a:lnTo>
                  <a:close/>
                </a:path>
              </a:pathLst>
            </a:custGeom>
            <a:solidFill>
              <a:srgbClr val="966B38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5" name="任意多边形: 形状 4224">
              <a:extLst>
                <a:ext uri="{FF2B5EF4-FFF2-40B4-BE49-F238E27FC236}">
                  <a16:creationId xmlns:a16="http://schemas.microsoft.com/office/drawing/2014/main" id="{310A075E-CC20-2756-EC98-C447F10B298B}"/>
                </a:ext>
              </a:extLst>
            </p:cNvPr>
            <p:cNvSpPr/>
            <p:nvPr/>
          </p:nvSpPr>
          <p:spPr>
            <a:xfrm>
              <a:off x="6009951" y="3631208"/>
              <a:ext cx="78275" cy="341740"/>
            </a:xfrm>
            <a:custGeom>
              <a:avLst/>
              <a:gdLst>
                <a:gd name="connsiteX0" fmla="*/ 57857 w 78275"/>
                <a:gd name="connsiteY0" fmla="*/ 717 h 341740"/>
                <a:gd name="connsiteX1" fmla="*/ 0 w 78275"/>
                <a:gd name="connsiteY1" fmla="*/ 340847 h 341740"/>
                <a:gd name="connsiteX2" fmla="*/ 17424 w 78275"/>
                <a:gd name="connsiteY2" fmla="*/ 341740 h 341740"/>
                <a:gd name="connsiteX3" fmla="*/ 78275 w 78275"/>
                <a:gd name="connsiteY3" fmla="*/ 583 h 341740"/>
                <a:gd name="connsiteX4" fmla="*/ 57857 w 78275"/>
                <a:gd name="connsiteY4" fmla="*/ 717 h 341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275" h="341740">
                  <a:moveTo>
                    <a:pt x="57857" y="717"/>
                  </a:moveTo>
                  <a:cubicBezTo>
                    <a:pt x="10052" y="78724"/>
                    <a:pt x="0" y="340847"/>
                    <a:pt x="0" y="340847"/>
                  </a:cubicBezTo>
                  <a:lnTo>
                    <a:pt x="17424" y="341740"/>
                  </a:lnTo>
                  <a:cubicBezTo>
                    <a:pt x="24930" y="262393"/>
                    <a:pt x="66972" y="55625"/>
                    <a:pt x="78275" y="583"/>
                  </a:cubicBezTo>
                  <a:cubicBezTo>
                    <a:pt x="67150" y="-802"/>
                    <a:pt x="57857" y="717"/>
                    <a:pt x="57857" y="717"/>
                  </a:cubicBezTo>
                  <a:close/>
                </a:path>
              </a:pathLst>
            </a:custGeom>
            <a:solidFill>
              <a:srgbClr val="82592B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6" name="任意多边形: 形状 4225">
              <a:extLst>
                <a:ext uri="{FF2B5EF4-FFF2-40B4-BE49-F238E27FC236}">
                  <a16:creationId xmlns:a16="http://schemas.microsoft.com/office/drawing/2014/main" id="{418EE354-6E3A-B3B6-58F0-7966C1DA48B4}"/>
                </a:ext>
              </a:extLst>
            </p:cNvPr>
            <p:cNvSpPr/>
            <p:nvPr/>
          </p:nvSpPr>
          <p:spPr>
            <a:xfrm>
              <a:off x="6056281" y="3631089"/>
              <a:ext cx="69562" cy="32154"/>
            </a:xfrm>
            <a:custGeom>
              <a:avLst/>
              <a:gdLst>
                <a:gd name="connsiteX0" fmla="*/ 11527 w 69562"/>
                <a:gd name="connsiteY0" fmla="*/ 836 h 32154"/>
                <a:gd name="connsiteX1" fmla="*/ 0 w 69562"/>
                <a:gd name="connsiteY1" fmla="*/ 25453 h 32154"/>
                <a:gd name="connsiteX2" fmla="*/ 69563 w 69562"/>
                <a:gd name="connsiteY2" fmla="*/ 32155 h 32154"/>
                <a:gd name="connsiteX3" fmla="*/ 11527 w 69562"/>
                <a:gd name="connsiteY3" fmla="*/ 836 h 32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562" h="32154">
                  <a:moveTo>
                    <a:pt x="11527" y="836"/>
                  </a:moveTo>
                  <a:cubicBezTo>
                    <a:pt x="7372" y="7627"/>
                    <a:pt x="3574" y="16205"/>
                    <a:pt x="0" y="25453"/>
                  </a:cubicBezTo>
                  <a:cubicBezTo>
                    <a:pt x="29845" y="31217"/>
                    <a:pt x="69563" y="32155"/>
                    <a:pt x="69563" y="32155"/>
                  </a:cubicBezTo>
                  <a:cubicBezTo>
                    <a:pt x="59466" y="-8055"/>
                    <a:pt x="11527" y="836"/>
                    <a:pt x="11527" y="836"/>
                  </a:cubicBezTo>
                  <a:close/>
                </a:path>
              </a:pathLst>
            </a:custGeom>
            <a:solidFill>
              <a:srgbClr val="B48653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7" name="任意多边形: 形状 4226">
              <a:extLst>
                <a:ext uri="{FF2B5EF4-FFF2-40B4-BE49-F238E27FC236}">
                  <a16:creationId xmlns:a16="http://schemas.microsoft.com/office/drawing/2014/main" id="{1A66B809-DAB2-1900-D1CD-F8F20759879F}"/>
                </a:ext>
              </a:extLst>
            </p:cNvPr>
            <p:cNvSpPr/>
            <p:nvPr/>
          </p:nvSpPr>
          <p:spPr>
            <a:xfrm>
              <a:off x="5548606" y="4095214"/>
              <a:ext cx="269341" cy="346669"/>
            </a:xfrm>
            <a:custGeom>
              <a:avLst/>
              <a:gdLst>
                <a:gd name="connsiteX0" fmla="*/ 6349 w 269341"/>
                <a:gd name="connsiteY0" fmla="*/ 223494 h 346669"/>
                <a:gd name="connsiteX1" fmla="*/ 103880 w 269341"/>
                <a:gd name="connsiteY1" fmla="*/ 32363 h 346669"/>
                <a:gd name="connsiteX2" fmla="*/ 247161 w 269341"/>
                <a:gd name="connsiteY2" fmla="*/ 15162 h 346669"/>
                <a:gd name="connsiteX3" fmla="*/ 135735 w 269341"/>
                <a:gd name="connsiteY3" fmla="*/ 83117 h 346669"/>
                <a:gd name="connsiteX4" fmla="*/ 265791 w 269341"/>
                <a:gd name="connsiteY4" fmla="*/ 101837 h 346669"/>
                <a:gd name="connsiteX5" fmla="*/ 144269 w 269341"/>
                <a:gd name="connsiteY5" fmla="*/ 143297 h 346669"/>
                <a:gd name="connsiteX6" fmla="*/ 269053 w 269341"/>
                <a:gd name="connsiteY6" fmla="*/ 181139 h 346669"/>
                <a:gd name="connsiteX7" fmla="*/ 151060 w 269341"/>
                <a:gd name="connsiteY7" fmla="*/ 202272 h 346669"/>
                <a:gd name="connsiteX8" fmla="*/ 269053 w 269341"/>
                <a:gd name="connsiteY8" fmla="*/ 250657 h 346669"/>
                <a:gd name="connsiteX9" fmla="*/ 151060 w 269341"/>
                <a:gd name="connsiteY9" fmla="*/ 269556 h 346669"/>
                <a:gd name="connsiteX10" fmla="*/ 67647 w 269341"/>
                <a:gd name="connsiteY10" fmla="*/ 346267 h 346669"/>
                <a:gd name="connsiteX11" fmla="*/ 6349 w 269341"/>
                <a:gd name="connsiteY11" fmla="*/ 223494 h 34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9341" h="346669">
                  <a:moveTo>
                    <a:pt x="6349" y="223494"/>
                  </a:moveTo>
                  <a:cubicBezTo>
                    <a:pt x="6349" y="223494"/>
                    <a:pt x="25516" y="61180"/>
                    <a:pt x="103880" y="32363"/>
                  </a:cubicBezTo>
                  <a:cubicBezTo>
                    <a:pt x="153696" y="14045"/>
                    <a:pt x="247161" y="-19731"/>
                    <a:pt x="247161" y="15162"/>
                  </a:cubicBezTo>
                  <a:cubicBezTo>
                    <a:pt x="247161" y="50056"/>
                    <a:pt x="135735" y="83117"/>
                    <a:pt x="135735" y="83117"/>
                  </a:cubicBezTo>
                  <a:cubicBezTo>
                    <a:pt x="135735" y="83117"/>
                    <a:pt x="262485" y="86512"/>
                    <a:pt x="265791" y="101837"/>
                  </a:cubicBezTo>
                  <a:cubicBezTo>
                    <a:pt x="274414" y="142136"/>
                    <a:pt x="144269" y="143297"/>
                    <a:pt x="144269" y="143297"/>
                  </a:cubicBezTo>
                  <a:cubicBezTo>
                    <a:pt x="144269" y="143297"/>
                    <a:pt x="267891" y="158622"/>
                    <a:pt x="269053" y="181139"/>
                  </a:cubicBezTo>
                  <a:cubicBezTo>
                    <a:pt x="270081" y="200619"/>
                    <a:pt x="212134" y="209375"/>
                    <a:pt x="151060" y="202272"/>
                  </a:cubicBezTo>
                  <a:cubicBezTo>
                    <a:pt x="151060" y="202272"/>
                    <a:pt x="264406" y="231133"/>
                    <a:pt x="269053" y="250657"/>
                  </a:cubicBezTo>
                  <a:cubicBezTo>
                    <a:pt x="276112" y="280145"/>
                    <a:pt x="151060" y="269556"/>
                    <a:pt x="151060" y="269556"/>
                  </a:cubicBezTo>
                  <a:cubicBezTo>
                    <a:pt x="151060" y="269556"/>
                    <a:pt x="97536" y="353148"/>
                    <a:pt x="67647" y="346267"/>
                  </a:cubicBezTo>
                  <a:cubicBezTo>
                    <a:pt x="-24210" y="325135"/>
                    <a:pt x="2954" y="247977"/>
                    <a:pt x="6349" y="223494"/>
                  </a:cubicBezTo>
                  <a:close/>
                </a:path>
              </a:pathLst>
            </a:custGeom>
            <a:solidFill>
              <a:srgbClr val="F9C5A6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8" name="任意多边形: 形状 4227">
              <a:extLst>
                <a:ext uri="{FF2B5EF4-FFF2-40B4-BE49-F238E27FC236}">
                  <a16:creationId xmlns:a16="http://schemas.microsoft.com/office/drawing/2014/main" id="{D3758885-B322-368A-FF19-3D34160DA666}"/>
                </a:ext>
              </a:extLst>
            </p:cNvPr>
            <p:cNvSpPr/>
            <p:nvPr/>
          </p:nvSpPr>
          <p:spPr>
            <a:xfrm>
              <a:off x="6205931" y="4095214"/>
              <a:ext cx="269309" cy="346669"/>
            </a:xfrm>
            <a:custGeom>
              <a:avLst/>
              <a:gdLst>
                <a:gd name="connsiteX0" fmla="*/ 262992 w 269309"/>
                <a:gd name="connsiteY0" fmla="*/ 223494 h 346669"/>
                <a:gd name="connsiteX1" fmla="*/ 165461 w 269309"/>
                <a:gd name="connsiteY1" fmla="*/ 32363 h 346669"/>
                <a:gd name="connsiteX2" fmla="*/ 22180 w 269309"/>
                <a:gd name="connsiteY2" fmla="*/ 15162 h 346669"/>
                <a:gd name="connsiteX3" fmla="*/ 133606 w 269309"/>
                <a:gd name="connsiteY3" fmla="*/ 83117 h 346669"/>
                <a:gd name="connsiteX4" fmla="*/ 3550 w 269309"/>
                <a:gd name="connsiteY4" fmla="*/ 101837 h 346669"/>
                <a:gd name="connsiteX5" fmla="*/ 125072 w 269309"/>
                <a:gd name="connsiteY5" fmla="*/ 143297 h 346669"/>
                <a:gd name="connsiteX6" fmla="*/ 288 w 269309"/>
                <a:gd name="connsiteY6" fmla="*/ 181139 h 346669"/>
                <a:gd name="connsiteX7" fmla="*/ 118281 w 269309"/>
                <a:gd name="connsiteY7" fmla="*/ 202272 h 346669"/>
                <a:gd name="connsiteX8" fmla="*/ 288 w 269309"/>
                <a:gd name="connsiteY8" fmla="*/ 250657 h 346669"/>
                <a:gd name="connsiteX9" fmla="*/ 118281 w 269309"/>
                <a:gd name="connsiteY9" fmla="*/ 269556 h 346669"/>
                <a:gd name="connsiteX10" fmla="*/ 201694 w 269309"/>
                <a:gd name="connsiteY10" fmla="*/ 346267 h 346669"/>
                <a:gd name="connsiteX11" fmla="*/ 262992 w 269309"/>
                <a:gd name="connsiteY11" fmla="*/ 223494 h 34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9309" h="346669">
                  <a:moveTo>
                    <a:pt x="262992" y="223494"/>
                  </a:moveTo>
                  <a:cubicBezTo>
                    <a:pt x="262992" y="223494"/>
                    <a:pt x="243825" y="61180"/>
                    <a:pt x="165461" y="32363"/>
                  </a:cubicBezTo>
                  <a:cubicBezTo>
                    <a:pt x="115601" y="14045"/>
                    <a:pt x="22180" y="-19731"/>
                    <a:pt x="22180" y="15162"/>
                  </a:cubicBezTo>
                  <a:cubicBezTo>
                    <a:pt x="22180" y="50056"/>
                    <a:pt x="133606" y="83117"/>
                    <a:pt x="133606" y="83117"/>
                  </a:cubicBezTo>
                  <a:cubicBezTo>
                    <a:pt x="133606" y="83117"/>
                    <a:pt x="6811" y="86512"/>
                    <a:pt x="3550" y="101837"/>
                  </a:cubicBezTo>
                  <a:cubicBezTo>
                    <a:pt x="-5029" y="142136"/>
                    <a:pt x="125072" y="143297"/>
                    <a:pt x="125072" y="143297"/>
                  </a:cubicBezTo>
                  <a:cubicBezTo>
                    <a:pt x="125072" y="143297"/>
                    <a:pt x="1450" y="158622"/>
                    <a:pt x="288" y="181139"/>
                  </a:cubicBezTo>
                  <a:cubicBezTo>
                    <a:pt x="-740" y="200619"/>
                    <a:pt x="57207" y="209375"/>
                    <a:pt x="118281" y="202272"/>
                  </a:cubicBezTo>
                  <a:cubicBezTo>
                    <a:pt x="118281" y="202272"/>
                    <a:pt x="4935" y="231133"/>
                    <a:pt x="288" y="250657"/>
                  </a:cubicBezTo>
                  <a:cubicBezTo>
                    <a:pt x="-6771" y="280145"/>
                    <a:pt x="118281" y="269556"/>
                    <a:pt x="118281" y="269556"/>
                  </a:cubicBezTo>
                  <a:cubicBezTo>
                    <a:pt x="118281" y="269556"/>
                    <a:pt x="171805" y="353148"/>
                    <a:pt x="201694" y="346267"/>
                  </a:cubicBezTo>
                  <a:cubicBezTo>
                    <a:pt x="293507" y="325135"/>
                    <a:pt x="266343" y="247977"/>
                    <a:pt x="262992" y="223494"/>
                  </a:cubicBezTo>
                  <a:close/>
                </a:path>
              </a:pathLst>
            </a:custGeom>
            <a:solidFill>
              <a:srgbClr val="F9C5A6"/>
            </a:solidFill>
            <a:ln w="44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30" name="组合 4229">
            <a:extLst>
              <a:ext uri="{FF2B5EF4-FFF2-40B4-BE49-F238E27FC236}">
                <a16:creationId xmlns:a16="http://schemas.microsoft.com/office/drawing/2014/main" id="{B29F1F7F-13DC-96D6-20AD-4CDD620DA1DF}"/>
              </a:ext>
            </a:extLst>
          </p:cNvPr>
          <p:cNvGrpSpPr/>
          <p:nvPr/>
        </p:nvGrpSpPr>
        <p:grpSpPr>
          <a:xfrm>
            <a:off x="7443006" y="1716929"/>
            <a:ext cx="2860561" cy="790163"/>
            <a:chOff x="-236459" y="1862260"/>
            <a:chExt cx="2019301" cy="557785"/>
          </a:xfrm>
        </p:grpSpPr>
        <p:sp>
          <p:nvSpPr>
            <p:cNvPr id="4231" name="文本框 4230">
              <a:extLst>
                <a:ext uri="{FF2B5EF4-FFF2-40B4-BE49-F238E27FC236}">
                  <a16:creationId xmlns:a16="http://schemas.microsoft.com/office/drawing/2014/main" id="{78D1EB91-E65F-0DCF-B186-872E6A5D6755}"/>
                </a:ext>
              </a:extLst>
            </p:cNvPr>
            <p:cNvSpPr txBox="1"/>
            <p:nvPr/>
          </p:nvSpPr>
          <p:spPr>
            <a:xfrm>
              <a:off x="-232229" y="2044181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32" name="文本框 4231">
              <a:extLst>
                <a:ext uri="{FF2B5EF4-FFF2-40B4-BE49-F238E27FC236}">
                  <a16:creationId xmlns:a16="http://schemas.microsoft.com/office/drawing/2014/main" id="{CCABFE7F-D7CF-ABF2-D5FC-EAF3D860D542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42" name="组合 4241">
            <a:extLst>
              <a:ext uri="{FF2B5EF4-FFF2-40B4-BE49-F238E27FC236}">
                <a16:creationId xmlns:a16="http://schemas.microsoft.com/office/drawing/2014/main" id="{F9A9F627-7C39-7CCF-C011-A5F913E40C2C}"/>
              </a:ext>
            </a:extLst>
          </p:cNvPr>
          <p:cNvGrpSpPr/>
          <p:nvPr/>
        </p:nvGrpSpPr>
        <p:grpSpPr>
          <a:xfrm>
            <a:off x="7443006" y="2669590"/>
            <a:ext cx="2860561" cy="790163"/>
            <a:chOff x="-236459" y="1862260"/>
            <a:chExt cx="2019301" cy="557785"/>
          </a:xfrm>
        </p:grpSpPr>
        <p:sp>
          <p:nvSpPr>
            <p:cNvPr id="4243" name="文本框 4242">
              <a:extLst>
                <a:ext uri="{FF2B5EF4-FFF2-40B4-BE49-F238E27FC236}">
                  <a16:creationId xmlns:a16="http://schemas.microsoft.com/office/drawing/2014/main" id="{12B94A07-A452-866F-D658-F0F65B7D5487}"/>
                </a:ext>
              </a:extLst>
            </p:cNvPr>
            <p:cNvSpPr txBox="1"/>
            <p:nvPr/>
          </p:nvSpPr>
          <p:spPr>
            <a:xfrm>
              <a:off x="-232229" y="2044181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44" name="文本框 4243">
              <a:extLst>
                <a:ext uri="{FF2B5EF4-FFF2-40B4-BE49-F238E27FC236}">
                  <a16:creationId xmlns:a16="http://schemas.microsoft.com/office/drawing/2014/main" id="{FE1AA1E8-FA90-4A88-95E6-91B1472BB6FE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45" name="组合 4244">
            <a:extLst>
              <a:ext uri="{FF2B5EF4-FFF2-40B4-BE49-F238E27FC236}">
                <a16:creationId xmlns:a16="http://schemas.microsoft.com/office/drawing/2014/main" id="{645FFC76-55C7-37CA-BE10-68D2C329740F}"/>
              </a:ext>
            </a:extLst>
          </p:cNvPr>
          <p:cNvGrpSpPr/>
          <p:nvPr/>
        </p:nvGrpSpPr>
        <p:grpSpPr>
          <a:xfrm>
            <a:off x="7443006" y="3622251"/>
            <a:ext cx="2860561" cy="790163"/>
            <a:chOff x="-236459" y="1862260"/>
            <a:chExt cx="2019301" cy="557785"/>
          </a:xfrm>
        </p:grpSpPr>
        <p:sp>
          <p:nvSpPr>
            <p:cNvPr id="4246" name="文本框 4245">
              <a:extLst>
                <a:ext uri="{FF2B5EF4-FFF2-40B4-BE49-F238E27FC236}">
                  <a16:creationId xmlns:a16="http://schemas.microsoft.com/office/drawing/2014/main" id="{33C841AA-71CA-571C-AFE1-FE1BC56639F4}"/>
                </a:ext>
              </a:extLst>
            </p:cNvPr>
            <p:cNvSpPr txBox="1"/>
            <p:nvPr/>
          </p:nvSpPr>
          <p:spPr>
            <a:xfrm>
              <a:off x="-232229" y="2044181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47" name="文本框 4246">
              <a:extLst>
                <a:ext uri="{FF2B5EF4-FFF2-40B4-BE49-F238E27FC236}">
                  <a16:creationId xmlns:a16="http://schemas.microsoft.com/office/drawing/2014/main" id="{58ED7C21-F312-A90C-14F8-27802D844766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48" name="组合 4247">
            <a:extLst>
              <a:ext uri="{FF2B5EF4-FFF2-40B4-BE49-F238E27FC236}">
                <a16:creationId xmlns:a16="http://schemas.microsoft.com/office/drawing/2014/main" id="{7800A16B-8C94-B01E-A9EF-1C3BC4D484E0}"/>
              </a:ext>
            </a:extLst>
          </p:cNvPr>
          <p:cNvGrpSpPr/>
          <p:nvPr/>
        </p:nvGrpSpPr>
        <p:grpSpPr>
          <a:xfrm>
            <a:off x="7443006" y="4574912"/>
            <a:ext cx="2860561" cy="790163"/>
            <a:chOff x="-236459" y="1862260"/>
            <a:chExt cx="2019301" cy="557785"/>
          </a:xfrm>
        </p:grpSpPr>
        <p:sp>
          <p:nvSpPr>
            <p:cNvPr id="4249" name="文本框 4248">
              <a:extLst>
                <a:ext uri="{FF2B5EF4-FFF2-40B4-BE49-F238E27FC236}">
                  <a16:creationId xmlns:a16="http://schemas.microsoft.com/office/drawing/2014/main" id="{084C947B-4F81-E68A-23AE-6BB717974654}"/>
                </a:ext>
              </a:extLst>
            </p:cNvPr>
            <p:cNvSpPr txBox="1"/>
            <p:nvPr/>
          </p:nvSpPr>
          <p:spPr>
            <a:xfrm>
              <a:off x="-232229" y="2044181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50" name="文本框 4249">
              <a:extLst>
                <a:ext uri="{FF2B5EF4-FFF2-40B4-BE49-F238E27FC236}">
                  <a16:creationId xmlns:a16="http://schemas.microsoft.com/office/drawing/2014/main" id="{99D4BC71-F9E2-03B8-3606-106210A7D4A8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406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ACF616-9242-9072-B8C8-F8D0188D50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3" name="文本框 4222">
            <a:extLst>
              <a:ext uri="{FF2B5EF4-FFF2-40B4-BE49-F238E27FC236}">
                <a16:creationId xmlns:a16="http://schemas.microsoft.com/office/drawing/2014/main" id="{8E90CA6A-4407-8792-D29A-4490D295C071}"/>
              </a:ext>
            </a:extLst>
          </p:cNvPr>
          <p:cNvSpPr txBox="1"/>
          <p:nvPr/>
        </p:nvSpPr>
        <p:spPr>
          <a:xfrm>
            <a:off x="4665725" y="196720"/>
            <a:ext cx="28527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AD85"/>
                </a:solidFill>
              </a:defRPr>
            </a:lvl1pPr>
          </a:lstStyle>
          <a:p>
            <a:r>
              <a:rPr lang="zh-CN" altLang="en-US" dirty="0"/>
              <a:t>欢迎与介绍</a:t>
            </a:r>
          </a:p>
        </p:txBody>
      </p:sp>
      <p:cxnSp>
        <p:nvCxnSpPr>
          <p:cNvPr id="5" name="Straight Arrow Connector 2"/>
          <p:cNvCxnSpPr/>
          <p:nvPr/>
        </p:nvCxnSpPr>
        <p:spPr>
          <a:xfrm flipH="1">
            <a:off x="4851747" y="3984974"/>
            <a:ext cx="0" cy="781708"/>
          </a:xfrm>
          <a:prstGeom prst="straightConnector1">
            <a:avLst/>
          </a:prstGeom>
          <a:ln w="3175">
            <a:solidFill>
              <a:schemeClr val="bg1">
                <a:lumMod val="7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3"/>
          <p:cNvCxnSpPr/>
          <p:nvPr/>
        </p:nvCxnSpPr>
        <p:spPr>
          <a:xfrm flipH="1">
            <a:off x="7323395" y="3984974"/>
            <a:ext cx="0" cy="781708"/>
          </a:xfrm>
          <a:prstGeom prst="straightConnector1">
            <a:avLst/>
          </a:prstGeom>
          <a:ln w="3175">
            <a:solidFill>
              <a:schemeClr val="bg1">
                <a:lumMod val="7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8"/>
          <p:cNvCxnSpPr/>
          <p:nvPr/>
        </p:nvCxnSpPr>
        <p:spPr>
          <a:xfrm flipH="1" flipV="1">
            <a:off x="5711532" y="1998373"/>
            <a:ext cx="0" cy="822090"/>
          </a:xfrm>
          <a:prstGeom prst="straightConnector1">
            <a:avLst/>
          </a:prstGeom>
          <a:ln w="3175">
            <a:solidFill>
              <a:schemeClr val="bg1">
                <a:lumMod val="7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: Shape 4"/>
          <p:cNvSpPr/>
          <p:nvPr/>
        </p:nvSpPr>
        <p:spPr bwMode="auto">
          <a:xfrm>
            <a:off x="4436864" y="2884415"/>
            <a:ext cx="868709" cy="1317769"/>
          </a:xfrm>
          <a:custGeom>
            <a:avLst/>
            <a:gdLst>
              <a:gd name="T0" fmla="*/ 1226 w 6380"/>
              <a:gd name="T1" fmla="*/ 9676 h 9678"/>
              <a:gd name="T2" fmla="*/ 1034 w 6380"/>
              <a:gd name="T3" fmla="*/ 9652 h 9678"/>
              <a:gd name="T4" fmla="*/ 846 w 6380"/>
              <a:gd name="T5" fmla="*/ 9600 h 9678"/>
              <a:gd name="T6" fmla="*/ 666 w 6380"/>
              <a:gd name="T7" fmla="*/ 9518 h 9678"/>
              <a:gd name="T8" fmla="*/ 500 w 6380"/>
              <a:gd name="T9" fmla="*/ 9408 h 9678"/>
              <a:gd name="T10" fmla="*/ 348 w 6380"/>
              <a:gd name="T11" fmla="*/ 9268 h 9678"/>
              <a:gd name="T12" fmla="*/ 262 w 6380"/>
              <a:gd name="T13" fmla="*/ 9168 h 9678"/>
              <a:gd name="T14" fmla="*/ 156 w 6380"/>
              <a:gd name="T15" fmla="*/ 9004 h 9678"/>
              <a:gd name="T16" fmla="*/ 78 w 6380"/>
              <a:gd name="T17" fmla="*/ 8832 h 9678"/>
              <a:gd name="T18" fmla="*/ 26 w 6380"/>
              <a:gd name="T19" fmla="*/ 8652 h 9678"/>
              <a:gd name="T20" fmla="*/ 2 w 6380"/>
              <a:gd name="T21" fmla="*/ 8466 h 9678"/>
              <a:gd name="T22" fmla="*/ 4 w 6380"/>
              <a:gd name="T23" fmla="*/ 8282 h 9678"/>
              <a:gd name="T24" fmla="*/ 32 w 6380"/>
              <a:gd name="T25" fmla="*/ 8098 h 9678"/>
              <a:gd name="T26" fmla="*/ 88 w 6380"/>
              <a:gd name="T27" fmla="*/ 7918 h 9678"/>
              <a:gd name="T28" fmla="*/ 168 w 6380"/>
              <a:gd name="T29" fmla="*/ 7748 h 9678"/>
              <a:gd name="T30" fmla="*/ 276 w 6380"/>
              <a:gd name="T31" fmla="*/ 7588 h 9678"/>
              <a:gd name="T32" fmla="*/ 410 w 6380"/>
              <a:gd name="T33" fmla="*/ 7442 h 9678"/>
              <a:gd name="T34" fmla="*/ 410 w 6380"/>
              <a:gd name="T35" fmla="*/ 2234 h 9678"/>
              <a:gd name="T36" fmla="*/ 276 w 6380"/>
              <a:gd name="T37" fmla="*/ 2090 h 9678"/>
              <a:gd name="T38" fmla="*/ 168 w 6380"/>
              <a:gd name="T39" fmla="*/ 1930 h 9678"/>
              <a:gd name="T40" fmla="*/ 88 w 6380"/>
              <a:gd name="T41" fmla="*/ 1760 h 9678"/>
              <a:gd name="T42" fmla="*/ 32 w 6380"/>
              <a:gd name="T43" fmla="*/ 1580 h 9678"/>
              <a:gd name="T44" fmla="*/ 4 w 6380"/>
              <a:gd name="T45" fmla="*/ 1396 h 9678"/>
              <a:gd name="T46" fmla="*/ 2 w 6380"/>
              <a:gd name="T47" fmla="*/ 1210 h 9678"/>
              <a:gd name="T48" fmla="*/ 26 w 6380"/>
              <a:gd name="T49" fmla="*/ 1026 h 9678"/>
              <a:gd name="T50" fmla="*/ 78 w 6380"/>
              <a:gd name="T51" fmla="*/ 846 h 9678"/>
              <a:gd name="T52" fmla="*/ 156 w 6380"/>
              <a:gd name="T53" fmla="*/ 672 h 9678"/>
              <a:gd name="T54" fmla="*/ 262 w 6380"/>
              <a:gd name="T55" fmla="*/ 510 h 9678"/>
              <a:gd name="T56" fmla="*/ 348 w 6380"/>
              <a:gd name="T57" fmla="*/ 410 h 9678"/>
              <a:gd name="T58" fmla="*/ 492 w 6380"/>
              <a:gd name="T59" fmla="*/ 276 h 9678"/>
              <a:gd name="T60" fmla="*/ 652 w 6380"/>
              <a:gd name="T61" fmla="*/ 168 h 9678"/>
              <a:gd name="T62" fmla="*/ 822 w 6380"/>
              <a:gd name="T63" fmla="*/ 86 h 9678"/>
              <a:gd name="T64" fmla="*/ 1002 w 6380"/>
              <a:gd name="T65" fmla="*/ 32 h 9678"/>
              <a:gd name="T66" fmla="*/ 1186 w 6380"/>
              <a:gd name="T67" fmla="*/ 4 h 9678"/>
              <a:gd name="T68" fmla="*/ 1372 w 6380"/>
              <a:gd name="T69" fmla="*/ 2 h 9678"/>
              <a:gd name="T70" fmla="*/ 1556 w 6380"/>
              <a:gd name="T71" fmla="*/ 26 h 9678"/>
              <a:gd name="T72" fmla="*/ 1736 w 6380"/>
              <a:gd name="T73" fmla="*/ 78 h 9678"/>
              <a:gd name="T74" fmla="*/ 1910 w 6380"/>
              <a:gd name="T75" fmla="*/ 156 h 9678"/>
              <a:gd name="T76" fmla="*/ 2072 w 6380"/>
              <a:gd name="T77" fmla="*/ 262 h 9678"/>
              <a:gd name="T78" fmla="*/ 5970 w 6380"/>
              <a:gd name="T79" fmla="*/ 3896 h 9678"/>
              <a:gd name="T80" fmla="*/ 6062 w 6380"/>
              <a:gd name="T81" fmla="*/ 3992 h 9678"/>
              <a:gd name="T82" fmla="*/ 6180 w 6380"/>
              <a:gd name="T83" fmla="*/ 4150 h 9678"/>
              <a:gd name="T84" fmla="*/ 6274 w 6380"/>
              <a:gd name="T85" fmla="*/ 4324 h 9678"/>
              <a:gd name="T86" fmla="*/ 6338 w 6380"/>
              <a:gd name="T87" fmla="*/ 4510 h 9678"/>
              <a:gd name="T88" fmla="*/ 6374 w 6380"/>
              <a:gd name="T89" fmla="*/ 4706 h 9678"/>
              <a:gd name="T90" fmla="*/ 6380 w 6380"/>
              <a:gd name="T91" fmla="*/ 4838 h 9678"/>
              <a:gd name="T92" fmla="*/ 6364 w 6380"/>
              <a:gd name="T93" fmla="*/ 5038 h 9678"/>
              <a:gd name="T94" fmla="*/ 6320 w 6380"/>
              <a:gd name="T95" fmla="*/ 5230 h 9678"/>
              <a:gd name="T96" fmla="*/ 6246 w 6380"/>
              <a:gd name="T97" fmla="*/ 5412 h 9678"/>
              <a:gd name="T98" fmla="*/ 6144 w 6380"/>
              <a:gd name="T99" fmla="*/ 5582 h 9678"/>
              <a:gd name="T100" fmla="*/ 6018 w 6380"/>
              <a:gd name="T101" fmla="*/ 5736 h 9678"/>
              <a:gd name="T102" fmla="*/ 2174 w 6380"/>
              <a:gd name="T103" fmla="*/ 9330 h 9678"/>
              <a:gd name="T104" fmla="*/ 2026 w 6380"/>
              <a:gd name="T105" fmla="*/ 9448 h 9678"/>
              <a:gd name="T106" fmla="*/ 1868 w 6380"/>
              <a:gd name="T107" fmla="*/ 9542 h 9678"/>
              <a:gd name="T108" fmla="*/ 1700 w 6380"/>
              <a:gd name="T109" fmla="*/ 9612 h 9678"/>
              <a:gd name="T110" fmla="*/ 1528 w 6380"/>
              <a:gd name="T111" fmla="*/ 9656 h 9678"/>
              <a:gd name="T112" fmla="*/ 1350 w 6380"/>
              <a:gd name="T113" fmla="*/ 9676 h 9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379" h="9678">
                <a:moveTo>
                  <a:pt x="1292" y="9678"/>
                </a:moveTo>
                <a:lnTo>
                  <a:pt x="1292" y="9678"/>
                </a:lnTo>
                <a:lnTo>
                  <a:pt x="1226" y="9676"/>
                </a:lnTo>
                <a:lnTo>
                  <a:pt x="1162" y="9672"/>
                </a:lnTo>
                <a:lnTo>
                  <a:pt x="1098" y="9664"/>
                </a:lnTo>
                <a:lnTo>
                  <a:pt x="1034" y="9652"/>
                </a:lnTo>
                <a:lnTo>
                  <a:pt x="970" y="9638"/>
                </a:lnTo>
                <a:lnTo>
                  <a:pt x="908" y="9620"/>
                </a:lnTo>
                <a:lnTo>
                  <a:pt x="846" y="9600"/>
                </a:lnTo>
                <a:lnTo>
                  <a:pt x="786" y="9576"/>
                </a:lnTo>
                <a:lnTo>
                  <a:pt x="726" y="9548"/>
                </a:lnTo>
                <a:lnTo>
                  <a:pt x="666" y="9518"/>
                </a:lnTo>
                <a:lnTo>
                  <a:pt x="610" y="9484"/>
                </a:lnTo>
                <a:lnTo>
                  <a:pt x="554" y="9448"/>
                </a:lnTo>
                <a:lnTo>
                  <a:pt x="500" y="9408"/>
                </a:lnTo>
                <a:lnTo>
                  <a:pt x="446" y="9364"/>
                </a:lnTo>
                <a:lnTo>
                  <a:pt x="396" y="9318"/>
                </a:lnTo>
                <a:lnTo>
                  <a:pt x="348" y="9268"/>
                </a:lnTo>
                <a:lnTo>
                  <a:pt x="348" y="9268"/>
                </a:lnTo>
                <a:lnTo>
                  <a:pt x="304" y="9218"/>
                </a:lnTo>
                <a:lnTo>
                  <a:pt x="262" y="9168"/>
                </a:lnTo>
                <a:lnTo>
                  <a:pt x="224" y="9114"/>
                </a:lnTo>
                <a:lnTo>
                  <a:pt x="188" y="9060"/>
                </a:lnTo>
                <a:lnTo>
                  <a:pt x="156" y="9004"/>
                </a:lnTo>
                <a:lnTo>
                  <a:pt x="128" y="8948"/>
                </a:lnTo>
                <a:lnTo>
                  <a:pt x="102" y="8890"/>
                </a:lnTo>
                <a:lnTo>
                  <a:pt x="78" y="8832"/>
                </a:lnTo>
                <a:lnTo>
                  <a:pt x="58" y="8772"/>
                </a:lnTo>
                <a:lnTo>
                  <a:pt x="42" y="8712"/>
                </a:lnTo>
                <a:lnTo>
                  <a:pt x="26" y="8652"/>
                </a:lnTo>
                <a:lnTo>
                  <a:pt x="16" y="8590"/>
                </a:lnTo>
                <a:lnTo>
                  <a:pt x="8" y="8528"/>
                </a:lnTo>
                <a:lnTo>
                  <a:pt x="2" y="8466"/>
                </a:lnTo>
                <a:lnTo>
                  <a:pt x="0" y="8404"/>
                </a:lnTo>
                <a:lnTo>
                  <a:pt x="0" y="8342"/>
                </a:lnTo>
                <a:lnTo>
                  <a:pt x="4" y="8282"/>
                </a:lnTo>
                <a:lnTo>
                  <a:pt x="10" y="8220"/>
                </a:lnTo>
                <a:lnTo>
                  <a:pt x="20" y="8158"/>
                </a:lnTo>
                <a:lnTo>
                  <a:pt x="32" y="8098"/>
                </a:lnTo>
                <a:lnTo>
                  <a:pt x="48" y="8036"/>
                </a:lnTo>
                <a:lnTo>
                  <a:pt x="66" y="7978"/>
                </a:lnTo>
                <a:lnTo>
                  <a:pt x="88" y="7918"/>
                </a:lnTo>
                <a:lnTo>
                  <a:pt x="112" y="7860"/>
                </a:lnTo>
                <a:lnTo>
                  <a:pt x="138" y="7804"/>
                </a:lnTo>
                <a:lnTo>
                  <a:pt x="168" y="7748"/>
                </a:lnTo>
                <a:lnTo>
                  <a:pt x="202" y="7694"/>
                </a:lnTo>
                <a:lnTo>
                  <a:pt x="238" y="7640"/>
                </a:lnTo>
                <a:lnTo>
                  <a:pt x="276" y="7588"/>
                </a:lnTo>
                <a:lnTo>
                  <a:pt x="318" y="7538"/>
                </a:lnTo>
                <a:lnTo>
                  <a:pt x="362" y="7490"/>
                </a:lnTo>
                <a:lnTo>
                  <a:pt x="410" y="7442"/>
                </a:lnTo>
                <a:lnTo>
                  <a:pt x="3196" y="4838"/>
                </a:lnTo>
                <a:lnTo>
                  <a:pt x="410" y="2234"/>
                </a:lnTo>
                <a:lnTo>
                  <a:pt x="410" y="2234"/>
                </a:lnTo>
                <a:lnTo>
                  <a:pt x="362" y="2188"/>
                </a:lnTo>
                <a:lnTo>
                  <a:pt x="318" y="2140"/>
                </a:lnTo>
                <a:lnTo>
                  <a:pt x="276" y="2090"/>
                </a:lnTo>
                <a:lnTo>
                  <a:pt x="238" y="2038"/>
                </a:lnTo>
                <a:lnTo>
                  <a:pt x="202" y="1984"/>
                </a:lnTo>
                <a:lnTo>
                  <a:pt x="168" y="1930"/>
                </a:lnTo>
                <a:lnTo>
                  <a:pt x="138" y="1874"/>
                </a:lnTo>
                <a:lnTo>
                  <a:pt x="112" y="1818"/>
                </a:lnTo>
                <a:lnTo>
                  <a:pt x="88" y="1760"/>
                </a:lnTo>
                <a:lnTo>
                  <a:pt x="66" y="1700"/>
                </a:lnTo>
                <a:lnTo>
                  <a:pt x="48" y="1640"/>
                </a:lnTo>
                <a:lnTo>
                  <a:pt x="32" y="1580"/>
                </a:lnTo>
                <a:lnTo>
                  <a:pt x="20" y="1520"/>
                </a:lnTo>
                <a:lnTo>
                  <a:pt x="10" y="1458"/>
                </a:lnTo>
                <a:lnTo>
                  <a:pt x="4" y="1396"/>
                </a:lnTo>
                <a:lnTo>
                  <a:pt x="0" y="1334"/>
                </a:lnTo>
                <a:lnTo>
                  <a:pt x="0" y="1272"/>
                </a:lnTo>
                <a:lnTo>
                  <a:pt x="2" y="1210"/>
                </a:lnTo>
                <a:lnTo>
                  <a:pt x="8" y="1148"/>
                </a:lnTo>
                <a:lnTo>
                  <a:pt x="16" y="1088"/>
                </a:lnTo>
                <a:lnTo>
                  <a:pt x="26" y="1026"/>
                </a:lnTo>
                <a:lnTo>
                  <a:pt x="42" y="966"/>
                </a:lnTo>
                <a:lnTo>
                  <a:pt x="58" y="906"/>
                </a:lnTo>
                <a:lnTo>
                  <a:pt x="78" y="846"/>
                </a:lnTo>
                <a:lnTo>
                  <a:pt x="102" y="788"/>
                </a:lnTo>
                <a:lnTo>
                  <a:pt x="128" y="730"/>
                </a:lnTo>
                <a:lnTo>
                  <a:pt x="156" y="672"/>
                </a:lnTo>
                <a:lnTo>
                  <a:pt x="188" y="618"/>
                </a:lnTo>
                <a:lnTo>
                  <a:pt x="224" y="562"/>
                </a:lnTo>
                <a:lnTo>
                  <a:pt x="262" y="510"/>
                </a:lnTo>
                <a:lnTo>
                  <a:pt x="304" y="458"/>
                </a:lnTo>
                <a:lnTo>
                  <a:pt x="348" y="410"/>
                </a:lnTo>
                <a:lnTo>
                  <a:pt x="348" y="410"/>
                </a:lnTo>
                <a:lnTo>
                  <a:pt x="394" y="362"/>
                </a:lnTo>
                <a:lnTo>
                  <a:pt x="442" y="318"/>
                </a:lnTo>
                <a:lnTo>
                  <a:pt x="492" y="276"/>
                </a:lnTo>
                <a:lnTo>
                  <a:pt x="544" y="236"/>
                </a:lnTo>
                <a:lnTo>
                  <a:pt x="598" y="200"/>
                </a:lnTo>
                <a:lnTo>
                  <a:pt x="652" y="168"/>
                </a:lnTo>
                <a:lnTo>
                  <a:pt x="708" y="138"/>
                </a:lnTo>
                <a:lnTo>
                  <a:pt x="764" y="112"/>
                </a:lnTo>
                <a:lnTo>
                  <a:pt x="822" y="86"/>
                </a:lnTo>
                <a:lnTo>
                  <a:pt x="882" y="66"/>
                </a:lnTo>
                <a:lnTo>
                  <a:pt x="942" y="48"/>
                </a:lnTo>
                <a:lnTo>
                  <a:pt x="1002" y="32"/>
                </a:lnTo>
                <a:lnTo>
                  <a:pt x="1062" y="20"/>
                </a:lnTo>
                <a:lnTo>
                  <a:pt x="1124" y="10"/>
                </a:lnTo>
                <a:lnTo>
                  <a:pt x="1186" y="4"/>
                </a:lnTo>
                <a:lnTo>
                  <a:pt x="1248" y="0"/>
                </a:lnTo>
                <a:lnTo>
                  <a:pt x="1310" y="0"/>
                </a:lnTo>
                <a:lnTo>
                  <a:pt x="1372" y="2"/>
                </a:lnTo>
                <a:lnTo>
                  <a:pt x="1434" y="8"/>
                </a:lnTo>
                <a:lnTo>
                  <a:pt x="1494" y="16"/>
                </a:lnTo>
                <a:lnTo>
                  <a:pt x="1556" y="26"/>
                </a:lnTo>
                <a:lnTo>
                  <a:pt x="1616" y="40"/>
                </a:lnTo>
                <a:lnTo>
                  <a:pt x="1676" y="58"/>
                </a:lnTo>
                <a:lnTo>
                  <a:pt x="1736" y="78"/>
                </a:lnTo>
                <a:lnTo>
                  <a:pt x="1796" y="102"/>
                </a:lnTo>
                <a:lnTo>
                  <a:pt x="1852" y="128"/>
                </a:lnTo>
                <a:lnTo>
                  <a:pt x="1910" y="156"/>
                </a:lnTo>
                <a:lnTo>
                  <a:pt x="1964" y="188"/>
                </a:lnTo>
                <a:lnTo>
                  <a:pt x="2020" y="224"/>
                </a:lnTo>
                <a:lnTo>
                  <a:pt x="2072" y="262"/>
                </a:lnTo>
                <a:lnTo>
                  <a:pt x="2124" y="302"/>
                </a:lnTo>
                <a:lnTo>
                  <a:pt x="2174" y="348"/>
                </a:lnTo>
                <a:lnTo>
                  <a:pt x="5970" y="3896"/>
                </a:lnTo>
                <a:lnTo>
                  <a:pt x="5970" y="3896"/>
                </a:lnTo>
                <a:lnTo>
                  <a:pt x="6018" y="3942"/>
                </a:lnTo>
                <a:lnTo>
                  <a:pt x="6062" y="3992"/>
                </a:lnTo>
                <a:lnTo>
                  <a:pt x="6106" y="4042"/>
                </a:lnTo>
                <a:lnTo>
                  <a:pt x="6144" y="4096"/>
                </a:lnTo>
                <a:lnTo>
                  <a:pt x="6180" y="4150"/>
                </a:lnTo>
                <a:lnTo>
                  <a:pt x="6214" y="4206"/>
                </a:lnTo>
                <a:lnTo>
                  <a:pt x="6246" y="4264"/>
                </a:lnTo>
                <a:lnTo>
                  <a:pt x="6274" y="4324"/>
                </a:lnTo>
                <a:lnTo>
                  <a:pt x="6298" y="4386"/>
                </a:lnTo>
                <a:lnTo>
                  <a:pt x="6320" y="4448"/>
                </a:lnTo>
                <a:lnTo>
                  <a:pt x="6338" y="4510"/>
                </a:lnTo>
                <a:lnTo>
                  <a:pt x="6352" y="4574"/>
                </a:lnTo>
                <a:lnTo>
                  <a:pt x="6364" y="4640"/>
                </a:lnTo>
                <a:lnTo>
                  <a:pt x="6374" y="4706"/>
                </a:lnTo>
                <a:lnTo>
                  <a:pt x="6378" y="4772"/>
                </a:lnTo>
                <a:lnTo>
                  <a:pt x="6380" y="4838"/>
                </a:lnTo>
                <a:lnTo>
                  <a:pt x="6380" y="4838"/>
                </a:lnTo>
                <a:lnTo>
                  <a:pt x="6378" y="4906"/>
                </a:lnTo>
                <a:lnTo>
                  <a:pt x="6374" y="4972"/>
                </a:lnTo>
                <a:lnTo>
                  <a:pt x="6364" y="5038"/>
                </a:lnTo>
                <a:lnTo>
                  <a:pt x="6352" y="5102"/>
                </a:lnTo>
                <a:lnTo>
                  <a:pt x="6338" y="5166"/>
                </a:lnTo>
                <a:lnTo>
                  <a:pt x="6320" y="5230"/>
                </a:lnTo>
                <a:lnTo>
                  <a:pt x="6298" y="5292"/>
                </a:lnTo>
                <a:lnTo>
                  <a:pt x="6274" y="5354"/>
                </a:lnTo>
                <a:lnTo>
                  <a:pt x="6246" y="5412"/>
                </a:lnTo>
                <a:lnTo>
                  <a:pt x="6214" y="5470"/>
                </a:lnTo>
                <a:lnTo>
                  <a:pt x="6180" y="5528"/>
                </a:lnTo>
                <a:lnTo>
                  <a:pt x="6144" y="5582"/>
                </a:lnTo>
                <a:lnTo>
                  <a:pt x="6106" y="5636"/>
                </a:lnTo>
                <a:lnTo>
                  <a:pt x="6062" y="5686"/>
                </a:lnTo>
                <a:lnTo>
                  <a:pt x="6018" y="5736"/>
                </a:lnTo>
                <a:lnTo>
                  <a:pt x="5970" y="5782"/>
                </a:lnTo>
                <a:lnTo>
                  <a:pt x="2174" y="9330"/>
                </a:lnTo>
                <a:lnTo>
                  <a:pt x="2174" y="9330"/>
                </a:lnTo>
                <a:lnTo>
                  <a:pt x="2126" y="9372"/>
                </a:lnTo>
                <a:lnTo>
                  <a:pt x="2076" y="9412"/>
                </a:lnTo>
                <a:lnTo>
                  <a:pt x="2026" y="9448"/>
                </a:lnTo>
                <a:lnTo>
                  <a:pt x="1974" y="9482"/>
                </a:lnTo>
                <a:lnTo>
                  <a:pt x="1922" y="9514"/>
                </a:lnTo>
                <a:lnTo>
                  <a:pt x="1868" y="9542"/>
                </a:lnTo>
                <a:lnTo>
                  <a:pt x="1814" y="9568"/>
                </a:lnTo>
                <a:lnTo>
                  <a:pt x="1758" y="9592"/>
                </a:lnTo>
                <a:lnTo>
                  <a:pt x="1700" y="9612"/>
                </a:lnTo>
                <a:lnTo>
                  <a:pt x="1644" y="9630"/>
                </a:lnTo>
                <a:lnTo>
                  <a:pt x="1586" y="9644"/>
                </a:lnTo>
                <a:lnTo>
                  <a:pt x="1528" y="9656"/>
                </a:lnTo>
                <a:lnTo>
                  <a:pt x="1468" y="9666"/>
                </a:lnTo>
                <a:lnTo>
                  <a:pt x="1410" y="9672"/>
                </a:lnTo>
                <a:lnTo>
                  <a:pt x="1350" y="9676"/>
                </a:lnTo>
                <a:lnTo>
                  <a:pt x="1292" y="9678"/>
                </a:lnTo>
                <a:lnTo>
                  <a:pt x="1292" y="9678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Freeform: Shape 5"/>
          <p:cNvSpPr/>
          <p:nvPr/>
        </p:nvSpPr>
        <p:spPr bwMode="auto">
          <a:xfrm>
            <a:off x="6889516" y="2884415"/>
            <a:ext cx="868709" cy="1317769"/>
          </a:xfrm>
          <a:custGeom>
            <a:avLst/>
            <a:gdLst>
              <a:gd name="T0" fmla="*/ 1226 w 6380"/>
              <a:gd name="T1" fmla="*/ 9676 h 9678"/>
              <a:gd name="T2" fmla="*/ 1034 w 6380"/>
              <a:gd name="T3" fmla="*/ 9652 h 9678"/>
              <a:gd name="T4" fmla="*/ 846 w 6380"/>
              <a:gd name="T5" fmla="*/ 9600 h 9678"/>
              <a:gd name="T6" fmla="*/ 666 w 6380"/>
              <a:gd name="T7" fmla="*/ 9518 h 9678"/>
              <a:gd name="T8" fmla="*/ 500 w 6380"/>
              <a:gd name="T9" fmla="*/ 9408 h 9678"/>
              <a:gd name="T10" fmla="*/ 348 w 6380"/>
              <a:gd name="T11" fmla="*/ 9268 h 9678"/>
              <a:gd name="T12" fmla="*/ 262 w 6380"/>
              <a:gd name="T13" fmla="*/ 9168 h 9678"/>
              <a:gd name="T14" fmla="*/ 156 w 6380"/>
              <a:gd name="T15" fmla="*/ 9004 h 9678"/>
              <a:gd name="T16" fmla="*/ 78 w 6380"/>
              <a:gd name="T17" fmla="*/ 8832 h 9678"/>
              <a:gd name="T18" fmla="*/ 26 w 6380"/>
              <a:gd name="T19" fmla="*/ 8652 h 9678"/>
              <a:gd name="T20" fmla="*/ 2 w 6380"/>
              <a:gd name="T21" fmla="*/ 8466 h 9678"/>
              <a:gd name="T22" fmla="*/ 4 w 6380"/>
              <a:gd name="T23" fmla="*/ 8282 h 9678"/>
              <a:gd name="T24" fmla="*/ 32 w 6380"/>
              <a:gd name="T25" fmla="*/ 8098 h 9678"/>
              <a:gd name="T26" fmla="*/ 88 w 6380"/>
              <a:gd name="T27" fmla="*/ 7918 h 9678"/>
              <a:gd name="T28" fmla="*/ 168 w 6380"/>
              <a:gd name="T29" fmla="*/ 7748 h 9678"/>
              <a:gd name="T30" fmla="*/ 276 w 6380"/>
              <a:gd name="T31" fmla="*/ 7588 h 9678"/>
              <a:gd name="T32" fmla="*/ 410 w 6380"/>
              <a:gd name="T33" fmla="*/ 7442 h 9678"/>
              <a:gd name="T34" fmla="*/ 410 w 6380"/>
              <a:gd name="T35" fmla="*/ 2234 h 9678"/>
              <a:gd name="T36" fmla="*/ 276 w 6380"/>
              <a:gd name="T37" fmla="*/ 2090 h 9678"/>
              <a:gd name="T38" fmla="*/ 168 w 6380"/>
              <a:gd name="T39" fmla="*/ 1930 h 9678"/>
              <a:gd name="T40" fmla="*/ 88 w 6380"/>
              <a:gd name="T41" fmla="*/ 1760 h 9678"/>
              <a:gd name="T42" fmla="*/ 32 w 6380"/>
              <a:gd name="T43" fmla="*/ 1580 h 9678"/>
              <a:gd name="T44" fmla="*/ 4 w 6380"/>
              <a:gd name="T45" fmla="*/ 1396 h 9678"/>
              <a:gd name="T46" fmla="*/ 2 w 6380"/>
              <a:gd name="T47" fmla="*/ 1210 h 9678"/>
              <a:gd name="T48" fmla="*/ 26 w 6380"/>
              <a:gd name="T49" fmla="*/ 1026 h 9678"/>
              <a:gd name="T50" fmla="*/ 78 w 6380"/>
              <a:gd name="T51" fmla="*/ 846 h 9678"/>
              <a:gd name="T52" fmla="*/ 156 w 6380"/>
              <a:gd name="T53" fmla="*/ 672 h 9678"/>
              <a:gd name="T54" fmla="*/ 262 w 6380"/>
              <a:gd name="T55" fmla="*/ 510 h 9678"/>
              <a:gd name="T56" fmla="*/ 348 w 6380"/>
              <a:gd name="T57" fmla="*/ 410 h 9678"/>
              <a:gd name="T58" fmla="*/ 492 w 6380"/>
              <a:gd name="T59" fmla="*/ 276 h 9678"/>
              <a:gd name="T60" fmla="*/ 652 w 6380"/>
              <a:gd name="T61" fmla="*/ 168 h 9678"/>
              <a:gd name="T62" fmla="*/ 822 w 6380"/>
              <a:gd name="T63" fmla="*/ 86 h 9678"/>
              <a:gd name="T64" fmla="*/ 1002 w 6380"/>
              <a:gd name="T65" fmla="*/ 32 h 9678"/>
              <a:gd name="T66" fmla="*/ 1186 w 6380"/>
              <a:gd name="T67" fmla="*/ 4 h 9678"/>
              <a:gd name="T68" fmla="*/ 1372 w 6380"/>
              <a:gd name="T69" fmla="*/ 2 h 9678"/>
              <a:gd name="T70" fmla="*/ 1556 w 6380"/>
              <a:gd name="T71" fmla="*/ 26 h 9678"/>
              <a:gd name="T72" fmla="*/ 1736 w 6380"/>
              <a:gd name="T73" fmla="*/ 78 h 9678"/>
              <a:gd name="T74" fmla="*/ 1910 w 6380"/>
              <a:gd name="T75" fmla="*/ 156 h 9678"/>
              <a:gd name="T76" fmla="*/ 2072 w 6380"/>
              <a:gd name="T77" fmla="*/ 262 h 9678"/>
              <a:gd name="T78" fmla="*/ 5970 w 6380"/>
              <a:gd name="T79" fmla="*/ 3896 h 9678"/>
              <a:gd name="T80" fmla="*/ 6062 w 6380"/>
              <a:gd name="T81" fmla="*/ 3992 h 9678"/>
              <a:gd name="T82" fmla="*/ 6180 w 6380"/>
              <a:gd name="T83" fmla="*/ 4150 h 9678"/>
              <a:gd name="T84" fmla="*/ 6274 w 6380"/>
              <a:gd name="T85" fmla="*/ 4324 h 9678"/>
              <a:gd name="T86" fmla="*/ 6338 w 6380"/>
              <a:gd name="T87" fmla="*/ 4510 h 9678"/>
              <a:gd name="T88" fmla="*/ 6374 w 6380"/>
              <a:gd name="T89" fmla="*/ 4706 h 9678"/>
              <a:gd name="T90" fmla="*/ 6380 w 6380"/>
              <a:gd name="T91" fmla="*/ 4838 h 9678"/>
              <a:gd name="T92" fmla="*/ 6364 w 6380"/>
              <a:gd name="T93" fmla="*/ 5038 h 9678"/>
              <a:gd name="T94" fmla="*/ 6320 w 6380"/>
              <a:gd name="T95" fmla="*/ 5230 h 9678"/>
              <a:gd name="T96" fmla="*/ 6246 w 6380"/>
              <a:gd name="T97" fmla="*/ 5412 h 9678"/>
              <a:gd name="T98" fmla="*/ 6144 w 6380"/>
              <a:gd name="T99" fmla="*/ 5582 h 9678"/>
              <a:gd name="T100" fmla="*/ 6018 w 6380"/>
              <a:gd name="T101" fmla="*/ 5736 h 9678"/>
              <a:gd name="T102" fmla="*/ 2174 w 6380"/>
              <a:gd name="T103" fmla="*/ 9330 h 9678"/>
              <a:gd name="T104" fmla="*/ 2026 w 6380"/>
              <a:gd name="T105" fmla="*/ 9448 h 9678"/>
              <a:gd name="T106" fmla="*/ 1868 w 6380"/>
              <a:gd name="T107" fmla="*/ 9542 h 9678"/>
              <a:gd name="T108" fmla="*/ 1700 w 6380"/>
              <a:gd name="T109" fmla="*/ 9612 h 9678"/>
              <a:gd name="T110" fmla="*/ 1528 w 6380"/>
              <a:gd name="T111" fmla="*/ 9656 h 9678"/>
              <a:gd name="T112" fmla="*/ 1350 w 6380"/>
              <a:gd name="T113" fmla="*/ 9676 h 9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379" h="9678">
                <a:moveTo>
                  <a:pt x="1292" y="9678"/>
                </a:moveTo>
                <a:lnTo>
                  <a:pt x="1292" y="9678"/>
                </a:lnTo>
                <a:lnTo>
                  <a:pt x="1226" y="9676"/>
                </a:lnTo>
                <a:lnTo>
                  <a:pt x="1162" y="9672"/>
                </a:lnTo>
                <a:lnTo>
                  <a:pt x="1098" y="9664"/>
                </a:lnTo>
                <a:lnTo>
                  <a:pt x="1034" y="9652"/>
                </a:lnTo>
                <a:lnTo>
                  <a:pt x="970" y="9638"/>
                </a:lnTo>
                <a:lnTo>
                  <a:pt x="908" y="9620"/>
                </a:lnTo>
                <a:lnTo>
                  <a:pt x="846" y="9600"/>
                </a:lnTo>
                <a:lnTo>
                  <a:pt x="786" y="9576"/>
                </a:lnTo>
                <a:lnTo>
                  <a:pt x="726" y="9548"/>
                </a:lnTo>
                <a:lnTo>
                  <a:pt x="666" y="9518"/>
                </a:lnTo>
                <a:lnTo>
                  <a:pt x="610" y="9484"/>
                </a:lnTo>
                <a:lnTo>
                  <a:pt x="554" y="9448"/>
                </a:lnTo>
                <a:lnTo>
                  <a:pt x="500" y="9408"/>
                </a:lnTo>
                <a:lnTo>
                  <a:pt x="446" y="9364"/>
                </a:lnTo>
                <a:lnTo>
                  <a:pt x="396" y="9318"/>
                </a:lnTo>
                <a:lnTo>
                  <a:pt x="348" y="9268"/>
                </a:lnTo>
                <a:lnTo>
                  <a:pt x="348" y="9268"/>
                </a:lnTo>
                <a:lnTo>
                  <a:pt x="304" y="9218"/>
                </a:lnTo>
                <a:lnTo>
                  <a:pt x="262" y="9168"/>
                </a:lnTo>
                <a:lnTo>
                  <a:pt x="224" y="9114"/>
                </a:lnTo>
                <a:lnTo>
                  <a:pt x="188" y="9060"/>
                </a:lnTo>
                <a:lnTo>
                  <a:pt x="156" y="9004"/>
                </a:lnTo>
                <a:lnTo>
                  <a:pt x="128" y="8948"/>
                </a:lnTo>
                <a:lnTo>
                  <a:pt x="102" y="8890"/>
                </a:lnTo>
                <a:lnTo>
                  <a:pt x="78" y="8832"/>
                </a:lnTo>
                <a:lnTo>
                  <a:pt x="58" y="8772"/>
                </a:lnTo>
                <a:lnTo>
                  <a:pt x="42" y="8712"/>
                </a:lnTo>
                <a:lnTo>
                  <a:pt x="26" y="8652"/>
                </a:lnTo>
                <a:lnTo>
                  <a:pt x="16" y="8590"/>
                </a:lnTo>
                <a:lnTo>
                  <a:pt x="8" y="8528"/>
                </a:lnTo>
                <a:lnTo>
                  <a:pt x="2" y="8466"/>
                </a:lnTo>
                <a:lnTo>
                  <a:pt x="0" y="8404"/>
                </a:lnTo>
                <a:lnTo>
                  <a:pt x="0" y="8342"/>
                </a:lnTo>
                <a:lnTo>
                  <a:pt x="4" y="8282"/>
                </a:lnTo>
                <a:lnTo>
                  <a:pt x="10" y="8220"/>
                </a:lnTo>
                <a:lnTo>
                  <a:pt x="20" y="8158"/>
                </a:lnTo>
                <a:lnTo>
                  <a:pt x="32" y="8098"/>
                </a:lnTo>
                <a:lnTo>
                  <a:pt x="48" y="8036"/>
                </a:lnTo>
                <a:lnTo>
                  <a:pt x="66" y="7978"/>
                </a:lnTo>
                <a:lnTo>
                  <a:pt x="88" y="7918"/>
                </a:lnTo>
                <a:lnTo>
                  <a:pt x="112" y="7860"/>
                </a:lnTo>
                <a:lnTo>
                  <a:pt x="138" y="7804"/>
                </a:lnTo>
                <a:lnTo>
                  <a:pt x="168" y="7748"/>
                </a:lnTo>
                <a:lnTo>
                  <a:pt x="202" y="7694"/>
                </a:lnTo>
                <a:lnTo>
                  <a:pt x="238" y="7640"/>
                </a:lnTo>
                <a:lnTo>
                  <a:pt x="276" y="7588"/>
                </a:lnTo>
                <a:lnTo>
                  <a:pt x="318" y="7538"/>
                </a:lnTo>
                <a:lnTo>
                  <a:pt x="362" y="7490"/>
                </a:lnTo>
                <a:lnTo>
                  <a:pt x="410" y="7442"/>
                </a:lnTo>
                <a:lnTo>
                  <a:pt x="3196" y="4838"/>
                </a:lnTo>
                <a:lnTo>
                  <a:pt x="410" y="2234"/>
                </a:lnTo>
                <a:lnTo>
                  <a:pt x="410" y="2234"/>
                </a:lnTo>
                <a:lnTo>
                  <a:pt x="362" y="2188"/>
                </a:lnTo>
                <a:lnTo>
                  <a:pt x="318" y="2140"/>
                </a:lnTo>
                <a:lnTo>
                  <a:pt x="276" y="2090"/>
                </a:lnTo>
                <a:lnTo>
                  <a:pt x="238" y="2038"/>
                </a:lnTo>
                <a:lnTo>
                  <a:pt x="202" y="1984"/>
                </a:lnTo>
                <a:lnTo>
                  <a:pt x="168" y="1930"/>
                </a:lnTo>
                <a:lnTo>
                  <a:pt x="138" y="1874"/>
                </a:lnTo>
                <a:lnTo>
                  <a:pt x="112" y="1818"/>
                </a:lnTo>
                <a:lnTo>
                  <a:pt x="88" y="1760"/>
                </a:lnTo>
                <a:lnTo>
                  <a:pt x="66" y="1700"/>
                </a:lnTo>
                <a:lnTo>
                  <a:pt x="48" y="1640"/>
                </a:lnTo>
                <a:lnTo>
                  <a:pt x="32" y="1580"/>
                </a:lnTo>
                <a:lnTo>
                  <a:pt x="20" y="1520"/>
                </a:lnTo>
                <a:lnTo>
                  <a:pt x="10" y="1458"/>
                </a:lnTo>
                <a:lnTo>
                  <a:pt x="4" y="1396"/>
                </a:lnTo>
                <a:lnTo>
                  <a:pt x="0" y="1334"/>
                </a:lnTo>
                <a:lnTo>
                  <a:pt x="0" y="1272"/>
                </a:lnTo>
                <a:lnTo>
                  <a:pt x="2" y="1210"/>
                </a:lnTo>
                <a:lnTo>
                  <a:pt x="8" y="1148"/>
                </a:lnTo>
                <a:lnTo>
                  <a:pt x="16" y="1088"/>
                </a:lnTo>
                <a:lnTo>
                  <a:pt x="26" y="1026"/>
                </a:lnTo>
                <a:lnTo>
                  <a:pt x="42" y="966"/>
                </a:lnTo>
                <a:lnTo>
                  <a:pt x="58" y="906"/>
                </a:lnTo>
                <a:lnTo>
                  <a:pt x="78" y="846"/>
                </a:lnTo>
                <a:lnTo>
                  <a:pt x="102" y="788"/>
                </a:lnTo>
                <a:lnTo>
                  <a:pt x="128" y="730"/>
                </a:lnTo>
                <a:lnTo>
                  <a:pt x="156" y="672"/>
                </a:lnTo>
                <a:lnTo>
                  <a:pt x="188" y="618"/>
                </a:lnTo>
                <a:lnTo>
                  <a:pt x="224" y="562"/>
                </a:lnTo>
                <a:lnTo>
                  <a:pt x="262" y="510"/>
                </a:lnTo>
                <a:lnTo>
                  <a:pt x="304" y="458"/>
                </a:lnTo>
                <a:lnTo>
                  <a:pt x="348" y="410"/>
                </a:lnTo>
                <a:lnTo>
                  <a:pt x="348" y="410"/>
                </a:lnTo>
                <a:lnTo>
                  <a:pt x="394" y="362"/>
                </a:lnTo>
                <a:lnTo>
                  <a:pt x="442" y="318"/>
                </a:lnTo>
                <a:lnTo>
                  <a:pt x="492" y="276"/>
                </a:lnTo>
                <a:lnTo>
                  <a:pt x="544" y="236"/>
                </a:lnTo>
                <a:lnTo>
                  <a:pt x="598" y="200"/>
                </a:lnTo>
                <a:lnTo>
                  <a:pt x="652" y="168"/>
                </a:lnTo>
                <a:lnTo>
                  <a:pt x="708" y="138"/>
                </a:lnTo>
                <a:lnTo>
                  <a:pt x="764" y="112"/>
                </a:lnTo>
                <a:lnTo>
                  <a:pt x="822" y="86"/>
                </a:lnTo>
                <a:lnTo>
                  <a:pt x="882" y="66"/>
                </a:lnTo>
                <a:lnTo>
                  <a:pt x="942" y="48"/>
                </a:lnTo>
                <a:lnTo>
                  <a:pt x="1002" y="32"/>
                </a:lnTo>
                <a:lnTo>
                  <a:pt x="1062" y="20"/>
                </a:lnTo>
                <a:lnTo>
                  <a:pt x="1124" y="10"/>
                </a:lnTo>
                <a:lnTo>
                  <a:pt x="1186" y="4"/>
                </a:lnTo>
                <a:lnTo>
                  <a:pt x="1248" y="0"/>
                </a:lnTo>
                <a:lnTo>
                  <a:pt x="1310" y="0"/>
                </a:lnTo>
                <a:lnTo>
                  <a:pt x="1372" y="2"/>
                </a:lnTo>
                <a:lnTo>
                  <a:pt x="1434" y="8"/>
                </a:lnTo>
                <a:lnTo>
                  <a:pt x="1494" y="16"/>
                </a:lnTo>
                <a:lnTo>
                  <a:pt x="1556" y="26"/>
                </a:lnTo>
                <a:lnTo>
                  <a:pt x="1616" y="40"/>
                </a:lnTo>
                <a:lnTo>
                  <a:pt x="1676" y="58"/>
                </a:lnTo>
                <a:lnTo>
                  <a:pt x="1736" y="78"/>
                </a:lnTo>
                <a:lnTo>
                  <a:pt x="1796" y="102"/>
                </a:lnTo>
                <a:lnTo>
                  <a:pt x="1852" y="128"/>
                </a:lnTo>
                <a:lnTo>
                  <a:pt x="1910" y="156"/>
                </a:lnTo>
                <a:lnTo>
                  <a:pt x="1964" y="188"/>
                </a:lnTo>
                <a:lnTo>
                  <a:pt x="2020" y="224"/>
                </a:lnTo>
                <a:lnTo>
                  <a:pt x="2072" y="262"/>
                </a:lnTo>
                <a:lnTo>
                  <a:pt x="2124" y="302"/>
                </a:lnTo>
                <a:lnTo>
                  <a:pt x="2174" y="348"/>
                </a:lnTo>
                <a:lnTo>
                  <a:pt x="5970" y="3896"/>
                </a:lnTo>
                <a:lnTo>
                  <a:pt x="5970" y="3896"/>
                </a:lnTo>
                <a:lnTo>
                  <a:pt x="6018" y="3942"/>
                </a:lnTo>
                <a:lnTo>
                  <a:pt x="6062" y="3992"/>
                </a:lnTo>
                <a:lnTo>
                  <a:pt x="6106" y="4042"/>
                </a:lnTo>
                <a:lnTo>
                  <a:pt x="6144" y="4096"/>
                </a:lnTo>
                <a:lnTo>
                  <a:pt x="6180" y="4150"/>
                </a:lnTo>
                <a:lnTo>
                  <a:pt x="6214" y="4206"/>
                </a:lnTo>
                <a:lnTo>
                  <a:pt x="6246" y="4264"/>
                </a:lnTo>
                <a:lnTo>
                  <a:pt x="6274" y="4324"/>
                </a:lnTo>
                <a:lnTo>
                  <a:pt x="6298" y="4386"/>
                </a:lnTo>
                <a:lnTo>
                  <a:pt x="6320" y="4448"/>
                </a:lnTo>
                <a:lnTo>
                  <a:pt x="6338" y="4510"/>
                </a:lnTo>
                <a:lnTo>
                  <a:pt x="6352" y="4574"/>
                </a:lnTo>
                <a:lnTo>
                  <a:pt x="6364" y="4640"/>
                </a:lnTo>
                <a:lnTo>
                  <a:pt x="6374" y="4706"/>
                </a:lnTo>
                <a:lnTo>
                  <a:pt x="6378" y="4772"/>
                </a:lnTo>
                <a:lnTo>
                  <a:pt x="6380" y="4838"/>
                </a:lnTo>
                <a:lnTo>
                  <a:pt x="6380" y="4838"/>
                </a:lnTo>
                <a:lnTo>
                  <a:pt x="6378" y="4906"/>
                </a:lnTo>
                <a:lnTo>
                  <a:pt x="6374" y="4972"/>
                </a:lnTo>
                <a:lnTo>
                  <a:pt x="6364" y="5038"/>
                </a:lnTo>
                <a:lnTo>
                  <a:pt x="6352" y="5102"/>
                </a:lnTo>
                <a:lnTo>
                  <a:pt x="6338" y="5166"/>
                </a:lnTo>
                <a:lnTo>
                  <a:pt x="6320" y="5230"/>
                </a:lnTo>
                <a:lnTo>
                  <a:pt x="6298" y="5292"/>
                </a:lnTo>
                <a:lnTo>
                  <a:pt x="6274" y="5354"/>
                </a:lnTo>
                <a:lnTo>
                  <a:pt x="6246" y="5412"/>
                </a:lnTo>
                <a:lnTo>
                  <a:pt x="6214" y="5470"/>
                </a:lnTo>
                <a:lnTo>
                  <a:pt x="6180" y="5528"/>
                </a:lnTo>
                <a:lnTo>
                  <a:pt x="6144" y="5582"/>
                </a:lnTo>
                <a:lnTo>
                  <a:pt x="6106" y="5636"/>
                </a:lnTo>
                <a:lnTo>
                  <a:pt x="6062" y="5686"/>
                </a:lnTo>
                <a:lnTo>
                  <a:pt x="6018" y="5736"/>
                </a:lnTo>
                <a:lnTo>
                  <a:pt x="5970" y="5782"/>
                </a:lnTo>
                <a:lnTo>
                  <a:pt x="2174" y="9330"/>
                </a:lnTo>
                <a:lnTo>
                  <a:pt x="2174" y="9330"/>
                </a:lnTo>
                <a:lnTo>
                  <a:pt x="2126" y="9372"/>
                </a:lnTo>
                <a:lnTo>
                  <a:pt x="2076" y="9412"/>
                </a:lnTo>
                <a:lnTo>
                  <a:pt x="2026" y="9448"/>
                </a:lnTo>
                <a:lnTo>
                  <a:pt x="1974" y="9482"/>
                </a:lnTo>
                <a:lnTo>
                  <a:pt x="1922" y="9514"/>
                </a:lnTo>
                <a:lnTo>
                  <a:pt x="1868" y="9542"/>
                </a:lnTo>
                <a:lnTo>
                  <a:pt x="1814" y="9568"/>
                </a:lnTo>
                <a:lnTo>
                  <a:pt x="1758" y="9592"/>
                </a:lnTo>
                <a:lnTo>
                  <a:pt x="1700" y="9612"/>
                </a:lnTo>
                <a:lnTo>
                  <a:pt x="1644" y="9630"/>
                </a:lnTo>
                <a:lnTo>
                  <a:pt x="1586" y="9644"/>
                </a:lnTo>
                <a:lnTo>
                  <a:pt x="1528" y="9656"/>
                </a:lnTo>
                <a:lnTo>
                  <a:pt x="1468" y="9666"/>
                </a:lnTo>
                <a:lnTo>
                  <a:pt x="1410" y="9672"/>
                </a:lnTo>
                <a:lnTo>
                  <a:pt x="1350" y="9676"/>
                </a:lnTo>
                <a:lnTo>
                  <a:pt x="1292" y="9678"/>
                </a:lnTo>
                <a:lnTo>
                  <a:pt x="1292" y="9678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Freeform: Shape 6"/>
          <p:cNvSpPr/>
          <p:nvPr/>
        </p:nvSpPr>
        <p:spPr bwMode="auto">
          <a:xfrm>
            <a:off x="8280725" y="3061921"/>
            <a:ext cx="634676" cy="962758"/>
          </a:xfrm>
          <a:custGeom>
            <a:avLst/>
            <a:gdLst>
              <a:gd name="T0" fmla="*/ 1226 w 6380"/>
              <a:gd name="T1" fmla="*/ 9676 h 9678"/>
              <a:gd name="T2" fmla="*/ 1034 w 6380"/>
              <a:gd name="T3" fmla="*/ 9652 h 9678"/>
              <a:gd name="T4" fmla="*/ 846 w 6380"/>
              <a:gd name="T5" fmla="*/ 9600 h 9678"/>
              <a:gd name="T6" fmla="*/ 666 w 6380"/>
              <a:gd name="T7" fmla="*/ 9518 h 9678"/>
              <a:gd name="T8" fmla="*/ 500 w 6380"/>
              <a:gd name="T9" fmla="*/ 9408 h 9678"/>
              <a:gd name="T10" fmla="*/ 348 w 6380"/>
              <a:gd name="T11" fmla="*/ 9268 h 9678"/>
              <a:gd name="T12" fmla="*/ 262 w 6380"/>
              <a:gd name="T13" fmla="*/ 9168 h 9678"/>
              <a:gd name="T14" fmla="*/ 156 w 6380"/>
              <a:gd name="T15" fmla="*/ 9004 h 9678"/>
              <a:gd name="T16" fmla="*/ 78 w 6380"/>
              <a:gd name="T17" fmla="*/ 8832 h 9678"/>
              <a:gd name="T18" fmla="*/ 26 w 6380"/>
              <a:gd name="T19" fmla="*/ 8652 h 9678"/>
              <a:gd name="T20" fmla="*/ 2 w 6380"/>
              <a:gd name="T21" fmla="*/ 8466 h 9678"/>
              <a:gd name="T22" fmla="*/ 4 w 6380"/>
              <a:gd name="T23" fmla="*/ 8282 h 9678"/>
              <a:gd name="T24" fmla="*/ 32 w 6380"/>
              <a:gd name="T25" fmla="*/ 8098 h 9678"/>
              <a:gd name="T26" fmla="*/ 88 w 6380"/>
              <a:gd name="T27" fmla="*/ 7918 h 9678"/>
              <a:gd name="T28" fmla="*/ 168 w 6380"/>
              <a:gd name="T29" fmla="*/ 7748 h 9678"/>
              <a:gd name="T30" fmla="*/ 276 w 6380"/>
              <a:gd name="T31" fmla="*/ 7588 h 9678"/>
              <a:gd name="T32" fmla="*/ 410 w 6380"/>
              <a:gd name="T33" fmla="*/ 7442 h 9678"/>
              <a:gd name="T34" fmla="*/ 410 w 6380"/>
              <a:gd name="T35" fmla="*/ 2234 h 9678"/>
              <a:gd name="T36" fmla="*/ 276 w 6380"/>
              <a:gd name="T37" fmla="*/ 2090 h 9678"/>
              <a:gd name="T38" fmla="*/ 168 w 6380"/>
              <a:gd name="T39" fmla="*/ 1930 h 9678"/>
              <a:gd name="T40" fmla="*/ 88 w 6380"/>
              <a:gd name="T41" fmla="*/ 1760 h 9678"/>
              <a:gd name="T42" fmla="*/ 32 w 6380"/>
              <a:gd name="T43" fmla="*/ 1580 h 9678"/>
              <a:gd name="T44" fmla="*/ 4 w 6380"/>
              <a:gd name="T45" fmla="*/ 1396 h 9678"/>
              <a:gd name="T46" fmla="*/ 2 w 6380"/>
              <a:gd name="T47" fmla="*/ 1210 h 9678"/>
              <a:gd name="T48" fmla="*/ 26 w 6380"/>
              <a:gd name="T49" fmla="*/ 1026 h 9678"/>
              <a:gd name="T50" fmla="*/ 78 w 6380"/>
              <a:gd name="T51" fmla="*/ 846 h 9678"/>
              <a:gd name="T52" fmla="*/ 156 w 6380"/>
              <a:gd name="T53" fmla="*/ 672 h 9678"/>
              <a:gd name="T54" fmla="*/ 262 w 6380"/>
              <a:gd name="T55" fmla="*/ 510 h 9678"/>
              <a:gd name="T56" fmla="*/ 348 w 6380"/>
              <a:gd name="T57" fmla="*/ 410 h 9678"/>
              <a:gd name="T58" fmla="*/ 492 w 6380"/>
              <a:gd name="T59" fmla="*/ 276 h 9678"/>
              <a:gd name="T60" fmla="*/ 652 w 6380"/>
              <a:gd name="T61" fmla="*/ 168 h 9678"/>
              <a:gd name="T62" fmla="*/ 822 w 6380"/>
              <a:gd name="T63" fmla="*/ 86 h 9678"/>
              <a:gd name="T64" fmla="*/ 1002 w 6380"/>
              <a:gd name="T65" fmla="*/ 32 h 9678"/>
              <a:gd name="T66" fmla="*/ 1186 w 6380"/>
              <a:gd name="T67" fmla="*/ 4 h 9678"/>
              <a:gd name="T68" fmla="*/ 1372 w 6380"/>
              <a:gd name="T69" fmla="*/ 2 h 9678"/>
              <a:gd name="T70" fmla="*/ 1556 w 6380"/>
              <a:gd name="T71" fmla="*/ 26 h 9678"/>
              <a:gd name="T72" fmla="*/ 1736 w 6380"/>
              <a:gd name="T73" fmla="*/ 78 h 9678"/>
              <a:gd name="T74" fmla="*/ 1910 w 6380"/>
              <a:gd name="T75" fmla="*/ 156 h 9678"/>
              <a:gd name="T76" fmla="*/ 2072 w 6380"/>
              <a:gd name="T77" fmla="*/ 262 h 9678"/>
              <a:gd name="T78" fmla="*/ 5970 w 6380"/>
              <a:gd name="T79" fmla="*/ 3896 h 9678"/>
              <a:gd name="T80" fmla="*/ 6062 w 6380"/>
              <a:gd name="T81" fmla="*/ 3992 h 9678"/>
              <a:gd name="T82" fmla="*/ 6180 w 6380"/>
              <a:gd name="T83" fmla="*/ 4150 h 9678"/>
              <a:gd name="T84" fmla="*/ 6274 w 6380"/>
              <a:gd name="T85" fmla="*/ 4324 h 9678"/>
              <a:gd name="T86" fmla="*/ 6338 w 6380"/>
              <a:gd name="T87" fmla="*/ 4510 h 9678"/>
              <a:gd name="T88" fmla="*/ 6374 w 6380"/>
              <a:gd name="T89" fmla="*/ 4706 h 9678"/>
              <a:gd name="T90" fmla="*/ 6380 w 6380"/>
              <a:gd name="T91" fmla="*/ 4838 h 9678"/>
              <a:gd name="T92" fmla="*/ 6364 w 6380"/>
              <a:gd name="T93" fmla="*/ 5038 h 9678"/>
              <a:gd name="T94" fmla="*/ 6320 w 6380"/>
              <a:gd name="T95" fmla="*/ 5230 h 9678"/>
              <a:gd name="T96" fmla="*/ 6246 w 6380"/>
              <a:gd name="T97" fmla="*/ 5412 h 9678"/>
              <a:gd name="T98" fmla="*/ 6144 w 6380"/>
              <a:gd name="T99" fmla="*/ 5582 h 9678"/>
              <a:gd name="T100" fmla="*/ 6018 w 6380"/>
              <a:gd name="T101" fmla="*/ 5736 h 9678"/>
              <a:gd name="T102" fmla="*/ 2174 w 6380"/>
              <a:gd name="T103" fmla="*/ 9330 h 9678"/>
              <a:gd name="T104" fmla="*/ 2026 w 6380"/>
              <a:gd name="T105" fmla="*/ 9448 h 9678"/>
              <a:gd name="T106" fmla="*/ 1868 w 6380"/>
              <a:gd name="T107" fmla="*/ 9542 h 9678"/>
              <a:gd name="T108" fmla="*/ 1700 w 6380"/>
              <a:gd name="T109" fmla="*/ 9612 h 9678"/>
              <a:gd name="T110" fmla="*/ 1528 w 6380"/>
              <a:gd name="T111" fmla="*/ 9656 h 9678"/>
              <a:gd name="T112" fmla="*/ 1350 w 6380"/>
              <a:gd name="T113" fmla="*/ 9676 h 9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379" h="9678">
                <a:moveTo>
                  <a:pt x="1292" y="9678"/>
                </a:moveTo>
                <a:lnTo>
                  <a:pt x="1292" y="9678"/>
                </a:lnTo>
                <a:lnTo>
                  <a:pt x="1226" y="9676"/>
                </a:lnTo>
                <a:lnTo>
                  <a:pt x="1162" y="9672"/>
                </a:lnTo>
                <a:lnTo>
                  <a:pt x="1098" y="9664"/>
                </a:lnTo>
                <a:lnTo>
                  <a:pt x="1034" y="9652"/>
                </a:lnTo>
                <a:lnTo>
                  <a:pt x="970" y="9638"/>
                </a:lnTo>
                <a:lnTo>
                  <a:pt x="908" y="9620"/>
                </a:lnTo>
                <a:lnTo>
                  <a:pt x="846" y="9600"/>
                </a:lnTo>
                <a:lnTo>
                  <a:pt x="786" y="9576"/>
                </a:lnTo>
                <a:lnTo>
                  <a:pt x="726" y="9548"/>
                </a:lnTo>
                <a:lnTo>
                  <a:pt x="666" y="9518"/>
                </a:lnTo>
                <a:lnTo>
                  <a:pt x="610" y="9484"/>
                </a:lnTo>
                <a:lnTo>
                  <a:pt x="554" y="9448"/>
                </a:lnTo>
                <a:lnTo>
                  <a:pt x="500" y="9408"/>
                </a:lnTo>
                <a:lnTo>
                  <a:pt x="446" y="9364"/>
                </a:lnTo>
                <a:lnTo>
                  <a:pt x="396" y="9318"/>
                </a:lnTo>
                <a:lnTo>
                  <a:pt x="348" y="9268"/>
                </a:lnTo>
                <a:lnTo>
                  <a:pt x="348" y="9268"/>
                </a:lnTo>
                <a:lnTo>
                  <a:pt x="304" y="9218"/>
                </a:lnTo>
                <a:lnTo>
                  <a:pt x="262" y="9168"/>
                </a:lnTo>
                <a:lnTo>
                  <a:pt x="224" y="9114"/>
                </a:lnTo>
                <a:lnTo>
                  <a:pt x="188" y="9060"/>
                </a:lnTo>
                <a:lnTo>
                  <a:pt x="156" y="9004"/>
                </a:lnTo>
                <a:lnTo>
                  <a:pt x="128" y="8948"/>
                </a:lnTo>
                <a:lnTo>
                  <a:pt x="102" y="8890"/>
                </a:lnTo>
                <a:lnTo>
                  <a:pt x="78" y="8832"/>
                </a:lnTo>
                <a:lnTo>
                  <a:pt x="58" y="8772"/>
                </a:lnTo>
                <a:lnTo>
                  <a:pt x="42" y="8712"/>
                </a:lnTo>
                <a:lnTo>
                  <a:pt x="26" y="8652"/>
                </a:lnTo>
                <a:lnTo>
                  <a:pt x="16" y="8590"/>
                </a:lnTo>
                <a:lnTo>
                  <a:pt x="8" y="8528"/>
                </a:lnTo>
                <a:lnTo>
                  <a:pt x="2" y="8466"/>
                </a:lnTo>
                <a:lnTo>
                  <a:pt x="0" y="8404"/>
                </a:lnTo>
                <a:lnTo>
                  <a:pt x="0" y="8342"/>
                </a:lnTo>
                <a:lnTo>
                  <a:pt x="4" y="8282"/>
                </a:lnTo>
                <a:lnTo>
                  <a:pt x="10" y="8220"/>
                </a:lnTo>
                <a:lnTo>
                  <a:pt x="20" y="8158"/>
                </a:lnTo>
                <a:lnTo>
                  <a:pt x="32" y="8098"/>
                </a:lnTo>
                <a:lnTo>
                  <a:pt x="48" y="8036"/>
                </a:lnTo>
                <a:lnTo>
                  <a:pt x="66" y="7978"/>
                </a:lnTo>
                <a:lnTo>
                  <a:pt x="88" y="7918"/>
                </a:lnTo>
                <a:lnTo>
                  <a:pt x="112" y="7860"/>
                </a:lnTo>
                <a:lnTo>
                  <a:pt x="138" y="7804"/>
                </a:lnTo>
                <a:lnTo>
                  <a:pt x="168" y="7748"/>
                </a:lnTo>
                <a:lnTo>
                  <a:pt x="202" y="7694"/>
                </a:lnTo>
                <a:lnTo>
                  <a:pt x="238" y="7640"/>
                </a:lnTo>
                <a:lnTo>
                  <a:pt x="276" y="7588"/>
                </a:lnTo>
                <a:lnTo>
                  <a:pt x="318" y="7538"/>
                </a:lnTo>
                <a:lnTo>
                  <a:pt x="362" y="7490"/>
                </a:lnTo>
                <a:lnTo>
                  <a:pt x="410" y="7442"/>
                </a:lnTo>
                <a:lnTo>
                  <a:pt x="3196" y="4838"/>
                </a:lnTo>
                <a:lnTo>
                  <a:pt x="410" y="2234"/>
                </a:lnTo>
                <a:lnTo>
                  <a:pt x="410" y="2234"/>
                </a:lnTo>
                <a:lnTo>
                  <a:pt x="362" y="2188"/>
                </a:lnTo>
                <a:lnTo>
                  <a:pt x="318" y="2140"/>
                </a:lnTo>
                <a:lnTo>
                  <a:pt x="276" y="2090"/>
                </a:lnTo>
                <a:lnTo>
                  <a:pt x="238" y="2038"/>
                </a:lnTo>
                <a:lnTo>
                  <a:pt x="202" y="1984"/>
                </a:lnTo>
                <a:lnTo>
                  <a:pt x="168" y="1930"/>
                </a:lnTo>
                <a:lnTo>
                  <a:pt x="138" y="1874"/>
                </a:lnTo>
                <a:lnTo>
                  <a:pt x="112" y="1818"/>
                </a:lnTo>
                <a:lnTo>
                  <a:pt x="88" y="1760"/>
                </a:lnTo>
                <a:lnTo>
                  <a:pt x="66" y="1700"/>
                </a:lnTo>
                <a:lnTo>
                  <a:pt x="48" y="1640"/>
                </a:lnTo>
                <a:lnTo>
                  <a:pt x="32" y="1580"/>
                </a:lnTo>
                <a:lnTo>
                  <a:pt x="20" y="1520"/>
                </a:lnTo>
                <a:lnTo>
                  <a:pt x="10" y="1458"/>
                </a:lnTo>
                <a:lnTo>
                  <a:pt x="4" y="1396"/>
                </a:lnTo>
                <a:lnTo>
                  <a:pt x="0" y="1334"/>
                </a:lnTo>
                <a:lnTo>
                  <a:pt x="0" y="1272"/>
                </a:lnTo>
                <a:lnTo>
                  <a:pt x="2" y="1210"/>
                </a:lnTo>
                <a:lnTo>
                  <a:pt x="8" y="1148"/>
                </a:lnTo>
                <a:lnTo>
                  <a:pt x="16" y="1088"/>
                </a:lnTo>
                <a:lnTo>
                  <a:pt x="26" y="1026"/>
                </a:lnTo>
                <a:lnTo>
                  <a:pt x="42" y="966"/>
                </a:lnTo>
                <a:lnTo>
                  <a:pt x="58" y="906"/>
                </a:lnTo>
                <a:lnTo>
                  <a:pt x="78" y="846"/>
                </a:lnTo>
                <a:lnTo>
                  <a:pt x="102" y="788"/>
                </a:lnTo>
                <a:lnTo>
                  <a:pt x="128" y="730"/>
                </a:lnTo>
                <a:lnTo>
                  <a:pt x="156" y="672"/>
                </a:lnTo>
                <a:lnTo>
                  <a:pt x="188" y="618"/>
                </a:lnTo>
                <a:lnTo>
                  <a:pt x="224" y="562"/>
                </a:lnTo>
                <a:lnTo>
                  <a:pt x="262" y="510"/>
                </a:lnTo>
                <a:lnTo>
                  <a:pt x="304" y="458"/>
                </a:lnTo>
                <a:lnTo>
                  <a:pt x="348" y="410"/>
                </a:lnTo>
                <a:lnTo>
                  <a:pt x="348" y="410"/>
                </a:lnTo>
                <a:lnTo>
                  <a:pt x="394" y="362"/>
                </a:lnTo>
                <a:lnTo>
                  <a:pt x="442" y="318"/>
                </a:lnTo>
                <a:lnTo>
                  <a:pt x="492" y="276"/>
                </a:lnTo>
                <a:lnTo>
                  <a:pt x="544" y="236"/>
                </a:lnTo>
                <a:lnTo>
                  <a:pt x="598" y="200"/>
                </a:lnTo>
                <a:lnTo>
                  <a:pt x="652" y="168"/>
                </a:lnTo>
                <a:lnTo>
                  <a:pt x="708" y="138"/>
                </a:lnTo>
                <a:lnTo>
                  <a:pt x="764" y="112"/>
                </a:lnTo>
                <a:lnTo>
                  <a:pt x="822" y="86"/>
                </a:lnTo>
                <a:lnTo>
                  <a:pt x="882" y="66"/>
                </a:lnTo>
                <a:lnTo>
                  <a:pt x="942" y="48"/>
                </a:lnTo>
                <a:lnTo>
                  <a:pt x="1002" y="32"/>
                </a:lnTo>
                <a:lnTo>
                  <a:pt x="1062" y="20"/>
                </a:lnTo>
                <a:lnTo>
                  <a:pt x="1124" y="10"/>
                </a:lnTo>
                <a:lnTo>
                  <a:pt x="1186" y="4"/>
                </a:lnTo>
                <a:lnTo>
                  <a:pt x="1248" y="0"/>
                </a:lnTo>
                <a:lnTo>
                  <a:pt x="1310" y="0"/>
                </a:lnTo>
                <a:lnTo>
                  <a:pt x="1372" y="2"/>
                </a:lnTo>
                <a:lnTo>
                  <a:pt x="1434" y="8"/>
                </a:lnTo>
                <a:lnTo>
                  <a:pt x="1494" y="16"/>
                </a:lnTo>
                <a:lnTo>
                  <a:pt x="1556" y="26"/>
                </a:lnTo>
                <a:lnTo>
                  <a:pt x="1616" y="40"/>
                </a:lnTo>
                <a:lnTo>
                  <a:pt x="1676" y="58"/>
                </a:lnTo>
                <a:lnTo>
                  <a:pt x="1736" y="78"/>
                </a:lnTo>
                <a:lnTo>
                  <a:pt x="1796" y="102"/>
                </a:lnTo>
                <a:lnTo>
                  <a:pt x="1852" y="128"/>
                </a:lnTo>
                <a:lnTo>
                  <a:pt x="1910" y="156"/>
                </a:lnTo>
                <a:lnTo>
                  <a:pt x="1964" y="188"/>
                </a:lnTo>
                <a:lnTo>
                  <a:pt x="2020" y="224"/>
                </a:lnTo>
                <a:lnTo>
                  <a:pt x="2072" y="262"/>
                </a:lnTo>
                <a:lnTo>
                  <a:pt x="2124" y="302"/>
                </a:lnTo>
                <a:lnTo>
                  <a:pt x="2174" y="348"/>
                </a:lnTo>
                <a:lnTo>
                  <a:pt x="5970" y="3896"/>
                </a:lnTo>
                <a:lnTo>
                  <a:pt x="5970" y="3896"/>
                </a:lnTo>
                <a:lnTo>
                  <a:pt x="6018" y="3942"/>
                </a:lnTo>
                <a:lnTo>
                  <a:pt x="6062" y="3992"/>
                </a:lnTo>
                <a:lnTo>
                  <a:pt x="6106" y="4042"/>
                </a:lnTo>
                <a:lnTo>
                  <a:pt x="6144" y="4096"/>
                </a:lnTo>
                <a:lnTo>
                  <a:pt x="6180" y="4150"/>
                </a:lnTo>
                <a:lnTo>
                  <a:pt x="6214" y="4206"/>
                </a:lnTo>
                <a:lnTo>
                  <a:pt x="6246" y="4264"/>
                </a:lnTo>
                <a:lnTo>
                  <a:pt x="6274" y="4324"/>
                </a:lnTo>
                <a:lnTo>
                  <a:pt x="6298" y="4386"/>
                </a:lnTo>
                <a:lnTo>
                  <a:pt x="6320" y="4448"/>
                </a:lnTo>
                <a:lnTo>
                  <a:pt x="6338" y="4510"/>
                </a:lnTo>
                <a:lnTo>
                  <a:pt x="6352" y="4574"/>
                </a:lnTo>
                <a:lnTo>
                  <a:pt x="6364" y="4640"/>
                </a:lnTo>
                <a:lnTo>
                  <a:pt x="6374" y="4706"/>
                </a:lnTo>
                <a:lnTo>
                  <a:pt x="6378" y="4772"/>
                </a:lnTo>
                <a:lnTo>
                  <a:pt x="6380" y="4838"/>
                </a:lnTo>
                <a:lnTo>
                  <a:pt x="6380" y="4838"/>
                </a:lnTo>
                <a:lnTo>
                  <a:pt x="6378" y="4906"/>
                </a:lnTo>
                <a:lnTo>
                  <a:pt x="6374" y="4972"/>
                </a:lnTo>
                <a:lnTo>
                  <a:pt x="6364" y="5038"/>
                </a:lnTo>
                <a:lnTo>
                  <a:pt x="6352" y="5102"/>
                </a:lnTo>
                <a:lnTo>
                  <a:pt x="6338" y="5166"/>
                </a:lnTo>
                <a:lnTo>
                  <a:pt x="6320" y="5230"/>
                </a:lnTo>
                <a:lnTo>
                  <a:pt x="6298" y="5292"/>
                </a:lnTo>
                <a:lnTo>
                  <a:pt x="6274" y="5354"/>
                </a:lnTo>
                <a:lnTo>
                  <a:pt x="6246" y="5412"/>
                </a:lnTo>
                <a:lnTo>
                  <a:pt x="6214" y="5470"/>
                </a:lnTo>
                <a:lnTo>
                  <a:pt x="6180" y="5528"/>
                </a:lnTo>
                <a:lnTo>
                  <a:pt x="6144" y="5582"/>
                </a:lnTo>
                <a:lnTo>
                  <a:pt x="6106" y="5636"/>
                </a:lnTo>
                <a:lnTo>
                  <a:pt x="6062" y="5686"/>
                </a:lnTo>
                <a:lnTo>
                  <a:pt x="6018" y="5736"/>
                </a:lnTo>
                <a:lnTo>
                  <a:pt x="5970" y="5782"/>
                </a:lnTo>
                <a:lnTo>
                  <a:pt x="2174" y="9330"/>
                </a:lnTo>
                <a:lnTo>
                  <a:pt x="2174" y="9330"/>
                </a:lnTo>
                <a:lnTo>
                  <a:pt x="2126" y="9372"/>
                </a:lnTo>
                <a:lnTo>
                  <a:pt x="2076" y="9412"/>
                </a:lnTo>
                <a:lnTo>
                  <a:pt x="2026" y="9448"/>
                </a:lnTo>
                <a:lnTo>
                  <a:pt x="1974" y="9482"/>
                </a:lnTo>
                <a:lnTo>
                  <a:pt x="1922" y="9514"/>
                </a:lnTo>
                <a:lnTo>
                  <a:pt x="1868" y="9542"/>
                </a:lnTo>
                <a:lnTo>
                  <a:pt x="1814" y="9568"/>
                </a:lnTo>
                <a:lnTo>
                  <a:pt x="1758" y="9592"/>
                </a:lnTo>
                <a:lnTo>
                  <a:pt x="1700" y="9612"/>
                </a:lnTo>
                <a:lnTo>
                  <a:pt x="1644" y="9630"/>
                </a:lnTo>
                <a:lnTo>
                  <a:pt x="1586" y="9644"/>
                </a:lnTo>
                <a:lnTo>
                  <a:pt x="1528" y="9656"/>
                </a:lnTo>
                <a:lnTo>
                  <a:pt x="1468" y="9666"/>
                </a:lnTo>
                <a:lnTo>
                  <a:pt x="1410" y="9672"/>
                </a:lnTo>
                <a:lnTo>
                  <a:pt x="1350" y="9676"/>
                </a:lnTo>
                <a:lnTo>
                  <a:pt x="1292" y="9678"/>
                </a:lnTo>
                <a:lnTo>
                  <a:pt x="1292" y="9678"/>
                </a:lnTo>
                <a:close/>
              </a:path>
            </a:pathLst>
          </a:custGeom>
          <a:solidFill>
            <a:srgbClr val="1FAD85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Freeform: Shape 7"/>
          <p:cNvSpPr/>
          <p:nvPr/>
        </p:nvSpPr>
        <p:spPr bwMode="auto">
          <a:xfrm>
            <a:off x="3301999" y="3061921"/>
            <a:ext cx="634676" cy="962758"/>
          </a:xfrm>
          <a:custGeom>
            <a:avLst/>
            <a:gdLst>
              <a:gd name="T0" fmla="*/ 1226 w 6380"/>
              <a:gd name="T1" fmla="*/ 9676 h 9678"/>
              <a:gd name="T2" fmla="*/ 1034 w 6380"/>
              <a:gd name="T3" fmla="*/ 9652 h 9678"/>
              <a:gd name="T4" fmla="*/ 846 w 6380"/>
              <a:gd name="T5" fmla="*/ 9600 h 9678"/>
              <a:gd name="T6" fmla="*/ 666 w 6380"/>
              <a:gd name="T7" fmla="*/ 9518 h 9678"/>
              <a:gd name="T8" fmla="*/ 500 w 6380"/>
              <a:gd name="T9" fmla="*/ 9408 h 9678"/>
              <a:gd name="T10" fmla="*/ 348 w 6380"/>
              <a:gd name="T11" fmla="*/ 9268 h 9678"/>
              <a:gd name="T12" fmla="*/ 262 w 6380"/>
              <a:gd name="T13" fmla="*/ 9168 h 9678"/>
              <a:gd name="T14" fmla="*/ 156 w 6380"/>
              <a:gd name="T15" fmla="*/ 9004 h 9678"/>
              <a:gd name="T16" fmla="*/ 78 w 6380"/>
              <a:gd name="T17" fmla="*/ 8832 h 9678"/>
              <a:gd name="T18" fmla="*/ 26 w 6380"/>
              <a:gd name="T19" fmla="*/ 8652 h 9678"/>
              <a:gd name="T20" fmla="*/ 2 w 6380"/>
              <a:gd name="T21" fmla="*/ 8466 h 9678"/>
              <a:gd name="T22" fmla="*/ 4 w 6380"/>
              <a:gd name="T23" fmla="*/ 8282 h 9678"/>
              <a:gd name="T24" fmla="*/ 32 w 6380"/>
              <a:gd name="T25" fmla="*/ 8098 h 9678"/>
              <a:gd name="T26" fmla="*/ 88 w 6380"/>
              <a:gd name="T27" fmla="*/ 7918 h 9678"/>
              <a:gd name="T28" fmla="*/ 168 w 6380"/>
              <a:gd name="T29" fmla="*/ 7748 h 9678"/>
              <a:gd name="T30" fmla="*/ 276 w 6380"/>
              <a:gd name="T31" fmla="*/ 7588 h 9678"/>
              <a:gd name="T32" fmla="*/ 410 w 6380"/>
              <a:gd name="T33" fmla="*/ 7442 h 9678"/>
              <a:gd name="T34" fmla="*/ 410 w 6380"/>
              <a:gd name="T35" fmla="*/ 2234 h 9678"/>
              <a:gd name="T36" fmla="*/ 276 w 6380"/>
              <a:gd name="T37" fmla="*/ 2090 h 9678"/>
              <a:gd name="T38" fmla="*/ 168 w 6380"/>
              <a:gd name="T39" fmla="*/ 1930 h 9678"/>
              <a:gd name="T40" fmla="*/ 88 w 6380"/>
              <a:gd name="T41" fmla="*/ 1760 h 9678"/>
              <a:gd name="T42" fmla="*/ 32 w 6380"/>
              <a:gd name="T43" fmla="*/ 1580 h 9678"/>
              <a:gd name="T44" fmla="*/ 4 w 6380"/>
              <a:gd name="T45" fmla="*/ 1396 h 9678"/>
              <a:gd name="T46" fmla="*/ 2 w 6380"/>
              <a:gd name="T47" fmla="*/ 1210 h 9678"/>
              <a:gd name="T48" fmla="*/ 26 w 6380"/>
              <a:gd name="T49" fmla="*/ 1026 h 9678"/>
              <a:gd name="T50" fmla="*/ 78 w 6380"/>
              <a:gd name="T51" fmla="*/ 846 h 9678"/>
              <a:gd name="T52" fmla="*/ 156 w 6380"/>
              <a:gd name="T53" fmla="*/ 672 h 9678"/>
              <a:gd name="T54" fmla="*/ 262 w 6380"/>
              <a:gd name="T55" fmla="*/ 510 h 9678"/>
              <a:gd name="T56" fmla="*/ 348 w 6380"/>
              <a:gd name="T57" fmla="*/ 410 h 9678"/>
              <a:gd name="T58" fmla="*/ 492 w 6380"/>
              <a:gd name="T59" fmla="*/ 276 h 9678"/>
              <a:gd name="T60" fmla="*/ 652 w 6380"/>
              <a:gd name="T61" fmla="*/ 168 h 9678"/>
              <a:gd name="T62" fmla="*/ 822 w 6380"/>
              <a:gd name="T63" fmla="*/ 86 h 9678"/>
              <a:gd name="T64" fmla="*/ 1002 w 6380"/>
              <a:gd name="T65" fmla="*/ 32 h 9678"/>
              <a:gd name="T66" fmla="*/ 1186 w 6380"/>
              <a:gd name="T67" fmla="*/ 4 h 9678"/>
              <a:gd name="T68" fmla="*/ 1372 w 6380"/>
              <a:gd name="T69" fmla="*/ 2 h 9678"/>
              <a:gd name="T70" fmla="*/ 1556 w 6380"/>
              <a:gd name="T71" fmla="*/ 26 h 9678"/>
              <a:gd name="T72" fmla="*/ 1736 w 6380"/>
              <a:gd name="T73" fmla="*/ 78 h 9678"/>
              <a:gd name="T74" fmla="*/ 1910 w 6380"/>
              <a:gd name="T75" fmla="*/ 156 h 9678"/>
              <a:gd name="T76" fmla="*/ 2072 w 6380"/>
              <a:gd name="T77" fmla="*/ 262 h 9678"/>
              <a:gd name="T78" fmla="*/ 5970 w 6380"/>
              <a:gd name="T79" fmla="*/ 3896 h 9678"/>
              <a:gd name="T80" fmla="*/ 6062 w 6380"/>
              <a:gd name="T81" fmla="*/ 3992 h 9678"/>
              <a:gd name="T82" fmla="*/ 6180 w 6380"/>
              <a:gd name="T83" fmla="*/ 4150 h 9678"/>
              <a:gd name="T84" fmla="*/ 6274 w 6380"/>
              <a:gd name="T85" fmla="*/ 4324 h 9678"/>
              <a:gd name="T86" fmla="*/ 6338 w 6380"/>
              <a:gd name="T87" fmla="*/ 4510 h 9678"/>
              <a:gd name="T88" fmla="*/ 6374 w 6380"/>
              <a:gd name="T89" fmla="*/ 4706 h 9678"/>
              <a:gd name="T90" fmla="*/ 6380 w 6380"/>
              <a:gd name="T91" fmla="*/ 4838 h 9678"/>
              <a:gd name="T92" fmla="*/ 6364 w 6380"/>
              <a:gd name="T93" fmla="*/ 5038 h 9678"/>
              <a:gd name="T94" fmla="*/ 6320 w 6380"/>
              <a:gd name="T95" fmla="*/ 5230 h 9678"/>
              <a:gd name="T96" fmla="*/ 6246 w 6380"/>
              <a:gd name="T97" fmla="*/ 5412 h 9678"/>
              <a:gd name="T98" fmla="*/ 6144 w 6380"/>
              <a:gd name="T99" fmla="*/ 5582 h 9678"/>
              <a:gd name="T100" fmla="*/ 6018 w 6380"/>
              <a:gd name="T101" fmla="*/ 5736 h 9678"/>
              <a:gd name="T102" fmla="*/ 2174 w 6380"/>
              <a:gd name="T103" fmla="*/ 9330 h 9678"/>
              <a:gd name="T104" fmla="*/ 2026 w 6380"/>
              <a:gd name="T105" fmla="*/ 9448 h 9678"/>
              <a:gd name="T106" fmla="*/ 1868 w 6380"/>
              <a:gd name="T107" fmla="*/ 9542 h 9678"/>
              <a:gd name="T108" fmla="*/ 1700 w 6380"/>
              <a:gd name="T109" fmla="*/ 9612 h 9678"/>
              <a:gd name="T110" fmla="*/ 1528 w 6380"/>
              <a:gd name="T111" fmla="*/ 9656 h 9678"/>
              <a:gd name="T112" fmla="*/ 1350 w 6380"/>
              <a:gd name="T113" fmla="*/ 9676 h 9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379" h="9678">
                <a:moveTo>
                  <a:pt x="1292" y="9678"/>
                </a:moveTo>
                <a:lnTo>
                  <a:pt x="1292" y="9678"/>
                </a:lnTo>
                <a:lnTo>
                  <a:pt x="1226" y="9676"/>
                </a:lnTo>
                <a:lnTo>
                  <a:pt x="1162" y="9672"/>
                </a:lnTo>
                <a:lnTo>
                  <a:pt x="1098" y="9664"/>
                </a:lnTo>
                <a:lnTo>
                  <a:pt x="1034" y="9652"/>
                </a:lnTo>
                <a:lnTo>
                  <a:pt x="970" y="9638"/>
                </a:lnTo>
                <a:lnTo>
                  <a:pt x="908" y="9620"/>
                </a:lnTo>
                <a:lnTo>
                  <a:pt x="846" y="9600"/>
                </a:lnTo>
                <a:lnTo>
                  <a:pt x="786" y="9576"/>
                </a:lnTo>
                <a:lnTo>
                  <a:pt x="726" y="9548"/>
                </a:lnTo>
                <a:lnTo>
                  <a:pt x="666" y="9518"/>
                </a:lnTo>
                <a:lnTo>
                  <a:pt x="610" y="9484"/>
                </a:lnTo>
                <a:lnTo>
                  <a:pt x="554" y="9448"/>
                </a:lnTo>
                <a:lnTo>
                  <a:pt x="500" y="9408"/>
                </a:lnTo>
                <a:lnTo>
                  <a:pt x="446" y="9364"/>
                </a:lnTo>
                <a:lnTo>
                  <a:pt x="396" y="9318"/>
                </a:lnTo>
                <a:lnTo>
                  <a:pt x="348" y="9268"/>
                </a:lnTo>
                <a:lnTo>
                  <a:pt x="348" y="9268"/>
                </a:lnTo>
                <a:lnTo>
                  <a:pt x="304" y="9218"/>
                </a:lnTo>
                <a:lnTo>
                  <a:pt x="262" y="9168"/>
                </a:lnTo>
                <a:lnTo>
                  <a:pt x="224" y="9114"/>
                </a:lnTo>
                <a:lnTo>
                  <a:pt x="188" y="9060"/>
                </a:lnTo>
                <a:lnTo>
                  <a:pt x="156" y="9004"/>
                </a:lnTo>
                <a:lnTo>
                  <a:pt x="128" y="8948"/>
                </a:lnTo>
                <a:lnTo>
                  <a:pt x="102" y="8890"/>
                </a:lnTo>
                <a:lnTo>
                  <a:pt x="78" y="8832"/>
                </a:lnTo>
                <a:lnTo>
                  <a:pt x="58" y="8772"/>
                </a:lnTo>
                <a:lnTo>
                  <a:pt x="42" y="8712"/>
                </a:lnTo>
                <a:lnTo>
                  <a:pt x="26" y="8652"/>
                </a:lnTo>
                <a:lnTo>
                  <a:pt x="16" y="8590"/>
                </a:lnTo>
                <a:lnTo>
                  <a:pt x="8" y="8528"/>
                </a:lnTo>
                <a:lnTo>
                  <a:pt x="2" y="8466"/>
                </a:lnTo>
                <a:lnTo>
                  <a:pt x="0" y="8404"/>
                </a:lnTo>
                <a:lnTo>
                  <a:pt x="0" y="8342"/>
                </a:lnTo>
                <a:lnTo>
                  <a:pt x="4" y="8282"/>
                </a:lnTo>
                <a:lnTo>
                  <a:pt x="10" y="8220"/>
                </a:lnTo>
                <a:lnTo>
                  <a:pt x="20" y="8158"/>
                </a:lnTo>
                <a:lnTo>
                  <a:pt x="32" y="8098"/>
                </a:lnTo>
                <a:lnTo>
                  <a:pt x="48" y="8036"/>
                </a:lnTo>
                <a:lnTo>
                  <a:pt x="66" y="7978"/>
                </a:lnTo>
                <a:lnTo>
                  <a:pt x="88" y="7918"/>
                </a:lnTo>
                <a:lnTo>
                  <a:pt x="112" y="7860"/>
                </a:lnTo>
                <a:lnTo>
                  <a:pt x="138" y="7804"/>
                </a:lnTo>
                <a:lnTo>
                  <a:pt x="168" y="7748"/>
                </a:lnTo>
                <a:lnTo>
                  <a:pt x="202" y="7694"/>
                </a:lnTo>
                <a:lnTo>
                  <a:pt x="238" y="7640"/>
                </a:lnTo>
                <a:lnTo>
                  <a:pt x="276" y="7588"/>
                </a:lnTo>
                <a:lnTo>
                  <a:pt x="318" y="7538"/>
                </a:lnTo>
                <a:lnTo>
                  <a:pt x="362" y="7490"/>
                </a:lnTo>
                <a:lnTo>
                  <a:pt x="410" y="7442"/>
                </a:lnTo>
                <a:lnTo>
                  <a:pt x="3196" y="4838"/>
                </a:lnTo>
                <a:lnTo>
                  <a:pt x="410" y="2234"/>
                </a:lnTo>
                <a:lnTo>
                  <a:pt x="410" y="2234"/>
                </a:lnTo>
                <a:lnTo>
                  <a:pt x="362" y="2188"/>
                </a:lnTo>
                <a:lnTo>
                  <a:pt x="318" y="2140"/>
                </a:lnTo>
                <a:lnTo>
                  <a:pt x="276" y="2090"/>
                </a:lnTo>
                <a:lnTo>
                  <a:pt x="238" y="2038"/>
                </a:lnTo>
                <a:lnTo>
                  <a:pt x="202" y="1984"/>
                </a:lnTo>
                <a:lnTo>
                  <a:pt x="168" y="1930"/>
                </a:lnTo>
                <a:lnTo>
                  <a:pt x="138" y="1874"/>
                </a:lnTo>
                <a:lnTo>
                  <a:pt x="112" y="1818"/>
                </a:lnTo>
                <a:lnTo>
                  <a:pt x="88" y="1760"/>
                </a:lnTo>
                <a:lnTo>
                  <a:pt x="66" y="1700"/>
                </a:lnTo>
                <a:lnTo>
                  <a:pt x="48" y="1640"/>
                </a:lnTo>
                <a:lnTo>
                  <a:pt x="32" y="1580"/>
                </a:lnTo>
                <a:lnTo>
                  <a:pt x="20" y="1520"/>
                </a:lnTo>
                <a:lnTo>
                  <a:pt x="10" y="1458"/>
                </a:lnTo>
                <a:lnTo>
                  <a:pt x="4" y="1396"/>
                </a:lnTo>
                <a:lnTo>
                  <a:pt x="0" y="1334"/>
                </a:lnTo>
                <a:lnTo>
                  <a:pt x="0" y="1272"/>
                </a:lnTo>
                <a:lnTo>
                  <a:pt x="2" y="1210"/>
                </a:lnTo>
                <a:lnTo>
                  <a:pt x="8" y="1148"/>
                </a:lnTo>
                <a:lnTo>
                  <a:pt x="16" y="1088"/>
                </a:lnTo>
                <a:lnTo>
                  <a:pt x="26" y="1026"/>
                </a:lnTo>
                <a:lnTo>
                  <a:pt x="42" y="966"/>
                </a:lnTo>
                <a:lnTo>
                  <a:pt x="58" y="906"/>
                </a:lnTo>
                <a:lnTo>
                  <a:pt x="78" y="846"/>
                </a:lnTo>
                <a:lnTo>
                  <a:pt x="102" y="788"/>
                </a:lnTo>
                <a:lnTo>
                  <a:pt x="128" y="730"/>
                </a:lnTo>
                <a:lnTo>
                  <a:pt x="156" y="672"/>
                </a:lnTo>
                <a:lnTo>
                  <a:pt x="188" y="618"/>
                </a:lnTo>
                <a:lnTo>
                  <a:pt x="224" y="562"/>
                </a:lnTo>
                <a:lnTo>
                  <a:pt x="262" y="510"/>
                </a:lnTo>
                <a:lnTo>
                  <a:pt x="304" y="458"/>
                </a:lnTo>
                <a:lnTo>
                  <a:pt x="348" y="410"/>
                </a:lnTo>
                <a:lnTo>
                  <a:pt x="348" y="410"/>
                </a:lnTo>
                <a:lnTo>
                  <a:pt x="394" y="362"/>
                </a:lnTo>
                <a:lnTo>
                  <a:pt x="442" y="318"/>
                </a:lnTo>
                <a:lnTo>
                  <a:pt x="492" y="276"/>
                </a:lnTo>
                <a:lnTo>
                  <a:pt x="544" y="236"/>
                </a:lnTo>
                <a:lnTo>
                  <a:pt x="598" y="200"/>
                </a:lnTo>
                <a:lnTo>
                  <a:pt x="652" y="168"/>
                </a:lnTo>
                <a:lnTo>
                  <a:pt x="708" y="138"/>
                </a:lnTo>
                <a:lnTo>
                  <a:pt x="764" y="112"/>
                </a:lnTo>
                <a:lnTo>
                  <a:pt x="822" y="86"/>
                </a:lnTo>
                <a:lnTo>
                  <a:pt x="882" y="66"/>
                </a:lnTo>
                <a:lnTo>
                  <a:pt x="942" y="48"/>
                </a:lnTo>
                <a:lnTo>
                  <a:pt x="1002" y="32"/>
                </a:lnTo>
                <a:lnTo>
                  <a:pt x="1062" y="20"/>
                </a:lnTo>
                <a:lnTo>
                  <a:pt x="1124" y="10"/>
                </a:lnTo>
                <a:lnTo>
                  <a:pt x="1186" y="4"/>
                </a:lnTo>
                <a:lnTo>
                  <a:pt x="1248" y="0"/>
                </a:lnTo>
                <a:lnTo>
                  <a:pt x="1310" y="0"/>
                </a:lnTo>
                <a:lnTo>
                  <a:pt x="1372" y="2"/>
                </a:lnTo>
                <a:lnTo>
                  <a:pt x="1434" y="8"/>
                </a:lnTo>
                <a:lnTo>
                  <a:pt x="1494" y="16"/>
                </a:lnTo>
                <a:lnTo>
                  <a:pt x="1556" y="26"/>
                </a:lnTo>
                <a:lnTo>
                  <a:pt x="1616" y="40"/>
                </a:lnTo>
                <a:lnTo>
                  <a:pt x="1676" y="58"/>
                </a:lnTo>
                <a:lnTo>
                  <a:pt x="1736" y="78"/>
                </a:lnTo>
                <a:lnTo>
                  <a:pt x="1796" y="102"/>
                </a:lnTo>
                <a:lnTo>
                  <a:pt x="1852" y="128"/>
                </a:lnTo>
                <a:lnTo>
                  <a:pt x="1910" y="156"/>
                </a:lnTo>
                <a:lnTo>
                  <a:pt x="1964" y="188"/>
                </a:lnTo>
                <a:lnTo>
                  <a:pt x="2020" y="224"/>
                </a:lnTo>
                <a:lnTo>
                  <a:pt x="2072" y="262"/>
                </a:lnTo>
                <a:lnTo>
                  <a:pt x="2124" y="302"/>
                </a:lnTo>
                <a:lnTo>
                  <a:pt x="2174" y="348"/>
                </a:lnTo>
                <a:lnTo>
                  <a:pt x="5970" y="3896"/>
                </a:lnTo>
                <a:lnTo>
                  <a:pt x="5970" y="3896"/>
                </a:lnTo>
                <a:lnTo>
                  <a:pt x="6018" y="3942"/>
                </a:lnTo>
                <a:lnTo>
                  <a:pt x="6062" y="3992"/>
                </a:lnTo>
                <a:lnTo>
                  <a:pt x="6106" y="4042"/>
                </a:lnTo>
                <a:lnTo>
                  <a:pt x="6144" y="4096"/>
                </a:lnTo>
                <a:lnTo>
                  <a:pt x="6180" y="4150"/>
                </a:lnTo>
                <a:lnTo>
                  <a:pt x="6214" y="4206"/>
                </a:lnTo>
                <a:lnTo>
                  <a:pt x="6246" y="4264"/>
                </a:lnTo>
                <a:lnTo>
                  <a:pt x="6274" y="4324"/>
                </a:lnTo>
                <a:lnTo>
                  <a:pt x="6298" y="4386"/>
                </a:lnTo>
                <a:lnTo>
                  <a:pt x="6320" y="4448"/>
                </a:lnTo>
                <a:lnTo>
                  <a:pt x="6338" y="4510"/>
                </a:lnTo>
                <a:lnTo>
                  <a:pt x="6352" y="4574"/>
                </a:lnTo>
                <a:lnTo>
                  <a:pt x="6364" y="4640"/>
                </a:lnTo>
                <a:lnTo>
                  <a:pt x="6374" y="4706"/>
                </a:lnTo>
                <a:lnTo>
                  <a:pt x="6378" y="4772"/>
                </a:lnTo>
                <a:lnTo>
                  <a:pt x="6380" y="4838"/>
                </a:lnTo>
                <a:lnTo>
                  <a:pt x="6380" y="4838"/>
                </a:lnTo>
                <a:lnTo>
                  <a:pt x="6378" y="4906"/>
                </a:lnTo>
                <a:lnTo>
                  <a:pt x="6374" y="4972"/>
                </a:lnTo>
                <a:lnTo>
                  <a:pt x="6364" y="5038"/>
                </a:lnTo>
                <a:lnTo>
                  <a:pt x="6352" y="5102"/>
                </a:lnTo>
                <a:lnTo>
                  <a:pt x="6338" y="5166"/>
                </a:lnTo>
                <a:lnTo>
                  <a:pt x="6320" y="5230"/>
                </a:lnTo>
                <a:lnTo>
                  <a:pt x="6298" y="5292"/>
                </a:lnTo>
                <a:lnTo>
                  <a:pt x="6274" y="5354"/>
                </a:lnTo>
                <a:lnTo>
                  <a:pt x="6246" y="5412"/>
                </a:lnTo>
                <a:lnTo>
                  <a:pt x="6214" y="5470"/>
                </a:lnTo>
                <a:lnTo>
                  <a:pt x="6180" y="5528"/>
                </a:lnTo>
                <a:lnTo>
                  <a:pt x="6144" y="5582"/>
                </a:lnTo>
                <a:lnTo>
                  <a:pt x="6106" y="5636"/>
                </a:lnTo>
                <a:lnTo>
                  <a:pt x="6062" y="5686"/>
                </a:lnTo>
                <a:lnTo>
                  <a:pt x="6018" y="5736"/>
                </a:lnTo>
                <a:lnTo>
                  <a:pt x="5970" y="5782"/>
                </a:lnTo>
                <a:lnTo>
                  <a:pt x="2174" y="9330"/>
                </a:lnTo>
                <a:lnTo>
                  <a:pt x="2174" y="9330"/>
                </a:lnTo>
                <a:lnTo>
                  <a:pt x="2126" y="9372"/>
                </a:lnTo>
                <a:lnTo>
                  <a:pt x="2076" y="9412"/>
                </a:lnTo>
                <a:lnTo>
                  <a:pt x="2026" y="9448"/>
                </a:lnTo>
                <a:lnTo>
                  <a:pt x="1974" y="9482"/>
                </a:lnTo>
                <a:lnTo>
                  <a:pt x="1922" y="9514"/>
                </a:lnTo>
                <a:lnTo>
                  <a:pt x="1868" y="9542"/>
                </a:lnTo>
                <a:lnTo>
                  <a:pt x="1814" y="9568"/>
                </a:lnTo>
                <a:lnTo>
                  <a:pt x="1758" y="9592"/>
                </a:lnTo>
                <a:lnTo>
                  <a:pt x="1700" y="9612"/>
                </a:lnTo>
                <a:lnTo>
                  <a:pt x="1644" y="9630"/>
                </a:lnTo>
                <a:lnTo>
                  <a:pt x="1586" y="9644"/>
                </a:lnTo>
                <a:lnTo>
                  <a:pt x="1528" y="9656"/>
                </a:lnTo>
                <a:lnTo>
                  <a:pt x="1468" y="9666"/>
                </a:lnTo>
                <a:lnTo>
                  <a:pt x="1410" y="9672"/>
                </a:lnTo>
                <a:lnTo>
                  <a:pt x="1350" y="9676"/>
                </a:lnTo>
                <a:lnTo>
                  <a:pt x="1292" y="9678"/>
                </a:lnTo>
                <a:lnTo>
                  <a:pt x="1292" y="9678"/>
                </a:lnTo>
                <a:close/>
              </a:path>
            </a:pathLst>
          </a:custGeom>
          <a:solidFill>
            <a:srgbClr val="1FAD85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Freeform: Shape 9"/>
          <p:cNvSpPr/>
          <p:nvPr/>
        </p:nvSpPr>
        <p:spPr bwMode="auto">
          <a:xfrm>
            <a:off x="5443377" y="2754360"/>
            <a:ext cx="1040180" cy="1577879"/>
          </a:xfrm>
          <a:custGeom>
            <a:avLst/>
            <a:gdLst>
              <a:gd name="T0" fmla="*/ 1226 w 6380"/>
              <a:gd name="T1" fmla="*/ 9676 h 9678"/>
              <a:gd name="T2" fmla="*/ 1034 w 6380"/>
              <a:gd name="T3" fmla="*/ 9652 h 9678"/>
              <a:gd name="T4" fmla="*/ 846 w 6380"/>
              <a:gd name="T5" fmla="*/ 9600 h 9678"/>
              <a:gd name="T6" fmla="*/ 666 w 6380"/>
              <a:gd name="T7" fmla="*/ 9518 h 9678"/>
              <a:gd name="T8" fmla="*/ 500 w 6380"/>
              <a:gd name="T9" fmla="*/ 9408 h 9678"/>
              <a:gd name="T10" fmla="*/ 348 w 6380"/>
              <a:gd name="T11" fmla="*/ 9268 h 9678"/>
              <a:gd name="T12" fmla="*/ 262 w 6380"/>
              <a:gd name="T13" fmla="*/ 9168 h 9678"/>
              <a:gd name="T14" fmla="*/ 156 w 6380"/>
              <a:gd name="T15" fmla="*/ 9004 h 9678"/>
              <a:gd name="T16" fmla="*/ 78 w 6380"/>
              <a:gd name="T17" fmla="*/ 8832 h 9678"/>
              <a:gd name="T18" fmla="*/ 26 w 6380"/>
              <a:gd name="T19" fmla="*/ 8652 h 9678"/>
              <a:gd name="T20" fmla="*/ 2 w 6380"/>
              <a:gd name="T21" fmla="*/ 8466 h 9678"/>
              <a:gd name="T22" fmla="*/ 4 w 6380"/>
              <a:gd name="T23" fmla="*/ 8282 h 9678"/>
              <a:gd name="T24" fmla="*/ 32 w 6380"/>
              <a:gd name="T25" fmla="*/ 8098 h 9678"/>
              <a:gd name="T26" fmla="*/ 88 w 6380"/>
              <a:gd name="T27" fmla="*/ 7918 h 9678"/>
              <a:gd name="T28" fmla="*/ 168 w 6380"/>
              <a:gd name="T29" fmla="*/ 7748 h 9678"/>
              <a:gd name="T30" fmla="*/ 276 w 6380"/>
              <a:gd name="T31" fmla="*/ 7588 h 9678"/>
              <a:gd name="T32" fmla="*/ 410 w 6380"/>
              <a:gd name="T33" fmla="*/ 7442 h 9678"/>
              <a:gd name="T34" fmla="*/ 410 w 6380"/>
              <a:gd name="T35" fmla="*/ 2234 h 9678"/>
              <a:gd name="T36" fmla="*/ 276 w 6380"/>
              <a:gd name="T37" fmla="*/ 2090 h 9678"/>
              <a:gd name="T38" fmla="*/ 168 w 6380"/>
              <a:gd name="T39" fmla="*/ 1930 h 9678"/>
              <a:gd name="T40" fmla="*/ 88 w 6380"/>
              <a:gd name="T41" fmla="*/ 1760 h 9678"/>
              <a:gd name="T42" fmla="*/ 32 w 6380"/>
              <a:gd name="T43" fmla="*/ 1580 h 9678"/>
              <a:gd name="T44" fmla="*/ 4 w 6380"/>
              <a:gd name="T45" fmla="*/ 1396 h 9678"/>
              <a:gd name="T46" fmla="*/ 2 w 6380"/>
              <a:gd name="T47" fmla="*/ 1210 h 9678"/>
              <a:gd name="T48" fmla="*/ 26 w 6380"/>
              <a:gd name="T49" fmla="*/ 1026 h 9678"/>
              <a:gd name="T50" fmla="*/ 78 w 6380"/>
              <a:gd name="T51" fmla="*/ 846 h 9678"/>
              <a:gd name="T52" fmla="*/ 156 w 6380"/>
              <a:gd name="T53" fmla="*/ 672 h 9678"/>
              <a:gd name="T54" fmla="*/ 262 w 6380"/>
              <a:gd name="T55" fmla="*/ 510 h 9678"/>
              <a:gd name="T56" fmla="*/ 348 w 6380"/>
              <a:gd name="T57" fmla="*/ 410 h 9678"/>
              <a:gd name="T58" fmla="*/ 492 w 6380"/>
              <a:gd name="T59" fmla="*/ 276 h 9678"/>
              <a:gd name="T60" fmla="*/ 652 w 6380"/>
              <a:gd name="T61" fmla="*/ 168 h 9678"/>
              <a:gd name="T62" fmla="*/ 822 w 6380"/>
              <a:gd name="T63" fmla="*/ 86 h 9678"/>
              <a:gd name="T64" fmla="*/ 1002 w 6380"/>
              <a:gd name="T65" fmla="*/ 32 h 9678"/>
              <a:gd name="T66" fmla="*/ 1186 w 6380"/>
              <a:gd name="T67" fmla="*/ 4 h 9678"/>
              <a:gd name="T68" fmla="*/ 1372 w 6380"/>
              <a:gd name="T69" fmla="*/ 2 h 9678"/>
              <a:gd name="T70" fmla="*/ 1556 w 6380"/>
              <a:gd name="T71" fmla="*/ 26 h 9678"/>
              <a:gd name="T72" fmla="*/ 1736 w 6380"/>
              <a:gd name="T73" fmla="*/ 78 h 9678"/>
              <a:gd name="T74" fmla="*/ 1910 w 6380"/>
              <a:gd name="T75" fmla="*/ 156 h 9678"/>
              <a:gd name="T76" fmla="*/ 2072 w 6380"/>
              <a:gd name="T77" fmla="*/ 262 h 9678"/>
              <a:gd name="T78" fmla="*/ 5970 w 6380"/>
              <a:gd name="T79" fmla="*/ 3896 h 9678"/>
              <a:gd name="T80" fmla="*/ 6062 w 6380"/>
              <a:gd name="T81" fmla="*/ 3992 h 9678"/>
              <a:gd name="T82" fmla="*/ 6180 w 6380"/>
              <a:gd name="T83" fmla="*/ 4150 h 9678"/>
              <a:gd name="T84" fmla="*/ 6274 w 6380"/>
              <a:gd name="T85" fmla="*/ 4324 h 9678"/>
              <a:gd name="T86" fmla="*/ 6338 w 6380"/>
              <a:gd name="T87" fmla="*/ 4510 h 9678"/>
              <a:gd name="T88" fmla="*/ 6374 w 6380"/>
              <a:gd name="T89" fmla="*/ 4706 h 9678"/>
              <a:gd name="T90" fmla="*/ 6380 w 6380"/>
              <a:gd name="T91" fmla="*/ 4838 h 9678"/>
              <a:gd name="T92" fmla="*/ 6364 w 6380"/>
              <a:gd name="T93" fmla="*/ 5038 h 9678"/>
              <a:gd name="T94" fmla="*/ 6320 w 6380"/>
              <a:gd name="T95" fmla="*/ 5230 h 9678"/>
              <a:gd name="T96" fmla="*/ 6246 w 6380"/>
              <a:gd name="T97" fmla="*/ 5412 h 9678"/>
              <a:gd name="T98" fmla="*/ 6144 w 6380"/>
              <a:gd name="T99" fmla="*/ 5582 h 9678"/>
              <a:gd name="T100" fmla="*/ 6018 w 6380"/>
              <a:gd name="T101" fmla="*/ 5736 h 9678"/>
              <a:gd name="T102" fmla="*/ 2174 w 6380"/>
              <a:gd name="T103" fmla="*/ 9330 h 9678"/>
              <a:gd name="T104" fmla="*/ 2026 w 6380"/>
              <a:gd name="T105" fmla="*/ 9448 h 9678"/>
              <a:gd name="T106" fmla="*/ 1868 w 6380"/>
              <a:gd name="T107" fmla="*/ 9542 h 9678"/>
              <a:gd name="T108" fmla="*/ 1700 w 6380"/>
              <a:gd name="T109" fmla="*/ 9612 h 9678"/>
              <a:gd name="T110" fmla="*/ 1528 w 6380"/>
              <a:gd name="T111" fmla="*/ 9656 h 9678"/>
              <a:gd name="T112" fmla="*/ 1350 w 6380"/>
              <a:gd name="T113" fmla="*/ 9676 h 9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379" h="9678">
                <a:moveTo>
                  <a:pt x="1292" y="9678"/>
                </a:moveTo>
                <a:lnTo>
                  <a:pt x="1292" y="9678"/>
                </a:lnTo>
                <a:lnTo>
                  <a:pt x="1226" y="9676"/>
                </a:lnTo>
                <a:lnTo>
                  <a:pt x="1162" y="9672"/>
                </a:lnTo>
                <a:lnTo>
                  <a:pt x="1098" y="9664"/>
                </a:lnTo>
                <a:lnTo>
                  <a:pt x="1034" y="9652"/>
                </a:lnTo>
                <a:lnTo>
                  <a:pt x="970" y="9638"/>
                </a:lnTo>
                <a:lnTo>
                  <a:pt x="908" y="9620"/>
                </a:lnTo>
                <a:lnTo>
                  <a:pt x="846" y="9600"/>
                </a:lnTo>
                <a:lnTo>
                  <a:pt x="786" y="9576"/>
                </a:lnTo>
                <a:lnTo>
                  <a:pt x="726" y="9548"/>
                </a:lnTo>
                <a:lnTo>
                  <a:pt x="666" y="9518"/>
                </a:lnTo>
                <a:lnTo>
                  <a:pt x="610" y="9484"/>
                </a:lnTo>
                <a:lnTo>
                  <a:pt x="554" y="9448"/>
                </a:lnTo>
                <a:lnTo>
                  <a:pt x="500" y="9408"/>
                </a:lnTo>
                <a:lnTo>
                  <a:pt x="446" y="9364"/>
                </a:lnTo>
                <a:lnTo>
                  <a:pt x="396" y="9318"/>
                </a:lnTo>
                <a:lnTo>
                  <a:pt x="348" y="9268"/>
                </a:lnTo>
                <a:lnTo>
                  <a:pt x="348" y="9268"/>
                </a:lnTo>
                <a:lnTo>
                  <a:pt x="304" y="9218"/>
                </a:lnTo>
                <a:lnTo>
                  <a:pt x="262" y="9168"/>
                </a:lnTo>
                <a:lnTo>
                  <a:pt x="224" y="9114"/>
                </a:lnTo>
                <a:lnTo>
                  <a:pt x="188" y="9060"/>
                </a:lnTo>
                <a:lnTo>
                  <a:pt x="156" y="9004"/>
                </a:lnTo>
                <a:lnTo>
                  <a:pt x="128" y="8948"/>
                </a:lnTo>
                <a:lnTo>
                  <a:pt x="102" y="8890"/>
                </a:lnTo>
                <a:lnTo>
                  <a:pt x="78" y="8832"/>
                </a:lnTo>
                <a:lnTo>
                  <a:pt x="58" y="8772"/>
                </a:lnTo>
                <a:lnTo>
                  <a:pt x="42" y="8712"/>
                </a:lnTo>
                <a:lnTo>
                  <a:pt x="26" y="8652"/>
                </a:lnTo>
                <a:lnTo>
                  <a:pt x="16" y="8590"/>
                </a:lnTo>
                <a:lnTo>
                  <a:pt x="8" y="8528"/>
                </a:lnTo>
                <a:lnTo>
                  <a:pt x="2" y="8466"/>
                </a:lnTo>
                <a:lnTo>
                  <a:pt x="0" y="8404"/>
                </a:lnTo>
                <a:lnTo>
                  <a:pt x="0" y="8342"/>
                </a:lnTo>
                <a:lnTo>
                  <a:pt x="4" y="8282"/>
                </a:lnTo>
                <a:lnTo>
                  <a:pt x="10" y="8220"/>
                </a:lnTo>
                <a:lnTo>
                  <a:pt x="20" y="8158"/>
                </a:lnTo>
                <a:lnTo>
                  <a:pt x="32" y="8098"/>
                </a:lnTo>
                <a:lnTo>
                  <a:pt x="48" y="8036"/>
                </a:lnTo>
                <a:lnTo>
                  <a:pt x="66" y="7978"/>
                </a:lnTo>
                <a:lnTo>
                  <a:pt x="88" y="7918"/>
                </a:lnTo>
                <a:lnTo>
                  <a:pt x="112" y="7860"/>
                </a:lnTo>
                <a:lnTo>
                  <a:pt x="138" y="7804"/>
                </a:lnTo>
                <a:lnTo>
                  <a:pt x="168" y="7748"/>
                </a:lnTo>
                <a:lnTo>
                  <a:pt x="202" y="7694"/>
                </a:lnTo>
                <a:lnTo>
                  <a:pt x="238" y="7640"/>
                </a:lnTo>
                <a:lnTo>
                  <a:pt x="276" y="7588"/>
                </a:lnTo>
                <a:lnTo>
                  <a:pt x="318" y="7538"/>
                </a:lnTo>
                <a:lnTo>
                  <a:pt x="362" y="7490"/>
                </a:lnTo>
                <a:lnTo>
                  <a:pt x="410" y="7442"/>
                </a:lnTo>
                <a:lnTo>
                  <a:pt x="3196" y="4838"/>
                </a:lnTo>
                <a:lnTo>
                  <a:pt x="410" y="2234"/>
                </a:lnTo>
                <a:lnTo>
                  <a:pt x="410" y="2234"/>
                </a:lnTo>
                <a:lnTo>
                  <a:pt x="362" y="2188"/>
                </a:lnTo>
                <a:lnTo>
                  <a:pt x="318" y="2140"/>
                </a:lnTo>
                <a:lnTo>
                  <a:pt x="276" y="2090"/>
                </a:lnTo>
                <a:lnTo>
                  <a:pt x="238" y="2038"/>
                </a:lnTo>
                <a:lnTo>
                  <a:pt x="202" y="1984"/>
                </a:lnTo>
                <a:lnTo>
                  <a:pt x="168" y="1930"/>
                </a:lnTo>
                <a:lnTo>
                  <a:pt x="138" y="1874"/>
                </a:lnTo>
                <a:lnTo>
                  <a:pt x="112" y="1818"/>
                </a:lnTo>
                <a:lnTo>
                  <a:pt x="88" y="1760"/>
                </a:lnTo>
                <a:lnTo>
                  <a:pt x="66" y="1700"/>
                </a:lnTo>
                <a:lnTo>
                  <a:pt x="48" y="1640"/>
                </a:lnTo>
                <a:lnTo>
                  <a:pt x="32" y="1580"/>
                </a:lnTo>
                <a:lnTo>
                  <a:pt x="20" y="1520"/>
                </a:lnTo>
                <a:lnTo>
                  <a:pt x="10" y="1458"/>
                </a:lnTo>
                <a:lnTo>
                  <a:pt x="4" y="1396"/>
                </a:lnTo>
                <a:lnTo>
                  <a:pt x="0" y="1334"/>
                </a:lnTo>
                <a:lnTo>
                  <a:pt x="0" y="1272"/>
                </a:lnTo>
                <a:lnTo>
                  <a:pt x="2" y="1210"/>
                </a:lnTo>
                <a:lnTo>
                  <a:pt x="8" y="1148"/>
                </a:lnTo>
                <a:lnTo>
                  <a:pt x="16" y="1088"/>
                </a:lnTo>
                <a:lnTo>
                  <a:pt x="26" y="1026"/>
                </a:lnTo>
                <a:lnTo>
                  <a:pt x="42" y="966"/>
                </a:lnTo>
                <a:lnTo>
                  <a:pt x="58" y="906"/>
                </a:lnTo>
                <a:lnTo>
                  <a:pt x="78" y="846"/>
                </a:lnTo>
                <a:lnTo>
                  <a:pt x="102" y="788"/>
                </a:lnTo>
                <a:lnTo>
                  <a:pt x="128" y="730"/>
                </a:lnTo>
                <a:lnTo>
                  <a:pt x="156" y="672"/>
                </a:lnTo>
                <a:lnTo>
                  <a:pt x="188" y="618"/>
                </a:lnTo>
                <a:lnTo>
                  <a:pt x="224" y="562"/>
                </a:lnTo>
                <a:lnTo>
                  <a:pt x="262" y="510"/>
                </a:lnTo>
                <a:lnTo>
                  <a:pt x="304" y="458"/>
                </a:lnTo>
                <a:lnTo>
                  <a:pt x="348" y="410"/>
                </a:lnTo>
                <a:lnTo>
                  <a:pt x="348" y="410"/>
                </a:lnTo>
                <a:lnTo>
                  <a:pt x="394" y="362"/>
                </a:lnTo>
                <a:lnTo>
                  <a:pt x="442" y="318"/>
                </a:lnTo>
                <a:lnTo>
                  <a:pt x="492" y="276"/>
                </a:lnTo>
                <a:lnTo>
                  <a:pt x="544" y="236"/>
                </a:lnTo>
                <a:lnTo>
                  <a:pt x="598" y="200"/>
                </a:lnTo>
                <a:lnTo>
                  <a:pt x="652" y="168"/>
                </a:lnTo>
                <a:lnTo>
                  <a:pt x="708" y="138"/>
                </a:lnTo>
                <a:lnTo>
                  <a:pt x="764" y="112"/>
                </a:lnTo>
                <a:lnTo>
                  <a:pt x="822" y="86"/>
                </a:lnTo>
                <a:lnTo>
                  <a:pt x="882" y="66"/>
                </a:lnTo>
                <a:lnTo>
                  <a:pt x="942" y="48"/>
                </a:lnTo>
                <a:lnTo>
                  <a:pt x="1002" y="32"/>
                </a:lnTo>
                <a:lnTo>
                  <a:pt x="1062" y="20"/>
                </a:lnTo>
                <a:lnTo>
                  <a:pt x="1124" y="10"/>
                </a:lnTo>
                <a:lnTo>
                  <a:pt x="1186" y="4"/>
                </a:lnTo>
                <a:lnTo>
                  <a:pt x="1248" y="0"/>
                </a:lnTo>
                <a:lnTo>
                  <a:pt x="1310" y="0"/>
                </a:lnTo>
                <a:lnTo>
                  <a:pt x="1372" y="2"/>
                </a:lnTo>
                <a:lnTo>
                  <a:pt x="1434" y="8"/>
                </a:lnTo>
                <a:lnTo>
                  <a:pt x="1494" y="16"/>
                </a:lnTo>
                <a:lnTo>
                  <a:pt x="1556" y="26"/>
                </a:lnTo>
                <a:lnTo>
                  <a:pt x="1616" y="40"/>
                </a:lnTo>
                <a:lnTo>
                  <a:pt x="1676" y="58"/>
                </a:lnTo>
                <a:lnTo>
                  <a:pt x="1736" y="78"/>
                </a:lnTo>
                <a:lnTo>
                  <a:pt x="1796" y="102"/>
                </a:lnTo>
                <a:lnTo>
                  <a:pt x="1852" y="128"/>
                </a:lnTo>
                <a:lnTo>
                  <a:pt x="1910" y="156"/>
                </a:lnTo>
                <a:lnTo>
                  <a:pt x="1964" y="188"/>
                </a:lnTo>
                <a:lnTo>
                  <a:pt x="2020" y="224"/>
                </a:lnTo>
                <a:lnTo>
                  <a:pt x="2072" y="262"/>
                </a:lnTo>
                <a:lnTo>
                  <a:pt x="2124" y="302"/>
                </a:lnTo>
                <a:lnTo>
                  <a:pt x="2174" y="348"/>
                </a:lnTo>
                <a:lnTo>
                  <a:pt x="5970" y="3896"/>
                </a:lnTo>
                <a:lnTo>
                  <a:pt x="5970" y="3896"/>
                </a:lnTo>
                <a:lnTo>
                  <a:pt x="6018" y="3942"/>
                </a:lnTo>
                <a:lnTo>
                  <a:pt x="6062" y="3992"/>
                </a:lnTo>
                <a:lnTo>
                  <a:pt x="6106" y="4042"/>
                </a:lnTo>
                <a:lnTo>
                  <a:pt x="6144" y="4096"/>
                </a:lnTo>
                <a:lnTo>
                  <a:pt x="6180" y="4150"/>
                </a:lnTo>
                <a:lnTo>
                  <a:pt x="6214" y="4206"/>
                </a:lnTo>
                <a:lnTo>
                  <a:pt x="6246" y="4264"/>
                </a:lnTo>
                <a:lnTo>
                  <a:pt x="6274" y="4324"/>
                </a:lnTo>
                <a:lnTo>
                  <a:pt x="6298" y="4386"/>
                </a:lnTo>
                <a:lnTo>
                  <a:pt x="6320" y="4448"/>
                </a:lnTo>
                <a:lnTo>
                  <a:pt x="6338" y="4510"/>
                </a:lnTo>
                <a:lnTo>
                  <a:pt x="6352" y="4574"/>
                </a:lnTo>
                <a:lnTo>
                  <a:pt x="6364" y="4640"/>
                </a:lnTo>
                <a:lnTo>
                  <a:pt x="6374" y="4706"/>
                </a:lnTo>
                <a:lnTo>
                  <a:pt x="6378" y="4772"/>
                </a:lnTo>
                <a:lnTo>
                  <a:pt x="6380" y="4838"/>
                </a:lnTo>
                <a:lnTo>
                  <a:pt x="6380" y="4838"/>
                </a:lnTo>
                <a:lnTo>
                  <a:pt x="6378" y="4906"/>
                </a:lnTo>
                <a:lnTo>
                  <a:pt x="6374" y="4972"/>
                </a:lnTo>
                <a:lnTo>
                  <a:pt x="6364" y="5038"/>
                </a:lnTo>
                <a:lnTo>
                  <a:pt x="6352" y="5102"/>
                </a:lnTo>
                <a:lnTo>
                  <a:pt x="6338" y="5166"/>
                </a:lnTo>
                <a:lnTo>
                  <a:pt x="6320" y="5230"/>
                </a:lnTo>
                <a:lnTo>
                  <a:pt x="6298" y="5292"/>
                </a:lnTo>
                <a:lnTo>
                  <a:pt x="6274" y="5354"/>
                </a:lnTo>
                <a:lnTo>
                  <a:pt x="6246" y="5412"/>
                </a:lnTo>
                <a:lnTo>
                  <a:pt x="6214" y="5470"/>
                </a:lnTo>
                <a:lnTo>
                  <a:pt x="6180" y="5528"/>
                </a:lnTo>
                <a:lnTo>
                  <a:pt x="6144" y="5582"/>
                </a:lnTo>
                <a:lnTo>
                  <a:pt x="6106" y="5636"/>
                </a:lnTo>
                <a:lnTo>
                  <a:pt x="6062" y="5686"/>
                </a:lnTo>
                <a:lnTo>
                  <a:pt x="6018" y="5736"/>
                </a:lnTo>
                <a:lnTo>
                  <a:pt x="5970" y="5782"/>
                </a:lnTo>
                <a:lnTo>
                  <a:pt x="2174" y="9330"/>
                </a:lnTo>
                <a:lnTo>
                  <a:pt x="2174" y="9330"/>
                </a:lnTo>
                <a:lnTo>
                  <a:pt x="2126" y="9372"/>
                </a:lnTo>
                <a:lnTo>
                  <a:pt x="2076" y="9412"/>
                </a:lnTo>
                <a:lnTo>
                  <a:pt x="2026" y="9448"/>
                </a:lnTo>
                <a:lnTo>
                  <a:pt x="1974" y="9482"/>
                </a:lnTo>
                <a:lnTo>
                  <a:pt x="1922" y="9514"/>
                </a:lnTo>
                <a:lnTo>
                  <a:pt x="1868" y="9542"/>
                </a:lnTo>
                <a:lnTo>
                  <a:pt x="1814" y="9568"/>
                </a:lnTo>
                <a:lnTo>
                  <a:pt x="1758" y="9592"/>
                </a:lnTo>
                <a:lnTo>
                  <a:pt x="1700" y="9612"/>
                </a:lnTo>
                <a:lnTo>
                  <a:pt x="1644" y="9630"/>
                </a:lnTo>
                <a:lnTo>
                  <a:pt x="1586" y="9644"/>
                </a:lnTo>
                <a:lnTo>
                  <a:pt x="1528" y="9656"/>
                </a:lnTo>
                <a:lnTo>
                  <a:pt x="1468" y="9666"/>
                </a:lnTo>
                <a:lnTo>
                  <a:pt x="1410" y="9672"/>
                </a:lnTo>
                <a:lnTo>
                  <a:pt x="1350" y="9676"/>
                </a:lnTo>
                <a:lnTo>
                  <a:pt x="1292" y="9678"/>
                </a:lnTo>
                <a:lnTo>
                  <a:pt x="1292" y="9678"/>
                </a:lnTo>
                <a:close/>
              </a:path>
            </a:pathLst>
          </a:custGeom>
          <a:solidFill>
            <a:srgbClr val="1FAD85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1FF6ADB-DDCB-3958-1337-1666E71AA07B}"/>
              </a:ext>
            </a:extLst>
          </p:cNvPr>
          <p:cNvGrpSpPr/>
          <p:nvPr/>
        </p:nvGrpSpPr>
        <p:grpSpPr>
          <a:xfrm>
            <a:off x="5880414" y="1847790"/>
            <a:ext cx="2860561" cy="790163"/>
            <a:chOff x="-236459" y="1862260"/>
            <a:chExt cx="2019301" cy="557785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6F45513-58BC-31BE-77D5-3DF89CABBBC3}"/>
                </a:ext>
              </a:extLst>
            </p:cNvPr>
            <p:cNvSpPr txBox="1"/>
            <p:nvPr/>
          </p:nvSpPr>
          <p:spPr>
            <a:xfrm>
              <a:off x="-232229" y="2044181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28E90D3-1123-8A80-D599-91826641781B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FD9E264-5A74-4685-6D48-1E3C468160EF}"/>
              </a:ext>
            </a:extLst>
          </p:cNvPr>
          <p:cNvGrpSpPr/>
          <p:nvPr/>
        </p:nvGrpSpPr>
        <p:grpSpPr>
          <a:xfrm>
            <a:off x="7485120" y="4375828"/>
            <a:ext cx="2860561" cy="790163"/>
            <a:chOff x="-236459" y="1862260"/>
            <a:chExt cx="2019301" cy="55778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9587044-FF82-DAFE-2162-7555A700C6CC}"/>
                </a:ext>
              </a:extLst>
            </p:cNvPr>
            <p:cNvSpPr txBox="1"/>
            <p:nvPr/>
          </p:nvSpPr>
          <p:spPr>
            <a:xfrm>
              <a:off x="-232229" y="2044181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21BFABD-6B9A-F600-EC5B-ED23E74B496F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9CEEF6E-F095-69B2-9BE8-4F17512AE051}"/>
              </a:ext>
            </a:extLst>
          </p:cNvPr>
          <p:cNvGrpSpPr/>
          <p:nvPr/>
        </p:nvGrpSpPr>
        <p:grpSpPr>
          <a:xfrm>
            <a:off x="1840328" y="4375828"/>
            <a:ext cx="2860561" cy="790163"/>
            <a:chOff x="-272319" y="1862260"/>
            <a:chExt cx="2019301" cy="557785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22B6A3D-259C-1C71-6AA4-4AEB6B09E781}"/>
                </a:ext>
              </a:extLst>
            </p:cNvPr>
            <p:cNvSpPr txBox="1"/>
            <p:nvPr/>
          </p:nvSpPr>
          <p:spPr>
            <a:xfrm>
              <a:off x="-232229" y="2044181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853A3BA-F266-F99C-30A5-FDD51458A0FE}"/>
                </a:ext>
              </a:extLst>
            </p:cNvPr>
            <p:cNvSpPr txBox="1"/>
            <p:nvPr/>
          </p:nvSpPr>
          <p:spPr>
            <a:xfrm>
              <a:off x="-272319" y="1862260"/>
              <a:ext cx="2019301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8536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63AFE8-FBBE-6A6B-932A-0ADEAF014B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5" name="椭圆 4574">
            <a:extLst>
              <a:ext uri="{FF2B5EF4-FFF2-40B4-BE49-F238E27FC236}">
                <a16:creationId xmlns:a16="http://schemas.microsoft.com/office/drawing/2014/main" id="{149A8121-DDFD-DF69-0522-EDF2589A2AE3}"/>
              </a:ext>
            </a:extLst>
          </p:cNvPr>
          <p:cNvSpPr/>
          <p:nvPr/>
        </p:nvSpPr>
        <p:spPr bwMode="auto">
          <a:xfrm>
            <a:off x="4292851" y="1955800"/>
            <a:ext cx="3586512" cy="3586512"/>
          </a:xfrm>
          <a:prstGeom prst="ellipse">
            <a:avLst/>
          </a:prstGeom>
          <a:solidFill>
            <a:srgbClr val="1FAD85"/>
          </a:solidFill>
          <a:ln w="38100">
            <a:solidFill>
              <a:srgbClr val="1FAD85"/>
            </a:solidFill>
            <a:prstDash val="solid"/>
            <a:round/>
          </a:ln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95" name="椭圆 4594">
            <a:extLst>
              <a:ext uri="{FF2B5EF4-FFF2-40B4-BE49-F238E27FC236}">
                <a16:creationId xmlns:a16="http://schemas.microsoft.com/office/drawing/2014/main" id="{D90AF2EF-FF8C-16D2-DF40-EE00B3BA3A71}"/>
              </a:ext>
            </a:extLst>
          </p:cNvPr>
          <p:cNvSpPr/>
          <p:nvPr/>
        </p:nvSpPr>
        <p:spPr bwMode="auto">
          <a:xfrm>
            <a:off x="3934141" y="1597090"/>
            <a:ext cx="4303932" cy="4303932"/>
          </a:xfrm>
          <a:prstGeom prst="ellipse">
            <a:avLst/>
          </a:prstGeom>
          <a:noFill/>
          <a:ln w="12700">
            <a:solidFill>
              <a:srgbClr val="1FAD85"/>
            </a:solidFill>
            <a:prstDash val="dash"/>
            <a:round/>
          </a:ln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23" name="文本框 4222">
            <a:extLst>
              <a:ext uri="{FF2B5EF4-FFF2-40B4-BE49-F238E27FC236}">
                <a16:creationId xmlns:a16="http://schemas.microsoft.com/office/drawing/2014/main" id="{A865F9EE-21BD-9036-91C8-1F25104494E1}"/>
              </a:ext>
            </a:extLst>
          </p:cNvPr>
          <p:cNvSpPr txBox="1"/>
          <p:nvPr/>
        </p:nvSpPr>
        <p:spPr>
          <a:xfrm>
            <a:off x="4665725" y="196720"/>
            <a:ext cx="28527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AD85"/>
                </a:solidFill>
              </a:defRPr>
            </a:lvl1pPr>
          </a:lstStyle>
          <a:p>
            <a:r>
              <a:rPr lang="zh-CN" altLang="en-US" dirty="0"/>
              <a:t>欢迎与介绍</a:t>
            </a:r>
          </a:p>
        </p:txBody>
      </p:sp>
      <p:grpSp>
        <p:nvGrpSpPr>
          <p:cNvPr id="4574" name="组合 4573" descr="D:\51PPT模板网\51pptmoban.com\图片.jpg">
            <a:extLst>
              <a:ext uri="{FF2B5EF4-FFF2-40B4-BE49-F238E27FC236}">
                <a16:creationId xmlns:a16="http://schemas.microsoft.com/office/drawing/2014/main" id="{ABA198EF-5A5C-73D4-431C-01E87527C59C}"/>
              </a:ext>
            </a:extLst>
          </p:cNvPr>
          <p:cNvGrpSpPr/>
          <p:nvPr/>
        </p:nvGrpSpPr>
        <p:grpSpPr>
          <a:xfrm>
            <a:off x="4206334" y="2139759"/>
            <a:ext cx="3396414" cy="3232339"/>
            <a:chOff x="4206334" y="2139759"/>
            <a:chExt cx="3396414" cy="3232339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CD43C13F-293E-FB76-5578-AA0B6CBE087C}"/>
                </a:ext>
              </a:extLst>
            </p:cNvPr>
            <p:cNvSpPr/>
            <p:nvPr/>
          </p:nvSpPr>
          <p:spPr>
            <a:xfrm>
              <a:off x="4206334" y="3409797"/>
              <a:ext cx="3396414" cy="1962301"/>
            </a:xfrm>
            <a:custGeom>
              <a:avLst/>
              <a:gdLst>
                <a:gd name="connsiteX0" fmla="*/ 1180243 w 1932336"/>
                <a:gd name="connsiteY0" fmla="*/ 1103850 h 1116420"/>
                <a:gd name="connsiteX1" fmla="*/ 1910906 w 1932336"/>
                <a:gd name="connsiteY1" fmla="*/ 682464 h 1116420"/>
                <a:gd name="connsiteX2" fmla="*/ 1910906 w 1932336"/>
                <a:gd name="connsiteY2" fmla="*/ 622171 h 1116420"/>
                <a:gd name="connsiteX3" fmla="*/ 856679 w 1932336"/>
                <a:gd name="connsiteY3" fmla="*/ 12571 h 1116420"/>
                <a:gd name="connsiteX4" fmla="*/ 751904 w 1932336"/>
                <a:gd name="connsiteY4" fmla="*/ 12571 h 1116420"/>
                <a:gd name="connsiteX5" fmla="*/ 21431 w 1932336"/>
                <a:gd name="connsiteY5" fmla="*/ 433957 h 1116420"/>
                <a:gd name="connsiteX6" fmla="*/ 21431 w 1932336"/>
                <a:gd name="connsiteY6" fmla="*/ 494250 h 1116420"/>
                <a:gd name="connsiteX7" fmla="*/ 1075563 w 1932336"/>
                <a:gd name="connsiteY7" fmla="*/ 1103850 h 1116420"/>
                <a:gd name="connsiteX8" fmla="*/ 1180243 w 1932336"/>
                <a:gd name="connsiteY8" fmla="*/ 1103850 h 1116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32336" h="1116420">
                  <a:moveTo>
                    <a:pt x="1180243" y="1103850"/>
                  </a:moveTo>
                  <a:lnTo>
                    <a:pt x="1910906" y="682464"/>
                  </a:lnTo>
                  <a:cubicBezTo>
                    <a:pt x="1939481" y="665796"/>
                    <a:pt x="1939481" y="638840"/>
                    <a:pt x="1910906" y="622171"/>
                  </a:cubicBezTo>
                  <a:lnTo>
                    <a:pt x="856679" y="12571"/>
                  </a:lnTo>
                  <a:cubicBezTo>
                    <a:pt x="823765" y="-4190"/>
                    <a:pt x="784818" y="-4190"/>
                    <a:pt x="751904" y="12571"/>
                  </a:cubicBezTo>
                  <a:lnTo>
                    <a:pt x="21431" y="433957"/>
                  </a:lnTo>
                  <a:cubicBezTo>
                    <a:pt x="-7144" y="450531"/>
                    <a:pt x="-7144" y="477582"/>
                    <a:pt x="21431" y="494250"/>
                  </a:cubicBezTo>
                  <a:lnTo>
                    <a:pt x="1075563" y="1103850"/>
                  </a:lnTo>
                  <a:cubicBezTo>
                    <a:pt x="1108444" y="1120611"/>
                    <a:pt x="1147362" y="1120611"/>
                    <a:pt x="1180243" y="1103850"/>
                  </a:cubicBezTo>
                  <a:close/>
                </a:path>
              </a:pathLst>
            </a:custGeom>
            <a:solidFill>
              <a:srgbClr val="DCFB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5" name="图形 2">
              <a:extLst>
                <a:ext uri="{FF2B5EF4-FFF2-40B4-BE49-F238E27FC236}">
                  <a16:creationId xmlns:a16="http://schemas.microsoft.com/office/drawing/2014/main" id="{566F6F40-55A9-BA87-9C8C-7CEE740781F4}"/>
                </a:ext>
              </a:extLst>
            </p:cNvPr>
            <p:cNvGrpSpPr/>
            <p:nvPr/>
          </p:nvGrpSpPr>
          <p:grpSpPr>
            <a:xfrm>
              <a:off x="4364880" y="3238359"/>
              <a:ext cx="2935512" cy="1999704"/>
              <a:chOff x="3651250" y="2637790"/>
              <a:chExt cx="1670113" cy="1137700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8F3B2452-1889-A998-6458-18F15B279FAF}"/>
                  </a:ext>
                </a:extLst>
              </p:cNvPr>
              <p:cNvSpPr/>
              <p:nvPr/>
            </p:nvSpPr>
            <p:spPr>
              <a:xfrm>
                <a:off x="3678396" y="2817431"/>
                <a:ext cx="1642967" cy="936879"/>
              </a:xfrm>
              <a:custGeom>
                <a:avLst/>
                <a:gdLst>
                  <a:gd name="connsiteX0" fmla="*/ 1642967 w 1642967"/>
                  <a:gd name="connsiteY0" fmla="*/ 571024 h 936879"/>
                  <a:gd name="connsiteX1" fmla="*/ 994981 w 1642967"/>
                  <a:gd name="connsiteY1" fmla="*/ 936879 h 936879"/>
                  <a:gd name="connsiteX2" fmla="*/ 0 w 1642967"/>
                  <a:gd name="connsiteY2" fmla="*/ 365950 h 936879"/>
                  <a:gd name="connsiteX3" fmla="*/ 647795 w 1642967"/>
                  <a:gd name="connsiteY3" fmla="*/ 0 h 936879"/>
                  <a:gd name="connsiteX4" fmla="*/ 1642967 w 1642967"/>
                  <a:gd name="connsiteY4" fmla="*/ 571024 h 936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2967" h="936879">
                    <a:moveTo>
                      <a:pt x="1642967" y="571024"/>
                    </a:moveTo>
                    <a:lnTo>
                      <a:pt x="994981" y="936879"/>
                    </a:lnTo>
                    <a:lnTo>
                      <a:pt x="0" y="365950"/>
                    </a:lnTo>
                    <a:lnTo>
                      <a:pt x="647795" y="0"/>
                    </a:lnTo>
                    <a:lnTo>
                      <a:pt x="1642967" y="571024"/>
                    </a:lnTo>
                    <a:close/>
                  </a:path>
                </a:pathLst>
              </a:custGeom>
              <a:solidFill>
                <a:srgbClr val="8DC6A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0D432BB8-2D84-1996-CC27-E5F6669B0ABD}"/>
                  </a:ext>
                </a:extLst>
              </p:cNvPr>
              <p:cNvSpPr/>
              <p:nvPr/>
            </p:nvSpPr>
            <p:spPr>
              <a:xfrm>
                <a:off x="4665361" y="3255486"/>
                <a:ext cx="630285" cy="471963"/>
              </a:xfrm>
              <a:custGeom>
                <a:avLst/>
                <a:gdLst>
                  <a:gd name="connsiteX0" fmla="*/ 968 w 630285"/>
                  <a:gd name="connsiteY0" fmla="*/ 471964 h 471963"/>
                  <a:gd name="connsiteX1" fmla="*/ 627046 w 630285"/>
                  <a:gd name="connsiteY1" fmla="*/ 116300 h 471963"/>
                  <a:gd name="connsiteX2" fmla="*/ 630285 w 630285"/>
                  <a:gd name="connsiteY2" fmla="*/ 0 h 471963"/>
                  <a:gd name="connsiteX3" fmla="*/ 8017 w 630285"/>
                  <a:gd name="connsiteY3" fmla="*/ 352425 h 471963"/>
                  <a:gd name="connsiteX4" fmla="*/ 968 w 630285"/>
                  <a:gd name="connsiteY4" fmla="*/ 471964 h 471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0285" h="471963">
                    <a:moveTo>
                      <a:pt x="968" y="471964"/>
                    </a:moveTo>
                    <a:lnTo>
                      <a:pt x="627046" y="116300"/>
                    </a:lnTo>
                    <a:cubicBezTo>
                      <a:pt x="611521" y="72200"/>
                      <a:pt x="612664" y="59150"/>
                      <a:pt x="630285" y="0"/>
                    </a:cubicBezTo>
                    <a:lnTo>
                      <a:pt x="8017" y="352425"/>
                    </a:lnTo>
                    <a:cubicBezTo>
                      <a:pt x="8017" y="352425"/>
                      <a:pt x="-3318" y="351377"/>
                      <a:pt x="968" y="471964"/>
                    </a:cubicBez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27EB4262-4986-513D-4EAB-0983D3395B2E}"/>
                  </a:ext>
                </a:extLst>
              </p:cNvPr>
              <p:cNvSpPr/>
              <p:nvPr/>
            </p:nvSpPr>
            <p:spPr>
              <a:xfrm>
                <a:off x="4646612" y="3208623"/>
                <a:ext cx="674655" cy="566867"/>
              </a:xfrm>
              <a:custGeom>
                <a:avLst/>
                <a:gdLst>
                  <a:gd name="connsiteX0" fmla="*/ 57150 w 674655"/>
                  <a:gd name="connsiteY0" fmla="*/ 350806 h 566867"/>
                  <a:gd name="connsiteX1" fmla="*/ 0 w 674655"/>
                  <a:gd name="connsiteY1" fmla="*/ 449294 h 566867"/>
                  <a:gd name="connsiteX2" fmla="*/ 0 w 674655"/>
                  <a:gd name="connsiteY2" fmla="*/ 526256 h 566867"/>
                  <a:gd name="connsiteX3" fmla="*/ 57150 w 674655"/>
                  <a:gd name="connsiteY3" fmla="*/ 559118 h 566867"/>
                  <a:gd name="connsiteX4" fmla="*/ 674656 w 674655"/>
                  <a:gd name="connsiteY4" fmla="*/ 208312 h 566867"/>
                  <a:gd name="connsiteX5" fmla="*/ 674656 w 674655"/>
                  <a:gd name="connsiteY5" fmla="*/ 179737 h 566867"/>
                  <a:gd name="connsiteX6" fmla="*/ 65056 w 674655"/>
                  <a:gd name="connsiteY6" fmla="*/ 523875 h 566867"/>
                  <a:gd name="connsiteX7" fmla="*/ 30766 w 674655"/>
                  <a:gd name="connsiteY7" fmla="*/ 504158 h 566867"/>
                  <a:gd name="connsiteX8" fmla="*/ 31337 w 674655"/>
                  <a:gd name="connsiteY8" fmla="*/ 435674 h 566867"/>
                  <a:gd name="connsiteX9" fmla="*/ 65627 w 674655"/>
                  <a:gd name="connsiteY9" fmla="*/ 376619 h 566867"/>
                  <a:gd name="connsiteX10" fmla="*/ 674656 w 674655"/>
                  <a:gd name="connsiteY10" fmla="*/ 32290 h 566867"/>
                  <a:gd name="connsiteX11" fmla="*/ 674656 w 674655"/>
                  <a:gd name="connsiteY11" fmla="*/ 0 h 56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74655" h="566867">
                    <a:moveTo>
                      <a:pt x="57150" y="350806"/>
                    </a:moveTo>
                    <a:cubicBezTo>
                      <a:pt x="23451" y="372611"/>
                      <a:pt x="2210" y="409216"/>
                      <a:pt x="0" y="449294"/>
                    </a:cubicBezTo>
                    <a:lnTo>
                      <a:pt x="0" y="526256"/>
                    </a:lnTo>
                    <a:cubicBezTo>
                      <a:pt x="0" y="562547"/>
                      <a:pt x="25622" y="577215"/>
                      <a:pt x="57150" y="559118"/>
                    </a:cubicBezTo>
                    <a:lnTo>
                      <a:pt x="674656" y="208312"/>
                    </a:lnTo>
                    <a:lnTo>
                      <a:pt x="674656" y="179737"/>
                    </a:lnTo>
                    <a:lnTo>
                      <a:pt x="65056" y="523875"/>
                    </a:lnTo>
                    <a:cubicBezTo>
                      <a:pt x="46006" y="534734"/>
                      <a:pt x="30766" y="525971"/>
                      <a:pt x="30766" y="504158"/>
                    </a:cubicBezTo>
                    <a:lnTo>
                      <a:pt x="31337" y="435674"/>
                    </a:lnTo>
                    <a:cubicBezTo>
                      <a:pt x="32663" y="411637"/>
                      <a:pt x="45409" y="389685"/>
                      <a:pt x="65627" y="376619"/>
                    </a:cubicBezTo>
                    <a:lnTo>
                      <a:pt x="674656" y="32290"/>
                    </a:lnTo>
                    <a:lnTo>
                      <a:pt x="674656" y="0"/>
                    </a:lnTo>
                    <a:close/>
                  </a:path>
                </a:pathLst>
              </a:custGeom>
              <a:solidFill>
                <a:srgbClr val="186D5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EC41FBD2-3794-0086-8367-F290DD36A544}"/>
                  </a:ext>
                </a:extLst>
              </p:cNvPr>
              <p:cNvSpPr/>
              <p:nvPr/>
            </p:nvSpPr>
            <p:spPr>
              <a:xfrm>
                <a:off x="3651250" y="2637790"/>
                <a:ext cx="1670018" cy="1133951"/>
              </a:xfrm>
              <a:custGeom>
                <a:avLst/>
                <a:gdLst>
                  <a:gd name="connsiteX0" fmla="*/ 1670018 w 1670018"/>
                  <a:gd name="connsiteY0" fmla="*/ 570928 h 1133951"/>
                  <a:gd name="connsiteX1" fmla="*/ 674941 w 1670018"/>
                  <a:gd name="connsiteY1" fmla="*/ 0 h 1133951"/>
                  <a:gd name="connsiteX2" fmla="*/ 57150 w 1670018"/>
                  <a:gd name="connsiteY2" fmla="*/ 350710 h 1133951"/>
                  <a:gd name="connsiteX3" fmla="*/ 0 w 1670018"/>
                  <a:gd name="connsiteY3" fmla="*/ 449199 h 1133951"/>
                  <a:gd name="connsiteX4" fmla="*/ 0 w 1670018"/>
                  <a:gd name="connsiteY4" fmla="*/ 526161 h 1133951"/>
                  <a:gd name="connsiteX5" fmla="*/ 16764 w 1670018"/>
                  <a:gd name="connsiteY5" fmla="*/ 562927 h 1133951"/>
                  <a:gd name="connsiteX6" fmla="*/ 1011841 w 1670018"/>
                  <a:gd name="connsiteY6" fmla="*/ 1133951 h 1133951"/>
                  <a:gd name="connsiteX7" fmla="*/ 995077 w 1670018"/>
                  <a:gd name="connsiteY7" fmla="*/ 1097185 h 1133951"/>
                  <a:gd name="connsiteX8" fmla="*/ 995077 w 1670018"/>
                  <a:gd name="connsiteY8" fmla="*/ 1020128 h 1133951"/>
                  <a:gd name="connsiteX9" fmla="*/ 1052227 w 1670018"/>
                  <a:gd name="connsiteY9" fmla="*/ 921639 h 1133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70018" h="1133951">
                    <a:moveTo>
                      <a:pt x="1670018" y="570928"/>
                    </a:moveTo>
                    <a:lnTo>
                      <a:pt x="674941" y="0"/>
                    </a:lnTo>
                    <a:lnTo>
                      <a:pt x="57150" y="350710"/>
                    </a:lnTo>
                    <a:cubicBezTo>
                      <a:pt x="23439" y="372505"/>
                      <a:pt x="2194" y="409116"/>
                      <a:pt x="0" y="449199"/>
                    </a:cubicBezTo>
                    <a:lnTo>
                      <a:pt x="0" y="526161"/>
                    </a:lnTo>
                    <a:cubicBezTo>
                      <a:pt x="0" y="544259"/>
                      <a:pt x="6382" y="556927"/>
                      <a:pt x="16764" y="562927"/>
                    </a:cubicBezTo>
                    <a:lnTo>
                      <a:pt x="1011841" y="1133951"/>
                    </a:lnTo>
                    <a:cubicBezTo>
                      <a:pt x="1001459" y="1127950"/>
                      <a:pt x="995077" y="1114901"/>
                      <a:pt x="995077" y="1097185"/>
                    </a:cubicBezTo>
                    <a:lnTo>
                      <a:pt x="995077" y="1020128"/>
                    </a:lnTo>
                    <a:cubicBezTo>
                      <a:pt x="997287" y="980050"/>
                      <a:pt x="1018527" y="943444"/>
                      <a:pt x="1052227" y="921639"/>
                    </a:cubicBezTo>
                    <a:close/>
                  </a:path>
                </a:pathLst>
              </a:custGeom>
              <a:solidFill>
                <a:srgbClr val="DCFBE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A9DD34BD-FE8F-9F5A-C15E-7B5C16146430}"/>
                  </a:ext>
                </a:extLst>
              </p:cNvPr>
              <p:cNvSpPr/>
              <p:nvPr/>
            </p:nvSpPr>
            <p:spPr>
              <a:xfrm>
                <a:off x="3651535" y="3030981"/>
                <a:ext cx="1011745" cy="740759"/>
              </a:xfrm>
              <a:custGeom>
                <a:avLst/>
                <a:gdLst>
                  <a:gd name="connsiteX0" fmla="*/ 1011746 w 1011745"/>
                  <a:gd name="connsiteY0" fmla="*/ 570929 h 740759"/>
                  <a:gd name="connsiteX1" fmla="*/ 994981 w 1011745"/>
                  <a:gd name="connsiteY1" fmla="*/ 626936 h 740759"/>
                  <a:gd name="connsiteX2" fmla="*/ 994981 w 1011745"/>
                  <a:gd name="connsiteY2" fmla="*/ 703993 h 740759"/>
                  <a:gd name="connsiteX3" fmla="*/ 1011746 w 1011745"/>
                  <a:gd name="connsiteY3" fmla="*/ 740759 h 740759"/>
                  <a:gd name="connsiteX4" fmla="*/ 16764 w 1011745"/>
                  <a:gd name="connsiteY4" fmla="*/ 169736 h 740759"/>
                  <a:gd name="connsiteX5" fmla="*/ 0 w 1011745"/>
                  <a:gd name="connsiteY5" fmla="*/ 132969 h 740759"/>
                  <a:gd name="connsiteX6" fmla="*/ 0 w 1011745"/>
                  <a:gd name="connsiteY6" fmla="*/ 56007 h 740759"/>
                  <a:gd name="connsiteX7" fmla="*/ 16764 w 1011745"/>
                  <a:gd name="connsiteY7" fmla="*/ 0 h 74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1745" h="740759">
                    <a:moveTo>
                      <a:pt x="1011746" y="570929"/>
                    </a:moveTo>
                    <a:cubicBezTo>
                      <a:pt x="1001441" y="587848"/>
                      <a:pt x="995667" y="607137"/>
                      <a:pt x="994981" y="626936"/>
                    </a:cubicBezTo>
                    <a:lnTo>
                      <a:pt x="994981" y="703993"/>
                    </a:lnTo>
                    <a:cubicBezTo>
                      <a:pt x="994981" y="721995"/>
                      <a:pt x="1001363" y="734759"/>
                      <a:pt x="1011746" y="740759"/>
                    </a:cubicBezTo>
                    <a:lnTo>
                      <a:pt x="16764" y="169736"/>
                    </a:lnTo>
                    <a:cubicBezTo>
                      <a:pt x="6382" y="163735"/>
                      <a:pt x="0" y="150686"/>
                      <a:pt x="0" y="132969"/>
                    </a:cubicBezTo>
                    <a:lnTo>
                      <a:pt x="0" y="56007"/>
                    </a:lnTo>
                    <a:cubicBezTo>
                      <a:pt x="732" y="36216"/>
                      <a:pt x="6502" y="16939"/>
                      <a:pt x="16764" y="0"/>
                    </a:cubicBezTo>
                    <a:close/>
                  </a:path>
                </a:pathLst>
              </a:custGeom>
              <a:solidFill>
                <a:srgbClr val="1FAD8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256E7A5C-73ED-C34B-ECC6-984F20BCBA6B}"/>
                  </a:ext>
                </a:extLst>
              </p:cNvPr>
              <p:cNvSpPr/>
              <p:nvPr/>
            </p:nvSpPr>
            <p:spPr>
              <a:xfrm>
                <a:off x="3788909" y="3107277"/>
                <a:ext cx="61412" cy="198786"/>
              </a:xfrm>
              <a:custGeom>
                <a:avLst/>
                <a:gdLst>
                  <a:gd name="connsiteX0" fmla="*/ 13787 w 61412"/>
                  <a:gd name="connsiteY0" fmla="*/ 0 h 198786"/>
                  <a:gd name="connsiteX1" fmla="*/ 13787 w 61412"/>
                  <a:gd name="connsiteY1" fmla="*/ 171450 h 198786"/>
                  <a:gd name="connsiteX2" fmla="*/ 61412 w 61412"/>
                  <a:gd name="connsiteY2" fmla="*/ 198787 h 198786"/>
                  <a:gd name="connsiteX3" fmla="*/ 61412 w 61412"/>
                  <a:gd name="connsiteY3" fmla="*/ 27337 h 198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412" h="198786">
                    <a:moveTo>
                      <a:pt x="13787" y="0"/>
                    </a:moveTo>
                    <a:cubicBezTo>
                      <a:pt x="-4691" y="80486"/>
                      <a:pt x="-4500" y="112014"/>
                      <a:pt x="13787" y="171450"/>
                    </a:cubicBezTo>
                    <a:lnTo>
                      <a:pt x="61412" y="198787"/>
                    </a:lnTo>
                    <a:cubicBezTo>
                      <a:pt x="43220" y="139732"/>
                      <a:pt x="42934" y="108204"/>
                      <a:pt x="61412" y="27337"/>
                    </a:cubicBezTo>
                    <a:close/>
                  </a:path>
                </a:pathLst>
              </a:custGeom>
              <a:solidFill>
                <a:srgbClr val="186D5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92E3A7C6-8CD1-A28F-A665-F104FB2161F3}"/>
                  </a:ext>
                </a:extLst>
              </p:cNvPr>
              <p:cNvSpPr/>
              <p:nvPr/>
            </p:nvSpPr>
            <p:spPr>
              <a:xfrm>
                <a:off x="4441527" y="3482276"/>
                <a:ext cx="61448" cy="197358"/>
              </a:xfrm>
              <a:custGeom>
                <a:avLst/>
                <a:gdLst>
                  <a:gd name="connsiteX0" fmla="*/ 13823 w 61448"/>
                  <a:gd name="connsiteY0" fmla="*/ 0 h 197358"/>
                  <a:gd name="connsiteX1" fmla="*/ 13823 w 61448"/>
                  <a:gd name="connsiteY1" fmla="*/ 170021 h 197358"/>
                  <a:gd name="connsiteX2" fmla="*/ 61448 w 61448"/>
                  <a:gd name="connsiteY2" fmla="*/ 197358 h 197358"/>
                  <a:gd name="connsiteX3" fmla="*/ 61448 w 61448"/>
                  <a:gd name="connsiteY3" fmla="*/ 27337 h 197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448" h="197358">
                    <a:moveTo>
                      <a:pt x="13823" y="0"/>
                    </a:moveTo>
                    <a:cubicBezTo>
                      <a:pt x="-4750" y="80486"/>
                      <a:pt x="-4465" y="110966"/>
                      <a:pt x="13823" y="170021"/>
                    </a:cubicBezTo>
                    <a:lnTo>
                      <a:pt x="61448" y="197358"/>
                    </a:lnTo>
                    <a:cubicBezTo>
                      <a:pt x="43256" y="138303"/>
                      <a:pt x="42970" y="107918"/>
                      <a:pt x="61448" y="27337"/>
                    </a:cubicBezTo>
                    <a:close/>
                  </a:path>
                </a:pathLst>
              </a:custGeom>
              <a:solidFill>
                <a:srgbClr val="186D5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65" name="图形 2">
              <a:extLst>
                <a:ext uri="{FF2B5EF4-FFF2-40B4-BE49-F238E27FC236}">
                  <a16:creationId xmlns:a16="http://schemas.microsoft.com/office/drawing/2014/main" id="{41406549-EA7B-1613-76BA-F80B2C32D738}"/>
                </a:ext>
              </a:extLst>
            </p:cNvPr>
            <p:cNvGrpSpPr/>
            <p:nvPr/>
          </p:nvGrpSpPr>
          <p:grpSpPr>
            <a:xfrm>
              <a:off x="4594409" y="2896221"/>
              <a:ext cx="2935512" cy="1999704"/>
              <a:chOff x="3651250" y="2637790"/>
              <a:chExt cx="1670113" cy="1137700"/>
            </a:xfrm>
          </p:grpSpPr>
          <p:sp>
            <p:nvSpPr>
              <p:cNvPr id="4566" name="任意多边形: 形状 4565">
                <a:extLst>
                  <a:ext uri="{FF2B5EF4-FFF2-40B4-BE49-F238E27FC236}">
                    <a16:creationId xmlns:a16="http://schemas.microsoft.com/office/drawing/2014/main" id="{B46EE267-16C3-6A5E-525B-3EDE358F3427}"/>
                  </a:ext>
                </a:extLst>
              </p:cNvPr>
              <p:cNvSpPr/>
              <p:nvPr/>
            </p:nvSpPr>
            <p:spPr>
              <a:xfrm>
                <a:off x="3678396" y="2817431"/>
                <a:ext cx="1642967" cy="936879"/>
              </a:xfrm>
              <a:custGeom>
                <a:avLst/>
                <a:gdLst>
                  <a:gd name="connsiteX0" fmla="*/ 1642967 w 1642967"/>
                  <a:gd name="connsiteY0" fmla="*/ 571024 h 936879"/>
                  <a:gd name="connsiteX1" fmla="*/ 994981 w 1642967"/>
                  <a:gd name="connsiteY1" fmla="*/ 936879 h 936879"/>
                  <a:gd name="connsiteX2" fmla="*/ 0 w 1642967"/>
                  <a:gd name="connsiteY2" fmla="*/ 365950 h 936879"/>
                  <a:gd name="connsiteX3" fmla="*/ 647795 w 1642967"/>
                  <a:gd name="connsiteY3" fmla="*/ 0 h 936879"/>
                  <a:gd name="connsiteX4" fmla="*/ 1642967 w 1642967"/>
                  <a:gd name="connsiteY4" fmla="*/ 571024 h 936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2967" h="936879">
                    <a:moveTo>
                      <a:pt x="1642967" y="571024"/>
                    </a:moveTo>
                    <a:lnTo>
                      <a:pt x="994981" y="936879"/>
                    </a:lnTo>
                    <a:lnTo>
                      <a:pt x="0" y="365950"/>
                    </a:lnTo>
                    <a:lnTo>
                      <a:pt x="647795" y="0"/>
                    </a:lnTo>
                    <a:lnTo>
                      <a:pt x="1642967" y="571024"/>
                    </a:lnTo>
                    <a:close/>
                  </a:path>
                </a:pathLst>
              </a:custGeom>
              <a:solidFill>
                <a:srgbClr val="8DC6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4568" name="任意多边形: 形状 4567">
                <a:extLst>
                  <a:ext uri="{FF2B5EF4-FFF2-40B4-BE49-F238E27FC236}">
                    <a16:creationId xmlns:a16="http://schemas.microsoft.com/office/drawing/2014/main" id="{083B5116-6FF8-9242-9F17-75C1EEC71B9F}"/>
                  </a:ext>
                </a:extLst>
              </p:cNvPr>
              <p:cNvSpPr/>
              <p:nvPr/>
            </p:nvSpPr>
            <p:spPr>
              <a:xfrm>
                <a:off x="4665361" y="3255486"/>
                <a:ext cx="630285" cy="471963"/>
              </a:xfrm>
              <a:custGeom>
                <a:avLst/>
                <a:gdLst>
                  <a:gd name="connsiteX0" fmla="*/ 968 w 630285"/>
                  <a:gd name="connsiteY0" fmla="*/ 471964 h 471963"/>
                  <a:gd name="connsiteX1" fmla="*/ 627046 w 630285"/>
                  <a:gd name="connsiteY1" fmla="*/ 116300 h 471963"/>
                  <a:gd name="connsiteX2" fmla="*/ 630285 w 630285"/>
                  <a:gd name="connsiteY2" fmla="*/ 0 h 471963"/>
                  <a:gd name="connsiteX3" fmla="*/ 8017 w 630285"/>
                  <a:gd name="connsiteY3" fmla="*/ 352425 h 471963"/>
                  <a:gd name="connsiteX4" fmla="*/ 968 w 630285"/>
                  <a:gd name="connsiteY4" fmla="*/ 471964 h 471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0285" h="471963">
                    <a:moveTo>
                      <a:pt x="968" y="471964"/>
                    </a:moveTo>
                    <a:lnTo>
                      <a:pt x="627046" y="116300"/>
                    </a:lnTo>
                    <a:cubicBezTo>
                      <a:pt x="611521" y="72200"/>
                      <a:pt x="612664" y="59150"/>
                      <a:pt x="630285" y="0"/>
                    </a:cubicBezTo>
                    <a:lnTo>
                      <a:pt x="8017" y="352425"/>
                    </a:lnTo>
                    <a:cubicBezTo>
                      <a:pt x="8017" y="352425"/>
                      <a:pt x="-3318" y="351377"/>
                      <a:pt x="968" y="471964"/>
                    </a:cubicBez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9" name="任意多边形: 形状 4568">
                <a:extLst>
                  <a:ext uri="{FF2B5EF4-FFF2-40B4-BE49-F238E27FC236}">
                    <a16:creationId xmlns:a16="http://schemas.microsoft.com/office/drawing/2014/main" id="{5DBC6BBB-93C4-B49D-C6D7-65211C683D88}"/>
                  </a:ext>
                </a:extLst>
              </p:cNvPr>
              <p:cNvSpPr/>
              <p:nvPr/>
            </p:nvSpPr>
            <p:spPr>
              <a:xfrm>
                <a:off x="4646612" y="3208623"/>
                <a:ext cx="674655" cy="566867"/>
              </a:xfrm>
              <a:custGeom>
                <a:avLst/>
                <a:gdLst>
                  <a:gd name="connsiteX0" fmla="*/ 57150 w 674655"/>
                  <a:gd name="connsiteY0" fmla="*/ 350806 h 566867"/>
                  <a:gd name="connsiteX1" fmla="*/ 0 w 674655"/>
                  <a:gd name="connsiteY1" fmla="*/ 449294 h 566867"/>
                  <a:gd name="connsiteX2" fmla="*/ 0 w 674655"/>
                  <a:gd name="connsiteY2" fmla="*/ 526256 h 566867"/>
                  <a:gd name="connsiteX3" fmla="*/ 57150 w 674655"/>
                  <a:gd name="connsiteY3" fmla="*/ 559118 h 566867"/>
                  <a:gd name="connsiteX4" fmla="*/ 674656 w 674655"/>
                  <a:gd name="connsiteY4" fmla="*/ 208312 h 566867"/>
                  <a:gd name="connsiteX5" fmla="*/ 674656 w 674655"/>
                  <a:gd name="connsiteY5" fmla="*/ 179737 h 566867"/>
                  <a:gd name="connsiteX6" fmla="*/ 65056 w 674655"/>
                  <a:gd name="connsiteY6" fmla="*/ 523875 h 566867"/>
                  <a:gd name="connsiteX7" fmla="*/ 30766 w 674655"/>
                  <a:gd name="connsiteY7" fmla="*/ 504158 h 566867"/>
                  <a:gd name="connsiteX8" fmla="*/ 31337 w 674655"/>
                  <a:gd name="connsiteY8" fmla="*/ 435674 h 566867"/>
                  <a:gd name="connsiteX9" fmla="*/ 65627 w 674655"/>
                  <a:gd name="connsiteY9" fmla="*/ 376619 h 566867"/>
                  <a:gd name="connsiteX10" fmla="*/ 674656 w 674655"/>
                  <a:gd name="connsiteY10" fmla="*/ 32290 h 566867"/>
                  <a:gd name="connsiteX11" fmla="*/ 674656 w 674655"/>
                  <a:gd name="connsiteY11" fmla="*/ 0 h 56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74655" h="566867">
                    <a:moveTo>
                      <a:pt x="57150" y="350806"/>
                    </a:moveTo>
                    <a:cubicBezTo>
                      <a:pt x="23451" y="372611"/>
                      <a:pt x="2210" y="409216"/>
                      <a:pt x="0" y="449294"/>
                    </a:cubicBezTo>
                    <a:lnTo>
                      <a:pt x="0" y="526256"/>
                    </a:lnTo>
                    <a:cubicBezTo>
                      <a:pt x="0" y="562547"/>
                      <a:pt x="25622" y="577215"/>
                      <a:pt x="57150" y="559118"/>
                    </a:cubicBezTo>
                    <a:lnTo>
                      <a:pt x="674656" y="208312"/>
                    </a:lnTo>
                    <a:lnTo>
                      <a:pt x="674656" y="179737"/>
                    </a:lnTo>
                    <a:lnTo>
                      <a:pt x="65056" y="523875"/>
                    </a:lnTo>
                    <a:cubicBezTo>
                      <a:pt x="46006" y="534734"/>
                      <a:pt x="30766" y="525971"/>
                      <a:pt x="30766" y="504158"/>
                    </a:cubicBezTo>
                    <a:lnTo>
                      <a:pt x="31337" y="435674"/>
                    </a:lnTo>
                    <a:cubicBezTo>
                      <a:pt x="32663" y="411637"/>
                      <a:pt x="45409" y="389685"/>
                      <a:pt x="65627" y="376619"/>
                    </a:cubicBezTo>
                    <a:lnTo>
                      <a:pt x="674656" y="32290"/>
                    </a:lnTo>
                    <a:lnTo>
                      <a:pt x="674656" y="0"/>
                    </a:lnTo>
                    <a:close/>
                  </a:path>
                </a:pathLst>
              </a:custGeom>
              <a:solidFill>
                <a:srgbClr val="186D5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0" name="任意多边形: 形状 4569">
                <a:extLst>
                  <a:ext uri="{FF2B5EF4-FFF2-40B4-BE49-F238E27FC236}">
                    <a16:creationId xmlns:a16="http://schemas.microsoft.com/office/drawing/2014/main" id="{9420D8D0-C5D2-4925-83D2-99AF52D25647}"/>
                  </a:ext>
                </a:extLst>
              </p:cNvPr>
              <p:cNvSpPr/>
              <p:nvPr/>
            </p:nvSpPr>
            <p:spPr>
              <a:xfrm>
                <a:off x="3651250" y="2637790"/>
                <a:ext cx="1670018" cy="1133951"/>
              </a:xfrm>
              <a:custGeom>
                <a:avLst/>
                <a:gdLst>
                  <a:gd name="connsiteX0" fmla="*/ 1670018 w 1670018"/>
                  <a:gd name="connsiteY0" fmla="*/ 570928 h 1133951"/>
                  <a:gd name="connsiteX1" fmla="*/ 674941 w 1670018"/>
                  <a:gd name="connsiteY1" fmla="*/ 0 h 1133951"/>
                  <a:gd name="connsiteX2" fmla="*/ 57150 w 1670018"/>
                  <a:gd name="connsiteY2" fmla="*/ 350710 h 1133951"/>
                  <a:gd name="connsiteX3" fmla="*/ 0 w 1670018"/>
                  <a:gd name="connsiteY3" fmla="*/ 449199 h 1133951"/>
                  <a:gd name="connsiteX4" fmla="*/ 0 w 1670018"/>
                  <a:gd name="connsiteY4" fmla="*/ 526161 h 1133951"/>
                  <a:gd name="connsiteX5" fmla="*/ 16764 w 1670018"/>
                  <a:gd name="connsiteY5" fmla="*/ 562927 h 1133951"/>
                  <a:gd name="connsiteX6" fmla="*/ 1011841 w 1670018"/>
                  <a:gd name="connsiteY6" fmla="*/ 1133951 h 1133951"/>
                  <a:gd name="connsiteX7" fmla="*/ 995077 w 1670018"/>
                  <a:gd name="connsiteY7" fmla="*/ 1097185 h 1133951"/>
                  <a:gd name="connsiteX8" fmla="*/ 995077 w 1670018"/>
                  <a:gd name="connsiteY8" fmla="*/ 1020128 h 1133951"/>
                  <a:gd name="connsiteX9" fmla="*/ 1052227 w 1670018"/>
                  <a:gd name="connsiteY9" fmla="*/ 921639 h 1133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70018" h="1133951">
                    <a:moveTo>
                      <a:pt x="1670018" y="570928"/>
                    </a:moveTo>
                    <a:lnTo>
                      <a:pt x="674941" y="0"/>
                    </a:lnTo>
                    <a:lnTo>
                      <a:pt x="57150" y="350710"/>
                    </a:lnTo>
                    <a:cubicBezTo>
                      <a:pt x="23439" y="372505"/>
                      <a:pt x="2194" y="409116"/>
                      <a:pt x="0" y="449199"/>
                    </a:cubicBezTo>
                    <a:lnTo>
                      <a:pt x="0" y="526161"/>
                    </a:lnTo>
                    <a:cubicBezTo>
                      <a:pt x="0" y="544259"/>
                      <a:pt x="6382" y="556927"/>
                      <a:pt x="16764" y="562927"/>
                    </a:cubicBezTo>
                    <a:lnTo>
                      <a:pt x="1011841" y="1133951"/>
                    </a:lnTo>
                    <a:cubicBezTo>
                      <a:pt x="1001459" y="1127950"/>
                      <a:pt x="995077" y="1114901"/>
                      <a:pt x="995077" y="1097185"/>
                    </a:cubicBezTo>
                    <a:lnTo>
                      <a:pt x="995077" y="1020128"/>
                    </a:lnTo>
                    <a:cubicBezTo>
                      <a:pt x="997287" y="980050"/>
                      <a:pt x="1018527" y="943444"/>
                      <a:pt x="1052227" y="921639"/>
                    </a:cubicBezTo>
                    <a:close/>
                  </a:path>
                </a:pathLst>
              </a:custGeom>
              <a:solidFill>
                <a:srgbClr val="DCFB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1" name="任意多边形: 形状 4570">
                <a:extLst>
                  <a:ext uri="{FF2B5EF4-FFF2-40B4-BE49-F238E27FC236}">
                    <a16:creationId xmlns:a16="http://schemas.microsoft.com/office/drawing/2014/main" id="{693725F6-BA06-35F7-33ED-EFE611BFE478}"/>
                  </a:ext>
                </a:extLst>
              </p:cNvPr>
              <p:cNvSpPr/>
              <p:nvPr/>
            </p:nvSpPr>
            <p:spPr>
              <a:xfrm>
                <a:off x="3651535" y="3030981"/>
                <a:ext cx="1011745" cy="740759"/>
              </a:xfrm>
              <a:custGeom>
                <a:avLst/>
                <a:gdLst>
                  <a:gd name="connsiteX0" fmla="*/ 1011746 w 1011745"/>
                  <a:gd name="connsiteY0" fmla="*/ 570929 h 740759"/>
                  <a:gd name="connsiteX1" fmla="*/ 994981 w 1011745"/>
                  <a:gd name="connsiteY1" fmla="*/ 626936 h 740759"/>
                  <a:gd name="connsiteX2" fmla="*/ 994981 w 1011745"/>
                  <a:gd name="connsiteY2" fmla="*/ 703993 h 740759"/>
                  <a:gd name="connsiteX3" fmla="*/ 1011746 w 1011745"/>
                  <a:gd name="connsiteY3" fmla="*/ 740759 h 740759"/>
                  <a:gd name="connsiteX4" fmla="*/ 16764 w 1011745"/>
                  <a:gd name="connsiteY4" fmla="*/ 169736 h 740759"/>
                  <a:gd name="connsiteX5" fmla="*/ 0 w 1011745"/>
                  <a:gd name="connsiteY5" fmla="*/ 132969 h 740759"/>
                  <a:gd name="connsiteX6" fmla="*/ 0 w 1011745"/>
                  <a:gd name="connsiteY6" fmla="*/ 56007 h 740759"/>
                  <a:gd name="connsiteX7" fmla="*/ 16764 w 1011745"/>
                  <a:gd name="connsiteY7" fmla="*/ 0 h 74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1745" h="740759">
                    <a:moveTo>
                      <a:pt x="1011746" y="570929"/>
                    </a:moveTo>
                    <a:cubicBezTo>
                      <a:pt x="1001441" y="587848"/>
                      <a:pt x="995667" y="607137"/>
                      <a:pt x="994981" y="626936"/>
                    </a:cubicBezTo>
                    <a:lnTo>
                      <a:pt x="994981" y="703993"/>
                    </a:lnTo>
                    <a:cubicBezTo>
                      <a:pt x="994981" y="721995"/>
                      <a:pt x="1001363" y="734759"/>
                      <a:pt x="1011746" y="740759"/>
                    </a:cubicBezTo>
                    <a:lnTo>
                      <a:pt x="16764" y="169736"/>
                    </a:lnTo>
                    <a:cubicBezTo>
                      <a:pt x="6382" y="163735"/>
                      <a:pt x="0" y="150686"/>
                      <a:pt x="0" y="132969"/>
                    </a:cubicBezTo>
                    <a:lnTo>
                      <a:pt x="0" y="56007"/>
                    </a:lnTo>
                    <a:cubicBezTo>
                      <a:pt x="732" y="36216"/>
                      <a:pt x="6502" y="16939"/>
                      <a:pt x="16764" y="0"/>
                    </a:cubicBezTo>
                    <a:close/>
                  </a:path>
                </a:pathLst>
              </a:custGeom>
              <a:solidFill>
                <a:srgbClr val="1FAD8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2" name="任意多边形: 形状 4571">
                <a:extLst>
                  <a:ext uri="{FF2B5EF4-FFF2-40B4-BE49-F238E27FC236}">
                    <a16:creationId xmlns:a16="http://schemas.microsoft.com/office/drawing/2014/main" id="{8CF85938-7802-36EA-E4FD-A0D8EE1D1C0B}"/>
                  </a:ext>
                </a:extLst>
              </p:cNvPr>
              <p:cNvSpPr/>
              <p:nvPr/>
            </p:nvSpPr>
            <p:spPr>
              <a:xfrm>
                <a:off x="3788909" y="3107277"/>
                <a:ext cx="61412" cy="198786"/>
              </a:xfrm>
              <a:custGeom>
                <a:avLst/>
                <a:gdLst>
                  <a:gd name="connsiteX0" fmla="*/ 13787 w 61412"/>
                  <a:gd name="connsiteY0" fmla="*/ 0 h 198786"/>
                  <a:gd name="connsiteX1" fmla="*/ 13787 w 61412"/>
                  <a:gd name="connsiteY1" fmla="*/ 171450 h 198786"/>
                  <a:gd name="connsiteX2" fmla="*/ 61412 w 61412"/>
                  <a:gd name="connsiteY2" fmla="*/ 198787 h 198786"/>
                  <a:gd name="connsiteX3" fmla="*/ 61412 w 61412"/>
                  <a:gd name="connsiteY3" fmla="*/ 27337 h 198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412" h="198786">
                    <a:moveTo>
                      <a:pt x="13787" y="0"/>
                    </a:moveTo>
                    <a:cubicBezTo>
                      <a:pt x="-4691" y="80486"/>
                      <a:pt x="-4500" y="112014"/>
                      <a:pt x="13787" y="171450"/>
                    </a:cubicBezTo>
                    <a:lnTo>
                      <a:pt x="61412" y="198787"/>
                    </a:lnTo>
                    <a:cubicBezTo>
                      <a:pt x="43220" y="139732"/>
                      <a:pt x="42934" y="108204"/>
                      <a:pt x="61412" y="27337"/>
                    </a:cubicBezTo>
                    <a:close/>
                  </a:path>
                </a:pathLst>
              </a:custGeom>
              <a:solidFill>
                <a:srgbClr val="186D5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3" name="任意多边形: 形状 4572">
                <a:extLst>
                  <a:ext uri="{FF2B5EF4-FFF2-40B4-BE49-F238E27FC236}">
                    <a16:creationId xmlns:a16="http://schemas.microsoft.com/office/drawing/2014/main" id="{4F021CBD-4647-AA14-9DD8-A1CFF40B9970}"/>
                  </a:ext>
                </a:extLst>
              </p:cNvPr>
              <p:cNvSpPr/>
              <p:nvPr/>
            </p:nvSpPr>
            <p:spPr>
              <a:xfrm>
                <a:off x="4441527" y="3482276"/>
                <a:ext cx="61448" cy="197358"/>
              </a:xfrm>
              <a:custGeom>
                <a:avLst/>
                <a:gdLst>
                  <a:gd name="connsiteX0" fmla="*/ 13823 w 61448"/>
                  <a:gd name="connsiteY0" fmla="*/ 0 h 197358"/>
                  <a:gd name="connsiteX1" fmla="*/ 13823 w 61448"/>
                  <a:gd name="connsiteY1" fmla="*/ 170021 h 197358"/>
                  <a:gd name="connsiteX2" fmla="*/ 61448 w 61448"/>
                  <a:gd name="connsiteY2" fmla="*/ 197358 h 197358"/>
                  <a:gd name="connsiteX3" fmla="*/ 61448 w 61448"/>
                  <a:gd name="connsiteY3" fmla="*/ 27337 h 197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448" h="197358">
                    <a:moveTo>
                      <a:pt x="13823" y="0"/>
                    </a:moveTo>
                    <a:cubicBezTo>
                      <a:pt x="-4750" y="80486"/>
                      <a:pt x="-4465" y="110966"/>
                      <a:pt x="13823" y="170021"/>
                    </a:cubicBezTo>
                    <a:lnTo>
                      <a:pt x="61448" y="197358"/>
                    </a:lnTo>
                    <a:cubicBezTo>
                      <a:pt x="43256" y="138303"/>
                      <a:pt x="42970" y="107918"/>
                      <a:pt x="61448" y="27337"/>
                    </a:cubicBezTo>
                    <a:close/>
                  </a:path>
                </a:pathLst>
              </a:custGeom>
              <a:solidFill>
                <a:srgbClr val="186D5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1" name="图形 2">
              <a:extLst>
                <a:ext uri="{FF2B5EF4-FFF2-40B4-BE49-F238E27FC236}">
                  <a16:creationId xmlns:a16="http://schemas.microsoft.com/office/drawing/2014/main" id="{5918783D-CAB2-020E-7DA2-BEFE71393BDA}"/>
                </a:ext>
              </a:extLst>
            </p:cNvPr>
            <p:cNvGrpSpPr/>
            <p:nvPr/>
          </p:nvGrpSpPr>
          <p:grpSpPr>
            <a:xfrm>
              <a:off x="4767520" y="2139759"/>
              <a:ext cx="2637173" cy="2063427"/>
              <a:chOff x="3880326" y="2012759"/>
              <a:chExt cx="1500378" cy="1173954"/>
            </a:xfrm>
          </p:grpSpPr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205BFFEB-37C1-D82E-F0E9-6CE9AD91A416}"/>
                  </a:ext>
                </a:extLst>
              </p:cNvPr>
              <p:cNvSpPr/>
              <p:nvPr/>
            </p:nvSpPr>
            <p:spPr>
              <a:xfrm>
                <a:off x="4153122" y="2361660"/>
                <a:ext cx="954806" cy="789884"/>
              </a:xfrm>
              <a:custGeom>
                <a:avLst/>
                <a:gdLst>
                  <a:gd name="connsiteX0" fmla="*/ 0 w 954806"/>
                  <a:gd name="connsiteY0" fmla="*/ 210884 h 789884"/>
                  <a:gd name="connsiteX1" fmla="*/ 0 w 954806"/>
                  <a:gd name="connsiteY1" fmla="*/ 581311 h 789884"/>
                  <a:gd name="connsiteX2" fmla="*/ 139922 w 954806"/>
                  <a:gd name="connsiteY2" fmla="*/ 728663 h 789884"/>
                  <a:gd name="connsiteX3" fmla="*/ 815054 w 954806"/>
                  <a:gd name="connsiteY3" fmla="*/ 728663 h 789884"/>
                  <a:gd name="connsiteX4" fmla="*/ 954786 w 954806"/>
                  <a:gd name="connsiteY4" fmla="*/ 580834 h 789884"/>
                  <a:gd name="connsiteX5" fmla="*/ 954786 w 954806"/>
                  <a:gd name="connsiteY5" fmla="*/ 210884 h 789884"/>
                  <a:gd name="connsiteX6" fmla="*/ 954786 w 954806"/>
                  <a:gd name="connsiteY6" fmla="*/ 210884 h 789884"/>
                  <a:gd name="connsiteX7" fmla="*/ 815149 w 954806"/>
                  <a:gd name="connsiteY7" fmla="*/ 61150 h 789884"/>
                  <a:gd name="connsiteX8" fmla="*/ 140018 w 954806"/>
                  <a:gd name="connsiteY8" fmla="*/ 61150 h 789884"/>
                  <a:gd name="connsiteX9" fmla="*/ 190 w 954806"/>
                  <a:gd name="connsiteY9" fmla="*/ 210884 h 789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4806" h="789884">
                    <a:moveTo>
                      <a:pt x="0" y="210884"/>
                    </a:moveTo>
                    <a:lnTo>
                      <a:pt x="0" y="581311"/>
                    </a:lnTo>
                    <a:cubicBezTo>
                      <a:pt x="0" y="634651"/>
                      <a:pt x="46863" y="687991"/>
                      <a:pt x="139922" y="728663"/>
                    </a:cubicBezTo>
                    <a:cubicBezTo>
                      <a:pt x="326327" y="810292"/>
                      <a:pt x="628650" y="810292"/>
                      <a:pt x="815054" y="728663"/>
                    </a:cubicBezTo>
                    <a:cubicBezTo>
                      <a:pt x="908304" y="687800"/>
                      <a:pt x="954786" y="634365"/>
                      <a:pt x="954786" y="580834"/>
                    </a:cubicBezTo>
                    <a:lnTo>
                      <a:pt x="954786" y="210884"/>
                    </a:lnTo>
                    <a:lnTo>
                      <a:pt x="954786" y="210884"/>
                    </a:lnTo>
                    <a:cubicBezTo>
                      <a:pt x="955929" y="156686"/>
                      <a:pt x="909447" y="102489"/>
                      <a:pt x="815149" y="61150"/>
                    </a:cubicBezTo>
                    <a:cubicBezTo>
                      <a:pt x="628745" y="-20383"/>
                      <a:pt x="326422" y="-20383"/>
                      <a:pt x="140018" y="61150"/>
                    </a:cubicBezTo>
                    <a:cubicBezTo>
                      <a:pt x="45625" y="102489"/>
                      <a:pt x="-857" y="156400"/>
                      <a:pt x="190" y="210884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2CC3B6FC-C9E1-D175-46D0-06DAFFB3E98A}"/>
                  </a:ext>
                </a:extLst>
              </p:cNvPr>
              <p:cNvSpPr/>
              <p:nvPr/>
            </p:nvSpPr>
            <p:spPr>
              <a:xfrm>
                <a:off x="4153026" y="2361660"/>
                <a:ext cx="954806" cy="678905"/>
              </a:xfrm>
              <a:custGeom>
                <a:avLst/>
                <a:gdLst>
                  <a:gd name="connsiteX0" fmla="*/ 191 w 954806"/>
                  <a:gd name="connsiteY0" fmla="*/ 210884 h 678905"/>
                  <a:gd name="connsiteX1" fmla="*/ 140018 w 954806"/>
                  <a:gd name="connsiteY1" fmla="*/ 61150 h 678905"/>
                  <a:gd name="connsiteX2" fmla="*/ 815150 w 954806"/>
                  <a:gd name="connsiteY2" fmla="*/ 61150 h 678905"/>
                  <a:gd name="connsiteX3" fmla="*/ 954786 w 954806"/>
                  <a:gd name="connsiteY3" fmla="*/ 210884 h 678905"/>
                  <a:gd name="connsiteX4" fmla="*/ 954786 w 954806"/>
                  <a:gd name="connsiteY4" fmla="*/ 210884 h 678905"/>
                  <a:gd name="connsiteX5" fmla="*/ 954786 w 954806"/>
                  <a:gd name="connsiteY5" fmla="*/ 447294 h 678905"/>
                  <a:gd name="connsiteX6" fmla="*/ 810673 w 954806"/>
                  <a:gd name="connsiteY6" fmla="*/ 415766 h 678905"/>
                  <a:gd name="connsiteX7" fmla="*/ 337757 w 954806"/>
                  <a:gd name="connsiteY7" fmla="*/ 668084 h 678905"/>
                  <a:gd name="connsiteX8" fmla="*/ 0 w 954806"/>
                  <a:gd name="connsiteY8" fmla="*/ 550926 h 678905"/>
                  <a:gd name="connsiteX9" fmla="*/ 0 w 954806"/>
                  <a:gd name="connsiteY9" fmla="*/ 210884 h 678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4806" h="678905">
                    <a:moveTo>
                      <a:pt x="191" y="210884"/>
                    </a:moveTo>
                    <a:cubicBezTo>
                      <a:pt x="-857" y="156686"/>
                      <a:pt x="45625" y="102489"/>
                      <a:pt x="140018" y="61150"/>
                    </a:cubicBezTo>
                    <a:cubicBezTo>
                      <a:pt x="326422" y="-20383"/>
                      <a:pt x="628745" y="-20383"/>
                      <a:pt x="815150" y="61150"/>
                    </a:cubicBezTo>
                    <a:cubicBezTo>
                      <a:pt x="909447" y="102489"/>
                      <a:pt x="955929" y="156400"/>
                      <a:pt x="954786" y="210884"/>
                    </a:cubicBezTo>
                    <a:lnTo>
                      <a:pt x="954786" y="210884"/>
                    </a:lnTo>
                    <a:lnTo>
                      <a:pt x="954786" y="447294"/>
                    </a:lnTo>
                    <a:cubicBezTo>
                      <a:pt x="954786" y="344900"/>
                      <a:pt x="920972" y="353282"/>
                      <a:pt x="810673" y="415766"/>
                    </a:cubicBezTo>
                    <a:cubicBezTo>
                      <a:pt x="643223" y="511016"/>
                      <a:pt x="522065" y="613791"/>
                      <a:pt x="337757" y="668084"/>
                    </a:cubicBezTo>
                    <a:cubicBezTo>
                      <a:pt x="185357" y="713042"/>
                      <a:pt x="53626" y="606933"/>
                      <a:pt x="0" y="550926"/>
                    </a:cubicBezTo>
                    <a:lnTo>
                      <a:pt x="0" y="210884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0" name="任意多边形: 形状 4159">
                <a:extLst>
                  <a:ext uri="{FF2B5EF4-FFF2-40B4-BE49-F238E27FC236}">
                    <a16:creationId xmlns:a16="http://schemas.microsoft.com/office/drawing/2014/main" id="{1E1C238C-1459-8DDF-3DDD-5EE9325DAF46}"/>
                  </a:ext>
                </a:extLst>
              </p:cNvPr>
              <p:cNvSpPr/>
              <p:nvPr/>
            </p:nvSpPr>
            <p:spPr>
              <a:xfrm>
                <a:off x="4153122" y="2768187"/>
                <a:ext cx="954792" cy="250960"/>
              </a:xfrm>
              <a:custGeom>
                <a:avLst/>
                <a:gdLst>
                  <a:gd name="connsiteX0" fmla="*/ 0 w 954792"/>
                  <a:gd name="connsiteY0" fmla="*/ 381 h 250960"/>
                  <a:gd name="connsiteX1" fmla="*/ 0 w 954792"/>
                  <a:gd name="connsiteY1" fmla="*/ 42386 h 250960"/>
                  <a:gd name="connsiteX2" fmla="*/ 139922 w 954792"/>
                  <a:gd name="connsiteY2" fmla="*/ 189738 h 250960"/>
                  <a:gd name="connsiteX3" fmla="*/ 815054 w 954792"/>
                  <a:gd name="connsiteY3" fmla="*/ 189738 h 250960"/>
                  <a:gd name="connsiteX4" fmla="*/ 954786 w 954792"/>
                  <a:gd name="connsiteY4" fmla="*/ 40767 h 250960"/>
                  <a:gd name="connsiteX5" fmla="*/ 954786 w 954792"/>
                  <a:gd name="connsiteY5" fmla="*/ 0 h 250960"/>
                  <a:gd name="connsiteX6" fmla="*/ 815054 w 954792"/>
                  <a:gd name="connsiteY6" fmla="*/ 147828 h 250960"/>
                  <a:gd name="connsiteX7" fmla="*/ 139922 w 954792"/>
                  <a:gd name="connsiteY7" fmla="*/ 147828 h 250960"/>
                  <a:gd name="connsiteX8" fmla="*/ 0 w 954792"/>
                  <a:gd name="connsiteY8" fmla="*/ 381 h 250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4792" h="250960">
                    <a:moveTo>
                      <a:pt x="0" y="381"/>
                    </a:moveTo>
                    <a:lnTo>
                      <a:pt x="0" y="42386"/>
                    </a:lnTo>
                    <a:cubicBezTo>
                      <a:pt x="0" y="95726"/>
                      <a:pt x="46863" y="149066"/>
                      <a:pt x="139922" y="189738"/>
                    </a:cubicBezTo>
                    <a:cubicBezTo>
                      <a:pt x="326327" y="271367"/>
                      <a:pt x="628650" y="271367"/>
                      <a:pt x="815054" y="189738"/>
                    </a:cubicBezTo>
                    <a:cubicBezTo>
                      <a:pt x="908971" y="148685"/>
                      <a:pt x="955453" y="94488"/>
                      <a:pt x="954786" y="40767"/>
                    </a:cubicBezTo>
                    <a:lnTo>
                      <a:pt x="954786" y="0"/>
                    </a:lnTo>
                    <a:cubicBezTo>
                      <a:pt x="954786" y="53435"/>
                      <a:pt x="908304" y="106871"/>
                      <a:pt x="815054" y="147828"/>
                    </a:cubicBezTo>
                    <a:cubicBezTo>
                      <a:pt x="628650" y="229362"/>
                      <a:pt x="326327" y="229362"/>
                      <a:pt x="139922" y="147828"/>
                    </a:cubicBezTo>
                    <a:cubicBezTo>
                      <a:pt x="46863" y="107061"/>
                      <a:pt x="286" y="53816"/>
                      <a:pt x="0" y="381"/>
                    </a:cubicBezTo>
                    <a:close/>
                  </a:path>
                </a:pathLst>
              </a:custGeom>
              <a:solidFill>
                <a:srgbClr val="1FAD8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61" name="任意多边形: 形状 4160">
                <a:extLst>
                  <a:ext uri="{FF2B5EF4-FFF2-40B4-BE49-F238E27FC236}">
                    <a16:creationId xmlns:a16="http://schemas.microsoft.com/office/drawing/2014/main" id="{A3D9DAE4-6671-6871-E81C-8A350C99295D}"/>
                  </a:ext>
                </a:extLst>
              </p:cNvPr>
              <p:cNvSpPr/>
              <p:nvPr/>
            </p:nvSpPr>
            <p:spPr>
              <a:xfrm>
                <a:off x="3880326" y="2012759"/>
                <a:ext cx="1500378" cy="925068"/>
              </a:xfrm>
              <a:custGeom>
                <a:avLst/>
                <a:gdLst>
                  <a:gd name="connsiteX0" fmla="*/ 1500378 w 1500378"/>
                  <a:gd name="connsiteY0" fmla="*/ 432911 h 925068"/>
                  <a:gd name="connsiteX1" fmla="*/ 750189 w 1500378"/>
                  <a:gd name="connsiteY1" fmla="*/ 0 h 925068"/>
                  <a:gd name="connsiteX2" fmla="*/ 0 w 1500378"/>
                  <a:gd name="connsiteY2" fmla="*/ 432911 h 925068"/>
                  <a:gd name="connsiteX3" fmla="*/ 0 w 1500378"/>
                  <a:gd name="connsiteY3" fmla="*/ 491966 h 925068"/>
                  <a:gd name="connsiteX4" fmla="*/ 750189 w 1500378"/>
                  <a:gd name="connsiteY4" fmla="*/ 925068 h 925068"/>
                  <a:gd name="connsiteX5" fmla="*/ 1500378 w 1500378"/>
                  <a:gd name="connsiteY5" fmla="*/ 491966 h 925068"/>
                  <a:gd name="connsiteX6" fmla="*/ 1500378 w 1500378"/>
                  <a:gd name="connsiteY6" fmla="*/ 432911 h 925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00378" h="925068">
                    <a:moveTo>
                      <a:pt x="1500378" y="432911"/>
                    </a:moveTo>
                    <a:lnTo>
                      <a:pt x="750189" y="0"/>
                    </a:lnTo>
                    <a:lnTo>
                      <a:pt x="0" y="432911"/>
                    </a:lnTo>
                    <a:lnTo>
                      <a:pt x="0" y="491966"/>
                    </a:lnTo>
                    <a:lnTo>
                      <a:pt x="750189" y="925068"/>
                    </a:lnTo>
                    <a:lnTo>
                      <a:pt x="1500378" y="491966"/>
                    </a:lnTo>
                    <a:lnTo>
                      <a:pt x="1500378" y="432911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2" name="任意多边形: 形状 4161">
                <a:extLst>
                  <a:ext uri="{FF2B5EF4-FFF2-40B4-BE49-F238E27FC236}">
                    <a16:creationId xmlns:a16="http://schemas.microsoft.com/office/drawing/2014/main" id="{0E3F8D19-EA05-CC4A-48B5-46066B7DE369}"/>
                  </a:ext>
                </a:extLst>
              </p:cNvPr>
              <p:cNvSpPr/>
              <p:nvPr/>
            </p:nvSpPr>
            <p:spPr>
              <a:xfrm>
                <a:off x="4630515" y="2445670"/>
                <a:ext cx="750189" cy="492156"/>
              </a:xfrm>
              <a:custGeom>
                <a:avLst/>
                <a:gdLst>
                  <a:gd name="connsiteX0" fmla="*/ 0 w 750189"/>
                  <a:gd name="connsiteY0" fmla="*/ 492157 h 492156"/>
                  <a:gd name="connsiteX1" fmla="*/ 0 w 750189"/>
                  <a:gd name="connsiteY1" fmla="*/ 433102 h 492156"/>
                  <a:gd name="connsiteX2" fmla="*/ 750189 w 750189"/>
                  <a:gd name="connsiteY2" fmla="*/ 0 h 492156"/>
                  <a:gd name="connsiteX3" fmla="*/ 750189 w 750189"/>
                  <a:gd name="connsiteY3" fmla="*/ 59055 h 492156"/>
                  <a:gd name="connsiteX4" fmla="*/ 0 w 750189"/>
                  <a:gd name="connsiteY4" fmla="*/ 492157 h 492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0189" h="492156">
                    <a:moveTo>
                      <a:pt x="0" y="492157"/>
                    </a:moveTo>
                    <a:lnTo>
                      <a:pt x="0" y="433102"/>
                    </a:lnTo>
                    <a:lnTo>
                      <a:pt x="750189" y="0"/>
                    </a:lnTo>
                    <a:lnTo>
                      <a:pt x="750189" y="59055"/>
                    </a:lnTo>
                    <a:lnTo>
                      <a:pt x="0" y="492157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3" name="任意多边形: 形状 4162">
                <a:extLst>
                  <a:ext uri="{FF2B5EF4-FFF2-40B4-BE49-F238E27FC236}">
                    <a16:creationId xmlns:a16="http://schemas.microsoft.com/office/drawing/2014/main" id="{2B6237E5-EADA-FB15-F9B6-1E098E217395}"/>
                  </a:ext>
                </a:extLst>
              </p:cNvPr>
              <p:cNvSpPr/>
              <p:nvPr/>
            </p:nvSpPr>
            <p:spPr>
              <a:xfrm>
                <a:off x="4630515" y="2445670"/>
                <a:ext cx="750189" cy="433101"/>
              </a:xfrm>
              <a:custGeom>
                <a:avLst/>
                <a:gdLst>
                  <a:gd name="connsiteX0" fmla="*/ 0 w 750189"/>
                  <a:gd name="connsiteY0" fmla="*/ 433102 h 433101"/>
                  <a:gd name="connsiteX1" fmla="*/ 739426 w 750189"/>
                  <a:gd name="connsiteY1" fmla="*/ 17431 h 433101"/>
                  <a:gd name="connsiteX2" fmla="*/ 750189 w 750189"/>
                  <a:gd name="connsiteY2" fmla="*/ 59055 h 433101"/>
                  <a:gd name="connsiteX3" fmla="*/ 750189 w 750189"/>
                  <a:gd name="connsiteY3" fmla="*/ 0 h 433101"/>
                  <a:gd name="connsiteX4" fmla="*/ 0 w 750189"/>
                  <a:gd name="connsiteY4" fmla="*/ 433102 h 433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0189" h="433101">
                    <a:moveTo>
                      <a:pt x="0" y="433102"/>
                    </a:moveTo>
                    <a:lnTo>
                      <a:pt x="739426" y="17431"/>
                    </a:lnTo>
                    <a:lnTo>
                      <a:pt x="750189" y="59055"/>
                    </a:lnTo>
                    <a:lnTo>
                      <a:pt x="750189" y="0"/>
                    </a:lnTo>
                    <a:lnTo>
                      <a:pt x="0" y="433102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4" name="任意多边形: 形状 4163">
                <a:extLst>
                  <a:ext uri="{FF2B5EF4-FFF2-40B4-BE49-F238E27FC236}">
                    <a16:creationId xmlns:a16="http://schemas.microsoft.com/office/drawing/2014/main" id="{63D9FCC8-534E-5594-5639-DA7297232AAD}"/>
                  </a:ext>
                </a:extLst>
              </p:cNvPr>
              <p:cNvSpPr/>
              <p:nvPr/>
            </p:nvSpPr>
            <p:spPr>
              <a:xfrm>
                <a:off x="3880421" y="2012759"/>
                <a:ext cx="1500282" cy="866012"/>
              </a:xfrm>
              <a:custGeom>
                <a:avLst/>
                <a:gdLst>
                  <a:gd name="connsiteX0" fmla="*/ 750094 w 1500282"/>
                  <a:gd name="connsiteY0" fmla="*/ 0 h 866012"/>
                  <a:gd name="connsiteX1" fmla="*/ 0 w 1500282"/>
                  <a:gd name="connsiteY1" fmla="*/ 432911 h 866012"/>
                  <a:gd name="connsiteX2" fmla="*/ 750094 w 1500282"/>
                  <a:gd name="connsiteY2" fmla="*/ 866013 h 866012"/>
                  <a:gd name="connsiteX3" fmla="*/ 1500283 w 1500282"/>
                  <a:gd name="connsiteY3" fmla="*/ 432911 h 866012"/>
                  <a:gd name="connsiteX4" fmla="*/ 750094 w 1500282"/>
                  <a:gd name="connsiteY4" fmla="*/ 0 h 866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0282" h="866012">
                    <a:moveTo>
                      <a:pt x="750094" y="0"/>
                    </a:moveTo>
                    <a:lnTo>
                      <a:pt x="0" y="432911"/>
                    </a:lnTo>
                    <a:lnTo>
                      <a:pt x="750094" y="866013"/>
                    </a:lnTo>
                    <a:lnTo>
                      <a:pt x="1500283" y="432911"/>
                    </a:lnTo>
                    <a:lnTo>
                      <a:pt x="750094" y="0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5" name="任意多边形: 形状 4164">
                <a:extLst>
                  <a:ext uri="{FF2B5EF4-FFF2-40B4-BE49-F238E27FC236}">
                    <a16:creationId xmlns:a16="http://schemas.microsoft.com/office/drawing/2014/main" id="{219AA9C8-F7A2-B1CB-FC4B-DFCC9897777E}"/>
                  </a:ext>
                </a:extLst>
              </p:cNvPr>
              <p:cNvSpPr/>
              <p:nvPr/>
            </p:nvSpPr>
            <p:spPr>
              <a:xfrm>
                <a:off x="4228158" y="2445575"/>
                <a:ext cx="355683" cy="337375"/>
              </a:xfrm>
              <a:custGeom>
                <a:avLst/>
                <a:gdLst>
                  <a:gd name="connsiteX0" fmla="*/ 211 w 355683"/>
                  <a:gd name="connsiteY0" fmla="*/ 337375 h 337375"/>
                  <a:gd name="connsiteX1" fmla="*/ 9069 w 355683"/>
                  <a:gd name="connsiteY1" fmla="*/ 184975 h 337375"/>
                  <a:gd name="connsiteX2" fmla="*/ 151944 w 355683"/>
                  <a:gd name="connsiteY2" fmla="*/ 73724 h 337375"/>
                  <a:gd name="connsiteX3" fmla="*/ 351969 w 355683"/>
                  <a:gd name="connsiteY3" fmla="*/ 0 h 337375"/>
                  <a:gd name="connsiteX4" fmla="*/ 355684 w 355683"/>
                  <a:gd name="connsiteY4" fmla="*/ 16383 h 337375"/>
                  <a:gd name="connsiteX5" fmla="*/ 159755 w 355683"/>
                  <a:gd name="connsiteY5" fmla="*/ 88773 h 337375"/>
                  <a:gd name="connsiteX6" fmla="*/ 25071 w 355683"/>
                  <a:gd name="connsiteY6" fmla="*/ 190405 h 337375"/>
                  <a:gd name="connsiteX7" fmla="*/ 17165 w 355683"/>
                  <a:gd name="connsiteY7" fmla="*/ 337375 h 33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5683" h="337375">
                    <a:moveTo>
                      <a:pt x="211" y="337375"/>
                    </a:moveTo>
                    <a:cubicBezTo>
                      <a:pt x="211" y="332423"/>
                      <a:pt x="-2170" y="217265"/>
                      <a:pt x="9069" y="184975"/>
                    </a:cubicBezTo>
                    <a:cubicBezTo>
                      <a:pt x="20309" y="152686"/>
                      <a:pt x="62981" y="118872"/>
                      <a:pt x="151944" y="73724"/>
                    </a:cubicBezTo>
                    <a:cubicBezTo>
                      <a:pt x="215618" y="41667"/>
                      <a:pt x="282722" y="16935"/>
                      <a:pt x="351969" y="0"/>
                    </a:cubicBezTo>
                    <a:lnTo>
                      <a:pt x="355684" y="16383"/>
                    </a:lnTo>
                    <a:cubicBezTo>
                      <a:pt x="287852" y="33044"/>
                      <a:pt x="222124" y="57329"/>
                      <a:pt x="159755" y="88773"/>
                    </a:cubicBezTo>
                    <a:cubicBezTo>
                      <a:pt x="76221" y="131159"/>
                      <a:pt x="34691" y="162496"/>
                      <a:pt x="25071" y="190405"/>
                    </a:cubicBezTo>
                    <a:cubicBezTo>
                      <a:pt x="16594" y="215170"/>
                      <a:pt x="16499" y="304705"/>
                      <a:pt x="17165" y="337375"/>
                    </a:cubicBezTo>
                    <a:close/>
                  </a:path>
                </a:pathLst>
              </a:custGeom>
              <a:solidFill>
                <a:srgbClr val="DCFB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7" name="任意多边形: 形状 4166">
                <a:extLst>
                  <a:ext uri="{FF2B5EF4-FFF2-40B4-BE49-F238E27FC236}">
                    <a16:creationId xmlns:a16="http://schemas.microsoft.com/office/drawing/2014/main" id="{D560011A-603B-7944-2F41-20BCA8960F18}"/>
                  </a:ext>
                </a:extLst>
              </p:cNvPr>
              <p:cNvSpPr/>
              <p:nvPr/>
            </p:nvSpPr>
            <p:spPr>
              <a:xfrm>
                <a:off x="4147216" y="2849340"/>
                <a:ext cx="178593" cy="337373"/>
              </a:xfrm>
              <a:custGeom>
                <a:avLst/>
                <a:gdLst>
                  <a:gd name="connsiteX0" fmla="*/ 178594 w 178593"/>
                  <a:gd name="connsiteY0" fmla="*/ 285750 h 337373"/>
                  <a:gd name="connsiteX1" fmla="*/ 119063 w 178593"/>
                  <a:gd name="connsiteY1" fmla="*/ 0 h 337373"/>
                  <a:gd name="connsiteX2" fmla="*/ 59436 w 178593"/>
                  <a:gd name="connsiteY2" fmla="*/ 0 h 337373"/>
                  <a:gd name="connsiteX3" fmla="*/ 0 w 178593"/>
                  <a:gd name="connsiteY3" fmla="*/ 285750 h 337373"/>
                  <a:gd name="connsiteX4" fmla="*/ 0 w 178593"/>
                  <a:gd name="connsiteY4" fmla="*/ 285750 h 337373"/>
                  <a:gd name="connsiteX5" fmla="*/ 26098 w 178593"/>
                  <a:gd name="connsiteY5" fmla="*/ 322231 h 337373"/>
                  <a:gd name="connsiteX6" fmla="*/ 152400 w 178593"/>
                  <a:gd name="connsiteY6" fmla="*/ 322231 h 337373"/>
                  <a:gd name="connsiteX7" fmla="*/ 178594 w 178593"/>
                  <a:gd name="connsiteY7" fmla="*/ 285750 h 337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593" h="337373">
                    <a:moveTo>
                      <a:pt x="178594" y="285750"/>
                    </a:moveTo>
                    <a:cubicBezTo>
                      <a:pt x="178594" y="199549"/>
                      <a:pt x="164306" y="45149"/>
                      <a:pt x="119063" y="0"/>
                    </a:cubicBezTo>
                    <a:lnTo>
                      <a:pt x="59436" y="0"/>
                    </a:lnTo>
                    <a:cubicBezTo>
                      <a:pt x="14288" y="44863"/>
                      <a:pt x="0" y="199263"/>
                      <a:pt x="0" y="285750"/>
                    </a:cubicBezTo>
                    <a:lnTo>
                      <a:pt x="0" y="285750"/>
                    </a:lnTo>
                    <a:cubicBezTo>
                      <a:pt x="0" y="298990"/>
                      <a:pt x="8668" y="312134"/>
                      <a:pt x="26098" y="322231"/>
                    </a:cubicBezTo>
                    <a:cubicBezTo>
                      <a:pt x="65778" y="342421"/>
                      <a:pt x="112720" y="342421"/>
                      <a:pt x="152400" y="322231"/>
                    </a:cubicBezTo>
                    <a:cubicBezTo>
                      <a:pt x="169831" y="312134"/>
                      <a:pt x="178594" y="298990"/>
                      <a:pt x="178594" y="285750"/>
                    </a:cubicBezTo>
                    <a:close/>
                  </a:path>
                </a:pathLst>
              </a:custGeom>
              <a:solidFill>
                <a:srgbClr val="1FAD85"/>
              </a:solidFill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69" name="任意多边形: 形状 4168">
                <a:extLst>
                  <a:ext uri="{FF2B5EF4-FFF2-40B4-BE49-F238E27FC236}">
                    <a16:creationId xmlns:a16="http://schemas.microsoft.com/office/drawing/2014/main" id="{57B81493-C876-68CE-E572-AB71E79294A7}"/>
                  </a:ext>
                </a:extLst>
              </p:cNvPr>
              <p:cNvSpPr/>
              <p:nvPr/>
            </p:nvSpPr>
            <p:spPr>
              <a:xfrm>
                <a:off x="4157503" y="2848863"/>
                <a:ext cx="168021" cy="337373"/>
              </a:xfrm>
              <a:custGeom>
                <a:avLst/>
                <a:gdLst>
                  <a:gd name="connsiteX0" fmla="*/ 49149 w 168021"/>
                  <a:gd name="connsiteY0" fmla="*/ 762 h 337373"/>
                  <a:gd name="connsiteX1" fmla="*/ 39624 w 168021"/>
                  <a:gd name="connsiteY1" fmla="*/ 12763 h 337373"/>
                  <a:gd name="connsiteX2" fmla="*/ 85916 w 168021"/>
                  <a:gd name="connsiteY2" fmla="*/ 29242 h 337373"/>
                  <a:gd name="connsiteX3" fmla="*/ 129064 w 168021"/>
                  <a:gd name="connsiteY3" fmla="*/ 114967 h 337373"/>
                  <a:gd name="connsiteX4" fmla="*/ 123825 w 168021"/>
                  <a:gd name="connsiteY4" fmla="*/ 303371 h 337373"/>
                  <a:gd name="connsiteX5" fmla="*/ 0 w 168021"/>
                  <a:gd name="connsiteY5" fmla="*/ 310134 h 337373"/>
                  <a:gd name="connsiteX6" fmla="*/ 0 w 168021"/>
                  <a:gd name="connsiteY6" fmla="*/ 310134 h 337373"/>
                  <a:gd name="connsiteX7" fmla="*/ 15526 w 168021"/>
                  <a:gd name="connsiteY7" fmla="*/ 322231 h 337373"/>
                  <a:gd name="connsiteX8" fmla="*/ 141827 w 168021"/>
                  <a:gd name="connsiteY8" fmla="*/ 322231 h 337373"/>
                  <a:gd name="connsiteX9" fmla="*/ 168021 w 168021"/>
                  <a:gd name="connsiteY9" fmla="*/ 285750 h 337373"/>
                  <a:gd name="connsiteX10" fmla="*/ 168021 w 168021"/>
                  <a:gd name="connsiteY10" fmla="*/ 285750 h 337373"/>
                  <a:gd name="connsiteX11" fmla="*/ 108490 w 168021"/>
                  <a:gd name="connsiteY11" fmla="*/ 0 h 337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8021" h="337373">
                    <a:moveTo>
                      <a:pt x="49149" y="762"/>
                    </a:moveTo>
                    <a:cubicBezTo>
                      <a:pt x="45616" y="4465"/>
                      <a:pt x="42428" y="8482"/>
                      <a:pt x="39624" y="12763"/>
                    </a:cubicBezTo>
                    <a:cubicBezTo>
                      <a:pt x="50959" y="24860"/>
                      <a:pt x="68199" y="27908"/>
                      <a:pt x="85916" y="29242"/>
                    </a:cubicBezTo>
                    <a:cubicBezTo>
                      <a:pt x="101918" y="30575"/>
                      <a:pt x="121349" y="44768"/>
                      <a:pt x="129064" y="114967"/>
                    </a:cubicBezTo>
                    <a:cubicBezTo>
                      <a:pt x="136779" y="185166"/>
                      <a:pt x="151829" y="276035"/>
                      <a:pt x="123825" y="303371"/>
                    </a:cubicBezTo>
                    <a:cubicBezTo>
                      <a:pt x="95821" y="330708"/>
                      <a:pt x="33242" y="330518"/>
                      <a:pt x="0" y="310134"/>
                    </a:cubicBezTo>
                    <a:lnTo>
                      <a:pt x="0" y="310134"/>
                    </a:lnTo>
                    <a:cubicBezTo>
                      <a:pt x="4527" y="314936"/>
                      <a:pt x="9763" y="319016"/>
                      <a:pt x="15526" y="322231"/>
                    </a:cubicBezTo>
                    <a:cubicBezTo>
                      <a:pt x="55206" y="342421"/>
                      <a:pt x="102147" y="342421"/>
                      <a:pt x="141827" y="322231"/>
                    </a:cubicBezTo>
                    <a:cubicBezTo>
                      <a:pt x="159258" y="312134"/>
                      <a:pt x="168021" y="298990"/>
                      <a:pt x="168021" y="285750"/>
                    </a:cubicBezTo>
                    <a:lnTo>
                      <a:pt x="168021" y="285750"/>
                    </a:lnTo>
                    <a:cubicBezTo>
                      <a:pt x="168021" y="199549"/>
                      <a:pt x="153734" y="45149"/>
                      <a:pt x="108490" y="0"/>
                    </a:cubicBezTo>
                    <a:close/>
                  </a:path>
                </a:pathLst>
              </a:custGeom>
              <a:solidFill>
                <a:srgbClr val="DCFBE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0" name="任意多边形: 形状 4169">
                <a:extLst>
                  <a:ext uri="{FF2B5EF4-FFF2-40B4-BE49-F238E27FC236}">
                    <a16:creationId xmlns:a16="http://schemas.microsoft.com/office/drawing/2014/main" id="{4DF9095E-BC2C-6050-A101-43788247663A}"/>
                  </a:ext>
                </a:extLst>
              </p:cNvPr>
              <p:cNvSpPr/>
              <p:nvPr/>
            </p:nvSpPr>
            <p:spPr>
              <a:xfrm>
                <a:off x="4191698" y="2773425"/>
                <a:ext cx="89535" cy="89535"/>
              </a:xfrm>
              <a:custGeom>
                <a:avLst/>
                <a:gdLst>
                  <a:gd name="connsiteX0" fmla="*/ 89535 w 89535"/>
                  <a:gd name="connsiteY0" fmla="*/ 44768 h 89535"/>
                  <a:gd name="connsiteX1" fmla="*/ 44768 w 89535"/>
                  <a:gd name="connsiteY1" fmla="*/ 89535 h 89535"/>
                  <a:gd name="connsiteX2" fmla="*/ 0 w 89535"/>
                  <a:gd name="connsiteY2" fmla="*/ 44768 h 89535"/>
                  <a:gd name="connsiteX3" fmla="*/ 44768 w 89535"/>
                  <a:gd name="connsiteY3" fmla="*/ 0 h 89535"/>
                  <a:gd name="connsiteX4" fmla="*/ 89535 w 89535"/>
                  <a:gd name="connsiteY4" fmla="*/ 44577 h 89535"/>
                  <a:gd name="connsiteX5" fmla="*/ 89535 w 89535"/>
                  <a:gd name="connsiteY5" fmla="*/ 44768 h 8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535" h="89535">
                    <a:moveTo>
                      <a:pt x="89535" y="44768"/>
                    </a:moveTo>
                    <a:cubicBezTo>
                      <a:pt x="89535" y="69492"/>
                      <a:pt x="69492" y="89535"/>
                      <a:pt x="44768" y="89535"/>
                    </a:cubicBezTo>
                    <a:cubicBezTo>
                      <a:pt x="20043" y="89535"/>
                      <a:pt x="0" y="69492"/>
                      <a:pt x="0" y="44768"/>
                    </a:cubicBezTo>
                    <a:cubicBezTo>
                      <a:pt x="0" y="20043"/>
                      <a:pt x="20043" y="0"/>
                      <a:pt x="44768" y="0"/>
                    </a:cubicBezTo>
                    <a:cubicBezTo>
                      <a:pt x="69439" y="-53"/>
                      <a:pt x="89482" y="19905"/>
                      <a:pt x="89535" y="44577"/>
                    </a:cubicBezTo>
                    <a:cubicBezTo>
                      <a:pt x="89535" y="44640"/>
                      <a:pt x="89535" y="44704"/>
                      <a:pt x="89535" y="44768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1" name="任意多边形: 形状 4170">
                <a:extLst>
                  <a:ext uri="{FF2B5EF4-FFF2-40B4-BE49-F238E27FC236}">
                    <a16:creationId xmlns:a16="http://schemas.microsoft.com/office/drawing/2014/main" id="{D64C5BE7-0FC7-E8DE-9349-4A136CF11A4D}"/>
                  </a:ext>
                </a:extLst>
              </p:cNvPr>
              <p:cNvSpPr/>
              <p:nvPr/>
            </p:nvSpPr>
            <p:spPr>
              <a:xfrm>
                <a:off x="4191698" y="2773425"/>
                <a:ext cx="89535" cy="89535"/>
              </a:xfrm>
              <a:custGeom>
                <a:avLst/>
                <a:gdLst>
                  <a:gd name="connsiteX0" fmla="*/ 89535 w 89535"/>
                  <a:gd name="connsiteY0" fmla="*/ 44768 h 89535"/>
                  <a:gd name="connsiteX1" fmla="*/ 44768 w 89535"/>
                  <a:gd name="connsiteY1" fmla="*/ 89535 h 89535"/>
                  <a:gd name="connsiteX2" fmla="*/ 0 w 89535"/>
                  <a:gd name="connsiteY2" fmla="*/ 44768 h 89535"/>
                  <a:gd name="connsiteX3" fmla="*/ 44768 w 89535"/>
                  <a:gd name="connsiteY3" fmla="*/ 0 h 89535"/>
                  <a:gd name="connsiteX4" fmla="*/ 89535 w 89535"/>
                  <a:gd name="connsiteY4" fmla="*/ 44577 h 89535"/>
                  <a:gd name="connsiteX5" fmla="*/ 89535 w 89535"/>
                  <a:gd name="connsiteY5" fmla="*/ 44768 h 8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535" h="89535">
                    <a:moveTo>
                      <a:pt x="89535" y="44768"/>
                    </a:moveTo>
                    <a:cubicBezTo>
                      <a:pt x="89535" y="69492"/>
                      <a:pt x="69492" y="89535"/>
                      <a:pt x="44768" y="89535"/>
                    </a:cubicBezTo>
                    <a:cubicBezTo>
                      <a:pt x="20043" y="89535"/>
                      <a:pt x="0" y="69492"/>
                      <a:pt x="0" y="44768"/>
                    </a:cubicBezTo>
                    <a:cubicBezTo>
                      <a:pt x="0" y="20043"/>
                      <a:pt x="20043" y="0"/>
                      <a:pt x="44768" y="0"/>
                    </a:cubicBezTo>
                    <a:cubicBezTo>
                      <a:pt x="69439" y="-53"/>
                      <a:pt x="89482" y="19905"/>
                      <a:pt x="89535" y="44577"/>
                    </a:cubicBezTo>
                    <a:cubicBezTo>
                      <a:pt x="89535" y="44640"/>
                      <a:pt x="89535" y="44704"/>
                      <a:pt x="89535" y="44768"/>
                    </a:cubicBezTo>
                    <a:close/>
                  </a:path>
                </a:pathLst>
              </a:custGeom>
              <a:solidFill>
                <a:srgbClr val="DCFBE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72" name="任意多边形: 形状 4171">
                <a:extLst>
                  <a:ext uri="{FF2B5EF4-FFF2-40B4-BE49-F238E27FC236}">
                    <a16:creationId xmlns:a16="http://schemas.microsoft.com/office/drawing/2014/main" id="{10670F4D-A52B-B3E5-2AAD-F44443C5B03A}"/>
                  </a:ext>
                </a:extLst>
              </p:cNvPr>
              <p:cNvSpPr/>
              <p:nvPr/>
            </p:nvSpPr>
            <p:spPr>
              <a:xfrm>
                <a:off x="4194460" y="2781903"/>
                <a:ext cx="87376" cy="81158"/>
              </a:xfrm>
              <a:custGeom>
                <a:avLst/>
                <a:gdLst>
                  <a:gd name="connsiteX0" fmla="*/ 68009 w 87376"/>
                  <a:gd name="connsiteY0" fmla="*/ 0 h 81158"/>
                  <a:gd name="connsiteX1" fmla="*/ 59306 w 87376"/>
                  <a:gd name="connsiteY1" fmla="*/ 56720 h 81158"/>
                  <a:gd name="connsiteX2" fmla="*/ 57150 w 87376"/>
                  <a:gd name="connsiteY2" fmla="*/ 58198 h 81158"/>
                  <a:gd name="connsiteX3" fmla="*/ 0 w 87376"/>
                  <a:gd name="connsiteY3" fmla="*/ 49625 h 81158"/>
                  <a:gd name="connsiteX4" fmla="*/ 55844 w 87376"/>
                  <a:gd name="connsiteY4" fmla="*/ 79167 h 81158"/>
                  <a:gd name="connsiteX5" fmla="*/ 85385 w 87376"/>
                  <a:gd name="connsiteY5" fmla="*/ 23324 h 81158"/>
                  <a:gd name="connsiteX6" fmla="*/ 68485 w 87376"/>
                  <a:gd name="connsiteY6" fmla="*/ 0 h 8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376" h="81158">
                    <a:moveTo>
                      <a:pt x="68009" y="0"/>
                    </a:moveTo>
                    <a:cubicBezTo>
                      <a:pt x="81268" y="18066"/>
                      <a:pt x="77372" y="43460"/>
                      <a:pt x="59306" y="56720"/>
                    </a:cubicBezTo>
                    <a:cubicBezTo>
                      <a:pt x="58603" y="57236"/>
                      <a:pt x="57884" y="57728"/>
                      <a:pt x="57150" y="58198"/>
                    </a:cubicBezTo>
                    <a:cubicBezTo>
                      <a:pt x="38658" y="70133"/>
                      <a:pt x="14177" y="66460"/>
                      <a:pt x="0" y="49625"/>
                    </a:cubicBezTo>
                    <a:cubicBezTo>
                      <a:pt x="7263" y="73204"/>
                      <a:pt x="32265" y="86430"/>
                      <a:pt x="55844" y="79167"/>
                    </a:cubicBezTo>
                    <a:cubicBezTo>
                      <a:pt x="79422" y="71904"/>
                      <a:pt x="92648" y="46902"/>
                      <a:pt x="85385" y="23324"/>
                    </a:cubicBezTo>
                    <a:cubicBezTo>
                      <a:pt x="82482" y="13896"/>
                      <a:pt x="76539" y="5695"/>
                      <a:pt x="68485" y="0"/>
                    </a:cubicBezTo>
                    <a:close/>
                  </a:path>
                </a:pathLst>
              </a:custGeom>
              <a:solidFill>
                <a:srgbClr val="1FAD8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73" name="任意多边形: 形状 4172">
                <a:extLst>
                  <a:ext uri="{FF2B5EF4-FFF2-40B4-BE49-F238E27FC236}">
                    <a16:creationId xmlns:a16="http://schemas.microsoft.com/office/drawing/2014/main" id="{53C715F1-F2BD-430C-2465-7440D88C679D}"/>
                  </a:ext>
                </a:extLst>
              </p:cNvPr>
              <p:cNvSpPr/>
              <p:nvPr/>
            </p:nvSpPr>
            <p:spPr>
              <a:xfrm>
                <a:off x="4570222" y="2388944"/>
                <a:ext cx="121062" cy="89545"/>
              </a:xfrm>
              <a:custGeom>
                <a:avLst/>
                <a:gdLst>
                  <a:gd name="connsiteX0" fmla="*/ 0 w 121062"/>
                  <a:gd name="connsiteY0" fmla="*/ 34914 h 89545"/>
                  <a:gd name="connsiteX1" fmla="*/ 17716 w 121062"/>
                  <a:gd name="connsiteY1" fmla="*/ 10340 h 89545"/>
                  <a:gd name="connsiteX2" fmla="*/ 103441 w 121062"/>
                  <a:gd name="connsiteY2" fmla="*/ 10340 h 89545"/>
                  <a:gd name="connsiteX3" fmla="*/ 121063 w 121062"/>
                  <a:gd name="connsiteY3" fmla="*/ 34914 h 89545"/>
                  <a:gd name="connsiteX4" fmla="*/ 121063 w 121062"/>
                  <a:gd name="connsiteY4" fmla="*/ 54631 h 89545"/>
                  <a:gd name="connsiteX5" fmla="*/ 103441 w 121062"/>
                  <a:gd name="connsiteY5" fmla="*/ 79206 h 89545"/>
                  <a:gd name="connsiteX6" fmla="*/ 17716 w 121062"/>
                  <a:gd name="connsiteY6" fmla="*/ 79206 h 89545"/>
                  <a:gd name="connsiteX7" fmla="*/ 0 w 121062"/>
                  <a:gd name="connsiteY7" fmla="*/ 54631 h 8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062" h="89545">
                    <a:moveTo>
                      <a:pt x="0" y="34914"/>
                    </a:moveTo>
                    <a:cubicBezTo>
                      <a:pt x="1013" y="24116"/>
                      <a:pt x="7792" y="14713"/>
                      <a:pt x="17716" y="10340"/>
                    </a:cubicBezTo>
                    <a:cubicBezTo>
                      <a:pt x="44629" y="-3447"/>
                      <a:pt x="76529" y="-3447"/>
                      <a:pt x="103441" y="10340"/>
                    </a:cubicBezTo>
                    <a:cubicBezTo>
                      <a:pt x="113315" y="14756"/>
                      <a:pt x="120048" y="24145"/>
                      <a:pt x="121063" y="34914"/>
                    </a:cubicBezTo>
                    <a:lnTo>
                      <a:pt x="121063" y="54631"/>
                    </a:lnTo>
                    <a:cubicBezTo>
                      <a:pt x="120048" y="65400"/>
                      <a:pt x="113315" y="74789"/>
                      <a:pt x="103441" y="79206"/>
                    </a:cubicBezTo>
                    <a:cubicBezTo>
                      <a:pt x="76529" y="92992"/>
                      <a:pt x="44629" y="92992"/>
                      <a:pt x="17716" y="79206"/>
                    </a:cubicBezTo>
                    <a:cubicBezTo>
                      <a:pt x="7792" y="74832"/>
                      <a:pt x="1013" y="65429"/>
                      <a:pt x="0" y="5463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4" name="任意多边形: 形状 4173">
                <a:extLst>
                  <a:ext uri="{FF2B5EF4-FFF2-40B4-BE49-F238E27FC236}">
                    <a16:creationId xmlns:a16="http://schemas.microsoft.com/office/drawing/2014/main" id="{39A9673A-411B-29B8-752A-5783DA33CC87}"/>
                  </a:ext>
                </a:extLst>
              </p:cNvPr>
              <p:cNvSpPr/>
              <p:nvPr/>
            </p:nvSpPr>
            <p:spPr>
              <a:xfrm>
                <a:off x="4569817" y="2388944"/>
                <a:ext cx="121015" cy="69853"/>
              </a:xfrm>
              <a:custGeom>
                <a:avLst/>
                <a:gdLst>
                  <a:gd name="connsiteX0" fmla="*/ 103370 w 121015"/>
                  <a:gd name="connsiteY0" fmla="*/ 59584 h 69853"/>
                  <a:gd name="connsiteX1" fmla="*/ 103370 w 121015"/>
                  <a:gd name="connsiteY1" fmla="*/ 10340 h 69853"/>
                  <a:gd name="connsiteX2" fmla="*/ 17645 w 121015"/>
                  <a:gd name="connsiteY2" fmla="*/ 10340 h 69853"/>
                  <a:gd name="connsiteX3" fmla="*/ 17645 w 121015"/>
                  <a:gd name="connsiteY3" fmla="*/ 59584 h 69853"/>
                  <a:gd name="connsiteX4" fmla="*/ 103370 w 121015"/>
                  <a:gd name="connsiteY4" fmla="*/ 59584 h 69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015" h="69853">
                    <a:moveTo>
                      <a:pt x="103370" y="59584"/>
                    </a:moveTo>
                    <a:cubicBezTo>
                      <a:pt x="126897" y="45963"/>
                      <a:pt x="126897" y="23960"/>
                      <a:pt x="103370" y="10340"/>
                    </a:cubicBezTo>
                    <a:cubicBezTo>
                      <a:pt x="76458" y="-3447"/>
                      <a:pt x="44557" y="-3447"/>
                      <a:pt x="17645" y="10340"/>
                    </a:cubicBezTo>
                    <a:cubicBezTo>
                      <a:pt x="-5882" y="23960"/>
                      <a:pt x="-5882" y="45963"/>
                      <a:pt x="17645" y="59584"/>
                    </a:cubicBezTo>
                    <a:cubicBezTo>
                      <a:pt x="44580" y="73277"/>
                      <a:pt x="76435" y="73277"/>
                      <a:pt x="103370" y="59584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576" name="矩形: 圆角 4575">
            <a:extLst>
              <a:ext uri="{FF2B5EF4-FFF2-40B4-BE49-F238E27FC236}">
                <a16:creationId xmlns:a16="http://schemas.microsoft.com/office/drawing/2014/main" id="{098A2888-67D5-DD54-EEA0-B15A48F6AFCD}"/>
              </a:ext>
            </a:extLst>
          </p:cNvPr>
          <p:cNvSpPr/>
          <p:nvPr/>
        </p:nvSpPr>
        <p:spPr bwMode="auto">
          <a:xfrm>
            <a:off x="1166459" y="2151760"/>
            <a:ext cx="2920713" cy="485077"/>
          </a:xfrm>
          <a:prstGeom prst="roundRect">
            <a:avLst>
              <a:gd name="adj" fmla="val 50000"/>
            </a:avLst>
          </a:prstGeom>
          <a:solidFill>
            <a:srgbClr val="1FAD85"/>
          </a:solidFill>
          <a:ln w="9525">
            <a:noFill/>
            <a:round/>
          </a:ln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580" name="组合 4579">
            <a:extLst>
              <a:ext uri="{FF2B5EF4-FFF2-40B4-BE49-F238E27FC236}">
                <a16:creationId xmlns:a16="http://schemas.microsoft.com/office/drawing/2014/main" id="{808131B7-6EA6-4675-BE80-991106465770}"/>
              </a:ext>
            </a:extLst>
          </p:cNvPr>
          <p:cNvGrpSpPr/>
          <p:nvPr/>
        </p:nvGrpSpPr>
        <p:grpSpPr>
          <a:xfrm>
            <a:off x="1307271" y="2216089"/>
            <a:ext cx="2779109" cy="1080246"/>
            <a:chOff x="41325" y="1853295"/>
            <a:chExt cx="1961803" cy="762558"/>
          </a:xfrm>
        </p:grpSpPr>
        <p:sp>
          <p:nvSpPr>
            <p:cNvPr id="4581" name="文本框 4580">
              <a:extLst>
                <a:ext uri="{FF2B5EF4-FFF2-40B4-BE49-F238E27FC236}">
                  <a16:creationId xmlns:a16="http://schemas.microsoft.com/office/drawing/2014/main" id="{6CDF57DE-3514-6215-1508-A989B5BF25E4}"/>
                </a:ext>
              </a:extLst>
            </p:cNvPr>
            <p:cNvSpPr txBox="1"/>
            <p:nvPr/>
          </p:nvSpPr>
          <p:spPr>
            <a:xfrm>
              <a:off x="41325" y="2239989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82" name="文本框 4581">
              <a:extLst>
                <a:ext uri="{FF2B5EF4-FFF2-40B4-BE49-F238E27FC236}">
                  <a16:creationId xmlns:a16="http://schemas.microsoft.com/office/drawing/2014/main" id="{8A6835D6-A0B4-732E-BCE0-EF49996F891E}"/>
                </a:ext>
              </a:extLst>
            </p:cNvPr>
            <p:cNvSpPr txBox="1"/>
            <p:nvPr/>
          </p:nvSpPr>
          <p:spPr>
            <a:xfrm>
              <a:off x="212246" y="1853295"/>
              <a:ext cx="1534736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583" name="矩形: 圆角 4582">
            <a:extLst>
              <a:ext uri="{FF2B5EF4-FFF2-40B4-BE49-F238E27FC236}">
                <a16:creationId xmlns:a16="http://schemas.microsoft.com/office/drawing/2014/main" id="{29BAA595-A17A-7E22-4B1C-3F531E3CE35A}"/>
              </a:ext>
            </a:extLst>
          </p:cNvPr>
          <p:cNvSpPr/>
          <p:nvPr/>
        </p:nvSpPr>
        <p:spPr bwMode="auto">
          <a:xfrm>
            <a:off x="8097261" y="2151760"/>
            <a:ext cx="2920713" cy="485077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round/>
          </a:ln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584" name="组合 4583">
            <a:extLst>
              <a:ext uri="{FF2B5EF4-FFF2-40B4-BE49-F238E27FC236}">
                <a16:creationId xmlns:a16="http://schemas.microsoft.com/office/drawing/2014/main" id="{AC693BD7-8C0F-E111-05DD-7AB3D27AAEF7}"/>
              </a:ext>
            </a:extLst>
          </p:cNvPr>
          <p:cNvGrpSpPr/>
          <p:nvPr/>
        </p:nvGrpSpPr>
        <p:grpSpPr>
          <a:xfrm>
            <a:off x="8238073" y="2216089"/>
            <a:ext cx="2779109" cy="1080246"/>
            <a:chOff x="41325" y="1853295"/>
            <a:chExt cx="1961803" cy="762558"/>
          </a:xfrm>
        </p:grpSpPr>
        <p:sp>
          <p:nvSpPr>
            <p:cNvPr id="4585" name="文本框 4584">
              <a:extLst>
                <a:ext uri="{FF2B5EF4-FFF2-40B4-BE49-F238E27FC236}">
                  <a16:creationId xmlns:a16="http://schemas.microsoft.com/office/drawing/2014/main" id="{76934360-A940-B93D-0C07-93659365B2D5}"/>
                </a:ext>
              </a:extLst>
            </p:cNvPr>
            <p:cNvSpPr txBox="1"/>
            <p:nvPr/>
          </p:nvSpPr>
          <p:spPr>
            <a:xfrm>
              <a:off x="41325" y="2239989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86" name="文本框 4585">
              <a:extLst>
                <a:ext uri="{FF2B5EF4-FFF2-40B4-BE49-F238E27FC236}">
                  <a16:creationId xmlns:a16="http://schemas.microsoft.com/office/drawing/2014/main" id="{D78EF847-4FDC-51AA-4DCE-11FF58416DBE}"/>
                </a:ext>
              </a:extLst>
            </p:cNvPr>
            <p:cNvSpPr txBox="1"/>
            <p:nvPr/>
          </p:nvSpPr>
          <p:spPr>
            <a:xfrm>
              <a:off x="212246" y="1853295"/>
              <a:ext cx="1534736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587" name="矩形: 圆角 4586">
            <a:extLst>
              <a:ext uri="{FF2B5EF4-FFF2-40B4-BE49-F238E27FC236}">
                <a16:creationId xmlns:a16="http://schemas.microsoft.com/office/drawing/2014/main" id="{A0ECDC4F-15AC-D859-2BDF-0583609FA94E}"/>
              </a:ext>
            </a:extLst>
          </p:cNvPr>
          <p:cNvSpPr/>
          <p:nvPr/>
        </p:nvSpPr>
        <p:spPr bwMode="auto">
          <a:xfrm>
            <a:off x="1166459" y="4259740"/>
            <a:ext cx="2920713" cy="485077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round/>
          </a:ln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588" name="组合 4587">
            <a:extLst>
              <a:ext uri="{FF2B5EF4-FFF2-40B4-BE49-F238E27FC236}">
                <a16:creationId xmlns:a16="http://schemas.microsoft.com/office/drawing/2014/main" id="{53A3723F-2A8D-5AB2-DAE5-FAE16C694A1A}"/>
              </a:ext>
            </a:extLst>
          </p:cNvPr>
          <p:cNvGrpSpPr/>
          <p:nvPr/>
        </p:nvGrpSpPr>
        <p:grpSpPr>
          <a:xfrm>
            <a:off x="1307271" y="4324069"/>
            <a:ext cx="2779109" cy="1080246"/>
            <a:chOff x="41325" y="1853295"/>
            <a:chExt cx="1961803" cy="762558"/>
          </a:xfrm>
        </p:grpSpPr>
        <p:sp>
          <p:nvSpPr>
            <p:cNvPr id="4589" name="文本框 4588">
              <a:extLst>
                <a:ext uri="{FF2B5EF4-FFF2-40B4-BE49-F238E27FC236}">
                  <a16:creationId xmlns:a16="http://schemas.microsoft.com/office/drawing/2014/main" id="{F3D8171E-2894-8700-ED73-A0C270CD9552}"/>
                </a:ext>
              </a:extLst>
            </p:cNvPr>
            <p:cNvSpPr txBox="1"/>
            <p:nvPr/>
          </p:nvSpPr>
          <p:spPr>
            <a:xfrm>
              <a:off x="41325" y="2239989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90" name="文本框 4589">
              <a:extLst>
                <a:ext uri="{FF2B5EF4-FFF2-40B4-BE49-F238E27FC236}">
                  <a16:creationId xmlns:a16="http://schemas.microsoft.com/office/drawing/2014/main" id="{391A4F8B-BA71-3D4F-1E15-7765AD7CF464}"/>
                </a:ext>
              </a:extLst>
            </p:cNvPr>
            <p:cNvSpPr txBox="1"/>
            <p:nvPr/>
          </p:nvSpPr>
          <p:spPr>
            <a:xfrm>
              <a:off x="212246" y="1853295"/>
              <a:ext cx="1534736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591" name="矩形: 圆角 4590">
            <a:extLst>
              <a:ext uri="{FF2B5EF4-FFF2-40B4-BE49-F238E27FC236}">
                <a16:creationId xmlns:a16="http://schemas.microsoft.com/office/drawing/2014/main" id="{3DAF1E19-C1A9-B106-BD8D-653A00097BDB}"/>
              </a:ext>
            </a:extLst>
          </p:cNvPr>
          <p:cNvSpPr/>
          <p:nvPr/>
        </p:nvSpPr>
        <p:spPr bwMode="auto">
          <a:xfrm>
            <a:off x="8097261" y="4259740"/>
            <a:ext cx="2920713" cy="485077"/>
          </a:xfrm>
          <a:prstGeom prst="roundRect">
            <a:avLst>
              <a:gd name="adj" fmla="val 50000"/>
            </a:avLst>
          </a:prstGeom>
          <a:solidFill>
            <a:srgbClr val="1FAD85"/>
          </a:solidFill>
          <a:ln w="9525">
            <a:noFill/>
            <a:round/>
          </a:ln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592" name="组合 4591">
            <a:extLst>
              <a:ext uri="{FF2B5EF4-FFF2-40B4-BE49-F238E27FC236}">
                <a16:creationId xmlns:a16="http://schemas.microsoft.com/office/drawing/2014/main" id="{4288AA87-5E5E-F8E9-BED2-818A24E8F41E}"/>
              </a:ext>
            </a:extLst>
          </p:cNvPr>
          <p:cNvGrpSpPr/>
          <p:nvPr/>
        </p:nvGrpSpPr>
        <p:grpSpPr>
          <a:xfrm>
            <a:off x="8238073" y="4324069"/>
            <a:ext cx="2779109" cy="1080246"/>
            <a:chOff x="41325" y="1853295"/>
            <a:chExt cx="1961803" cy="762558"/>
          </a:xfrm>
        </p:grpSpPr>
        <p:sp>
          <p:nvSpPr>
            <p:cNvPr id="4593" name="文本框 4592">
              <a:extLst>
                <a:ext uri="{FF2B5EF4-FFF2-40B4-BE49-F238E27FC236}">
                  <a16:creationId xmlns:a16="http://schemas.microsoft.com/office/drawing/2014/main" id="{0C5E000D-DB8E-2C27-29CD-E46875278EAA}"/>
                </a:ext>
              </a:extLst>
            </p:cNvPr>
            <p:cNvSpPr txBox="1"/>
            <p:nvPr/>
          </p:nvSpPr>
          <p:spPr>
            <a:xfrm>
              <a:off x="41325" y="2239989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94" name="文本框 4593">
              <a:extLst>
                <a:ext uri="{FF2B5EF4-FFF2-40B4-BE49-F238E27FC236}">
                  <a16:creationId xmlns:a16="http://schemas.microsoft.com/office/drawing/2014/main" id="{DB24442A-83B8-99BC-61A5-E1FF4019AF61}"/>
                </a:ext>
              </a:extLst>
            </p:cNvPr>
            <p:cNvSpPr txBox="1"/>
            <p:nvPr/>
          </p:nvSpPr>
          <p:spPr>
            <a:xfrm>
              <a:off x="212246" y="1853295"/>
              <a:ext cx="1534736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338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98679B-C3EF-F458-BFB5-459D4B530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4" name="文本框 4153">
            <a:extLst>
              <a:ext uri="{FF2B5EF4-FFF2-40B4-BE49-F238E27FC236}">
                <a16:creationId xmlns:a16="http://schemas.microsoft.com/office/drawing/2014/main" id="{55E7E5D6-6303-2A3D-44C9-468D914E03DD}"/>
              </a:ext>
            </a:extLst>
          </p:cNvPr>
          <p:cNvSpPr txBox="1"/>
          <p:nvPr/>
        </p:nvSpPr>
        <p:spPr>
          <a:xfrm>
            <a:off x="1924070" y="1345985"/>
            <a:ext cx="337784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rgbClr val="1FAD85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rPr>
              <a:t>02</a:t>
            </a:r>
            <a:endParaRPr lang="zh-CN" altLang="en-US" sz="16600" dirty="0">
              <a:solidFill>
                <a:srgbClr val="1FAD85"/>
              </a:solidFill>
              <a:latin typeface="荆南波波黑" panose="00020600040101010101" pitchFamily="18" charset="-122"/>
              <a:ea typeface="荆南波波黑" panose="00020600040101010101" pitchFamily="18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7D411C1-4AD6-EFD3-DBBF-B19D2B4F4CAA}"/>
              </a:ext>
            </a:extLst>
          </p:cNvPr>
          <p:cNvGrpSpPr/>
          <p:nvPr/>
        </p:nvGrpSpPr>
        <p:grpSpPr>
          <a:xfrm>
            <a:off x="5425131" y="1773918"/>
            <a:ext cx="3644900" cy="672740"/>
            <a:chOff x="2137955" y="1875518"/>
            <a:chExt cx="3644900" cy="672740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39880035-6891-AB23-BF8B-267315231BD0}"/>
                </a:ext>
              </a:extLst>
            </p:cNvPr>
            <p:cNvSpPr/>
            <p:nvPr/>
          </p:nvSpPr>
          <p:spPr>
            <a:xfrm>
              <a:off x="2137955" y="1875518"/>
              <a:ext cx="3644900" cy="672740"/>
            </a:xfrm>
            <a:prstGeom prst="roundRect">
              <a:avLst>
                <a:gd name="adj" fmla="val 50000"/>
              </a:avLst>
            </a:prstGeom>
            <a:solidFill>
              <a:srgbClr val="1FAD8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7770E0B-556E-B8EB-6E86-402F76C41267}"/>
                </a:ext>
              </a:extLst>
            </p:cNvPr>
            <p:cNvSpPr txBox="1"/>
            <p:nvPr/>
          </p:nvSpPr>
          <p:spPr>
            <a:xfrm>
              <a:off x="3064465" y="2027222"/>
              <a:ext cx="179188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教育理念与方针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FE23AE3F-875F-0331-AA4F-8ABF97E050A2}"/>
              </a:ext>
            </a:extLst>
          </p:cNvPr>
          <p:cNvSpPr txBox="1"/>
          <p:nvPr/>
        </p:nvSpPr>
        <p:spPr>
          <a:xfrm>
            <a:off x="2722263" y="2484758"/>
            <a:ext cx="13417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/>
              <a:t>PART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B50D57-926A-1CD6-A680-4053109F616B}"/>
              </a:ext>
            </a:extLst>
          </p:cNvPr>
          <p:cNvSpPr txBox="1"/>
          <p:nvPr/>
        </p:nvSpPr>
        <p:spPr>
          <a:xfrm>
            <a:off x="6096000" y="2598362"/>
            <a:ext cx="3337869" cy="897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200" b="0" i="0" dirty="0">
                <a:solidFill>
                  <a:srgbClr val="24292F"/>
                </a:solidFill>
                <a:effectLst/>
                <a:latin typeface="-apple-system"/>
              </a:rPr>
              <a:t>2.1 </a:t>
            </a:r>
            <a:r>
              <a:rPr lang="zh-CN" altLang="en-US" sz="1200" b="0" i="0" dirty="0">
                <a:solidFill>
                  <a:srgbClr val="24292F"/>
                </a:solidFill>
                <a:effectLst/>
                <a:latin typeface="-apple-system"/>
              </a:rPr>
              <a:t>学校教育理念介绍</a:t>
            </a:r>
            <a:br>
              <a:rPr lang="zh-CN" altLang="en-US" sz="1200" b="0" i="0" dirty="0">
                <a:solidFill>
                  <a:srgbClr val="24292F"/>
                </a:solidFill>
                <a:effectLst/>
                <a:latin typeface="-apple-system"/>
              </a:rPr>
            </a:br>
            <a:r>
              <a:rPr lang="en-US" altLang="zh-CN" sz="1200" b="0" i="0" dirty="0">
                <a:solidFill>
                  <a:srgbClr val="24292F"/>
                </a:solidFill>
                <a:effectLst/>
                <a:latin typeface="-apple-system"/>
              </a:rPr>
              <a:t>2.2 </a:t>
            </a:r>
            <a:r>
              <a:rPr lang="zh-CN" altLang="en-US" sz="1200" b="0" i="0" dirty="0">
                <a:solidFill>
                  <a:srgbClr val="24292F"/>
                </a:solidFill>
                <a:effectLst/>
                <a:latin typeface="-apple-system"/>
              </a:rPr>
              <a:t>学校教育目标与方向</a:t>
            </a:r>
            <a:br>
              <a:rPr lang="zh-CN" altLang="en-US" sz="1200" b="0" i="0" dirty="0">
                <a:solidFill>
                  <a:srgbClr val="24292F"/>
                </a:solidFill>
                <a:effectLst/>
                <a:latin typeface="-apple-system"/>
              </a:rPr>
            </a:br>
            <a:r>
              <a:rPr lang="en-US" altLang="zh-CN" sz="1200" b="0" i="0" dirty="0">
                <a:solidFill>
                  <a:srgbClr val="24292F"/>
                </a:solidFill>
                <a:effectLst/>
                <a:latin typeface="-apple-system"/>
              </a:rPr>
              <a:t>2.3 </a:t>
            </a:r>
            <a:r>
              <a:rPr lang="zh-CN" altLang="en-US" sz="1200" b="0" i="0" dirty="0">
                <a:solidFill>
                  <a:srgbClr val="24292F"/>
                </a:solidFill>
                <a:effectLst/>
                <a:latin typeface="-apple-system"/>
              </a:rPr>
              <a:t>教师团队介绍</a:t>
            </a:r>
          </a:p>
        </p:txBody>
      </p:sp>
    </p:spTree>
    <p:extLst>
      <p:ext uri="{BB962C8B-B14F-4D97-AF65-F5344CB8AC3E}">
        <p14:creationId xmlns:p14="http://schemas.microsoft.com/office/powerpoint/2010/main" val="121208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2F3AAC-7254-B13B-9E04-F00DE89779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3" name="文本框 4222">
            <a:extLst>
              <a:ext uri="{FF2B5EF4-FFF2-40B4-BE49-F238E27FC236}">
                <a16:creationId xmlns:a16="http://schemas.microsoft.com/office/drawing/2014/main" id="{9E2BBBAE-5042-3F86-2125-0DF98EDE78B6}"/>
              </a:ext>
            </a:extLst>
          </p:cNvPr>
          <p:cNvSpPr txBox="1"/>
          <p:nvPr/>
        </p:nvSpPr>
        <p:spPr>
          <a:xfrm>
            <a:off x="4665725" y="196720"/>
            <a:ext cx="28527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AD85"/>
                </a:solidFill>
              </a:defRPr>
            </a:lvl1pPr>
          </a:lstStyle>
          <a:p>
            <a:r>
              <a:rPr lang="zh-CN" altLang="en-US" b="1" dirty="0"/>
              <a:t>教育理念与方针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096000" y="1858790"/>
            <a:ext cx="614825" cy="614825"/>
            <a:chOff x="7991475" y="1649875"/>
            <a:chExt cx="1123950" cy="1123950"/>
          </a:xfrm>
        </p:grpSpPr>
        <p:sp>
          <p:nvSpPr>
            <p:cNvPr id="27" name="椭圆 26"/>
            <p:cNvSpPr/>
            <p:nvPr/>
          </p:nvSpPr>
          <p:spPr>
            <a:xfrm>
              <a:off x="7991475" y="1649875"/>
              <a:ext cx="1123950" cy="1123950"/>
            </a:xfrm>
            <a:prstGeom prst="ellipse">
              <a:avLst/>
            </a:prstGeom>
            <a:solidFill>
              <a:srgbClr val="1FAD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椭圆 3" descr="D:\51PPT模板网\51pptmoban.com\图片.jpg"/>
            <p:cNvSpPr/>
            <p:nvPr/>
          </p:nvSpPr>
          <p:spPr>
            <a:xfrm>
              <a:off x="8332239" y="1927860"/>
              <a:ext cx="442421" cy="567980"/>
            </a:xfrm>
            <a:custGeom>
              <a:avLst/>
              <a:gdLst>
                <a:gd name="connsiteX0" fmla="*/ 281697 w 473423"/>
                <a:gd name="connsiteY0" fmla="*/ 495228 h 607780"/>
                <a:gd name="connsiteX1" fmla="*/ 394602 w 473423"/>
                <a:gd name="connsiteY1" fmla="*/ 495228 h 607780"/>
                <a:gd name="connsiteX2" fmla="*/ 394602 w 473423"/>
                <a:gd name="connsiteY2" fmla="*/ 517738 h 607780"/>
                <a:gd name="connsiteX3" fmla="*/ 281697 w 473423"/>
                <a:gd name="connsiteY3" fmla="*/ 517738 h 607780"/>
                <a:gd name="connsiteX4" fmla="*/ 281697 w 473423"/>
                <a:gd name="connsiteY4" fmla="*/ 450278 h 607780"/>
                <a:gd name="connsiteX5" fmla="*/ 417112 w 473423"/>
                <a:gd name="connsiteY5" fmla="*/ 450278 h 607780"/>
                <a:gd name="connsiteX6" fmla="*/ 417112 w 473423"/>
                <a:gd name="connsiteY6" fmla="*/ 472788 h 607780"/>
                <a:gd name="connsiteX7" fmla="*/ 281697 w 473423"/>
                <a:gd name="connsiteY7" fmla="*/ 472788 h 607780"/>
                <a:gd name="connsiteX8" fmla="*/ 110813 w 473423"/>
                <a:gd name="connsiteY8" fmla="*/ 410759 h 607780"/>
                <a:gd name="connsiteX9" fmla="*/ 74755 w 473423"/>
                <a:gd name="connsiteY9" fmla="*/ 446773 h 607780"/>
                <a:gd name="connsiteX10" fmla="*/ 143389 w 473423"/>
                <a:gd name="connsiteY10" fmla="*/ 527803 h 607780"/>
                <a:gd name="connsiteX11" fmla="*/ 212022 w 473423"/>
                <a:gd name="connsiteY11" fmla="*/ 446773 h 607780"/>
                <a:gd name="connsiteX12" fmla="*/ 175964 w 473423"/>
                <a:gd name="connsiteY12" fmla="*/ 410759 h 607780"/>
                <a:gd name="connsiteX13" fmla="*/ 151174 w 473423"/>
                <a:gd name="connsiteY13" fmla="*/ 420581 h 607780"/>
                <a:gd name="connsiteX14" fmla="*/ 135603 w 473423"/>
                <a:gd name="connsiteY14" fmla="*/ 420581 h 607780"/>
                <a:gd name="connsiteX15" fmla="*/ 110813 w 473423"/>
                <a:gd name="connsiteY15" fmla="*/ 410759 h 607780"/>
                <a:gd name="connsiteX16" fmla="*/ 110813 w 473423"/>
                <a:gd name="connsiteY16" fmla="*/ 388251 h 607780"/>
                <a:gd name="connsiteX17" fmla="*/ 143389 w 473423"/>
                <a:gd name="connsiteY17" fmla="*/ 398073 h 607780"/>
                <a:gd name="connsiteX18" fmla="*/ 175964 w 473423"/>
                <a:gd name="connsiteY18" fmla="*/ 388251 h 607780"/>
                <a:gd name="connsiteX19" fmla="*/ 234559 w 473423"/>
                <a:gd name="connsiteY19" fmla="*/ 446773 h 607780"/>
                <a:gd name="connsiteX20" fmla="*/ 177398 w 473423"/>
                <a:gd name="connsiteY20" fmla="*/ 528621 h 607780"/>
                <a:gd name="connsiteX21" fmla="*/ 144003 w 473423"/>
                <a:gd name="connsiteY21" fmla="*/ 551539 h 607780"/>
                <a:gd name="connsiteX22" fmla="*/ 142979 w 473423"/>
                <a:gd name="connsiteY22" fmla="*/ 551539 h 607780"/>
                <a:gd name="connsiteX23" fmla="*/ 108559 w 473423"/>
                <a:gd name="connsiteY23" fmla="*/ 528008 h 607780"/>
                <a:gd name="connsiteX24" fmla="*/ 52218 w 473423"/>
                <a:gd name="connsiteY24" fmla="*/ 446773 h 607780"/>
                <a:gd name="connsiteX25" fmla="*/ 110813 w 473423"/>
                <a:gd name="connsiteY25" fmla="*/ 388251 h 607780"/>
                <a:gd name="connsiteX26" fmla="*/ 259143 w 473423"/>
                <a:gd name="connsiteY26" fmla="*/ 22503 h 607780"/>
                <a:gd name="connsiteX27" fmla="*/ 259143 w 473423"/>
                <a:gd name="connsiteY27" fmla="*/ 180431 h 607780"/>
                <a:gd name="connsiteX28" fmla="*/ 303392 w 473423"/>
                <a:gd name="connsiteY28" fmla="*/ 148518 h 607780"/>
                <a:gd name="connsiteX29" fmla="*/ 309948 w 473423"/>
                <a:gd name="connsiteY29" fmla="*/ 146268 h 607780"/>
                <a:gd name="connsiteX30" fmla="*/ 316503 w 473423"/>
                <a:gd name="connsiteY30" fmla="*/ 148518 h 607780"/>
                <a:gd name="connsiteX31" fmla="*/ 360752 w 473423"/>
                <a:gd name="connsiteY31" fmla="*/ 180431 h 607780"/>
                <a:gd name="connsiteX32" fmla="*/ 360752 w 473423"/>
                <a:gd name="connsiteY32" fmla="*/ 22503 h 607780"/>
                <a:gd name="connsiteX33" fmla="*/ 56335 w 473423"/>
                <a:gd name="connsiteY33" fmla="*/ 22503 h 607780"/>
                <a:gd name="connsiteX34" fmla="*/ 22534 w 473423"/>
                <a:gd name="connsiteY34" fmla="*/ 56257 h 607780"/>
                <a:gd name="connsiteX35" fmla="*/ 22534 w 473423"/>
                <a:gd name="connsiteY35" fmla="*/ 551523 h 607780"/>
                <a:gd name="connsiteX36" fmla="*/ 56335 w 473423"/>
                <a:gd name="connsiteY36" fmla="*/ 585277 h 607780"/>
                <a:gd name="connsiteX37" fmla="*/ 417088 w 473423"/>
                <a:gd name="connsiteY37" fmla="*/ 585277 h 607780"/>
                <a:gd name="connsiteX38" fmla="*/ 450889 w 473423"/>
                <a:gd name="connsiteY38" fmla="*/ 551523 h 607780"/>
                <a:gd name="connsiteX39" fmla="*/ 450889 w 473423"/>
                <a:gd name="connsiteY39" fmla="*/ 56257 h 607780"/>
                <a:gd name="connsiteX40" fmla="*/ 417088 w 473423"/>
                <a:gd name="connsiteY40" fmla="*/ 22503 h 607780"/>
                <a:gd name="connsiteX41" fmla="*/ 383286 w 473423"/>
                <a:gd name="connsiteY41" fmla="*/ 22503 h 607780"/>
                <a:gd name="connsiteX42" fmla="*/ 383286 w 473423"/>
                <a:gd name="connsiteY42" fmla="*/ 202525 h 607780"/>
                <a:gd name="connsiteX43" fmla="*/ 377141 w 473423"/>
                <a:gd name="connsiteY43" fmla="*/ 212549 h 607780"/>
                <a:gd name="connsiteX44" fmla="*/ 372019 w 473423"/>
                <a:gd name="connsiteY44" fmla="*/ 213777 h 607780"/>
                <a:gd name="connsiteX45" fmla="*/ 365259 w 473423"/>
                <a:gd name="connsiteY45" fmla="*/ 211731 h 607780"/>
                <a:gd name="connsiteX46" fmla="*/ 309948 w 473423"/>
                <a:gd name="connsiteY46" fmla="*/ 171430 h 607780"/>
                <a:gd name="connsiteX47" fmla="*/ 254636 w 473423"/>
                <a:gd name="connsiteY47" fmla="*/ 211731 h 607780"/>
                <a:gd name="connsiteX48" fmla="*/ 242755 w 473423"/>
                <a:gd name="connsiteY48" fmla="*/ 212549 h 607780"/>
                <a:gd name="connsiteX49" fmla="*/ 236609 w 473423"/>
                <a:gd name="connsiteY49" fmla="*/ 202525 h 607780"/>
                <a:gd name="connsiteX50" fmla="*/ 236609 w 473423"/>
                <a:gd name="connsiteY50" fmla="*/ 22503 h 607780"/>
                <a:gd name="connsiteX51" fmla="*/ 56335 w 473423"/>
                <a:gd name="connsiteY51" fmla="*/ 0 h 607780"/>
                <a:gd name="connsiteX52" fmla="*/ 247876 w 473423"/>
                <a:gd name="connsiteY52" fmla="*/ 0 h 607780"/>
                <a:gd name="connsiteX53" fmla="*/ 372019 w 473423"/>
                <a:gd name="connsiteY53" fmla="*/ 0 h 607780"/>
                <a:gd name="connsiteX54" fmla="*/ 417088 w 473423"/>
                <a:gd name="connsiteY54" fmla="*/ 0 h 607780"/>
                <a:gd name="connsiteX55" fmla="*/ 473423 w 473423"/>
                <a:gd name="connsiteY55" fmla="*/ 56257 h 607780"/>
                <a:gd name="connsiteX56" fmla="*/ 473423 w 473423"/>
                <a:gd name="connsiteY56" fmla="*/ 551523 h 607780"/>
                <a:gd name="connsiteX57" fmla="*/ 417088 w 473423"/>
                <a:gd name="connsiteY57" fmla="*/ 607780 h 607780"/>
                <a:gd name="connsiteX58" fmla="*/ 56335 w 473423"/>
                <a:gd name="connsiteY58" fmla="*/ 607780 h 607780"/>
                <a:gd name="connsiteX59" fmla="*/ 0 w 473423"/>
                <a:gd name="connsiteY59" fmla="*/ 551523 h 607780"/>
                <a:gd name="connsiteX60" fmla="*/ 0 w 473423"/>
                <a:gd name="connsiteY60" fmla="*/ 56257 h 607780"/>
                <a:gd name="connsiteX61" fmla="*/ 56335 w 473423"/>
                <a:gd name="connsiteY61" fmla="*/ 0 h 607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473423" h="607780">
                  <a:moveTo>
                    <a:pt x="281697" y="495228"/>
                  </a:moveTo>
                  <a:lnTo>
                    <a:pt x="394602" y="495228"/>
                  </a:lnTo>
                  <a:lnTo>
                    <a:pt x="394602" y="517738"/>
                  </a:lnTo>
                  <a:lnTo>
                    <a:pt x="281697" y="517738"/>
                  </a:lnTo>
                  <a:close/>
                  <a:moveTo>
                    <a:pt x="281697" y="450278"/>
                  </a:moveTo>
                  <a:lnTo>
                    <a:pt x="417112" y="450278"/>
                  </a:lnTo>
                  <a:lnTo>
                    <a:pt x="417112" y="472788"/>
                  </a:lnTo>
                  <a:lnTo>
                    <a:pt x="281697" y="472788"/>
                  </a:lnTo>
                  <a:close/>
                  <a:moveTo>
                    <a:pt x="110813" y="410759"/>
                  </a:moveTo>
                  <a:cubicBezTo>
                    <a:pt x="94218" y="410759"/>
                    <a:pt x="74755" y="420172"/>
                    <a:pt x="74755" y="446773"/>
                  </a:cubicBezTo>
                  <a:cubicBezTo>
                    <a:pt x="74755" y="466416"/>
                    <a:pt x="126384" y="516344"/>
                    <a:pt x="143389" y="527803"/>
                  </a:cubicBezTo>
                  <a:cubicBezTo>
                    <a:pt x="160393" y="516344"/>
                    <a:pt x="212022" y="466621"/>
                    <a:pt x="212022" y="446773"/>
                  </a:cubicBezTo>
                  <a:cubicBezTo>
                    <a:pt x="212022" y="420172"/>
                    <a:pt x="192559" y="410759"/>
                    <a:pt x="175964" y="410759"/>
                  </a:cubicBezTo>
                  <a:cubicBezTo>
                    <a:pt x="166745" y="410759"/>
                    <a:pt x="157935" y="414238"/>
                    <a:pt x="151174" y="420581"/>
                  </a:cubicBezTo>
                  <a:cubicBezTo>
                    <a:pt x="146871" y="424674"/>
                    <a:pt x="140110" y="424674"/>
                    <a:pt x="135603" y="420581"/>
                  </a:cubicBezTo>
                  <a:cubicBezTo>
                    <a:pt x="129047" y="414238"/>
                    <a:pt x="120237" y="410759"/>
                    <a:pt x="110813" y="410759"/>
                  </a:cubicBezTo>
                  <a:close/>
                  <a:moveTo>
                    <a:pt x="110813" y="388251"/>
                  </a:moveTo>
                  <a:cubicBezTo>
                    <a:pt x="122696" y="388251"/>
                    <a:pt x="133964" y="391730"/>
                    <a:pt x="143389" y="398073"/>
                  </a:cubicBezTo>
                  <a:cubicBezTo>
                    <a:pt x="153018" y="391730"/>
                    <a:pt x="164286" y="388251"/>
                    <a:pt x="175964" y="388251"/>
                  </a:cubicBezTo>
                  <a:cubicBezTo>
                    <a:pt x="210383" y="388251"/>
                    <a:pt x="234559" y="412396"/>
                    <a:pt x="234559" y="446773"/>
                  </a:cubicBezTo>
                  <a:cubicBezTo>
                    <a:pt x="234559" y="473987"/>
                    <a:pt x="194608" y="513070"/>
                    <a:pt x="177398" y="528621"/>
                  </a:cubicBezTo>
                  <a:cubicBezTo>
                    <a:pt x="154657" y="549288"/>
                    <a:pt x="147896" y="551539"/>
                    <a:pt x="144003" y="551539"/>
                  </a:cubicBezTo>
                  <a:cubicBezTo>
                    <a:pt x="143593" y="551539"/>
                    <a:pt x="143184" y="551539"/>
                    <a:pt x="142979" y="551539"/>
                  </a:cubicBezTo>
                  <a:cubicBezTo>
                    <a:pt x="139086" y="551539"/>
                    <a:pt x="131915" y="549288"/>
                    <a:pt x="108559" y="528008"/>
                  </a:cubicBezTo>
                  <a:cubicBezTo>
                    <a:pt x="91554" y="512661"/>
                    <a:pt x="52218" y="473783"/>
                    <a:pt x="52218" y="446773"/>
                  </a:cubicBezTo>
                  <a:cubicBezTo>
                    <a:pt x="52218" y="412396"/>
                    <a:pt x="76394" y="388251"/>
                    <a:pt x="110813" y="388251"/>
                  </a:cubicBezTo>
                  <a:close/>
                  <a:moveTo>
                    <a:pt x="259143" y="22503"/>
                  </a:moveTo>
                  <a:lnTo>
                    <a:pt x="259143" y="180431"/>
                  </a:lnTo>
                  <a:lnTo>
                    <a:pt x="303392" y="148518"/>
                  </a:lnTo>
                  <a:cubicBezTo>
                    <a:pt x="305236" y="147086"/>
                    <a:pt x="307694" y="146268"/>
                    <a:pt x="309948" y="146268"/>
                  </a:cubicBezTo>
                  <a:cubicBezTo>
                    <a:pt x="312201" y="146268"/>
                    <a:pt x="314659" y="147086"/>
                    <a:pt x="316503" y="148518"/>
                  </a:cubicBezTo>
                  <a:lnTo>
                    <a:pt x="360752" y="180431"/>
                  </a:lnTo>
                  <a:lnTo>
                    <a:pt x="360752" y="22503"/>
                  </a:lnTo>
                  <a:close/>
                  <a:moveTo>
                    <a:pt x="56335" y="22503"/>
                  </a:moveTo>
                  <a:cubicBezTo>
                    <a:pt x="37694" y="22503"/>
                    <a:pt x="22534" y="37641"/>
                    <a:pt x="22534" y="56257"/>
                  </a:cubicBezTo>
                  <a:lnTo>
                    <a:pt x="22534" y="551523"/>
                  </a:lnTo>
                  <a:cubicBezTo>
                    <a:pt x="22534" y="570139"/>
                    <a:pt x="37694" y="585277"/>
                    <a:pt x="56335" y="585277"/>
                  </a:cubicBezTo>
                  <a:lnTo>
                    <a:pt x="417088" y="585277"/>
                  </a:lnTo>
                  <a:cubicBezTo>
                    <a:pt x="435729" y="585277"/>
                    <a:pt x="450889" y="570139"/>
                    <a:pt x="450889" y="551523"/>
                  </a:cubicBezTo>
                  <a:lnTo>
                    <a:pt x="450889" y="56257"/>
                  </a:lnTo>
                  <a:cubicBezTo>
                    <a:pt x="450889" y="37641"/>
                    <a:pt x="435729" y="22503"/>
                    <a:pt x="417088" y="22503"/>
                  </a:cubicBezTo>
                  <a:lnTo>
                    <a:pt x="383286" y="22503"/>
                  </a:lnTo>
                  <a:lnTo>
                    <a:pt x="383286" y="202525"/>
                  </a:lnTo>
                  <a:cubicBezTo>
                    <a:pt x="383286" y="206821"/>
                    <a:pt x="380828" y="210708"/>
                    <a:pt x="377141" y="212549"/>
                  </a:cubicBezTo>
                  <a:cubicBezTo>
                    <a:pt x="375502" y="213367"/>
                    <a:pt x="373658" y="213777"/>
                    <a:pt x="372019" y="213777"/>
                  </a:cubicBezTo>
                  <a:cubicBezTo>
                    <a:pt x="369561" y="213777"/>
                    <a:pt x="367307" y="213163"/>
                    <a:pt x="365259" y="211731"/>
                  </a:cubicBezTo>
                  <a:lnTo>
                    <a:pt x="309948" y="171430"/>
                  </a:lnTo>
                  <a:lnTo>
                    <a:pt x="254636" y="211731"/>
                  </a:lnTo>
                  <a:cubicBezTo>
                    <a:pt x="251154" y="214186"/>
                    <a:pt x="246647" y="214595"/>
                    <a:pt x="242755" y="212549"/>
                  </a:cubicBezTo>
                  <a:cubicBezTo>
                    <a:pt x="239067" y="210708"/>
                    <a:pt x="236609" y="206821"/>
                    <a:pt x="236609" y="202525"/>
                  </a:cubicBezTo>
                  <a:lnTo>
                    <a:pt x="236609" y="22503"/>
                  </a:lnTo>
                  <a:close/>
                  <a:moveTo>
                    <a:pt x="56335" y="0"/>
                  </a:moveTo>
                  <a:lnTo>
                    <a:pt x="247876" y="0"/>
                  </a:lnTo>
                  <a:lnTo>
                    <a:pt x="372019" y="0"/>
                  </a:lnTo>
                  <a:lnTo>
                    <a:pt x="417088" y="0"/>
                  </a:lnTo>
                  <a:cubicBezTo>
                    <a:pt x="448021" y="0"/>
                    <a:pt x="473423" y="25162"/>
                    <a:pt x="473423" y="56257"/>
                  </a:cubicBezTo>
                  <a:lnTo>
                    <a:pt x="473423" y="551523"/>
                  </a:lnTo>
                  <a:cubicBezTo>
                    <a:pt x="473423" y="582618"/>
                    <a:pt x="448021" y="607780"/>
                    <a:pt x="417088" y="607780"/>
                  </a:cubicBezTo>
                  <a:lnTo>
                    <a:pt x="56335" y="607780"/>
                  </a:lnTo>
                  <a:cubicBezTo>
                    <a:pt x="25402" y="607780"/>
                    <a:pt x="0" y="582618"/>
                    <a:pt x="0" y="551523"/>
                  </a:cubicBezTo>
                  <a:lnTo>
                    <a:pt x="0" y="56257"/>
                  </a:lnTo>
                  <a:cubicBezTo>
                    <a:pt x="0" y="25162"/>
                    <a:pt x="25402" y="0"/>
                    <a:pt x="563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096000" y="3282619"/>
            <a:ext cx="614825" cy="614825"/>
            <a:chOff x="7991475" y="1649875"/>
            <a:chExt cx="1123950" cy="1123950"/>
          </a:xfrm>
        </p:grpSpPr>
        <p:sp>
          <p:nvSpPr>
            <p:cNvPr id="30" name="椭圆 29"/>
            <p:cNvSpPr/>
            <p:nvPr/>
          </p:nvSpPr>
          <p:spPr>
            <a:xfrm>
              <a:off x="7991475" y="1649875"/>
              <a:ext cx="1123950" cy="112395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椭圆 7"/>
            <p:cNvSpPr/>
            <p:nvPr/>
          </p:nvSpPr>
          <p:spPr>
            <a:xfrm>
              <a:off x="8269460" y="1929770"/>
              <a:ext cx="567980" cy="564160"/>
            </a:xfrm>
            <a:custGeom>
              <a:avLst/>
              <a:gdLst>
                <a:gd name="connsiteX0" fmla="*/ 243617 w 608485"/>
                <a:gd name="connsiteY0" fmla="*/ 410283 h 604393"/>
                <a:gd name="connsiteX1" fmla="*/ 46885 w 608485"/>
                <a:gd name="connsiteY1" fmla="*/ 579086 h 604393"/>
                <a:gd name="connsiteX2" fmla="*/ 561600 w 608485"/>
                <a:gd name="connsiteY2" fmla="*/ 579086 h 604393"/>
                <a:gd name="connsiteX3" fmla="*/ 364868 w 608485"/>
                <a:gd name="connsiteY3" fmla="*/ 410283 h 604393"/>
                <a:gd name="connsiteX4" fmla="*/ 304242 w 608485"/>
                <a:gd name="connsiteY4" fmla="*/ 448475 h 604393"/>
                <a:gd name="connsiteX5" fmla="*/ 583139 w 608485"/>
                <a:gd name="connsiteY5" fmla="*/ 272904 h 604393"/>
                <a:gd name="connsiteX6" fmla="*/ 387243 w 608485"/>
                <a:gd name="connsiteY6" fmla="*/ 396193 h 604393"/>
                <a:gd name="connsiteX7" fmla="*/ 583139 w 608485"/>
                <a:gd name="connsiteY7" fmla="*/ 564162 h 604393"/>
                <a:gd name="connsiteX8" fmla="*/ 25346 w 608485"/>
                <a:gd name="connsiteY8" fmla="*/ 272904 h 604393"/>
                <a:gd name="connsiteX9" fmla="*/ 25346 w 608485"/>
                <a:gd name="connsiteY9" fmla="*/ 564162 h 604393"/>
                <a:gd name="connsiteX10" fmla="*/ 221149 w 608485"/>
                <a:gd name="connsiteY10" fmla="*/ 396193 h 604393"/>
                <a:gd name="connsiteX11" fmla="*/ 190126 w 608485"/>
                <a:gd name="connsiteY11" fmla="*/ 231002 h 604393"/>
                <a:gd name="connsiteX12" fmla="*/ 190126 w 608485"/>
                <a:gd name="connsiteY12" fmla="*/ 288006 h 604393"/>
                <a:gd name="connsiteX13" fmla="*/ 215483 w 608485"/>
                <a:gd name="connsiteY13" fmla="*/ 288006 h 604393"/>
                <a:gd name="connsiteX14" fmla="*/ 215483 w 608485"/>
                <a:gd name="connsiteY14" fmla="*/ 231002 h 604393"/>
                <a:gd name="connsiteX15" fmla="*/ 164770 w 608485"/>
                <a:gd name="connsiteY15" fmla="*/ 205698 h 604393"/>
                <a:gd name="connsiteX16" fmla="*/ 240839 w 608485"/>
                <a:gd name="connsiteY16" fmla="*/ 205698 h 604393"/>
                <a:gd name="connsiteX17" fmla="*/ 240839 w 608485"/>
                <a:gd name="connsiteY17" fmla="*/ 313310 h 604393"/>
                <a:gd name="connsiteX18" fmla="*/ 164770 w 608485"/>
                <a:gd name="connsiteY18" fmla="*/ 313310 h 604393"/>
                <a:gd name="connsiteX19" fmla="*/ 519728 w 608485"/>
                <a:gd name="connsiteY19" fmla="*/ 203658 h 604393"/>
                <a:gd name="connsiteX20" fmla="*/ 519728 w 608485"/>
                <a:gd name="connsiteY20" fmla="*/ 282915 h 604393"/>
                <a:gd name="connsiteX21" fmla="*/ 574226 w 608485"/>
                <a:gd name="connsiteY21" fmla="*/ 248617 h 604393"/>
                <a:gd name="connsiteX22" fmla="*/ 88757 w 608485"/>
                <a:gd name="connsiteY22" fmla="*/ 203658 h 604393"/>
                <a:gd name="connsiteX23" fmla="*/ 34259 w 608485"/>
                <a:gd name="connsiteY23" fmla="*/ 248617 h 604393"/>
                <a:gd name="connsiteX24" fmla="*/ 88757 w 608485"/>
                <a:gd name="connsiteY24" fmla="*/ 282915 h 604393"/>
                <a:gd name="connsiteX25" fmla="*/ 291528 w 608485"/>
                <a:gd name="connsiteY25" fmla="*/ 184007 h 604393"/>
                <a:gd name="connsiteX26" fmla="*/ 291528 w 608485"/>
                <a:gd name="connsiteY26" fmla="*/ 288006 h 604393"/>
                <a:gd name="connsiteX27" fmla="*/ 316885 w 608485"/>
                <a:gd name="connsiteY27" fmla="*/ 288006 h 604393"/>
                <a:gd name="connsiteX28" fmla="*/ 316885 w 608485"/>
                <a:gd name="connsiteY28" fmla="*/ 184007 h 604393"/>
                <a:gd name="connsiteX29" fmla="*/ 266172 w 608485"/>
                <a:gd name="connsiteY29" fmla="*/ 158702 h 604393"/>
                <a:gd name="connsiteX30" fmla="*/ 342241 w 608485"/>
                <a:gd name="connsiteY30" fmla="*/ 158702 h 604393"/>
                <a:gd name="connsiteX31" fmla="*/ 342241 w 608485"/>
                <a:gd name="connsiteY31" fmla="*/ 313311 h 604393"/>
                <a:gd name="connsiteX32" fmla="*/ 266172 w 608485"/>
                <a:gd name="connsiteY32" fmla="*/ 313311 h 604393"/>
                <a:gd name="connsiteX33" fmla="*/ 393017 w 608485"/>
                <a:gd name="connsiteY33" fmla="*/ 148793 h 604393"/>
                <a:gd name="connsiteX34" fmla="*/ 393017 w 608485"/>
                <a:gd name="connsiteY34" fmla="*/ 288008 h 604393"/>
                <a:gd name="connsiteX35" fmla="*/ 418366 w 608485"/>
                <a:gd name="connsiteY35" fmla="*/ 288008 h 604393"/>
                <a:gd name="connsiteX36" fmla="*/ 418366 w 608485"/>
                <a:gd name="connsiteY36" fmla="*/ 148793 h 604393"/>
                <a:gd name="connsiteX37" fmla="*/ 367575 w 608485"/>
                <a:gd name="connsiteY37" fmla="*/ 123490 h 604393"/>
                <a:gd name="connsiteX38" fmla="*/ 443715 w 608485"/>
                <a:gd name="connsiteY38" fmla="*/ 123490 h 604393"/>
                <a:gd name="connsiteX39" fmla="*/ 443715 w 608485"/>
                <a:gd name="connsiteY39" fmla="*/ 313311 h 604393"/>
                <a:gd name="connsiteX40" fmla="*/ 367575 w 608485"/>
                <a:gd name="connsiteY40" fmla="*/ 313311 h 604393"/>
                <a:gd name="connsiteX41" fmla="*/ 114103 w 608485"/>
                <a:gd name="connsiteY41" fmla="*/ 98167 h 604393"/>
                <a:gd name="connsiteX42" fmla="*/ 114103 w 608485"/>
                <a:gd name="connsiteY42" fmla="*/ 298859 h 604393"/>
                <a:gd name="connsiteX43" fmla="*/ 304242 w 608485"/>
                <a:gd name="connsiteY43" fmla="*/ 418533 h 604393"/>
                <a:gd name="connsiteX44" fmla="*/ 494382 w 608485"/>
                <a:gd name="connsiteY44" fmla="*/ 298859 h 604393"/>
                <a:gd name="connsiteX45" fmla="*/ 494382 w 608485"/>
                <a:gd name="connsiteY45" fmla="*/ 98167 h 604393"/>
                <a:gd name="connsiteX46" fmla="*/ 304242 w 608485"/>
                <a:gd name="connsiteY46" fmla="*/ 31703 h 604393"/>
                <a:gd name="connsiteX47" fmla="*/ 249930 w 608485"/>
                <a:gd name="connsiteY47" fmla="*/ 72768 h 604393"/>
                <a:gd name="connsiteX48" fmla="*/ 358555 w 608485"/>
                <a:gd name="connsiteY48" fmla="*/ 72768 h 604393"/>
                <a:gd name="connsiteX49" fmla="*/ 304242 w 608485"/>
                <a:gd name="connsiteY49" fmla="*/ 0 h 604393"/>
                <a:gd name="connsiteX50" fmla="*/ 400519 w 608485"/>
                <a:gd name="connsiteY50" fmla="*/ 72768 h 604393"/>
                <a:gd name="connsiteX51" fmla="*/ 519728 w 608485"/>
                <a:gd name="connsiteY51" fmla="*/ 72768 h 604393"/>
                <a:gd name="connsiteX52" fmla="*/ 519728 w 608485"/>
                <a:gd name="connsiteY52" fmla="*/ 170843 h 604393"/>
                <a:gd name="connsiteX53" fmla="*/ 603843 w 608485"/>
                <a:gd name="connsiteY53" fmla="*/ 240274 h 604393"/>
                <a:gd name="connsiteX54" fmla="*/ 601243 w 608485"/>
                <a:gd name="connsiteY54" fmla="*/ 243426 h 604393"/>
                <a:gd name="connsiteX55" fmla="*/ 608485 w 608485"/>
                <a:gd name="connsiteY55" fmla="*/ 250656 h 604393"/>
                <a:gd name="connsiteX56" fmla="*/ 608485 w 608485"/>
                <a:gd name="connsiteY56" fmla="*/ 604393 h 604393"/>
                <a:gd name="connsiteX57" fmla="*/ 0 w 608485"/>
                <a:gd name="connsiteY57" fmla="*/ 604393 h 604393"/>
                <a:gd name="connsiteX58" fmla="*/ 0 w 608485"/>
                <a:gd name="connsiteY58" fmla="*/ 237957 h 604393"/>
                <a:gd name="connsiteX59" fmla="*/ 7799 w 608485"/>
                <a:gd name="connsiteY59" fmla="*/ 237586 h 604393"/>
                <a:gd name="connsiteX60" fmla="*/ 88757 w 608485"/>
                <a:gd name="connsiteY60" fmla="*/ 170843 h 604393"/>
                <a:gd name="connsiteX61" fmla="*/ 88757 w 608485"/>
                <a:gd name="connsiteY61" fmla="*/ 72768 h 604393"/>
                <a:gd name="connsiteX62" fmla="*/ 207873 w 608485"/>
                <a:gd name="connsiteY62" fmla="*/ 72768 h 604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8485" h="604393">
                  <a:moveTo>
                    <a:pt x="243617" y="410283"/>
                  </a:moveTo>
                  <a:lnTo>
                    <a:pt x="46885" y="579086"/>
                  </a:lnTo>
                  <a:lnTo>
                    <a:pt x="561600" y="579086"/>
                  </a:lnTo>
                  <a:lnTo>
                    <a:pt x="364868" y="410283"/>
                  </a:lnTo>
                  <a:lnTo>
                    <a:pt x="304242" y="448475"/>
                  </a:lnTo>
                  <a:close/>
                  <a:moveTo>
                    <a:pt x="583139" y="272904"/>
                  </a:moveTo>
                  <a:lnTo>
                    <a:pt x="387243" y="396193"/>
                  </a:lnTo>
                  <a:lnTo>
                    <a:pt x="583139" y="564162"/>
                  </a:lnTo>
                  <a:close/>
                  <a:moveTo>
                    <a:pt x="25346" y="272904"/>
                  </a:moveTo>
                  <a:lnTo>
                    <a:pt x="25346" y="564162"/>
                  </a:lnTo>
                  <a:lnTo>
                    <a:pt x="221149" y="396193"/>
                  </a:lnTo>
                  <a:close/>
                  <a:moveTo>
                    <a:pt x="190126" y="231002"/>
                  </a:moveTo>
                  <a:lnTo>
                    <a:pt x="190126" y="288006"/>
                  </a:lnTo>
                  <a:lnTo>
                    <a:pt x="215483" y="288006"/>
                  </a:lnTo>
                  <a:lnTo>
                    <a:pt x="215483" y="231002"/>
                  </a:lnTo>
                  <a:close/>
                  <a:moveTo>
                    <a:pt x="164770" y="205698"/>
                  </a:moveTo>
                  <a:lnTo>
                    <a:pt x="240839" y="205698"/>
                  </a:lnTo>
                  <a:lnTo>
                    <a:pt x="240839" y="313310"/>
                  </a:lnTo>
                  <a:lnTo>
                    <a:pt x="164770" y="313310"/>
                  </a:lnTo>
                  <a:close/>
                  <a:moveTo>
                    <a:pt x="519728" y="203658"/>
                  </a:moveTo>
                  <a:lnTo>
                    <a:pt x="519728" y="282915"/>
                  </a:lnTo>
                  <a:lnTo>
                    <a:pt x="574226" y="248617"/>
                  </a:lnTo>
                  <a:close/>
                  <a:moveTo>
                    <a:pt x="88757" y="203658"/>
                  </a:moveTo>
                  <a:lnTo>
                    <a:pt x="34259" y="248617"/>
                  </a:lnTo>
                  <a:lnTo>
                    <a:pt x="88757" y="282915"/>
                  </a:lnTo>
                  <a:close/>
                  <a:moveTo>
                    <a:pt x="291528" y="184007"/>
                  </a:moveTo>
                  <a:lnTo>
                    <a:pt x="291528" y="288006"/>
                  </a:lnTo>
                  <a:lnTo>
                    <a:pt x="316885" y="288006"/>
                  </a:lnTo>
                  <a:lnTo>
                    <a:pt x="316885" y="184007"/>
                  </a:lnTo>
                  <a:close/>
                  <a:moveTo>
                    <a:pt x="266172" y="158702"/>
                  </a:moveTo>
                  <a:lnTo>
                    <a:pt x="342241" y="158702"/>
                  </a:lnTo>
                  <a:lnTo>
                    <a:pt x="342241" y="313311"/>
                  </a:lnTo>
                  <a:lnTo>
                    <a:pt x="266172" y="313311"/>
                  </a:lnTo>
                  <a:close/>
                  <a:moveTo>
                    <a:pt x="393017" y="148793"/>
                  </a:moveTo>
                  <a:lnTo>
                    <a:pt x="393017" y="288008"/>
                  </a:lnTo>
                  <a:lnTo>
                    <a:pt x="418366" y="288008"/>
                  </a:lnTo>
                  <a:lnTo>
                    <a:pt x="418366" y="148793"/>
                  </a:lnTo>
                  <a:close/>
                  <a:moveTo>
                    <a:pt x="367575" y="123490"/>
                  </a:moveTo>
                  <a:lnTo>
                    <a:pt x="443715" y="123490"/>
                  </a:lnTo>
                  <a:lnTo>
                    <a:pt x="443715" y="313311"/>
                  </a:lnTo>
                  <a:lnTo>
                    <a:pt x="367575" y="313311"/>
                  </a:lnTo>
                  <a:close/>
                  <a:moveTo>
                    <a:pt x="114103" y="98167"/>
                  </a:moveTo>
                  <a:lnTo>
                    <a:pt x="114103" y="298859"/>
                  </a:lnTo>
                  <a:lnTo>
                    <a:pt x="304242" y="418533"/>
                  </a:lnTo>
                  <a:lnTo>
                    <a:pt x="494382" y="298859"/>
                  </a:lnTo>
                  <a:lnTo>
                    <a:pt x="494382" y="98167"/>
                  </a:lnTo>
                  <a:close/>
                  <a:moveTo>
                    <a:pt x="304242" y="31703"/>
                  </a:moveTo>
                  <a:lnTo>
                    <a:pt x="249930" y="72768"/>
                  </a:lnTo>
                  <a:lnTo>
                    <a:pt x="358555" y="72768"/>
                  </a:lnTo>
                  <a:close/>
                  <a:moveTo>
                    <a:pt x="304242" y="0"/>
                  </a:moveTo>
                  <a:lnTo>
                    <a:pt x="400519" y="72768"/>
                  </a:lnTo>
                  <a:lnTo>
                    <a:pt x="519728" y="72768"/>
                  </a:lnTo>
                  <a:lnTo>
                    <a:pt x="519728" y="170843"/>
                  </a:lnTo>
                  <a:lnTo>
                    <a:pt x="603843" y="240274"/>
                  </a:lnTo>
                  <a:lnTo>
                    <a:pt x="601243" y="243426"/>
                  </a:lnTo>
                  <a:lnTo>
                    <a:pt x="608485" y="250656"/>
                  </a:lnTo>
                  <a:lnTo>
                    <a:pt x="608485" y="604393"/>
                  </a:lnTo>
                  <a:lnTo>
                    <a:pt x="0" y="604393"/>
                  </a:lnTo>
                  <a:lnTo>
                    <a:pt x="0" y="237957"/>
                  </a:lnTo>
                  <a:lnTo>
                    <a:pt x="7799" y="237586"/>
                  </a:lnTo>
                  <a:lnTo>
                    <a:pt x="88757" y="170843"/>
                  </a:lnTo>
                  <a:lnTo>
                    <a:pt x="88757" y="72768"/>
                  </a:lnTo>
                  <a:lnTo>
                    <a:pt x="207873" y="727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096000" y="4706448"/>
            <a:ext cx="614825" cy="614825"/>
            <a:chOff x="7991475" y="1649875"/>
            <a:chExt cx="1123950" cy="1123950"/>
          </a:xfrm>
        </p:grpSpPr>
        <p:sp>
          <p:nvSpPr>
            <p:cNvPr id="33" name="椭圆 32"/>
            <p:cNvSpPr/>
            <p:nvPr/>
          </p:nvSpPr>
          <p:spPr>
            <a:xfrm>
              <a:off x="7991475" y="1649875"/>
              <a:ext cx="1123950" cy="1123950"/>
            </a:xfrm>
            <a:prstGeom prst="ellipse">
              <a:avLst/>
            </a:prstGeom>
            <a:solidFill>
              <a:srgbClr val="1FAD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10" descr="D:\51PPT模板网\51pptmoban.com\图片.jpg"/>
            <p:cNvSpPr/>
            <p:nvPr/>
          </p:nvSpPr>
          <p:spPr>
            <a:xfrm>
              <a:off x="8269460" y="1975711"/>
              <a:ext cx="567980" cy="472278"/>
            </a:xfrm>
            <a:custGeom>
              <a:avLst/>
              <a:gdLst>
                <a:gd name="connsiteX0" fmla="*/ 429142 w 608536"/>
                <a:gd name="connsiteY0" fmla="*/ 368388 h 506001"/>
                <a:gd name="connsiteX1" fmla="*/ 419096 w 608536"/>
                <a:gd name="connsiteY1" fmla="*/ 378422 h 506001"/>
                <a:gd name="connsiteX2" fmla="*/ 419096 w 608536"/>
                <a:gd name="connsiteY2" fmla="*/ 389890 h 506001"/>
                <a:gd name="connsiteX3" fmla="*/ 429142 w 608536"/>
                <a:gd name="connsiteY3" fmla="*/ 399924 h 506001"/>
                <a:gd name="connsiteX4" fmla="*/ 545389 w 608536"/>
                <a:gd name="connsiteY4" fmla="*/ 399924 h 506001"/>
                <a:gd name="connsiteX5" fmla="*/ 555435 w 608536"/>
                <a:gd name="connsiteY5" fmla="*/ 389890 h 506001"/>
                <a:gd name="connsiteX6" fmla="*/ 555435 w 608536"/>
                <a:gd name="connsiteY6" fmla="*/ 378422 h 506001"/>
                <a:gd name="connsiteX7" fmla="*/ 545389 w 608536"/>
                <a:gd name="connsiteY7" fmla="*/ 368388 h 506001"/>
                <a:gd name="connsiteX8" fmla="*/ 318637 w 608536"/>
                <a:gd name="connsiteY8" fmla="*/ 278174 h 506001"/>
                <a:gd name="connsiteX9" fmla="*/ 370364 w 608536"/>
                <a:gd name="connsiteY9" fmla="*/ 278174 h 506001"/>
                <a:gd name="connsiteX10" fmla="*/ 343064 w 608536"/>
                <a:gd name="connsiteY10" fmla="*/ 323923 h 506001"/>
                <a:gd name="connsiteX11" fmla="*/ 330132 w 608536"/>
                <a:gd name="connsiteY11" fmla="*/ 323923 h 506001"/>
                <a:gd name="connsiteX12" fmla="*/ 330132 w 608536"/>
                <a:gd name="connsiteY12" fmla="*/ 315345 h 506001"/>
                <a:gd name="connsiteX13" fmla="*/ 318637 w 608536"/>
                <a:gd name="connsiteY13" fmla="*/ 278174 h 506001"/>
                <a:gd name="connsiteX14" fmla="*/ 487983 w 608536"/>
                <a:gd name="connsiteY14" fmla="*/ 262311 h 506001"/>
                <a:gd name="connsiteX15" fmla="*/ 608536 w 608536"/>
                <a:gd name="connsiteY15" fmla="*/ 384156 h 506001"/>
                <a:gd name="connsiteX16" fmla="*/ 487983 w 608536"/>
                <a:gd name="connsiteY16" fmla="*/ 506001 h 506001"/>
                <a:gd name="connsiteX17" fmla="*/ 365995 w 608536"/>
                <a:gd name="connsiteY17" fmla="*/ 384156 h 506001"/>
                <a:gd name="connsiteX18" fmla="*/ 487983 w 608536"/>
                <a:gd name="connsiteY18" fmla="*/ 262311 h 506001"/>
                <a:gd name="connsiteX19" fmla="*/ 289997 w 608536"/>
                <a:gd name="connsiteY19" fmla="*/ 196561 h 506001"/>
                <a:gd name="connsiteX20" fmla="*/ 420662 w 608536"/>
                <a:gd name="connsiteY20" fmla="*/ 196561 h 506001"/>
                <a:gd name="connsiteX21" fmla="*/ 433585 w 608536"/>
                <a:gd name="connsiteY21" fmla="*/ 209428 h 506001"/>
                <a:gd name="connsiteX22" fmla="*/ 433585 w 608536"/>
                <a:gd name="connsiteY22" fmla="*/ 229443 h 506001"/>
                <a:gd name="connsiteX23" fmla="*/ 432149 w 608536"/>
                <a:gd name="connsiteY23" fmla="*/ 235162 h 506001"/>
                <a:gd name="connsiteX24" fmla="*/ 416354 w 608536"/>
                <a:gd name="connsiteY24" fmla="*/ 242310 h 506001"/>
                <a:gd name="connsiteX25" fmla="*/ 264151 w 608536"/>
                <a:gd name="connsiteY25" fmla="*/ 242310 h 506001"/>
                <a:gd name="connsiteX26" fmla="*/ 264151 w 608536"/>
                <a:gd name="connsiteY26" fmla="*/ 229443 h 506001"/>
                <a:gd name="connsiteX27" fmla="*/ 265587 w 608536"/>
                <a:gd name="connsiteY27" fmla="*/ 228013 h 506001"/>
                <a:gd name="connsiteX28" fmla="*/ 289997 w 608536"/>
                <a:gd name="connsiteY28" fmla="*/ 196561 h 506001"/>
                <a:gd name="connsiteX29" fmla="*/ 271278 w 608536"/>
                <a:gd name="connsiteY29" fmla="*/ 114718 h 506001"/>
                <a:gd name="connsiteX30" fmla="*/ 420658 w 608536"/>
                <a:gd name="connsiteY30" fmla="*/ 114718 h 506001"/>
                <a:gd name="connsiteX31" fmla="*/ 433585 w 608536"/>
                <a:gd name="connsiteY31" fmla="*/ 127600 h 506001"/>
                <a:gd name="connsiteX32" fmla="*/ 433585 w 608536"/>
                <a:gd name="connsiteY32" fmla="*/ 147638 h 506001"/>
                <a:gd name="connsiteX33" fmla="*/ 420658 w 608536"/>
                <a:gd name="connsiteY33" fmla="*/ 159088 h 506001"/>
                <a:gd name="connsiteX34" fmla="*/ 287078 w 608536"/>
                <a:gd name="connsiteY34" fmla="*/ 159088 h 506001"/>
                <a:gd name="connsiteX35" fmla="*/ 279896 w 608536"/>
                <a:gd name="connsiteY35" fmla="*/ 150500 h 506001"/>
                <a:gd name="connsiteX36" fmla="*/ 271278 w 608536"/>
                <a:gd name="connsiteY36" fmla="*/ 114718 h 506001"/>
                <a:gd name="connsiteX37" fmla="*/ 206650 w 608536"/>
                <a:gd name="connsiteY37" fmla="*/ 91728 h 506001"/>
                <a:gd name="connsiteX38" fmla="*/ 264047 w 608536"/>
                <a:gd name="connsiteY38" fmla="*/ 163409 h 506001"/>
                <a:gd name="connsiteX39" fmla="*/ 266916 w 608536"/>
                <a:gd name="connsiteY39" fmla="*/ 163409 h 506001"/>
                <a:gd name="connsiteX40" fmla="*/ 276961 w 608536"/>
                <a:gd name="connsiteY40" fmla="*/ 184914 h 506001"/>
                <a:gd name="connsiteX41" fmla="*/ 259742 w 608536"/>
                <a:gd name="connsiteY41" fmla="*/ 213586 h 506001"/>
                <a:gd name="connsiteX42" fmla="*/ 255437 w 608536"/>
                <a:gd name="connsiteY42" fmla="*/ 212152 h 506001"/>
                <a:gd name="connsiteX43" fmla="*/ 236783 w 608536"/>
                <a:gd name="connsiteY43" fmla="*/ 242258 h 506001"/>
                <a:gd name="connsiteX44" fmla="*/ 233913 w 608536"/>
                <a:gd name="connsiteY44" fmla="*/ 249427 h 506001"/>
                <a:gd name="connsiteX45" fmla="*/ 246827 w 608536"/>
                <a:gd name="connsiteY45" fmla="*/ 262329 h 506001"/>
                <a:gd name="connsiteX46" fmla="*/ 259742 w 608536"/>
                <a:gd name="connsiteY46" fmla="*/ 262329 h 506001"/>
                <a:gd name="connsiteX47" fmla="*/ 314269 w 608536"/>
                <a:gd name="connsiteY47" fmla="*/ 315373 h 506001"/>
                <a:gd name="connsiteX48" fmla="*/ 314269 w 608536"/>
                <a:gd name="connsiteY48" fmla="*/ 329710 h 506001"/>
                <a:gd name="connsiteX49" fmla="*/ 297050 w 608536"/>
                <a:gd name="connsiteY49" fmla="*/ 346913 h 506001"/>
                <a:gd name="connsiteX50" fmla="*/ 117684 w 608536"/>
                <a:gd name="connsiteY50" fmla="*/ 346913 h 506001"/>
                <a:gd name="connsiteX51" fmla="*/ 100465 w 608536"/>
                <a:gd name="connsiteY51" fmla="*/ 329710 h 506001"/>
                <a:gd name="connsiteX52" fmla="*/ 100465 w 608536"/>
                <a:gd name="connsiteY52" fmla="*/ 315373 h 506001"/>
                <a:gd name="connsiteX53" fmla="*/ 154992 w 608536"/>
                <a:gd name="connsiteY53" fmla="*/ 262329 h 506001"/>
                <a:gd name="connsiteX54" fmla="*/ 167907 w 608536"/>
                <a:gd name="connsiteY54" fmla="*/ 262329 h 506001"/>
                <a:gd name="connsiteX55" fmla="*/ 180821 w 608536"/>
                <a:gd name="connsiteY55" fmla="*/ 249427 h 506001"/>
                <a:gd name="connsiteX56" fmla="*/ 177951 w 608536"/>
                <a:gd name="connsiteY56" fmla="*/ 242258 h 506001"/>
                <a:gd name="connsiteX57" fmla="*/ 159297 w 608536"/>
                <a:gd name="connsiteY57" fmla="*/ 212152 h 506001"/>
                <a:gd name="connsiteX58" fmla="*/ 156427 w 608536"/>
                <a:gd name="connsiteY58" fmla="*/ 213586 h 506001"/>
                <a:gd name="connsiteX59" fmla="*/ 139208 w 608536"/>
                <a:gd name="connsiteY59" fmla="*/ 184914 h 506001"/>
                <a:gd name="connsiteX60" fmla="*/ 147818 w 608536"/>
                <a:gd name="connsiteY60" fmla="*/ 163409 h 506001"/>
                <a:gd name="connsiteX61" fmla="*/ 150687 w 608536"/>
                <a:gd name="connsiteY61" fmla="*/ 163409 h 506001"/>
                <a:gd name="connsiteX62" fmla="*/ 206650 w 608536"/>
                <a:gd name="connsiteY62" fmla="*/ 91728 h 506001"/>
                <a:gd name="connsiteX63" fmla="*/ 87567 w 608536"/>
                <a:gd name="connsiteY63" fmla="*/ 0 h 506001"/>
                <a:gd name="connsiteX64" fmla="*/ 469417 w 608536"/>
                <a:gd name="connsiteY64" fmla="*/ 0 h 506001"/>
                <a:gd name="connsiteX65" fmla="*/ 558419 w 608536"/>
                <a:gd name="connsiteY65" fmla="*/ 106077 h 506001"/>
                <a:gd name="connsiteX66" fmla="*/ 558419 w 608536"/>
                <a:gd name="connsiteY66" fmla="*/ 240823 h 506001"/>
                <a:gd name="connsiteX67" fmla="*/ 522531 w 608536"/>
                <a:gd name="connsiteY67" fmla="*/ 227921 h 506001"/>
                <a:gd name="connsiteX68" fmla="*/ 522531 w 608536"/>
                <a:gd name="connsiteY68" fmla="*/ 106077 h 506001"/>
                <a:gd name="connsiteX69" fmla="*/ 469417 w 608536"/>
                <a:gd name="connsiteY69" fmla="*/ 34403 h 506001"/>
                <a:gd name="connsiteX70" fmla="*/ 87567 w 608536"/>
                <a:gd name="connsiteY70" fmla="*/ 34403 h 506001"/>
                <a:gd name="connsiteX71" fmla="*/ 34453 w 608536"/>
                <a:gd name="connsiteY71" fmla="*/ 106077 h 506001"/>
                <a:gd name="connsiteX72" fmla="*/ 34453 w 608536"/>
                <a:gd name="connsiteY72" fmla="*/ 356933 h 506001"/>
                <a:gd name="connsiteX73" fmla="*/ 87567 w 608536"/>
                <a:gd name="connsiteY73" fmla="*/ 427173 h 506001"/>
                <a:gd name="connsiteX74" fmla="*/ 341655 w 608536"/>
                <a:gd name="connsiteY74" fmla="*/ 427173 h 506001"/>
                <a:gd name="connsiteX75" fmla="*/ 357446 w 608536"/>
                <a:gd name="connsiteY75" fmla="*/ 463010 h 506001"/>
                <a:gd name="connsiteX76" fmla="*/ 87567 w 608536"/>
                <a:gd name="connsiteY76" fmla="*/ 463010 h 506001"/>
                <a:gd name="connsiteX77" fmla="*/ 0 w 608536"/>
                <a:gd name="connsiteY77" fmla="*/ 356933 h 506001"/>
                <a:gd name="connsiteX78" fmla="*/ 0 w 608536"/>
                <a:gd name="connsiteY78" fmla="*/ 106077 h 506001"/>
                <a:gd name="connsiteX79" fmla="*/ 87567 w 608536"/>
                <a:gd name="connsiteY79" fmla="*/ 0 h 506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608536" h="506000">
                  <a:moveTo>
                    <a:pt x="429142" y="368388"/>
                  </a:moveTo>
                  <a:cubicBezTo>
                    <a:pt x="423401" y="368388"/>
                    <a:pt x="419096" y="372688"/>
                    <a:pt x="419096" y="378422"/>
                  </a:cubicBezTo>
                  <a:lnTo>
                    <a:pt x="419096" y="389890"/>
                  </a:lnTo>
                  <a:cubicBezTo>
                    <a:pt x="419096" y="395624"/>
                    <a:pt x="423401" y="399924"/>
                    <a:pt x="429142" y="399924"/>
                  </a:cubicBezTo>
                  <a:lnTo>
                    <a:pt x="545389" y="399924"/>
                  </a:lnTo>
                  <a:cubicBezTo>
                    <a:pt x="551130" y="399924"/>
                    <a:pt x="555435" y="395624"/>
                    <a:pt x="555435" y="389890"/>
                  </a:cubicBezTo>
                  <a:lnTo>
                    <a:pt x="555435" y="378422"/>
                  </a:lnTo>
                  <a:cubicBezTo>
                    <a:pt x="555435" y="372688"/>
                    <a:pt x="551130" y="368388"/>
                    <a:pt x="545389" y="368388"/>
                  </a:cubicBezTo>
                  <a:close/>
                  <a:moveTo>
                    <a:pt x="318637" y="278174"/>
                  </a:moveTo>
                  <a:lnTo>
                    <a:pt x="370364" y="278174"/>
                  </a:lnTo>
                  <a:cubicBezTo>
                    <a:pt x="358869" y="292471"/>
                    <a:pt x="350248" y="306767"/>
                    <a:pt x="343064" y="323923"/>
                  </a:cubicBezTo>
                  <a:lnTo>
                    <a:pt x="330132" y="323923"/>
                  </a:lnTo>
                  <a:lnTo>
                    <a:pt x="330132" y="315345"/>
                  </a:lnTo>
                  <a:cubicBezTo>
                    <a:pt x="330132" y="302478"/>
                    <a:pt x="325821" y="289611"/>
                    <a:pt x="318637" y="278174"/>
                  </a:cubicBezTo>
                  <a:close/>
                  <a:moveTo>
                    <a:pt x="487983" y="262311"/>
                  </a:moveTo>
                  <a:cubicBezTo>
                    <a:pt x="554000" y="262311"/>
                    <a:pt x="608536" y="316783"/>
                    <a:pt x="608536" y="384156"/>
                  </a:cubicBezTo>
                  <a:cubicBezTo>
                    <a:pt x="608536" y="451529"/>
                    <a:pt x="554000" y="506001"/>
                    <a:pt x="487983" y="506001"/>
                  </a:cubicBezTo>
                  <a:cubicBezTo>
                    <a:pt x="420531" y="506001"/>
                    <a:pt x="365995" y="451529"/>
                    <a:pt x="365995" y="384156"/>
                  </a:cubicBezTo>
                  <a:cubicBezTo>
                    <a:pt x="365995" y="316783"/>
                    <a:pt x="420531" y="262311"/>
                    <a:pt x="487983" y="262311"/>
                  </a:cubicBezTo>
                  <a:close/>
                  <a:moveTo>
                    <a:pt x="289997" y="196561"/>
                  </a:moveTo>
                  <a:lnTo>
                    <a:pt x="420662" y="196561"/>
                  </a:lnTo>
                  <a:cubicBezTo>
                    <a:pt x="427841" y="196561"/>
                    <a:pt x="433585" y="202280"/>
                    <a:pt x="433585" y="209428"/>
                  </a:cubicBezTo>
                  <a:lnTo>
                    <a:pt x="433585" y="229443"/>
                  </a:lnTo>
                  <a:cubicBezTo>
                    <a:pt x="433585" y="230873"/>
                    <a:pt x="433585" y="232302"/>
                    <a:pt x="432149" y="235162"/>
                  </a:cubicBezTo>
                  <a:cubicBezTo>
                    <a:pt x="426406" y="236591"/>
                    <a:pt x="422098" y="239451"/>
                    <a:pt x="416354" y="242310"/>
                  </a:cubicBezTo>
                  <a:lnTo>
                    <a:pt x="264151" y="242310"/>
                  </a:lnTo>
                  <a:lnTo>
                    <a:pt x="264151" y="229443"/>
                  </a:lnTo>
                  <a:cubicBezTo>
                    <a:pt x="265587" y="229443"/>
                    <a:pt x="265587" y="228013"/>
                    <a:pt x="265587" y="228013"/>
                  </a:cubicBezTo>
                  <a:cubicBezTo>
                    <a:pt x="278510" y="223724"/>
                    <a:pt x="287125" y="209428"/>
                    <a:pt x="289997" y="196561"/>
                  </a:cubicBezTo>
                  <a:close/>
                  <a:moveTo>
                    <a:pt x="271278" y="114718"/>
                  </a:moveTo>
                  <a:lnTo>
                    <a:pt x="420658" y="114718"/>
                  </a:lnTo>
                  <a:cubicBezTo>
                    <a:pt x="427840" y="114718"/>
                    <a:pt x="433585" y="120443"/>
                    <a:pt x="433585" y="127600"/>
                  </a:cubicBezTo>
                  <a:lnTo>
                    <a:pt x="433585" y="147638"/>
                  </a:lnTo>
                  <a:cubicBezTo>
                    <a:pt x="433585" y="153363"/>
                    <a:pt x="427840" y="159088"/>
                    <a:pt x="420658" y="159088"/>
                  </a:cubicBezTo>
                  <a:lnTo>
                    <a:pt x="287078" y="159088"/>
                  </a:lnTo>
                  <a:cubicBezTo>
                    <a:pt x="285641" y="156225"/>
                    <a:pt x="282769" y="151932"/>
                    <a:pt x="279896" y="150500"/>
                  </a:cubicBezTo>
                  <a:cubicBezTo>
                    <a:pt x="278460" y="136187"/>
                    <a:pt x="275587" y="124737"/>
                    <a:pt x="271278" y="114718"/>
                  </a:cubicBezTo>
                  <a:close/>
                  <a:moveTo>
                    <a:pt x="206650" y="91728"/>
                  </a:moveTo>
                  <a:cubicBezTo>
                    <a:pt x="255437" y="91728"/>
                    <a:pt x="264047" y="131869"/>
                    <a:pt x="264047" y="163409"/>
                  </a:cubicBezTo>
                  <a:cubicBezTo>
                    <a:pt x="265482" y="163409"/>
                    <a:pt x="266916" y="163409"/>
                    <a:pt x="266916" y="163409"/>
                  </a:cubicBezTo>
                  <a:cubicBezTo>
                    <a:pt x="275526" y="163409"/>
                    <a:pt x="276961" y="172011"/>
                    <a:pt x="276961" y="184914"/>
                  </a:cubicBezTo>
                  <a:cubicBezTo>
                    <a:pt x="276961" y="196383"/>
                    <a:pt x="266916" y="213586"/>
                    <a:pt x="259742" y="213586"/>
                  </a:cubicBezTo>
                  <a:cubicBezTo>
                    <a:pt x="258307" y="213586"/>
                    <a:pt x="256872" y="212152"/>
                    <a:pt x="255437" y="212152"/>
                  </a:cubicBezTo>
                  <a:cubicBezTo>
                    <a:pt x="251132" y="223621"/>
                    <a:pt x="243958" y="233657"/>
                    <a:pt x="236783" y="242258"/>
                  </a:cubicBezTo>
                  <a:cubicBezTo>
                    <a:pt x="233913" y="243692"/>
                    <a:pt x="233913" y="246559"/>
                    <a:pt x="233913" y="249427"/>
                  </a:cubicBezTo>
                  <a:cubicBezTo>
                    <a:pt x="233913" y="256595"/>
                    <a:pt x="239653" y="262329"/>
                    <a:pt x="246827" y="262329"/>
                  </a:cubicBezTo>
                  <a:lnTo>
                    <a:pt x="259742" y="262329"/>
                  </a:lnTo>
                  <a:cubicBezTo>
                    <a:pt x="289875" y="262329"/>
                    <a:pt x="314269" y="285267"/>
                    <a:pt x="314269" y="315373"/>
                  </a:cubicBezTo>
                  <a:lnTo>
                    <a:pt x="314269" y="329710"/>
                  </a:lnTo>
                  <a:cubicBezTo>
                    <a:pt x="314269" y="339745"/>
                    <a:pt x="305659" y="346913"/>
                    <a:pt x="297050" y="346913"/>
                  </a:cubicBezTo>
                  <a:lnTo>
                    <a:pt x="117684" y="346913"/>
                  </a:lnTo>
                  <a:cubicBezTo>
                    <a:pt x="107640" y="346913"/>
                    <a:pt x="100465" y="339745"/>
                    <a:pt x="100465" y="329710"/>
                  </a:cubicBezTo>
                  <a:lnTo>
                    <a:pt x="100465" y="315373"/>
                  </a:lnTo>
                  <a:cubicBezTo>
                    <a:pt x="100465" y="285267"/>
                    <a:pt x="124859" y="262329"/>
                    <a:pt x="154992" y="262329"/>
                  </a:cubicBezTo>
                  <a:lnTo>
                    <a:pt x="167907" y="262329"/>
                  </a:lnTo>
                  <a:cubicBezTo>
                    <a:pt x="175081" y="262329"/>
                    <a:pt x="180821" y="256595"/>
                    <a:pt x="180821" y="249427"/>
                  </a:cubicBezTo>
                  <a:cubicBezTo>
                    <a:pt x="180821" y="246559"/>
                    <a:pt x="180821" y="243692"/>
                    <a:pt x="177951" y="242258"/>
                  </a:cubicBezTo>
                  <a:cubicBezTo>
                    <a:pt x="170776" y="233657"/>
                    <a:pt x="163602" y="223621"/>
                    <a:pt x="159297" y="212152"/>
                  </a:cubicBezTo>
                  <a:cubicBezTo>
                    <a:pt x="157862" y="213586"/>
                    <a:pt x="156427" y="213586"/>
                    <a:pt x="156427" y="213586"/>
                  </a:cubicBezTo>
                  <a:cubicBezTo>
                    <a:pt x="147818" y="213586"/>
                    <a:pt x="139208" y="196383"/>
                    <a:pt x="139208" y="184914"/>
                  </a:cubicBezTo>
                  <a:cubicBezTo>
                    <a:pt x="139208" y="172011"/>
                    <a:pt x="140643" y="163409"/>
                    <a:pt x="147818" y="163409"/>
                  </a:cubicBezTo>
                  <a:cubicBezTo>
                    <a:pt x="149252" y="163409"/>
                    <a:pt x="149252" y="163409"/>
                    <a:pt x="150687" y="163409"/>
                  </a:cubicBezTo>
                  <a:cubicBezTo>
                    <a:pt x="150687" y="131869"/>
                    <a:pt x="156427" y="91728"/>
                    <a:pt x="206650" y="91728"/>
                  </a:cubicBezTo>
                  <a:close/>
                  <a:moveTo>
                    <a:pt x="87567" y="0"/>
                  </a:moveTo>
                  <a:lnTo>
                    <a:pt x="469417" y="0"/>
                  </a:lnTo>
                  <a:cubicBezTo>
                    <a:pt x="518224" y="0"/>
                    <a:pt x="558419" y="47304"/>
                    <a:pt x="558419" y="106077"/>
                  </a:cubicBezTo>
                  <a:lnTo>
                    <a:pt x="558419" y="240823"/>
                  </a:lnTo>
                  <a:cubicBezTo>
                    <a:pt x="546935" y="235089"/>
                    <a:pt x="535451" y="230788"/>
                    <a:pt x="522531" y="227921"/>
                  </a:cubicBezTo>
                  <a:lnTo>
                    <a:pt x="522531" y="106077"/>
                  </a:lnTo>
                  <a:cubicBezTo>
                    <a:pt x="522531" y="65940"/>
                    <a:pt x="499563" y="34403"/>
                    <a:pt x="469417" y="34403"/>
                  </a:cubicBezTo>
                  <a:lnTo>
                    <a:pt x="87567" y="34403"/>
                  </a:lnTo>
                  <a:cubicBezTo>
                    <a:pt x="58857" y="34403"/>
                    <a:pt x="34453" y="65940"/>
                    <a:pt x="34453" y="106077"/>
                  </a:cubicBezTo>
                  <a:lnTo>
                    <a:pt x="34453" y="356933"/>
                  </a:lnTo>
                  <a:cubicBezTo>
                    <a:pt x="34453" y="395637"/>
                    <a:pt x="58857" y="427173"/>
                    <a:pt x="87567" y="427173"/>
                  </a:cubicBezTo>
                  <a:lnTo>
                    <a:pt x="341655" y="427173"/>
                  </a:lnTo>
                  <a:cubicBezTo>
                    <a:pt x="345961" y="440075"/>
                    <a:pt x="351703" y="451542"/>
                    <a:pt x="357446" y="463010"/>
                  </a:cubicBezTo>
                  <a:lnTo>
                    <a:pt x="87567" y="463010"/>
                  </a:lnTo>
                  <a:cubicBezTo>
                    <a:pt x="38759" y="463010"/>
                    <a:pt x="0" y="415706"/>
                    <a:pt x="0" y="356933"/>
                  </a:cubicBezTo>
                  <a:lnTo>
                    <a:pt x="0" y="106077"/>
                  </a:lnTo>
                  <a:cubicBezTo>
                    <a:pt x="0" y="47304"/>
                    <a:pt x="38759" y="0"/>
                    <a:pt x="875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0" name="图形 2" descr="D:\51PPT模板网\51pptmoban.com\图片.jpg">
            <a:extLst>
              <a:ext uri="{FF2B5EF4-FFF2-40B4-BE49-F238E27FC236}">
                <a16:creationId xmlns:a16="http://schemas.microsoft.com/office/drawing/2014/main" id="{774C6BD3-8DCE-02B0-C66C-FE3D7EA8AADC}"/>
              </a:ext>
            </a:extLst>
          </p:cNvPr>
          <p:cNvGrpSpPr/>
          <p:nvPr/>
        </p:nvGrpSpPr>
        <p:grpSpPr>
          <a:xfrm>
            <a:off x="1919213" y="1450360"/>
            <a:ext cx="3428684" cy="4279341"/>
            <a:chOff x="1237041" y="1828860"/>
            <a:chExt cx="2178592" cy="2719101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D3648491-3FA0-E360-7C14-984DA36DEE1A}"/>
                </a:ext>
              </a:extLst>
            </p:cNvPr>
            <p:cNvSpPr/>
            <p:nvPr/>
          </p:nvSpPr>
          <p:spPr>
            <a:xfrm>
              <a:off x="1239266" y="1966211"/>
              <a:ext cx="2173414" cy="2581751"/>
            </a:xfrm>
            <a:custGeom>
              <a:avLst/>
              <a:gdLst>
                <a:gd name="connsiteX0" fmla="*/ 0 w 2173414"/>
                <a:gd name="connsiteY0" fmla="*/ 282226 h 2581751"/>
                <a:gd name="connsiteX1" fmla="*/ 401574 w 2173414"/>
                <a:gd name="connsiteY1" fmla="*/ 2581751 h 2581751"/>
                <a:gd name="connsiteX2" fmla="*/ 2094929 w 2173414"/>
                <a:gd name="connsiteY2" fmla="*/ 2315908 h 2581751"/>
                <a:gd name="connsiteX3" fmla="*/ 2173415 w 2173414"/>
                <a:gd name="connsiteY3" fmla="*/ 2126266 h 2581751"/>
                <a:gd name="connsiteX4" fmla="*/ 1715262 w 2173414"/>
                <a:gd name="connsiteY4" fmla="*/ 0 h 2581751"/>
                <a:gd name="connsiteX5" fmla="*/ 128016 w 2173414"/>
                <a:gd name="connsiteY5" fmla="*/ 94679 h 2581751"/>
                <a:gd name="connsiteX6" fmla="*/ 0 w 2173414"/>
                <a:gd name="connsiteY6" fmla="*/ 282226 h 2581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3414" h="2581751">
                  <a:moveTo>
                    <a:pt x="0" y="282226"/>
                  </a:moveTo>
                  <a:lnTo>
                    <a:pt x="401574" y="2581751"/>
                  </a:lnTo>
                  <a:lnTo>
                    <a:pt x="2094929" y="2315908"/>
                  </a:lnTo>
                  <a:lnTo>
                    <a:pt x="2173415" y="2126266"/>
                  </a:lnTo>
                  <a:lnTo>
                    <a:pt x="1715262" y="0"/>
                  </a:lnTo>
                  <a:lnTo>
                    <a:pt x="128016" y="94679"/>
                  </a:lnTo>
                  <a:lnTo>
                    <a:pt x="0" y="282226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73B38AEF-5F69-B662-4143-E2FECD783D16}"/>
                </a:ext>
              </a:extLst>
            </p:cNvPr>
            <p:cNvSpPr/>
            <p:nvPr/>
          </p:nvSpPr>
          <p:spPr>
            <a:xfrm>
              <a:off x="1239266" y="2064032"/>
              <a:ext cx="521874" cy="2483929"/>
            </a:xfrm>
            <a:custGeom>
              <a:avLst/>
              <a:gdLst>
                <a:gd name="connsiteX0" fmla="*/ 401574 w 521874"/>
                <a:gd name="connsiteY0" fmla="*/ 2483930 h 2483929"/>
                <a:gd name="connsiteX1" fmla="*/ 521875 w 521874"/>
                <a:gd name="connsiteY1" fmla="*/ 2299621 h 2483929"/>
                <a:gd name="connsiteX2" fmla="*/ 120301 w 521874"/>
                <a:gd name="connsiteY2" fmla="*/ 0 h 2483929"/>
                <a:gd name="connsiteX3" fmla="*/ 0 w 521874"/>
                <a:gd name="connsiteY3" fmla="*/ 184404 h 2483929"/>
                <a:gd name="connsiteX4" fmla="*/ 401574 w 521874"/>
                <a:gd name="connsiteY4" fmla="*/ 2483930 h 2483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1874" h="2483929">
                  <a:moveTo>
                    <a:pt x="401574" y="2483930"/>
                  </a:moveTo>
                  <a:lnTo>
                    <a:pt x="521875" y="2299621"/>
                  </a:lnTo>
                  <a:lnTo>
                    <a:pt x="120301" y="0"/>
                  </a:lnTo>
                  <a:lnTo>
                    <a:pt x="0" y="184404"/>
                  </a:lnTo>
                  <a:lnTo>
                    <a:pt x="401574" y="248393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C9ADE1C7-F77B-DF47-F41A-02AE12F137B4}"/>
                </a:ext>
              </a:extLst>
            </p:cNvPr>
            <p:cNvSpPr/>
            <p:nvPr/>
          </p:nvSpPr>
          <p:spPr>
            <a:xfrm>
              <a:off x="1359567" y="1830765"/>
              <a:ext cx="2053113" cy="2532888"/>
            </a:xfrm>
            <a:custGeom>
              <a:avLst/>
              <a:gdLst>
                <a:gd name="connsiteX0" fmla="*/ 0 w 2053113"/>
                <a:gd name="connsiteY0" fmla="*/ 233267 h 2532888"/>
                <a:gd name="connsiteX1" fmla="*/ 401574 w 2053113"/>
                <a:gd name="connsiteY1" fmla="*/ 2532888 h 2532888"/>
                <a:gd name="connsiteX2" fmla="*/ 2053114 w 2053113"/>
                <a:gd name="connsiteY2" fmla="*/ 2261711 h 2532888"/>
                <a:gd name="connsiteX3" fmla="*/ 1635824 w 2053113"/>
                <a:gd name="connsiteY3" fmla="*/ 0 h 2532888"/>
                <a:gd name="connsiteX4" fmla="*/ 0 w 2053113"/>
                <a:gd name="connsiteY4" fmla="*/ 233267 h 253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3113" h="2532888">
                  <a:moveTo>
                    <a:pt x="0" y="233267"/>
                  </a:moveTo>
                  <a:lnTo>
                    <a:pt x="401574" y="2532888"/>
                  </a:lnTo>
                  <a:lnTo>
                    <a:pt x="2053114" y="2261711"/>
                  </a:lnTo>
                  <a:lnTo>
                    <a:pt x="1635824" y="0"/>
                  </a:lnTo>
                  <a:lnTo>
                    <a:pt x="0" y="233267"/>
                  </a:ln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0" name="任意多边形: 形状 4159">
              <a:extLst>
                <a:ext uri="{FF2B5EF4-FFF2-40B4-BE49-F238E27FC236}">
                  <a16:creationId xmlns:a16="http://schemas.microsoft.com/office/drawing/2014/main" id="{96E658C2-86A7-D10F-4C01-1F8EB39E0ADC}"/>
                </a:ext>
              </a:extLst>
            </p:cNvPr>
            <p:cNvSpPr/>
            <p:nvPr/>
          </p:nvSpPr>
          <p:spPr>
            <a:xfrm>
              <a:off x="1359567" y="1828860"/>
              <a:ext cx="2056066" cy="2537364"/>
            </a:xfrm>
            <a:custGeom>
              <a:avLst/>
              <a:gdLst>
                <a:gd name="connsiteX0" fmla="*/ 0 w 2056066"/>
                <a:gd name="connsiteY0" fmla="*/ 235267 h 2537364"/>
                <a:gd name="connsiteX1" fmla="*/ 1635538 w 2056066"/>
                <a:gd name="connsiteY1" fmla="*/ 0 h 2537364"/>
                <a:gd name="connsiteX2" fmla="*/ 1637538 w 2056066"/>
                <a:gd name="connsiteY2" fmla="*/ 0 h 2537364"/>
                <a:gd name="connsiteX3" fmla="*/ 1637538 w 2056066"/>
                <a:gd name="connsiteY3" fmla="*/ 1905 h 2537364"/>
                <a:gd name="connsiteX4" fmla="*/ 2055590 w 2056066"/>
                <a:gd name="connsiteY4" fmla="*/ 2263140 h 2537364"/>
                <a:gd name="connsiteX5" fmla="*/ 2056066 w 2056066"/>
                <a:gd name="connsiteY5" fmla="*/ 2265712 h 2537364"/>
                <a:gd name="connsiteX6" fmla="*/ 2053495 w 2056066"/>
                <a:gd name="connsiteY6" fmla="*/ 2266188 h 2537364"/>
                <a:gd name="connsiteX7" fmla="*/ 2026253 w 2056066"/>
                <a:gd name="connsiteY7" fmla="*/ 2270665 h 2537364"/>
                <a:gd name="connsiteX8" fmla="*/ 401955 w 2056066"/>
                <a:gd name="connsiteY8" fmla="*/ 2537365 h 2537364"/>
                <a:gd name="connsiteX9" fmla="*/ 399669 w 2056066"/>
                <a:gd name="connsiteY9" fmla="*/ 2537365 h 2537364"/>
                <a:gd name="connsiteX10" fmla="*/ 399669 w 2056066"/>
                <a:gd name="connsiteY10" fmla="*/ 2535079 h 2537364"/>
                <a:gd name="connsiteX11" fmla="*/ 0 w 2056066"/>
                <a:gd name="connsiteY11" fmla="*/ 235267 h 2537364"/>
                <a:gd name="connsiteX12" fmla="*/ 403860 w 2056066"/>
                <a:gd name="connsiteY12" fmla="*/ 2534412 h 2537364"/>
                <a:gd name="connsiteX13" fmla="*/ 401193 w 2056066"/>
                <a:gd name="connsiteY13" fmla="*/ 2532602 h 2537364"/>
                <a:gd name="connsiteX14" fmla="*/ 2025396 w 2056066"/>
                <a:gd name="connsiteY14" fmla="*/ 2265902 h 2537364"/>
                <a:gd name="connsiteX15" fmla="*/ 2052638 w 2056066"/>
                <a:gd name="connsiteY15" fmla="*/ 2261426 h 2537364"/>
                <a:gd name="connsiteX16" fmla="*/ 2050542 w 2056066"/>
                <a:gd name="connsiteY16" fmla="*/ 2264378 h 2537364"/>
                <a:gd name="connsiteX17" fmla="*/ 1633823 w 2056066"/>
                <a:gd name="connsiteY17" fmla="*/ 2572 h 2537364"/>
                <a:gd name="connsiteX18" fmla="*/ 1636109 w 2056066"/>
                <a:gd name="connsiteY18" fmla="*/ 4191 h 2537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56066" h="2537364">
                  <a:moveTo>
                    <a:pt x="0" y="235267"/>
                  </a:moveTo>
                  <a:lnTo>
                    <a:pt x="1635538" y="0"/>
                  </a:lnTo>
                  <a:lnTo>
                    <a:pt x="1637538" y="0"/>
                  </a:lnTo>
                  <a:lnTo>
                    <a:pt x="1637538" y="1905"/>
                  </a:lnTo>
                  <a:cubicBezTo>
                    <a:pt x="1754600" y="633508"/>
                    <a:pt x="1899571" y="1416368"/>
                    <a:pt x="2055590" y="2263140"/>
                  </a:cubicBezTo>
                  <a:lnTo>
                    <a:pt x="2056066" y="2265712"/>
                  </a:lnTo>
                  <a:lnTo>
                    <a:pt x="2053495" y="2266188"/>
                  </a:lnTo>
                  <a:lnTo>
                    <a:pt x="2026253" y="2270665"/>
                  </a:lnTo>
                  <a:lnTo>
                    <a:pt x="401955" y="2537365"/>
                  </a:lnTo>
                  <a:lnTo>
                    <a:pt x="399669" y="2537365"/>
                  </a:lnTo>
                  <a:lnTo>
                    <a:pt x="399669" y="2535079"/>
                  </a:lnTo>
                  <a:cubicBezTo>
                    <a:pt x="163449" y="1176909"/>
                    <a:pt x="3524" y="255461"/>
                    <a:pt x="0" y="235267"/>
                  </a:cubicBezTo>
                  <a:cubicBezTo>
                    <a:pt x="3524" y="255556"/>
                    <a:pt x="165354" y="1176623"/>
                    <a:pt x="403860" y="2534412"/>
                  </a:cubicBezTo>
                  <a:lnTo>
                    <a:pt x="401193" y="2532602"/>
                  </a:lnTo>
                  <a:lnTo>
                    <a:pt x="2025396" y="2265902"/>
                  </a:lnTo>
                  <a:lnTo>
                    <a:pt x="2052638" y="2261426"/>
                  </a:lnTo>
                  <a:lnTo>
                    <a:pt x="2050542" y="2264378"/>
                  </a:lnTo>
                  <a:cubicBezTo>
                    <a:pt x="1894523" y="1417510"/>
                    <a:pt x="1750314" y="634651"/>
                    <a:pt x="1633823" y="2572"/>
                  </a:cubicBezTo>
                  <a:lnTo>
                    <a:pt x="1636109" y="4191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1" name="任意多边形: 形状 4160">
              <a:extLst>
                <a:ext uri="{FF2B5EF4-FFF2-40B4-BE49-F238E27FC236}">
                  <a16:creationId xmlns:a16="http://schemas.microsoft.com/office/drawing/2014/main" id="{FBB5512F-5D42-CE4A-0107-09B8F190BB3D}"/>
                </a:ext>
              </a:extLst>
            </p:cNvPr>
            <p:cNvSpPr/>
            <p:nvPr/>
          </p:nvSpPr>
          <p:spPr>
            <a:xfrm rot="-4945800">
              <a:off x="2123252" y="2834533"/>
              <a:ext cx="562927" cy="562927"/>
            </a:xfrm>
            <a:custGeom>
              <a:avLst/>
              <a:gdLst>
                <a:gd name="connsiteX0" fmla="*/ 562928 w 562927"/>
                <a:gd name="connsiteY0" fmla="*/ 281464 h 562927"/>
                <a:gd name="connsiteX1" fmla="*/ 281464 w 562927"/>
                <a:gd name="connsiteY1" fmla="*/ 562928 h 562927"/>
                <a:gd name="connsiteX2" fmla="*/ 0 w 562927"/>
                <a:gd name="connsiteY2" fmla="*/ 281464 h 562927"/>
                <a:gd name="connsiteX3" fmla="*/ 281464 w 562927"/>
                <a:gd name="connsiteY3" fmla="*/ 0 h 562927"/>
                <a:gd name="connsiteX4" fmla="*/ 562928 w 562927"/>
                <a:gd name="connsiteY4" fmla="*/ 281464 h 56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2927" h="562927">
                  <a:moveTo>
                    <a:pt x="562928" y="281464"/>
                  </a:moveTo>
                  <a:cubicBezTo>
                    <a:pt x="562928" y="436912"/>
                    <a:pt x="436912" y="562928"/>
                    <a:pt x="281464" y="562928"/>
                  </a:cubicBezTo>
                  <a:cubicBezTo>
                    <a:pt x="126016" y="562928"/>
                    <a:pt x="0" y="436912"/>
                    <a:pt x="0" y="281464"/>
                  </a:cubicBezTo>
                  <a:cubicBezTo>
                    <a:pt x="0" y="126016"/>
                    <a:pt x="126015" y="0"/>
                    <a:pt x="281464" y="0"/>
                  </a:cubicBezTo>
                  <a:cubicBezTo>
                    <a:pt x="436912" y="0"/>
                    <a:pt x="562928" y="126016"/>
                    <a:pt x="562928" y="281464"/>
                  </a:cubicBezTo>
                  <a:close/>
                </a:path>
              </a:pathLst>
            </a:custGeom>
            <a:solidFill>
              <a:srgbClr val="FF72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2" name="任意多边形: 形状 4161">
              <a:extLst>
                <a:ext uri="{FF2B5EF4-FFF2-40B4-BE49-F238E27FC236}">
                  <a16:creationId xmlns:a16="http://schemas.microsoft.com/office/drawing/2014/main" id="{0A68A50F-5D53-9E97-A029-94B3DEFF4E6D}"/>
                </a:ext>
              </a:extLst>
            </p:cNvPr>
            <p:cNvSpPr/>
            <p:nvPr/>
          </p:nvSpPr>
          <p:spPr>
            <a:xfrm>
              <a:off x="2262822" y="3064253"/>
              <a:ext cx="292703" cy="163390"/>
            </a:xfrm>
            <a:custGeom>
              <a:avLst/>
              <a:gdLst>
                <a:gd name="connsiteX0" fmla="*/ 12764 w 292703"/>
                <a:gd name="connsiteY0" fmla="*/ 125539 h 163390"/>
                <a:gd name="connsiteX1" fmla="*/ 0 w 292703"/>
                <a:gd name="connsiteY1" fmla="*/ 44482 h 163390"/>
                <a:gd name="connsiteX2" fmla="*/ 280702 w 292703"/>
                <a:gd name="connsiteY2" fmla="*/ 0 h 163390"/>
                <a:gd name="connsiteX3" fmla="*/ 292703 w 292703"/>
                <a:gd name="connsiteY3" fmla="*/ 76200 h 163390"/>
                <a:gd name="connsiteX4" fmla="*/ 162020 w 292703"/>
                <a:gd name="connsiteY4" fmla="*/ 159639 h 163390"/>
                <a:gd name="connsiteX5" fmla="*/ 12764 w 292703"/>
                <a:gd name="connsiteY5" fmla="*/ 125539 h 163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2703" h="163390">
                  <a:moveTo>
                    <a:pt x="12764" y="125539"/>
                  </a:moveTo>
                  <a:lnTo>
                    <a:pt x="0" y="44482"/>
                  </a:lnTo>
                  <a:lnTo>
                    <a:pt x="280702" y="0"/>
                  </a:lnTo>
                  <a:lnTo>
                    <a:pt x="292703" y="76200"/>
                  </a:lnTo>
                  <a:cubicBezTo>
                    <a:pt x="292703" y="76200"/>
                    <a:pt x="275558" y="141732"/>
                    <a:pt x="162020" y="159639"/>
                  </a:cubicBezTo>
                  <a:cubicBezTo>
                    <a:pt x="48482" y="177546"/>
                    <a:pt x="12764" y="125539"/>
                    <a:pt x="12764" y="12553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3" name="任意多边形: 形状 4162">
              <a:extLst>
                <a:ext uri="{FF2B5EF4-FFF2-40B4-BE49-F238E27FC236}">
                  <a16:creationId xmlns:a16="http://schemas.microsoft.com/office/drawing/2014/main" id="{978439CB-7634-1B2F-C9F4-6648E0FF898D}"/>
                </a:ext>
              </a:extLst>
            </p:cNvPr>
            <p:cNvSpPr/>
            <p:nvPr/>
          </p:nvSpPr>
          <p:spPr>
            <a:xfrm>
              <a:off x="2218531" y="3015389"/>
              <a:ext cx="374046" cy="129444"/>
            </a:xfrm>
            <a:custGeom>
              <a:avLst/>
              <a:gdLst>
                <a:gd name="connsiteX0" fmla="*/ 0 w 374046"/>
                <a:gd name="connsiteY0" fmla="*/ 93821 h 129444"/>
                <a:gd name="connsiteX1" fmla="*/ 200311 w 374046"/>
                <a:gd name="connsiteY1" fmla="*/ 129445 h 129444"/>
                <a:gd name="connsiteX2" fmla="*/ 374047 w 374046"/>
                <a:gd name="connsiteY2" fmla="*/ 31718 h 129444"/>
                <a:gd name="connsiteX3" fmla="*/ 173450 w 374046"/>
                <a:gd name="connsiteY3" fmla="*/ 0 h 129444"/>
                <a:gd name="connsiteX4" fmla="*/ 0 w 374046"/>
                <a:gd name="connsiteY4" fmla="*/ 93821 h 129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046" h="129444">
                  <a:moveTo>
                    <a:pt x="0" y="93821"/>
                  </a:moveTo>
                  <a:lnTo>
                    <a:pt x="200311" y="129445"/>
                  </a:lnTo>
                  <a:lnTo>
                    <a:pt x="374047" y="31718"/>
                  </a:lnTo>
                  <a:lnTo>
                    <a:pt x="173450" y="0"/>
                  </a:lnTo>
                  <a:lnTo>
                    <a:pt x="0" y="938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4" name="任意多边形: 形状 4163">
              <a:extLst>
                <a:ext uri="{FF2B5EF4-FFF2-40B4-BE49-F238E27FC236}">
                  <a16:creationId xmlns:a16="http://schemas.microsoft.com/office/drawing/2014/main" id="{3B56D2F4-61CA-CB8F-30A3-00E16F83DB4C}"/>
                </a:ext>
              </a:extLst>
            </p:cNvPr>
            <p:cNvSpPr/>
            <p:nvPr/>
          </p:nvSpPr>
          <p:spPr>
            <a:xfrm rot="-538800">
              <a:off x="1760293" y="2401185"/>
              <a:ext cx="1052417" cy="66294"/>
            </a:xfrm>
            <a:custGeom>
              <a:avLst/>
              <a:gdLst>
                <a:gd name="connsiteX0" fmla="*/ 1030034 w 1052417"/>
                <a:gd name="connsiteY0" fmla="*/ 0 h 66294"/>
                <a:gd name="connsiteX1" fmla="*/ 1052417 w 1052417"/>
                <a:gd name="connsiteY1" fmla="*/ 0 h 66294"/>
                <a:gd name="connsiteX2" fmla="*/ 1052417 w 1052417"/>
                <a:gd name="connsiteY2" fmla="*/ 66294 h 66294"/>
                <a:gd name="connsiteX3" fmla="*/ 1030034 w 1052417"/>
                <a:gd name="connsiteY3" fmla="*/ 66294 h 66294"/>
                <a:gd name="connsiteX4" fmla="*/ 22384 w 1052417"/>
                <a:gd name="connsiteY4" fmla="*/ 66294 h 66294"/>
                <a:gd name="connsiteX5" fmla="*/ 0 w 1052417"/>
                <a:gd name="connsiteY5" fmla="*/ 66294 h 66294"/>
                <a:gd name="connsiteX6" fmla="*/ 0 w 1052417"/>
                <a:gd name="connsiteY6" fmla="*/ 0 h 66294"/>
                <a:gd name="connsiteX7" fmla="*/ 22384 w 1052417"/>
                <a:gd name="connsiteY7" fmla="*/ 0 h 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2417" h="66294">
                  <a:moveTo>
                    <a:pt x="1030034" y="0"/>
                  </a:moveTo>
                  <a:cubicBezTo>
                    <a:pt x="1042396" y="0"/>
                    <a:pt x="1052417" y="0"/>
                    <a:pt x="1052417" y="0"/>
                  </a:cubicBezTo>
                  <a:lnTo>
                    <a:pt x="1052417" y="66294"/>
                  </a:lnTo>
                  <a:cubicBezTo>
                    <a:pt x="1052417" y="66294"/>
                    <a:pt x="1042396" y="66294"/>
                    <a:pt x="1030034" y="66294"/>
                  </a:cubicBezTo>
                  <a:lnTo>
                    <a:pt x="22384" y="66294"/>
                  </a:lnTo>
                  <a:cubicBezTo>
                    <a:pt x="10022" y="66294"/>
                    <a:pt x="0" y="66294"/>
                    <a:pt x="0" y="66294"/>
                  </a:cubicBezTo>
                  <a:lnTo>
                    <a:pt x="0" y="0"/>
                  </a:lnTo>
                  <a:cubicBezTo>
                    <a:pt x="0" y="0"/>
                    <a:pt x="10022" y="0"/>
                    <a:pt x="22384" y="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5" name="任意多边形: 形状 4164">
              <a:extLst>
                <a:ext uri="{FF2B5EF4-FFF2-40B4-BE49-F238E27FC236}">
                  <a16:creationId xmlns:a16="http://schemas.microsoft.com/office/drawing/2014/main" id="{E1C4E704-2CAE-16BD-01CB-8D13B263CA20}"/>
                </a:ext>
              </a:extLst>
            </p:cNvPr>
            <p:cNvSpPr/>
            <p:nvPr/>
          </p:nvSpPr>
          <p:spPr>
            <a:xfrm rot="-538800">
              <a:off x="1969190" y="2537975"/>
              <a:ext cx="683799" cy="66294"/>
            </a:xfrm>
            <a:custGeom>
              <a:avLst/>
              <a:gdLst>
                <a:gd name="connsiteX0" fmla="*/ 661416 w 683799"/>
                <a:gd name="connsiteY0" fmla="*/ 0 h 66294"/>
                <a:gd name="connsiteX1" fmla="*/ 683800 w 683799"/>
                <a:gd name="connsiteY1" fmla="*/ 0 h 66294"/>
                <a:gd name="connsiteX2" fmla="*/ 683800 w 683799"/>
                <a:gd name="connsiteY2" fmla="*/ 66294 h 66294"/>
                <a:gd name="connsiteX3" fmla="*/ 661416 w 683799"/>
                <a:gd name="connsiteY3" fmla="*/ 66294 h 66294"/>
                <a:gd name="connsiteX4" fmla="*/ 22384 w 683799"/>
                <a:gd name="connsiteY4" fmla="*/ 66294 h 66294"/>
                <a:gd name="connsiteX5" fmla="*/ 0 w 683799"/>
                <a:gd name="connsiteY5" fmla="*/ 66294 h 66294"/>
                <a:gd name="connsiteX6" fmla="*/ 0 w 683799"/>
                <a:gd name="connsiteY6" fmla="*/ 0 h 66294"/>
                <a:gd name="connsiteX7" fmla="*/ 22384 w 683799"/>
                <a:gd name="connsiteY7" fmla="*/ 0 h 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3799" h="66294">
                  <a:moveTo>
                    <a:pt x="661416" y="0"/>
                  </a:moveTo>
                  <a:cubicBezTo>
                    <a:pt x="673778" y="0"/>
                    <a:pt x="683800" y="0"/>
                    <a:pt x="683800" y="0"/>
                  </a:cubicBezTo>
                  <a:lnTo>
                    <a:pt x="683800" y="66294"/>
                  </a:lnTo>
                  <a:cubicBezTo>
                    <a:pt x="683800" y="66294"/>
                    <a:pt x="673778" y="66294"/>
                    <a:pt x="661416" y="66294"/>
                  </a:cubicBezTo>
                  <a:lnTo>
                    <a:pt x="22384" y="66294"/>
                  </a:lnTo>
                  <a:cubicBezTo>
                    <a:pt x="10022" y="66294"/>
                    <a:pt x="0" y="66294"/>
                    <a:pt x="0" y="66294"/>
                  </a:cubicBezTo>
                  <a:lnTo>
                    <a:pt x="0" y="0"/>
                  </a:lnTo>
                  <a:cubicBezTo>
                    <a:pt x="0" y="0"/>
                    <a:pt x="10022" y="0"/>
                    <a:pt x="22384" y="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6" name="任意多边形: 形状 4165">
              <a:extLst>
                <a:ext uri="{FF2B5EF4-FFF2-40B4-BE49-F238E27FC236}">
                  <a16:creationId xmlns:a16="http://schemas.microsoft.com/office/drawing/2014/main" id="{FDBAFFB5-6DDB-7DD9-11CA-5E31FABB67F8}"/>
                </a:ext>
              </a:extLst>
            </p:cNvPr>
            <p:cNvSpPr/>
            <p:nvPr/>
          </p:nvSpPr>
          <p:spPr>
            <a:xfrm rot="-538800">
              <a:off x="2196543" y="3948914"/>
              <a:ext cx="683799" cy="66293"/>
            </a:xfrm>
            <a:custGeom>
              <a:avLst/>
              <a:gdLst>
                <a:gd name="connsiteX0" fmla="*/ 661416 w 683799"/>
                <a:gd name="connsiteY0" fmla="*/ 0 h 66293"/>
                <a:gd name="connsiteX1" fmla="*/ 683800 w 683799"/>
                <a:gd name="connsiteY1" fmla="*/ 0 h 66293"/>
                <a:gd name="connsiteX2" fmla="*/ 683800 w 683799"/>
                <a:gd name="connsiteY2" fmla="*/ 66294 h 66293"/>
                <a:gd name="connsiteX3" fmla="*/ 661416 w 683799"/>
                <a:gd name="connsiteY3" fmla="*/ 66294 h 66293"/>
                <a:gd name="connsiteX4" fmla="*/ 22384 w 683799"/>
                <a:gd name="connsiteY4" fmla="*/ 66294 h 66293"/>
                <a:gd name="connsiteX5" fmla="*/ 0 w 683799"/>
                <a:gd name="connsiteY5" fmla="*/ 66294 h 66293"/>
                <a:gd name="connsiteX6" fmla="*/ 0 w 683799"/>
                <a:gd name="connsiteY6" fmla="*/ 0 h 66293"/>
                <a:gd name="connsiteX7" fmla="*/ 22384 w 683799"/>
                <a:gd name="connsiteY7" fmla="*/ 0 h 66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3799" h="66293">
                  <a:moveTo>
                    <a:pt x="661416" y="0"/>
                  </a:moveTo>
                  <a:cubicBezTo>
                    <a:pt x="673778" y="0"/>
                    <a:pt x="683800" y="0"/>
                    <a:pt x="683800" y="0"/>
                  </a:cubicBezTo>
                  <a:lnTo>
                    <a:pt x="683800" y="66294"/>
                  </a:lnTo>
                  <a:cubicBezTo>
                    <a:pt x="683800" y="66294"/>
                    <a:pt x="673778" y="66294"/>
                    <a:pt x="661416" y="66294"/>
                  </a:cubicBezTo>
                  <a:lnTo>
                    <a:pt x="22384" y="66294"/>
                  </a:lnTo>
                  <a:cubicBezTo>
                    <a:pt x="10022" y="66294"/>
                    <a:pt x="0" y="66294"/>
                    <a:pt x="0" y="66294"/>
                  </a:cubicBezTo>
                  <a:lnTo>
                    <a:pt x="0" y="0"/>
                  </a:lnTo>
                  <a:cubicBezTo>
                    <a:pt x="0" y="0"/>
                    <a:pt x="10021" y="0"/>
                    <a:pt x="22384" y="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7" name="任意多边形: 形状 4166">
              <a:extLst>
                <a:ext uri="{FF2B5EF4-FFF2-40B4-BE49-F238E27FC236}">
                  <a16:creationId xmlns:a16="http://schemas.microsoft.com/office/drawing/2014/main" id="{08C1F433-2D3C-DFF8-08CE-9ACCFE89919C}"/>
                </a:ext>
              </a:extLst>
            </p:cNvPr>
            <p:cNvSpPr/>
            <p:nvPr/>
          </p:nvSpPr>
          <p:spPr>
            <a:xfrm>
              <a:off x="1335754" y="2245674"/>
              <a:ext cx="1991868" cy="2173890"/>
            </a:xfrm>
            <a:custGeom>
              <a:avLst/>
              <a:gdLst>
                <a:gd name="connsiteX0" fmla="*/ 1991868 w 1991868"/>
                <a:gd name="connsiteY0" fmla="*/ 1910715 h 2173890"/>
                <a:gd name="connsiteX1" fmla="*/ 1983867 w 1991868"/>
                <a:gd name="connsiteY1" fmla="*/ 1912239 h 2173890"/>
                <a:gd name="connsiteX2" fmla="*/ 1960245 w 1991868"/>
                <a:gd name="connsiteY2" fmla="*/ 1916335 h 2173890"/>
                <a:gd name="connsiteX3" fmla="*/ 1868900 w 1991868"/>
                <a:gd name="connsiteY3" fmla="*/ 1931575 h 2173890"/>
                <a:gd name="connsiteX4" fmla="*/ 1529715 w 1991868"/>
                <a:gd name="connsiteY4" fmla="*/ 1987201 h 2173890"/>
                <a:gd name="connsiteX5" fmla="*/ 383858 w 1991868"/>
                <a:gd name="connsiteY5" fmla="*/ 2173415 h 2173890"/>
                <a:gd name="connsiteX6" fmla="*/ 381381 w 1991868"/>
                <a:gd name="connsiteY6" fmla="*/ 2173891 h 2173890"/>
                <a:gd name="connsiteX7" fmla="*/ 381381 w 1991868"/>
                <a:gd name="connsiteY7" fmla="*/ 2171414 h 2173890"/>
                <a:gd name="connsiteX8" fmla="*/ 331375 w 1991868"/>
                <a:gd name="connsiteY8" fmla="*/ 1888141 h 2173890"/>
                <a:gd name="connsiteX9" fmla="*/ 96012 w 1991868"/>
                <a:gd name="connsiteY9" fmla="*/ 552926 h 2173890"/>
                <a:gd name="connsiteX10" fmla="*/ 25336 w 1991868"/>
                <a:gd name="connsiteY10" fmla="*/ 148209 h 2173890"/>
                <a:gd name="connsiteX11" fmla="*/ 6286 w 1991868"/>
                <a:gd name="connsiteY11" fmla="*/ 38100 h 2173890"/>
                <a:gd name="connsiteX12" fmla="*/ 1429 w 1991868"/>
                <a:gd name="connsiteY12" fmla="*/ 9525 h 2173890"/>
                <a:gd name="connsiteX13" fmla="*/ 0 w 1991868"/>
                <a:gd name="connsiteY13" fmla="*/ 0 h 2173890"/>
                <a:gd name="connsiteX14" fmla="*/ 2000 w 1991868"/>
                <a:gd name="connsiteY14" fmla="*/ 9525 h 2173890"/>
                <a:gd name="connsiteX15" fmla="*/ 7239 w 1991868"/>
                <a:gd name="connsiteY15" fmla="*/ 38100 h 2173890"/>
                <a:gd name="connsiteX16" fmla="*/ 27146 w 1991868"/>
                <a:gd name="connsiteY16" fmla="*/ 148019 h 2173890"/>
                <a:gd name="connsiteX17" fmla="*/ 99346 w 1991868"/>
                <a:gd name="connsiteY17" fmla="*/ 552450 h 2173890"/>
                <a:gd name="connsiteX18" fmla="*/ 335756 w 1991868"/>
                <a:gd name="connsiteY18" fmla="*/ 1887474 h 2173890"/>
                <a:gd name="connsiteX19" fmla="*/ 385763 w 1991868"/>
                <a:gd name="connsiteY19" fmla="*/ 2170748 h 2173890"/>
                <a:gd name="connsiteX20" fmla="*/ 382810 w 1991868"/>
                <a:gd name="connsiteY20" fmla="*/ 2168652 h 2173890"/>
                <a:gd name="connsiteX21" fmla="*/ 1529048 w 1991868"/>
                <a:gd name="connsiteY21" fmla="*/ 1984057 h 2173890"/>
                <a:gd name="connsiteX22" fmla="*/ 1868424 w 1991868"/>
                <a:gd name="connsiteY22" fmla="*/ 1929956 h 2173890"/>
                <a:gd name="connsiteX23" fmla="*/ 1959864 w 1991868"/>
                <a:gd name="connsiteY23" fmla="*/ 1915573 h 2173890"/>
                <a:gd name="connsiteX24" fmla="*/ 1983581 w 1991868"/>
                <a:gd name="connsiteY24" fmla="*/ 1911953 h 2173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91868" h="2173890">
                  <a:moveTo>
                    <a:pt x="1991868" y="1910715"/>
                  </a:moveTo>
                  <a:lnTo>
                    <a:pt x="1983867" y="1912239"/>
                  </a:lnTo>
                  <a:lnTo>
                    <a:pt x="1960245" y="1916335"/>
                  </a:lnTo>
                  <a:lnTo>
                    <a:pt x="1868900" y="1931575"/>
                  </a:lnTo>
                  <a:lnTo>
                    <a:pt x="1529715" y="1987201"/>
                  </a:lnTo>
                  <a:lnTo>
                    <a:pt x="383858" y="2173415"/>
                  </a:lnTo>
                  <a:lnTo>
                    <a:pt x="381381" y="2173891"/>
                  </a:lnTo>
                  <a:lnTo>
                    <a:pt x="381381" y="2171414"/>
                  </a:lnTo>
                  <a:cubicBezTo>
                    <a:pt x="365379" y="2080451"/>
                    <a:pt x="348520" y="1985201"/>
                    <a:pt x="331375" y="1888141"/>
                  </a:cubicBezTo>
                  <a:cubicBezTo>
                    <a:pt x="239173" y="1366647"/>
                    <a:pt x="156115" y="894779"/>
                    <a:pt x="96012" y="552926"/>
                  </a:cubicBezTo>
                  <a:cubicBezTo>
                    <a:pt x="66199" y="382048"/>
                    <a:pt x="42101" y="243840"/>
                    <a:pt x="25336" y="148209"/>
                  </a:cubicBezTo>
                  <a:cubicBezTo>
                    <a:pt x="17145" y="100584"/>
                    <a:pt x="10763" y="63341"/>
                    <a:pt x="6286" y="38100"/>
                  </a:cubicBezTo>
                  <a:cubicBezTo>
                    <a:pt x="4191" y="25527"/>
                    <a:pt x="2572" y="16002"/>
                    <a:pt x="1429" y="9525"/>
                  </a:cubicBezTo>
                  <a:cubicBezTo>
                    <a:pt x="286" y="3048"/>
                    <a:pt x="0" y="0"/>
                    <a:pt x="0" y="0"/>
                  </a:cubicBezTo>
                  <a:cubicBezTo>
                    <a:pt x="0" y="0"/>
                    <a:pt x="762" y="3334"/>
                    <a:pt x="2000" y="9525"/>
                  </a:cubicBezTo>
                  <a:cubicBezTo>
                    <a:pt x="3239" y="15716"/>
                    <a:pt x="4953" y="25622"/>
                    <a:pt x="7239" y="38100"/>
                  </a:cubicBezTo>
                  <a:cubicBezTo>
                    <a:pt x="11811" y="63341"/>
                    <a:pt x="18478" y="100394"/>
                    <a:pt x="27146" y="148019"/>
                  </a:cubicBezTo>
                  <a:cubicBezTo>
                    <a:pt x="44196" y="243269"/>
                    <a:pt x="68866" y="381762"/>
                    <a:pt x="99346" y="552450"/>
                  </a:cubicBezTo>
                  <a:cubicBezTo>
                    <a:pt x="159829" y="894207"/>
                    <a:pt x="243459" y="1366076"/>
                    <a:pt x="335756" y="1887474"/>
                  </a:cubicBezTo>
                  <a:cubicBezTo>
                    <a:pt x="352901" y="1984439"/>
                    <a:pt x="369665" y="2079784"/>
                    <a:pt x="385763" y="2170748"/>
                  </a:cubicBezTo>
                  <a:lnTo>
                    <a:pt x="382810" y="2168652"/>
                  </a:lnTo>
                  <a:lnTo>
                    <a:pt x="1529048" y="1984057"/>
                  </a:lnTo>
                  <a:lnTo>
                    <a:pt x="1868424" y="1929956"/>
                  </a:lnTo>
                  <a:lnTo>
                    <a:pt x="1959864" y="1915573"/>
                  </a:lnTo>
                  <a:lnTo>
                    <a:pt x="1983581" y="1911953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8" name="任意多边形: 形状 4167">
              <a:extLst>
                <a:ext uri="{FF2B5EF4-FFF2-40B4-BE49-F238E27FC236}">
                  <a16:creationId xmlns:a16="http://schemas.microsoft.com/office/drawing/2014/main" id="{C63B674D-9FD3-EC26-C42F-361AA84FDA44}"/>
                </a:ext>
              </a:extLst>
            </p:cNvPr>
            <p:cNvSpPr/>
            <p:nvPr/>
          </p:nvSpPr>
          <p:spPr>
            <a:xfrm>
              <a:off x="1275271" y="2292156"/>
              <a:ext cx="1926716" cy="2204561"/>
            </a:xfrm>
            <a:custGeom>
              <a:avLst/>
              <a:gdLst>
                <a:gd name="connsiteX0" fmla="*/ 1926717 w 1926716"/>
                <a:gd name="connsiteY0" fmla="*/ 1950720 h 2204561"/>
                <a:gd name="connsiteX1" fmla="*/ 1919192 w 1926716"/>
                <a:gd name="connsiteY1" fmla="*/ 1952244 h 2204561"/>
                <a:gd name="connsiteX2" fmla="*/ 1896904 w 1926716"/>
                <a:gd name="connsiteY2" fmla="*/ 1956149 h 2204561"/>
                <a:gd name="connsiteX3" fmla="*/ 1810607 w 1926716"/>
                <a:gd name="connsiteY3" fmla="*/ 1970818 h 2204561"/>
                <a:gd name="connsiteX4" fmla="*/ 1489805 w 1926716"/>
                <a:gd name="connsiteY4" fmla="*/ 2024348 h 2204561"/>
                <a:gd name="connsiteX5" fmla="*/ 401098 w 1926716"/>
                <a:gd name="connsiteY5" fmla="*/ 2204561 h 2204561"/>
                <a:gd name="connsiteX6" fmla="*/ 398621 w 1926716"/>
                <a:gd name="connsiteY6" fmla="*/ 2204561 h 2204561"/>
                <a:gd name="connsiteX7" fmla="*/ 398621 w 1926716"/>
                <a:gd name="connsiteY7" fmla="*/ 2202180 h 2204561"/>
                <a:gd name="connsiteX8" fmla="*/ 336042 w 1926716"/>
                <a:gd name="connsiteY8" fmla="*/ 1862423 h 2204561"/>
                <a:gd name="connsiteX9" fmla="*/ 97250 w 1926716"/>
                <a:gd name="connsiteY9" fmla="*/ 545783 h 2204561"/>
                <a:gd name="connsiteX10" fmla="*/ 25432 w 1926716"/>
                <a:gd name="connsiteY10" fmla="*/ 146685 h 2204561"/>
                <a:gd name="connsiteX11" fmla="*/ 6382 w 1926716"/>
                <a:gd name="connsiteY11" fmla="*/ 38100 h 2204561"/>
                <a:gd name="connsiteX12" fmla="*/ 1524 w 1926716"/>
                <a:gd name="connsiteY12" fmla="*/ 9525 h 2204561"/>
                <a:gd name="connsiteX13" fmla="*/ 0 w 1926716"/>
                <a:gd name="connsiteY13" fmla="*/ 0 h 2204561"/>
                <a:gd name="connsiteX14" fmla="*/ 2000 w 1926716"/>
                <a:gd name="connsiteY14" fmla="*/ 9525 h 2204561"/>
                <a:gd name="connsiteX15" fmla="*/ 7429 w 1926716"/>
                <a:gd name="connsiteY15" fmla="*/ 38100 h 2204561"/>
                <a:gd name="connsiteX16" fmla="*/ 27622 w 1926716"/>
                <a:gd name="connsiteY16" fmla="*/ 146399 h 2204561"/>
                <a:gd name="connsiteX17" fmla="*/ 100965 w 1926716"/>
                <a:gd name="connsiteY17" fmla="*/ 545211 h 2204561"/>
                <a:gd name="connsiteX18" fmla="*/ 341281 w 1926716"/>
                <a:gd name="connsiteY18" fmla="*/ 1861566 h 2204561"/>
                <a:gd name="connsiteX19" fmla="*/ 403098 w 1926716"/>
                <a:gd name="connsiteY19" fmla="*/ 2201704 h 2204561"/>
                <a:gd name="connsiteX20" fmla="*/ 400240 w 1926716"/>
                <a:gd name="connsiteY20" fmla="*/ 2199704 h 2204561"/>
                <a:gd name="connsiteX21" fmla="*/ 1489043 w 1926716"/>
                <a:gd name="connsiteY21" fmla="*/ 2021205 h 2204561"/>
                <a:gd name="connsiteX22" fmla="*/ 1810036 w 1926716"/>
                <a:gd name="connsiteY22" fmla="*/ 1969103 h 2204561"/>
                <a:gd name="connsiteX23" fmla="*/ 1896428 w 1926716"/>
                <a:gd name="connsiteY23" fmla="*/ 1955292 h 2204561"/>
                <a:gd name="connsiteX24" fmla="*/ 1918811 w 1926716"/>
                <a:gd name="connsiteY24" fmla="*/ 1951863 h 220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26716" h="2204561">
                  <a:moveTo>
                    <a:pt x="1926717" y="1950720"/>
                  </a:moveTo>
                  <a:lnTo>
                    <a:pt x="1919192" y="1952244"/>
                  </a:lnTo>
                  <a:lnTo>
                    <a:pt x="1896904" y="1956149"/>
                  </a:lnTo>
                  <a:lnTo>
                    <a:pt x="1810607" y="1970818"/>
                  </a:lnTo>
                  <a:lnTo>
                    <a:pt x="1489805" y="2024348"/>
                  </a:lnTo>
                  <a:lnTo>
                    <a:pt x="401098" y="2204561"/>
                  </a:lnTo>
                  <a:lnTo>
                    <a:pt x="398621" y="2204561"/>
                  </a:lnTo>
                  <a:lnTo>
                    <a:pt x="398621" y="2202180"/>
                  </a:lnTo>
                  <a:lnTo>
                    <a:pt x="336042" y="1862423"/>
                  </a:lnTo>
                  <a:cubicBezTo>
                    <a:pt x="242792" y="1348073"/>
                    <a:pt x="158401" y="882777"/>
                    <a:pt x="97250" y="545783"/>
                  </a:cubicBezTo>
                  <a:cubicBezTo>
                    <a:pt x="66961" y="377380"/>
                    <a:pt x="42386" y="240983"/>
                    <a:pt x="25432" y="146685"/>
                  </a:cubicBezTo>
                  <a:cubicBezTo>
                    <a:pt x="17145" y="99631"/>
                    <a:pt x="10573" y="63055"/>
                    <a:pt x="6382" y="38100"/>
                  </a:cubicBezTo>
                  <a:cubicBezTo>
                    <a:pt x="4286" y="25813"/>
                    <a:pt x="2572" y="16383"/>
                    <a:pt x="1524" y="9525"/>
                  </a:cubicBezTo>
                  <a:cubicBezTo>
                    <a:pt x="476" y="2667"/>
                    <a:pt x="0" y="0"/>
                    <a:pt x="0" y="0"/>
                  </a:cubicBezTo>
                  <a:cubicBezTo>
                    <a:pt x="0" y="0"/>
                    <a:pt x="762" y="3143"/>
                    <a:pt x="2000" y="9525"/>
                  </a:cubicBezTo>
                  <a:lnTo>
                    <a:pt x="7429" y="38100"/>
                  </a:lnTo>
                  <a:cubicBezTo>
                    <a:pt x="12001" y="62960"/>
                    <a:pt x="18859" y="99441"/>
                    <a:pt x="27622" y="146399"/>
                  </a:cubicBezTo>
                  <a:lnTo>
                    <a:pt x="100965" y="545211"/>
                  </a:lnTo>
                  <a:cubicBezTo>
                    <a:pt x="162496" y="882205"/>
                    <a:pt x="247459" y="1347502"/>
                    <a:pt x="341281" y="1861566"/>
                  </a:cubicBezTo>
                  <a:cubicBezTo>
                    <a:pt x="362426" y="1978057"/>
                    <a:pt x="383191" y="2092071"/>
                    <a:pt x="403098" y="2201704"/>
                  </a:cubicBezTo>
                  <a:lnTo>
                    <a:pt x="400240" y="2199704"/>
                  </a:lnTo>
                  <a:lnTo>
                    <a:pt x="1489043" y="2021205"/>
                  </a:lnTo>
                  <a:lnTo>
                    <a:pt x="1810036" y="1969103"/>
                  </a:lnTo>
                  <a:lnTo>
                    <a:pt x="1896428" y="1955292"/>
                  </a:lnTo>
                  <a:lnTo>
                    <a:pt x="1918811" y="1951863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9" name="任意多边形: 形状 4168">
              <a:extLst>
                <a:ext uri="{FF2B5EF4-FFF2-40B4-BE49-F238E27FC236}">
                  <a16:creationId xmlns:a16="http://schemas.microsoft.com/office/drawing/2014/main" id="{8EA9CB20-175C-E06D-CAF6-DA10DB981F05}"/>
                </a:ext>
              </a:extLst>
            </p:cNvPr>
            <p:cNvSpPr/>
            <p:nvPr/>
          </p:nvSpPr>
          <p:spPr>
            <a:xfrm>
              <a:off x="1362234" y="3037868"/>
              <a:ext cx="144208" cy="612743"/>
            </a:xfrm>
            <a:custGeom>
              <a:avLst/>
              <a:gdLst>
                <a:gd name="connsiteX0" fmla="*/ 37243 w 144208"/>
                <a:gd name="connsiteY0" fmla="*/ 0 h 612743"/>
                <a:gd name="connsiteX1" fmla="*/ 0 w 144208"/>
                <a:gd name="connsiteY1" fmla="*/ 52578 h 612743"/>
                <a:gd name="connsiteX2" fmla="*/ 90392 w 144208"/>
                <a:gd name="connsiteY2" fmla="*/ 594455 h 612743"/>
                <a:gd name="connsiteX3" fmla="*/ 144209 w 144208"/>
                <a:gd name="connsiteY3" fmla="*/ 612743 h 612743"/>
                <a:gd name="connsiteX4" fmla="*/ 37243 w 144208"/>
                <a:gd name="connsiteY4" fmla="*/ 0 h 612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208" h="612743">
                  <a:moveTo>
                    <a:pt x="37243" y="0"/>
                  </a:moveTo>
                  <a:lnTo>
                    <a:pt x="0" y="52578"/>
                  </a:lnTo>
                  <a:lnTo>
                    <a:pt x="90392" y="594455"/>
                  </a:lnTo>
                  <a:lnTo>
                    <a:pt x="144209" y="612743"/>
                  </a:lnTo>
                  <a:lnTo>
                    <a:pt x="37243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0" name="任意多边形: 形状 4169">
              <a:extLst>
                <a:ext uri="{FF2B5EF4-FFF2-40B4-BE49-F238E27FC236}">
                  <a16:creationId xmlns:a16="http://schemas.microsoft.com/office/drawing/2014/main" id="{008CB88C-A008-CDFA-56CF-32E19721BE62}"/>
                </a:ext>
              </a:extLst>
            </p:cNvPr>
            <p:cNvSpPr/>
            <p:nvPr/>
          </p:nvSpPr>
          <p:spPr>
            <a:xfrm rot="-594600">
              <a:off x="1451128" y="3010627"/>
              <a:ext cx="261747" cy="621982"/>
            </a:xfrm>
            <a:custGeom>
              <a:avLst/>
              <a:gdLst>
                <a:gd name="connsiteX0" fmla="*/ 0 w 261747"/>
                <a:gd name="connsiteY0" fmla="*/ 0 h 621982"/>
                <a:gd name="connsiteX1" fmla="*/ 261747 w 261747"/>
                <a:gd name="connsiteY1" fmla="*/ 0 h 621982"/>
                <a:gd name="connsiteX2" fmla="*/ 261747 w 261747"/>
                <a:gd name="connsiteY2" fmla="*/ 621982 h 621982"/>
                <a:gd name="connsiteX3" fmla="*/ 0 w 261747"/>
                <a:gd name="connsiteY3" fmla="*/ 621982 h 621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747" h="621982">
                  <a:moveTo>
                    <a:pt x="0" y="0"/>
                  </a:moveTo>
                  <a:lnTo>
                    <a:pt x="261747" y="0"/>
                  </a:lnTo>
                  <a:lnTo>
                    <a:pt x="261747" y="621982"/>
                  </a:lnTo>
                  <a:lnTo>
                    <a:pt x="0" y="621982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1" name="任意多边形: 形状 4170">
              <a:extLst>
                <a:ext uri="{FF2B5EF4-FFF2-40B4-BE49-F238E27FC236}">
                  <a16:creationId xmlns:a16="http://schemas.microsoft.com/office/drawing/2014/main" id="{5E053F02-79DB-C7F5-AF4B-8D13244B9B17}"/>
                </a:ext>
              </a:extLst>
            </p:cNvPr>
            <p:cNvSpPr/>
            <p:nvPr/>
          </p:nvSpPr>
          <p:spPr>
            <a:xfrm rot="-594000">
              <a:off x="1688261" y="2965496"/>
              <a:ext cx="52292" cy="665226"/>
            </a:xfrm>
            <a:custGeom>
              <a:avLst/>
              <a:gdLst>
                <a:gd name="connsiteX0" fmla="*/ 34671 w 52292"/>
                <a:gd name="connsiteY0" fmla="*/ 0 h 665226"/>
                <a:gd name="connsiteX1" fmla="*/ 52292 w 52292"/>
                <a:gd name="connsiteY1" fmla="*/ 0 h 665226"/>
                <a:gd name="connsiteX2" fmla="*/ 52292 w 52292"/>
                <a:gd name="connsiteY2" fmla="*/ 665226 h 665226"/>
                <a:gd name="connsiteX3" fmla="*/ 34671 w 52292"/>
                <a:gd name="connsiteY3" fmla="*/ 665226 h 665226"/>
                <a:gd name="connsiteX4" fmla="*/ 17621 w 52292"/>
                <a:gd name="connsiteY4" fmla="*/ 665226 h 665226"/>
                <a:gd name="connsiteX5" fmla="*/ 0 w 52292"/>
                <a:gd name="connsiteY5" fmla="*/ 665226 h 665226"/>
                <a:gd name="connsiteX6" fmla="*/ 0 w 52292"/>
                <a:gd name="connsiteY6" fmla="*/ 0 h 665226"/>
                <a:gd name="connsiteX7" fmla="*/ 17621 w 52292"/>
                <a:gd name="connsiteY7" fmla="*/ 0 h 66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292" h="665226">
                  <a:moveTo>
                    <a:pt x="34671" y="0"/>
                  </a:moveTo>
                  <a:cubicBezTo>
                    <a:pt x="44403" y="0"/>
                    <a:pt x="52292" y="0"/>
                    <a:pt x="52292" y="0"/>
                  </a:cubicBezTo>
                  <a:lnTo>
                    <a:pt x="52292" y="665226"/>
                  </a:lnTo>
                  <a:cubicBezTo>
                    <a:pt x="52292" y="665226"/>
                    <a:pt x="44403" y="665226"/>
                    <a:pt x="34671" y="665226"/>
                  </a:cubicBezTo>
                  <a:lnTo>
                    <a:pt x="17621" y="665226"/>
                  </a:lnTo>
                  <a:cubicBezTo>
                    <a:pt x="7889" y="665226"/>
                    <a:pt x="0" y="665226"/>
                    <a:pt x="0" y="665226"/>
                  </a:cubicBezTo>
                  <a:lnTo>
                    <a:pt x="0" y="0"/>
                  </a:lnTo>
                  <a:cubicBezTo>
                    <a:pt x="0" y="0"/>
                    <a:pt x="7889" y="0"/>
                    <a:pt x="17621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2" name="任意多边形: 形状 4171">
              <a:extLst>
                <a:ext uri="{FF2B5EF4-FFF2-40B4-BE49-F238E27FC236}">
                  <a16:creationId xmlns:a16="http://schemas.microsoft.com/office/drawing/2014/main" id="{F5CB7C25-117A-D2C2-2E84-3C5E936D499B}"/>
                </a:ext>
              </a:extLst>
            </p:cNvPr>
            <p:cNvSpPr/>
            <p:nvPr/>
          </p:nvSpPr>
          <p:spPr>
            <a:xfrm>
              <a:off x="1237041" y="3182436"/>
              <a:ext cx="431204" cy="298916"/>
            </a:xfrm>
            <a:custGeom>
              <a:avLst/>
              <a:gdLst>
                <a:gd name="connsiteX0" fmla="*/ 117858 w 431204"/>
                <a:gd name="connsiteY0" fmla="*/ 298726 h 298916"/>
                <a:gd name="connsiteX1" fmla="*/ 1082 w 431204"/>
                <a:gd name="connsiteY1" fmla="*/ 196142 h 298916"/>
                <a:gd name="connsiteX2" fmla="*/ 102277 w 431204"/>
                <a:gd name="connsiteY2" fmla="*/ 63253 h 298916"/>
                <a:gd name="connsiteX3" fmla="*/ 199107 w 431204"/>
                <a:gd name="connsiteY3" fmla="*/ 94319 h 298916"/>
                <a:gd name="connsiteX4" fmla="*/ 360079 w 431204"/>
                <a:gd name="connsiteY4" fmla="*/ 2879 h 298916"/>
                <a:gd name="connsiteX5" fmla="*/ 390202 w 431204"/>
                <a:gd name="connsiteY5" fmla="*/ 11201 h 298916"/>
                <a:gd name="connsiteX6" fmla="*/ 392750 w 431204"/>
                <a:gd name="connsiteY6" fmla="*/ 18310 h 298916"/>
                <a:gd name="connsiteX7" fmla="*/ 430850 w 431204"/>
                <a:gd name="connsiteY7" fmla="*/ 236337 h 298916"/>
                <a:gd name="connsiteX8" fmla="*/ 413112 w 431204"/>
                <a:gd name="connsiteY8" fmla="*/ 261903 h 298916"/>
                <a:gd name="connsiteX9" fmla="*/ 405609 w 431204"/>
                <a:gd name="connsiteY9" fmla="*/ 261959 h 298916"/>
                <a:gd name="connsiteX10" fmla="*/ 223872 w 431204"/>
                <a:gd name="connsiteY10" fmla="*/ 233384 h 298916"/>
                <a:gd name="connsiteX11" fmla="*/ 117858 w 431204"/>
                <a:gd name="connsiteY11" fmla="*/ 298916 h 298916"/>
                <a:gd name="connsiteX12" fmla="*/ 117858 w 431204"/>
                <a:gd name="connsiteY12" fmla="*/ 81461 h 298916"/>
                <a:gd name="connsiteX13" fmla="*/ 103571 w 431204"/>
                <a:gd name="connsiteY13" fmla="*/ 82508 h 298916"/>
                <a:gd name="connsiteX14" fmla="*/ 19656 w 431204"/>
                <a:gd name="connsiteY14" fmla="*/ 193760 h 298916"/>
                <a:gd name="connsiteX15" fmla="*/ 130979 w 431204"/>
                <a:gd name="connsiteY15" fmla="*/ 278806 h 298916"/>
                <a:gd name="connsiteX16" fmla="*/ 209203 w 431204"/>
                <a:gd name="connsiteY16" fmla="*/ 218906 h 298916"/>
                <a:gd name="connsiteX17" fmla="*/ 212061 w 431204"/>
                <a:gd name="connsiteY17" fmla="*/ 212048 h 298916"/>
                <a:gd name="connsiteX18" fmla="*/ 408657 w 431204"/>
                <a:gd name="connsiteY18" fmla="*/ 243767 h 298916"/>
                <a:gd name="connsiteX19" fmla="*/ 411228 w 431204"/>
                <a:gd name="connsiteY19" fmla="*/ 242909 h 298916"/>
                <a:gd name="connsiteX20" fmla="*/ 412086 w 431204"/>
                <a:gd name="connsiteY20" fmla="*/ 240338 h 298916"/>
                <a:gd name="connsiteX21" fmla="*/ 373986 w 431204"/>
                <a:gd name="connsiteY21" fmla="*/ 22215 h 298916"/>
                <a:gd name="connsiteX22" fmla="*/ 372271 w 431204"/>
                <a:gd name="connsiteY22" fmla="*/ 20024 h 298916"/>
                <a:gd name="connsiteX23" fmla="*/ 369509 w 431204"/>
                <a:gd name="connsiteY23" fmla="*/ 20024 h 298916"/>
                <a:gd name="connsiteX24" fmla="*/ 195678 w 431204"/>
                <a:gd name="connsiteY24" fmla="*/ 118322 h 298916"/>
                <a:gd name="connsiteX25" fmla="*/ 190534 w 431204"/>
                <a:gd name="connsiteY25" fmla="*/ 112893 h 298916"/>
                <a:gd name="connsiteX26" fmla="*/ 118144 w 431204"/>
                <a:gd name="connsiteY26" fmla="*/ 81842 h 298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1204" h="298916">
                  <a:moveTo>
                    <a:pt x="117858" y="298726"/>
                  </a:moveTo>
                  <a:cubicBezTo>
                    <a:pt x="58778" y="298488"/>
                    <a:pt x="8930" y="254699"/>
                    <a:pt x="1082" y="196142"/>
                  </a:cubicBezTo>
                  <a:cubicBezTo>
                    <a:pt x="-7670" y="131501"/>
                    <a:pt x="37637" y="72005"/>
                    <a:pt x="102277" y="63253"/>
                  </a:cubicBezTo>
                  <a:cubicBezTo>
                    <a:pt x="137587" y="58472"/>
                    <a:pt x="173169" y="69888"/>
                    <a:pt x="199107" y="94319"/>
                  </a:cubicBezTo>
                  <a:lnTo>
                    <a:pt x="360079" y="2879"/>
                  </a:lnTo>
                  <a:cubicBezTo>
                    <a:pt x="370695" y="-3141"/>
                    <a:pt x="384182" y="585"/>
                    <a:pt x="390202" y="11201"/>
                  </a:cubicBezTo>
                  <a:cubicBezTo>
                    <a:pt x="391453" y="13407"/>
                    <a:pt x="392315" y="15812"/>
                    <a:pt x="392750" y="18310"/>
                  </a:cubicBezTo>
                  <a:lnTo>
                    <a:pt x="430850" y="236337"/>
                  </a:lnTo>
                  <a:cubicBezTo>
                    <a:pt x="433012" y="248295"/>
                    <a:pt x="425070" y="259741"/>
                    <a:pt x="413112" y="261903"/>
                  </a:cubicBezTo>
                  <a:cubicBezTo>
                    <a:pt x="410633" y="262351"/>
                    <a:pt x="408095" y="262370"/>
                    <a:pt x="405609" y="261959"/>
                  </a:cubicBezTo>
                  <a:lnTo>
                    <a:pt x="223872" y="233384"/>
                  </a:lnTo>
                  <a:cubicBezTo>
                    <a:pt x="203804" y="273550"/>
                    <a:pt x="162758" y="298922"/>
                    <a:pt x="117858" y="298916"/>
                  </a:cubicBezTo>
                  <a:close/>
                  <a:moveTo>
                    <a:pt x="117858" y="81461"/>
                  </a:moveTo>
                  <a:cubicBezTo>
                    <a:pt x="113076" y="81431"/>
                    <a:pt x="108298" y="81781"/>
                    <a:pt x="103571" y="82508"/>
                  </a:cubicBezTo>
                  <a:cubicBezTo>
                    <a:pt x="50335" y="91162"/>
                    <a:pt x="13349" y="140196"/>
                    <a:pt x="19656" y="193760"/>
                  </a:cubicBezTo>
                  <a:cubicBezTo>
                    <a:pt x="26912" y="247986"/>
                    <a:pt x="76753" y="286063"/>
                    <a:pt x="130979" y="278806"/>
                  </a:cubicBezTo>
                  <a:cubicBezTo>
                    <a:pt x="165838" y="274141"/>
                    <a:pt x="195611" y="251343"/>
                    <a:pt x="209203" y="218906"/>
                  </a:cubicBezTo>
                  <a:lnTo>
                    <a:pt x="212061" y="212048"/>
                  </a:lnTo>
                  <a:lnTo>
                    <a:pt x="408657" y="243767"/>
                  </a:lnTo>
                  <a:cubicBezTo>
                    <a:pt x="409606" y="243970"/>
                    <a:pt x="410591" y="243642"/>
                    <a:pt x="411228" y="242909"/>
                  </a:cubicBezTo>
                  <a:cubicBezTo>
                    <a:pt x="411914" y="242242"/>
                    <a:pt x="412233" y="241283"/>
                    <a:pt x="412086" y="240338"/>
                  </a:cubicBezTo>
                  <a:lnTo>
                    <a:pt x="373986" y="22215"/>
                  </a:lnTo>
                  <a:cubicBezTo>
                    <a:pt x="373800" y="21251"/>
                    <a:pt x="373162" y="20436"/>
                    <a:pt x="372271" y="20024"/>
                  </a:cubicBezTo>
                  <a:cubicBezTo>
                    <a:pt x="371403" y="19583"/>
                    <a:pt x="370377" y="19583"/>
                    <a:pt x="369509" y="20024"/>
                  </a:cubicBezTo>
                  <a:lnTo>
                    <a:pt x="195678" y="118322"/>
                  </a:lnTo>
                  <a:lnTo>
                    <a:pt x="190534" y="112893"/>
                  </a:lnTo>
                  <a:cubicBezTo>
                    <a:pt x="171713" y="93010"/>
                    <a:pt x="145522" y="81775"/>
                    <a:pt x="118144" y="81842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3" name="任意多边形: 形状 4172">
              <a:extLst>
                <a:ext uri="{FF2B5EF4-FFF2-40B4-BE49-F238E27FC236}">
                  <a16:creationId xmlns:a16="http://schemas.microsoft.com/office/drawing/2014/main" id="{5FB30640-AEA3-E7D8-E5E2-DA01EFE33CDD}"/>
                </a:ext>
              </a:extLst>
            </p:cNvPr>
            <p:cNvSpPr/>
            <p:nvPr/>
          </p:nvSpPr>
          <p:spPr>
            <a:xfrm>
              <a:off x="1636065" y="3000149"/>
              <a:ext cx="105549" cy="604646"/>
            </a:xfrm>
            <a:custGeom>
              <a:avLst/>
              <a:gdLst>
                <a:gd name="connsiteX0" fmla="*/ 105550 w 105549"/>
                <a:gd name="connsiteY0" fmla="*/ 604647 h 604646"/>
                <a:gd name="connsiteX1" fmla="*/ 104216 w 105549"/>
                <a:gd name="connsiteY1" fmla="*/ 598551 h 604646"/>
                <a:gd name="connsiteX2" fmla="*/ 100883 w 105549"/>
                <a:gd name="connsiteY2" fmla="*/ 581025 h 604646"/>
                <a:gd name="connsiteX3" fmla="*/ 89071 w 105549"/>
                <a:gd name="connsiteY3" fmla="*/ 516255 h 604646"/>
                <a:gd name="connsiteX4" fmla="*/ 50971 w 105549"/>
                <a:gd name="connsiteY4" fmla="*/ 302705 h 604646"/>
                <a:gd name="connsiteX5" fmla="*/ 13919 w 105549"/>
                <a:gd name="connsiteY5" fmla="*/ 88773 h 604646"/>
                <a:gd name="connsiteX6" fmla="*/ 3251 w 105549"/>
                <a:gd name="connsiteY6" fmla="*/ 23908 h 604646"/>
                <a:gd name="connsiteX7" fmla="*/ 584 w 105549"/>
                <a:gd name="connsiteY7" fmla="*/ 6191 h 604646"/>
                <a:gd name="connsiteX8" fmla="*/ 13 w 105549"/>
                <a:gd name="connsiteY8" fmla="*/ 0 h 604646"/>
                <a:gd name="connsiteX9" fmla="*/ 1537 w 105549"/>
                <a:gd name="connsiteY9" fmla="*/ 6001 h 604646"/>
                <a:gd name="connsiteX10" fmla="*/ 5156 w 105549"/>
                <a:gd name="connsiteY10" fmla="*/ 23527 h 604646"/>
                <a:gd name="connsiteX11" fmla="*/ 17443 w 105549"/>
                <a:gd name="connsiteY11" fmla="*/ 88201 h 604646"/>
                <a:gd name="connsiteX12" fmla="*/ 55543 w 105549"/>
                <a:gd name="connsiteY12" fmla="*/ 301752 h 604646"/>
                <a:gd name="connsiteX13" fmla="*/ 92119 w 105549"/>
                <a:gd name="connsiteY13" fmla="*/ 515684 h 604646"/>
                <a:gd name="connsiteX14" fmla="*/ 102406 w 105549"/>
                <a:gd name="connsiteY14" fmla="*/ 580644 h 604646"/>
                <a:gd name="connsiteX15" fmla="*/ 104788 w 105549"/>
                <a:gd name="connsiteY15" fmla="*/ 598456 h 604646"/>
                <a:gd name="connsiteX16" fmla="*/ 105550 w 105549"/>
                <a:gd name="connsiteY16" fmla="*/ 604647 h 60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5549" h="604646">
                  <a:moveTo>
                    <a:pt x="105550" y="604647"/>
                  </a:moveTo>
                  <a:cubicBezTo>
                    <a:pt x="104917" y="602661"/>
                    <a:pt x="104471" y="600620"/>
                    <a:pt x="104216" y="598551"/>
                  </a:cubicBezTo>
                  <a:cubicBezTo>
                    <a:pt x="103359" y="593979"/>
                    <a:pt x="102311" y="588169"/>
                    <a:pt x="100883" y="581025"/>
                  </a:cubicBezTo>
                  <a:cubicBezTo>
                    <a:pt x="98025" y="565118"/>
                    <a:pt x="94024" y="542925"/>
                    <a:pt x="89071" y="516255"/>
                  </a:cubicBezTo>
                  <a:cubicBezTo>
                    <a:pt x="79546" y="461105"/>
                    <a:pt x="65831" y="385858"/>
                    <a:pt x="50971" y="302705"/>
                  </a:cubicBezTo>
                  <a:cubicBezTo>
                    <a:pt x="36112" y="219551"/>
                    <a:pt x="23444" y="144113"/>
                    <a:pt x="13919" y="88773"/>
                  </a:cubicBezTo>
                  <a:cubicBezTo>
                    <a:pt x="9442" y="61913"/>
                    <a:pt x="5823" y="39910"/>
                    <a:pt x="3251" y="23908"/>
                  </a:cubicBezTo>
                  <a:cubicBezTo>
                    <a:pt x="2108" y="16669"/>
                    <a:pt x="1251" y="10763"/>
                    <a:pt x="584" y="6191"/>
                  </a:cubicBezTo>
                  <a:cubicBezTo>
                    <a:pt x="138" y="4159"/>
                    <a:pt x="-54" y="2079"/>
                    <a:pt x="13" y="0"/>
                  </a:cubicBezTo>
                  <a:cubicBezTo>
                    <a:pt x="661" y="1962"/>
                    <a:pt x="1170" y="3967"/>
                    <a:pt x="1537" y="6001"/>
                  </a:cubicBezTo>
                  <a:cubicBezTo>
                    <a:pt x="2489" y="10573"/>
                    <a:pt x="3727" y="16383"/>
                    <a:pt x="5156" y="23527"/>
                  </a:cubicBezTo>
                  <a:cubicBezTo>
                    <a:pt x="8204" y="39433"/>
                    <a:pt x="12395" y="61627"/>
                    <a:pt x="17443" y="88201"/>
                  </a:cubicBezTo>
                  <a:cubicBezTo>
                    <a:pt x="27635" y="142780"/>
                    <a:pt x="41256" y="218313"/>
                    <a:pt x="55543" y="301752"/>
                  </a:cubicBezTo>
                  <a:cubicBezTo>
                    <a:pt x="69831" y="385191"/>
                    <a:pt x="83166" y="460915"/>
                    <a:pt x="92119" y="515684"/>
                  </a:cubicBezTo>
                  <a:cubicBezTo>
                    <a:pt x="96691" y="543116"/>
                    <a:pt x="100120" y="565309"/>
                    <a:pt x="102406" y="580644"/>
                  </a:cubicBezTo>
                  <a:cubicBezTo>
                    <a:pt x="103454" y="588359"/>
                    <a:pt x="104407" y="594265"/>
                    <a:pt x="104788" y="598456"/>
                  </a:cubicBezTo>
                  <a:cubicBezTo>
                    <a:pt x="105296" y="600480"/>
                    <a:pt x="105552" y="602560"/>
                    <a:pt x="105550" y="604647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4" name="任意多边形: 形状 4173">
              <a:extLst>
                <a:ext uri="{FF2B5EF4-FFF2-40B4-BE49-F238E27FC236}">
                  <a16:creationId xmlns:a16="http://schemas.microsoft.com/office/drawing/2014/main" id="{91BE9B1B-3AE2-52C7-F7F5-6D65F87E88E1}"/>
                </a:ext>
              </a:extLst>
            </p:cNvPr>
            <p:cNvSpPr/>
            <p:nvPr/>
          </p:nvSpPr>
          <p:spPr>
            <a:xfrm>
              <a:off x="1395749" y="3047965"/>
              <a:ext cx="105550" cy="604742"/>
            </a:xfrm>
            <a:custGeom>
              <a:avLst/>
              <a:gdLst>
                <a:gd name="connsiteX0" fmla="*/ 105550 w 105550"/>
                <a:gd name="connsiteY0" fmla="*/ 604742 h 604742"/>
                <a:gd name="connsiteX1" fmla="*/ 104217 w 105550"/>
                <a:gd name="connsiteY1" fmla="*/ 598551 h 604742"/>
                <a:gd name="connsiteX2" fmla="*/ 100978 w 105550"/>
                <a:gd name="connsiteY2" fmla="*/ 581025 h 604742"/>
                <a:gd name="connsiteX3" fmla="*/ 89072 w 105550"/>
                <a:gd name="connsiteY3" fmla="*/ 516350 h 604742"/>
                <a:gd name="connsiteX4" fmla="*/ 50972 w 105550"/>
                <a:gd name="connsiteY4" fmla="*/ 302705 h 604742"/>
                <a:gd name="connsiteX5" fmla="*/ 13920 w 105550"/>
                <a:gd name="connsiteY5" fmla="*/ 88868 h 604742"/>
                <a:gd name="connsiteX6" fmla="*/ 3252 w 105550"/>
                <a:gd name="connsiteY6" fmla="*/ 24003 h 604742"/>
                <a:gd name="connsiteX7" fmla="*/ 585 w 105550"/>
                <a:gd name="connsiteY7" fmla="*/ 6287 h 604742"/>
                <a:gd name="connsiteX8" fmla="*/ 13 w 105550"/>
                <a:gd name="connsiteY8" fmla="*/ 0 h 604742"/>
                <a:gd name="connsiteX9" fmla="*/ 1632 w 105550"/>
                <a:gd name="connsiteY9" fmla="*/ 6096 h 604742"/>
                <a:gd name="connsiteX10" fmla="*/ 5157 w 105550"/>
                <a:gd name="connsiteY10" fmla="*/ 23622 h 604742"/>
                <a:gd name="connsiteX11" fmla="*/ 17444 w 105550"/>
                <a:gd name="connsiteY11" fmla="*/ 88202 h 604742"/>
                <a:gd name="connsiteX12" fmla="*/ 55544 w 105550"/>
                <a:gd name="connsiteY12" fmla="*/ 301847 h 604742"/>
                <a:gd name="connsiteX13" fmla="*/ 92215 w 105550"/>
                <a:gd name="connsiteY13" fmla="*/ 515684 h 604742"/>
                <a:gd name="connsiteX14" fmla="*/ 102407 w 105550"/>
                <a:gd name="connsiteY14" fmla="*/ 580739 h 604742"/>
                <a:gd name="connsiteX15" fmla="*/ 104788 w 105550"/>
                <a:gd name="connsiteY15" fmla="*/ 598456 h 604742"/>
                <a:gd name="connsiteX16" fmla="*/ 105550 w 105550"/>
                <a:gd name="connsiteY16" fmla="*/ 604742 h 604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5550" h="604742">
                  <a:moveTo>
                    <a:pt x="105550" y="604742"/>
                  </a:moveTo>
                  <a:cubicBezTo>
                    <a:pt x="104985" y="602706"/>
                    <a:pt x="104540" y="600639"/>
                    <a:pt x="104217" y="598551"/>
                  </a:cubicBezTo>
                  <a:cubicBezTo>
                    <a:pt x="103359" y="594074"/>
                    <a:pt x="102312" y="588264"/>
                    <a:pt x="100978" y="581025"/>
                  </a:cubicBezTo>
                  <a:cubicBezTo>
                    <a:pt x="98025" y="565118"/>
                    <a:pt x="94025" y="542925"/>
                    <a:pt x="89072" y="516350"/>
                  </a:cubicBezTo>
                  <a:cubicBezTo>
                    <a:pt x="79547" y="461105"/>
                    <a:pt x="65831" y="385858"/>
                    <a:pt x="50972" y="302705"/>
                  </a:cubicBezTo>
                  <a:cubicBezTo>
                    <a:pt x="36113" y="219551"/>
                    <a:pt x="23540" y="144113"/>
                    <a:pt x="13920" y="88868"/>
                  </a:cubicBezTo>
                  <a:cubicBezTo>
                    <a:pt x="9443" y="61913"/>
                    <a:pt x="5823" y="39910"/>
                    <a:pt x="3252" y="24003"/>
                  </a:cubicBezTo>
                  <a:cubicBezTo>
                    <a:pt x="2109" y="16669"/>
                    <a:pt x="1251" y="10858"/>
                    <a:pt x="585" y="6287"/>
                  </a:cubicBezTo>
                  <a:cubicBezTo>
                    <a:pt x="138" y="4222"/>
                    <a:pt x="-54" y="2111"/>
                    <a:pt x="13" y="0"/>
                  </a:cubicBezTo>
                  <a:cubicBezTo>
                    <a:pt x="735" y="1979"/>
                    <a:pt x="1277" y="4020"/>
                    <a:pt x="1632" y="6096"/>
                  </a:cubicBezTo>
                  <a:cubicBezTo>
                    <a:pt x="2490" y="10668"/>
                    <a:pt x="3728" y="16478"/>
                    <a:pt x="5157" y="23622"/>
                  </a:cubicBezTo>
                  <a:cubicBezTo>
                    <a:pt x="8205" y="39529"/>
                    <a:pt x="12396" y="61722"/>
                    <a:pt x="17444" y="88202"/>
                  </a:cubicBezTo>
                  <a:cubicBezTo>
                    <a:pt x="27636" y="142875"/>
                    <a:pt x="41256" y="218313"/>
                    <a:pt x="55544" y="301847"/>
                  </a:cubicBezTo>
                  <a:cubicBezTo>
                    <a:pt x="69831" y="385382"/>
                    <a:pt x="83166" y="460915"/>
                    <a:pt x="92215" y="515684"/>
                  </a:cubicBezTo>
                  <a:cubicBezTo>
                    <a:pt x="96692" y="543116"/>
                    <a:pt x="100216" y="565309"/>
                    <a:pt x="102407" y="580739"/>
                  </a:cubicBezTo>
                  <a:cubicBezTo>
                    <a:pt x="103455" y="588455"/>
                    <a:pt x="104407" y="594360"/>
                    <a:pt x="104788" y="598456"/>
                  </a:cubicBezTo>
                  <a:cubicBezTo>
                    <a:pt x="105296" y="600513"/>
                    <a:pt x="105552" y="602624"/>
                    <a:pt x="105550" y="604742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5" name="任意多边形: 形状 4174">
              <a:extLst>
                <a:ext uri="{FF2B5EF4-FFF2-40B4-BE49-F238E27FC236}">
                  <a16:creationId xmlns:a16="http://schemas.microsoft.com/office/drawing/2014/main" id="{3F04FB79-ADDA-0BA4-342C-2B0B5DD94C8F}"/>
                </a:ext>
              </a:extLst>
            </p:cNvPr>
            <p:cNvSpPr/>
            <p:nvPr/>
          </p:nvSpPr>
          <p:spPr>
            <a:xfrm>
              <a:off x="2218341" y="3047107"/>
              <a:ext cx="374046" cy="100393"/>
            </a:xfrm>
            <a:custGeom>
              <a:avLst/>
              <a:gdLst>
                <a:gd name="connsiteX0" fmla="*/ 374047 w 374046"/>
                <a:gd name="connsiteY0" fmla="*/ 0 h 100393"/>
                <a:gd name="connsiteX1" fmla="*/ 360902 w 374046"/>
                <a:gd name="connsiteY1" fmla="*/ 8477 h 100393"/>
                <a:gd name="connsiteX2" fmla="*/ 324136 w 374046"/>
                <a:gd name="connsiteY2" fmla="*/ 30099 h 100393"/>
                <a:gd name="connsiteX3" fmla="*/ 201549 w 374046"/>
                <a:gd name="connsiteY3" fmla="*/ 99917 h 100393"/>
                <a:gd name="connsiteX4" fmla="*/ 200692 w 374046"/>
                <a:gd name="connsiteY4" fmla="*/ 100394 h 100393"/>
                <a:gd name="connsiteX5" fmla="*/ 199834 w 374046"/>
                <a:gd name="connsiteY5" fmla="*/ 100394 h 100393"/>
                <a:gd name="connsiteX6" fmla="*/ 197834 w 374046"/>
                <a:gd name="connsiteY6" fmla="*/ 100394 h 100393"/>
                <a:gd name="connsiteX7" fmla="*/ 57817 w 374046"/>
                <a:gd name="connsiteY7" fmla="*/ 74771 h 100393"/>
                <a:gd name="connsiteX8" fmla="*/ 15430 w 374046"/>
                <a:gd name="connsiteY8" fmla="*/ 66484 h 100393"/>
                <a:gd name="connsiteX9" fmla="*/ 0 w 374046"/>
                <a:gd name="connsiteY9" fmla="*/ 62675 h 100393"/>
                <a:gd name="connsiteX10" fmla="*/ 15812 w 374046"/>
                <a:gd name="connsiteY10" fmla="*/ 64484 h 100393"/>
                <a:gd name="connsiteX11" fmla="*/ 58388 w 374046"/>
                <a:gd name="connsiteY11" fmla="*/ 71247 h 100393"/>
                <a:gd name="connsiteX12" fmla="*/ 198787 w 374046"/>
                <a:gd name="connsiteY12" fmla="*/ 95441 h 100393"/>
                <a:gd name="connsiteX13" fmla="*/ 200692 w 374046"/>
                <a:gd name="connsiteY13" fmla="*/ 95441 h 100393"/>
                <a:gd name="connsiteX14" fmla="*/ 198977 w 374046"/>
                <a:gd name="connsiteY14" fmla="*/ 95441 h 100393"/>
                <a:gd name="connsiteX15" fmla="*/ 322802 w 374046"/>
                <a:gd name="connsiteY15" fmla="*/ 26956 h 100393"/>
                <a:gd name="connsiteX16" fmla="*/ 360426 w 374046"/>
                <a:gd name="connsiteY16" fmla="*/ 6763 h 100393"/>
                <a:gd name="connsiteX17" fmla="*/ 374047 w 374046"/>
                <a:gd name="connsiteY17" fmla="*/ 0 h 100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74046" h="100393">
                  <a:moveTo>
                    <a:pt x="374047" y="0"/>
                  </a:moveTo>
                  <a:cubicBezTo>
                    <a:pt x="369899" y="3172"/>
                    <a:pt x="365503" y="6007"/>
                    <a:pt x="360902" y="8477"/>
                  </a:cubicBezTo>
                  <a:lnTo>
                    <a:pt x="324136" y="30099"/>
                  </a:lnTo>
                  <a:cubicBezTo>
                    <a:pt x="292894" y="48196"/>
                    <a:pt x="249555" y="72866"/>
                    <a:pt x="201549" y="99917"/>
                  </a:cubicBezTo>
                  <a:lnTo>
                    <a:pt x="200692" y="100394"/>
                  </a:lnTo>
                  <a:lnTo>
                    <a:pt x="199834" y="100394"/>
                  </a:lnTo>
                  <a:lnTo>
                    <a:pt x="197834" y="100394"/>
                  </a:lnTo>
                  <a:cubicBezTo>
                    <a:pt x="143065" y="90869"/>
                    <a:pt x="93059" y="81344"/>
                    <a:pt x="57817" y="74771"/>
                  </a:cubicBezTo>
                  <a:lnTo>
                    <a:pt x="15430" y="66484"/>
                  </a:lnTo>
                  <a:cubicBezTo>
                    <a:pt x="10184" y="65678"/>
                    <a:pt x="5019" y="64403"/>
                    <a:pt x="0" y="62675"/>
                  </a:cubicBezTo>
                  <a:cubicBezTo>
                    <a:pt x="5306" y="62913"/>
                    <a:pt x="10589" y="63518"/>
                    <a:pt x="15812" y="64484"/>
                  </a:cubicBezTo>
                  <a:lnTo>
                    <a:pt x="58388" y="71247"/>
                  </a:lnTo>
                  <a:cubicBezTo>
                    <a:pt x="94393" y="77153"/>
                    <a:pt x="144113" y="85725"/>
                    <a:pt x="198787" y="95441"/>
                  </a:cubicBezTo>
                  <a:lnTo>
                    <a:pt x="200692" y="95441"/>
                  </a:lnTo>
                  <a:lnTo>
                    <a:pt x="198977" y="95441"/>
                  </a:lnTo>
                  <a:cubicBezTo>
                    <a:pt x="247078" y="68485"/>
                    <a:pt x="290703" y="44291"/>
                    <a:pt x="322802" y="26956"/>
                  </a:cubicBezTo>
                  <a:lnTo>
                    <a:pt x="360426" y="6763"/>
                  </a:lnTo>
                  <a:cubicBezTo>
                    <a:pt x="364748" y="4092"/>
                    <a:pt x="369307" y="1829"/>
                    <a:pt x="374047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6" name="文本框 4175">
              <a:extLst>
                <a:ext uri="{FF2B5EF4-FFF2-40B4-BE49-F238E27FC236}">
                  <a16:creationId xmlns:a16="http://schemas.microsoft.com/office/drawing/2014/main" id="{0563E317-5996-31BE-FF64-DD2C70DB6ECA}"/>
                </a:ext>
              </a:extLst>
            </p:cNvPr>
            <p:cNvSpPr txBox="1"/>
            <p:nvPr/>
          </p:nvSpPr>
          <p:spPr>
            <a:xfrm rot="-550833">
              <a:off x="1891541" y="2117258"/>
              <a:ext cx="717798" cy="2729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125" b="1" spc="0" baseline="0">
                  <a:ln/>
                  <a:solidFill>
                    <a:srgbClr val="263238"/>
                  </a:solidFill>
                  <a:latin typeface="Montserrat"/>
                  <a:sym typeface="Montserrat"/>
                  <a:rtl val="0"/>
                </a:rPr>
                <a:t>THESIS</a:t>
              </a:r>
            </a:p>
          </p:txBody>
        </p:sp>
      </p:grpSp>
      <p:grpSp>
        <p:nvGrpSpPr>
          <p:cNvPr id="4290" name="组合 4289">
            <a:extLst>
              <a:ext uri="{FF2B5EF4-FFF2-40B4-BE49-F238E27FC236}">
                <a16:creationId xmlns:a16="http://schemas.microsoft.com/office/drawing/2014/main" id="{2630E05A-25C9-BF81-CA12-2D7AEB3FF2B1}"/>
              </a:ext>
            </a:extLst>
          </p:cNvPr>
          <p:cNvGrpSpPr/>
          <p:nvPr/>
        </p:nvGrpSpPr>
        <p:grpSpPr>
          <a:xfrm>
            <a:off x="6897230" y="1799743"/>
            <a:ext cx="2860561" cy="790163"/>
            <a:chOff x="-236459" y="1862260"/>
            <a:chExt cx="2019301" cy="557785"/>
          </a:xfrm>
        </p:grpSpPr>
        <p:sp>
          <p:nvSpPr>
            <p:cNvPr id="4291" name="文本框 4290">
              <a:extLst>
                <a:ext uri="{FF2B5EF4-FFF2-40B4-BE49-F238E27FC236}">
                  <a16:creationId xmlns:a16="http://schemas.microsoft.com/office/drawing/2014/main" id="{45B8C8CC-230E-1786-EEA5-5D3A52ED6999}"/>
                </a:ext>
              </a:extLst>
            </p:cNvPr>
            <p:cNvSpPr txBox="1"/>
            <p:nvPr/>
          </p:nvSpPr>
          <p:spPr>
            <a:xfrm>
              <a:off x="-232229" y="2044181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92" name="文本框 4291">
              <a:extLst>
                <a:ext uri="{FF2B5EF4-FFF2-40B4-BE49-F238E27FC236}">
                  <a16:creationId xmlns:a16="http://schemas.microsoft.com/office/drawing/2014/main" id="{9129875A-1111-5063-6AAD-376B7A6A0E34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93" name="组合 4292">
            <a:extLst>
              <a:ext uri="{FF2B5EF4-FFF2-40B4-BE49-F238E27FC236}">
                <a16:creationId xmlns:a16="http://schemas.microsoft.com/office/drawing/2014/main" id="{D16B7CA2-0A24-6E2C-2804-5E442CC10EF3}"/>
              </a:ext>
            </a:extLst>
          </p:cNvPr>
          <p:cNvGrpSpPr/>
          <p:nvPr/>
        </p:nvGrpSpPr>
        <p:grpSpPr>
          <a:xfrm>
            <a:off x="6897230" y="3237307"/>
            <a:ext cx="2860561" cy="790163"/>
            <a:chOff x="-236459" y="1862260"/>
            <a:chExt cx="2019301" cy="557785"/>
          </a:xfrm>
        </p:grpSpPr>
        <p:sp>
          <p:nvSpPr>
            <p:cNvPr id="4294" name="文本框 4293">
              <a:extLst>
                <a:ext uri="{FF2B5EF4-FFF2-40B4-BE49-F238E27FC236}">
                  <a16:creationId xmlns:a16="http://schemas.microsoft.com/office/drawing/2014/main" id="{3F9A6488-8A3A-9418-5610-ECE7B8BB02D9}"/>
                </a:ext>
              </a:extLst>
            </p:cNvPr>
            <p:cNvSpPr txBox="1"/>
            <p:nvPr/>
          </p:nvSpPr>
          <p:spPr>
            <a:xfrm>
              <a:off x="-232229" y="2044181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95" name="文本框 4294">
              <a:extLst>
                <a:ext uri="{FF2B5EF4-FFF2-40B4-BE49-F238E27FC236}">
                  <a16:creationId xmlns:a16="http://schemas.microsoft.com/office/drawing/2014/main" id="{8CB4F23D-E32D-9176-4D42-3DE8520932F8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96" name="组合 4295">
            <a:extLst>
              <a:ext uri="{FF2B5EF4-FFF2-40B4-BE49-F238E27FC236}">
                <a16:creationId xmlns:a16="http://schemas.microsoft.com/office/drawing/2014/main" id="{5257907C-82D5-F92F-B4B1-0D7C0F5105C6}"/>
              </a:ext>
            </a:extLst>
          </p:cNvPr>
          <p:cNvGrpSpPr/>
          <p:nvPr/>
        </p:nvGrpSpPr>
        <p:grpSpPr>
          <a:xfrm>
            <a:off x="6897230" y="4674871"/>
            <a:ext cx="2860561" cy="790163"/>
            <a:chOff x="-236459" y="1862260"/>
            <a:chExt cx="2019301" cy="557785"/>
          </a:xfrm>
        </p:grpSpPr>
        <p:sp>
          <p:nvSpPr>
            <p:cNvPr id="4297" name="文本框 4296">
              <a:extLst>
                <a:ext uri="{FF2B5EF4-FFF2-40B4-BE49-F238E27FC236}">
                  <a16:creationId xmlns:a16="http://schemas.microsoft.com/office/drawing/2014/main" id="{508AA00B-8EBB-8765-5B69-478D4D80EDC8}"/>
                </a:ext>
              </a:extLst>
            </p:cNvPr>
            <p:cNvSpPr txBox="1"/>
            <p:nvPr/>
          </p:nvSpPr>
          <p:spPr>
            <a:xfrm>
              <a:off x="-232229" y="2044181"/>
              <a:ext cx="1961803" cy="3758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98" name="文本框 4297">
              <a:extLst>
                <a:ext uri="{FF2B5EF4-FFF2-40B4-BE49-F238E27FC236}">
                  <a16:creationId xmlns:a16="http://schemas.microsoft.com/office/drawing/2014/main" id="{C548D8C8-6EAD-77AB-4694-3AC3B112E6A8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3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867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ip4txq02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1FAD85"/>
        </a:solidFill>
        <a:ln w="9525">
          <a:noFill/>
          <a:round/>
        </a:ln>
      </a:spPr>
      <a:bodyPr anchor="ctr"/>
      <a:lstStyle>
        <a:defPPr algn="ctr">
          <a:defRPr>
            <a:cs typeface="+mn-ea"/>
            <a:sym typeface="+mn-lt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1689</Words>
  <Application>Microsoft Office PowerPoint</Application>
  <PresentationFormat>宽屏</PresentationFormat>
  <Paragraphs>160</Paragraphs>
  <Slides>24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-apple-system</vt:lpstr>
      <vt:lpstr>FontAwesome</vt:lpstr>
      <vt:lpstr>HarmonyOS Sans SC Light</vt:lpstr>
      <vt:lpstr>阿里巴巴普惠体 2.0 55 Regular</vt:lpstr>
      <vt:lpstr>阿里巴巴普惠体 2.0 65 Medium</vt:lpstr>
      <vt:lpstr>等线</vt:lpstr>
      <vt:lpstr>荆南波波黑</vt:lpstr>
      <vt:lpstr>Arial</vt:lpstr>
      <vt:lpstr>Montserrat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可爱卡通风小学新学期家长会PPT模板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94</cp:revision>
  <dcterms:created xsi:type="dcterms:W3CDTF">2024-02-21T12:13:39Z</dcterms:created>
  <dcterms:modified xsi:type="dcterms:W3CDTF">2024-02-22T13:05:41Z</dcterms:modified>
  <cp:contentStatus>可爱卡通风小学新学期家长会PPT模板，www.51pptmoban.com</cp:contentStatus>
  <cp:version>51pptmoban.com（V51PPT-022202版）</cp:version>
</cp:coreProperties>
</file>